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57" r:id="rId5"/>
    <p:sldId id="260" r:id="rId6"/>
    <p:sldId id="262" r:id="rId7"/>
    <p:sldId id="272" r:id="rId8"/>
    <p:sldId id="264" r:id="rId9"/>
    <p:sldId id="266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7"/>
    <a:srgbClr val="BFA8CC"/>
    <a:srgbClr val="F18BAD"/>
    <a:srgbClr val="EBE5EF"/>
    <a:srgbClr val="B195C0"/>
    <a:srgbClr val="FF5D5D"/>
    <a:srgbClr val="EF759E"/>
    <a:srgbClr val="73A97C"/>
    <a:srgbClr val="FF3F3F"/>
    <a:srgbClr val="EA4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CC28-2407-56F5-2FFC-72E89B728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6CEAC-CCBD-4532-2C61-0833E9C687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43725-1518-999B-3CA0-4F75E82A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C1AD2-802E-2297-DCFB-42904B98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ADF1B-F0DD-FEAE-2209-FD25127B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A759-BD3D-8186-6490-5F9F7686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E8238-A9B2-5C31-C1B2-30760F5BC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A0E5-1F2B-5019-8BC9-FEB65C7E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88FA0-70B2-6A8F-0A2A-BBC5CA7B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AE585-DC2E-8F18-0C29-7B683610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5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42E3ED-58FE-AFCC-06F2-17BA24048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59470-83E6-9396-31A0-E94D8C3B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6E5E-5AFC-4E36-9C05-624C267E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5B61-9256-DFA4-1520-64CDE8B8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563BA-4A62-28DD-4340-605F88EF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6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F196C-E8EB-1751-1720-BE13447F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45D52-F0E7-280C-5758-9DC7D0EF8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4249-E853-C48A-4E5C-2EF41279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8355-43FF-032A-E209-91A0F21F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2ADCE-F77E-2D72-09FF-CF9CDF86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B9F5-8172-FC14-10B0-50A556BD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001C-BFD3-EF93-73CE-7ADFA4790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65AC8-DF17-FF06-8C27-5546BE198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65CD-258B-967C-EBB8-9C8D212D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80ED1-1863-1F2D-AA38-B8BB4BD0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9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8F1D-5291-9A43-FA0D-129FF3EFD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F7A2-E847-F896-A88F-7A2641D18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158C8E-5684-82AC-C831-9B4E6B85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6DBB5-3D62-01EC-3194-16E06CA3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88BBB-97EB-B77A-EA37-39C75A3A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C3F7F-3CA7-2C98-FE94-9194BAE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7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622D-05E7-B223-4E20-ABFFA4E1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AD604-2C8D-2206-9DC6-2F6B7A28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25318-A878-DEE9-64C0-962E822B0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F1627-7E84-8AD3-2484-75D0D8DF0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D2BF2-4581-7C19-908F-84A4E8FA6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62A34-7973-43F9-D666-0705CC40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A46A-99AD-0E6C-1056-2F0740E1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39CBD-4353-F2C7-76FC-7F80C070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8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FF95-7AEB-F041-82BC-81DF6EBA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F4A23-F709-429E-0E5B-A944AC7A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5D074-5AB7-CCDF-C6D0-BD86F2DC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8D8CE-0132-5B0C-525F-63480C4D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C82D0-CA09-10CD-66EB-E5C50708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55A71E-1C62-A76E-F763-7B1A4ECF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6F1DB-44AD-D07E-70F9-932215F2F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A568-21CD-3411-D6E1-5FB56747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48F7-718E-DC1A-1D20-D344CC602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3A549-FE8D-8E2A-EC8F-C58C93F69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C4FEC-5504-EC34-1E10-6583D926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216D1-F7AC-5E5F-6468-D498A16E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108B7-0FD4-D677-D92F-A6268CE6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B7E5-8EF4-6F0B-CF4D-FDCE6505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FF73F-F79D-EFCF-7F98-0F5B62E32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033B9-4843-38ED-902F-A54F08328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E6191-B270-FB2B-3D02-205D5ADD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99D2-D08A-408E-AEED-E4162F75E45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0A19E-65CC-E384-157E-9E0A3128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4E4B5-7B69-9A71-54A3-EDFA650C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8E323-88FB-D82C-E714-B704C1B0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3E88-B996-D381-3726-593EA246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216E5-1DA3-8F44-9383-7CAE32E41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C199D2-D08A-408E-AEED-E4162F75E45C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CFF41-78E0-F58E-27DF-1BB646AE1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1892-AE08-22C0-2B6F-00D791A68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6DFAE-3109-4DE8-8E9C-26D5071B7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EBD46C-FE17-0216-65B8-0AEC0ACC5E2B}"/>
              </a:ext>
            </a:extLst>
          </p:cNvPr>
          <p:cNvSpPr/>
          <p:nvPr/>
        </p:nvSpPr>
        <p:spPr>
          <a:xfrm>
            <a:off x="365760" y="984738"/>
            <a:ext cx="11507372" cy="4768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5B33D5-6F35-4C23-8F94-E8D1A8140393}"/>
              </a:ext>
            </a:extLst>
          </p:cNvPr>
          <p:cNvSpPr/>
          <p:nvPr/>
        </p:nvSpPr>
        <p:spPr>
          <a:xfrm>
            <a:off x="4021540" y="984738"/>
            <a:ext cx="4148919" cy="414891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contourClr>
              <a:srgbClr val="54895D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0DC05DA1-D33A-0F16-AB47-6E1A5DA81FF9}"/>
              </a:ext>
            </a:extLst>
          </p:cNvPr>
          <p:cNvSpPr/>
          <p:nvPr/>
        </p:nvSpPr>
        <p:spPr>
          <a:xfrm>
            <a:off x="4242554" y="1936670"/>
            <a:ext cx="3706889" cy="3084395"/>
          </a:xfrm>
          <a:prstGeom prst="heart">
            <a:avLst/>
          </a:prstGeom>
          <a:solidFill>
            <a:srgbClr val="5489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F7DB6C95-A459-B63A-EFA0-0473E5D4A86D}"/>
              </a:ext>
            </a:extLst>
          </p:cNvPr>
          <p:cNvSpPr/>
          <p:nvPr/>
        </p:nvSpPr>
        <p:spPr>
          <a:xfrm>
            <a:off x="4565552" y="2246160"/>
            <a:ext cx="3060895" cy="2546882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E895381E-4A2B-00E0-BEFE-1ED00125347F}"/>
              </a:ext>
            </a:extLst>
          </p:cNvPr>
          <p:cNvSpPr/>
          <p:nvPr/>
        </p:nvSpPr>
        <p:spPr>
          <a:xfrm>
            <a:off x="4843168" y="2478933"/>
            <a:ext cx="2505663" cy="2084890"/>
          </a:xfrm>
          <a:prstGeom prst="heart">
            <a:avLst/>
          </a:prstGeom>
          <a:solidFill>
            <a:srgbClr val="5489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BB120D26-19D5-562B-4523-A963031CE025}"/>
              </a:ext>
            </a:extLst>
          </p:cNvPr>
          <p:cNvSpPr/>
          <p:nvPr/>
        </p:nvSpPr>
        <p:spPr>
          <a:xfrm>
            <a:off x="5125618" y="2692120"/>
            <a:ext cx="1940763" cy="1614853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2C255-AEBB-2E0D-ABA9-707B70A749CB}"/>
              </a:ext>
            </a:extLst>
          </p:cNvPr>
          <p:cNvSpPr txBox="1"/>
          <p:nvPr/>
        </p:nvSpPr>
        <p:spPr>
          <a:xfrm>
            <a:off x="4021540" y="4925314"/>
            <a:ext cx="414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cap="rnd">
                  <a:solidFill>
                    <a:schemeClr val="accent1">
                      <a:shade val="15000"/>
                    </a:schemeClr>
                  </a:solidFill>
                  <a:round/>
                </a:ln>
                <a:solidFill>
                  <a:srgbClr val="54895D"/>
                </a:solidFill>
              </a:rPr>
              <a:t>Save a Soul</a:t>
            </a:r>
          </a:p>
        </p:txBody>
      </p:sp>
    </p:spTree>
    <p:extLst>
      <p:ext uri="{BB962C8B-B14F-4D97-AF65-F5344CB8AC3E}">
        <p14:creationId xmlns:p14="http://schemas.microsoft.com/office/powerpoint/2010/main" val="330749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6309F60B-6B00-8D17-C544-91716FAB7283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7133A6-37A3-F9E8-BB91-E6ABDEF673FF}"/>
              </a:ext>
            </a:extLst>
          </p:cNvPr>
          <p:cNvGrpSpPr/>
          <p:nvPr/>
        </p:nvGrpSpPr>
        <p:grpSpPr>
          <a:xfrm>
            <a:off x="3343702" y="218549"/>
            <a:ext cx="5467360" cy="6464932"/>
            <a:chOff x="1313725" y="207541"/>
            <a:chExt cx="5073468" cy="599917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0DD70EA-943C-6E64-3CE3-50DBBBA05B58}"/>
                </a:ext>
              </a:extLst>
            </p:cNvPr>
            <p:cNvGrpSpPr/>
            <p:nvPr/>
          </p:nvGrpSpPr>
          <p:grpSpPr>
            <a:xfrm>
              <a:off x="2230654" y="207541"/>
              <a:ext cx="3131776" cy="2040634"/>
              <a:chOff x="2230654" y="207541"/>
              <a:chExt cx="3131776" cy="204063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9DC357F-9419-9BC2-73BA-0261ECC85B63}"/>
                  </a:ext>
                </a:extLst>
              </p:cNvPr>
              <p:cNvSpPr/>
              <p:nvPr/>
            </p:nvSpPr>
            <p:spPr>
              <a:xfrm>
                <a:off x="2230654" y="274097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E8D89BC-3F44-3153-82CB-3C1055167550}"/>
                  </a:ext>
                </a:extLst>
              </p:cNvPr>
              <p:cNvSpPr/>
              <p:nvPr/>
            </p:nvSpPr>
            <p:spPr>
              <a:xfrm>
                <a:off x="2230654" y="207541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solidFill>
                <a:srgbClr val="B195C0"/>
              </a:solidFill>
              <a:ln>
                <a:solidFill>
                  <a:srgbClr val="B195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EAF2362-F860-3F00-9458-EB950941AAFA}"/>
                </a:ext>
              </a:extLst>
            </p:cNvPr>
            <p:cNvGrpSpPr/>
            <p:nvPr/>
          </p:nvGrpSpPr>
          <p:grpSpPr>
            <a:xfrm>
              <a:off x="2151380" y="661230"/>
              <a:ext cx="4235813" cy="5503908"/>
              <a:chOff x="8000637" y="1053116"/>
              <a:chExt cx="4235813" cy="5503908"/>
            </a:xfrm>
          </p:grpSpPr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3D518B5B-41E7-9308-E1C2-47E4385E9730}"/>
                  </a:ext>
                </a:extLst>
              </p:cNvPr>
              <p:cNvSpPr/>
              <p:nvPr/>
            </p:nvSpPr>
            <p:spPr>
              <a:xfrm>
                <a:off x="8001589" y="1315203"/>
                <a:ext cx="3785388" cy="51864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622537 w 4382180"/>
                  <a:gd name="connsiteY3" fmla="*/ 43195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254237 w 4382180"/>
                  <a:gd name="connsiteY3" fmla="*/ 42306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3836080"/>
                  <a:gd name="connsiteY0" fmla="*/ 0 h 4818108"/>
                  <a:gd name="connsiteX1" fmla="*/ 2311625 w 3836080"/>
                  <a:gd name="connsiteY1" fmla="*/ 2420257 h 4818108"/>
                  <a:gd name="connsiteX2" fmla="*/ 3836080 w 3836080"/>
                  <a:gd name="connsiteY2" fmla="*/ 3905975 h 4818108"/>
                  <a:gd name="connsiteX3" fmla="*/ 3254237 w 3836080"/>
                  <a:gd name="connsiteY3" fmla="*/ 4230642 h 4818108"/>
                  <a:gd name="connsiteX4" fmla="*/ 3153363 w 3836080"/>
                  <a:gd name="connsiteY4" fmla="*/ 4818108 h 4818108"/>
                  <a:gd name="connsiteX5" fmla="*/ 602478 w 3836080"/>
                  <a:gd name="connsiteY5" fmla="*/ 0 h 4818108"/>
                  <a:gd name="connsiteX0" fmla="*/ 583101 w 3816703"/>
                  <a:gd name="connsiteY0" fmla="*/ 0 h 5186408"/>
                  <a:gd name="connsiteX1" fmla="*/ 2292248 w 3816703"/>
                  <a:gd name="connsiteY1" fmla="*/ 2420257 h 5186408"/>
                  <a:gd name="connsiteX2" fmla="*/ 3816703 w 3816703"/>
                  <a:gd name="connsiteY2" fmla="*/ 3905975 h 5186408"/>
                  <a:gd name="connsiteX3" fmla="*/ 3234860 w 3816703"/>
                  <a:gd name="connsiteY3" fmla="*/ 4230642 h 5186408"/>
                  <a:gd name="connsiteX4" fmla="*/ 3311786 w 3816703"/>
                  <a:gd name="connsiteY4" fmla="*/ 5186408 h 5186408"/>
                  <a:gd name="connsiteX5" fmla="*/ 583101 w 3816703"/>
                  <a:gd name="connsiteY5" fmla="*/ 0 h 5186408"/>
                  <a:gd name="connsiteX0" fmla="*/ 566230 w 3799832"/>
                  <a:gd name="connsiteY0" fmla="*/ 0 h 5186408"/>
                  <a:gd name="connsiteX1" fmla="*/ 2275377 w 3799832"/>
                  <a:gd name="connsiteY1" fmla="*/ 2420257 h 5186408"/>
                  <a:gd name="connsiteX2" fmla="*/ 3799832 w 3799832"/>
                  <a:gd name="connsiteY2" fmla="*/ 3905975 h 5186408"/>
                  <a:gd name="connsiteX3" fmla="*/ 3217989 w 3799832"/>
                  <a:gd name="connsiteY3" fmla="*/ 4230642 h 5186408"/>
                  <a:gd name="connsiteX4" fmla="*/ 3294915 w 3799832"/>
                  <a:gd name="connsiteY4" fmla="*/ 5186408 h 5186408"/>
                  <a:gd name="connsiteX5" fmla="*/ 566230 w 3799832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5388" h="5186408">
                    <a:moveTo>
                      <a:pt x="551786" y="0"/>
                    </a:moveTo>
                    <a:cubicBezTo>
                      <a:pt x="643135" y="1455057"/>
                      <a:pt x="1862969" y="2630714"/>
                      <a:pt x="2210133" y="2572657"/>
                    </a:cubicBezTo>
                    <a:cubicBezTo>
                      <a:pt x="2900318" y="3214853"/>
                      <a:pt x="3080689" y="3379893"/>
                      <a:pt x="3785388" y="3905975"/>
                    </a:cubicBezTo>
                    <a:cubicBezTo>
                      <a:pt x="3628936" y="4066206"/>
                      <a:pt x="3519654" y="4157496"/>
                      <a:pt x="3203545" y="4230642"/>
                    </a:cubicBezTo>
                    <a:lnTo>
                      <a:pt x="3280471" y="5186408"/>
                    </a:lnTo>
                    <a:cubicBezTo>
                      <a:pt x="2636400" y="4725186"/>
                      <a:pt x="-1462071" y="1910836"/>
                      <a:pt x="551786" y="0"/>
                    </a:cubicBezTo>
                    <a:close/>
                  </a:path>
                </a:pathLst>
              </a:custGeom>
              <a:solidFill>
                <a:schemeClr val="tx1">
                  <a:alpha val="3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601E31C2-3D28-70E9-204D-EF473144E1D7}"/>
                  </a:ext>
                </a:extLst>
              </p:cNvPr>
              <p:cNvSpPr/>
              <p:nvPr/>
            </p:nvSpPr>
            <p:spPr>
              <a:xfrm>
                <a:off x="8080012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190500" y="1830614"/>
                      <a:pt x="1921962" y="2514599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B195C0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97CCCF4F-2CFC-C7DC-C7A8-AB1A26546C77}"/>
                  </a:ext>
                </a:extLst>
              </p:cNvPr>
              <p:cNvSpPr/>
              <p:nvPr/>
            </p:nvSpPr>
            <p:spPr>
              <a:xfrm>
                <a:off x="8000637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40442" y="1758043"/>
                      <a:pt x="1892933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CCAEDB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DC72415-5A91-4F03-C874-18D9EC64B2B2}"/>
                </a:ext>
              </a:extLst>
            </p:cNvPr>
            <p:cNvGrpSpPr/>
            <p:nvPr/>
          </p:nvGrpSpPr>
          <p:grpSpPr>
            <a:xfrm>
              <a:off x="1313725" y="623305"/>
              <a:ext cx="4156539" cy="5583407"/>
              <a:chOff x="7162982" y="1015191"/>
              <a:chExt cx="4156539" cy="5583407"/>
            </a:xfrm>
          </p:grpSpPr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A7D4DCEA-B75E-198D-2B0E-02CD42034397}"/>
                  </a:ext>
                </a:extLst>
              </p:cNvPr>
              <p:cNvSpPr/>
              <p:nvPr/>
            </p:nvSpPr>
            <p:spPr>
              <a:xfrm flipH="1">
                <a:off x="7162982" y="1094690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B195C0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A108CCEC-EF7B-A86C-C1D4-5E958A239CE1}"/>
                  </a:ext>
                </a:extLst>
              </p:cNvPr>
              <p:cNvSpPr/>
              <p:nvPr/>
            </p:nvSpPr>
            <p:spPr>
              <a:xfrm flipH="1">
                <a:off x="7163083" y="1015191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CCAEDB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E6FBB36-39F1-E848-B4E0-53B32A9A55A2}"/>
              </a:ext>
            </a:extLst>
          </p:cNvPr>
          <p:cNvSpPr txBox="1"/>
          <p:nvPr/>
        </p:nvSpPr>
        <p:spPr>
          <a:xfrm>
            <a:off x="3822709" y="932430"/>
            <a:ext cx="4289947" cy="58477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  <a:scene3d>
              <a:camera prst="orthographicFront"/>
              <a:lightRig rig="threePt" dir="t"/>
            </a:scene3d>
            <a:sp3d contourW="12700" prstMaterial="matte">
              <a:contourClr>
                <a:schemeClr val="bg1"/>
              </a:contourClr>
            </a:sp3d>
          </a:bodyPr>
          <a:lstStyle/>
          <a:p>
            <a:pPr algn="ctr"/>
            <a:r>
              <a:rPr lang="en-US" sz="2400" b="1" dirty="0">
                <a:ln cap="rnd">
                  <a:noFill/>
                  <a:round/>
                </a:ln>
                <a:solidFill>
                  <a:srgbClr val="B195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Save a Soul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0C41B7-B87D-61FC-1376-4EFEAAEAD369}"/>
              </a:ext>
            </a:extLst>
          </p:cNvPr>
          <p:cNvSpPr txBox="1"/>
          <p:nvPr/>
        </p:nvSpPr>
        <p:spPr>
          <a:xfrm rot="18502997">
            <a:off x="2664481" y="3211405"/>
            <a:ext cx="6322908" cy="92333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  <a:scene3d>
              <a:camera prst="orthographicFront"/>
              <a:lightRig rig="threePt" dir="t"/>
            </a:scene3d>
            <a:sp3d contourW="12700" prstMaterial="matte">
              <a:contourClr>
                <a:schemeClr val="bg1"/>
              </a:contourClr>
            </a:sp3d>
          </a:bodyPr>
          <a:lstStyle/>
          <a:p>
            <a:pPr algn="ctr"/>
            <a:r>
              <a:rPr lang="en-US" sz="4400" b="1" dirty="0">
                <a:ln cap="rnd">
                  <a:noFill/>
                  <a:round/>
                </a:ln>
                <a:solidFill>
                  <a:srgbClr val="EBE5E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ivaldi" panose="03020602050506090804" pitchFamily="66" charset="0"/>
              </a:rPr>
              <a:t>Hope is stronger than fear.</a:t>
            </a:r>
          </a:p>
        </p:txBody>
      </p:sp>
    </p:spTree>
    <p:extLst>
      <p:ext uri="{BB962C8B-B14F-4D97-AF65-F5344CB8AC3E}">
        <p14:creationId xmlns:p14="http://schemas.microsoft.com/office/powerpoint/2010/main" val="13216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2D6CB7-C4C7-C919-9467-DFA5A5290802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75E2497-2CFB-E7D1-3F71-B4EA1CB529B9}"/>
              </a:ext>
            </a:extLst>
          </p:cNvPr>
          <p:cNvGrpSpPr/>
          <p:nvPr/>
        </p:nvGrpSpPr>
        <p:grpSpPr>
          <a:xfrm>
            <a:off x="2769922" y="293914"/>
            <a:ext cx="6652153" cy="6270171"/>
            <a:chOff x="3527193" y="812007"/>
            <a:chExt cx="5122613" cy="48284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9FDD200-A446-442C-3B6D-4E2764556110}"/>
                </a:ext>
              </a:extLst>
            </p:cNvPr>
            <p:cNvGrpSpPr/>
            <p:nvPr/>
          </p:nvGrpSpPr>
          <p:grpSpPr>
            <a:xfrm>
              <a:off x="3787196" y="886131"/>
              <a:ext cx="4829007" cy="4629411"/>
              <a:chOff x="3787196" y="886131"/>
              <a:chExt cx="4829007" cy="4629411"/>
            </a:xfrm>
            <a:solidFill>
              <a:schemeClr val="tx1"/>
            </a:solidFill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1EC5BA3-EE3B-7690-79C1-01C073A48742}"/>
                  </a:ext>
                </a:extLst>
              </p:cNvPr>
              <p:cNvSpPr/>
              <p:nvPr/>
            </p:nvSpPr>
            <p:spPr>
              <a:xfrm rot="20208582">
                <a:off x="5209840" y="938468"/>
                <a:ext cx="691178" cy="679159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6465715F-A132-8CC0-2296-36CA105D4A0A}"/>
                  </a:ext>
                </a:extLst>
              </p:cNvPr>
              <p:cNvSpPr/>
              <p:nvPr/>
            </p:nvSpPr>
            <p:spPr>
              <a:xfrm rot="17554416">
                <a:off x="3968713" y="1864310"/>
                <a:ext cx="553873" cy="716989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984489B-ED14-9A11-65B1-0B1FF0E6C54C}"/>
                  </a:ext>
                </a:extLst>
              </p:cNvPr>
              <p:cNvSpPr/>
              <p:nvPr/>
            </p:nvSpPr>
            <p:spPr>
              <a:xfrm rot="15862447">
                <a:off x="3854803" y="3394834"/>
                <a:ext cx="587603" cy="722817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BACD2F0-4129-8348-7C99-09027A905D36}"/>
                  </a:ext>
                </a:extLst>
              </p:cNvPr>
              <p:cNvSpPr/>
              <p:nvPr/>
            </p:nvSpPr>
            <p:spPr>
              <a:xfrm rot="13674318">
                <a:off x="4768489" y="4553976"/>
                <a:ext cx="617160" cy="731768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B803B95C-FA84-1AFF-A7B9-3A1B704FDB12}"/>
                  </a:ext>
                </a:extLst>
              </p:cNvPr>
              <p:cNvSpPr/>
              <p:nvPr/>
            </p:nvSpPr>
            <p:spPr>
              <a:xfrm rot="9663432">
                <a:off x="6205087" y="4735015"/>
                <a:ext cx="650068" cy="780527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10C698D1-A918-2C59-82B2-F886F9D410A7}"/>
                  </a:ext>
                </a:extLst>
              </p:cNvPr>
              <p:cNvSpPr/>
              <p:nvPr/>
            </p:nvSpPr>
            <p:spPr>
              <a:xfrm rot="8219514">
                <a:off x="7493617" y="3936395"/>
                <a:ext cx="702350" cy="780527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2F400E8-36DD-A0FF-71A8-A9C94F25C22B}"/>
                  </a:ext>
                </a:extLst>
              </p:cNvPr>
              <p:cNvSpPr/>
              <p:nvPr/>
            </p:nvSpPr>
            <p:spPr>
              <a:xfrm rot="4593670">
                <a:off x="7934239" y="2325757"/>
                <a:ext cx="580097" cy="783831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EB069FA-7F2F-5AA1-C6F4-5E36BE5C42FF}"/>
                  </a:ext>
                </a:extLst>
              </p:cNvPr>
              <p:cNvSpPr/>
              <p:nvPr/>
            </p:nvSpPr>
            <p:spPr>
              <a:xfrm rot="2297630">
                <a:off x="6898193" y="886131"/>
                <a:ext cx="580097" cy="783831"/>
              </a:xfrm>
              <a:prstGeom prst="roundRect">
                <a:avLst>
                  <a:gd name="adj" fmla="val 48059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6C2DBD35-1D75-33BC-6582-266E747B2977}"/>
                </a:ext>
              </a:extLst>
            </p:cNvPr>
            <p:cNvSpPr/>
            <p:nvPr/>
          </p:nvSpPr>
          <p:spPr>
            <a:xfrm>
              <a:off x="4965524" y="816719"/>
              <a:ext cx="1178024" cy="626406"/>
            </a:xfrm>
            <a:custGeom>
              <a:avLst/>
              <a:gdLst>
                <a:gd name="connsiteX0" fmla="*/ 0 w 476250"/>
                <a:gd name="connsiteY0" fmla="*/ 0 h 76200"/>
                <a:gd name="connsiteX1" fmla="*/ 476250 w 476250"/>
                <a:gd name="connsiteY1" fmla="*/ 0 h 76200"/>
                <a:gd name="connsiteX2" fmla="*/ 476250 w 476250"/>
                <a:gd name="connsiteY2" fmla="*/ 76200 h 76200"/>
                <a:gd name="connsiteX3" fmla="*/ 0 w 476250"/>
                <a:gd name="connsiteY3" fmla="*/ 76200 h 76200"/>
                <a:gd name="connsiteX4" fmla="*/ 0 w 476250"/>
                <a:gd name="connsiteY4" fmla="*/ 0 h 76200"/>
                <a:gd name="connsiteX0" fmla="*/ 95250 w 476250"/>
                <a:gd name="connsiteY0" fmla="*/ 0 h 76200"/>
                <a:gd name="connsiteX1" fmla="*/ 476250 w 476250"/>
                <a:gd name="connsiteY1" fmla="*/ 0 h 76200"/>
                <a:gd name="connsiteX2" fmla="*/ 476250 w 476250"/>
                <a:gd name="connsiteY2" fmla="*/ 76200 h 76200"/>
                <a:gd name="connsiteX3" fmla="*/ 0 w 476250"/>
                <a:gd name="connsiteY3" fmla="*/ 76200 h 76200"/>
                <a:gd name="connsiteX4" fmla="*/ 95250 w 476250"/>
                <a:gd name="connsiteY4" fmla="*/ 0 h 76200"/>
                <a:gd name="connsiteX0" fmla="*/ 235744 w 616744"/>
                <a:gd name="connsiteY0" fmla="*/ 0 h 259556"/>
                <a:gd name="connsiteX1" fmla="*/ 616744 w 616744"/>
                <a:gd name="connsiteY1" fmla="*/ 0 h 259556"/>
                <a:gd name="connsiteX2" fmla="*/ 616744 w 616744"/>
                <a:gd name="connsiteY2" fmla="*/ 76200 h 259556"/>
                <a:gd name="connsiteX3" fmla="*/ 0 w 616744"/>
                <a:gd name="connsiteY3" fmla="*/ 259556 h 259556"/>
                <a:gd name="connsiteX4" fmla="*/ 235744 w 616744"/>
                <a:gd name="connsiteY4" fmla="*/ 0 h 259556"/>
                <a:gd name="connsiteX0" fmla="*/ 404019 w 785019"/>
                <a:gd name="connsiteY0" fmla="*/ 0 h 545306"/>
                <a:gd name="connsiteX1" fmla="*/ 785019 w 785019"/>
                <a:gd name="connsiteY1" fmla="*/ 0 h 545306"/>
                <a:gd name="connsiteX2" fmla="*/ 785019 w 785019"/>
                <a:gd name="connsiteY2" fmla="*/ 76200 h 545306"/>
                <a:gd name="connsiteX3" fmla="*/ 0 w 785019"/>
                <a:gd name="connsiteY3" fmla="*/ 545306 h 545306"/>
                <a:gd name="connsiteX4" fmla="*/ 168275 w 785019"/>
                <a:gd name="connsiteY4" fmla="*/ 259556 h 545306"/>
                <a:gd name="connsiteX5" fmla="*/ 404019 w 785019"/>
                <a:gd name="connsiteY5" fmla="*/ 0 h 545306"/>
                <a:gd name="connsiteX0" fmla="*/ 404019 w 785019"/>
                <a:gd name="connsiteY0" fmla="*/ 0 h 549397"/>
                <a:gd name="connsiteX1" fmla="*/ 785019 w 785019"/>
                <a:gd name="connsiteY1" fmla="*/ 0 h 549397"/>
                <a:gd name="connsiteX2" fmla="*/ 785019 w 785019"/>
                <a:gd name="connsiteY2" fmla="*/ 76200 h 549397"/>
                <a:gd name="connsiteX3" fmla="*/ 190501 w 785019"/>
                <a:gd name="connsiteY3" fmla="*/ 371475 h 549397"/>
                <a:gd name="connsiteX4" fmla="*/ 0 w 785019"/>
                <a:gd name="connsiteY4" fmla="*/ 545306 h 549397"/>
                <a:gd name="connsiteX5" fmla="*/ 168275 w 785019"/>
                <a:gd name="connsiteY5" fmla="*/ 259556 h 549397"/>
                <a:gd name="connsiteX6" fmla="*/ 404019 w 785019"/>
                <a:gd name="connsiteY6" fmla="*/ 0 h 549397"/>
                <a:gd name="connsiteX0" fmla="*/ 404019 w 785019"/>
                <a:gd name="connsiteY0" fmla="*/ 0 h 551570"/>
                <a:gd name="connsiteX1" fmla="*/ 785019 w 785019"/>
                <a:gd name="connsiteY1" fmla="*/ 0 h 551570"/>
                <a:gd name="connsiteX2" fmla="*/ 785019 w 785019"/>
                <a:gd name="connsiteY2" fmla="*/ 76200 h 551570"/>
                <a:gd name="connsiteX3" fmla="*/ 285751 w 785019"/>
                <a:gd name="connsiteY3" fmla="*/ 545306 h 551570"/>
                <a:gd name="connsiteX4" fmla="*/ 190501 w 785019"/>
                <a:gd name="connsiteY4" fmla="*/ 371475 h 551570"/>
                <a:gd name="connsiteX5" fmla="*/ 0 w 785019"/>
                <a:gd name="connsiteY5" fmla="*/ 545306 h 551570"/>
                <a:gd name="connsiteX6" fmla="*/ 168275 w 785019"/>
                <a:gd name="connsiteY6" fmla="*/ 259556 h 551570"/>
                <a:gd name="connsiteX7" fmla="*/ 404019 w 785019"/>
                <a:gd name="connsiteY7" fmla="*/ 0 h 551570"/>
                <a:gd name="connsiteX0" fmla="*/ 404019 w 785019"/>
                <a:gd name="connsiteY0" fmla="*/ 0 h 554052"/>
                <a:gd name="connsiteX1" fmla="*/ 785019 w 785019"/>
                <a:gd name="connsiteY1" fmla="*/ 0 h 554052"/>
                <a:gd name="connsiteX2" fmla="*/ 785019 w 785019"/>
                <a:gd name="connsiteY2" fmla="*/ 76200 h 554052"/>
                <a:gd name="connsiteX3" fmla="*/ 285751 w 785019"/>
                <a:gd name="connsiteY3" fmla="*/ 545306 h 554052"/>
                <a:gd name="connsiteX4" fmla="*/ 190501 w 785019"/>
                <a:gd name="connsiteY4" fmla="*/ 371475 h 554052"/>
                <a:gd name="connsiteX5" fmla="*/ 0 w 785019"/>
                <a:gd name="connsiteY5" fmla="*/ 545306 h 554052"/>
                <a:gd name="connsiteX6" fmla="*/ 168275 w 785019"/>
                <a:gd name="connsiteY6" fmla="*/ 259556 h 554052"/>
                <a:gd name="connsiteX7" fmla="*/ 404019 w 785019"/>
                <a:gd name="connsiteY7" fmla="*/ 0 h 554052"/>
                <a:gd name="connsiteX0" fmla="*/ 404019 w 785019"/>
                <a:gd name="connsiteY0" fmla="*/ 0 h 548491"/>
                <a:gd name="connsiteX1" fmla="*/ 785019 w 785019"/>
                <a:gd name="connsiteY1" fmla="*/ 0 h 548491"/>
                <a:gd name="connsiteX2" fmla="*/ 785019 w 785019"/>
                <a:gd name="connsiteY2" fmla="*/ 76200 h 548491"/>
                <a:gd name="connsiteX3" fmla="*/ 283370 w 785019"/>
                <a:gd name="connsiteY3" fmla="*/ 535781 h 548491"/>
                <a:gd name="connsiteX4" fmla="*/ 190501 w 785019"/>
                <a:gd name="connsiteY4" fmla="*/ 371475 h 548491"/>
                <a:gd name="connsiteX5" fmla="*/ 0 w 785019"/>
                <a:gd name="connsiteY5" fmla="*/ 545306 h 548491"/>
                <a:gd name="connsiteX6" fmla="*/ 168275 w 785019"/>
                <a:gd name="connsiteY6" fmla="*/ 259556 h 548491"/>
                <a:gd name="connsiteX7" fmla="*/ 404019 w 785019"/>
                <a:gd name="connsiteY7" fmla="*/ 0 h 548491"/>
                <a:gd name="connsiteX0" fmla="*/ 404019 w 785019"/>
                <a:gd name="connsiteY0" fmla="*/ 61912 h 610403"/>
                <a:gd name="connsiteX1" fmla="*/ 547689 w 785019"/>
                <a:gd name="connsiteY1" fmla="*/ 0 h 610403"/>
                <a:gd name="connsiteX2" fmla="*/ 785019 w 785019"/>
                <a:gd name="connsiteY2" fmla="*/ 61912 h 610403"/>
                <a:gd name="connsiteX3" fmla="*/ 785019 w 785019"/>
                <a:gd name="connsiteY3" fmla="*/ 138112 h 610403"/>
                <a:gd name="connsiteX4" fmla="*/ 283370 w 785019"/>
                <a:gd name="connsiteY4" fmla="*/ 597693 h 610403"/>
                <a:gd name="connsiteX5" fmla="*/ 190501 w 785019"/>
                <a:gd name="connsiteY5" fmla="*/ 433387 h 610403"/>
                <a:gd name="connsiteX6" fmla="*/ 0 w 785019"/>
                <a:gd name="connsiteY6" fmla="*/ 607218 h 610403"/>
                <a:gd name="connsiteX7" fmla="*/ 168275 w 785019"/>
                <a:gd name="connsiteY7" fmla="*/ 321468 h 610403"/>
                <a:gd name="connsiteX8" fmla="*/ 404019 w 785019"/>
                <a:gd name="connsiteY8" fmla="*/ 61912 h 610403"/>
                <a:gd name="connsiteX0" fmla="*/ 404019 w 846931"/>
                <a:gd name="connsiteY0" fmla="*/ 61912 h 610403"/>
                <a:gd name="connsiteX1" fmla="*/ 547689 w 846931"/>
                <a:gd name="connsiteY1" fmla="*/ 0 h 610403"/>
                <a:gd name="connsiteX2" fmla="*/ 846931 w 846931"/>
                <a:gd name="connsiteY2" fmla="*/ 95249 h 610403"/>
                <a:gd name="connsiteX3" fmla="*/ 785019 w 846931"/>
                <a:gd name="connsiteY3" fmla="*/ 138112 h 610403"/>
                <a:gd name="connsiteX4" fmla="*/ 283370 w 846931"/>
                <a:gd name="connsiteY4" fmla="*/ 597693 h 610403"/>
                <a:gd name="connsiteX5" fmla="*/ 190501 w 846931"/>
                <a:gd name="connsiteY5" fmla="*/ 433387 h 610403"/>
                <a:gd name="connsiteX6" fmla="*/ 0 w 846931"/>
                <a:gd name="connsiteY6" fmla="*/ 607218 h 610403"/>
                <a:gd name="connsiteX7" fmla="*/ 168275 w 846931"/>
                <a:gd name="connsiteY7" fmla="*/ 321468 h 610403"/>
                <a:gd name="connsiteX8" fmla="*/ 404019 w 846931"/>
                <a:gd name="connsiteY8" fmla="*/ 61912 h 610403"/>
                <a:gd name="connsiteX0" fmla="*/ 404019 w 923131"/>
                <a:gd name="connsiteY0" fmla="*/ 61912 h 610403"/>
                <a:gd name="connsiteX1" fmla="*/ 547689 w 923131"/>
                <a:gd name="connsiteY1" fmla="*/ 0 h 610403"/>
                <a:gd name="connsiteX2" fmla="*/ 846931 w 923131"/>
                <a:gd name="connsiteY2" fmla="*/ 95249 h 610403"/>
                <a:gd name="connsiteX3" fmla="*/ 923131 w 923131"/>
                <a:gd name="connsiteY3" fmla="*/ 240506 h 610403"/>
                <a:gd name="connsiteX4" fmla="*/ 283370 w 923131"/>
                <a:gd name="connsiteY4" fmla="*/ 597693 h 610403"/>
                <a:gd name="connsiteX5" fmla="*/ 190501 w 923131"/>
                <a:gd name="connsiteY5" fmla="*/ 433387 h 610403"/>
                <a:gd name="connsiteX6" fmla="*/ 0 w 923131"/>
                <a:gd name="connsiteY6" fmla="*/ 607218 h 610403"/>
                <a:gd name="connsiteX7" fmla="*/ 168275 w 923131"/>
                <a:gd name="connsiteY7" fmla="*/ 321468 h 610403"/>
                <a:gd name="connsiteX8" fmla="*/ 404019 w 923131"/>
                <a:gd name="connsiteY8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283370 w 1175848"/>
                <a:gd name="connsiteY5" fmla="*/ 597693 h 610403"/>
                <a:gd name="connsiteX6" fmla="*/ 190501 w 1175848"/>
                <a:gd name="connsiteY6" fmla="*/ 433387 h 610403"/>
                <a:gd name="connsiteX7" fmla="*/ 0 w 1175848"/>
                <a:gd name="connsiteY7" fmla="*/ 607218 h 610403"/>
                <a:gd name="connsiteX8" fmla="*/ 168275 w 1175848"/>
                <a:gd name="connsiteY8" fmla="*/ 321468 h 610403"/>
                <a:gd name="connsiteX9" fmla="*/ 404019 w 1175848"/>
                <a:gd name="connsiteY9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283370 w 1175848"/>
                <a:gd name="connsiteY6" fmla="*/ 597693 h 610403"/>
                <a:gd name="connsiteX7" fmla="*/ 190501 w 1175848"/>
                <a:gd name="connsiteY7" fmla="*/ 433387 h 610403"/>
                <a:gd name="connsiteX8" fmla="*/ 0 w 1175848"/>
                <a:gd name="connsiteY8" fmla="*/ 607218 h 610403"/>
                <a:gd name="connsiteX9" fmla="*/ 168275 w 1175848"/>
                <a:gd name="connsiteY9" fmla="*/ 321468 h 610403"/>
                <a:gd name="connsiteX10" fmla="*/ 404019 w 1175848"/>
                <a:gd name="connsiteY10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283370 w 1175848"/>
                <a:gd name="connsiteY7" fmla="*/ 597693 h 610403"/>
                <a:gd name="connsiteX8" fmla="*/ 190501 w 1175848"/>
                <a:gd name="connsiteY8" fmla="*/ 433387 h 610403"/>
                <a:gd name="connsiteX9" fmla="*/ 0 w 1175848"/>
                <a:gd name="connsiteY9" fmla="*/ 607218 h 610403"/>
                <a:gd name="connsiteX10" fmla="*/ 168275 w 1175848"/>
                <a:gd name="connsiteY10" fmla="*/ 321468 h 610403"/>
                <a:gd name="connsiteX11" fmla="*/ 404019 w 1175848"/>
                <a:gd name="connsiteY11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750094 w 1175848"/>
                <a:gd name="connsiteY7" fmla="*/ 154781 h 610403"/>
                <a:gd name="connsiteX8" fmla="*/ 283370 w 1175848"/>
                <a:gd name="connsiteY8" fmla="*/ 597693 h 610403"/>
                <a:gd name="connsiteX9" fmla="*/ 190501 w 1175848"/>
                <a:gd name="connsiteY9" fmla="*/ 433387 h 610403"/>
                <a:gd name="connsiteX10" fmla="*/ 0 w 1175848"/>
                <a:gd name="connsiteY10" fmla="*/ 607218 h 610403"/>
                <a:gd name="connsiteX11" fmla="*/ 168275 w 1175848"/>
                <a:gd name="connsiteY11" fmla="*/ 321468 h 610403"/>
                <a:gd name="connsiteX12" fmla="*/ 404019 w 1175848"/>
                <a:gd name="connsiteY12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750094 w 1175848"/>
                <a:gd name="connsiteY8" fmla="*/ 154781 h 610403"/>
                <a:gd name="connsiteX9" fmla="*/ 283370 w 1175848"/>
                <a:gd name="connsiteY9" fmla="*/ 597693 h 610403"/>
                <a:gd name="connsiteX10" fmla="*/ 190501 w 1175848"/>
                <a:gd name="connsiteY10" fmla="*/ 433387 h 610403"/>
                <a:gd name="connsiteX11" fmla="*/ 0 w 1175848"/>
                <a:gd name="connsiteY11" fmla="*/ 607218 h 610403"/>
                <a:gd name="connsiteX12" fmla="*/ 168275 w 1175848"/>
                <a:gd name="connsiteY12" fmla="*/ 321468 h 610403"/>
                <a:gd name="connsiteX13" fmla="*/ 404019 w 1175848"/>
                <a:gd name="connsiteY13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692944 w 1175848"/>
                <a:gd name="connsiteY8" fmla="*/ 492918 h 610403"/>
                <a:gd name="connsiteX9" fmla="*/ 283370 w 1175848"/>
                <a:gd name="connsiteY9" fmla="*/ 597693 h 610403"/>
                <a:gd name="connsiteX10" fmla="*/ 190501 w 1175848"/>
                <a:gd name="connsiteY10" fmla="*/ 433387 h 610403"/>
                <a:gd name="connsiteX11" fmla="*/ 0 w 1175848"/>
                <a:gd name="connsiteY11" fmla="*/ 607218 h 610403"/>
                <a:gd name="connsiteX12" fmla="*/ 168275 w 1175848"/>
                <a:gd name="connsiteY12" fmla="*/ 321468 h 610403"/>
                <a:gd name="connsiteX13" fmla="*/ 404019 w 1175848"/>
                <a:gd name="connsiteY13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692944 w 1175848"/>
                <a:gd name="connsiteY8" fmla="*/ 492918 h 610403"/>
                <a:gd name="connsiteX9" fmla="*/ 283370 w 1175848"/>
                <a:gd name="connsiteY9" fmla="*/ 597693 h 610403"/>
                <a:gd name="connsiteX10" fmla="*/ 190501 w 1175848"/>
                <a:gd name="connsiteY10" fmla="*/ 433387 h 610403"/>
                <a:gd name="connsiteX11" fmla="*/ 0 w 1175848"/>
                <a:gd name="connsiteY11" fmla="*/ 607218 h 610403"/>
                <a:gd name="connsiteX12" fmla="*/ 168275 w 1175848"/>
                <a:gd name="connsiteY12" fmla="*/ 321468 h 610403"/>
                <a:gd name="connsiteX13" fmla="*/ 404019 w 1175848"/>
                <a:gd name="connsiteY13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692944 w 1175848"/>
                <a:gd name="connsiteY8" fmla="*/ 492918 h 610403"/>
                <a:gd name="connsiteX9" fmla="*/ 283370 w 1175848"/>
                <a:gd name="connsiteY9" fmla="*/ 597693 h 610403"/>
                <a:gd name="connsiteX10" fmla="*/ 190501 w 1175848"/>
                <a:gd name="connsiteY10" fmla="*/ 433387 h 610403"/>
                <a:gd name="connsiteX11" fmla="*/ 0 w 1175848"/>
                <a:gd name="connsiteY11" fmla="*/ 607218 h 610403"/>
                <a:gd name="connsiteX12" fmla="*/ 168275 w 1175848"/>
                <a:gd name="connsiteY12" fmla="*/ 321468 h 610403"/>
                <a:gd name="connsiteX13" fmla="*/ 404019 w 1175848"/>
                <a:gd name="connsiteY13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692944 w 1175848"/>
                <a:gd name="connsiteY8" fmla="*/ 492918 h 610403"/>
                <a:gd name="connsiteX9" fmla="*/ 283370 w 1175848"/>
                <a:gd name="connsiteY9" fmla="*/ 597693 h 610403"/>
                <a:gd name="connsiteX10" fmla="*/ 190501 w 1175848"/>
                <a:gd name="connsiteY10" fmla="*/ 433387 h 610403"/>
                <a:gd name="connsiteX11" fmla="*/ 0 w 1175848"/>
                <a:gd name="connsiteY11" fmla="*/ 607218 h 610403"/>
                <a:gd name="connsiteX12" fmla="*/ 168275 w 1175848"/>
                <a:gd name="connsiteY12" fmla="*/ 321468 h 610403"/>
                <a:gd name="connsiteX13" fmla="*/ 404019 w 1175848"/>
                <a:gd name="connsiteY13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283370 w 1175848"/>
                <a:gd name="connsiteY8" fmla="*/ 597693 h 610403"/>
                <a:gd name="connsiteX9" fmla="*/ 190501 w 1175848"/>
                <a:gd name="connsiteY9" fmla="*/ 433387 h 610403"/>
                <a:gd name="connsiteX10" fmla="*/ 0 w 1175848"/>
                <a:gd name="connsiteY10" fmla="*/ 607218 h 610403"/>
                <a:gd name="connsiteX11" fmla="*/ 168275 w 1175848"/>
                <a:gd name="connsiteY11" fmla="*/ 321468 h 610403"/>
                <a:gd name="connsiteX12" fmla="*/ 404019 w 1175848"/>
                <a:gd name="connsiteY12" fmla="*/ 61912 h 610403"/>
                <a:gd name="connsiteX0" fmla="*/ 404019 w 1175848"/>
                <a:gd name="connsiteY0" fmla="*/ 61912 h 610403"/>
                <a:gd name="connsiteX1" fmla="*/ 547689 w 1175848"/>
                <a:gd name="connsiteY1" fmla="*/ 0 h 610403"/>
                <a:gd name="connsiteX2" fmla="*/ 846931 w 1175848"/>
                <a:gd name="connsiteY2" fmla="*/ 95249 h 610403"/>
                <a:gd name="connsiteX3" fmla="*/ 923131 w 1175848"/>
                <a:gd name="connsiteY3" fmla="*/ 240506 h 610403"/>
                <a:gd name="connsiteX4" fmla="*/ 1154908 w 1175848"/>
                <a:gd name="connsiteY4" fmla="*/ 464343 h 610403"/>
                <a:gd name="connsiteX5" fmla="*/ 992982 w 1175848"/>
                <a:gd name="connsiteY5" fmla="*/ 330993 h 610403"/>
                <a:gd name="connsiteX6" fmla="*/ 914400 w 1175848"/>
                <a:gd name="connsiteY6" fmla="*/ 304800 h 610403"/>
                <a:gd name="connsiteX7" fmla="*/ 916782 w 1175848"/>
                <a:gd name="connsiteY7" fmla="*/ 478631 h 610403"/>
                <a:gd name="connsiteX8" fmla="*/ 283370 w 1175848"/>
                <a:gd name="connsiteY8" fmla="*/ 597693 h 610403"/>
                <a:gd name="connsiteX9" fmla="*/ 190501 w 1175848"/>
                <a:gd name="connsiteY9" fmla="*/ 433387 h 610403"/>
                <a:gd name="connsiteX10" fmla="*/ 0 w 1175848"/>
                <a:gd name="connsiteY10" fmla="*/ 607218 h 610403"/>
                <a:gd name="connsiteX11" fmla="*/ 102394 w 1175848"/>
                <a:gd name="connsiteY11" fmla="*/ 383381 h 610403"/>
                <a:gd name="connsiteX12" fmla="*/ 168275 w 1175848"/>
                <a:gd name="connsiteY12" fmla="*/ 321468 h 610403"/>
                <a:gd name="connsiteX13" fmla="*/ 404019 w 1175848"/>
                <a:gd name="connsiteY13" fmla="*/ 61912 h 610403"/>
                <a:gd name="connsiteX0" fmla="*/ 404019 w 1175848"/>
                <a:gd name="connsiteY0" fmla="*/ 61912 h 608596"/>
                <a:gd name="connsiteX1" fmla="*/ 547689 w 1175848"/>
                <a:gd name="connsiteY1" fmla="*/ 0 h 608596"/>
                <a:gd name="connsiteX2" fmla="*/ 846931 w 1175848"/>
                <a:gd name="connsiteY2" fmla="*/ 95249 h 608596"/>
                <a:gd name="connsiteX3" fmla="*/ 923131 w 1175848"/>
                <a:gd name="connsiteY3" fmla="*/ 240506 h 608596"/>
                <a:gd name="connsiteX4" fmla="*/ 1154908 w 1175848"/>
                <a:gd name="connsiteY4" fmla="*/ 464343 h 608596"/>
                <a:gd name="connsiteX5" fmla="*/ 992982 w 1175848"/>
                <a:gd name="connsiteY5" fmla="*/ 330993 h 608596"/>
                <a:gd name="connsiteX6" fmla="*/ 914400 w 1175848"/>
                <a:gd name="connsiteY6" fmla="*/ 304800 h 608596"/>
                <a:gd name="connsiteX7" fmla="*/ 916782 w 1175848"/>
                <a:gd name="connsiteY7" fmla="*/ 478631 h 608596"/>
                <a:gd name="connsiteX8" fmla="*/ 283370 w 1175848"/>
                <a:gd name="connsiteY8" fmla="*/ 597693 h 608596"/>
                <a:gd name="connsiteX9" fmla="*/ 190501 w 1175848"/>
                <a:gd name="connsiteY9" fmla="*/ 433387 h 608596"/>
                <a:gd name="connsiteX10" fmla="*/ 147638 w 1175848"/>
                <a:gd name="connsiteY10" fmla="*/ 461962 h 608596"/>
                <a:gd name="connsiteX11" fmla="*/ 0 w 1175848"/>
                <a:gd name="connsiteY11" fmla="*/ 607218 h 608596"/>
                <a:gd name="connsiteX12" fmla="*/ 102394 w 1175848"/>
                <a:gd name="connsiteY12" fmla="*/ 383381 h 608596"/>
                <a:gd name="connsiteX13" fmla="*/ 168275 w 1175848"/>
                <a:gd name="connsiteY13" fmla="*/ 321468 h 608596"/>
                <a:gd name="connsiteX14" fmla="*/ 404019 w 1175848"/>
                <a:gd name="connsiteY14" fmla="*/ 61912 h 608596"/>
                <a:gd name="connsiteX0" fmla="*/ 404019 w 1175848"/>
                <a:gd name="connsiteY0" fmla="*/ 61912 h 609288"/>
                <a:gd name="connsiteX1" fmla="*/ 547689 w 1175848"/>
                <a:gd name="connsiteY1" fmla="*/ 0 h 609288"/>
                <a:gd name="connsiteX2" fmla="*/ 846931 w 1175848"/>
                <a:gd name="connsiteY2" fmla="*/ 95249 h 609288"/>
                <a:gd name="connsiteX3" fmla="*/ 923131 w 1175848"/>
                <a:gd name="connsiteY3" fmla="*/ 240506 h 609288"/>
                <a:gd name="connsiteX4" fmla="*/ 1154908 w 1175848"/>
                <a:gd name="connsiteY4" fmla="*/ 464343 h 609288"/>
                <a:gd name="connsiteX5" fmla="*/ 992982 w 1175848"/>
                <a:gd name="connsiteY5" fmla="*/ 330993 h 609288"/>
                <a:gd name="connsiteX6" fmla="*/ 914400 w 1175848"/>
                <a:gd name="connsiteY6" fmla="*/ 304800 h 609288"/>
                <a:gd name="connsiteX7" fmla="*/ 916782 w 1175848"/>
                <a:gd name="connsiteY7" fmla="*/ 478631 h 609288"/>
                <a:gd name="connsiteX8" fmla="*/ 283370 w 1175848"/>
                <a:gd name="connsiteY8" fmla="*/ 597693 h 609288"/>
                <a:gd name="connsiteX9" fmla="*/ 190501 w 1175848"/>
                <a:gd name="connsiteY9" fmla="*/ 433387 h 609288"/>
                <a:gd name="connsiteX10" fmla="*/ 147638 w 1175848"/>
                <a:gd name="connsiteY10" fmla="*/ 461962 h 609288"/>
                <a:gd name="connsiteX11" fmla="*/ 0 w 1175848"/>
                <a:gd name="connsiteY11" fmla="*/ 607218 h 609288"/>
                <a:gd name="connsiteX12" fmla="*/ 102394 w 1175848"/>
                <a:gd name="connsiteY12" fmla="*/ 383381 h 609288"/>
                <a:gd name="connsiteX13" fmla="*/ 168275 w 1175848"/>
                <a:gd name="connsiteY13" fmla="*/ 321468 h 609288"/>
                <a:gd name="connsiteX14" fmla="*/ 404019 w 1175848"/>
                <a:gd name="connsiteY14" fmla="*/ 61912 h 609288"/>
                <a:gd name="connsiteX0" fmla="*/ 404019 w 1175848"/>
                <a:gd name="connsiteY0" fmla="*/ 61912 h 609688"/>
                <a:gd name="connsiteX1" fmla="*/ 547689 w 1175848"/>
                <a:gd name="connsiteY1" fmla="*/ 0 h 609688"/>
                <a:gd name="connsiteX2" fmla="*/ 846931 w 1175848"/>
                <a:gd name="connsiteY2" fmla="*/ 95249 h 609688"/>
                <a:gd name="connsiteX3" fmla="*/ 923131 w 1175848"/>
                <a:gd name="connsiteY3" fmla="*/ 240506 h 609688"/>
                <a:gd name="connsiteX4" fmla="*/ 1154908 w 1175848"/>
                <a:gd name="connsiteY4" fmla="*/ 464343 h 609688"/>
                <a:gd name="connsiteX5" fmla="*/ 992982 w 1175848"/>
                <a:gd name="connsiteY5" fmla="*/ 330993 h 609688"/>
                <a:gd name="connsiteX6" fmla="*/ 914400 w 1175848"/>
                <a:gd name="connsiteY6" fmla="*/ 304800 h 609688"/>
                <a:gd name="connsiteX7" fmla="*/ 916782 w 1175848"/>
                <a:gd name="connsiteY7" fmla="*/ 478631 h 609688"/>
                <a:gd name="connsiteX8" fmla="*/ 283370 w 1175848"/>
                <a:gd name="connsiteY8" fmla="*/ 597693 h 609688"/>
                <a:gd name="connsiteX9" fmla="*/ 190501 w 1175848"/>
                <a:gd name="connsiteY9" fmla="*/ 433387 h 609688"/>
                <a:gd name="connsiteX10" fmla="*/ 147638 w 1175848"/>
                <a:gd name="connsiteY10" fmla="*/ 461962 h 609688"/>
                <a:gd name="connsiteX11" fmla="*/ 0 w 1175848"/>
                <a:gd name="connsiteY11" fmla="*/ 607218 h 609688"/>
                <a:gd name="connsiteX12" fmla="*/ 102394 w 1175848"/>
                <a:gd name="connsiteY12" fmla="*/ 383381 h 609688"/>
                <a:gd name="connsiteX13" fmla="*/ 168275 w 1175848"/>
                <a:gd name="connsiteY13" fmla="*/ 321468 h 609688"/>
                <a:gd name="connsiteX14" fmla="*/ 404019 w 1175848"/>
                <a:gd name="connsiteY14" fmla="*/ 61912 h 609688"/>
                <a:gd name="connsiteX0" fmla="*/ 404019 w 1175848"/>
                <a:gd name="connsiteY0" fmla="*/ 61912 h 609688"/>
                <a:gd name="connsiteX1" fmla="*/ 547689 w 1175848"/>
                <a:gd name="connsiteY1" fmla="*/ 0 h 609688"/>
                <a:gd name="connsiteX2" fmla="*/ 846931 w 1175848"/>
                <a:gd name="connsiteY2" fmla="*/ 95249 h 609688"/>
                <a:gd name="connsiteX3" fmla="*/ 923131 w 1175848"/>
                <a:gd name="connsiteY3" fmla="*/ 240506 h 609688"/>
                <a:gd name="connsiteX4" fmla="*/ 1154908 w 1175848"/>
                <a:gd name="connsiteY4" fmla="*/ 464343 h 609688"/>
                <a:gd name="connsiteX5" fmla="*/ 992982 w 1175848"/>
                <a:gd name="connsiteY5" fmla="*/ 330993 h 609688"/>
                <a:gd name="connsiteX6" fmla="*/ 914400 w 1175848"/>
                <a:gd name="connsiteY6" fmla="*/ 304800 h 609688"/>
                <a:gd name="connsiteX7" fmla="*/ 916782 w 1175848"/>
                <a:gd name="connsiteY7" fmla="*/ 478631 h 609688"/>
                <a:gd name="connsiteX8" fmla="*/ 283370 w 1175848"/>
                <a:gd name="connsiteY8" fmla="*/ 597693 h 609688"/>
                <a:gd name="connsiteX9" fmla="*/ 190501 w 1175848"/>
                <a:gd name="connsiteY9" fmla="*/ 433387 h 609688"/>
                <a:gd name="connsiteX10" fmla="*/ 147638 w 1175848"/>
                <a:gd name="connsiteY10" fmla="*/ 461962 h 609688"/>
                <a:gd name="connsiteX11" fmla="*/ 0 w 1175848"/>
                <a:gd name="connsiteY11" fmla="*/ 607218 h 609688"/>
                <a:gd name="connsiteX12" fmla="*/ 102394 w 1175848"/>
                <a:gd name="connsiteY12" fmla="*/ 383381 h 609688"/>
                <a:gd name="connsiteX13" fmla="*/ 168275 w 1175848"/>
                <a:gd name="connsiteY13" fmla="*/ 321468 h 609688"/>
                <a:gd name="connsiteX14" fmla="*/ 404019 w 1175848"/>
                <a:gd name="connsiteY14" fmla="*/ 61912 h 609688"/>
                <a:gd name="connsiteX0" fmla="*/ 412927 w 1184756"/>
                <a:gd name="connsiteY0" fmla="*/ 61912 h 609688"/>
                <a:gd name="connsiteX1" fmla="*/ 556597 w 1184756"/>
                <a:gd name="connsiteY1" fmla="*/ 0 h 609688"/>
                <a:gd name="connsiteX2" fmla="*/ 855839 w 1184756"/>
                <a:gd name="connsiteY2" fmla="*/ 95249 h 609688"/>
                <a:gd name="connsiteX3" fmla="*/ 932039 w 1184756"/>
                <a:gd name="connsiteY3" fmla="*/ 240506 h 609688"/>
                <a:gd name="connsiteX4" fmla="*/ 1163816 w 1184756"/>
                <a:gd name="connsiteY4" fmla="*/ 464343 h 609688"/>
                <a:gd name="connsiteX5" fmla="*/ 1001890 w 1184756"/>
                <a:gd name="connsiteY5" fmla="*/ 330993 h 609688"/>
                <a:gd name="connsiteX6" fmla="*/ 923308 w 1184756"/>
                <a:gd name="connsiteY6" fmla="*/ 304800 h 609688"/>
                <a:gd name="connsiteX7" fmla="*/ 925690 w 1184756"/>
                <a:gd name="connsiteY7" fmla="*/ 478631 h 609688"/>
                <a:gd name="connsiteX8" fmla="*/ 292278 w 1184756"/>
                <a:gd name="connsiteY8" fmla="*/ 597693 h 609688"/>
                <a:gd name="connsiteX9" fmla="*/ 199409 w 1184756"/>
                <a:gd name="connsiteY9" fmla="*/ 433387 h 609688"/>
                <a:gd name="connsiteX10" fmla="*/ 156546 w 1184756"/>
                <a:gd name="connsiteY10" fmla="*/ 461962 h 609688"/>
                <a:gd name="connsiteX11" fmla="*/ 8908 w 1184756"/>
                <a:gd name="connsiteY11" fmla="*/ 607218 h 609688"/>
                <a:gd name="connsiteX12" fmla="*/ 111302 w 1184756"/>
                <a:gd name="connsiteY12" fmla="*/ 383381 h 609688"/>
                <a:gd name="connsiteX13" fmla="*/ 177183 w 1184756"/>
                <a:gd name="connsiteY13" fmla="*/ 321468 h 609688"/>
                <a:gd name="connsiteX14" fmla="*/ 412927 w 1184756"/>
                <a:gd name="connsiteY14" fmla="*/ 61912 h 609688"/>
                <a:gd name="connsiteX0" fmla="*/ 412927 w 1184756"/>
                <a:gd name="connsiteY0" fmla="*/ 61912 h 609688"/>
                <a:gd name="connsiteX1" fmla="*/ 556597 w 1184756"/>
                <a:gd name="connsiteY1" fmla="*/ 0 h 609688"/>
                <a:gd name="connsiteX2" fmla="*/ 855839 w 1184756"/>
                <a:gd name="connsiteY2" fmla="*/ 95249 h 609688"/>
                <a:gd name="connsiteX3" fmla="*/ 932039 w 1184756"/>
                <a:gd name="connsiteY3" fmla="*/ 240506 h 609688"/>
                <a:gd name="connsiteX4" fmla="*/ 1163816 w 1184756"/>
                <a:gd name="connsiteY4" fmla="*/ 464343 h 609688"/>
                <a:gd name="connsiteX5" fmla="*/ 1001890 w 1184756"/>
                <a:gd name="connsiteY5" fmla="*/ 330993 h 609688"/>
                <a:gd name="connsiteX6" fmla="*/ 923308 w 1184756"/>
                <a:gd name="connsiteY6" fmla="*/ 304800 h 609688"/>
                <a:gd name="connsiteX7" fmla="*/ 925690 w 1184756"/>
                <a:gd name="connsiteY7" fmla="*/ 478631 h 609688"/>
                <a:gd name="connsiteX8" fmla="*/ 292278 w 1184756"/>
                <a:gd name="connsiteY8" fmla="*/ 597693 h 609688"/>
                <a:gd name="connsiteX9" fmla="*/ 199409 w 1184756"/>
                <a:gd name="connsiteY9" fmla="*/ 433387 h 609688"/>
                <a:gd name="connsiteX10" fmla="*/ 156546 w 1184756"/>
                <a:gd name="connsiteY10" fmla="*/ 461962 h 609688"/>
                <a:gd name="connsiteX11" fmla="*/ 8908 w 1184756"/>
                <a:gd name="connsiteY11" fmla="*/ 607218 h 609688"/>
                <a:gd name="connsiteX12" fmla="*/ 111302 w 1184756"/>
                <a:gd name="connsiteY12" fmla="*/ 383381 h 609688"/>
                <a:gd name="connsiteX13" fmla="*/ 177183 w 1184756"/>
                <a:gd name="connsiteY13" fmla="*/ 321468 h 609688"/>
                <a:gd name="connsiteX14" fmla="*/ 412927 w 1184756"/>
                <a:gd name="connsiteY14" fmla="*/ 61912 h 609688"/>
                <a:gd name="connsiteX0" fmla="*/ 412927 w 1184756"/>
                <a:gd name="connsiteY0" fmla="*/ 61912 h 609688"/>
                <a:gd name="connsiteX1" fmla="*/ 556597 w 1184756"/>
                <a:gd name="connsiteY1" fmla="*/ 0 h 609688"/>
                <a:gd name="connsiteX2" fmla="*/ 855839 w 1184756"/>
                <a:gd name="connsiteY2" fmla="*/ 95249 h 609688"/>
                <a:gd name="connsiteX3" fmla="*/ 932039 w 1184756"/>
                <a:gd name="connsiteY3" fmla="*/ 240506 h 609688"/>
                <a:gd name="connsiteX4" fmla="*/ 1163816 w 1184756"/>
                <a:gd name="connsiteY4" fmla="*/ 464343 h 609688"/>
                <a:gd name="connsiteX5" fmla="*/ 1001890 w 1184756"/>
                <a:gd name="connsiteY5" fmla="*/ 330993 h 609688"/>
                <a:gd name="connsiteX6" fmla="*/ 923308 w 1184756"/>
                <a:gd name="connsiteY6" fmla="*/ 304800 h 609688"/>
                <a:gd name="connsiteX7" fmla="*/ 925690 w 1184756"/>
                <a:gd name="connsiteY7" fmla="*/ 478631 h 609688"/>
                <a:gd name="connsiteX8" fmla="*/ 292278 w 1184756"/>
                <a:gd name="connsiteY8" fmla="*/ 597693 h 609688"/>
                <a:gd name="connsiteX9" fmla="*/ 199409 w 1184756"/>
                <a:gd name="connsiteY9" fmla="*/ 433387 h 609688"/>
                <a:gd name="connsiteX10" fmla="*/ 156546 w 1184756"/>
                <a:gd name="connsiteY10" fmla="*/ 461962 h 609688"/>
                <a:gd name="connsiteX11" fmla="*/ 8908 w 1184756"/>
                <a:gd name="connsiteY11" fmla="*/ 607218 h 609688"/>
                <a:gd name="connsiteX12" fmla="*/ 111302 w 1184756"/>
                <a:gd name="connsiteY12" fmla="*/ 383381 h 609688"/>
                <a:gd name="connsiteX13" fmla="*/ 177183 w 1184756"/>
                <a:gd name="connsiteY13" fmla="*/ 321468 h 609688"/>
                <a:gd name="connsiteX14" fmla="*/ 412927 w 1184756"/>
                <a:gd name="connsiteY14" fmla="*/ 61912 h 609688"/>
                <a:gd name="connsiteX0" fmla="*/ 412927 w 1184756"/>
                <a:gd name="connsiteY0" fmla="*/ 61912 h 609688"/>
                <a:gd name="connsiteX1" fmla="*/ 556597 w 1184756"/>
                <a:gd name="connsiteY1" fmla="*/ 0 h 609688"/>
                <a:gd name="connsiteX2" fmla="*/ 855839 w 1184756"/>
                <a:gd name="connsiteY2" fmla="*/ 95249 h 609688"/>
                <a:gd name="connsiteX3" fmla="*/ 932039 w 1184756"/>
                <a:gd name="connsiteY3" fmla="*/ 240506 h 609688"/>
                <a:gd name="connsiteX4" fmla="*/ 1163816 w 1184756"/>
                <a:gd name="connsiteY4" fmla="*/ 464343 h 609688"/>
                <a:gd name="connsiteX5" fmla="*/ 1001890 w 1184756"/>
                <a:gd name="connsiteY5" fmla="*/ 330993 h 609688"/>
                <a:gd name="connsiteX6" fmla="*/ 923308 w 1184756"/>
                <a:gd name="connsiteY6" fmla="*/ 304800 h 609688"/>
                <a:gd name="connsiteX7" fmla="*/ 925690 w 1184756"/>
                <a:gd name="connsiteY7" fmla="*/ 478631 h 609688"/>
                <a:gd name="connsiteX8" fmla="*/ 292278 w 1184756"/>
                <a:gd name="connsiteY8" fmla="*/ 597693 h 609688"/>
                <a:gd name="connsiteX9" fmla="*/ 199409 w 1184756"/>
                <a:gd name="connsiteY9" fmla="*/ 433387 h 609688"/>
                <a:gd name="connsiteX10" fmla="*/ 156546 w 1184756"/>
                <a:gd name="connsiteY10" fmla="*/ 461962 h 609688"/>
                <a:gd name="connsiteX11" fmla="*/ 8908 w 1184756"/>
                <a:gd name="connsiteY11" fmla="*/ 607218 h 609688"/>
                <a:gd name="connsiteX12" fmla="*/ 111302 w 1184756"/>
                <a:gd name="connsiteY12" fmla="*/ 383381 h 609688"/>
                <a:gd name="connsiteX13" fmla="*/ 177183 w 1184756"/>
                <a:gd name="connsiteY13" fmla="*/ 321468 h 609688"/>
                <a:gd name="connsiteX14" fmla="*/ 412927 w 1184756"/>
                <a:gd name="connsiteY14" fmla="*/ 61912 h 609688"/>
                <a:gd name="connsiteX0" fmla="*/ 412927 w 1184756"/>
                <a:gd name="connsiteY0" fmla="*/ 61912 h 609688"/>
                <a:gd name="connsiteX1" fmla="*/ 556597 w 1184756"/>
                <a:gd name="connsiteY1" fmla="*/ 0 h 609688"/>
                <a:gd name="connsiteX2" fmla="*/ 855839 w 1184756"/>
                <a:gd name="connsiteY2" fmla="*/ 95249 h 609688"/>
                <a:gd name="connsiteX3" fmla="*/ 932039 w 1184756"/>
                <a:gd name="connsiteY3" fmla="*/ 240506 h 609688"/>
                <a:gd name="connsiteX4" fmla="*/ 1163816 w 1184756"/>
                <a:gd name="connsiteY4" fmla="*/ 464343 h 609688"/>
                <a:gd name="connsiteX5" fmla="*/ 1001890 w 1184756"/>
                <a:gd name="connsiteY5" fmla="*/ 330993 h 609688"/>
                <a:gd name="connsiteX6" fmla="*/ 923308 w 1184756"/>
                <a:gd name="connsiteY6" fmla="*/ 304800 h 609688"/>
                <a:gd name="connsiteX7" fmla="*/ 925690 w 1184756"/>
                <a:gd name="connsiteY7" fmla="*/ 478631 h 609688"/>
                <a:gd name="connsiteX8" fmla="*/ 292278 w 1184756"/>
                <a:gd name="connsiteY8" fmla="*/ 597693 h 609688"/>
                <a:gd name="connsiteX9" fmla="*/ 199409 w 1184756"/>
                <a:gd name="connsiteY9" fmla="*/ 433387 h 609688"/>
                <a:gd name="connsiteX10" fmla="*/ 156546 w 1184756"/>
                <a:gd name="connsiteY10" fmla="*/ 461962 h 609688"/>
                <a:gd name="connsiteX11" fmla="*/ 8908 w 1184756"/>
                <a:gd name="connsiteY11" fmla="*/ 607218 h 609688"/>
                <a:gd name="connsiteX12" fmla="*/ 111302 w 1184756"/>
                <a:gd name="connsiteY12" fmla="*/ 383381 h 609688"/>
                <a:gd name="connsiteX13" fmla="*/ 177183 w 1184756"/>
                <a:gd name="connsiteY13" fmla="*/ 321468 h 609688"/>
                <a:gd name="connsiteX14" fmla="*/ 412927 w 1184756"/>
                <a:gd name="connsiteY14" fmla="*/ 61912 h 609688"/>
                <a:gd name="connsiteX0" fmla="*/ 412927 w 1184756"/>
                <a:gd name="connsiteY0" fmla="*/ 61912 h 609688"/>
                <a:gd name="connsiteX1" fmla="*/ 556597 w 1184756"/>
                <a:gd name="connsiteY1" fmla="*/ 0 h 609688"/>
                <a:gd name="connsiteX2" fmla="*/ 855839 w 1184756"/>
                <a:gd name="connsiteY2" fmla="*/ 95249 h 609688"/>
                <a:gd name="connsiteX3" fmla="*/ 932039 w 1184756"/>
                <a:gd name="connsiteY3" fmla="*/ 240506 h 609688"/>
                <a:gd name="connsiteX4" fmla="*/ 1163816 w 1184756"/>
                <a:gd name="connsiteY4" fmla="*/ 464343 h 609688"/>
                <a:gd name="connsiteX5" fmla="*/ 1001890 w 1184756"/>
                <a:gd name="connsiteY5" fmla="*/ 330993 h 609688"/>
                <a:gd name="connsiteX6" fmla="*/ 923308 w 1184756"/>
                <a:gd name="connsiteY6" fmla="*/ 304800 h 609688"/>
                <a:gd name="connsiteX7" fmla="*/ 925690 w 1184756"/>
                <a:gd name="connsiteY7" fmla="*/ 478631 h 609688"/>
                <a:gd name="connsiteX8" fmla="*/ 292278 w 1184756"/>
                <a:gd name="connsiteY8" fmla="*/ 597693 h 609688"/>
                <a:gd name="connsiteX9" fmla="*/ 199409 w 1184756"/>
                <a:gd name="connsiteY9" fmla="*/ 433387 h 609688"/>
                <a:gd name="connsiteX10" fmla="*/ 156546 w 1184756"/>
                <a:gd name="connsiteY10" fmla="*/ 461962 h 609688"/>
                <a:gd name="connsiteX11" fmla="*/ 8908 w 1184756"/>
                <a:gd name="connsiteY11" fmla="*/ 607218 h 609688"/>
                <a:gd name="connsiteX12" fmla="*/ 111302 w 1184756"/>
                <a:gd name="connsiteY12" fmla="*/ 383381 h 609688"/>
                <a:gd name="connsiteX13" fmla="*/ 177183 w 1184756"/>
                <a:gd name="connsiteY13" fmla="*/ 321468 h 609688"/>
                <a:gd name="connsiteX14" fmla="*/ 412927 w 1184756"/>
                <a:gd name="connsiteY14" fmla="*/ 61912 h 609688"/>
                <a:gd name="connsiteX0" fmla="*/ 412927 w 1184756"/>
                <a:gd name="connsiteY0" fmla="*/ 66069 h 613845"/>
                <a:gd name="connsiteX1" fmla="*/ 556597 w 1184756"/>
                <a:gd name="connsiteY1" fmla="*/ 4157 h 613845"/>
                <a:gd name="connsiteX2" fmla="*/ 855839 w 1184756"/>
                <a:gd name="connsiteY2" fmla="*/ 99406 h 613845"/>
                <a:gd name="connsiteX3" fmla="*/ 932039 w 1184756"/>
                <a:gd name="connsiteY3" fmla="*/ 244663 h 613845"/>
                <a:gd name="connsiteX4" fmla="*/ 1163816 w 1184756"/>
                <a:gd name="connsiteY4" fmla="*/ 468500 h 613845"/>
                <a:gd name="connsiteX5" fmla="*/ 1001890 w 1184756"/>
                <a:gd name="connsiteY5" fmla="*/ 335150 h 613845"/>
                <a:gd name="connsiteX6" fmla="*/ 923308 w 1184756"/>
                <a:gd name="connsiteY6" fmla="*/ 308957 h 613845"/>
                <a:gd name="connsiteX7" fmla="*/ 925690 w 1184756"/>
                <a:gd name="connsiteY7" fmla="*/ 482788 h 613845"/>
                <a:gd name="connsiteX8" fmla="*/ 292278 w 1184756"/>
                <a:gd name="connsiteY8" fmla="*/ 601850 h 613845"/>
                <a:gd name="connsiteX9" fmla="*/ 199409 w 1184756"/>
                <a:gd name="connsiteY9" fmla="*/ 437544 h 613845"/>
                <a:gd name="connsiteX10" fmla="*/ 156546 w 1184756"/>
                <a:gd name="connsiteY10" fmla="*/ 466119 h 613845"/>
                <a:gd name="connsiteX11" fmla="*/ 8908 w 1184756"/>
                <a:gd name="connsiteY11" fmla="*/ 611375 h 613845"/>
                <a:gd name="connsiteX12" fmla="*/ 111302 w 1184756"/>
                <a:gd name="connsiteY12" fmla="*/ 387538 h 613845"/>
                <a:gd name="connsiteX13" fmla="*/ 177183 w 1184756"/>
                <a:gd name="connsiteY13" fmla="*/ 325625 h 613845"/>
                <a:gd name="connsiteX14" fmla="*/ 412927 w 1184756"/>
                <a:gd name="connsiteY14" fmla="*/ 66069 h 613845"/>
                <a:gd name="connsiteX0" fmla="*/ 412927 w 1184756"/>
                <a:gd name="connsiteY0" fmla="*/ 72495 h 620271"/>
                <a:gd name="connsiteX1" fmla="*/ 556597 w 1184756"/>
                <a:gd name="connsiteY1" fmla="*/ 10583 h 620271"/>
                <a:gd name="connsiteX2" fmla="*/ 855839 w 1184756"/>
                <a:gd name="connsiteY2" fmla="*/ 105832 h 620271"/>
                <a:gd name="connsiteX3" fmla="*/ 932039 w 1184756"/>
                <a:gd name="connsiteY3" fmla="*/ 251089 h 620271"/>
                <a:gd name="connsiteX4" fmla="*/ 1163816 w 1184756"/>
                <a:gd name="connsiteY4" fmla="*/ 474926 h 620271"/>
                <a:gd name="connsiteX5" fmla="*/ 1001890 w 1184756"/>
                <a:gd name="connsiteY5" fmla="*/ 341576 h 620271"/>
                <a:gd name="connsiteX6" fmla="*/ 923308 w 1184756"/>
                <a:gd name="connsiteY6" fmla="*/ 315383 h 620271"/>
                <a:gd name="connsiteX7" fmla="*/ 925690 w 1184756"/>
                <a:gd name="connsiteY7" fmla="*/ 489214 h 620271"/>
                <a:gd name="connsiteX8" fmla="*/ 292278 w 1184756"/>
                <a:gd name="connsiteY8" fmla="*/ 608276 h 620271"/>
                <a:gd name="connsiteX9" fmla="*/ 199409 w 1184756"/>
                <a:gd name="connsiteY9" fmla="*/ 443970 h 620271"/>
                <a:gd name="connsiteX10" fmla="*/ 156546 w 1184756"/>
                <a:gd name="connsiteY10" fmla="*/ 472545 h 620271"/>
                <a:gd name="connsiteX11" fmla="*/ 8908 w 1184756"/>
                <a:gd name="connsiteY11" fmla="*/ 617801 h 620271"/>
                <a:gd name="connsiteX12" fmla="*/ 111302 w 1184756"/>
                <a:gd name="connsiteY12" fmla="*/ 393964 h 620271"/>
                <a:gd name="connsiteX13" fmla="*/ 177183 w 1184756"/>
                <a:gd name="connsiteY13" fmla="*/ 332051 h 620271"/>
                <a:gd name="connsiteX14" fmla="*/ 412927 w 1184756"/>
                <a:gd name="connsiteY14" fmla="*/ 72495 h 620271"/>
                <a:gd name="connsiteX0" fmla="*/ 412927 w 1184756"/>
                <a:gd name="connsiteY0" fmla="*/ 78630 h 626406"/>
                <a:gd name="connsiteX1" fmla="*/ 556597 w 1184756"/>
                <a:gd name="connsiteY1" fmla="*/ 16718 h 626406"/>
                <a:gd name="connsiteX2" fmla="*/ 855839 w 1184756"/>
                <a:gd name="connsiteY2" fmla="*/ 111967 h 626406"/>
                <a:gd name="connsiteX3" fmla="*/ 932039 w 1184756"/>
                <a:gd name="connsiteY3" fmla="*/ 257224 h 626406"/>
                <a:gd name="connsiteX4" fmla="*/ 1163816 w 1184756"/>
                <a:gd name="connsiteY4" fmla="*/ 481061 h 626406"/>
                <a:gd name="connsiteX5" fmla="*/ 1001890 w 1184756"/>
                <a:gd name="connsiteY5" fmla="*/ 347711 h 626406"/>
                <a:gd name="connsiteX6" fmla="*/ 923308 w 1184756"/>
                <a:gd name="connsiteY6" fmla="*/ 321518 h 626406"/>
                <a:gd name="connsiteX7" fmla="*/ 925690 w 1184756"/>
                <a:gd name="connsiteY7" fmla="*/ 495349 h 626406"/>
                <a:gd name="connsiteX8" fmla="*/ 292278 w 1184756"/>
                <a:gd name="connsiteY8" fmla="*/ 614411 h 626406"/>
                <a:gd name="connsiteX9" fmla="*/ 199409 w 1184756"/>
                <a:gd name="connsiteY9" fmla="*/ 450105 h 626406"/>
                <a:gd name="connsiteX10" fmla="*/ 156546 w 1184756"/>
                <a:gd name="connsiteY10" fmla="*/ 478680 h 626406"/>
                <a:gd name="connsiteX11" fmla="*/ 8908 w 1184756"/>
                <a:gd name="connsiteY11" fmla="*/ 623936 h 626406"/>
                <a:gd name="connsiteX12" fmla="*/ 111302 w 1184756"/>
                <a:gd name="connsiteY12" fmla="*/ 400099 h 626406"/>
                <a:gd name="connsiteX13" fmla="*/ 177183 w 1184756"/>
                <a:gd name="connsiteY13" fmla="*/ 338186 h 626406"/>
                <a:gd name="connsiteX14" fmla="*/ 412927 w 1184756"/>
                <a:gd name="connsiteY14" fmla="*/ 78630 h 626406"/>
                <a:gd name="connsiteX0" fmla="*/ 412927 w 1184756"/>
                <a:gd name="connsiteY0" fmla="*/ 78630 h 626406"/>
                <a:gd name="connsiteX1" fmla="*/ 556597 w 1184756"/>
                <a:gd name="connsiteY1" fmla="*/ 16718 h 626406"/>
                <a:gd name="connsiteX2" fmla="*/ 855839 w 1184756"/>
                <a:gd name="connsiteY2" fmla="*/ 111967 h 626406"/>
                <a:gd name="connsiteX3" fmla="*/ 932039 w 1184756"/>
                <a:gd name="connsiteY3" fmla="*/ 257224 h 626406"/>
                <a:gd name="connsiteX4" fmla="*/ 1163816 w 1184756"/>
                <a:gd name="connsiteY4" fmla="*/ 481061 h 626406"/>
                <a:gd name="connsiteX5" fmla="*/ 1001890 w 1184756"/>
                <a:gd name="connsiteY5" fmla="*/ 347711 h 626406"/>
                <a:gd name="connsiteX6" fmla="*/ 923308 w 1184756"/>
                <a:gd name="connsiteY6" fmla="*/ 321518 h 626406"/>
                <a:gd name="connsiteX7" fmla="*/ 925690 w 1184756"/>
                <a:gd name="connsiteY7" fmla="*/ 495349 h 626406"/>
                <a:gd name="connsiteX8" fmla="*/ 292278 w 1184756"/>
                <a:gd name="connsiteY8" fmla="*/ 614411 h 626406"/>
                <a:gd name="connsiteX9" fmla="*/ 199409 w 1184756"/>
                <a:gd name="connsiteY9" fmla="*/ 450105 h 626406"/>
                <a:gd name="connsiteX10" fmla="*/ 156546 w 1184756"/>
                <a:gd name="connsiteY10" fmla="*/ 478680 h 626406"/>
                <a:gd name="connsiteX11" fmla="*/ 8908 w 1184756"/>
                <a:gd name="connsiteY11" fmla="*/ 623936 h 626406"/>
                <a:gd name="connsiteX12" fmla="*/ 111302 w 1184756"/>
                <a:gd name="connsiteY12" fmla="*/ 400099 h 626406"/>
                <a:gd name="connsiteX13" fmla="*/ 177183 w 1184756"/>
                <a:gd name="connsiteY13" fmla="*/ 338186 h 626406"/>
                <a:gd name="connsiteX14" fmla="*/ 412927 w 1184756"/>
                <a:gd name="connsiteY14" fmla="*/ 78630 h 626406"/>
                <a:gd name="connsiteX0" fmla="*/ 412927 w 1184756"/>
                <a:gd name="connsiteY0" fmla="*/ 78630 h 626406"/>
                <a:gd name="connsiteX1" fmla="*/ 556597 w 1184756"/>
                <a:gd name="connsiteY1" fmla="*/ 16718 h 626406"/>
                <a:gd name="connsiteX2" fmla="*/ 855839 w 1184756"/>
                <a:gd name="connsiteY2" fmla="*/ 111967 h 626406"/>
                <a:gd name="connsiteX3" fmla="*/ 932039 w 1184756"/>
                <a:gd name="connsiteY3" fmla="*/ 257224 h 626406"/>
                <a:gd name="connsiteX4" fmla="*/ 1163816 w 1184756"/>
                <a:gd name="connsiteY4" fmla="*/ 481061 h 626406"/>
                <a:gd name="connsiteX5" fmla="*/ 1001890 w 1184756"/>
                <a:gd name="connsiteY5" fmla="*/ 347711 h 626406"/>
                <a:gd name="connsiteX6" fmla="*/ 923308 w 1184756"/>
                <a:gd name="connsiteY6" fmla="*/ 321518 h 626406"/>
                <a:gd name="connsiteX7" fmla="*/ 925690 w 1184756"/>
                <a:gd name="connsiteY7" fmla="*/ 495349 h 626406"/>
                <a:gd name="connsiteX8" fmla="*/ 292278 w 1184756"/>
                <a:gd name="connsiteY8" fmla="*/ 614411 h 626406"/>
                <a:gd name="connsiteX9" fmla="*/ 199409 w 1184756"/>
                <a:gd name="connsiteY9" fmla="*/ 450105 h 626406"/>
                <a:gd name="connsiteX10" fmla="*/ 156546 w 1184756"/>
                <a:gd name="connsiteY10" fmla="*/ 478680 h 626406"/>
                <a:gd name="connsiteX11" fmla="*/ 8908 w 1184756"/>
                <a:gd name="connsiteY11" fmla="*/ 623936 h 626406"/>
                <a:gd name="connsiteX12" fmla="*/ 111302 w 1184756"/>
                <a:gd name="connsiteY12" fmla="*/ 400099 h 626406"/>
                <a:gd name="connsiteX13" fmla="*/ 177183 w 1184756"/>
                <a:gd name="connsiteY13" fmla="*/ 338186 h 626406"/>
                <a:gd name="connsiteX14" fmla="*/ 412927 w 1184756"/>
                <a:gd name="connsiteY14" fmla="*/ 78630 h 626406"/>
                <a:gd name="connsiteX0" fmla="*/ 412927 w 1163872"/>
                <a:gd name="connsiteY0" fmla="*/ 78630 h 626406"/>
                <a:gd name="connsiteX1" fmla="*/ 556597 w 1163872"/>
                <a:gd name="connsiteY1" fmla="*/ 16718 h 626406"/>
                <a:gd name="connsiteX2" fmla="*/ 855839 w 1163872"/>
                <a:gd name="connsiteY2" fmla="*/ 111967 h 626406"/>
                <a:gd name="connsiteX3" fmla="*/ 932039 w 1163872"/>
                <a:gd name="connsiteY3" fmla="*/ 257224 h 626406"/>
                <a:gd name="connsiteX4" fmla="*/ 1028083 w 1163872"/>
                <a:gd name="connsiteY4" fmla="*/ 290562 h 626406"/>
                <a:gd name="connsiteX5" fmla="*/ 1163816 w 1163872"/>
                <a:gd name="connsiteY5" fmla="*/ 481061 h 626406"/>
                <a:gd name="connsiteX6" fmla="*/ 1001890 w 1163872"/>
                <a:gd name="connsiteY6" fmla="*/ 347711 h 626406"/>
                <a:gd name="connsiteX7" fmla="*/ 923308 w 1163872"/>
                <a:gd name="connsiteY7" fmla="*/ 321518 h 626406"/>
                <a:gd name="connsiteX8" fmla="*/ 925690 w 1163872"/>
                <a:gd name="connsiteY8" fmla="*/ 495349 h 626406"/>
                <a:gd name="connsiteX9" fmla="*/ 292278 w 1163872"/>
                <a:gd name="connsiteY9" fmla="*/ 614411 h 626406"/>
                <a:gd name="connsiteX10" fmla="*/ 199409 w 1163872"/>
                <a:gd name="connsiteY10" fmla="*/ 450105 h 626406"/>
                <a:gd name="connsiteX11" fmla="*/ 156546 w 1163872"/>
                <a:gd name="connsiteY11" fmla="*/ 478680 h 626406"/>
                <a:gd name="connsiteX12" fmla="*/ 8908 w 1163872"/>
                <a:gd name="connsiteY12" fmla="*/ 623936 h 626406"/>
                <a:gd name="connsiteX13" fmla="*/ 111302 w 1163872"/>
                <a:gd name="connsiteY13" fmla="*/ 400099 h 626406"/>
                <a:gd name="connsiteX14" fmla="*/ 177183 w 1163872"/>
                <a:gd name="connsiteY14" fmla="*/ 338186 h 626406"/>
                <a:gd name="connsiteX15" fmla="*/ 412927 w 1163872"/>
                <a:gd name="connsiteY15" fmla="*/ 78630 h 626406"/>
                <a:gd name="connsiteX0" fmla="*/ 412927 w 1163872"/>
                <a:gd name="connsiteY0" fmla="*/ 78630 h 626406"/>
                <a:gd name="connsiteX1" fmla="*/ 556597 w 1163872"/>
                <a:gd name="connsiteY1" fmla="*/ 16718 h 626406"/>
                <a:gd name="connsiteX2" fmla="*/ 855839 w 1163872"/>
                <a:gd name="connsiteY2" fmla="*/ 111967 h 626406"/>
                <a:gd name="connsiteX3" fmla="*/ 932039 w 1163872"/>
                <a:gd name="connsiteY3" fmla="*/ 257224 h 626406"/>
                <a:gd name="connsiteX4" fmla="*/ 1028083 w 1163872"/>
                <a:gd name="connsiteY4" fmla="*/ 290562 h 626406"/>
                <a:gd name="connsiteX5" fmla="*/ 1163816 w 1163872"/>
                <a:gd name="connsiteY5" fmla="*/ 481061 h 626406"/>
                <a:gd name="connsiteX6" fmla="*/ 1001890 w 1163872"/>
                <a:gd name="connsiteY6" fmla="*/ 347711 h 626406"/>
                <a:gd name="connsiteX7" fmla="*/ 923308 w 1163872"/>
                <a:gd name="connsiteY7" fmla="*/ 321518 h 626406"/>
                <a:gd name="connsiteX8" fmla="*/ 925690 w 1163872"/>
                <a:gd name="connsiteY8" fmla="*/ 495349 h 626406"/>
                <a:gd name="connsiteX9" fmla="*/ 292278 w 1163872"/>
                <a:gd name="connsiteY9" fmla="*/ 614411 h 626406"/>
                <a:gd name="connsiteX10" fmla="*/ 199409 w 1163872"/>
                <a:gd name="connsiteY10" fmla="*/ 450105 h 626406"/>
                <a:gd name="connsiteX11" fmla="*/ 156546 w 1163872"/>
                <a:gd name="connsiteY11" fmla="*/ 478680 h 626406"/>
                <a:gd name="connsiteX12" fmla="*/ 8908 w 1163872"/>
                <a:gd name="connsiteY12" fmla="*/ 623936 h 626406"/>
                <a:gd name="connsiteX13" fmla="*/ 111302 w 1163872"/>
                <a:gd name="connsiteY13" fmla="*/ 400099 h 626406"/>
                <a:gd name="connsiteX14" fmla="*/ 177183 w 1163872"/>
                <a:gd name="connsiteY14" fmla="*/ 338186 h 626406"/>
                <a:gd name="connsiteX15" fmla="*/ 412927 w 1163872"/>
                <a:gd name="connsiteY15" fmla="*/ 78630 h 626406"/>
                <a:gd name="connsiteX0" fmla="*/ 412927 w 1163872"/>
                <a:gd name="connsiteY0" fmla="*/ 78630 h 626406"/>
                <a:gd name="connsiteX1" fmla="*/ 556597 w 1163872"/>
                <a:gd name="connsiteY1" fmla="*/ 16718 h 626406"/>
                <a:gd name="connsiteX2" fmla="*/ 855839 w 1163872"/>
                <a:gd name="connsiteY2" fmla="*/ 111967 h 626406"/>
                <a:gd name="connsiteX3" fmla="*/ 932039 w 1163872"/>
                <a:gd name="connsiteY3" fmla="*/ 257224 h 626406"/>
                <a:gd name="connsiteX4" fmla="*/ 1028083 w 1163872"/>
                <a:gd name="connsiteY4" fmla="*/ 290562 h 626406"/>
                <a:gd name="connsiteX5" fmla="*/ 1163816 w 1163872"/>
                <a:gd name="connsiteY5" fmla="*/ 481061 h 626406"/>
                <a:gd name="connsiteX6" fmla="*/ 1001890 w 1163872"/>
                <a:gd name="connsiteY6" fmla="*/ 347711 h 626406"/>
                <a:gd name="connsiteX7" fmla="*/ 923308 w 1163872"/>
                <a:gd name="connsiteY7" fmla="*/ 321518 h 626406"/>
                <a:gd name="connsiteX8" fmla="*/ 925690 w 1163872"/>
                <a:gd name="connsiteY8" fmla="*/ 495349 h 626406"/>
                <a:gd name="connsiteX9" fmla="*/ 292278 w 1163872"/>
                <a:gd name="connsiteY9" fmla="*/ 614411 h 626406"/>
                <a:gd name="connsiteX10" fmla="*/ 199409 w 1163872"/>
                <a:gd name="connsiteY10" fmla="*/ 450105 h 626406"/>
                <a:gd name="connsiteX11" fmla="*/ 156546 w 1163872"/>
                <a:gd name="connsiteY11" fmla="*/ 478680 h 626406"/>
                <a:gd name="connsiteX12" fmla="*/ 8908 w 1163872"/>
                <a:gd name="connsiteY12" fmla="*/ 623936 h 626406"/>
                <a:gd name="connsiteX13" fmla="*/ 111302 w 1163872"/>
                <a:gd name="connsiteY13" fmla="*/ 400099 h 626406"/>
                <a:gd name="connsiteX14" fmla="*/ 177183 w 1163872"/>
                <a:gd name="connsiteY14" fmla="*/ 338186 h 626406"/>
                <a:gd name="connsiteX15" fmla="*/ 412927 w 1163872"/>
                <a:gd name="connsiteY15" fmla="*/ 78630 h 626406"/>
                <a:gd name="connsiteX0" fmla="*/ 412927 w 1163872"/>
                <a:gd name="connsiteY0" fmla="*/ 78630 h 626406"/>
                <a:gd name="connsiteX1" fmla="*/ 556597 w 1163872"/>
                <a:gd name="connsiteY1" fmla="*/ 16718 h 626406"/>
                <a:gd name="connsiteX2" fmla="*/ 855839 w 1163872"/>
                <a:gd name="connsiteY2" fmla="*/ 111967 h 626406"/>
                <a:gd name="connsiteX3" fmla="*/ 932039 w 1163872"/>
                <a:gd name="connsiteY3" fmla="*/ 257224 h 626406"/>
                <a:gd name="connsiteX4" fmla="*/ 1028083 w 1163872"/>
                <a:gd name="connsiteY4" fmla="*/ 290562 h 626406"/>
                <a:gd name="connsiteX5" fmla="*/ 1163816 w 1163872"/>
                <a:gd name="connsiteY5" fmla="*/ 481061 h 626406"/>
                <a:gd name="connsiteX6" fmla="*/ 1001890 w 1163872"/>
                <a:gd name="connsiteY6" fmla="*/ 347711 h 626406"/>
                <a:gd name="connsiteX7" fmla="*/ 923308 w 1163872"/>
                <a:gd name="connsiteY7" fmla="*/ 321518 h 626406"/>
                <a:gd name="connsiteX8" fmla="*/ 925690 w 1163872"/>
                <a:gd name="connsiteY8" fmla="*/ 495349 h 626406"/>
                <a:gd name="connsiteX9" fmla="*/ 292278 w 1163872"/>
                <a:gd name="connsiteY9" fmla="*/ 614411 h 626406"/>
                <a:gd name="connsiteX10" fmla="*/ 199409 w 1163872"/>
                <a:gd name="connsiteY10" fmla="*/ 450105 h 626406"/>
                <a:gd name="connsiteX11" fmla="*/ 156546 w 1163872"/>
                <a:gd name="connsiteY11" fmla="*/ 478680 h 626406"/>
                <a:gd name="connsiteX12" fmla="*/ 8908 w 1163872"/>
                <a:gd name="connsiteY12" fmla="*/ 623936 h 626406"/>
                <a:gd name="connsiteX13" fmla="*/ 111302 w 1163872"/>
                <a:gd name="connsiteY13" fmla="*/ 400099 h 626406"/>
                <a:gd name="connsiteX14" fmla="*/ 177183 w 1163872"/>
                <a:gd name="connsiteY14" fmla="*/ 338186 h 626406"/>
                <a:gd name="connsiteX15" fmla="*/ 412927 w 1163872"/>
                <a:gd name="connsiteY15" fmla="*/ 78630 h 626406"/>
                <a:gd name="connsiteX0" fmla="*/ 412927 w 1163872"/>
                <a:gd name="connsiteY0" fmla="*/ 78630 h 626406"/>
                <a:gd name="connsiteX1" fmla="*/ 556597 w 1163872"/>
                <a:gd name="connsiteY1" fmla="*/ 16718 h 626406"/>
                <a:gd name="connsiteX2" fmla="*/ 855839 w 1163872"/>
                <a:gd name="connsiteY2" fmla="*/ 111967 h 626406"/>
                <a:gd name="connsiteX3" fmla="*/ 932039 w 1163872"/>
                <a:gd name="connsiteY3" fmla="*/ 257224 h 626406"/>
                <a:gd name="connsiteX4" fmla="*/ 1028083 w 1163872"/>
                <a:gd name="connsiteY4" fmla="*/ 290562 h 626406"/>
                <a:gd name="connsiteX5" fmla="*/ 1163816 w 1163872"/>
                <a:gd name="connsiteY5" fmla="*/ 481061 h 626406"/>
                <a:gd name="connsiteX6" fmla="*/ 1001890 w 1163872"/>
                <a:gd name="connsiteY6" fmla="*/ 347711 h 626406"/>
                <a:gd name="connsiteX7" fmla="*/ 923308 w 1163872"/>
                <a:gd name="connsiteY7" fmla="*/ 321518 h 626406"/>
                <a:gd name="connsiteX8" fmla="*/ 925690 w 1163872"/>
                <a:gd name="connsiteY8" fmla="*/ 495349 h 626406"/>
                <a:gd name="connsiteX9" fmla="*/ 292278 w 1163872"/>
                <a:gd name="connsiteY9" fmla="*/ 614411 h 626406"/>
                <a:gd name="connsiteX10" fmla="*/ 199409 w 1163872"/>
                <a:gd name="connsiteY10" fmla="*/ 450105 h 626406"/>
                <a:gd name="connsiteX11" fmla="*/ 156546 w 1163872"/>
                <a:gd name="connsiteY11" fmla="*/ 478680 h 626406"/>
                <a:gd name="connsiteX12" fmla="*/ 8908 w 1163872"/>
                <a:gd name="connsiteY12" fmla="*/ 623936 h 626406"/>
                <a:gd name="connsiteX13" fmla="*/ 111302 w 1163872"/>
                <a:gd name="connsiteY13" fmla="*/ 400099 h 626406"/>
                <a:gd name="connsiteX14" fmla="*/ 177183 w 1163872"/>
                <a:gd name="connsiteY14" fmla="*/ 338186 h 626406"/>
                <a:gd name="connsiteX15" fmla="*/ 412927 w 1163872"/>
                <a:gd name="connsiteY15" fmla="*/ 78630 h 626406"/>
                <a:gd name="connsiteX0" fmla="*/ 412927 w 1163872"/>
                <a:gd name="connsiteY0" fmla="*/ 78630 h 626406"/>
                <a:gd name="connsiteX1" fmla="*/ 556597 w 1163872"/>
                <a:gd name="connsiteY1" fmla="*/ 16718 h 626406"/>
                <a:gd name="connsiteX2" fmla="*/ 855839 w 1163872"/>
                <a:gd name="connsiteY2" fmla="*/ 111967 h 626406"/>
                <a:gd name="connsiteX3" fmla="*/ 932039 w 1163872"/>
                <a:gd name="connsiteY3" fmla="*/ 257224 h 626406"/>
                <a:gd name="connsiteX4" fmla="*/ 1028083 w 1163872"/>
                <a:gd name="connsiteY4" fmla="*/ 290562 h 626406"/>
                <a:gd name="connsiteX5" fmla="*/ 1163816 w 1163872"/>
                <a:gd name="connsiteY5" fmla="*/ 481061 h 626406"/>
                <a:gd name="connsiteX6" fmla="*/ 1001890 w 1163872"/>
                <a:gd name="connsiteY6" fmla="*/ 347711 h 626406"/>
                <a:gd name="connsiteX7" fmla="*/ 923308 w 1163872"/>
                <a:gd name="connsiteY7" fmla="*/ 321518 h 626406"/>
                <a:gd name="connsiteX8" fmla="*/ 925690 w 1163872"/>
                <a:gd name="connsiteY8" fmla="*/ 495349 h 626406"/>
                <a:gd name="connsiteX9" fmla="*/ 292278 w 1163872"/>
                <a:gd name="connsiteY9" fmla="*/ 614411 h 626406"/>
                <a:gd name="connsiteX10" fmla="*/ 199409 w 1163872"/>
                <a:gd name="connsiteY10" fmla="*/ 450105 h 626406"/>
                <a:gd name="connsiteX11" fmla="*/ 156546 w 1163872"/>
                <a:gd name="connsiteY11" fmla="*/ 478680 h 626406"/>
                <a:gd name="connsiteX12" fmla="*/ 8908 w 1163872"/>
                <a:gd name="connsiteY12" fmla="*/ 623936 h 626406"/>
                <a:gd name="connsiteX13" fmla="*/ 111302 w 1163872"/>
                <a:gd name="connsiteY13" fmla="*/ 400099 h 626406"/>
                <a:gd name="connsiteX14" fmla="*/ 177183 w 1163872"/>
                <a:gd name="connsiteY14" fmla="*/ 338186 h 626406"/>
                <a:gd name="connsiteX15" fmla="*/ 412927 w 1163872"/>
                <a:gd name="connsiteY15" fmla="*/ 78630 h 626406"/>
                <a:gd name="connsiteX0" fmla="*/ 412927 w 1156733"/>
                <a:gd name="connsiteY0" fmla="*/ 78630 h 626406"/>
                <a:gd name="connsiteX1" fmla="*/ 556597 w 1156733"/>
                <a:gd name="connsiteY1" fmla="*/ 16718 h 626406"/>
                <a:gd name="connsiteX2" fmla="*/ 855839 w 1156733"/>
                <a:gd name="connsiteY2" fmla="*/ 111967 h 626406"/>
                <a:gd name="connsiteX3" fmla="*/ 932039 w 1156733"/>
                <a:gd name="connsiteY3" fmla="*/ 257224 h 626406"/>
                <a:gd name="connsiteX4" fmla="*/ 1028083 w 1156733"/>
                <a:gd name="connsiteY4" fmla="*/ 290562 h 626406"/>
                <a:gd name="connsiteX5" fmla="*/ 1156672 w 1156733"/>
                <a:gd name="connsiteY5" fmla="*/ 488205 h 626406"/>
                <a:gd name="connsiteX6" fmla="*/ 1001890 w 1156733"/>
                <a:gd name="connsiteY6" fmla="*/ 347711 h 626406"/>
                <a:gd name="connsiteX7" fmla="*/ 923308 w 1156733"/>
                <a:gd name="connsiteY7" fmla="*/ 321518 h 626406"/>
                <a:gd name="connsiteX8" fmla="*/ 925690 w 1156733"/>
                <a:gd name="connsiteY8" fmla="*/ 495349 h 626406"/>
                <a:gd name="connsiteX9" fmla="*/ 292278 w 1156733"/>
                <a:gd name="connsiteY9" fmla="*/ 614411 h 626406"/>
                <a:gd name="connsiteX10" fmla="*/ 199409 w 1156733"/>
                <a:gd name="connsiteY10" fmla="*/ 450105 h 626406"/>
                <a:gd name="connsiteX11" fmla="*/ 156546 w 1156733"/>
                <a:gd name="connsiteY11" fmla="*/ 478680 h 626406"/>
                <a:gd name="connsiteX12" fmla="*/ 8908 w 1156733"/>
                <a:gd name="connsiteY12" fmla="*/ 623936 h 626406"/>
                <a:gd name="connsiteX13" fmla="*/ 111302 w 1156733"/>
                <a:gd name="connsiteY13" fmla="*/ 400099 h 626406"/>
                <a:gd name="connsiteX14" fmla="*/ 177183 w 1156733"/>
                <a:gd name="connsiteY14" fmla="*/ 338186 h 626406"/>
                <a:gd name="connsiteX15" fmla="*/ 412927 w 1156733"/>
                <a:gd name="connsiteY15" fmla="*/ 78630 h 626406"/>
                <a:gd name="connsiteX0" fmla="*/ 412927 w 1168632"/>
                <a:gd name="connsiteY0" fmla="*/ 78630 h 626406"/>
                <a:gd name="connsiteX1" fmla="*/ 556597 w 1168632"/>
                <a:gd name="connsiteY1" fmla="*/ 16718 h 626406"/>
                <a:gd name="connsiteX2" fmla="*/ 855839 w 1168632"/>
                <a:gd name="connsiteY2" fmla="*/ 111967 h 626406"/>
                <a:gd name="connsiteX3" fmla="*/ 932039 w 1168632"/>
                <a:gd name="connsiteY3" fmla="*/ 257224 h 626406"/>
                <a:gd name="connsiteX4" fmla="*/ 1028083 w 1168632"/>
                <a:gd name="connsiteY4" fmla="*/ 290562 h 626406"/>
                <a:gd name="connsiteX5" fmla="*/ 1168578 w 1168632"/>
                <a:gd name="connsiteY5" fmla="*/ 483442 h 626406"/>
                <a:gd name="connsiteX6" fmla="*/ 1001890 w 1168632"/>
                <a:gd name="connsiteY6" fmla="*/ 347711 h 626406"/>
                <a:gd name="connsiteX7" fmla="*/ 923308 w 1168632"/>
                <a:gd name="connsiteY7" fmla="*/ 321518 h 626406"/>
                <a:gd name="connsiteX8" fmla="*/ 925690 w 1168632"/>
                <a:gd name="connsiteY8" fmla="*/ 495349 h 626406"/>
                <a:gd name="connsiteX9" fmla="*/ 292278 w 1168632"/>
                <a:gd name="connsiteY9" fmla="*/ 614411 h 626406"/>
                <a:gd name="connsiteX10" fmla="*/ 199409 w 1168632"/>
                <a:gd name="connsiteY10" fmla="*/ 450105 h 626406"/>
                <a:gd name="connsiteX11" fmla="*/ 156546 w 1168632"/>
                <a:gd name="connsiteY11" fmla="*/ 478680 h 626406"/>
                <a:gd name="connsiteX12" fmla="*/ 8908 w 1168632"/>
                <a:gd name="connsiteY12" fmla="*/ 623936 h 626406"/>
                <a:gd name="connsiteX13" fmla="*/ 111302 w 1168632"/>
                <a:gd name="connsiteY13" fmla="*/ 400099 h 626406"/>
                <a:gd name="connsiteX14" fmla="*/ 177183 w 1168632"/>
                <a:gd name="connsiteY14" fmla="*/ 338186 h 626406"/>
                <a:gd name="connsiteX15" fmla="*/ 412927 w 1168632"/>
                <a:gd name="connsiteY15" fmla="*/ 78630 h 626406"/>
                <a:gd name="connsiteX0" fmla="*/ 412927 w 1169592"/>
                <a:gd name="connsiteY0" fmla="*/ 78630 h 626406"/>
                <a:gd name="connsiteX1" fmla="*/ 556597 w 1169592"/>
                <a:gd name="connsiteY1" fmla="*/ 16718 h 626406"/>
                <a:gd name="connsiteX2" fmla="*/ 855839 w 1169592"/>
                <a:gd name="connsiteY2" fmla="*/ 111967 h 626406"/>
                <a:gd name="connsiteX3" fmla="*/ 932039 w 1169592"/>
                <a:gd name="connsiteY3" fmla="*/ 257224 h 626406"/>
                <a:gd name="connsiteX4" fmla="*/ 1028083 w 1169592"/>
                <a:gd name="connsiteY4" fmla="*/ 290562 h 626406"/>
                <a:gd name="connsiteX5" fmla="*/ 1168578 w 1169592"/>
                <a:gd name="connsiteY5" fmla="*/ 483442 h 626406"/>
                <a:gd name="connsiteX6" fmla="*/ 1001890 w 1169592"/>
                <a:gd name="connsiteY6" fmla="*/ 347711 h 626406"/>
                <a:gd name="connsiteX7" fmla="*/ 923308 w 1169592"/>
                <a:gd name="connsiteY7" fmla="*/ 321518 h 626406"/>
                <a:gd name="connsiteX8" fmla="*/ 925690 w 1169592"/>
                <a:gd name="connsiteY8" fmla="*/ 495349 h 626406"/>
                <a:gd name="connsiteX9" fmla="*/ 292278 w 1169592"/>
                <a:gd name="connsiteY9" fmla="*/ 614411 h 626406"/>
                <a:gd name="connsiteX10" fmla="*/ 199409 w 1169592"/>
                <a:gd name="connsiteY10" fmla="*/ 450105 h 626406"/>
                <a:gd name="connsiteX11" fmla="*/ 156546 w 1169592"/>
                <a:gd name="connsiteY11" fmla="*/ 478680 h 626406"/>
                <a:gd name="connsiteX12" fmla="*/ 8908 w 1169592"/>
                <a:gd name="connsiteY12" fmla="*/ 623936 h 626406"/>
                <a:gd name="connsiteX13" fmla="*/ 111302 w 1169592"/>
                <a:gd name="connsiteY13" fmla="*/ 400099 h 626406"/>
                <a:gd name="connsiteX14" fmla="*/ 177183 w 1169592"/>
                <a:gd name="connsiteY14" fmla="*/ 338186 h 626406"/>
                <a:gd name="connsiteX15" fmla="*/ 412927 w 1169592"/>
                <a:gd name="connsiteY15" fmla="*/ 78630 h 626406"/>
                <a:gd name="connsiteX0" fmla="*/ 412927 w 1163089"/>
                <a:gd name="connsiteY0" fmla="*/ 78630 h 626406"/>
                <a:gd name="connsiteX1" fmla="*/ 556597 w 1163089"/>
                <a:gd name="connsiteY1" fmla="*/ 16718 h 626406"/>
                <a:gd name="connsiteX2" fmla="*/ 855839 w 1163089"/>
                <a:gd name="connsiteY2" fmla="*/ 111967 h 626406"/>
                <a:gd name="connsiteX3" fmla="*/ 932039 w 1163089"/>
                <a:gd name="connsiteY3" fmla="*/ 257224 h 626406"/>
                <a:gd name="connsiteX4" fmla="*/ 1028083 w 1163089"/>
                <a:gd name="connsiteY4" fmla="*/ 290562 h 626406"/>
                <a:gd name="connsiteX5" fmla="*/ 1161434 w 1163089"/>
                <a:gd name="connsiteY5" fmla="*/ 492967 h 626406"/>
                <a:gd name="connsiteX6" fmla="*/ 1001890 w 1163089"/>
                <a:gd name="connsiteY6" fmla="*/ 347711 h 626406"/>
                <a:gd name="connsiteX7" fmla="*/ 923308 w 1163089"/>
                <a:gd name="connsiteY7" fmla="*/ 321518 h 626406"/>
                <a:gd name="connsiteX8" fmla="*/ 925690 w 1163089"/>
                <a:gd name="connsiteY8" fmla="*/ 495349 h 626406"/>
                <a:gd name="connsiteX9" fmla="*/ 292278 w 1163089"/>
                <a:gd name="connsiteY9" fmla="*/ 614411 h 626406"/>
                <a:gd name="connsiteX10" fmla="*/ 199409 w 1163089"/>
                <a:gd name="connsiteY10" fmla="*/ 450105 h 626406"/>
                <a:gd name="connsiteX11" fmla="*/ 156546 w 1163089"/>
                <a:gd name="connsiteY11" fmla="*/ 478680 h 626406"/>
                <a:gd name="connsiteX12" fmla="*/ 8908 w 1163089"/>
                <a:gd name="connsiteY12" fmla="*/ 623936 h 626406"/>
                <a:gd name="connsiteX13" fmla="*/ 111302 w 1163089"/>
                <a:gd name="connsiteY13" fmla="*/ 400099 h 626406"/>
                <a:gd name="connsiteX14" fmla="*/ 177183 w 1163089"/>
                <a:gd name="connsiteY14" fmla="*/ 338186 h 626406"/>
                <a:gd name="connsiteX15" fmla="*/ 412927 w 1163089"/>
                <a:gd name="connsiteY15" fmla="*/ 78630 h 626406"/>
                <a:gd name="connsiteX0" fmla="*/ 412927 w 1165222"/>
                <a:gd name="connsiteY0" fmla="*/ 78630 h 626406"/>
                <a:gd name="connsiteX1" fmla="*/ 556597 w 1165222"/>
                <a:gd name="connsiteY1" fmla="*/ 16718 h 626406"/>
                <a:gd name="connsiteX2" fmla="*/ 855839 w 1165222"/>
                <a:gd name="connsiteY2" fmla="*/ 111967 h 626406"/>
                <a:gd name="connsiteX3" fmla="*/ 932039 w 1165222"/>
                <a:gd name="connsiteY3" fmla="*/ 257224 h 626406"/>
                <a:gd name="connsiteX4" fmla="*/ 1028083 w 1165222"/>
                <a:gd name="connsiteY4" fmla="*/ 290562 h 626406"/>
                <a:gd name="connsiteX5" fmla="*/ 1163815 w 1165222"/>
                <a:gd name="connsiteY5" fmla="*/ 495348 h 626406"/>
                <a:gd name="connsiteX6" fmla="*/ 1001890 w 1165222"/>
                <a:gd name="connsiteY6" fmla="*/ 347711 h 626406"/>
                <a:gd name="connsiteX7" fmla="*/ 923308 w 1165222"/>
                <a:gd name="connsiteY7" fmla="*/ 321518 h 626406"/>
                <a:gd name="connsiteX8" fmla="*/ 925690 w 1165222"/>
                <a:gd name="connsiteY8" fmla="*/ 495349 h 626406"/>
                <a:gd name="connsiteX9" fmla="*/ 292278 w 1165222"/>
                <a:gd name="connsiteY9" fmla="*/ 614411 h 626406"/>
                <a:gd name="connsiteX10" fmla="*/ 199409 w 1165222"/>
                <a:gd name="connsiteY10" fmla="*/ 450105 h 626406"/>
                <a:gd name="connsiteX11" fmla="*/ 156546 w 1165222"/>
                <a:gd name="connsiteY11" fmla="*/ 478680 h 626406"/>
                <a:gd name="connsiteX12" fmla="*/ 8908 w 1165222"/>
                <a:gd name="connsiteY12" fmla="*/ 623936 h 626406"/>
                <a:gd name="connsiteX13" fmla="*/ 111302 w 1165222"/>
                <a:gd name="connsiteY13" fmla="*/ 400099 h 626406"/>
                <a:gd name="connsiteX14" fmla="*/ 177183 w 1165222"/>
                <a:gd name="connsiteY14" fmla="*/ 338186 h 626406"/>
                <a:gd name="connsiteX15" fmla="*/ 412927 w 1165222"/>
                <a:gd name="connsiteY15" fmla="*/ 78630 h 626406"/>
                <a:gd name="connsiteX0" fmla="*/ 412927 w 1165222"/>
                <a:gd name="connsiteY0" fmla="*/ 78630 h 626406"/>
                <a:gd name="connsiteX1" fmla="*/ 556597 w 1165222"/>
                <a:gd name="connsiteY1" fmla="*/ 16718 h 626406"/>
                <a:gd name="connsiteX2" fmla="*/ 855839 w 1165222"/>
                <a:gd name="connsiteY2" fmla="*/ 111967 h 626406"/>
                <a:gd name="connsiteX3" fmla="*/ 932039 w 1165222"/>
                <a:gd name="connsiteY3" fmla="*/ 257224 h 626406"/>
                <a:gd name="connsiteX4" fmla="*/ 1028083 w 1165222"/>
                <a:gd name="connsiteY4" fmla="*/ 290562 h 626406"/>
                <a:gd name="connsiteX5" fmla="*/ 1163815 w 1165222"/>
                <a:gd name="connsiteY5" fmla="*/ 497729 h 626406"/>
                <a:gd name="connsiteX6" fmla="*/ 1001890 w 1165222"/>
                <a:gd name="connsiteY6" fmla="*/ 347711 h 626406"/>
                <a:gd name="connsiteX7" fmla="*/ 923308 w 1165222"/>
                <a:gd name="connsiteY7" fmla="*/ 321518 h 626406"/>
                <a:gd name="connsiteX8" fmla="*/ 925690 w 1165222"/>
                <a:gd name="connsiteY8" fmla="*/ 495349 h 626406"/>
                <a:gd name="connsiteX9" fmla="*/ 292278 w 1165222"/>
                <a:gd name="connsiteY9" fmla="*/ 614411 h 626406"/>
                <a:gd name="connsiteX10" fmla="*/ 199409 w 1165222"/>
                <a:gd name="connsiteY10" fmla="*/ 450105 h 626406"/>
                <a:gd name="connsiteX11" fmla="*/ 156546 w 1165222"/>
                <a:gd name="connsiteY11" fmla="*/ 478680 h 626406"/>
                <a:gd name="connsiteX12" fmla="*/ 8908 w 1165222"/>
                <a:gd name="connsiteY12" fmla="*/ 623936 h 626406"/>
                <a:gd name="connsiteX13" fmla="*/ 111302 w 1165222"/>
                <a:gd name="connsiteY13" fmla="*/ 400099 h 626406"/>
                <a:gd name="connsiteX14" fmla="*/ 177183 w 1165222"/>
                <a:gd name="connsiteY14" fmla="*/ 338186 h 626406"/>
                <a:gd name="connsiteX15" fmla="*/ 412927 w 1165222"/>
                <a:gd name="connsiteY15" fmla="*/ 78630 h 626406"/>
                <a:gd name="connsiteX0" fmla="*/ 412927 w 1111847"/>
                <a:gd name="connsiteY0" fmla="*/ 78630 h 626406"/>
                <a:gd name="connsiteX1" fmla="*/ 556597 w 1111847"/>
                <a:gd name="connsiteY1" fmla="*/ 16718 h 626406"/>
                <a:gd name="connsiteX2" fmla="*/ 855839 w 1111847"/>
                <a:gd name="connsiteY2" fmla="*/ 111967 h 626406"/>
                <a:gd name="connsiteX3" fmla="*/ 932039 w 1111847"/>
                <a:gd name="connsiteY3" fmla="*/ 257224 h 626406"/>
                <a:gd name="connsiteX4" fmla="*/ 1028083 w 1111847"/>
                <a:gd name="connsiteY4" fmla="*/ 290562 h 626406"/>
                <a:gd name="connsiteX5" fmla="*/ 1078090 w 1111847"/>
                <a:gd name="connsiteY5" fmla="*/ 569166 h 626406"/>
                <a:gd name="connsiteX6" fmla="*/ 1001890 w 1111847"/>
                <a:gd name="connsiteY6" fmla="*/ 347711 h 626406"/>
                <a:gd name="connsiteX7" fmla="*/ 923308 w 1111847"/>
                <a:gd name="connsiteY7" fmla="*/ 321518 h 626406"/>
                <a:gd name="connsiteX8" fmla="*/ 925690 w 1111847"/>
                <a:gd name="connsiteY8" fmla="*/ 495349 h 626406"/>
                <a:gd name="connsiteX9" fmla="*/ 292278 w 1111847"/>
                <a:gd name="connsiteY9" fmla="*/ 614411 h 626406"/>
                <a:gd name="connsiteX10" fmla="*/ 199409 w 1111847"/>
                <a:gd name="connsiteY10" fmla="*/ 450105 h 626406"/>
                <a:gd name="connsiteX11" fmla="*/ 156546 w 1111847"/>
                <a:gd name="connsiteY11" fmla="*/ 478680 h 626406"/>
                <a:gd name="connsiteX12" fmla="*/ 8908 w 1111847"/>
                <a:gd name="connsiteY12" fmla="*/ 623936 h 626406"/>
                <a:gd name="connsiteX13" fmla="*/ 111302 w 1111847"/>
                <a:gd name="connsiteY13" fmla="*/ 400099 h 626406"/>
                <a:gd name="connsiteX14" fmla="*/ 177183 w 1111847"/>
                <a:gd name="connsiteY14" fmla="*/ 338186 h 626406"/>
                <a:gd name="connsiteX15" fmla="*/ 412927 w 1111847"/>
                <a:gd name="connsiteY15" fmla="*/ 78630 h 626406"/>
                <a:gd name="connsiteX0" fmla="*/ 412927 w 1167391"/>
                <a:gd name="connsiteY0" fmla="*/ 78630 h 626406"/>
                <a:gd name="connsiteX1" fmla="*/ 556597 w 1167391"/>
                <a:gd name="connsiteY1" fmla="*/ 16718 h 626406"/>
                <a:gd name="connsiteX2" fmla="*/ 855839 w 1167391"/>
                <a:gd name="connsiteY2" fmla="*/ 111967 h 626406"/>
                <a:gd name="connsiteX3" fmla="*/ 932039 w 1167391"/>
                <a:gd name="connsiteY3" fmla="*/ 257224 h 626406"/>
                <a:gd name="connsiteX4" fmla="*/ 1028083 w 1167391"/>
                <a:gd name="connsiteY4" fmla="*/ 290562 h 626406"/>
                <a:gd name="connsiteX5" fmla="*/ 1166196 w 1167391"/>
                <a:gd name="connsiteY5" fmla="*/ 485822 h 626406"/>
                <a:gd name="connsiteX6" fmla="*/ 1001890 w 1167391"/>
                <a:gd name="connsiteY6" fmla="*/ 347711 h 626406"/>
                <a:gd name="connsiteX7" fmla="*/ 923308 w 1167391"/>
                <a:gd name="connsiteY7" fmla="*/ 321518 h 626406"/>
                <a:gd name="connsiteX8" fmla="*/ 925690 w 1167391"/>
                <a:gd name="connsiteY8" fmla="*/ 495349 h 626406"/>
                <a:gd name="connsiteX9" fmla="*/ 292278 w 1167391"/>
                <a:gd name="connsiteY9" fmla="*/ 614411 h 626406"/>
                <a:gd name="connsiteX10" fmla="*/ 199409 w 1167391"/>
                <a:gd name="connsiteY10" fmla="*/ 450105 h 626406"/>
                <a:gd name="connsiteX11" fmla="*/ 156546 w 1167391"/>
                <a:gd name="connsiteY11" fmla="*/ 478680 h 626406"/>
                <a:gd name="connsiteX12" fmla="*/ 8908 w 1167391"/>
                <a:gd name="connsiteY12" fmla="*/ 623936 h 626406"/>
                <a:gd name="connsiteX13" fmla="*/ 111302 w 1167391"/>
                <a:gd name="connsiteY13" fmla="*/ 400099 h 626406"/>
                <a:gd name="connsiteX14" fmla="*/ 177183 w 1167391"/>
                <a:gd name="connsiteY14" fmla="*/ 338186 h 626406"/>
                <a:gd name="connsiteX15" fmla="*/ 412927 w 1167391"/>
                <a:gd name="connsiteY15" fmla="*/ 78630 h 626406"/>
                <a:gd name="connsiteX0" fmla="*/ 412927 w 1173020"/>
                <a:gd name="connsiteY0" fmla="*/ 78630 h 626406"/>
                <a:gd name="connsiteX1" fmla="*/ 556597 w 1173020"/>
                <a:gd name="connsiteY1" fmla="*/ 16718 h 626406"/>
                <a:gd name="connsiteX2" fmla="*/ 855839 w 1173020"/>
                <a:gd name="connsiteY2" fmla="*/ 111967 h 626406"/>
                <a:gd name="connsiteX3" fmla="*/ 932039 w 1173020"/>
                <a:gd name="connsiteY3" fmla="*/ 257224 h 626406"/>
                <a:gd name="connsiteX4" fmla="*/ 1028083 w 1173020"/>
                <a:gd name="connsiteY4" fmla="*/ 290562 h 626406"/>
                <a:gd name="connsiteX5" fmla="*/ 1166196 w 1173020"/>
                <a:gd name="connsiteY5" fmla="*/ 485822 h 626406"/>
                <a:gd name="connsiteX6" fmla="*/ 1001890 w 1173020"/>
                <a:gd name="connsiteY6" fmla="*/ 347711 h 626406"/>
                <a:gd name="connsiteX7" fmla="*/ 923308 w 1173020"/>
                <a:gd name="connsiteY7" fmla="*/ 321518 h 626406"/>
                <a:gd name="connsiteX8" fmla="*/ 925690 w 1173020"/>
                <a:gd name="connsiteY8" fmla="*/ 495349 h 626406"/>
                <a:gd name="connsiteX9" fmla="*/ 292278 w 1173020"/>
                <a:gd name="connsiteY9" fmla="*/ 614411 h 626406"/>
                <a:gd name="connsiteX10" fmla="*/ 199409 w 1173020"/>
                <a:gd name="connsiteY10" fmla="*/ 450105 h 626406"/>
                <a:gd name="connsiteX11" fmla="*/ 156546 w 1173020"/>
                <a:gd name="connsiteY11" fmla="*/ 478680 h 626406"/>
                <a:gd name="connsiteX12" fmla="*/ 8908 w 1173020"/>
                <a:gd name="connsiteY12" fmla="*/ 623936 h 626406"/>
                <a:gd name="connsiteX13" fmla="*/ 111302 w 1173020"/>
                <a:gd name="connsiteY13" fmla="*/ 400099 h 626406"/>
                <a:gd name="connsiteX14" fmla="*/ 177183 w 1173020"/>
                <a:gd name="connsiteY14" fmla="*/ 338186 h 626406"/>
                <a:gd name="connsiteX15" fmla="*/ 412927 w 1173020"/>
                <a:gd name="connsiteY15" fmla="*/ 78630 h 626406"/>
                <a:gd name="connsiteX0" fmla="*/ 412927 w 1177159"/>
                <a:gd name="connsiteY0" fmla="*/ 78630 h 626406"/>
                <a:gd name="connsiteX1" fmla="*/ 556597 w 1177159"/>
                <a:gd name="connsiteY1" fmla="*/ 16718 h 626406"/>
                <a:gd name="connsiteX2" fmla="*/ 855839 w 1177159"/>
                <a:gd name="connsiteY2" fmla="*/ 111967 h 626406"/>
                <a:gd name="connsiteX3" fmla="*/ 932039 w 1177159"/>
                <a:gd name="connsiteY3" fmla="*/ 257224 h 626406"/>
                <a:gd name="connsiteX4" fmla="*/ 1028083 w 1177159"/>
                <a:gd name="connsiteY4" fmla="*/ 290562 h 626406"/>
                <a:gd name="connsiteX5" fmla="*/ 1170959 w 1177159"/>
                <a:gd name="connsiteY5" fmla="*/ 492966 h 626406"/>
                <a:gd name="connsiteX6" fmla="*/ 1001890 w 1177159"/>
                <a:gd name="connsiteY6" fmla="*/ 347711 h 626406"/>
                <a:gd name="connsiteX7" fmla="*/ 923308 w 1177159"/>
                <a:gd name="connsiteY7" fmla="*/ 321518 h 626406"/>
                <a:gd name="connsiteX8" fmla="*/ 925690 w 1177159"/>
                <a:gd name="connsiteY8" fmla="*/ 495349 h 626406"/>
                <a:gd name="connsiteX9" fmla="*/ 292278 w 1177159"/>
                <a:gd name="connsiteY9" fmla="*/ 614411 h 626406"/>
                <a:gd name="connsiteX10" fmla="*/ 199409 w 1177159"/>
                <a:gd name="connsiteY10" fmla="*/ 450105 h 626406"/>
                <a:gd name="connsiteX11" fmla="*/ 156546 w 1177159"/>
                <a:gd name="connsiteY11" fmla="*/ 478680 h 626406"/>
                <a:gd name="connsiteX12" fmla="*/ 8908 w 1177159"/>
                <a:gd name="connsiteY12" fmla="*/ 623936 h 626406"/>
                <a:gd name="connsiteX13" fmla="*/ 111302 w 1177159"/>
                <a:gd name="connsiteY13" fmla="*/ 400099 h 626406"/>
                <a:gd name="connsiteX14" fmla="*/ 177183 w 1177159"/>
                <a:gd name="connsiteY14" fmla="*/ 338186 h 626406"/>
                <a:gd name="connsiteX15" fmla="*/ 412927 w 1177159"/>
                <a:gd name="connsiteY15" fmla="*/ 78630 h 626406"/>
                <a:gd name="connsiteX0" fmla="*/ 412927 w 1182040"/>
                <a:gd name="connsiteY0" fmla="*/ 78630 h 626406"/>
                <a:gd name="connsiteX1" fmla="*/ 556597 w 1182040"/>
                <a:gd name="connsiteY1" fmla="*/ 16718 h 626406"/>
                <a:gd name="connsiteX2" fmla="*/ 855839 w 1182040"/>
                <a:gd name="connsiteY2" fmla="*/ 111967 h 626406"/>
                <a:gd name="connsiteX3" fmla="*/ 932039 w 1182040"/>
                <a:gd name="connsiteY3" fmla="*/ 257224 h 626406"/>
                <a:gd name="connsiteX4" fmla="*/ 1028083 w 1182040"/>
                <a:gd name="connsiteY4" fmla="*/ 290562 h 626406"/>
                <a:gd name="connsiteX5" fmla="*/ 1170959 w 1182040"/>
                <a:gd name="connsiteY5" fmla="*/ 492966 h 626406"/>
                <a:gd name="connsiteX6" fmla="*/ 1001890 w 1182040"/>
                <a:gd name="connsiteY6" fmla="*/ 347711 h 626406"/>
                <a:gd name="connsiteX7" fmla="*/ 923308 w 1182040"/>
                <a:gd name="connsiteY7" fmla="*/ 321518 h 626406"/>
                <a:gd name="connsiteX8" fmla="*/ 925690 w 1182040"/>
                <a:gd name="connsiteY8" fmla="*/ 495349 h 626406"/>
                <a:gd name="connsiteX9" fmla="*/ 292278 w 1182040"/>
                <a:gd name="connsiteY9" fmla="*/ 614411 h 626406"/>
                <a:gd name="connsiteX10" fmla="*/ 199409 w 1182040"/>
                <a:gd name="connsiteY10" fmla="*/ 450105 h 626406"/>
                <a:gd name="connsiteX11" fmla="*/ 156546 w 1182040"/>
                <a:gd name="connsiteY11" fmla="*/ 478680 h 626406"/>
                <a:gd name="connsiteX12" fmla="*/ 8908 w 1182040"/>
                <a:gd name="connsiteY12" fmla="*/ 623936 h 626406"/>
                <a:gd name="connsiteX13" fmla="*/ 111302 w 1182040"/>
                <a:gd name="connsiteY13" fmla="*/ 400099 h 626406"/>
                <a:gd name="connsiteX14" fmla="*/ 177183 w 1182040"/>
                <a:gd name="connsiteY14" fmla="*/ 338186 h 626406"/>
                <a:gd name="connsiteX15" fmla="*/ 412927 w 1182040"/>
                <a:gd name="connsiteY15" fmla="*/ 78630 h 626406"/>
                <a:gd name="connsiteX0" fmla="*/ 412927 w 1180065"/>
                <a:gd name="connsiteY0" fmla="*/ 78630 h 626406"/>
                <a:gd name="connsiteX1" fmla="*/ 556597 w 1180065"/>
                <a:gd name="connsiteY1" fmla="*/ 16718 h 626406"/>
                <a:gd name="connsiteX2" fmla="*/ 855839 w 1180065"/>
                <a:gd name="connsiteY2" fmla="*/ 111967 h 626406"/>
                <a:gd name="connsiteX3" fmla="*/ 932039 w 1180065"/>
                <a:gd name="connsiteY3" fmla="*/ 257224 h 626406"/>
                <a:gd name="connsiteX4" fmla="*/ 1028083 w 1180065"/>
                <a:gd name="connsiteY4" fmla="*/ 290562 h 626406"/>
                <a:gd name="connsiteX5" fmla="*/ 1170959 w 1180065"/>
                <a:gd name="connsiteY5" fmla="*/ 492966 h 626406"/>
                <a:gd name="connsiteX6" fmla="*/ 1001890 w 1180065"/>
                <a:gd name="connsiteY6" fmla="*/ 347711 h 626406"/>
                <a:gd name="connsiteX7" fmla="*/ 923308 w 1180065"/>
                <a:gd name="connsiteY7" fmla="*/ 321518 h 626406"/>
                <a:gd name="connsiteX8" fmla="*/ 925690 w 1180065"/>
                <a:gd name="connsiteY8" fmla="*/ 495349 h 626406"/>
                <a:gd name="connsiteX9" fmla="*/ 292278 w 1180065"/>
                <a:gd name="connsiteY9" fmla="*/ 614411 h 626406"/>
                <a:gd name="connsiteX10" fmla="*/ 199409 w 1180065"/>
                <a:gd name="connsiteY10" fmla="*/ 450105 h 626406"/>
                <a:gd name="connsiteX11" fmla="*/ 156546 w 1180065"/>
                <a:gd name="connsiteY11" fmla="*/ 478680 h 626406"/>
                <a:gd name="connsiteX12" fmla="*/ 8908 w 1180065"/>
                <a:gd name="connsiteY12" fmla="*/ 623936 h 626406"/>
                <a:gd name="connsiteX13" fmla="*/ 111302 w 1180065"/>
                <a:gd name="connsiteY13" fmla="*/ 400099 h 626406"/>
                <a:gd name="connsiteX14" fmla="*/ 177183 w 1180065"/>
                <a:gd name="connsiteY14" fmla="*/ 338186 h 626406"/>
                <a:gd name="connsiteX15" fmla="*/ 412927 w 1180065"/>
                <a:gd name="connsiteY15" fmla="*/ 78630 h 626406"/>
                <a:gd name="connsiteX0" fmla="*/ 412927 w 1182124"/>
                <a:gd name="connsiteY0" fmla="*/ 78630 h 626406"/>
                <a:gd name="connsiteX1" fmla="*/ 556597 w 1182124"/>
                <a:gd name="connsiteY1" fmla="*/ 16718 h 626406"/>
                <a:gd name="connsiteX2" fmla="*/ 855839 w 1182124"/>
                <a:gd name="connsiteY2" fmla="*/ 111967 h 626406"/>
                <a:gd name="connsiteX3" fmla="*/ 932039 w 1182124"/>
                <a:gd name="connsiteY3" fmla="*/ 257224 h 626406"/>
                <a:gd name="connsiteX4" fmla="*/ 1028083 w 1182124"/>
                <a:gd name="connsiteY4" fmla="*/ 290562 h 626406"/>
                <a:gd name="connsiteX5" fmla="*/ 1173340 w 1182124"/>
                <a:gd name="connsiteY5" fmla="*/ 495347 h 626406"/>
                <a:gd name="connsiteX6" fmla="*/ 1001890 w 1182124"/>
                <a:gd name="connsiteY6" fmla="*/ 347711 h 626406"/>
                <a:gd name="connsiteX7" fmla="*/ 923308 w 1182124"/>
                <a:gd name="connsiteY7" fmla="*/ 321518 h 626406"/>
                <a:gd name="connsiteX8" fmla="*/ 925690 w 1182124"/>
                <a:gd name="connsiteY8" fmla="*/ 495349 h 626406"/>
                <a:gd name="connsiteX9" fmla="*/ 292278 w 1182124"/>
                <a:gd name="connsiteY9" fmla="*/ 614411 h 626406"/>
                <a:gd name="connsiteX10" fmla="*/ 199409 w 1182124"/>
                <a:gd name="connsiteY10" fmla="*/ 450105 h 626406"/>
                <a:gd name="connsiteX11" fmla="*/ 156546 w 1182124"/>
                <a:gd name="connsiteY11" fmla="*/ 478680 h 626406"/>
                <a:gd name="connsiteX12" fmla="*/ 8908 w 1182124"/>
                <a:gd name="connsiteY12" fmla="*/ 623936 h 626406"/>
                <a:gd name="connsiteX13" fmla="*/ 111302 w 1182124"/>
                <a:gd name="connsiteY13" fmla="*/ 400099 h 626406"/>
                <a:gd name="connsiteX14" fmla="*/ 177183 w 1182124"/>
                <a:gd name="connsiteY14" fmla="*/ 338186 h 626406"/>
                <a:gd name="connsiteX15" fmla="*/ 412927 w 1182124"/>
                <a:gd name="connsiteY15" fmla="*/ 78630 h 626406"/>
                <a:gd name="connsiteX0" fmla="*/ 412927 w 1178024"/>
                <a:gd name="connsiteY0" fmla="*/ 78630 h 626406"/>
                <a:gd name="connsiteX1" fmla="*/ 556597 w 1178024"/>
                <a:gd name="connsiteY1" fmla="*/ 16718 h 626406"/>
                <a:gd name="connsiteX2" fmla="*/ 855839 w 1178024"/>
                <a:gd name="connsiteY2" fmla="*/ 111967 h 626406"/>
                <a:gd name="connsiteX3" fmla="*/ 932039 w 1178024"/>
                <a:gd name="connsiteY3" fmla="*/ 257224 h 626406"/>
                <a:gd name="connsiteX4" fmla="*/ 1028083 w 1178024"/>
                <a:gd name="connsiteY4" fmla="*/ 290562 h 626406"/>
                <a:gd name="connsiteX5" fmla="*/ 1168578 w 1178024"/>
                <a:gd name="connsiteY5" fmla="*/ 483440 h 626406"/>
                <a:gd name="connsiteX6" fmla="*/ 1001890 w 1178024"/>
                <a:gd name="connsiteY6" fmla="*/ 347711 h 626406"/>
                <a:gd name="connsiteX7" fmla="*/ 923308 w 1178024"/>
                <a:gd name="connsiteY7" fmla="*/ 321518 h 626406"/>
                <a:gd name="connsiteX8" fmla="*/ 925690 w 1178024"/>
                <a:gd name="connsiteY8" fmla="*/ 495349 h 626406"/>
                <a:gd name="connsiteX9" fmla="*/ 292278 w 1178024"/>
                <a:gd name="connsiteY9" fmla="*/ 614411 h 626406"/>
                <a:gd name="connsiteX10" fmla="*/ 199409 w 1178024"/>
                <a:gd name="connsiteY10" fmla="*/ 450105 h 626406"/>
                <a:gd name="connsiteX11" fmla="*/ 156546 w 1178024"/>
                <a:gd name="connsiteY11" fmla="*/ 478680 h 626406"/>
                <a:gd name="connsiteX12" fmla="*/ 8908 w 1178024"/>
                <a:gd name="connsiteY12" fmla="*/ 623936 h 626406"/>
                <a:gd name="connsiteX13" fmla="*/ 111302 w 1178024"/>
                <a:gd name="connsiteY13" fmla="*/ 400099 h 626406"/>
                <a:gd name="connsiteX14" fmla="*/ 177183 w 1178024"/>
                <a:gd name="connsiteY14" fmla="*/ 338186 h 626406"/>
                <a:gd name="connsiteX15" fmla="*/ 412927 w 1178024"/>
                <a:gd name="connsiteY15" fmla="*/ 78630 h 62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78024" h="626406">
                  <a:moveTo>
                    <a:pt x="412927" y="78630"/>
                  </a:moveTo>
                  <a:cubicBezTo>
                    <a:pt x="480661" y="-12652"/>
                    <a:pt x="512676" y="17512"/>
                    <a:pt x="556597" y="16718"/>
                  </a:cubicBezTo>
                  <a:cubicBezTo>
                    <a:pt x="718256" y="-27732"/>
                    <a:pt x="801336" y="20686"/>
                    <a:pt x="855839" y="111967"/>
                  </a:cubicBezTo>
                  <a:cubicBezTo>
                    <a:pt x="936008" y="134192"/>
                    <a:pt x="930452" y="213567"/>
                    <a:pt x="932039" y="257224"/>
                  </a:cubicBezTo>
                  <a:cubicBezTo>
                    <a:pt x="997259" y="188565"/>
                    <a:pt x="989454" y="253256"/>
                    <a:pt x="1028083" y="290562"/>
                  </a:cubicBezTo>
                  <a:cubicBezTo>
                    <a:pt x="1178631" y="318343"/>
                    <a:pt x="1192787" y="456453"/>
                    <a:pt x="1168578" y="483440"/>
                  </a:cubicBezTo>
                  <a:cubicBezTo>
                    <a:pt x="1163154" y="483440"/>
                    <a:pt x="1018559" y="444548"/>
                    <a:pt x="1001890" y="347711"/>
                  </a:cubicBezTo>
                  <a:cubicBezTo>
                    <a:pt x="980458" y="382240"/>
                    <a:pt x="974902" y="381843"/>
                    <a:pt x="923308" y="321518"/>
                  </a:cubicBezTo>
                  <a:cubicBezTo>
                    <a:pt x="999111" y="370730"/>
                    <a:pt x="953074" y="520352"/>
                    <a:pt x="925690" y="495349"/>
                  </a:cubicBezTo>
                  <a:cubicBezTo>
                    <a:pt x="820518" y="544164"/>
                    <a:pt x="413325" y="621952"/>
                    <a:pt x="292278" y="614411"/>
                  </a:cubicBezTo>
                  <a:cubicBezTo>
                    <a:pt x="183534" y="630683"/>
                    <a:pt x="158135" y="500905"/>
                    <a:pt x="199409" y="450105"/>
                  </a:cubicBezTo>
                  <a:cubicBezTo>
                    <a:pt x="176787" y="485427"/>
                    <a:pt x="181153" y="480664"/>
                    <a:pt x="156546" y="478680"/>
                  </a:cubicBezTo>
                  <a:cubicBezTo>
                    <a:pt x="122415" y="574327"/>
                    <a:pt x="16449" y="640208"/>
                    <a:pt x="8908" y="623936"/>
                  </a:cubicBezTo>
                  <a:cubicBezTo>
                    <a:pt x="-2998" y="600917"/>
                    <a:pt x="-24429" y="480268"/>
                    <a:pt x="111302" y="400099"/>
                  </a:cubicBezTo>
                  <a:cubicBezTo>
                    <a:pt x="133262" y="379461"/>
                    <a:pt x="126648" y="325487"/>
                    <a:pt x="177183" y="338186"/>
                  </a:cubicBezTo>
                  <a:cubicBezTo>
                    <a:pt x="193852" y="265954"/>
                    <a:pt x="208140" y="86568"/>
                    <a:pt x="412927" y="7863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0BADFDE7-07FF-5C42-8FBC-AF6A262D047E}"/>
                </a:ext>
              </a:extLst>
            </p:cNvPr>
            <p:cNvSpPr/>
            <p:nvPr/>
          </p:nvSpPr>
          <p:spPr>
            <a:xfrm>
              <a:off x="3784424" y="1851759"/>
              <a:ext cx="673904" cy="740833"/>
            </a:xfrm>
            <a:custGeom>
              <a:avLst/>
              <a:gdLst>
                <a:gd name="connsiteX0" fmla="*/ 0 w 374650"/>
                <a:gd name="connsiteY0" fmla="*/ 0 h 215900"/>
                <a:gd name="connsiteX1" fmla="*/ 374650 w 374650"/>
                <a:gd name="connsiteY1" fmla="*/ 0 h 215900"/>
                <a:gd name="connsiteX2" fmla="*/ 374650 w 374650"/>
                <a:gd name="connsiteY2" fmla="*/ 215900 h 215900"/>
                <a:gd name="connsiteX3" fmla="*/ 0 w 374650"/>
                <a:gd name="connsiteY3" fmla="*/ 215900 h 215900"/>
                <a:gd name="connsiteX4" fmla="*/ 0 w 374650"/>
                <a:gd name="connsiteY4" fmla="*/ 0 h 215900"/>
                <a:gd name="connsiteX0" fmla="*/ 147637 w 374650"/>
                <a:gd name="connsiteY0" fmla="*/ 0 h 570706"/>
                <a:gd name="connsiteX1" fmla="*/ 374650 w 374650"/>
                <a:gd name="connsiteY1" fmla="*/ 354806 h 570706"/>
                <a:gd name="connsiteX2" fmla="*/ 374650 w 374650"/>
                <a:gd name="connsiteY2" fmla="*/ 570706 h 570706"/>
                <a:gd name="connsiteX3" fmla="*/ 0 w 374650"/>
                <a:gd name="connsiteY3" fmla="*/ 570706 h 570706"/>
                <a:gd name="connsiteX4" fmla="*/ 147637 w 374650"/>
                <a:gd name="connsiteY4" fmla="*/ 0 h 570706"/>
                <a:gd name="connsiteX0" fmla="*/ 226219 w 453232"/>
                <a:gd name="connsiteY0" fmla="*/ 0 h 570706"/>
                <a:gd name="connsiteX1" fmla="*/ 453232 w 453232"/>
                <a:gd name="connsiteY1" fmla="*/ 354806 h 570706"/>
                <a:gd name="connsiteX2" fmla="*/ 453232 w 453232"/>
                <a:gd name="connsiteY2" fmla="*/ 570706 h 570706"/>
                <a:gd name="connsiteX3" fmla="*/ 0 w 453232"/>
                <a:gd name="connsiteY3" fmla="*/ 477837 h 570706"/>
                <a:gd name="connsiteX4" fmla="*/ 226219 w 453232"/>
                <a:gd name="connsiteY4" fmla="*/ 0 h 570706"/>
                <a:gd name="connsiteX0" fmla="*/ 226219 w 453232"/>
                <a:gd name="connsiteY0" fmla="*/ 0 h 651857"/>
                <a:gd name="connsiteX1" fmla="*/ 453232 w 453232"/>
                <a:gd name="connsiteY1" fmla="*/ 354806 h 651857"/>
                <a:gd name="connsiteX2" fmla="*/ 453232 w 453232"/>
                <a:gd name="connsiteY2" fmla="*/ 570706 h 651857"/>
                <a:gd name="connsiteX3" fmla="*/ 277020 w 453232"/>
                <a:gd name="connsiteY3" fmla="*/ 650081 h 651857"/>
                <a:gd name="connsiteX4" fmla="*/ 0 w 453232"/>
                <a:gd name="connsiteY4" fmla="*/ 477837 h 651857"/>
                <a:gd name="connsiteX5" fmla="*/ 226219 w 453232"/>
                <a:gd name="connsiteY5" fmla="*/ 0 h 651857"/>
                <a:gd name="connsiteX0" fmla="*/ 226219 w 496094"/>
                <a:gd name="connsiteY0" fmla="*/ 0 h 654278"/>
                <a:gd name="connsiteX1" fmla="*/ 453232 w 496094"/>
                <a:gd name="connsiteY1" fmla="*/ 354806 h 654278"/>
                <a:gd name="connsiteX2" fmla="*/ 496094 w 496094"/>
                <a:gd name="connsiteY2" fmla="*/ 642144 h 654278"/>
                <a:gd name="connsiteX3" fmla="*/ 277020 w 496094"/>
                <a:gd name="connsiteY3" fmla="*/ 650081 h 654278"/>
                <a:gd name="connsiteX4" fmla="*/ 0 w 496094"/>
                <a:gd name="connsiteY4" fmla="*/ 477837 h 654278"/>
                <a:gd name="connsiteX5" fmla="*/ 226219 w 496094"/>
                <a:gd name="connsiteY5" fmla="*/ 0 h 654278"/>
                <a:gd name="connsiteX0" fmla="*/ 226219 w 496094"/>
                <a:gd name="connsiteY0" fmla="*/ 0 h 654278"/>
                <a:gd name="connsiteX1" fmla="*/ 393701 w 496094"/>
                <a:gd name="connsiteY1" fmla="*/ 61911 h 654278"/>
                <a:gd name="connsiteX2" fmla="*/ 453232 w 496094"/>
                <a:gd name="connsiteY2" fmla="*/ 354806 h 654278"/>
                <a:gd name="connsiteX3" fmla="*/ 496094 w 496094"/>
                <a:gd name="connsiteY3" fmla="*/ 642144 h 654278"/>
                <a:gd name="connsiteX4" fmla="*/ 277020 w 496094"/>
                <a:gd name="connsiteY4" fmla="*/ 650081 h 654278"/>
                <a:gd name="connsiteX5" fmla="*/ 0 w 496094"/>
                <a:gd name="connsiteY5" fmla="*/ 477837 h 654278"/>
                <a:gd name="connsiteX6" fmla="*/ 226219 w 496094"/>
                <a:gd name="connsiteY6" fmla="*/ 0 h 654278"/>
                <a:gd name="connsiteX0" fmla="*/ 226219 w 603251"/>
                <a:gd name="connsiteY0" fmla="*/ 0 h 654278"/>
                <a:gd name="connsiteX1" fmla="*/ 393701 w 603251"/>
                <a:gd name="connsiteY1" fmla="*/ 61911 h 654278"/>
                <a:gd name="connsiteX2" fmla="*/ 603251 w 603251"/>
                <a:gd name="connsiteY2" fmla="*/ 126205 h 654278"/>
                <a:gd name="connsiteX3" fmla="*/ 453232 w 603251"/>
                <a:gd name="connsiteY3" fmla="*/ 354806 h 654278"/>
                <a:gd name="connsiteX4" fmla="*/ 496094 w 603251"/>
                <a:gd name="connsiteY4" fmla="*/ 642144 h 654278"/>
                <a:gd name="connsiteX5" fmla="*/ 277020 w 603251"/>
                <a:gd name="connsiteY5" fmla="*/ 650081 h 654278"/>
                <a:gd name="connsiteX6" fmla="*/ 0 w 603251"/>
                <a:gd name="connsiteY6" fmla="*/ 477837 h 654278"/>
                <a:gd name="connsiteX7" fmla="*/ 226219 w 603251"/>
                <a:gd name="connsiteY7" fmla="*/ 0 h 654278"/>
                <a:gd name="connsiteX0" fmla="*/ 226219 w 603251"/>
                <a:gd name="connsiteY0" fmla="*/ 0 h 654278"/>
                <a:gd name="connsiteX1" fmla="*/ 393701 w 603251"/>
                <a:gd name="connsiteY1" fmla="*/ 61911 h 654278"/>
                <a:gd name="connsiteX2" fmla="*/ 603251 w 603251"/>
                <a:gd name="connsiteY2" fmla="*/ 126205 h 654278"/>
                <a:gd name="connsiteX3" fmla="*/ 405607 w 603251"/>
                <a:gd name="connsiteY3" fmla="*/ 304799 h 654278"/>
                <a:gd name="connsiteX4" fmla="*/ 453232 w 603251"/>
                <a:gd name="connsiteY4" fmla="*/ 354806 h 654278"/>
                <a:gd name="connsiteX5" fmla="*/ 496094 w 603251"/>
                <a:gd name="connsiteY5" fmla="*/ 642144 h 654278"/>
                <a:gd name="connsiteX6" fmla="*/ 277020 w 603251"/>
                <a:gd name="connsiteY6" fmla="*/ 650081 h 654278"/>
                <a:gd name="connsiteX7" fmla="*/ 0 w 603251"/>
                <a:gd name="connsiteY7" fmla="*/ 477837 h 654278"/>
                <a:gd name="connsiteX8" fmla="*/ 226219 w 603251"/>
                <a:gd name="connsiteY8" fmla="*/ 0 h 654278"/>
                <a:gd name="connsiteX0" fmla="*/ 226219 w 603746"/>
                <a:gd name="connsiteY0" fmla="*/ 0 h 654278"/>
                <a:gd name="connsiteX1" fmla="*/ 393701 w 603746"/>
                <a:gd name="connsiteY1" fmla="*/ 61911 h 654278"/>
                <a:gd name="connsiteX2" fmla="*/ 603251 w 603746"/>
                <a:gd name="connsiteY2" fmla="*/ 126205 h 654278"/>
                <a:gd name="connsiteX3" fmla="*/ 453232 w 603746"/>
                <a:gd name="connsiteY3" fmla="*/ 354806 h 654278"/>
                <a:gd name="connsiteX4" fmla="*/ 496094 w 603746"/>
                <a:gd name="connsiteY4" fmla="*/ 642144 h 654278"/>
                <a:gd name="connsiteX5" fmla="*/ 277020 w 603746"/>
                <a:gd name="connsiteY5" fmla="*/ 650081 h 654278"/>
                <a:gd name="connsiteX6" fmla="*/ 0 w 603746"/>
                <a:gd name="connsiteY6" fmla="*/ 477837 h 654278"/>
                <a:gd name="connsiteX7" fmla="*/ 226219 w 603746"/>
                <a:gd name="connsiteY7" fmla="*/ 0 h 654278"/>
                <a:gd name="connsiteX0" fmla="*/ 226219 w 605870"/>
                <a:gd name="connsiteY0" fmla="*/ 0 h 654278"/>
                <a:gd name="connsiteX1" fmla="*/ 393701 w 605870"/>
                <a:gd name="connsiteY1" fmla="*/ 61911 h 654278"/>
                <a:gd name="connsiteX2" fmla="*/ 603251 w 605870"/>
                <a:gd name="connsiteY2" fmla="*/ 126205 h 654278"/>
                <a:gd name="connsiteX3" fmla="*/ 496094 w 605870"/>
                <a:gd name="connsiteY3" fmla="*/ 642144 h 654278"/>
                <a:gd name="connsiteX4" fmla="*/ 277020 w 605870"/>
                <a:gd name="connsiteY4" fmla="*/ 650081 h 654278"/>
                <a:gd name="connsiteX5" fmla="*/ 0 w 605870"/>
                <a:gd name="connsiteY5" fmla="*/ 477837 h 654278"/>
                <a:gd name="connsiteX6" fmla="*/ 226219 w 605870"/>
                <a:gd name="connsiteY6" fmla="*/ 0 h 654278"/>
                <a:gd name="connsiteX0" fmla="*/ 226219 w 605870"/>
                <a:gd name="connsiteY0" fmla="*/ 0 h 693665"/>
                <a:gd name="connsiteX1" fmla="*/ 393701 w 605870"/>
                <a:gd name="connsiteY1" fmla="*/ 61911 h 693665"/>
                <a:gd name="connsiteX2" fmla="*/ 603251 w 605870"/>
                <a:gd name="connsiteY2" fmla="*/ 126205 h 693665"/>
                <a:gd name="connsiteX3" fmla="*/ 496094 w 605870"/>
                <a:gd name="connsiteY3" fmla="*/ 642144 h 693665"/>
                <a:gd name="connsiteX4" fmla="*/ 277020 w 605870"/>
                <a:gd name="connsiteY4" fmla="*/ 650081 h 693665"/>
                <a:gd name="connsiteX5" fmla="*/ 0 w 605870"/>
                <a:gd name="connsiteY5" fmla="*/ 477837 h 693665"/>
                <a:gd name="connsiteX6" fmla="*/ 226219 w 605870"/>
                <a:gd name="connsiteY6" fmla="*/ 0 h 693665"/>
                <a:gd name="connsiteX0" fmla="*/ 226219 w 605870"/>
                <a:gd name="connsiteY0" fmla="*/ 0 h 718547"/>
                <a:gd name="connsiteX1" fmla="*/ 393701 w 605870"/>
                <a:gd name="connsiteY1" fmla="*/ 61911 h 718547"/>
                <a:gd name="connsiteX2" fmla="*/ 603251 w 605870"/>
                <a:gd name="connsiteY2" fmla="*/ 126205 h 718547"/>
                <a:gd name="connsiteX3" fmla="*/ 496094 w 605870"/>
                <a:gd name="connsiteY3" fmla="*/ 642144 h 718547"/>
                <a:gd name="connsiteX4" fmla="*/ 277020 w 605870"/>
                <a:gd name="connsiteY4" fmla="*/ 650081 h 718547"/>
                <a:gd name="connsiteX5" fmla="*/ 0 w 605870"/>
                <a:gd name="connsiteY5" fmla="*/ 477837 h 718547"/>
                <a:gd name="connsiteX6" fmla="*/ 226219 w 605870"/>
                <a:gd name="connsiteY6" fmla="*/ 0 h 718547"/>
                <a:gd name="connsiteX0" fmla="*/ 226219 w 605870"/>
                <a:gd name="connsiteY0" fmla="*/ 0 h 718547"/>
                <a:gd name="connsiteX1" fmla="*/ 393701 w 605870"/>
                <a:gd name="connsiteY1" fmla="*/ 61911 h 718547"/>
                <a:gd name="connsiteX2" fmla="*/ 603251 w 605870"/>
                <a:gd name="connsiteY2" fmla="*/ 126205 h 718547"/>
                <a:gd name="connsiteX3" fmla="*/ 496094 w 605870"/>
                <a:gd name="connsiteY3" fmla="*/ 642144 h 718547"/>
                <a:gd name="connsiteX4" fmla="*/ 277020 w 605870"/>
                <a:gd name="connsiteY4" fmla="*/ 650081 h 718547"/>
                <a:gd name="connsiteX5" fmla="*/ 0 w 605870"/>
                <a:gd name="connsiteY5" fmla="*/ 477837 h 718547"/>
                <a:gd name="connsiteX6" fmla="*/ 226219 w 605870"/>
                <a:gd name="connsiteY6" fmla="*/ 0 h 718547"/>
                <a:gd name="connsiteX0" fmla="*/ 233205 w 612856"/>
                <a:gd name="connsiteY0" fmla="*/ 0 h 718547"/>
                <a:gd name="connsiteX1" fmla="*/ 400687 w 612856"/>
                <a:gd name="connsiteY1" fmla="*/ 61911 h 718547"/>
                <a:gd name="connsiteX2" fmla="*/ 610237 w 612856"/>
                <a:gd name="connsiteY2" fmla="*/ 126205 h 718547"/>
                <a:gd name="connsiteX3" fmla="*/ 503080 w 612856"/>
                <a:gd name="connsiteY3" fmla="*/ 642144 h 718547"/>
                <a:gd name="connsiteX4" fmla="*/ 284006 w 612856"/>
                <a:gd name="connsiteY4" fmla="*/ 650081 h 718547"/>
                <a:gd name="connsiteX5" fmla="*/ 6986 w 612856"/>
                <a:gd name="connsiteY5" fmla="*/ 477837 h 718547"/>
                <a:gd name="connsiteX6" fmla="*/ 233205 w 612856"/>
                <a:gd name="connsiteY6" fmla="*/ 0 h 718547"/>
                <a:gd name="connsiteX0" fmla="*/ 277962 w 657613"/>
                <a:gd name="connsiteY0" fmla="*/ 0 h 718547"/>
                <a:gd name="connsiteX1" fmla="*/ 445444 w 657613"/>
                <a:gd name="connsiteY1" fmla="*/ 61911 h 718547"/>
                <a:gd name="connsiteX2" fmla="*/ 654994 w 657613"/>
                <a:gd name="connsiteY2" fmla="*/ 126205 h 718547"/>
                <a:gd name="connsiteX3" fmla="*/ 547837 w 657613"/>
                <a:gd name="connsiteY3" fmla="*/ 642144 h 718547"/>
                <a:gd name="connsiteX4" fmla="*/ 328763 w 657613"/>
                <a:gd name="connsiteY4" fmla="*/ 650081 h 718547"/>
                <a:gd name="connsiteX5" fmla="*/ 51743 w 657613"/>
                <a:gd name="connsiteY5" fmla="*/ 477837 h 718547"/>
                <a:gd name="connsiteX6" fmla="*/ 277962 w 657613"/>
                <a:gd name="connsiteY6" fmla="*/ 0 h 718547"/>
                <a:gd name="connsiteX0" fmla="*/ 293863 w 673514"/>
                <a:gd name="connsiteY0" fmla="*/ 0 h 718547"/>
                <a:gd name="connsiteX1" fmla="*/ 461345 w 673514"/>
                <a:gd name="connsiteY1" fmla="*/ 61911 h 718547"/>
                <a:gd name="connsiteX2" fmla="*/ 670895 w 673514"/>
                <a:gd name="connsiteY2" fmla="*/ 126205 h 718547"/>
                <a:gd name="connsiteX3" fmla="*/ 563738 w 673514"/>
                <a:gd name="connsiteY3" fmla="*/ 642144 h 718547"/>
                <a:gd name="connsiteX4" fmla="*/ 344664 w 673514"/>
                <a:gd name="connsiteY4" fmla="*/ 650081 h 718547"/>
                <a:gd name="connsiteX5" fmla="*/ 67644 w 673514"/>
                <a:gd name="connsiteY5" fmla="*/ 477837 h 718547"/>
                <a:gd name="connsiteX6" fmla="*/ 293863 w 673514"/>
                <a:gd name="connsiteY6" fmla="*/ 0 h 718547"/>
                <a:gd name="connsiteX0" fmla="*/ 293863 w 673514"/>
                <a:gd name="connsiteY0" fmla="*/ 22286 h 740833"/>
                <a:gd name="connsiteX1" fmla="*/ 461345 w 673514"/>
                <a:gd name="connsiteY1" fmla="*/ 84197 h 740833"/>
                <a:gd name="connsiteX2" fmla="*/ 670895 w 673514"/>
                <a:gd name="connsiteY2" fmla="*/ 148491 h 740833"/>
                <a:gd name="connsiteX3" fmla="*/ 563738 w 673514"/>
                <a:gd name="connsiteY3" fmla="*/ 664430 h 740833"/>
                <a:gd name="connsiteX4" fmla="*/ 344664 w 673514"/>
                <a:gd name="connsiteY4" fmla="*/ 672367 h 740833"/>
                <a:gd name="connsiteX5" fmla="*/ 67644 w 673514"/>
                <a:gd name="connsiteY5" fmla="*/ 500123 h 740833"/>
                <a:gd name="connsiteX6" fmla="*/ 293863 w 673514"/>
                <a:gd name="connsiteY6" fmla="*/ 22286 h 740833"/>
                <a:gd name="connsiteX0" fmla="*/ 293863 w 673514"/>
                <a:gd name="connsiteY0" fmla="*/ 22286 h 740833"/>
                <a:gd name="connsiteX1" fmla="*/ 461345 w 673514"/>
                <a:gd name="connsiteY1" fmla="*/ 84197 h 740833"/>
                <a:gd name="connsiteX2" fmla="*/ 670895 w 673514"/>
                <a:gd name="connsiteY2" fmla="*/ 148491 h 740833"/>
                <a:gd name="connsiteX3" fmla="*/ 563738 w 673514"/>
                <a:gd name="connsiteY3" fmla="*/ 664430 h 740833"/>
                <a:gd name="connsiteX4" fmla="*/ 344664 w 673514"/>
                <a:gd name="connsiteY4" fmla="*/ 672367 h 740833"/>
                <a:gd name="connsiteX5" fmla="*/ 67644 w 673514"/>
                <a:gd name="connsiteY5" fmla="*/ 500123 h 740833"/>
                <a:gd name="connsiteX6" fmla="*/ 293863 w 673514"/>
                <a:gd name="connsiteY6" fmla="*/ 22286 h 740833"/>
                <a:gd name="connsiteX0" fmla="*/ 293863 w 673904"/>
                <a:gd name="connsiteY0" fmla="*/ 22286 h 740833"/>
                <a:gd name="connsiteX1" fmla="*/ 461345 w 673904"/>
                <a:gd name="connsiteY1" fmla="*/ 84197 h 740833"/>
                <a:gd name="connsiteX2" fmla="*/ 670895 w 673904"/>
                <a:gd name="connsiteY2" fmla="*/ 148491 h 740833"/>
                <a:gd name="connsiteX3" fmla="*/ 563738 w 673904"/>
                <a:gd name="connsiteY3" fmla="*/ 664430 h 740833"/>
                <a:gd name="connsiteX4" fmla="*/ 344664 w 673904"/>
                <a:gd name="connsiteY4" fmla="*/ 672367 h 740833"/>
                <a:gd name="connsiteX5" fmla="*/ 67644 w 673904"/>
                <a:gd name="connsiteY5" fmla="*/ 500123 h 740833"/>
                <a:gd name="connsiteX6" fmla="*/ 293863 w 673904"/>
                <a:gd name="connsiteY6" fmla="*/ 22286 h 740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3904" h="740833">
                  <a:moveTo>
                    <a:pt x="293863" y="22286"/>
                  </a:moveTo>
                  <a:cubicBezTo>
                    <a:pt x="340959" y="-26133"/>
                    <a:pt x="411868" y="8791"/>
                    <a:pt x="461345" y="84197"/>
                  </a:cubicBezTo>
                  <a:cubicBezTo>
                    <a:pt x="589139" y="-13435"/>
                    <a:pt x="693120" y="108010"/>
                    <a:pt x="670895" y="148491"/>
                  </a:cubicBezTo>
                  <a:cubicBezTo>
                    <a:pt x="687961" y="245197"/>
                    <a:pt x="618110" y="577117"/>
                    <a:pt x="563738" y="664430"/>
                  </a:cubicBezTo>
                  <a:cubicBezTo>
                    <a:pt x="598663" y="744863"/>
                    <a:pt x="400226" y="782434"/>
                    <a:pt x="344664" y="672367"/>
                  </a:cubicBezTo>
                  <a:cubicBezTo>
                    <a:pt x="138024" y="753065"/>
                    <a:pt x="31397" y="595638"/>
                    <a:pt x="67644" y="500123"/>
                  </a:cubicBezTo>
                  <a:cubicBezTo>
                    <a:pt x="-109362" y="309888"/>
                    <a:pt x="94632" y="24403"/>
                    <a:pt x="293863" y="2228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7693E93-271A-7523-ED02-9B74F985B028}"/>
                </a:ext>
              </a:extLst>
            </p:cNvPr>
            <p:cNvSpPr/>
            <p:nvPr/>
          </p:nvSpPr>
          <p:spPr>
            <a:xfrm rot="20395669">
              <a:off x="3527193" y="3371589"/>
              <a:ext cx="849274" cy="980365"/>
            </a:xfrm>
            <a:custGeom>
              <a:avLst/>
              <a:gdLst>
                <a:gd name="connsiteX0" fmla="*/ 0 w 374650"/>
                <a:gd name="connsiteY0" fmla="*/ 0 h 215900"/>
                <a:gd name="connsiteX1" fmla="*/ 374650 w 374650"/>
                <a:gd name="connsiteY1" fmla="*/ 0 h 215900"/>
                <a:gd name="connsiteX2" fmla="*/ 374650 w 374650"/>
                <a:gd name="connsiteY2" fmla="*/ 215900 h 215900"/>
                <a:gd name="connsiteX3" fmla="*/ 0 w 374650"/>
                <a:gd name="connsiteY3" fmla="*/ 215900 h 215900"/>
                <a:gd name="connsiteX4" fmla="*/ 0 w 374650"/>
                <a:gd name="connsiteY4" fmla="*/ 0 h 215900"/>
                <a:gd name="connsiteX0" fmla="*/ 147637 w 374650"/>
                <a:gd name="connsiteY0" fmla="*/ 0 h 570706"/>
                <a:gd name="connsiteX1" fmla="*/ 374650 w 374650"/>
                <a:gd name="connsiteY1" fmla="*/ 354806 h 570706"/>
                <a:gd name="connsiteX2" fmla="*/ 374650 w 374650"/>
                <a:gd name="connsiteY2" fmla="*/ 570706 h 570706"/>
                <a:gd name="connsiteX3" fmla="*/ 0 w 374650"/>
                <a:gd name="connsiteY3" fmla="*/ 570706 h 570706"/>
                <a:gd name="connsiteX4" fmla="*/ 147637 w 374650"/>
                <a:gd name="connsiteY4" fmla="*/ 0 h 570706"/>
                <a:gd name="connsiteX0" fmla="*/ 226219 w 453232"/>
                <a:gd name="connsiteY0" fmla="*/ 0 h 570706"/>
                <a:gd name="connsiteX1" fmla="*/ 453232 w 453232"/>
                <a:gd name="connsiteY1" fmla="*/ 354806 h 570706"/>
                <a:gd name="connsiteX2" fmla="*/ 453232 w 453232"/>
                <a:gd name="connsiteY2" fmla="*/ 570706 h 570706"/>
                <a:gd name="connsiteX3" fmla="*/ 0 w 453232"/>
                <a:gd name="connsiteY3" fmla="*/ 477837 h 570706"/>
                <a:gd name="connsiteX4" fmla="*/ 226219 w 453232"/>
                <a:gd name="connsiteY4" fmla="*/ 0 h 570706"/>
                <a:gd name="connsiteX0" fmla="*/ 226219 w 453232"/>
                <a:gd name="connsiteY0" fmla="*/ 0 h 651857"/>
                <a:gd name="connsiteX1" fmla="*/ 453232 w 453232"/>
                <a:gd name="connsiteY1" fmla="*/ 354806 h 651857"/>
                <a:gd name="connsiteX2" fmla="*/ 453232 w 453232"/>
                <a:gd name="connsiteY2" fmla="*/ 570706 h 651857"/>
                <a:gd name="connsiteX3" fmla="*/ 277020 w 453232"/>
                <a:gd name="connsiteY3" fmla="*/ 650081 h 651857"/>
                <a:gd name="connsiteX4" fmla="*/ 0 w 453232"/>
                <a:gd name="connsiteY4" fmla="*/ 477837 h 651857"/>
                <a:gd name="connsiteX5" fmla="*/ 226219 w 453232"/>
                <a:gd name="connsiteY5" fmla="*/ 0 h 651857"/>
                <a:gd name="connsiteX0" fmla="*/ 226219 w 496094"/>
                <a:gd name="connsiteY0" fmla="*/ 0 h 654278"/>
                <a:gd name="connsiteX1" fmla="*/ 453232 w 496094"/>
                <a:gd name="connsiteY1" fmla="*/ 354806 h 654278"/>
                <a:gd name="connsiteX2" fmla="*/ 496094 w 496094"/>
                <a:gd name="connsiteY2" fmla="*/ 642144 h 654278"/>
                <a:gd name="connsiteX3" fmla="*/ 277020 w 496094"/>
                <a:gd name="connsiteY3" fmla="*/ 650081 h 654278"/>
                <a:gd name="connsiteX4" fmla="*/ 0 w 496094"/>
                <a:gd name="connsiteY4" fmla="*/ 477837 h 654278"/>
                <a:gd name="connsiteX5" fmla="*/ 226219 w 496094"/>
                <a:gd name="connsiteY5" fmla="*/ 0 h 654278"/>
                <a:gd name="connsiteX0" fmla="*/ 226219 w 496094"/>
                <a:gd name="connsiteY0" fmla="*/ 0 h 654278"/>
                <a:gd name="connsiteX1" fmla="*/ 393701 w 496094"/>
                <a:gd name="connsiteY1" fmla="*/ 61911 h 654278"/>
                <a:gd name="connsiteX2" fmla="*/ 453232 w 496094"/>
                <a:gd name="connsiteY2" fmla="*/ 354806 h 654278"/>
                <a:gd name="connsiteX3" fmla="*/ 496094 w 496094"/>
                <a:gd name="connsiteY3" fmla="*/ 642144 h 654278"/>
                <a:gd name="connsiteX4" fmla="*/ 277020 w 496094"/>
                <a:gd name="connsiteY4" fmla="*/ 650081 h 654278"/>
                <a:gd name="connsiteX5" fmla="*/ 0 w 496094"/>
                <a:gd name="connsiteY5" fmla="*/ 477837 h 654278"/>
                <a:gd name="connsiteX6" fmla="*/ 226219 w 496094"/>
                <a:gd name="connsiteY6" fmla="*/ 0 h 654278"/>
                <a:gd name="connsiteX0" fmla="*/ 226219 w 603251"/>
                <a:gd name="connsiteY0" fmla="*/ 0 h 654278"/>
                <a:gd name="connsiteX1" fmla="*/ 393701 w 603251"/>
                <a:gd name="connsiteY1" fmla="*/ 61911 h 654278"/>
                <a:gd name="connsiteX2" fmla="*/ 603251 w 603251"/>
                <a:gd name="connsiteY2" fmla="*/ 126205 h 654278"/>
                <a:gd name="connsiteX3" fmla="*/ 453232 w 603251"/>
                <a:gd name="connsiteY3" fmla="*/ 354806 h 654278"/>
                <a:gd name="connsiteX4" fmla="*/ 496094 w 603251"/>
                <a:gd name="connsiteY4" fmla="*/ 642144 h 654278"/>
                <a:gd name="connsiteX5" fmla="*/ 277020 w 603251"/>
                <a:gd name="connsiteY5" fmla="*/ 650081 h 654278"/>
                <a:gd name="connsiteX6" fmla="*/ 0 w 603251"/>
                <a:gd name="connsiteY6" fmla="*/ 477837 h 654278"/>
                <a:gd name="connsiteX7" fmla="*/ 226219 w 603251"/>
                <a:gd name="connsiteY7" fmla="*/ 0 h 654278"/>
                <a:gd name="connsiteX0" fmla="*/ 226219 w 603251"/>
                <a:gd name="connsiteY0" fmla="*/ 0 h 654278"/>
                <a:gd name="connsiteX1" fmla="*/ 393701 w 603251"/>
                <a:gd name="connsiteY1" fmla="*/ 61911 h 654278"/>
                <a:gd name="connsiteX2" fmla="*/ 603251 w 603251"/>
                <a:gd name="connsiteY2" fmla="*/ 126205 h 654278"/>
                <a:gd name="connsiteX3" fmla="*/ 405607 w 603251"/>
                <a:gd name="connsiteY3" fmla="*/ 304799 h 654278"/>
                <a:gd name="connsiteX4" fmla="*/ 453232 w 603251"/>
                <a:gd name="connsiteY4" fmla="*/ 354806 h 654278"/>
                <a:gd name="connsiteX5" fmla="*/ 496094 w 603251"/>
                <a:gd name="connsiteY5" fmla="*/ 642144 h 654278"/>
                <a:gd name="connsiteX6" fmla="*/ 277020 w 603251"/>
                <a:gd name="connsiteY6" fmla="*/ 650081 h 654278"/>
                <a:gd name="connsiteX7" fmla="*/ 0 w 603251"/>
                <a:gd name="connsiteY7" fmla="*/ 477837 h 654278"/>
                <a:gd name="connsiteX8" fmla="*/ 226219 w 603251"/>
                <a:gd name="connsiteY8" fmla="*/ 0 h 654278"/>
                <a:gd name="connsiteX0" fmla="*/ 226219 w 603746"/>
                <a:gd name="connsiteY0" fmla="*/ 0 h 654278"/>
                <a:gd name="connsiteX1" fmla="*/ 393701 w 603746"/>
                <a:gd name="connsiteY1" fmla="*/ 61911 h 654278"/>
                <a:gd name="connsiteX2" fmla="*/ 603251 w 603746"/>
                <a:gd name="connsiteY2" fmla="*/ 126205 h 654278"/>
                <a:gd name="connsiteX3" fmla="*/ 453232 w 603746"/>
                <a:gd name="connsiteY3" fmla="*/ 354806 h 654278"/>
                <a:gd name="connsiteX4" fmla="*/ 496094 w 603746"/>
                <a:gd name="connsiteY4" fmla="*/ 642144 h 654278"/>
                <a:gd name="connsiteX5" fmla="*/ 277020 w 603746"/>
                <a:gd name="connsiteY5" fmla="*/ 650081 h 654278"/>
                <a:gd name="connsiteX6" fmla="*/ 0 w 603746"/>
                <a:gd name="connsiteY6" fmla="*/ 477837 h 654278"/>
                <a:gd name="connsiteX7" fmla="*/ 226219 w 603746"/>
                <a:gd name="connsiteY7" fmla="*/ 0 h 654278"/>
                <a:gd name="connsiteX0" fmla="*/ 226219 w 605870"/>
                <a:gd name="connsiteY0" fmla="*/ 0 h 654278"/>
                <a:gd name="connsiteX1" fmla="*/ 393701 w 605870"/>
                <a:gd name="connsiteY1" fmla="*/ 61911 h 654278"/>
                <a:gd name="connsiteX2" fmla="*/ 603251 w 605870"/>
                <a:gd name="connsiteY2" fmla="*/ 126205 h 654278"/>
                <a:gd name="connsiteX3" fmla="*/ 496094 w 605870"/>
                <a:gd name="connsiteY3" fmla="*/ 642144 h 654278"/>
                <a:gd name="connsiteX4" fmla="*/ 277020 w 605870"/>
                <a:gd name="connsiteY4" fmla="*/ 650081 h 654278"/>
                <a:gd name="connsiteX5" fmla="*/ 0 w 605870"/>
                <a:gd name="connsiteY5" fmla="*/ 477837 h 654278"/>
                <a:gd name="connsiteX6" fmla="*/ 226219 w 605870"/>
                <a:gd name="connsiteY6" fmla="*/ 0 h 654278"/>
                <a:gd name="connsiteX0" fmla="*/ 226219 w 605870"/>
                <a:gd name="connsiteY0" fmla="*/ 0 h 693665"/>
                <a:gd name="connsiteX1" fmla="*/ 393701 w 605870"/>
                <a:gd name="connsiteY1" fmla="*/ 61911 h 693665"/>
                <a:gd name="connsiteX2" fmla="*/ 603251 w 605870"/>
                <a:gd name="connsiteY2" fmla="*/ 126205 h 693665"/>
                <a:gd name="connsiteX3" fmla="*/ 496094 w 605870"/>
                <a:gd name="connsiteY3" fmla="*/ 642144 h 693665"/>
                <a:gd name="connsiteX4" fmla="*/ 277020 w 605870"/>
                <a:gd name="connsiteY4" fmla="*/ 650081 h 693665"/>
                <a:gd name="connsiteX5" fmla="*/ 0 w 605870"/>
                <a:gd name="connsiteY5" fmla="*/ 477837 h 693665"/>
                <a:gd name="connsiteX6" fmla="*/ 226219 w 605870"/>
                <a:gd name="connsiteY6" fmla="*/ 0 h 693665"/>
                <a:gd name="connsiteX0" fmla="*/ 226219 w 605870"/>
                <a:gd name="connsiteY0" fmla="*/ 0 h 718547"/>
                <a:gd name="connsiteX1" fmla="*/ 393701 w 605870"/>
                <a:gd name="connsiteY1" fmla="*/ 61911 h 718547"/>
                <a:gd name="connsiteX2" fmla="*/ 603251 w 605870"/>
                <a:gd name="connsiteY2" fmla="*/ 126205 h 718547"/>
                <a:gd name="connsiteX3" fmla="*/ 496094 w 605870"/>
                <a:gd name="connsiteY3" fmla="*/ 642144 h 718547"/>
                <a:gd name="connsiteX4" fmla="*/ 277020 w 605870"/>
                <a:gd name="connsiteY4" fmla="*/ 650081 h 718547"/>
                <a:gd name="connsiteX5" fmla="*/ 0 w 605870"/>
                <a:gd name="connsiteY5" fmla="*/ 477837 h 718547"/>
                <a:gd name="connsiteX6" fmla="*/ 226219 w 605870"/>
                <a:gd name="connsiteY6" fmla="*/ 0 h 718547"/>
                <a:gd name="connsiteX0" fmla="*/ 226219 w 605870"/>
                <a:gd name="connsiteY0" fmla="*/ 0 h 718547"/>
                <a:gd name="connsiteX1" fmla="*/ 393701 w 605870"/>
                <a:gd name="connsiteY1" fmla="*/ 61911 h 718547"/>
                <a:gd name="connsiteX2" fmla="*/ 603251 w 605870"/>
                <a:gd name="connsiteY2" fmla="*/ 126205 h 718547"/>
                <a:gd name="connsiteX3" fmla="*/ 496094 w 605870"/>
                <a:gd name="connsiteY3" fmla="*/ 642144 h 718547"/>
                <a:gd name="connsiteX4" fmla="*/ 277020 w 605870"/>
                <a:gd name="connsiteY4" fmla="*/ 650081 h 718547"/>
                <a:gd name="connsiteX5" fmla="*/ 0 w 605870"/>
                <a:gd name="connsiteY5" fmla="*/ 477837 h 718547"/>
                <a:gd name="connsiteX6" fmla="*/ 226219 w 605870"/>
                <a:gd name="connsiteY6" fmla="*/ 0 h 718547"/>
                <a:gd name="connsiteX0" fmla="*/ 233205 w 612856"/>
                <a:gd name="connsiteY0" fmla="*/ 0 h 718547"/>
                <a:gd name="connsiteX1" fmla="*/ 400687 w 612856"/>
                <a:gd name="connsiteY1" fmla="*/ 61911 h 718547"/>
                <a:gd name="connsiteX2" fmla="*/ 610237 w 612856"/>
                <a:gd name="connsiteY2" fmla="*/ 126205 h 718547"/>
                <a:gd name="connsiteX3" fmla="*/ 503080 w 612856"/>
                <a:gd name="connsiteY3" fmla="*/ 642144 h 718547"/>
                <a:gd name="connsiteX4" fmla="*/ 284006 w 612856"/>
                <a:gd name="connsiteY4" fmla="*/ 650081 h 718547"/>
                <a:gd name="connsiteX5" fmla="*/ 6986 w 612856"/>
                <a:gd name="connsiteY5" fmla="*/ 477837 h 718547"/>
                <a:gd name="connsiteX6" fmla="*/ 233205 w 612856"/>
                <a:gd name="connsiteY6" fmla="*/ 0 h 718547"/>
                <a:gd name="connsiteX0" fmla="*/ 277962 w 657613"/>
                <a:gd name="connsiteY0" fmla="*/ 0 h 718547"/>
                <a:gd name="connsiteX1" fmla="*/ 445444 w 657613"/>
                <a:gd name="connsiteY1" fmla="*/ 61911 h 718547"/>
                <a:gd name="connsiteX2" fmla="*/ 654994 w 657613"/>
                <a:gd name="connsiteY2" fmla="*/ 126205 h 718547"/>
                <a:gd name="connsiteX3" fmla="*/ 547837 w 657613"/>
                <a:gd name="connsiteY3" fmla="*/ 642144 h 718547"/>
                <a:gd name="connsiteX4" fmla="*/ 328763 w 657613"/>
                <a:gd name="connsiteY4" fmla="*/ 650081 h 718547"/>
                <a:gd name="connsiteX5" fmla="*/ 51743 w 657613"/>
                <a:gd name="connsiteY5" fmla="*/ 477837 h 718547"/>
                <a:gd name="connsiteX6" fmla="*/ 277962 w 657613"/>
                <a:gd name="connsiteY6" fmla="*/ 0 h 718547"/>
                <a:gd name="connsiteX0" fmla="*/ 293863 w 673514"/>
                <a:gd name="connsiteY0" fmla="*/ 0 h 718547"/>
                <a:gd name="connsiteX1" fmla="*/ 461345 w 673514"/>
                <a:gd name="connsiteY1" fmla="*/ 61911 h 718547"/>
                <a:gd name="connsiteX2" fmla="*/ 670895 w 673514"/>
                <a:gd name="connsiteY2" fmla="*/ 126205 h 718547"/>
                <a:gd name="connsiteX3" fmla="*/ 563738 w 673514"/>
                <a:gd name="connsiteY3" fmla="*/ 642144 h 718547"/>
                <a:gd name="connsiteX4" fmla="*/ 344664 w 673514"/>
                <a:gd name="connsiteY4" fmla="*/ 650081 h 718547"/>
                <a:gd name="connsiteX5" fmla="*/ 67644 w 673514"/>
                <a:gd name="connsiteY5" fmla="*/ 477837 h 718547"/>
                <a:gd name="connsiteX6" fmla="*/ 293863 w 673514"/>
                <a:gd name="connsiteY6" fmla="*/ 0 h 718547"/>
                <a:gd name="connsiteX0" fmla="*/ 293863 w 673514"/>
                <a:gd name="connsiteY0" fmla="*/ 22286 h 740833"/>
                <a:gd name="connsiteX1" fmla="*/ 461345 w 673514"/>
                <a:gd name="connsiteY1" fmla="*/ 84197 h 740833"/>
                <a:gd name="connsiteX2" fmla="*/ 670895 w 673514"/>
                <a:gd name="connsiteY2" fmla="*/ 148491 h 740833"/>
                <a:gd name="connsiteX3" fmla="*/ 563738 w 673514"/>
                <a:gd name="connsiteY3" fmla="*/ 664430 h 740833"/>
                <a:gd name="connsiteX4" fmla="*/ 344664 w 673514"/>
                <a:gd name="connsiteY4" fmla="*/ 672367 h 740833"/>
                <a:gd name="connsiteX5" fmla="*/ 67644 w 673514"/>
                <a:gd name="connsiteY5" fmla="*/ 500123 h 740833"/>
                <a:gd name="connsiteX6" fmla="*/ 293863 w 673514"/>
                <a:gd name="connsiteY6" fmla="*/ 22286 h 740833"/>
                <a:gd name="connsiteX0" fmla="*/ 293863 w 673514"/>
                <a:gd name="connsiteY0" fmla="*/ 22286 h 740833"/>
                <a:gd name="connsiteX1" fmla="*/ 461345 w 673514"/>
                <a:gd name="connsiteY1" fmla="*/ 84197 h 740833"/>
                <a:gd name="connsiteX2" fmla="*/ 670895 w 673514"/>
                <a:gd name="connsiteY2" fmla="*/ 148491 h 740833"/>
                <a:gd name="connsiteX3" fmla="*/ 563738 w 673514"/>
                <a:gd name="connsiteY3" fmla="*/ 664430 h 740833"/>
                <a:gd name="connsiteX4" fmla="*/ 344664 w 673514"/>
                <a:gd name="connsiteY4" fmla="*/ 672367 h 740833"/>
                <a:gd name="connsiteX5" fmla="*/ 67644 w 673514"/>
                <a:gd name="connsiteY5" fmla="*/ 500123 h 740833"/>
                <a:gd name="connsiteX6" fmla="*/ 293863 w 673514"/>
                <a:gd name="connsiteY6" fmla="*/ 22286 h 740833"/>
                <a:gd name="connsiteX0" fmla="*/ 293863 w 673904"/>
                <a:gd name="connsiteY0" fmla="*/ 22286 h 740833"/>
                <a:gd name="connsiteX1" fmla="*/ 461345 w 673904"/>
                <a:gd name="connsiteY1" fmla="*/ 84197 h 740833"/>
                <a:gd name="connsiteX2" fmla="*/ 670895 w 673904"/>
                <a:gd name="connsiteY2" fmla="*/ 148491 h 740833"/>
                <a:gd name="connsiteX3" fmla="*/ 563738 w 673904"/>
                <a:gd name="connsiteY3" fmla="*/ 664430 h 740833"/>
                <a:gd name="connsiteX4" fmla="*/ 344664 w 673904"/>
                <a:gd name="connsiteY4" fmla="*/ 672367 h 740833"/>
                <a:gd name="connsiteX5" fmla="*/ 67644 w 673904"/>
                <a:gd name="connsiteY5" fmla="*/ 500123 h 740833"/>
                <a:gd name="connsiteX6" fmla="*/ 293863 w 673904"/>
                <a:gd name="connsiteY6" fmla="*/ 22286 h 740833"/>
                <a:gd name="connsiteX0" fmla="*/ 293863 w 675245"/>
                <a:gd name="connsiteY0" fmla="*/ 23686 h 742233"/>
                <a:gd name="connsiteX1" fmla="*/ 501433 w 675245"/>
                <a:gd name="connsiteY1" fmla="*/ 79962 h 742233"/>
                <a:gd name="connsiteX2" fmla="*/ 670895 w 675245"/>
                <a:gd name="connsiteY2" fmla="*/ 149891 h 742233"/>
                <a:gd name="connsiteX3" fmla="*/ 563738 w 675245"/>
                <a:gd name="connsiteY3" fmla="*/ 665830 h 742233"/>
                <a:gd name="connsiteX4" fmla="*/ 344664 w 675245"/>
                <a:gd name="connsiteY4" fmla="*/ 673767 h 742233"/>
                <a:gd name="connsiteX5" fmla="*/ 67644 w 675245"/>
                <a:gd name="connsiteY5" fmla="*/ 501523 h 742233"/>
                <a:gd name="connsiteX6" fmla="*/ 293863 w 675245"/>
                <a:gd name="connsiteY6" fmla="*/ 23686 h 742233"/>
                <a:gd name="connsiteX0" fmla="*/ 293863 w 674959"/>
                <a:gd name="connsiteY0" fmla="*/ 23686 h 742233"/>
                <a:gd name="connsiteX1" fmla="*/ 501433 w 674959"/>
                <a:gd name="connsiteY1" fmla="*/ 79962 h 742233"/>
                <a:gd name="connsiteX2" fmla="*/ 670895 w 674959"/>
                <a:gd name="connsiteY2" fmla="*/ 149891 h 742233"/>
                <a:gd name="connsiteX3" fmla="*/ 563738 w 674959"/>
                <a:gd name="connsiteY3" fmla="*/ 665830 h 742233"/>
                <a:gd name="connsiteX4" fmla="*/ 344664 w 674959"/>
                <a:gd name="connsiteY4" fmla="*/ 673767 h 742233"/>
                <a:gd name="connsiteX5" fmla="*/ 67644 w 674959"/>
                <a:gd name="connsiteY5" fmla="*/ 501523 h 742233"/>
                <a:gd name="connsiteX6" fmla="*/ 293863 w 674959"/>
                <a:gd name="connsiteY6" fmla="*/ 23686 h 742233"/>
                <a:gd name="connsiteX0" fmla="*/ 293863 w 673514"/>
                <a:gd name="connsiteY0" fmla="*/ 20112 h 738659"/>
                <a:gd name="connsiteX1" fmla="*/ 670895 w 673514"/>
                <a:gd name="connsiteY1" fmla="*/ 146317 h 738659"/>
                <a:gd name="connsiteX2" fmla="*/ 563738 w 673514"/>
                <a:gd name="connsiteY2" fmla="*/ 662256 h 738659"/>
                <a:gd name="connsiteX3" fmla="*/ 344664 w 673514"/>
                <a:gd name="connsiteY3" fmla="*/ 670193 h 738659"/>
                <a:gd name="connsiteX4" fmla="*/ 67644 w 673514"/>
                <a:gd name="connsiteY4" fmla="*/ 497949 h 738659"/>
                <a:gd name="connsiteX5" fmla="*/ 293863 w 673514"/>
                <a:gd name="connsiteY5" fmla="*/ 20112 h 738659"/>
                <a:gd name="connsiteX0" fmla="*/ 293863 w 673514"/>
                <a:gd name="connsiteY0" fmla="*/ 20629 h 739176"/>
                <a:gd name="connsiteX1" fmla="*/ 670895 w 673514"/>
                <a:gd name="connsiteY1" fmla="*/ 146834 h 739176"/>
                <a:gd name="connsiteX2" fmla="*/ 563738 w 673514"/>
                <a:gd name="connsiteY2" fmla="*/ 662773 h 739176"/>
                <a:gd name="connsiteX3" fmla="*/ 344664 w 673514"/>
                <a:gd name="connsiteY3" fmla="*/ 670710 h 739176"/>
                <a:gd name="connsiteX4" fmla="*/ 67644 w 673514"/>
                <a:gd name="connsiteY4" fmla="*/ 498466 h 739176"/>
                <a:gd name="connsiteX5" fmla="*/ 293863 w 673514"/>
                <a:gd name="connsiteY5" fmla="*/ 20629 h 739176"/>
                <a:gd name="connsiteX0" fmla="*/ 293863 w 673514"/>
                <a:gd name="connsiteY0" fmla="*/ 32951 h 751498"/>
                <a:gd name="connsiteX1" fmla="*/ 565925 w 673514"/>
                <a:gd name="connsiteY1" fmla="*/ 59943 h 751498"/>
                <a:gd name="connsiteX2" fmla="*/ 670895 w 673514"/>
                <a:gd name="connsiteY2" fmla="*/ 159156 h 751498"/>
                <a:gd name="connsiteX3" fmla="*/ 563738 w 673514"/>
                <a:gd name="connsiteY3" fmla="*/ 675095 h 751498"/>
                <a:gd name="connsiteX4" fmla="*/ 344664 w 673514"/>
                <a:gd name="connsiteY4" fmla="*/ 683032 h 751498"/>
                <a:gd name="connsiteX5" fmla="*/ 67644 w 673514"/>
                <a:gd name="connsiteY5" fmla="*/ 510788 h 751498"/>
                <a:gd name="connsiteX6" fmla="*/ 293863 w 673514"/>
                <a:gd name="connsiteY6" fmla="*/ 32951 h 751498"/>
                <a:gd name="connsiteX0" fmla="*/ 211092 w 698875"/>
                <a:gd name="connsiteY0" fmla="*/ 57940 h 709519"/>
                <a:gd name="connsiteX1" fmla="*/ 591286 w 698875"/>
                <a:gd name="connsiteY1" fmla="*/ 17964 h 709519"/>
                <a:gd name="connsiteX2" fmla="*/ 696256 w 698875"/>
                <a:gd name="connsiteY2" fmla="*/ 117177 h 709519"/>
                <a:gd name="connsiteX3" fmla="*/ 589099 w 698875"/>
                <a:gd name="connsiteY3" fmla="*/ 633116 h 709519"/>
                <a:gd name="connsiteX4" fmla="*/ 370025 w 698875"/>
                <a:gd name="connsiteY4" fmla="*/ 641053 h 709519"/>
                <a:gd name="connsiteX5" fmla="*/ 93005 w 698875"/>
                <a:gd name="connsiteY5" fmla="*/ 468809 h 709519"/>
                <a:gd name="connsiteX6" fmla="*/ 211092 w 698875"/>
                <a:gd name="connsiteY6" fmla="*/ 57940 h 709519"/>
                <a:gd name="connsiteX0" fmla="*/ 211092 w 698875"/>
                <a:gd name="connsiteY0" fmla="*/ 108297 h 759876"/>
                <a:gd name="connsiteX1" fmla="*/ 591286 w 698875"/>
                <a:gd name="connsiteY1" fmla="*/ 68321 h 759876"/>
                <a:gd name="connsiteX2" fmla="*/ 696256 w 698875"/>
                <a:gd name="connsiteY2" fmla="*/ 167534 h 759876"/>
                <a:gd name="connsiteX3" fmla="*/ 589099 w 698875"/>
                <a:gd name="connsiteY3" fmla="*/ 683473 h 759876"/>
                <a:gd name="connsiteX4" fmla="*/ 370025 w 698875"/>
                <a:gd name="connsiteY4" fmla="*/ 691410 h 759876"/>
                <a:gd name="connsiteX5" fmla="*/ 93005 w 698875"/>
                <a:gd name="connsiteY5" fmla="*/ 519166 h 759876"/>
                <a:gd name="connsiteX6" fmla="*/ 211092 w 698875"/>
                <a:gd name="connsiteY6" fmla="*/ 108297 h 759876"/>
                <a:gd name="connsiteX0" fmla="*/ 211092 w 698875"/>
                <a:gd name="connsiteY0" fmla="*/ 106088 h 757667"/>
                <a:gd name="connsiteX1" fmla="*/ 591286 w 698875"/>
                <a:gd name="connsiteY1" fmla="*/ 66112 h 757667"/>
                <a:gd name="connsiteX2" fmla="*/ 696256 w 698875"/>
                <a:gd name="connsiteY2" fmla="*/ 165325 h 757667"/>
                <a:gd name="connsiteX3" fmla="*/ 589099 w 698875"/>
                <a:gd name="connsiteY3" fmla="*/ 681264 h 757667"/>
                <a:gd name="connsiteX4" fmla="*/ 370025 w 698875"/>
                <a:gd name="connsiteY4" fmla="*/ 689201 h 757667"/>
                <a:gd name="connsiteX5" fmla="*/ 93005 w 698875"/>
                <a:gd name="connsiteY5" fmla="*/ 516957 h 757667"/>
                <a:gd name="connsiteX6" fmla="*/ 211092 w 698875"/>
                <a:gd name="connsiteY6" fmla="*/ 106088 h 757667"/>
                <a:gd name="connsiteX0" fmla="*/ 211092 w 698875"/>
                <a:gd name="connsiteY0" fmla="*/ 107130 h 758709"/>
                <a:gd name="connsiteX1" fmla="*/ 591286 w 698875"/>
                <a:gd name="connsiteY1" fmla="*/ 67154 h 758709"/>
                <a:gd name="connsiteX2" fmla="*/ 696256 w 698875"/>
                <a:gd name="connsiteY2" fmla="*/ 166367 h 758709"/>
                <a:gd name="connsiteX3" fmla="*/ 589099 w 698875"/>
                <a:gd name="connsiteY3" fmla="*/ 682306 h 758709"/>
                <a:gd name="connsiteX4" fmla="*/ 370025 w 698875"/>
                <a:gd name="connsiteY4" fmla="*/ 690243 h 758709"/>
                <a:gd name="connsiteX5" fmla="*/ 93005 w 698875"/>
                <a:gd name="connsiteY5" fmla="*/ 517999 h 758709"/>
                <a:gd name="connsiteX6" fmla="*/ 211092 w 698875"/>
                <a:gd name="connsiteY6" fmla="*/ 107130 h 758709"/>
                <a:gd name="connsiteX0" fmla="*/ 148003 w 635786"/>
                <a:gd name="connsiteY0" fmla="*/ 107130 h 758709"/>
                <a:gd name="connsiteX1" fmla="*/ 528197 w 635786"/>
                <a:gd name="connsiteY1" fmla="*/ 67154 h 758709"/>
                <a:gd name="connsiteX2" fmla="*/ 633167 w 635786"/>
                <a:gd name="connsiteY2" fmla="*/ 166367 h 758709"/>
                <a:gd name="connsiteX3" fmla="*/ 526010 w 635786"/>
                <a:gd name="connsiteY3" fmla="*/ 682306 h 758709"/>
                <a:gd name="connsiteX4" fmla="*/ 306936 w 635786"/>
                <a:gd name="connsiteY4" fmla="*/ 690243 h 758709"/>
                <a:gd name="connsiteX5" fmla="*/ 29916 w 635786"/>
                <a:gd name="connsiteY5" fmla="*/ 517999 h 758709"/>
                <a:gd name="connsiteX6" fmla="*/ 24137 w 635786"/>
                <a:gd name="connsiteY6" fmla="*/ 281004 h 758709"/>
                <a:gd name="connsiteX7" fmla="*/ 148003 w 635786"/>
                <a:gd name="connsiteY7" fmla="*/ 107130 h 758709"/>
                <a:gd name="connsiteX0" fmla="*/ 275656 w 763439"/>
                <a:gd name="connsiteY0" fmla="*/ 107130 h 758709"/>
                <a:gd name="connsiteX1" fmla="*/ 655850 w 763439"/>
                <a:gd name="connsiteY1" fmla="*/ 67154 h 758709"/>
                <a:gd name="connsiteX2" fmla="*/ 760820 w 763439"/>
                <a:gd name="connsiteY2" fmla="*/ 166367 h 758709"/>
                <a:gd name="connsiteX3" fmla="*/ 653663 w 763439"/>
                <a:gd name="connsiteY3" fmla="*/ 682306 h 758709"/>
                <a:gd name="connsiteX4" fmla="*/ 434589 w 763439"/>
                <a:gd name="connsiteY4" fmla="*/ 690243 h 758709"/>
                <a:gd name="connsiteX5" fmla="*/ 9351 w 763439"/>
                <a:gd name="connsiteY5" fmla="*/ 458771 h 758709"/>
                <a:gd name="connsiteX6" fmla="*/ 151790 w 763439"/>
                <a:gd name="connsiteY6" fmla="*/ 281004 h 758709"/>
                <a:gd name="connsiteX7" fmla="*/ 275656 w 763439"/>
                <a:gd name="connsiteY7" fmla="*/ 107130 h 758709"/>
                <a:gd name="connsiteX0" fmla="*/ 275656 w 763439"/>
                <a:gd name="connsiteY0" fmla="*/ 107130 h 758709"/>
                <a:gd name="connsiteX1" fmla="*/ 655850 w 763439"/>
                <a:gd name="connsiteY1" fmla="*/ 67154 h 758709"/>
                <a:gd name="connsiteX2" fmla="*/ 760820 w 763439"/>
                <a:gd name="connsiteY2" fmla="*/ 166367 h 758709"/>
                <a:gd name="connsiteX3" fmla="*/ 653663 w 763439"/>
                <a:gd name="connsiteY3" fmla="*/ 682306 h 758709"/>
                <a:gd name="connsiteX4" fmla="*/ 434589 w 763439"/>
                <a:gd name="connsiteY4" fmla="*/ 690243 h 758709"/>
                <a:gd name="connsiteX5" fmla="*/ 184732 w 763439"/>
                <a:gd name="connsiteY5" fmla="*/ 683469 h 758709"/>
                <a:gd name="connsiteX6" fmla="*/ 9351 w 763439"/>
                <a:gd name="connsiteY6" fmla="*/ 458771 h 758709"/>
                <a:gd name="connsiteX7" fmla="*/ 151790 w 763439"/>
                <a:gd name="connsiteY7" fmla="*/ 281004 h 758709"/>
                <a:gd name="connsiteX8" fmla="*/ 275656 w 763439"/>
                <a:gd name="connsiteY8" fmla="*/ 107130 h 758709"/>
                <a:gd name="connsiteX0" fmla="*/ 274179 w 761962"/>
                <a:gd name="connsiteY0" fmla="*/ 107130 h 758709"/>
                <a:gd name="connsiteX1" fmla="*/ 654373 w 761962"/>
                <a:gd name="connsiteY1" fmla="*/ 67154 h 758709"/>
                <a:gd name="connsiteX2" fmla="*/ 759343 w 761962"/>
                <a:gd name="connsiteY2" fmla="*/ 166367 h 758709"/>
                <a:gd name="connsiteX3" fmla="*/ 652186 w 761962"/>
                <a:gd name="connsiteY3" fmla="*/ 682306 h 758709"/>
                <a:gd name="connsiteX4" fmla="*/ 433112 w 761962"/>
                <a:gd name="connsiteY4" fmla="*/ 690243 h 758709"/>
                <a:gd name="connsiteX5" fmla="*/ 183255 w 761962"/>
                <a:gd name="connsiteY5" fmla="*/ 683469 h 758709"/>
                <a:gd name="connsiteX6" fmla="*/ 7874 w 761962"/>
                <a:gd name="connsiteY6" fmla="*/ 458771 h 758709"/>
                <a:gd name="connsiteX7" fmla="*/ 150313 w 761962"/>
                <a:gd name="connsiteY7" fmla="*/ 281004 h 758709"/>
                <a:gd name="connsiteX8" fmla="*/ 274179 w 761962"/>
                <a:gd name="connsiteY8" fmla="*/ 107130 h 758709"/>
                <a:gd name="connsiteX0" fmla="*/ 274548 w 762331"/>
                <a:gd name="connsiteY0" fmla="*/ 107130 h 758709"/>
                <a:gd name="connsiteX1" fmla="*/ 654742 w 762331"/>
                <a:gd name="connsiteY1" fmla="*/ 67154 h 758709"/>
                <a:gd name="connsiteX2" fmla="*/ 759712 w 762331"/>
                <a:gd name="connsiteY2" fmla="*/ 166367 h 758709"/>
                <a:gd name="connsiteX3" fmla="*/ 652555 w 762331"/>
                <a:gd name="connsiteY3" fmla="*/ 682306 h 758709"/>
                <a:gd name="connsiteX4" fmla="*/ 433481 w 762331"/>
                <a:gd name="connsiteY4" fmla="*/ 690243 h 758709"/>
                <a:gd name="connsiteX5" fmla="*/ 183624 w 762331"/>
                <a:gd name="connsiteY5" fmla="*/ 683469 h 758709"/>
                <a:gd name="connsiteX6" fmla="*/ 8243 w 762331"/>
                <a:gd name="connsiteY6" fmla="*/ 458771 h 758709"/>
                <a:gd name="connsiteX7" fmla="*/ 150682 w 762331"/>
                <a:gd name="connsiteY7" fmla="*/ 281004 h 758709"/>
                <a:gd name="connsiteX8" fmla="*/ 274548 w 762331"/>
                <a:gd name="connsiteY8" fmla="*/ 107130 h 758709"/>
                <a:gd name="connsiteX0" fmla="*/ 271145 w 758928"/>
                <a:gd name="connsiteY0" fmla="*/ 107130 h 758709"/>
                <a:gd name="connsiteX1" fmla="*/ 651339 w 758928"/>
                <a:gd name="connsiteY1" fmla="*/ 67154 h 758709"/>
                <a:gd name="connsiteX2" fmla="*/ 756309 w 758928"/>
                <a:gd name="connsiteY2" fmla="*/ 166367 h 758709"/>
                <a:gd name="connsiteX3" fmla="*/ 649152 w 758928"/>
                <a:gd name="connsiteY3" fmla="*/ 682306 h 758709"/>
                <a:gd name="connsiteX4" fmla="*/ 430078 w 758928"/>
                <a:gd name="connsiteY4" fmla="*/ 690243 h 758709"/>
                <a:gd name="connsiteX5" fmla="*/ 180221 w 758928"/>
                <a:gd name="connsiteY5" fmla="*/ 683469 h 758709"/>
                <a:gd name="connsiteX6" fmla="*/ 4840 w 758928"/>
                <a:gd name="connsiteY6" fmla="*/ 458771 h 758709"/>
                <a:gd name="connsiteX7" fmla="*/ 147279 w 758928"/>
                <a:gd name="connsiteY7" fmla="*/ 281004 h 758709"/>
                <a:gd name="connsiteX8" fmla="*/ 271145 w 758928"/>
                <a:gd name="connsiteY8" fmla="*/ 107130 h 758709"/>
                <a:gd name="connsiteX0" fmla="*/ 323329 w 811112"/>
                <a:gd name="connsiteY0" fmla="*/ 107130 h 758709"/>
                <a:gd name="connsiteX1" fmla="*/ 703523 w 811112"/>
                <a:gd name="connsiteY1" fmla="*/ 67154 h 758709"/>
                <a:gd name="connsiteX2" fmla="*/ 808493 w 811112"/>
                <a:gd name="connsiteY2" fmla="*/ 166367 h 758709"/>
                <a:gd name="connsiteX3" fmla="*/ 701336 w 811112"/>
                <a:gd name="connsiteY3" fmla="*/ 682306 h 758709"/>
                <a:gd name="connsiteX4" fmla="*/ 482262 w 811112"/>
                <a:gd name="connsiteY4" fmla="*/ 690243 h 758709"/>
                <a:gd name="connsiteX5" fmla="*/ 232405 w 811112"/>
                <a:gd name="connsiteY5" fmla="*/ 683469 h 758709"/>
                <a:gd name="connsiteX6" fmla="*/ 57024 w 811112"/>
                <a:gd name="connsiteY6" fmla="*/ 458771 h 758709"/>
                <a:gd name="connsiteX7" fmla="*/ 199463 w 811112"/>
                <a:gd name="connsiteY7" fmla="*/ 281004 h 758709"/>
                <a:gd name="connsiteX8" fmla="*/ 323329 w 811112"/>
                <a:gd name="connsiteY8" fmla="*/ 107130 h 758709"/>
                <a:gd name="connsiteX0" fmla="*/ 326464 w 814247"/>
                <a:gd name="connsiteY0" fmla="*/ 107130 h 758709"/>
                <a:gd name="connsiteX1" fmla="*/ 706658 w 814247"/>
                <a:gd name="connsiteY1" fmla="*/ 67154 h 758709"/>
                <a:gd name="connsiteX2" fmla="*/ 811628 w 814247"/>
                <a:gd name="connsiteY2" fmla="*/ 166367 h 758709"/>
                <a:gd name="connsiteX3" fmla="*/ 704471 w 814247"/>
                <a:gd name="connsiteY3" fmla="*/ 682306 h 758709"/>
                <a:gd name="connsiteX4" fmla="*/ 485397 w 814247"/>
                <a:gd name="connsiteY4" fmla="*/ 690243 h 758709"/>
                <a:gd name="connsiteX5" fmla="*/ 235540 w 814247"/>
                <a:gd name="connsiteY5" fmla="*/ 683469 h 758709"/>
                <a:gd name="connsiteX6" fmla="*/ 60159 w 814247"/>
                <a:gd name="connsiteY6" fmla="*/ 458771 h 758709"/>
                <a:gd name="connsiteX7" fmla="*/ 202598 w 814247"/>
                <a:gd name="connsiteY7" fmla="*/ 281004 h 758709"/>
                <a:gd name="connsiteX8" fmla="*/ 326464 w 814247"/>
                <a:gd name="connsiteY8" fmla="*/ 107130 h 758709"/>
                <a:gd name="connsiteX0" fmla="*/ 314216 w 801999"/>
                <a:gd name="connsiteY0" fmla="*/ 107130 h 758709"/>
                <a:gd name="connsiteX1" fmla="*/ 694410 w 801999"/>
                <a:gd name="connsiteY1" fmla="*/ 67154 h 758709"/>
                <a:gd name="connsiteX2" fmla="*/ 799380 w 801999"/>
                <a:gd name="connsiteY2" fmla="*/ 166367 h 758709"/>
                <a:gd name="connsiteX3" fmla="*/ 692223 w 801999"/>
                <a:gd name="connsiteY3" fmla="*/ 682306 h 758709"/>
                <a:gd name="connsiteX4" fmla="*/ 473149 w 801999"/>
                <a:gd name="connsiteY4" fmla="*/ 690243 h 758709"/>
                <a:gd name="connsiteX5" fmla="*/ 223292 w 801999"/>
                <a:gd name="connsiteY5" fmla="*/ 683469 h 758709"/>
                <a:gd name="connsiteX6" fmla="*/ 47911 w 801999"/>
                <a:gd name="connsiteY6" fmla="*/ 458771 h 758709"/>
                <a:gd name="connsiteX7" fmla="*/ 190350 w 801999"/>
                <a:gd name="connsiteY7" fmla="*/ 281004 h 758709"/>
                <a:gd name="connsiteX8" fmla="*/ 314216 w 801999"/>
                <a:gd name="connsiteY8" fmla="*/ 107130 h 758709"/>
                <a:gd name="connsiteX0" fmla="*/ 314216 w 801999"/>
                <a:gd name="connsiteY0" fmla="*/ 107130 h 817979"/>
                <a:gd name="connsiteX1" fmla="*/ 694410 w 801999"/>
                <a:gd name="connsiteY1" fmla="*/ 67154 h 817979"/>
                <a:gd name="connsiteX2" fmla="*/ 799380 w 801999"/>
                <a:gd name="connsiteY2" fmla="*/ 166367 h 817979"/>
                <a:gd name="connsiteX3" fmla="*/ 692223 w 801999"/>
                <a:gd name="connsiteY3" fmla="*/ 682306 h 817979"/>
                <a:gd name="connsiteX4" fmla="*/ 396931 w 801999"/>
                <a:gd name="connsiteY4" fmla="*/ 773942 h 817979"/>
                <a:gd name="connsiteX5" fmla="*/ 223292 w 801999"/>
                <a:gd name="connsiteY5" fmla="*/ 683469 h 817979"/>
                <a:gd name="connsiteX6" fmla="*/ 47911 w 801999"/>
                <a:gd name="connsiteY6" fmla="*/ 458771 h 817979"/>
                <a:gd name="connsiteX7" fmla="*/ 190350 w 801999"/>
                <a:gd name="connsiteY7" fmla="*/ 281004 h 817979"/>
                <a:gd name="connsiteX8" fmla="*/ 314216 w 801999"/>
                <a:gd name="connsiteY8" fmla="*/ 107130 h 817979"/>
                <a:gd name="connsiteX0" fmla="*/ 314216 w 849274"/>
                <a:gd name="connsiteY0" fmla="*/ 107130 h 835248"/>
                <a:gd name="connsiteX1" fmla="*/ 694410 w 849274"/>
                <a:gd name="connsiteY1" fmla="*/ 67154 h 835248"/>
                <a:gd name="connsiteX2" fmla="*/ 799380 w 849274"/>
                <a:gd name="connsiteY2" fmla="*/ 166367 h 835248"/>
                <a:gd name="connsiteX3" fmla="*/ 828226 w 849274"/>
                <a:gd name="connsiteY3" fmla="*/ 747214 h 835248"/>
                <a:gd name="connsiteX4" fmla="*/ 396931 w 849274"/>
                <a:gd name="connsiteY4" fmla="*/ 773942 h 835248"/>
                <a:gd name="connsiteX5" fmla="*/ 223292 w 849274"/>
                <a:gd name="connsiteY5" fmla="*/ 683469 h 835248"/>
                <a:gd name="connsiteX6" fmla="*/ 47911 w 849274"/>
                <a:gd name="connsiteY6" fmla="*/ 458771 h 835248"/>
                <a:gd name="connsiteX7" fmla="*/ 190350 w 849274"/>
                <a:gd name="connsiteY7" fmla="*/ 281004 h 835248"/>
                <a:gd name="connsiteX8" fmla="*/ 314216 w 849274"/>
                <a:gd name="connsiteY8" fmla="*/ 107130 h 835248"/>
                <a:gd name="connsiteX0" fmla="*/ 314216 w 849274"/>
                <a:gd name="connsiteY0" fmla="*/ 107130 h 914352"/>
                <a:gd name="connsiteX1" fmla="*/ 694410 w 849274"/>
                <a:gd name="connsiteY1" fmla="*/ 67154 h 914352"/>
                <a:gd name="connsiteX2" fmla="*/ 799380 w 849274"/>
                <a:gd name="connsiteY2" fmla="*/ 166367 h 914352"/>
                <a:gd name="connsiteX3" fmla="*/ 828226 w 849274"/>
                <a:gd name="connsiteY3" fmla="*/ 747214 h 914352"/>
                <a:gd name="connsiteX4" fmla="*/ 396931 w 849274"/>
                <a:gd name="connsiteY4" fmla="*/ 773942 h 914352"/>
                <a:gd name="connsiteX5" fmla="*/ 223292 w 849274"/>
                <a:gd name="connsiteY5" fmla="*/ 683469 h 914352"/>
                <a:gd name="connsiteX6" fmla="*/ 47911 w 849274"/>
                <a:gd name="connsiteY6" fmla="*/ 458771 h 914352"/>
                <a:gd name="connsiteX7" fmla="*/ 190350 w 849274"/>
                <a:gd name="connsiteY7" fmla="*/ 281004 h 914352"/>
                <a:gd name="connsiteX8" fmla="*/ 314216 w 849274"/>
                <a:gd name="connsiteY8" fmla="*/ 107130 h 914352"/>
                <a:gd name="connsiteX0" fmla="*/ 314216 w 849274"/>
                <a:gd name="connsiteY0" fmla="*/ 107130 h 980365"/>
                <a:gd name="connsiteX1" fmla="*/ 694410 w 849274"/>
                <a:gd name="connsiteY1" fmla="*/ 67154 h 980365"/>
                <a:gd name="connsiteX2" fmla="*/ 799380 w 849274"/>
                <a:gd name="connsiteY2" fmla="*/ 166367 h 980365"/>
                <a:gd name="connsiteX3" fmla="*/ 828226 w 849274"/>
                <a:gd name="connsiteY3" fmla="*/ 747214 h 980365"/>
                <a:gd name="connsiteX4" fmla="*/ 396931 w 849274"/>
                <a:gd name="connsiteY4" fmla="*/ 773942 h 980365"/>
                <a:gd name="connsiteX5" fmla="*/ 223292 w 849274"/>
                <a:gd name="connsiteY5" fmla="*/ 683469 h 980365"/>
                <a:gd name="connsiteX6" fmla="*/ 47911 w 849274"/>
                <a:gd name="connsiteY6" fmla="*/ 458771 h 980365"/>
                <a:gd name="connsiteX7" fmla="*/ 190350 w 849274"/>
                <a:gd name="connsiteY7" fmla="*/ 281004 h 980365"/>
                <a:gd name="connsiteX8" fmla="*/ 314216 w 849274"/>
                <a:gd name="connsiteY8" fmla="*/ 107130 h 98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9274" h="980365">
                  <a:moveTo>
                    <a:pt x="314216" y="107130"/>
                  </a:moveTo>
                  <a:cubicBezTo>
                    <a:pt x="388211" y="-99348"/>
                    <a:pt x="583139" y="53776"/>
                    <a:pt x="694410" y="67154"/>
                  </a:cubicBezTo>
                  <a:cubicBezTo>
                    <a:pt x="757249" y="88188"/>
                    <a:pt x="799852" y="60078"/>
                    <a:pt x="799380" y="166367"/>
                  </a:cubicBezTo>
                  <a:cubicBezTo>
                    <a:pt x="816446" y="263073"/>
                    <a:pt x="882598" y="659901"/>
                    <a:pt x="828226" y="747214"/>
                  </a:cubicBezTo>
                  <a:cubicBezTo>
                    <a:pt x="806674" y="1037718"/>
                    <a:pt x="463802" y="1068144"/>
                    <a:pt x="396931" y="773942"/>
                  </a:cubicBezTo>
                  <a:cubicBezTo>
                    <a:pt x="318339" y="771863"/>
                    <a:pt x="294165" y="722048"/>
                    <a:pt x="223292" y="683469"/>
                  </a:cubicBezTo>
                  <a:cubicBezTo>
                    <a:pt x="128246" y="752678"/>
                    <a:pt x="-98398" y="653341"/>
                    <a:pt x="47911" y="458771"/>
                  </a:cubicBezTo>
                  <a:cubicBezTo>
                    <a:pt x="14825" y="189073"/>
                    <a:pt x="161164" y="313051"/>
                    <a:pt x="190350" y="281004"/>
                  </a:cubicBezTo>
                  <a:cubicBezTo>
                    <a:pt x="210031" y="212526"/>
                    <a:pt x="226271" y="122320"/>
                    <a:pt x="314216" y="10713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10119D7-BC57-D387-E7A9-F24A648E6814}"/>
                </a:ext>
              </a:extLst>
            </p:cNvPr>
            <p:cNvSpPr/>
            <p:nvPr/>
          </p:nvSpPr>
          <p:spPr>
            <a:xfrm>
              <a:off x="4609804" y="4617896"/>
              <a:ext cx="818675" cy="794864"/>
            </a:xfrm>
            <a:custGeom>
              <a:avLst/>
              <a:gdLst>
                <a:gd name="connsiteX0" fmla="*/ 0 w 460375"/>
                <a:gd name="connsiteY0" fmla="*/ 0 h 336550"/>
                <a:gd name="connsiteX1" fmla="*/ 460375 w 460375"/>
                <a:gd name="connsiteY1" fmla="*/ 0 h 336550"/>
                <a:gd name="connsiteX2" fmla="*/ 460375 w 460375"/>
                <a:gd name="connsiteY2" fmla="*/ 336550 h 336550"/>
                <a:gd name="connsiteX3" fmla="*/ 0 w 460375"/>
                <a:gd name="connsiteY3" fmla="*/ 336550 h 336550"/>
                <a:gd name="connsiteX4" fmla="*/ 0 w 460375"/>
                <a:gd name="connsiteY4" fmla="*/ 0 h 336550"/>
                <a:gd name="connsiteX0" fmla="*/ 116681 w 460375"/>
                <a:gd name="connsiteY0" fmla="*/ 0 h 524669"/>
                <a:gd name="connsiteX1" fmla="*/ 460375 w 460375"/>
                <a:gd name="connsiteY1" fmla="*/ 188119 h 524669"/>
                <a:gd name="connsiteX2" fmla="*/ 460375 w 460375"/>
                <a:gd name="connsiteY2" fmla="*/ 524669 h 524669"/>
                <a:gd name="connsiteX3" fmla="*/ 0 w 460375"/>
                <a:gd name="connsiteY3" fmla="*/ 524669 h 524669"/>
                <a:gd name="connsiteX4" fmla="*/ 116681 w 460375"/>
                <a:gd name="connsiteY4" fmla="*/ 0 h 524669"/>
                <a:gd name="connsiteX0" fmla="*/ 124533 w 468227"/>
                <a:gd name="connsiteY0" fmla="*/ 0 h 524669"/>
                <a:gd name="connsiteX1" fmla="*/ 468227 w 468227"/>
                <a:gd name="connsiteY1" fmla="*/ 188119 h 524669"/>
                <a:gd name="connsiteX2" fmla="*/ 468227 w 468227"/>
                <a:gd name="connsiteY2" fmla="*/ 524669 h 524669"/>
                <a:gd name="connsiteX3" fmla="*/ 7852 w 468227"/>
                <a:gd name="connsiteY3" fmla="*/ 524669 h 524669"/>
                <a:gd name="connsiteX4" fmla="*/ 8646 w 468227"/>
                <a:gd name="connsiteY4" fmla="*/ 115095 h 524669"/>
                <a:gd name="connsiteX5" fmla="*/ 124533 w 468227"/>
                <a:gd name="connsiteY5" fmla="*/ 0 h 524669"/>
                <a:gd name="connsiteX0" fmla="*/ 194477 w 538171"/>
                <a:gd name="connsiteY0" fmla="*/ 0 h 524669"/>
                <a:gd name="connsiteX1" fmla="*/ 538171 w 538171"/>
                <a:gd name="connsiteY1" fmla="*/ 188119 h 524669"/>
                <a:gd name="connsiteX2" fmla="*/ 538171 w 538171"/>
                <a:gd name="connsiteY2" fmla="*/ 524669 h 524669"/>
                <a:gd name="connsiteX3" fmla="*/ 77796 w 538171"/>
                <a:gd name="connsiteY3" fmla="*/ 524669 h 524669"/>
                <a:gd name="connsiteX4" fmla="*/ 9 w 538171"/>
                <a:gd name="connsiteY4" fmla="*/ 143670 h 524669"/>
                <a:gd name="connsiteX5" fmla="*/ 78590 w 538171"/>
                <a:gd name="connsiteY5" fmla="*/ 115095 h 524669"/>
                <a:gd name="connsiteX6" fmla="*/ 194477 w 538171"/>
                <a:gd name="connsiteY6" fmla="*/ 0 h 524669"/>
                <a:gd name="connsiteX0" fmla="*/ 198767 w 542461"/>
                <a:gd name="connsiteY0" fmla="*/ 0 h 591344"/>
                <a:gd name="connsiteX1" fmla="*/ 542461 w 542461"/>
                <a:gd name="connsiteY1" fmla="*/ 188119 h 591344"/>
                <a:gd name="connsiteX2" fmla="*/ 542461 w 542461"/>
                <a:gd name="connsiteY2" fmla="*/ 524669 h 591344"/>
                <a:gd name="connsiteX3" fmla="*/ 55892 w 542461"/>
                <a:gd name="connsiteY3" fmla="*/ 591344 h 591344"/>
                <a:gd name="connsiteX4" fmla="*/ 4299 w 542461"/>
                <a:gd name="connsiteY4" fmla="*/ 143670 h 591344"/>
                <a:gd name="connsiteX5" fmla="*/ 82880 w 542461"/>
                <a:gd name="connsiteY5" fmla="*/ 115095 h 591344"/>
                <a:gd name="connsiteX6" fmla="*/ 198767 w 542461"/>
                <a:gd name="connsiteY6" fmla="*/ 0 h 591344"/>
                <a:gd name="connsiteX0" fmla="*/ 198767 w 542461"/>
                <a:gd name="connsiteY0" fmla="*/ 0 h 696119"/>
                <a:gd name="connsiteX1" fmla="*/ 542461 w 542461"/>
                <a:gd name="connsiteY1" fmla="*/ 188119 h 696119"/>
                <a:gd name="connsiteX2" fmla="*/ 542461 w 542461"/>
                <a:gd name="connsiteY2" fmla="*/ 524669 h 696119"/>
                <a:gd name="connsiteX3" fmla="*/ 180511 w 542461"/>
                <a:gd name="connsiteY3" fmla="*/ 696119 h 696119"/>
                <a:gd name="connsiteX4" fmla="*/ 55892 w 542461"/>
                <a:gd name="connsiteY4" fmla="*/ 591344 h 696119"/>
                <a:gd name="connsiteX5" fmla="*/ 4299 w 542461"/>
                <a:gd name="connsiteY5" fmla="*/ 143670 h 696119"/>
                <a:gd name="connsiteX6" fmla="*/ 82880 w 542461"/>
                <a:gd name="connsiteY6" fmla="*/ 115095 h 696119"/>
                <a:gd name="connsiteX7" fmla="*/ 198767 w 542461"/>
                <a:gd name="connsiteY7" fmla="*/ 0 h 696119"/>
                <a:gd name="connsiteX0" fmla="*/ 198767 w 542461"/>
                <a:gd name="connsiteY0" fmla="*/ 0 h 747734"/>
                <a:gd name="connsiteX1" fmla="*/ 542461 w 542461"/>
                <a:gd name="connsiteY1" fmla="*/ 188119 h 747734"/>
                <a:gd name="connsiteX2" fmla="*/ 542461 w 542461"/>
                <a:gd name="connsiteY2" fmla="*/ 524669 h 747734"/>
                <a:gd name="connsiteX3" fmla="*/ 475786 w 542461"/>
                <a:gd name="connsiteY3" fmla="*/ 741363 h 747734"/>
                <a:gd name="connsiteX4" fmla="*/ 180511 w 542461"/>
                <a:gd name="connsiteY4" fmla="*/ 696119 h 747734"/>
                <a:gd name="connsiteX5" fmla="*/ 55892 w 542461"/>
                <a:gd name="connsiteY5" fmla="*/ 591344 h 747734"/>
                <a:gd name="connsiteX6" fmla="*/ 4299 w 542461"/>
                <a:gd name="connsiteY6" fmla="*/ 143670 h 747734"/>
                <a:gd name="connsiteX7" fmla="*/ 82880 w 542461"/>
                <a:gd name="connsiteY7" fmla="*/ 115095 h 747734"/>
                <a:gd name="connsiteX8" fmla="*/ 198767 w 542461"/>
                <a:gd name="connsiteY8" fmla="*/ 0 h 747734"/>
                <a:gd name="connsiteX0" fmla="*/ 198767 w 644855"/>
                <a:gd name="connsiteY0" fmla="*/ 0 h 747734"/>
                <a:gd name="connsiteX1" fmla="*/ 542461 w 644855"/>
                <a:gd name="connsiteY1" fmla="*/ 188119 h 747734"/>
                <a:gd name="connsiteX2" fmla="*/ 644855 w 644855"/>
                <a:gd name="connsiteY2" fmla="*/ 474663 h 747734"/>
                <a:gd name="connsiteX3" fmla="*/ 475786 w 644855"/>
                <a:gd name="connsiteY3" fmla="*/ 741363 h 747734"/>
                <a:gd name="connsiteX4" fmla="*/ 180511 w 644855"/>
                <a:gd name="connsiteY4" fmla="*/ 696119 h 747734"/>
                <a:gd name="connsiteX5" fmla="*/ 55892 w 644855"/>
                <a:gd name="connsiteY5" fmla="*/ 591344 h 747734"/>
                <a:gd name="connsiteX6" fmla="*/ 4299 w 644855"/>
                <a:gd name="connsiteY6" fmla="*/ 143670 h 747734"/>
                <a:gd name="connsiteX7" fmla="*/ 82880 w 644855"/>
                <a:gd name="connsiteY7" fmla="*/ 115095 h 747734"/>
                <a:gd name="connsiteX8" fmla="*/ 198767 w 644855"/>
                <a:gd name="connsiteY8" fmla="*/ 0 h 747734"/>
                <a:gd name="connsiteX0" fmla="*/ 198767 w 713911"/>
                <a:gd name="connsiteY0" fmla="*/ 0 h 747734"/>
                <a:gd name="connsiteX1" fmla="*/ 542461 w 713911"/>
                <a:gd name="connsiteY1" fmla="*/ 188119 h 747734"/>
                <a:gd name="connsiteX2" fmla="*/ 713911 w 713911"/>
                <a:gd name="connsiteY2" fmla="*/ 298449 h 747734"/>
                <a:gd name="connsiteX3" fmla="*/ 644855 w 713911"/>
                <a:gd name="connsiteY3" fmla="*/ 474663 h 747734"/>
                <a:gd name="connsiteX4" fmla="*/ 475786 w 713911"/>
                <a:gd name="connsiteY4" fmla="*/ 741363 h 747734"/>
                <a:gd name="connsiteX5" fmla="*/ 180511 w 713911"/>
                <a:gd name="connsiteY5" fmla="*/ 696119 h 747734"/>
                <a:gd name="connsiteX6" fmla="*/ 55892 w 713911"/>
                <a:gd name="connsiteY6" fmla="*/ 591344 h 747734"/>
                <a:gd name="connsiteX7" fmla="*/ 4299 w 713911"/>
                <a:gd name="connsiteY7" fmla="*/ 143670 h 747734"/>
                <a:gd name="connsiteX8" fmla="*/ 82880 w 713911"/>
                <a:gd name="connsiteY8" fmla="*/ 115095 h 747734"/>
                <a:gd name="connsiteX9" fmla="*/ 198767 w 713911"/>
                <a:gd name="connsiteY9" fmla="*/ 0 h 747734"/>
                <a:gd name="connsiteX0" fmla="*/ 198767 w 732190"/>
                <a:gd name="connsiteY0" fmla="*/ 0 h 747734"/>
                <a:gd name="connsiteX1" fmla="*/ 542461 w 732190"/>
                <a:gd name="connsiteY1" fmla="*/ 188119 h 747734"/>
                <a:gd name="connsiteX2" fmla="*/ 713911 w 732190"/>
                <a:gd name="connsiteY2" fmla="*/ 298449 h 747734"/>
                <a:gd name="connsiteX3" fmla="*/ 644855 w 732190"/>
                <a:gd name="connsiteY3" fmla="*/ 474663 h 747734"/>
                <a:gd name="connsiteX4" fmla="*/ 475786 w 732190"/>
                <a:gd name="connsiteY4" fmla="*/ 741363 h 747734"/>
                <a:gd name="connsiteX5" fmla="*/ 180511 w 732190"/>
                <a:gd name="connsiteY5" fmla="*/ 696119 h 747734"/>
                <a:gd name="connsiteX6" fmla="*/ 55892 w 732190"/>
                <a:gd name="connsiteY6" fmla="*/ 591344 h 747734"/>
                <a:gd name="connsiteX7" fmla="*/ 4299 w 732190"/>
                <a:gd name="connsiteY7" fmla="*/ 143670 h 747734"/>
                <a:gd name="connsiteX8" fmla="*/ 82880 w 732190"/>
                <a:gd name="connsiteY8" fmla="*/ 115095 h 747734"/>
                <a:gd name="connsiteX9" fmla="*/ 198767 w 732190"/>
                <a:gd name="connsiteY9" fmla="*/ 0 h 747734"/>
                <a:gd name="connsiteX0" fmla="*/ 198767 w 732190"/>
                <a:gd name="connsiteY0" fmla="*/ 0 h 747734"/>
                <a:gd name="connsiteX1" fmla="*/ 542461 w 732190"/>
                <a:gd name="connsiteY1" fmla="*/ 188119 h 747734"/>
                <a:gd name="connsiteX2" fmla="*/ 713911 w 732190"/>
                <a:gd name="connsiteY2" fmla="*/ 298449 h 747734"/>
                <a:gd name="connsiteX3" fmla="*/ 644855 w 732190"/>
                <a:gd name="connsiteY3" fmla="*/ 474663 h 747734"/>
                <a:gd name="connsiteX4" fmla="*/ 475786 w 732190"/>
                <a:gd name="connsiteY4" fmla="*/ 741363 h 747734"/>
                <a:gd name="connsiteX5" fmla="*/ 180511 w 732190"/>
                <a:gd name="connsiteY5" fmla="*/ 696119 h 747734"/>
                <a:gd name="connsiteX6" fmla="*/ 55892 w 732190"/>
                <a:gd name="connsiteY6" fmla="*/ 591344 h 747734"/>
                <a:gd name="connsiteX7" fmla="*/ 4299 w 732190"/>
                <a:gd name="connsiteY7" fmla="*/ 143670 h 747734"/>
                <a:gd name="connsiteX8" fmla="*/ 82880 w 732190"/>
                <a:gd name="connsiteY8" fmla="*/ 115095 h 747734"/>
                <a:gd name="connsiteX9" fmla="*/ 198767 w 732190"/>
                <a:gd name="connsiteY9" fmla="*/ 0 h 747734"/>
                <a:gd name="connsiteX0" fmla="*/ 198767 w 732190"/>
                <a:gd name="connsiteY0" fmla="*/ 0 h 765353"/>
                <a:gd name="connsiteX1" fmla="*/ 542461 w 732190"/>
                <a:gd name="connsiteY1" fmla="*/ 188119 h 765353"/>
                <a:gd name="connsiteX2" fmla="*/ 713911 w 732190"/>
                <a:gd name="connsiteY2" fmla="*/ 298449 h 765353"/>
                <a:gd name="connsiteX3" fmla="*/ 644855 w 732190"/>
                <a:gd name="connsiteY3" fmla="*/ 474663 h 765353"/>
                <a:gd name="connsiteX4" fmla="*/ 475786 w 732190"/>
                <a:gd name="connsiteY4" fmla="*/ 741363 h 765353"/>
                <a:gd name="connsiteX5" fmla="*/ 180511 w 732190"/>
                <a:gd name="connsiteY5" fmla="*/ 696119 h 765353"/>
                <a:gd name="connsiteX6" fmla="*/ 55892 w 732190"/>
                <a:gd name="connsiteY6" fmla="*/ 591344 h 765353"/>
                <a:gd name="connsiteX7" fmla="*/ 4299 w 732190"/>
                <a:gd name="connsiteY7" fmla="*/ 143670 h 765353"/>
                <a:gd name="connsiteX8" fmla="*/ 82880 w 732190"/>
                <a:gd name="connsiteY8" fmla="*/ 115095 h 765353"/>
                <a:gd name="connsiteX9" fmla="*/ 198767 w 732190"/>
                <a:gd name="connsiteY9" fmla="*/ 0 h 765353"/>
                <a:gd name="connsiteX0" fmla="*/ 198767 w 732190"/>
                <a:gd name="connsiteY0" fmla="*/ 0 h 765353"/>
                <a:gd name="connsiteX1" fmla="*/ 542461 w 732190"/>
                <a:gd name="connsiteY1" fmla="*/ 188119 h 765353"/>
                <a:gd name="connsiteX2" fmla="*/ 713911 w 732190"/>
                <a:gd name="connsiteY2" fmla="*/ 298449 h 765353"/>
                <a:gd name="connsiteX3" fmla="*/ 644855 w 732190"/>
                <a:gd name="connsiteY3" fmla="*/ 474663 h 765353"/>
                <a:gd name="connsiteX4" fmla="*/ 475786 w 732190"/>
                <a:gd name="connsiteY4" fmla="*/ 741363 h 765353"/>
                <a:gd name="connsiteX5" fmla="*/ 180511 w 732190"/>
                <a:gd name="connsiteY5" fmla="*/ 696119 h 765353"/>
                <a:gd name="connsiteX6" fmla="*/ 55892 w 732190"/>
                <a:gd name="connsiteY6" fmla="*/ 591344 h 765353"/>
                <a:gd name="connsiteX7" fmla="*/ 4299 w 732190"/>
                <a:gd name="connsiteY7" fmla="*/ 143670 h 765353"/>
                <a:gd name="connsiteX8" fmla="*/ 82880 w 732190"/>
                <a:gd name="connsiteY8" fmla="*/ 115095 h 765353"/>
                <a:gd name="connsiteX9" fmla="*/ 198767 w 732190"/>
                <a:gd name="connsiteY9" fmla="*/ 0 h 765353"/>
                <a:gd name="connsiteX0" fmla="*/ 285252 w 818675"/>
                <a:gd name="connsiteY0" fmla="*/ 0 h 765353"/>
                <a:gd name="connsiteX1" fmla="*/ 628946 w 818675"/>
                <a:gd name="connsiteY1" fmla="*/ 188119 h 765353"/>
                <a:gd name="connsiteX2" fmla="*/ 800396 w 818675"/>
                <a:gd name="connsiteY2" fmla="*/ 298449 h 765353"/>
                <a:gd name="connsiteX3" fmla="*/ 731340 w 818675"/>
                <a:gd name="connsiteY3" fmla="*/ 474663 h 765353"/>
                <a:gd name="connsiteX4" fmla="*/ 562271 w 818675"/>
                <a:gd name="connsiteY4" fmla="*/ 741363 h 765353"/>
                <a:gd name="connsiteX5" fmla="*/ 266996 w 818675"/>
                <a:gd name="connsiteY5" fmla="*/ 696119 h 765353"/>
                <a:gd name="connsiteX6" fmla="*/ 142377 w 818675"/>
                <a:gd name="connsiteY6" fmla="*/ 591344 h 765353"/>
                <a:gd name="connsiteX7" fmla="*/ 90784 w 818675"/>
                <a:gd name="connsiteY7" fmla="*/ 143670 h 765353"/>
                <a:gd name="connsiteX8" fmla="*/ 169365 w 818675"/>
                <a:gd name="connsiteY8" fmla="*/ 115095 h 765353"/>
                <a:gd name="connsiteX9" fmla="*/ 285252 w 818675"/>
                <a:gd name="connsiteY9" fmla="*/ 0 h 765353"/>
                <a:gd name="connsiteX0" fmla="*/ 285252 w 818675"/>
                <a:gd name="connsiteY0" fmla="*/ 0 h 765353"/>
                <a:gd name="connsiteX1" fmla="*/ 628946 w 818675"/>
                <a:gd name="connsiteY1" fmla="*/ 188119 h 765353"/>
                <a:gd name="connsiteX2" fmla="*/ 800396 w 818675"/>
                <a:gd name="connsiteY2" fmla="*/ 298449 h 765353"/>
                <a:gd name="connsiteX3" fmla="*/ 731340 w 818675"/>
                <a:gd name="connsiteY3" fmla="*/ 474663 h 765353"/>
                <a:gd name="connsiteX4" fmla="*/ 562271 w 818675"/>
                <a:gd name="connsiteY4" fmla="*/ 741363 h 765353"/>
                <a:gd name="connsiteX5" fmla="*/ 266996 w 818675"/>
                <a:gd name="connsiteY5" fmla="*/ 696119 h 765353"/>
                <a:gd name="connsiteX6" fmla="*/ 142377 w 818675"/>
                <a:gd name="connsiteY6" fmla="*/ 591344 h 765353"/>
                <a:gd name="connsiteX7" fmla="*/ 90784 w 818675"/>
                <a:gd name="connsiteY7" fmla="*/ 143670 h 765353"/>
                <a:gd name="connsiteX8" fmla="*/ 169365 w 818675"/>
                <a:gd name="connsiteY8" fmla="*/ 115095 h 765353"/>
                <a:gd name="connsiteX9" fmla="*/ 285252 w 818675"/>
                <a:gd name="connsiteY9" fmla="*/ 0 h 765353"/>
                <a:gd name="connsiteX0" fmla="*/ 285252 w 818675"/>
                <a:gd name="connsiteY0" fmla="*/ 0 h 765353"/>
                <a:gd name="connsiteX1" fmla="*/ 628946 w 818675"/>
                <a:gd name="connsiteY1" fmla="*/ 188119 h 765353"/>
                <a:gd name="connsiteX2" fmla="*/ 800396 w 818675"/>
                <a:gd name="connsiteY2" fmla="*/ 298449 h 765353"/>
                <a:gd name="connsiteX3" fmla="*/ 731340 w 818675"/>
                <a:gd name="connsiteY3" fmla="*/ 474663 h 765353"/>
                <a:gd name="connsiteX4" fmla="*/ 562271 w 818675"/>
                <a:gd name="connsiteY4" fmla="*/ 741363 h 765353"/>
                <a:gd name="connsiteX5" fmla="*/ 266996 w 818675"/>
                <a:gd name="connsiteY5" fmla="*/ 696119 h 765353"/>
                <a:gd name="connsiteX6" fmla="*/ 142377 w 818675"/>
                <a:gd name="connsiteY6" fmla="*/ 591344 h 765353"/>
                <a:gd name="connsiteX7" fmla="*/ 90784 w 818675"/>
                <a:gd name="connsiteY7" fmla="*/ 143670 h 765353"/>
                <a:gd name="connsiteX8" fmla="*/ 169365 w 818675"/>
                <a:gd name="connsiteY8" fmla="*/ 115095 h 765353"/>
                <a:gd name="connsiteX9" fmla="*/ 285252 w 818675"/>
                <a:gd name="connsiteY9" fmla="*/ 0 h 765353"/>
                <a:gd name="connsiteX0" fmla="*/ 285252 w 818675"/>
                <a:gd name="connsiteY0" fmla="*/ 29511 h 794864"/>
                <a:gd name="connsiteX1" fmla="*/ 628946 w 818675"/>
                <a:gd name="connsiteY1" fmla="*/ 217630 h 794864"/>
                <a:gd name="connsiteX2" fmla="*/ 800396 w 818675"/>
                <a:gd name="connsiteY2" fmla="*/ 327960 h 794864"/>
                <a:gd name="connsiteX3" fmla="*/ 731340 w 818675"/>
                <a:gd name="connsiteY3" fmla="*/ 504174 h 794864"/>
                <a:gd name="connsiteX4" fmla="*/ 562271 w 818675"/>
                <a:gd name="connsiteY4" fmla="*/ 770874 h 794864"/>
                <a:gd name="connsiteX5" fmla="*/ 266996 w 818675"/>
                <a:gd name="connsiteY5" fmla="*/ 725630 h 794864"/>
                <a:gd name="connsiteX6" fmla="*/ 142377 w 818675"/>
                <a:gd name="connsiteY6" fmla="*/ 620855 h 794864"/>
                <a:gd name="connsiteX7" fmla="*/ 90784 w 818675"/>
                <a:gd name="connsiteY7" fmla="*/ 173181 h 794864"/>
                <a:gd name="connsiteX8" fmla="*/ 169365 w 818675"/>
                <a:gd name="connsiteY8" fmla="*/ 144606 h 794864"/>
                <a:gd name="connsiteX9" fmla="*/ 285252 w 818675"/>
                <a:gd name="connsiteY9" fmla="*/ 29511 h 79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8675" h="794864">
                  <a:moveTo>
                    <a:pt x="285252" y="29511"/>
                  </a:moveTo>
                  <a:lnTo>
                    <a:pt x="628946" y="217630"/>
                  </a:lnTo>
                  <a:cubicBezTo>
                    <a:pt x="645615" y="259963"/>
                    <a:pt x="783727" y="285627"/>
                    <a:pt x="800396" y="327960"/>
                  </a:cubicBezTo>
                  <a:cubicBezTo>
                    <a:pt x="860721" y="427179"/>
                    <a:pt x="754359" y="445436"/>
                    <a:pt x="731340" y="504174"/>
                  </a:cubicBezTo>
                  <a:cubicBezTo>
                    <a:pt x="710306" y="568203"/>
                    <a:pt x="734514" y="763731"/>
                    <a:pt x="562271" y="770874"/>
                  </a:cubicBezTo>
                  <a:cubicBezTo>
                    <a:pt x="501946" y="799449"/>
                    <a:pt x="298482" y="820086"/>
                    <a:pt x="266996" y="725630"/>
                  </a:cubicBezTo>
                  <a:cubicBezTo>
                    <a:pt x="225456" y="690705"/>
                    <a:pt x="31517" y="686736"/>
                    <a:pt x="142377" y="620855"/>
                  </a:cubicBezTo>
                  <a:cubicBezTo>
                    <a:pt x="64589" y="562912"/>
                    <a:pt x="-104611" y="431943"/>
                    <a:pt x="90784" y="173181"/>
                  </a:cubicBezTo>
                  <a:cubicBezTo>
                    <a:pt x="131397" y="135875"/>
                    <a:pt x="148860" y="174107"/>
                    <a:pt x="169365" y="144606"/>
                  </a:cubicBezTo>
                  <a:cubicBezTo>
                    <a:pt x="96075" y="49091"/>
                    <a:pt x="277579" y="-51187"/>
                    <a:pt x="285252" y="2951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C700B4A5-A5A3-3331-F7C6-90F1646BD5B5}"/>
                </a:ext>
              </a:extLst>
            </p:cNvPr>
            <p:cNvSpPr/>
            <p:nvPr/>
          </p:nvSpPr>
          <p:spPr>
            <a:xfrm>
              <a:off x="5960781" y="4800274"/>
              <a:ext cx="1062841" cy="840193"/>
            </a:xfrm>
            <a:custGeom>
              <a:avLst/>
              <a:gdLst>
                <a:gd name="connsiteX0" fmla="*/ 0 w 400050"/>
                <a:gd name="connsiteY0" fmla="*/ 0 h 57150"/>
                <a:gd name="connsiteX1" fmla="*/ 400050 w 400050"/>
                <a:gd name="connsiteY1" fmla="*/ 0 h 57150"/>
                <a:gd name="connsiteX2" fmla="*/ 400050 w 400050"/>
                <a:gd name="connsiteY2" fmla="*/ 57150 h 57150"/>
                <a:gd name="connsiteX3" fmla="*/ 0 w 400050"/>
                <a:gd name="connsiteY3" fmla="*/ 57150 h 57150"/>
                <a:gd name="connsiteX4" fmla="*/ 0 w 400050"/>
                <a:gd name="connsiteY4" fmla="*/ 0 h 57150"/>
                <a:gd name="connsiteX0" fmla="*/ 92869 w 400050"/>
                <a:gd name="connsiteY0" fmla="*/ 0 h 107157"/>
                <a:gd name="connsiteX1" fmla="*/ 400050 w 400050"/>
                <a:gd name="connsiteY1" fmla="*/ 50007 h 107157"/>
                <a:gd name="connsiteX2" fmla="*/ 400050 w 400050"/>
                <a:gd name="connsiteY2" fmla="*/ 107157 h 107157"/>
                <a:gd name="connsiteX3" fmla="*/ 0 w 400050"/>
                <a:gd name="connsiteY3" fmla="*/ 107157 h 107157"/>
                <a:gd name="connsiteX4" fmla="*/ 92869 w 400050"/>
                <a:gd name="connsiteY4" fmla="*/ 0 h 107157"/>
                <a:gd name="connsiteX0" fmla="*/ 92869 w 633413"/>
                <a:gd name="connsiteY0" fmla="*/ 123824 h 230981"/>
                <a:gd name="connsiteX1" fmla="*/ 633413 w 633413"/>
                <a:gd name="connsiteY1" fmla="*/ 0 h 230981"/>
                <a:gd name="connsiteX2" fmla="*/ 400050 w 633413"/>
                <a:gd name="connsiteY2" fmla="*/ 230981 h 230981"/>
                <a:gd name="connsiteX3" fmla="*/ 0 w 633413"/>
                <a:gd name="connsiteY3" fmla="*/ 230981 h 230981"/>
                <a:gd name="connsiteX4" fmla="*/ 92869 w 633413"/>
                <a:gd name="connsiteY4" fmla="*/ 123824 h 230981"/>
                <a:gd name="connsiteX0" fmla="*/ 28575 w 569119"/>
                <a:gd name="connsiteY0" fmla="*/ 123824 h 621506"/>
                <a:gd name="connsiteX1" fmla="*/ 569119 w 569119"/>
                <a:gd name="connsiteY1" fmla="*/ 0 h 621506"/>
                <a:gd name="connsiteX2" fmla="*/ 335756 w 569119"/>
                <a:gd name="connsiteY2" fmla="*/ 230981 h 621506"/>
                <a:gd name="connsiteX3" fmla="*/ 0 w 569119"/>
                <a:gd name="connsiteY3" fmla="*/ 621506 h 621506"/>
                <a:gd name="connsiteX4" fmla="*/ 28575 w 569119"/>
                <a:gd name="connsiteY4" fmla="*/ 123824 h 621506"/>
                <a:gd name="connsiteX0" fmla="*/ 28575 w 569119"/>
                <a:gd name="connsiteY0" fmla="*/ 123824 h 676275"/>
                <a:gd name="connsiteX1" fmla="*/ 569119 w 569119"/>
                <a:gd name="connsiteY1" fmla="*/ 0 h 676275"/>
                <a:gd name="connsiteX2" fmla="*/ 533400 w 569119"/>
                <a:gd name="connsiteY2" fmla="*/ 676275 h 676275"/>
                <a:gd name="connsiteX3" fmla="*/ 0 w 569119"/>
                <a:gd name="connsiteY3" fmla="*/ 621506 h 676275"/>
                <a:gd name="connsiteX4" fmla="*/ 28575 w 569119"/>
                <a:gd name="connsiteY4" fmla="*/ 123824 h 676275"/>
                <a:gd name="connsiteX0" fmla="*/ 28575 w 828784"/>
                <a:gd name="connsiteY0" fmla="*/ 123824 h 676275"/>
                <a:gd name="connsiteX1" fmla="*/ 569119 w 828784"/>
                <a:gd name="connsiteY1" fmla="*/ 0 h 676275"/>
                <a:gd name="connsiteX2" fmla="*/ 828675 w 828784"/>
                <a:gd name="connsiteY2" fmla="*/ 373856 h 676275"/>
                <a:gd name="connsiteX3" fmla="*/ 533400 w 828784"/>
                <a:gd name="connsiteY3" fmla="*/ 676275 h 676275"/>
                <a:gd name="connsiteX4" fmla="*/ 0 w 828784"/>
                <a:gd name="connsiteY4" fmla="*/ 621506 h 676275"/>
                <a:gd name="connsiteX5" fmla="*/ 28575 w 828784"/>
                <a:gd name="connsiteY5" fmla="*/ 123824 h 676275"/>
                <a:gd name="connsiteX0" fmla="*/ 28575 w 829168"/>
                <a:gd name="connsiteY0" fmla="*/ 151818 h 704269"/>
                <a:gd name="connsiteX1" fmla="*/ 569119 w 829168"/>
                <a:gd name="connsiteY1" fmla="*/ 27994 h 704269"/>
                <a:gd name="connsiteX2" fmla="*/ 828675 w 829168"/>
                <a:gd name="connsiteY2" fmla="*/ 401850 h 704269"/>
                <a:gd name="connsiteX3" fmla="*/ 533400 w 829168"/>
                <a:gd name="connsiteY3" fmla="*/ 704269 h 704269"/>
                <a:gd name="connsiteX4" fmla="*/ 0 w 829168"/>
                <a:gd name="connsiteY4" fmla="*/ 649500 h 704269"/>
                <a:gd name="connsiteX5" fmla="*/ 28575 w 829168"/>
                <a:gd name="connsiteY5" fmla="*/ 151818 h 704269"/>
                <a:gd name="connsiteX0" fmla="*/ 28575 w 863328"/>
                <a:gd name="connsiteY0" fmla="*/ 159869 h 712320"/>
                <a:gd name="connsiteX1" fmla="*/ 569119 w 863328"/>
                <a:gd name="connsiteY1" fmla="*/ 36045 h 712320"/>
                <a:gd name="connsiteX2" fmla="*/ 828675 w 863328"/>
                <a:gd name="connsiteY2" fmla="*/ 409901 h 712320"/>
                <a:gd name="connsiteX3" fmla="*/ 533400 w 863328"/>
                <a:gd name="connsiteY3" fmla="*/ 712320 h 712320"/>
                <a:gd name="connsiteX4" fmla="*/ 0 w 863328"/>
                <a:gd name="connsiteY4" fmla="*/ 657551 h 712320"/>
                <a:gd name="connsiteX5" fmla="*/ 28575 w 863328"/>
                <a:gd name="connsiteY5" fmla="*/ 159869 h 712320"/>
                <a:gd name="connsiteX0" fmla="*/ 28575 w 863328"/>
                <a:gd name="connsiteY0" fmla="*/ 159869 h 712320"/>
                <a:gd name="connsiteX1" fmla="*/ 569119 w 863328"/>
                <a:gd name="connsiteY1" fmla="*/ 36045 h 712320"/>
                <a:gd name="connsiteX2" fmla="*/ 828675 w 863328"/>
                <a:gd name="connsiteY2" fmla="*/ 409901 h 712320"/>
                <a:gd name="connsiteX3" fmla="*/ 533400 w 863328"/>
                <a:gd name="connsiteY3" fmla="*/ 712320 h 712320"/>
                <a:gd name="connsiteX4" fmla="*/ 0 w 863328"/>
                <a:gd name="connsiteY4" fmla="*/ 657551 h 712320"/>
                <a:gd name="connsiteX5" fmla="*/ 28575 w 863328"/>
                <a:gd name="connsiteY5" fmla="*/ 159869 h 712320"/>
                <a:gd name="connsiteX0" fmla="*/ 28575 w 863328"/>
                <a:gd name="connsiteY0" fmla="*/ 159869 h 712320"/>
                <a:gd name="connsiteX1" fmla="*/ 569119 w 863328"/>
                <a:gd name="connsiteY1" fmla="*/ 36045 h 712320"/>
                <a:gd name="connsiteX2" fmla="*/ 828675 w 863328"/>
                <a:gd name="connsiteY2" fmla="*/ 409901 h 712320"/>
                <a:gd name="connsiteX3" fmla="*/ 533400 w 863328"/>
                <a:gd name="connsiteY3" fmla="*/ 712320 h 712320"/>
                <a:gd name="connsiteX4" fmla="*/ 0 w 863328"/>
                <a:gd name="connsiteY4" fmla="*/ 657551 h 712320"/>
                <a:gd name="connsiteX5" fmla="*/ 28575 w 863328"/>
                <a:gd name="connsiteY5" fmla="*/ 159869 h 712320"/>
                <a:gd name="connsiteX0" fmla="*/ 28575 w 863328"/>
                <a:gd name="connsiteY0" fmla="*/ 159869 h 825067"/>
                <a:gd name="connsiteX1" fmla="*/ 569119 w 863328"/>
                <a:gd name="connsiteY1" fmla="*/ 36045 h 825067"/>
                <a:gd name="connsiteX2" fmla="*/ 828675 w 863328"/>
                <a:gd name="connsiteY2" fmla="*/ 409901 h 825067"/>
                <a:gd name="connsiteX3" fmla="*/ 533400 w 863328"/>
                <a:gd name="connsiteY3" fmla="*/ 712320 h 825067"/>
                <a:gd name="connsiteX4" fmla="*/ 0 w 863328"/>
                <a:gd name="connsiteY4" fmla="*/ 657551 h 825067"/>
                <a:gd name="connsiteX5" fmla="*/ 28575 w 863328"/>
                <a:gd name="connsiteY5" fmla="*/ 159869 h 825067"/>
                <a:gd name="connsiteX0" fmla="*/ 28575 w 863328"/>
                <a:gd name="connsiteY0" fmla="*/ 159869 h 840193"/>
                <a:gd name="connsiteX1" fmla="*/ 569119 w 863328"/>
                <a:gd name="connsiteY1" fmla="*/ 36045 h 840193"/>
                <a:gd name="connsiteX2" fmla="*/ 828675 w 863328"/>
                <a:gd name="connsiteY2" fmla="*/ 409901 h 840193"/>
                <a:gd name="connsiteX3" fmla="*/ 533400 w 863328"/>
                <a:gd name="connsiteY3" fmla="*/ 712320 h 840193"/>
                <a:gd name="connsiteX4" fmla="*/ 0 w 863328"/>
                <a:gd name="connsiteY4" fmla="*/ 657551 h 840193"/>
                <a:gd name="connsiteX5" fmla="*/ 28575 w 863328"/>
                <a:gd name="connsiteY5" fmla="*/ 159869 h 840193"/>
                <a:gd name="connsiteX0" fmla="*/ 189616 w 1024369"/>
                <a:gd name="connsiteY0" fmla="*/ 159869 h 840193"/>
                <a:gd name="connsiteX1" fmla="*/ 730160 w 1024369"/>
                <a:gd name="connsiteY1" fmla="*/ 36045 h 840193"/>
                <a:gd name="connsiteX2" fmla="*/ 989716 w 1024369"/>
                <a:gd name="connsiteY2" fmla="*/ 409901 h 840193"/>
                <a:gd name="connsiteX3" fmla="*/ 694441 w 1024369"/>
                <a:gd name="connsiteY3" fmla="*/ 712320 h 840193"/>
                <a:gd name="connsiteX4" fmla="*/ 161041 w 1024369"/>
                <a:gd name="connsiteY4" fmla="*/ 657551 h 840193"/>
                <a:gd name="connsiteX5" fmla="*/ 189616 w 1024369"/>
                <a:gd name="connsiteY5" fmla="*/ 159869 h 840193"/>
                <a:gd name="connsiteX0" fmla="*/ 228088 w 1062841"/>
                <a:gd name="connsiteY0" fmla="*/ 159869 h 840193"/>
                <a:gd name="connsiteX1" fmla="*/ 768632 w 1062841"/>
                <a:gd name="connsiteY1" fmla="*/ 36045 h 840193"/>
                <a:gd name="connsiteX2" fmla="*/ 1028188 w 1062841"/>
                <a:gd name="connsiteY2" fmla="*/ 409901 h 840193"/>
                <a:gd name="connsiteX3" fmla="*/ 732913 w 1062841"/>
                <a:gd name="connsiteY3" fmla="*/ 712320 h 840193"/>
                <a:gd name="connsiteX4" fmla="*/ 199513 w 1062841"/>
                <a:gd name="connsiteY4" fmla="*/ 657551 h 840193"/>
                <a:gd name="connsiteX5" fmla="*/ 228088 w 1062841"/>
                <a:gd name="connsiteY5" fmla="*/ 159869 h 84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62841" h="840193">
                  <a:moveTo>
                    <a:pt x="228088" y="159869"/>
                  </a:moveTo>
                  <a:lnTo>
                    <a:pt x="768632" y="36045"/>
                  </a:lnTo>
                  <a:cubicBezTo>
                    <a:pt x="981357" y="-102861"/>
                    <a:pt x="1134550" y="189239"/>
                    <a:pt x="1028188" y="409901"/>
                  </a:cubicBezTo>
                  <a:cubicBezTo>
                    <a:pt x="927382" y="698826"/>
                    <a:pt x="824194" y="685332"/>
                    <a:pt x="732913" y="712320"/>
                  </a:cubicBezTo>
                  <a:cubicBezTo>
                    <a:pt x="440813" y="986958"/>
                    <a:pt x="301113" y="747244"/>
                    <a:pt x="199513" y="657551"/>
                  </a:cubicBezTo>
                  <a:cubicBezTo>
                    <a:pt x="-174343" y="410694"/>
                    <a:pt x="61401" y="156694"/>
                    <a:pt x="228088" y="15986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254CE548-0B32-2441-8507-57531F357514}"/>
                </a:ext>
              </a:extLst>
            </p:cNvPr>
            <p:cNvSpPr/>
            <p:nvPr/>
          </p:nvSpPr>
          <p:spPr>
            <a:xfrm rot="19887371">
              <a:off x="7439485" y="4031853"/>
              <a:ext cx="1030572" cy="815515"/>
            </a:xfrm>
            <a:custGeom>
              <a:avLst/>
              <a:gdLst>
                <a:gd name="connsiteX0" fmla="*/ 0 w 400050"/>
                <a:gd name="connsiteY0" fmla="*/ 0 h 57150"/>
                <a:gd name="connsiteX1" fmla="*/ 400050 w 400050"/>
                <a:gd name="connsiteY1" fmla="*/ 0 h 57150"/>
                <a:gd name="connsiteX2" fmla="*/ 400050 w 400050"/>
                <a:gd name="connsiteY2" fmla="*/ 57150 h 57150"/>
                <a:gd name="connsiteX3" fmla="*/ 0 w 400050"/>
                <a:gd name="connsiteY3" fmla="*/ 57150 h 57150"/>
                <a:gd name="connsiteX4" fmla="*/ 0 w 400050"/>
                <a:gd name="connsiteY4" fmla="*/ 0 h 57150"/>
                <a:gd name="connsiteX0" fmla="*/ 92869 w 400050"/>
                <a:gd name="connsiteY0" fmla="*/ 0 h 107157"/>
                <a:gd name="connsiteX1" fmla="*/ 400050 w 400050"/>
                <a:gd name="connsiteY1" fmla="*/ 50007 h 107157"/>
                <a:gd name="connsiteX2" fmla="*/ 400050 w 400050"/>
                <a:gd name="connsiteY2" fmla="*/ 107157 h 107157"/>
                <a:gd name="connsiteX3" fmla="*/ 0 w 400050"/>
                <a:gd name="connsiteY3" fmla="*/ 107157 h 107157"/>
                <a:gd name="connsiteX4" fmla="*/ 92869 w 400050"/>
                <a:gd name="connsiteY4" fmla="*/ 0 h 107157"/>
                <a:gd name="connsiteX0" fmla="*/ 92869 w 633413"/>
                <a:gd name="connsiteY0" fmla="*/ 123824 h 230981"/>
                <a:gd name="connsiteX1" fmla="*/ 633413 w 633413"/>
                <a:gd name="connsiteY1" fmla="*/ 0 h 230981"/>
                <a:gd name="connsiteX2" fmla="*/ 400050 w 633413"/>
                <a:gd name="connsiteY2" fmla="*/ 230981 h 230981"/>
                <a:gd name="connsiteX3" fmla="*/ 0 w 633413"/>
                <a:gd name="connsiteY3" fmla="*/ 230981 h 230981"/>
                <a:gd name="connsiteX4" fmla="*/ 92869 w 633413"/>
                <a:gd name="connsiteY4" fmla="*/ 123824 h 230981"/>
                <a:gd name="connsiteX0" fmla="*/ 28575 w 569119"/>
                <a:gd name="connsiteY0" fmla="*/ 123824 h 621506"/>
                <a:gd name="connsiteX1" fmla="*/ 569119 w 569119"/>
                <a:gd name="connsiteY1" fmla="*/ 0 h 621506"/>
                <a:gd name="connsiteX2" fmla="*/ 335756 w 569119"/>
                <a:gd name="connsiteY2" fmla="*/ 230981 h 621506"/>
                <a:gd name="connsiteX3" fmla="*/ 0 w 569119"/>
                <a:gd name="connsiteY3" fmla="*/ 621506 h 621506"/>
                <a:gd name="connsiteX4" fmla="*/ 28575 w 569119"/>
                <a:gd name="connsiteY4" fmla="*/ 123824 h 621506"/>
                <a:gd name="connsiteX0" fmla="*/ 28575 w 569119"/>
                <a:gd name="connsiteY0" fmla="*/ 123824 h 676275"/>
                <a:gd name="connsiteX1" fmla="*/ 569119 w 569119"/>
                <a:gd name="connsiteY1" fmla="*/ 0 h 676275"/>
                <a:gd name="connsiteX2" fmla="*/ 533400 w 569119"/>
                <a:gd name="connsiteY2" fmla="*/ 676275 h 676275"/>
                <a:gd name="connsiteX3" fmla="*/ 0 w 569119"/>
                <a:gd name="connsiteY3" fmla="*/ 621506 h 676275"/>
                <a:gd name="connsiteX4" fmla="*/ 28575 w 569119"/>
                <a:gd name="connsiteY4" fmla="*/ 123824 h 676275"/>
                <a:gd name="connsiteX0" fmla="*/ 28575 w 828784"/>
                <a:gd name="connsiteY0" fmla="*/ 123824 h 676275"/>
                <a:gd name="connsiteX1" fmla="*/ 569119 w 828784"/>
                <a:gd name="connsiteY1" fmla="*/ 0 h 676275"/>
                <a:gd name="connsiteX2" fmla="*/ 828675 w 828784"/>
                <a:gd name="connsiteY2" fmla="*/ 373856 h 676275"/>
                <a:gd name="connsiteX3" fmla="*/ 533400 w 828784"/>
                <a:gd name="connsiteY3" fmla="*/ 676275 h 676275"/>
                <a:gd name="connsiteX4" fmla="*/ 0 w 828784"/>
                <a:gd name="connsiteY4" fmla="*/ 621506 h 676275"/>
                <a:gd name="connsiteX5" fmla="*/ 28575 w 828784"/>
                <a:gd name="connsiteY5" fmla="*/ 123824 h 676275"/>
                <a:gd name="connsiteX0" fmla="*/ 28575 w 829168"/>
                <a:gd name="connsiteY0" fmla="*/ 151818 h 704269"/>
                <a:gd name="connsiteX1" fmla="*/ 569119 w 829168"/>
                <a:gd name="connsiteY1" fmla="*/ 27994 h 704269"/>
                <a:gd name="connsiteX2" fmla="*/ 828675 w 829168"/>
                <a:gd name="connsiteY2" fmla="*/ 401850 h 704269"/>
                <a:gd name="connsiteX3" fmla="*/ 533400 w 829168"/>
                <a:gd name="connsiteY3" fmla="*/ 704269 h 704269"/>
                <a:gd name="connsiteX4" fmla="*/ 0 w 829168"/>
                <a:gd name="connsiteY4" fmla="*/ 649500 h 704269"/>
                <a:gd name="connsiteX5" fmla="*/ 28575 w 829168"/>
                <a:gd name="connsiteY5" fmla="*/ 151818 h 704269"/>
                <a:gd name="connsiteX0" fmla="*/ 28575 w 863328"/>
                <a:gd name="connsiteY0" fmla="*/ 159869 h 712320"/>
                <a:gd name="connsiteX1" fmla="*/ 569119 w 863328"/>
                <a:gd name="connsiteY1" fmla="*/ 36045 h 712320"/>
                <a:gd name="connsiteX2" fmla="*/ 828675 w 863328"/>
                <a:gd name="connsiteY2" fmla="*/ 409901 h 712320"/>
                <a:gd name="connsiteX3" fmla="*/ 533400 w 863328"/>
                <a:gd name="connsiteY3" fmla="*/ 712320 h 712320"/>
                <a:gd name="connsiteX4" fmla="*/ 0 w 863328"/>
                <a:gd name="connsiteY4" fmla="*/ 657551 h 712320"/>
                <a:gd name="connsiteX5" fmla="*/ 28575 w 863328"/>
                <a:gd name="connsiteY5" fmla="*/ 159869 h 712320"/>
                <a:gd name="connsiteX0" fmla="*/ 28575 w 863328"/>
                <a:gd name="connsiteY0" fmla="*/ 159869 h 712320"/>
                <a:gd name="connsiteX1" fmla="*/ 569119 w 863328"/>
                <a:gd name="connsiteY1" fmla="*/ 36045 h 712320"/>
                <a:gd name="connsiteX2" fmla="*/ 828675 w 863328"/>
                <a:gd name="connsiteY2" fmla="*/ 409901 h 712320"/>
                <a:gd name="connsiteX3" fmla="*/ 533400 w 863328"/>
                <a:gd name="connsiteY3" fmla="*/ 712320 h 712320"/>
                <a:gd name="connsiteX4" fmla="*/ 0 w 863328"/>
                <a:gd name="connsiteY4" fmla="*/ 657551 h 712320"/>
                <a:gd name="connsiteX5" fmla="*/ 28575 w 863328"/>
                <a:gd name="connsiteY5" fmla="*/ 159869 h 712320"/>
                <a:gd name="connsiteX0" fmla="*/ 28575 w 863328"/>
                <a:gd name="connsiteY0" fmla="*/ 159869 h 712320"/>
                <a:gd name="connsiteX1" fmla="*/ 569119 w 863328"/>
                <a:gd name="connsiteY1" fmla="*/ 36045 h 712320"/>
                <a:gd name="connsiteX2" fmla="*/ 828675 w 863328"/>
                <a:gd name="connsiteY2" fmla="*/ 409901 h 712320"/>
                <a:gd name="connsiteX3" fmla="*/ 533400 w 863328"/>
                <a:gd name="connsiteY3" fmla="*/ 712320 h 712320"/>
                <a:gd name="connsiteX4" fmla="*/ 0 w 863328"/>
                <a:gd name="connsiteY4" fmla="*/ 657551 h 712320"/>
                <a:gd name="connsiteX5" fmla="*/ 28575 w 863328"/>
                <a:gd name="connsiteY5" fmla="*/ 159869 h 712320"/>
                <a:gd name="connsiteX0" fmla="*/ 28575 w 863328"/>
                <a:gd name="connsiteY0" fmla="*/ 159869 h 825067"/>
                <a:gd name="connsiteX1" fmla="*/ 569119 w 863328"/>
                <a:gd name="connsiteY1" fmla="*/ 36045 h 825067"/>
                <a:gd name="connsiteX2" fmla="*/ 828675 w 863328"/>
                <a:gd name="connsiteY2" fmla="*/ 409901 h 825067"/>
                <a:gd name="connsiteX3" fmla="*/ 533400 w 863328"/>
                <a:gd name="connsiteY3" fmla="*/ 712320 h 825067"/>
                <a:gd name="connsiteX4" fmla="*/ 0 w 863328"/>
                <a:gd name="connsiteY4" fmla="*/ 657551 h 825067"/>
                <a:gd name="connsiteX5" fmla="*/ 28575 w 863328"/>
                <a:gd name="connsiteY5" fmla="*/ 159869 h 825067"/>
                <a:gd name="connsiteX0" fmla="*/ 28575 w 863328"/>
                <a:gd name="connsiteY0" fmla="*/ 159869 h 840193"/>
                <a:gd name="connsiteX1" fmla="*/ 569119 w 863328"/>
                <a:gd name="connsiteY1" fmla="*/ 36045 h 840193"/>
                <a:gd name="connsiteX2" fmla="*/ 828675 w 863328"/>
                <a:gd name="connsiteY2" fmla="*/ 409901 h 840193"/>
                <a:gd name="connsiteX3" fmla="*/ 533400 w 863328"/>
                <a:gd name="connsiteY3" fmla="*/ 712320 h 840193"/>
                <a:gd name="connsiteX4" fmla="*/ 0 w 863328"/>
                <a:gd name="connsiteY4" fmla="*/ 657551 h 840193"/>
                <a:gd name="connsiteX5" fmla="*/ 28575 w 863328"/>
                <a:gd name="connsiteY5" fmla="*/ 159869 h 840193"/>
                <a:gd name="connsiteX0" fmla="*/ 189616 w 1024369"/>
                <a:gd name="connsiteY0" fmla="*/ 159869 h 840193"/>
                <a:gd name="connsiteX1" fmla="*/ 730160 w 1024369"/>
                <a:gd name="connsiteY1" fmla="*/ 36045 h 840193"/>
                <a:gd name="connsiteX2" fmla="*/ 989716 w 1024369"/>
                <a:gd name="connsiteY2" fmla="*/ 409901 h 840193"/>
                <a:gd name="connsiteX3" fmla="*/ 694441 w 1024369"/>
                <a:gd name="connsiteY3" fmla="*/ 712320 h 840193"/>
                <a:gd name="connsiteX4" fmla="*/ 161041 w 1024369"/>
                <a:gd name="connsiteY4" fmla="*/ 657551 h 840193"/>
                <a:gd name="connsiteX5" fmla="*/ 189616 w 1024369"/>
                <a:gd name="connsiteY5" fmla="*/ 159869 h 840193"/>
                <a:gd name="connsiteX0" fmla="*/ 228088 w 1062841"/>
                <a:gd name="connsiteY0" fmla="*/ 159869 h 840193"/>
                <a:gd name="connsiteX1" fmla="*/ 768632 w 1062841"/>
                <a:gd name="connsiteY1" fmla="*/ 36045 h 840193"/>
                <a:gd name="connsiteX2" fmla="*/ 1028188 w 1062841"/>
                <a:gd name="connsiteY2" fmla="*/ 409901 h 840193"/>
                <a:gd name="connsiteX3" fmla="*/ 732913 w 1062841"/>
                <a:gd name="connsiteY3" fmla="*/ 712320 h 840193"/>
                <a:gd name="connsiteX4" fmla="*/ 199513 w 1062841"/>
                <a:gd name="connsiteY4" fmla="*/ 657551 h 840193"/>
                <a:gd name="connsiteX5" fmla="*/ 228088 w 1062841"/>
                <a:gd name="connsiteY5" fmla="*/ 159869 h 840193"/>
                <a:gd name="connsiteX0" fmla="*/ 148161 w 1120616"/>
                <a:gd name="connsiteY0" fmla="*/ 228636 h 840193"/>
                <a:gd name="connsiteX1" fmla="*/ 826407 w 1120616"/>
                <a:gd name="connsiteY1" fmla="*/ 36045 h 840193"/>
                <a:gd name="connsiteX2" fmla="*/ 1085963 w 1120616"/>
                <a:gd name="connsiteY2" fmla="*/ 409901 h 840193"/>
                <a:gd name="connsiteX3" fmla="*/ 790688 w 1120616"/>
                <a:gd name="connsiteY3" fmla="*/ 712320 h 840193"/>
                <a:gd name="connsiteX4" fmla="*/ 257288 w 1120616"/>
                <a:gd name="connsiteY4" fmla="*/ 657551 h 840193"/>
                <a:gd name="connsiteX5" fmla="*/ 148161 w 1120616"/>
                <a:gd name="connsiteY5" fmla="*/ 228636 h 840193"/>
                <a:gd name="connsiteX0" fmla="*/ 95271 w 1067726"/>
                <a:gd name="connsiteY0" fmla="*/ 228636 h 840193"/>
                <a:gd name="connsiteX1" fmla="*/ 773517 w 1067726"/>
                <a:gd name="connsiteY1" fmla="*/ 36045 h 840193"/>
                <a:gd name="connsiteX2" fmla="*/ 1033073 w 1067726"/>
                <a:gd name="connsiteY2" fmla="*/ 409901 h 840193"/>
                <a:gd name="connsiteX3" fmla="*/ 737798 w 1067726"/>
                <a:gd name="connsiteY3" fmla="*/ 712320 h 840193"/>
                <a:gd name="connsiteX4" fmla="*/ 204398 w 1067726"/>
                <a:gd name="connsiteY4" fmla="*/ 657551 h 840193"/>
                <a:gd name="connsiteX5" fmla="*/ 21269 w 1067726"/>
                <a:gd name="connsiteY5" fmla="*/ 384953 h 840193"/>
                <a:gd name="connsiteX6" fmla="*/ 95271 w 1067726"/>
                <a:gd name="connsiteY6" fmla="*/ 228636 h 840193"/>
                <a:gd name="connsiteX0" fmla="*/ 95271 w 1067726"/>
                <a:gd name="connsiteY0" fmla="*/ 228636 h 827903"/>
                <a:gd name="connsiteX1" fmla="*/ 773517 w 1067726"/>
                <a:gd name="connsiteY1" fmla="*/ 36045 h 827903"/>
                <a:gd name="connsiteX2" fmla="*/ 1033073 w 1067726"/>
                <a:gd name="connsiteY2" fmla="*/ 409901 h 827903"/>
                <a:gd name="connsiteX3" fmla="*/ 737798 w 1067726"/>
                <a:gd name="connsiteY3" fmla="*/ 712320 h 827903"/>
                <a:gd name="connsiteX4" fmla="*/ 187997 w 1067726"/>
                <a:gd name="connsiteY4" fmla="*/ 607969 h 827903"/>
                <a:gd name="connsiteX5" fmla="*/ 21269 w 1067726"/>
                <a:gd name="connsiteY5" fmla="*/ 384953 h 827903"/>
                <a:gd name="connsiteX6" fmla="*/ 95271 w 1067726"/>
                <a:gd name="connsiteY6" fmla="*/ 228636 h 827903"/>
                <a:gd name="connsiteX0" fmla="*/ 95271 w 1067726"/>
                <a:gd name="connsiteY0" fmla="*/ 228636 h 733882"/>
                <a:gd name="connsiteX1" fmla="*/ 773517 w 1067726"/>
                <a:gd name="connsiteY1" fmla="*/ 36045 h 733882"/>
                <a:gd name="connsiteX2" fmla="*/ 1033073 w 1067726"/>
                <a:gd name="connsiteY2" fmla="*/ 409901 h 733882"/>
                <a:gd name="connsiteX3" fmla="*/ 737798 w 1067726"/>
                <a:gd name="connsiteY3" fmla="*/ 712320 h 733882"/>
                <a:gd name="connsiteX4" fmla="*/ 471998 w 1067726"/>
                <a:gd name="connsiteY4" fmla="*/ 662654 h 733882"/>
                <a:gd name="connsiteX5" fmla="*/ 187997 w 1067726"/>
                <a:gd name="connsiteY5" fmla="*/ 607969 h 733882"/>
                <a:gd name="connsiteX6" fmla="*/ 21269 w 1067726"/>
                <a:gd name="connsiteY6" fmla="*/ 384953 h 733882"/>
                <a:gd name="connsiteX7" fmla="*/ 95271 w 1067726"/>
                <a:gd name="connsiteY7" fmla="*/ 228636 h 733882"/>
                <a:gd name="connsiteX0" fmla="*/ 95271 w 1067726"/>
                <a:gd name="connsiteY0" fmla="*/ 228636 h 688636"/>
                <a:gd name="connsiteX1" fmla="*/ 773517 w 1067726"/>
                <a:gd name="connsiteY1" fmla="*/ 36045 h 688636"/>
                <a:gd name="connsiteX2" fmla="*/ 1033073 w 1067726"/>
                <a:gd name="connsiteY2" fmla="*/ 409901 h 688636"/>
                <a:gd name="connsiteX3" fmla="*/ 637575 w 1067726"/>
                <a:gd name="connsiteY3" fmla="*/ 652383 h 688636"/>
                <a:gd name="connsiteX4" fmla="*/ 471998 w 1067726"/>
                <a:gd name="connsiteY4" fmla="*/ 662654 h 688636"/>
                <a:gd name="connsiteX5" fmla="*/ 187997 w 1067726"/>
                <a:gd name="connsiteY5" fmla="*/ 607969 h 688636"/>
                <a:gd name="connsiteX6" fmla="*/ 21269 w 1067726"/>
                <a:gd name="connsiteY6" fmla="*/ 384953 h 688636"/>
                <a:gd name="connsiteX7" fmla="*/ 95271 w 1067726"/>
                <a:gd name="connsiteY7" fmla="*/ 228636 h 688636"/>
                <a:gd name="connsiteX0" fmla="*/ 95271 w 1003965"/>
                <a:gd name="connsiteY0" fmla="*/ 243038 h 703038"/>
                <a:gd name="connsiteX1" fmla="*/ 773517 w 1003965"/>
                <a:gd name="connsiteY1" fmla="*/ 50447 h 703038"/>
                <a:gd name="connsiteX2" fmla="*/ 956342 w 1003965"/>
                <a:gd name="connsiteY2" fmla="*/ 301243 h 703038"/>
                <a:gd name="connsiteX3" fmla="*/ 637575 w 1003965"/>
                <a:gd name="connsiteY3" fmla="*/ 666785 h 703038"/>
                <a:gd name="connsiteX4" fmla="*/ 471998 w 1003965"/>
                <a:gd name="connsiteY4" fmla="*/ 677056 h 703038"/>
                <a:gd name="connsiteX5" fmla="*/ 187997 w 1003965"/>
                <a:gd name="connsiteY5" fmla="*/ 622371 h 703038"/>
                <a:gd name="connsiteX6" fmla="*/ 21269 w 1003965"/>
                <a:gd name="connsiteY6" fmla="*/ 399355 h 703038"/>
                <a:gd name="connsiteX7" fmla="*/ 95271 w 1003965"/>
                <a:gd name="connsiteY7" fmla="*/ 243038 h 703038"/>
                <a:gd name="connsiteX0" fmla="*/ 95271 w 1005608"/>
                <a:gd name="connsiteY0" fmla="*/ 194751 h 654751"/>
                <a:gd name="connsiteX1" fmla="*/ 773517 w 1005608"/>
                <a:gd name="connsiteY1" fmla="*/ 2160 h 654751"/>
                <a:gd name="connsiteX2" fmla="*/ 984509 w 1005608"/>
                <a:gd name="connsiteY2" fmla="*/ 105170 h 654751"/>
                <a:gd name="connsiteX3" fmla="*/ 956342 w 1005608"/>
                <a:gd name="connsiteY3" fmla="*/ 252956 h 654751"/>
                <a:gd name="connsiteX4" fmla="*/ 637575 w 1005608"/>
                <a:gd name="connsiteY4" fmla="*/ 618498 h 654751"/>
                <a:gd name="connsiteX5" fmla="*/ 471998 w 1005608"/>
                <a:gd name="connsiteY5" fmla="*/ 628769 h 654751"/>
                <a:gd name="connsiteX6" fmla="*/ 187997 w 1005608"/>
                <a:gd name="connsiteY6" fmla="*/ 574084 h 654751"/>
                <a:gd name="connsiteX7" fmla="*/ 21269 w 1005608"/>
                <a:gd name="connsiteY7" fmla="*/ 351068 h 654751"/>
                <a:gd name="connsiteX8" fmla="*/ 95271 w 1005608"/>
                <a:gd name="connsiteY8" fmla="*/ 194751 h 654751"/>
                <a:gd name="connsiteX0" fmla="*/ 95271 w 1000164"/>
                <a:gd name="connsiteY0" fmla="*/ 324885 h 784885"/>
                <a:gd name="connsiteX1" fmla="*/ 773517 w 1000164"/>
                <a:gd name="connsiteY1" fmla="*/ 132294 h 784885"/>
                <a:gd name="connsiteX2" fmla="*/ 824218 w 1000164"/>
                <a:gd name="connsiteY2" fmla="*/ 1736 h 784885"/>
                <a:gd name="connsiteX3" fmla="*/ 984509 w 1000164"/>
                <a:gd name="connsiteY3" fmla="*/ 235304 h 784885"/>
                <a:gd name="connsiteX4" fmla="*/ 956342 w 1000164"/>
                <a:gd name="connsiteY4" fmla="*/ 383090 h 784885"/>
                <a:gd name="connsiteX5" fmla="*/ 637575 w 1000164"/>
                <a:gd name="connsiteY5" fmla="*/ 748632 h 784885"/>
                <a:gd name="connsiteX6" fmla="*/ 471998 w 1000164"/>
                <a:gd name="connsiteY6" fmla="*/ 758903 h 784885"/>
                <a:gd name="connsiteX7" fmla="*/ 187997 w 1000164"/>
                <a:gd name="connsiteY7" fmla="*/ 704218 h 784885"/>
                <a:gd name="connsiteX8" fmla="*/ 21269 w 1000164"/>
                <a:gd name="connsiteY8" fmla="*/ 481202 h 784885"/>
                <a:gd name="connsiteX9" fmla="*/ 95271 w 1000164"/>
                <a:gd name="connsiteY9" fmla="*/ 324885 h 784885"/>
                <a:gd name="connsiteX0" fmla="*/ 95271 w 1000164"/>
                <a:gd name="connsiteY0" fmla="*/ 338243 h 798243"/>
                <a:gd name="connsiteX1" fmla="*/ 751138 w 1000164"/>
                <a:gd name="connsiteY1" fmla="*/ 22339 h 798243"/>
                <a:gd name="connsiteX2" fmla="*/ 824218 w 1000164"/>
                <a:gd name="connsiteY2" fmla="*/ 15094 h 798243"/>
                <a:gd name="connsiteX3" fmla="*/ 984509 w 1000164"/>
                <a:gd name="connsiteY3" fmla="*/ 248662 h 798243"/>
                <a:gd name="connsiteX4" fmla="*/ 956342 w 1000164"/>
                <a:gd name="connsiteY4" fmla="*/ 396448 h 798243"/>
                <a:gd name="connsiteX5" fmla="*/ 637575 w 1000164"/>
                <a:gd name="connsiteY5" fmla="*/ 761990 h 798243"/>
                <a:gd name="connsiteX6" fmla="*/ 471998 w 1000164"/>
                <a:gd name="connsiteY6" fmla="*/ 772261 h 798243"/>
                <a:gd name="connsiteX7" fmla="*/ 187997 w 1000164"/>
                <a:gd name="connsiteY7" fmla="*/ 717576 h 798243"/>
                <a:gd name="connsiteX8" fmla="*/ 21269 w 1000164"/>
                <a:gd name="connsiteY8" fmla="*/ 494560 h 798243"/>
                <a:gd name="connsiteX9" fmla="*/ 95271 w 1000164"/>
                <a:gd name="connsiteY9" fmla="*/ 338243 h 798243"/>
                <a:gd name="connsiteX0" fmla="*/ 95271 w 1000164"/>
                <a:gd name="connsiteY0" fmla="*/ 340422 h 800422"/>
                <a:gd name="connsiteX1" fmla="*/ 751138 w 1000164"/>
                <a:gd name="connsiteY1" fmla="*/ 24518 h 800422"/>
                <a:gd name="connsiteX2" fmla="*/ 824218 w 1000164"/>
                <a:gd name="connsiteY2" fmla="*/ 17273 h 800422"/>
                <a:gd name="connsiteX3" fmla="*/ 984509 w 1000164"/>
                <a:gd name="connsiteY3" fmla="*/ 250841 h 800422"/>
                <a:gd name="connsiteX4" fmla="*/ 956342 w 1000164"/>
                <a:gd name="connsiteY4" fmla="*/ 398627 h 800422"/>
                <a:gd name="connsiteX5" fmla="*/ 637575 w 1000164"/>
                <a:gd name="connsiteY5" fmla="*/ 764169 h 800422"/>
                <a:gd name="connsiteX6" fmla="*/ 471998 w 1000164"/>
                <a:gd name="connsiteY6" fmla="*/ 774440 h 800422"/>
                <a:gd name="connsiteX7" fmla="*/ 187997 w 1000164"/>
                <a:gd name="connsiteY7" fmla="*/ 719755 h 800422"/>
                <a:gd name="connsiteX8" fmla="*/ 21269 w 1000164"/>
                <a:gd name="connsiteY8" fmla="*/ 496739 h 800422"/>
                <a:gd name="connsiteX9" fmla="*/ 95271 w 1000164"/>
                <a:gd name="connsiteY9" fmla="*/ 340422 h 800422"/>
                <a:gd name="connsiteX0" fmla="*/ 95271 w 1000164"/>
                <a:gd name="connsiteY0" fmla="*/ 343083 h 803083"/>
                <a:gd name="connsiteX1" fmla="*/ 751138 w 1000164"/>
                <a:gd name="connsiteY1" fmla="*/ 27179 h 803083"/>
                <a:gd name="connsiteX2" fmla="*/ 824218 w 1000164"/>
                <a:gd name="connsiteY2" fmla="*/ 19934 h 803083"/>
                <a:gd name="connsiteX3" fmla="*/ 984509 w 1000164"/>
                <a:gd name="connsiteY3" fmla="*/ 253502 h 803083"/>
                <a:gd name="connsiteX4" fmla="*/ 956342 w 1000164"/>
                <a:gd name="connsiteY4" fmla="*/ 401288 h 803083"/>
                <a:gd name="connsiteX5" fmla="*/ 637575 w 1000164"/>
                <a:gd name="connsiteY5" fmla="*/ 766830 h 803083"/>
                <a:gd name="connsiteX6" fmla="*/ 471998 w 1000164"/>
                <a:gd name="connsiteY6" fmla="*/ 777101 h 803083"/>
                <a:gd name="connsiteX7" fmla="*/ 187997 w 1000164"/>
                <a:gd name="connsiteY7" fmla="*/ 722416 h 803083"/>
                <a:gd name="connsiteX8" fmla="*/ 21269 w 1000164"/>
                <a:gd name="connsiteY8" fmla="*/ 499400 h 803083"/>
                <a:gd name="connsiteX9" fmla="*/ 95271 w 1000164"/>
                <a:gd name="connsiteY9" fmla="*/ 343083 h 803083"/>
                <a:gd name="connsiteX0" fmla="*/ 95271 w 1000164"/>
                <a:gd name="connsiteY0" fmla="*/ 339445 h 799445"/>
                <a:gd name="connsiteX1" fmla="*/ 751138 w 1000164"/>
                <a:gd name="connsiteY1" fmla="*/ 23541 h 799445"/>
                <a:gd name="connsiteX2" fmla="*/ 824218 w 1000164"/>
                <a:gd name="connsiteY2" fmla="*/ 16296 h 799445"/>
                <a:gd name="connsiteX3" fmla="*/ 984509 w 1000164"/>
                <a:gd name="connsiteY3" fmla="*/ 249864 h 799445"/>
                <a:gd name="connsiteX4" fmla="*/ 956342 w 1000164"/>
                <a:gd name="connsiteY4" fmla="*/ 397650 h 799445"/>
                <a:gd name="connsiteX5" fmla="*/ 637575 w 1000164"/>
                <a:gd name="connsiteY5" fmla="*/ 763192 h 799445"/>
                <a:gd name="connsiteX6" fmla="*/ 471998 w 1000164"/>
                <a:gd name="connsiteY6" fmla="*/ 773463 h 799445"/>
                <a:gd name="connsiteX7" fmla="*/ 187997 w 1000164"/>
                <a:gd name="connsiteY7" fmla="*/ 718778 h 799445"/>
                <a:gd name="connsiteX8" fmla="*/ 21269 w 1000164"/>
                <a:gd name="connsiteY8" fmla="*/ 495762 h 799445"/>
                <a:gd name="connsiteX9" fmla="*/ 95271 w 1000164"/>
                <a:gd name="connsiteY9" fmla="*/ 339445 h 799445"/>
                <a:gd name="connsiteX0" fmla="*/ 95271 w 1000164"/>
                <a:gd name="connsiteY0" fmla="*/ 339445 h 799445"/>
                <a:gd name="connsiteX1" fmla="*/ 751138 w 1000164"/>
                <a:gd name="connsiteY1" fmla="*/ 23541 h 799445"/>
                <a:gd name="connsiteX2" fmla="*/ 824218 w 1000164"/>
                <a:gd name="connsiteY2" fmla="*/ 16296 h 799445"/>
                <a:gd name="connsiteX3" fmla="*/ 984509 w 1000164"/>
                <a:gd name="connsiteY3" fmla="*/ 249864 h 799445"/>
                <a:gd name="connsiteX4" fmla="*/ 956342 w 1000164"/>
                <a:gd name="connsiteY4" fmla="*/ 397650 h 799445"/>
                <a:gd name="connsiteX5" fmla="*/ 637575 w 1000164"/>
                <a:gd name="connsiteY5" fmla="*/ 763192 h 799445"/>
                <a:gd name="connsiteX6" fmla="*/ 471998 w 1000164"/>
                <a:gd name="connsiteY6" fmla="*/ 773463 h 799445"/>
                <a:gd name="connsiteX7" fmla="*/ 187997 w 1000164"/>
                <a:gd name="connsiteY7" fmla="*/ 718778 h 799445"/>
                <a:gd name="connsiteX8" fmla="*/ 21269 w 1000164"/>
                <a:gd name="connsiteY8" fmla="*/ 495762 h 799445"/>
                <a:gd name="connsiteX9" fmla="*/ 95271 w 1000164"/>
                <a:gd name="connsiteY9" fmla="*/ 339445 h 799445"/>
                <a:gd name="connsiteX0" fmla="*/ 95271 w 1030572"/>
                <a:gd name="connsiteY0" fmla="*/ 339445 h 799445"/>
                <a:gd name="connsiteX1" fmla="*/ 751138 w 1030572"/>
                <a:gd name="connsiteY1" fmla="*/ 23541 h 799445"/>
                <a:gd name="connsiteX2" fmla="*/ 824218 w 1030572"/>
                <a:gd name="connsiteY2" fmla="*/ 16296 h 799445"/>
                <a:gd name="connsiteX3" fmla="*/ 984509 w 1030572"/>
                <a:gd name="connsiteY3" fmla="*/ 249864 h 799445"/>
                <a:gd name="connsiteX4" fmla="*/ 956342 w 1030572"/>
                <a:gd name="connsiteY4" fmla="*/ 397650 h 799445"/>
                <a:gd name="connsiteX5" fmla="*/ 637575 w 1030572"/>
                <a:gd name="connsiteY5" fmla="*/ 763192 h 799445"/>
                <a:gd name="connsiteX6" fmla="*/ 471998 w 1030572"/>
                <a:gd name="connsiteY6" fmla="*/ 773463 h 799445"/>
                <a:gd name="connsiteX7" fmla="*/ 187997 w 1030572"/>
                <a:gd name="connsiteY7" fmla="*/ 718778 h 799445"/>
                <a:gd name="connsiteX8" fmla="*/ 21269 w 1030572"/>
                <a:gd name="connsiteY8" fmla="*/ 495762 h 799445"/>
                <a:gd name="connsiteX9" fmla="*/ 95271 w 1030572"/>
                <a:gd name="connsiteY9" fmla="*/ 339445 h 799445"/>
                <a:gd name="connsiteX0" fmla="*/ 95271 w 1030572"/>
                <a:gd name="connsiteY0" fmla="*/ 339445 h 799445"/>
                <a:gd name="connsiteX1" fmla="*/ 751138 w 1030572"/>
                <a:gd name="connsiteY1" fmla="*/ 23541 h 799445"/>
                <a:gd name="connsiteX2" fmla="*/ 824218 w 1030572"/>
                <a:gd name="connsiteY2" fmla="*/ 16296 h 799445"/>
                <a:gd name="connsiteX3" fmla="*/ 984509 w 1030572"/>
                <a:gd name="connsiteY3" fmla="*/ 249864 h 799445"/>
                <a:gd name="connsiteX4" fmla="*/ 956342 w 1030572"/>
                <a:gd name="connsiteY4" fmla="*/ 397650 h 799445"/>
                <a:gd name="connsiteX5" fmla="*/ 637575 w 1030572"/>
                <a:gd name="connsiteY5" fmla="*/ 763192 h 799445"/>
                <a:gd name="connsiteX6" fmla="*/ 471998 w 1030572"/>
                <a:gd name="connsiteY6" fmla="*/ 773463 h 799445"/>
                <a:gd name="connsiteX7" fmla="*/ 187997 w 1030572"/>
                <a:gd name="connsiteY7" fmla="*/ 718778 h 799445"/>
                <a:gd name="connsiteX8" fmla="*/ 21269 w 1030572"/>
                <a:gd name="connsiteY8" fmla="*/ 495762 h 799445"/>
                <a:gd name="connsiteX9" fmla="*/ 95271 w 1030572"/>
                <a:gd name="connsiteY9" fmla="*/ 339445 h 799445"/>
                <a:gd name="connsiteX0" fmla="*/ 95271 w 1030572"/>
                <a:gd name="connsiteY0" fmla="*/ 339445 h 799445"/>
                <a:gd name="connsiteX1" fmla="*/ 751138 w 1030572"/>
                <a:gd name="connsiteY1" fmla="*/ 23541 h 799445"/>
                <a:gd name="connsiteX2" fmla="*/ 824218 w 1030572"/>
                <a:gd name="connsiteY2" fmla="*/ 16296 h 799445"/>
                <a:gd name="connsiteX3" fmla="*/ 984509 w 1030572"/>
                <a:gd name="connsiteY3" fmla="*/ 249864 h 799445"/>
                <a:gd name="connsiteX4" fmla="*/ 956342 w 1030572"/>
                <a:gd name="connsiteY4" fmla="*/ 397650 h 799445"/>
                <a:gd name="connsiteX5" fmla="*/ 637575 w 1030572"/>
                <a:gd name="connsiteY5" fmla="*/ 763192 h 799445"/>
                <a:gd name="connsiteX6" fmla="*/ 471998 w 1030572"/>
                <a:gd name="connsiteY6" fmla="*/ 773463 h 799445"/>
                <a:gd name="connsiteX7" fmla="*/ 187997 w 1030572"/>
                <a:gd name="connsiteY7" fmla="*/ 718778 h 799445"/>
                <a:gd name="connsiteX8" fmla="*/ 21269 w 1030572"/>
                <a:gd name="connsiteY8" fmla="*/ 495762 h 799445"/>
                <a:gd name="connsiteX9" fmla="*/ 95271 w 1030572"/>
                <a:gd name="connsiteY9" fmla="*/ 339445 h 799445"/>
                <a:gd name="connsiteX0" fmla="*/ 95271 w 1030572"/>
                <a:gd name="connsiteY0" fmla="*/ 339445 h 810297"/>
                <a:gd name="connsiteX1" fmla="*/ 751138 w 1030572"/>
                <a:gd name="connsiteY1" fmla="*/ 23541 h 810297"/>
                <a:gd name="connsiteX2" fmla="*/ 824218 w 1030572"/>
                <a:gd name="connsiteY2" fmla="*/ 16296 h 810297"/>
                <a:gd name="connsiteX3" fmla="*/ 984509 w 1030572"/>
                <a:gd name="connsiteY3" fmla="*/ 249864 h 810297"/>
                <a:gd name="connsiteX4" fmla="*/ 956342 w 1030572"/>
                <a:gd name="connsiteY4" fmla="*/ 397650 h 810297"/>
                <a:gd name="connsiteX5" fmla="*/ 637575 w 1030572"/>
                <a:gd name="connsiteY5" fmla="*/ 763192 h 810297"/>
                <a:gd name="connsiteX6" fmla="*/ 471998 w 1030572"/>
                <a:gd name="connsiteY6" fmla="*/ 773463 h 810297"/>
                <a:gd name="connsiteX7" fmla="*/ 187997 w 1030572"/>
                <a:gd name="connsiteY7" fmla="*/ 718778 h 810297"/>
                <a:gd name="connsiteX8" fmla="*/ 21269 w 1030572"/>
                <a:gd name="connsiteY8" fmla="*/ 495762 h 810297"/>
                <a:gd name="connsiteX9" fmla="*/ 95271 w 1030572"/>
                <a:gd name="connsiteY9" fmla="*/ 339445 h 810297"/>
                <a:gd name="connsiteX0" fmla="*/ 95271 w 1030572"/>
                <a:gd name="connsiteY0" fmla="*/ 339445 h 816852"/>
                <a:gd name="connsiteX1" fmla="*/ 751138 w 1030572"/>
                <a:gd name="connsiteY1" fmla="*/ 23541 h 816852"/>
                <a:gd name="connsiteX2" fmla="*/ 824218 w 1030572"/>
                <a:gd name="connsiteY2" fmla="*/ 16296 h 816852"/>
                <a:gd name="connsiteX3" fmla="*/ 984509 w 1030572"/>
                <a:gd name="connsiteY3" fmla="*/ 249864 h 816852"/>
                <a:gd name="connsiteX4" fmla="*/ 956342 w 1030572"/>
                <a:gd name="connsiteY4" fmla="*/ 397650 h 816852"/>
                <a:gd name="connsiteX5" fmla="*/ 637575 w 1030572"/>
                <a:gd name="connsiteY5" fmla="*/ 763192 h 816852"/>
                <a:gd name="connsiteX6" fmla="*/ 471998 w 1030572"/>
                <a:gd name="connsiteY6" fmla="*/ 773463 h 816852"/>
                <a:gd name="connsiteX7" fmla="*/ 187997 w 1030572"/>
                <a:gd name="connsiteY7" fmla="*/ 718778 h 816852"/>
                <a:gd name="connsiteX8" fmla="*/ 21269 w 1030572"/>
                <a:gd name="connsiteY8" fmla="*/ 495762 h 816852"/>
                <a:gd name="connsiteX9" fmla="*/ 95271 w 1030572"/>
                <a:gd name="connsiteY9" fmla="*/ 339445 h 816852"/>
                <a:gd name="connsiteX0" fmla="*/ 95271 w 1030572"/>
                <a:gd name="connsiteY0" fmla="*/ 339445 h 815515"/>
                <a:gd name="connsiteX1" fmla="*/ 751138 w 1030572"/>
                <a:gd name="connsiteY1" fmla="*/ 23541 h 815515"/>
                <a:gd name="connsiteX2" fmla="*/ 824218 w 1030572"/>
                <a:gd name="connsiteY2" fmla="*/ 16296 h 815515"/>
                <a:gd name="connsiteX3" fmla="*/ 984509 w 1030572"/>
                <a:gd name="connsiteY3" fmla="*/ 249864 h 815515"/>
                <a:gd name="connsiteX4" fmla="*/ 956342 w 1030572"/>
                <a:gd name="connsiteY4" fmla="*/ 397650 h 815515"/>
                <a:gd name="connsiteX5" fmla="*/ 637575 w 1030572"/>
                <a:gd name="connsiteY5" fmla="*/ 763192 h 815515"/>
                <a:gd name="connsiteX6" fmla="*/ 471998 w 1030572"/>
                <a:gd name="connsiteY6" fmla="*/ 773463 h 815515"/>
                <a:gd name="connsiteX7" fmla="*/ 187997 w 1030572"/>
                <a:gd name="connsiteY7" fmla="*/ 718778 h 815515"/>
                <a:gd name="connsiteX8" fmla="*/ 21269 w 1030572"/>
                <a:gd name="connsiteY8" fmla="*/ 495762 h 815515"/>
                <a:gd name="connsiteX9" fmla="*/ 95271 w 1030572"/>
                <a:gd name="connsiteY9" fmla="*/ 339445 h 815515"/>
                <a:gd name="connsiteX0" fmla="*/ 95271 w 1030572"/>
                <a:gd name="connsiteY0" fmla="*/ 339445 h 815515"/>
                <a:gd name="connsiteX1" fmla="*/ 751138 w 1030572"/>
                <a:gd name="connsiteY1" fmla="*/ 23541 h 815515"/>
                <a:gd name="connsiteX2" fmla="*/ 824218 w 1030572"/>
                <a:gd name="connsiteY2" fmla="*/ 16296 h 815515"/>
                <a:gd name="connsiteX3" fmla="*/ 984509 w 1030572"/>
                <a:gd name="connsiteY3" fmla="*/ 249864 h 815515"/>
                <a:gd name="connsiteX4" fmla="*/ 956342 w 1030572"/>
                <a:gd name="connsiteY4" fmla="*/ 397650 h 815515"/>
                <a:gd name="connsiteX5" fmla="*/ 637575 w 1030572"/>
                <a:gd name="connsiteY5" fmla="*/ 763192 h 815515"/>
                <a:gd name="connsiteX6" fmla="*/ 471998 w 1030572"/>
                <a:gd name="connsiteY6" fmla="*/ 773463 h 815515"/>
                <a:gd name="connsiteX7" fmla="*/ 187997 w 1030572"/>
                <a:gd name="connsiteY7" fmla="*/ 718778 h 815515"/>
                <a:gd name="connsiteX8" fmla="*/ 21269 w 1030572"/>
                <a:gd name="connsiteY8" fmla="*/ 495762 h 815515"/>
                <a:gd name="connsiteX9" fmla="*/ 95271 w 1030572"/>
                <a:gd name="connsiteY9" fmla="*/ 339445 h 815515"/>
                <a:gd name="connsiteX0" fmla="*/ 95271 w 1030572"/>
                <a:gd name="connsiteY0" fmla="*/ 339445 h 815515"/>
                <a:gd name="connsiteX1" fmla="*/ 751138 w 1030572"/>
                <a:gd name="connsiteY1" fmla="*/ 23541 h 815515"/>
                <a:gd name="connsiteX2" fmla="*/ 824218 w 1030572"/>
                <a:gd name="connsiteY2" fmla="*/ 16296 h 815515"/>
                <a:gd name="connsiteX3" fmla="*/ 984509 w 1030572"/>
                <a:gd name="connsiteY3" fmla="*/ 249864 h 815515"/>
                <a:gd name="connsiteX4" fmla="*/ 956342 w 1030572"/>
                <a:gd name="connsiteY4" fmla="*/ 397650 h 815515"/>
                <a:gd name="connsiteX5" fmla="*/ 637575 w 1030572"/>
                <a:gd name="connsiteY5" fmla="*/ 763192 h 815515"/>
                <a:gd name="connsiteX6" fmla="*/ 471998 w 1030572"/>
                <a:gd name="connsiteY6" fmla="*/ 773463 h 815515"/>
                <a:gd name="connsiteX7" fmla="*/ 187997 w 1030572"/>
                <a:gd name="connsiteY7" fmla="*/ 718778 h 815515"/>
                <a:gd name="connsiteX8" fmla="*/ 21269 w 1030572"/>
                <a:gd name="connsiteY8" fmla="*/ 495762 h 815515"/>
                <a:gd name="connsiteX9" fmla="*/ 95271 w 1030572"/>
                <a:gd name="connsiteY9" fmla="*/ 339445 h 815515"/>
                <a:gd name="connsiteX0" fmla="*/ 95271 w 1030572"/>
                <a:gd name="connsiteY0" fmla="*/ 339445 h 815515"/>
                <a:gd name="connsiteX1" fmla="*/ 751138 w 1030572"/>
                <a:gd name="connsiteY1" fmla="*/ 23541 h 815515"/>
                <a:gd name="connsiteX2" fmla="*/ 824218 w 1030572"/>
                <a:gd name="connsiteY2" fmla="*/ 16296 h 815515"/>
                <a:gd name="connsiteX3" fmla="*/ 984509 w 1030572"/>
                <a:gd name="connsiteY3" fmla="*/ 249864 h 815515"/>
                <a:gd name="connsiteX4" fmla="*/ 956342 w 1030572"/>
                <a:gd name="connsiteY4" fmla="*/ 397650 h 815515"/>
                <a:gd name="connsiteX5" fmla="*/ 637575 w 1030572"/>
                <a:gd name="connsiteY5" fmla="*/ 763192 h 815515"/>
                <a:gd name="connsiteX6" fmla="*/ 471998 w 1030572"/>
                <a:gd name="connsiteY6" fmla="*/ 773463 h 815515"/>
                <a:gd name="connsiteX7" fmla="*/ 187997 w 1030572"/>
                <a:gd name="connsiteY7" fmla="*/ 718778 h 815515"/>
                <a:gd name="connsiteX8" fmla="*/ 21269 w 1030572"/>
                <a:gd name="connsiteY8" fmla="*/ 495762 h 815515"/>
                <a:gd name="connsiteX9" fmla="*/ 95271 w 1030572"/>
                <a:gd name="connsiteY9" fmla="*/ 339445 h 815515"/>
                <a:gd name="connsiteX0" fmla="*/ 95271 w 1030572"/>
                <a:gd name="connsiteY0" fmla="*/ 339445 h 815515"/>
                <a:gd name="connsiteX1" fmla="*/ 751138 w 1030572"/>
                <a:gd name="connsiteY1" fmla="*/ 23541 h 815515"/>
                <a:gd name="connsiteX2" fmla="*/ 824218 w 1030572"/>
                <a:gd name="connsiteY2" fmla="*/ 16296 h 815515"/>
                <a:gd name="connsiteX3" fmla="*/ 984509 w 1030572"/>
                <a:gd name="connsiteY3" fmla="*/ 249864 h 815515"/>
                <a:gd name="connsiteX4" fmla="*/ 956342 w 1030572"/>
                <a:gd name="connsiteY4" fmla="*/ 397650 h 815515"/>
                <a:gd name="connsiteX5" fmla="*/ 637575 w 1030572"/>
                <a:gd name="connsiteY5" fmla="*/ 763192 h 815515"/>
                <a:gd name="connsiteX6" fmla="*/ 471998 w 1030572"/>
                <a:gd name="connsiteY6" fmla="*/ 773463 h 815515"/>
                <a:gd name="connsiteX7" fmla="*/ 187997 w 1030572"/>
                <a:gd name="connsiteY7" fmla="*/ 718778 h 815515"/>
                <a:gd name="connsiteX8" fmla="*/ 21269 w 1030572"/>
                <a:gd name="connsiteY8" fmla="*/ 495762 h 815515"/>
                <a:gd name="connsiteX9" fmla="*/ 95271 w 1030572"/>
                <a:gd name="connsiteY9" fmla="*/ 339445 h 815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0572" h="815515">
                  <a:moveTo>
                    <a:pt x="95271" y="339445"/>
                  </a:moveTo>
                  <a:lnTo>
                    <a:pt x="751138" y="23541"/>
                  </a:lnTo>
                  <a:cubicBezTo>
                    <a:pt x="786941" y="-12322"/>
                    <a:pt x="789053" y="-872"/>
                    <a:pt x="824218" y="16296"/>
                  </a:cubicBezTo>
                  <a:cubicBezTo>
                    <a:pt x="1084468" y="-66382"/>
                    <a:pt x="1048223" y="208092"/>
                    <a:pt x="984509" y="249864"/>
                  </a:cubicBezTo>
                  <a:cubicBezTo>
                    <a:pt x="1001754" y="292302"/>
                    <a:pt x="1017932" y="310982"/>
                    <a:pt x="956342" y="397650"/>
                  </a:cubicBezTo>
                  <a:cubicBezTo>
                    <a:pt x="1027811" y="604086"/>
                    <a:pt x="968908" y="758350"/>
                    <a:pt x="637575" y="763192"/>
                  </a:cubicBezTo>
                  <a:cubicBezTo>
                    <a:pt x="567229" y="844123"/>
                    <a:pt x="543516" y="817865"/>
                    <a:pt x="471998" y="773463"/>
                  </a:cubicBezTo>
                  <a:cubicBezTo>
                    <a:pt x="348797" y="847330"/>
                    <a:pt x="238967" y="806139"/>
                    <a:pt x="187997" y="718778"/>
                  </a:cubicBezTo>
                  <a:cubicBezTo>
                    <a:pt x="-5999" y="679223"/>
                    <a:pt x="13865" y="567783"/>
                    <a:pt x="21269" y="495762"/>
                  </a:cubicBezTo>
                  <a:cubicBezTo>
                    <a:pt x="3081" y="424276"/>
                    <a:pt x="-40331" y="400617"/>
                    <a:pt x="95271" y="33944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334FB159-EBF9-3165-7E88-EF4635E8A14D}"/>
                </a:ext>
              </a:extLst>
            </p:cNvPr>
            <p:cNvSpPr/>
            <p:nvPr/>
          </p:nvSpPr>
          <p:spPr>
            <a:xfrm>
              <a:off x="8042275" y="2311091"/>
              <a:ext cx="607531" cy="856766"/>
            </a:xfrm>
            <a:custGeom>
              <a:avLst/>
              <a:gdLst>
                <a:gd name="connsiteX0" fmla="*/ 0 w 149225"/>
                <a:gd name="connsiteY0" fmla="*/ 0 h 330200"/>
                <a:gd name="connsiteX1" fmla="*/ 149225 w 149225"/>
                <a:gd name="connsiteY1" fmla="*/ 0 h 330200"/>
                <a:gd name="connsiteX2" fmla="*/ 149225 w 149225"/>
                <a:gd name="connsiteY2" fmla="*/ 330200 h 330200"/>
                <a:gd name="connsiteX3" fmla="*/ 0 w 149225"/>
                <a:gd name="connsiteY3" fmla="*/ 330200 h 330200"/>
                <a:gd name="connsiteX4" fmla="*/ 0 w 149225"/>
                <a:gd name="connsiteY4" fmla="*/ 0 h 330200"/>
                <a:gd name="connsiteX0" fmla="*/ 0 w 393700"/>
                <a:gd name="connsiteY0" fmla="*/ 38100 h 330200"/>
                <a:gd name="connsiteX1" fmla="*/ 393700 w 393700"/>
                <a:gd name="connsiteY1" fmla="*/ 0 h 330200"/>
                <a:gd name="connsiteX2" fmla="*/ 393700 w 393700"/>
                <a:gd name="connsiteY2" fmla="*/ 330200 h 330200"/>
                <a:gd name="connsiteX3" fmla="*/ 244475 w 393700"/>
                <a:gd name="connsiteY3" fmla="*/ 330200 h 330200"/>
                <a:gd name="connsiteX4" fmla="*/ 0 w 393700"/>
                <a:gd name="connsiteY4" fmla="*/ 38100 h 330200"/>
                <a:gd name="connsiteX0" fmla="*/ 0 w 393700"/>
                <a:gd name="connsiteY0" fmla="*/ 88900 h 381000"/>
                <a:gd name="connsiteX1" fmla="*/ 158750 w 393700"/>
                <a:gd name="connsiteY1" fmla="*/ 0 h 381000"/>
                <a:gd name="connsiteX2" fmla="*/ 393700 w 393700"/>
                <a:gd name="connsiteY2" fmla="*/ 50800 h 381000"/>
                <a:gd name="connsiteX3" fmla="*/ 393700 w 393700"/>
                <a:gd name="connsiteY3" fmla="*/ 381000 h 381000"/>
                <a:gd name="connsiteX4" fmla="*/ 244475 w 393700"/>
                <a:gd name="connsiteY4" fmla="*/ 381000 h 381000"/>
                <a:gd name="connsiteX5" fmla="*/ 0 w 393700"/>
                <a:gd name="connsiteY5" fmla="*/ 88900 h 381000"/>
                <a:gd name="connsiteX0" fmla="*/ 0 w 393700"/>
                <a:gd name="connsiteY0" fmla="*/ 153317 h 445417"/>
                <a:gd name="connsiteX1" fmla="*/ 158750 w 393700"/>
                <a:gd name="connsiteY1" fmla="*/ 64417 h 445417"/>
                <a:gd name="connsiteX2" fmla="*/ 222250 w 393700"/>
                <a:gd name="connsiteY2" fmla="*/ 917 h 445417"/>
                <a:gd name="connsiteX3" fmla="*/ 393700 w 393700"/>
                <a:gd name="connsiteY3" fmla="*/ 115217 h 445417"/>
                <a:gd name="connsiteX4" fmla="*/ 393700 w 393700"/>
                <a:gd name="connsiteY4" fmla="*/ 445417 h 445417"/>
                <a:gd name="connsiteX5" fmla="*/ 244475 w 393700"/>
                <a:gd name="connsiteY5" fmla="*/ 445417 h 445417"/>
                <a:gd name="connsiteX6" fmla="*/ 0 w 393700"/>
                <a:gd name="connsiteY6" fmla="*/ 153317 h 445417"/>
                <a:gd name="connsiteX0" fmla="*/ 0 w 584200"/>
                <a:gd name="connsiteY0" fmla="*/ 153317 h 454942"/>
                <a:gd name="connsiteX1" fmla="*/ 158750 w 584200"/>
                <a:gd name="connsiteY1" fmla="*/ 64417 h 454942"/>
                <a:gd name="connsiteX2" fmla="*/ 222250 w 584200"/>
                <a:gd name="connsiteY2" fmla="*/ 917 h 454942"/>
                <a:gd name="connsiteX3" fmla="*/ 584200 w 584200"/>
                <a:gd name="connsiteY3" fmla="*/ 454942 h 454942"/>
                <a:gd name="connsiteX4" fmla="*/ 393700 w 584200"/>
                <a:gd name="connsiteY4" fmla="*/ 445417 h 454942"/>
                <a:gd name="connsiteX5" fmla="*/ 244475 w 584200"/>
                <a:gd name="connsiteY5" fmla="*/ 445417 h 454942"/>
                <a:gd name="connsiteX6" fmla="*/ 0 w 584200"/>
                <a:gd name="connsiteY6" fmla="*/ 153317 h 454942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244475 w 584200"/>
                <a:gd name="connsiteY5" fmla="*/ 445417 h 864517"/>
                <a:gd name="connsiteX6" fmla="*/ 0 w 584200"/>
                <a:gd name="connsiteY6" fmla="*/ 153317 h 864517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171450 w 584200"/>
                <a:gd name="connsiteY5" fmla="*/ 788317 h 864517"/>
                <a:gd name="connsiteX6" fmla="*/ 244475 w 584200"/>
                <a:gd name="connsiteY6" fmla="*/ 445417 h 864517"/>
                <a:gd name="connsiteX7" fmla="*/ 0 w 584200"/>
                <a:gd name="connsiteY7" fmla="*/ 153317 h 864517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171450 w 584200"/>
                <a:gd name="connsiteY5" fmla="*/ 788317 h 864517"/>
                <a:gd name="connsiteX6" fmla="*/ 63500 w 584200"/>
                <a:gd name="connsiteY6" fmla="*/ 705767 h 864517"/>
                <a:gd name="connsiteX7" fmla="*/ 0 w 584200"/>
                <a:gd name="connsiteY7" fmla="*/ 153317 h 864517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171450 w 584200"/>
                <a:gd name="connsiteY5" fmla="*/ 788317 h 864517"/>
                <a:gd name="connsiteX6" fmla="*/ 63500 w 584200"/>
                <a:gd name="connsiteY6" fmla="*/ 705767 h 864517"/>
                <a:gd name="connsiteX7" fmla="*/ 0 w 584200"/>
                <a:gd name="connsiteY7" fmla="*/ 153317 h 864517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171450 w 584200"/>
                <a:gd name="connsiteY5" fmla="*/ 788317 h 864517"/>
                <a:gd name="connsiteX6" fmla="*/ 63500 w 584200"/>
                <a:gd name="connsiteY6" fmla="*/ 705767 h 864517"/>
                <a:gd name="connsiteX7" fmla="*/ 0 w 584200"/>
                <a:gd name="connsiteY7" fmla="*/ 153317 h 864517"/>
                <a:gd name="connsiteX0" fmla="*/ 0 w 584200"/>
                <a:gd name="connsiteY0" fmla="*/ 153317 h 864898"/>
                <a:gd name="connsiteX1" fmla="*/ 158750 w 584200"/>
                <a:gd name="connsiteY1" fmla="*/ 64417 h 864898"/>
                <a:gd name="connsiteX2" fmla="*/ 222250 w 584200"/>
                <a:gd name="connsiteY2" fmla="*/ 917 h 864898"/>
                <a:gd name="connsiteX3" fmla="*/ 584200 w 584200"/>
                <a:gd name="connsiteY3" fmla="*/ 454942 h 864898"/>
                <a:gd name="connsiteX4" fmla="*/ 244475 w 584200"/>
                <a:gd name="connsiteY4" fmla="*/ 864517 h 864898"/>
                <a:gd name="connsiteX5" fmla="*/ 171450 w 584200"/>
                <a:gd name="connsiteY5" fmla="*/ 788317 h 864898"/>
                <a:gd name="connsiteX6" fmla="*/ 63500 w 584200"/>
                <a:gd name="connsiteY6" fmla="*/ 705767 h 864898"/>
                <a:gd name="connsiteX7" fmla="*/ 0 w 584200"/>
                <a:gd name="connsiteY7" fmla="*/ 153317 h 864898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171450 w 584200"/>
                <a:gd name="connsiteY5" fmla="*/ 788317 h 864517"/>
                <a:gd name="connsiteX6" fmla="*/ 63500 w 584200"/>
                <a:gd name="connsiteY6" fmla="*/ 705767 h 864517"/>
                <a:gd name="connsiteX7" fmla="*/ 0 w 584200"/>
                <a:gd name="connsiteY7" fmla="*/ 153317 h 864517"/>
                <a:gd name="connsiteX0" fmla="*/ 0 w 584200"/>
                <a:gd name="connsiteY0" fmla="*/ 153317 h 864517"/>
                <a:gd name="connsiteX1" fmla="*/ 158750 w 584200"/>
                <a:gd name="connsiteY1" fmla="*/ 64417 h 864517"/>
                <a:gd name="connsiteX2" fmla="*/ 222250 w 584200"/>
                <a:gd name="connsiteY2" fmla="*/ 917 h 864517"/>
                <a:gd name="connsiteX3" fmla="*/ 584200 w 584200"/>
                <a:gd name="connsiteY3" fmla="*/ 454942 h 864517"/>
                <a:gd name="connsiteX4" fmla="*/ 244475 w 584200"/>
                <a:gd name="connsiteY4" fmla="*/ 864517 h 864517"/>
                <a:gd name="connsiteX5" fmla="*/ 171450 w 584200"/>
                <a:gd name="connsiteY5" fmla="*/ 788317 h 864517"/>
                <a:gd name="connsiteX6" fmla="*/ 63500 w 584200"/>
                <a:gd name="connsiteY6" fmla="*/ 705767 h 864517"/>
                <a:gd name="connsiteX7" fmla="*/ 0 w 584200"/>
                <a:gd name="connsiteY7" fmla="*/ 153317 h 864517"/>
                <a:gd name="connsiteX0" fmla="*/ 0 w 607128"/>
                <a:gd name="connsiteY0" fmla="*/ 153317 h 864517"/>
                <a:gd name="connsiteX1" fmla="*/ 158750 w 607128"/>
                <a:gd name="connsiteY1" fmla="*/ 64417 h 864517"/>
                <a:gd name="connsiteX2" fmla="*/ 222250 w 607128"/>
                <a:gd name="connsiteY2" fmla="*/ 917 h 864517"/>
                <a:gd name="connsiteX3" fmla="*/ 584200 w 607128"/>
                <a:gd name="connsiteY3" fmla="*/ 454942 h 864517"/>
                <a:gd name="connsiteX4" fmla="*/ 244475 w 607128"/>
                <a:gd name="connsiteY4" fmla="*/ 864517 h 864517"/>
                <a:gd name="connsiteX5" fmla="*/ 171450 w 607128"/>
                <a:gd name="connsiteY5" fmla="*/ 788317 h 864517"/>
                <a:gd name="connsiteX6" fmla="*/ 63500 w 607128"/>
                <a:gd name="connsiteY6" fmla="*/ 705767 h 864517"/>
                <a:gd name="connsiteX7" fmla="*/ 0 w 607128"/>
                <a:gd name="connsiteY7" fmla="*/ 153317 h 864517"/>
                <a:gd name="connsiteX0" fmla="*/ 0 w 607128"/>
                <a:gd name="connsiteY0" fmla="*/ 153317 h 864517"/>
                <a:gd name="connsiteX1" fmla="*/ 158750 w 607128"/>
                <a:gd name="connsiteY1" fmla="*/ 64417 h 864517"/>
                <a:gd name="connsiteX2" fmla="*/ 222250 w 607128"/>
                <a:gd name="connsiteY2" fmla="*/ 917 h 864517"/>
                <a:gd name="connsiteX3" fmla="*/ 584200 w 607128"/>
                <a:gd name="connsiteY3" fmla="*/ 454942 h 864517"/>
                <a:gd name="connsiteX4" fmla="*/ 244475 w 607128"/>
                <a:gd name="connsiteY4" fmla="*/ 864517 h 864517"/>
                <a:gd name="connsiteX5" fmla="*/ 171450 w 607128"/>
                <a:gd name="connsiteY5" fmla="*/ 788317 h 864517"/>
                <a:gd name="connsiteX6" fmla="*/ 63500 w 607128"/>
                <a:gd name="connsiteY6" fmla="*/ 705767 h 864517"/>
                <a:gd name="connsiteX7" fmla="*/ 0 w 607128"/>
                <a:gd name="connsiteY7" fmla="*/ 153317 h 864517"/>
                <a:gd name="connsiteX0" fmla="*/ 0 w 607128"/>
                <a:gd name="connsiteY0" fmla="*/ 153317 h 864517"/>
                <a:gd name="connsiteX1" fmla="*/ 158750 w 607128"/>
                <a:gd name="connsiteY1" fmla="*/ 64417 h 864517"/>
                <a:gd name="connsiteX2" fmla="*/ 222250 w 607128"/>
                <a:gd name="connsiteY2" fmla="*/ 917 h 864517"/>
                <a:gd name="connsiteX3" fmla="*/ 584200 w 607128"/>
                <a:gd name="connsiteY3" fmla="*/ 454942 h 864517"/>
                <a:gd name="connsiteX4" fmla="*/ 244475 w 607128"/>
                <a:gd name="connsiteY4" fmla="*/ 864517 h 864517"/>
                <a:gd name="connsiteX5" fmla="*/ 171450 w 607128"/>
                <a:gd name="connsiteY5" fmla="*/ 788317 h 864517"/>
                <a:gd name="connsiteX6" fmla="*/ 63500 w 607128"/>
                <a:gd name="connsiteY6" fmla="*/ 705767 h 864517"/>
                <a:gd name="connsiteX7" fmla="*/ 0 w 607128"/>
                <a:gd name="connsiteY7" fmla="*/ 153317 h 864517"/>
                <a:gd name="connsiteX0" fmla="*/ 0 w 607128"/>
                <a:gd name="connsiteY0" fmla="*/ 153936 h 865136"/>
                <a:gd name="connsiteX1" fmla="*/ 158750 w 607128"/>
                <a:gd name="connsiteY1" fmla="*/ 65036 h 865136"/>
                <a:gd name="connsiteX2" fmla="*/ 222250 w 607128"/>
                <a:gd name="connsiteY2" fmla="*/ 1536 h 865136"/>
                <a:gd name="connsiteX3" fmla="*/ 584200 w 607128"/>
                <a:gd name="connsiteY3" fmla="*/ 455561 h 865136"/>
                <a:gd name="connsiteX4" fmla="*/ 244475 w 607128"/>
                <a:gd name="connsiteY4" fmla="*/ 865136 h 865136"/>
                <a:gd name="connsiteX5" fmla="*/ 171450 w 607128"/>
                <a:gd name="connsiteY5" fmla="*/ 788936 h 865136"/>
                <a:gd name="connsiteX6" fmla="*/ 63500 w 607128"/>
                <a:gd name="connsiteY6" fmla="*/ 706386 h 865136"/>
                <a:gd name="connsiteX7" fmla="*/ 0 w 607128"/>
                <a:gd name="connsiteY7" fmla="*/ 153936 h 865136"/>
                <a:gd name="connsiteX0" fmla="*/ 0 w 607128"/>
                <a:gd name="connsiteY0" fmla="*/ 152709 h 863909"/>
                <a:gd name="connsiteX1" fmla="*/ 158750 w 607128"/>
                <a:gd name="connsiteY1" fmla="*/ 63809 h 863909"/>
                <a:gd name="connsiteX2" fmla="*/ 222250 w 607128"/>
                <a:gd name="connsiteY2" fmla="*/ 309 h 863909"/>
                <a:gd name="connsiteX3" fmla="*/ 584200 w 607128"/>
                <a:gd name="connsiteY3" fmla="*/ 454334 h 863909"/>
                <a:gd name="connsiteX4" fmla="*/ 244475 w 607128"/>
                <a:gd name="connsiteY4" fmla="*/ 863909 h 863909"/>
                <a:gd name="connsiteX5" fmla="*/ 171450 w 607128"/>
                <a:gd name="connsiteY5" fmla="*/ 787709 h 863909"/>
                <a:gd name="connsiteX6" fmla="*/ 63500 w 607128"/>
                <a:gd name="connsiteY6" fmla="*/ 705159 h 863909"/>
                <a:gd name="connsiteX7" fmla="*/ 0 w 607128"/>
                <a:gd name="connsiteY7" fmla="*/ 152709 h 863909"/>
                <a:gd name="connsiteX0" fmla="*/ 0 w 607128"/>
                <a:gd name="connsiteY0" fmla="*/ 152709 h 863909"/>
                <a:gd name="connsiteX1" fmla="*/ 158750 w 607128"/>
                <a:gd name="connsiteY1" fmla="*/ 63809 h 863909"/>
                <a:gd name="connsiteX2" fmla="*/ 222250 w 607128"/>
                <a:gd name="connsiteY2" fmla="*/ 309 h 863909"/>
                <a:gd name="connsiteX3" fmla="*/ 584200 w 607128"/>
                <a:gd name="connsiteY3" fmla="*/ 454334 h 863909"/>
                <a:gd name="connsiteX4" fmla="*/ 244475 w 607128"/>
                <a:gd name="connsiteY4" fmla="*/ 863909 h 863909"/>
                <a:gd name="connsiteX5" fmla="*/ 171450 w 607128"/>
                <a:gd name="connsiteY5" fmla="*/ 787709 h 863909"/>
                <a:gd name="connsiteX6" fmla="*/ 63500 w 607128"/>
                <a:gd name="connsiteY6" fmla="*/ 705159 h 863909"/>
                <a:gd name="connsiteX7" fmla="*/ 0 w 607128"/>
                <a:gd name="connsiteY7" fmla="*/ 152709 h 863909"/>
                <a:gd name="connsiteX0" fmla="*/ 0 w 608431"/>
                <a:gd name="connsiteY0" fmla="*/ 152709 h 856766"/>
                <a:gd name="connsiteX1" fmla="*/ 158750 w 608431"/>
                <a:gd name="connsiteY1" fmla="*/ 63809 h 856766"/>
                <a:gd name="connsiteX2" fmla="*/ 222250 w 608431"/>
                <a:gd name="connsiteY2" fmla="*/ 309 h 856766"/>
                <a:gd name="connsiteX3" fmla="*/ 584200 w 608431"/>
                <a:gd name="connsiteY3" fmla="*/ 454334 h 856766"/>
                <a:gd name="connsiteX4" fmla="*/ 254000 w 608431"/>
                <a:gd name="connsiteY4" fmla="*/ 856766 h 856766"/>
                <a:gd name="connsiteX5" fmla="*/ 171450 w 608431"/>
                <a:gd name="connsiteY5" fmla="*/ 787709 h 856766"/>
                <a:gd name="connsiteX6" fmla="*/ 63500 w 608431"/>
                <a:gd name="connsiteY6" fmla="*/ 705159 h 856766"/>
                <a:gd name="connsiteX7" fmla="*/ 0 w 608431"/>
                <a:gd name="connsiteY7" fmla="*/ 152709 h 856766"/>
                <a:gd name="connsiteX0" fmla="*/ 0 w 607531"/>
                <a:gd name="connsiteY0" fmla="*/ 152709 h 856766"/>
                <a:gd name="connsiteX1" fmla="*/ 158750 w 607531"/>
                <a:gd name="connsiteY1" fmla="*/ 63809 h 856766"/>
                <a:gd name="connsiteX2" fmla="*/ 222250 w 607531"/>
                <a:gd name="connsiteY2" fmla="*/ 309 h 856766"/>
                <a:gd name="connsiteX3" fmla="*/ 584200 w 607531"/>
                <a:gd name="connsiteY3" fmla="*/ 454334 h 856766"/>
                <a:gd name="connsiteX4" fmla="*/ 254000 w 607531"/>
                <a:gd name="connsiteY4" fmla="*/ 856766 h 856766"/>
                <a:gd name="connsiteX5" fmla="*/ 171450 w 607531"/>
                <a:gd name="connsiteY5" fmla="*/ 787709 h 856766"/>
                <a:gd name="connsiteX6" fmla="*/ 63500 w 607531"/>
                <a:gd name="connsiteY6" fmla="*/ 705159 h 856766"/>
                <a:gd name="connsiteX7" fmla="*/ 0 w 607531"/>
                <a:gd name="connsiteY7" fmla="*/ 152709 h 856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7531" h="856766">
                  <a:moveTo>
                    <a:pt x="0" y="152709"/>
                  </a:moveTo>
                  <a:cubicBezTo>
                    <a:pt x="2117" y="54284"/>
                    <a:pt x="96308" y="73334"/>
                    <a:pt x="158750" y="63809"/>
                  </a:cubicBezTo>
                  <a:cubicBezTo>
                    <a:pt x="170392" y="36292"/>
                    <a:pt x="194733" y="-3924"/>
                    <a:pt x="222250" y="309"/>
                  </a:cubicBezTo>
                  <a:cubicBezTo>
                    <a:pt x="377825" y="50051"/>
                    <a:pt x="619125" y="106142"/>
                    <a:pt x="584200" y="454334"/>
                  </a:cubicBezTo>
                  <a:cubicBezTo>
                    <a:pt x="648758" y="555934"/>
                    <a:pt x="591873" y="732941"/>
                    <a:pt x="254000" y="856766"/>
                  </a:cubicBezTo>
                  <a:cubicBezTo>
                    <a:pt x="227542" y="844066"/>
                    <a:pt x="172508" y="851209"/>
                    <a:pt x="171450" y="787709"/>
                  </a:cubicBezTo>
                  <a:cubicBezTo>
                    <a:pt x="129117" y="782417"/>
                    <a:pt x="42333" y="786651"/>
                    <a:pt x="63500" y="705159"/>
                  </a:cubicBezTo>
                  <a:lnTo>
                    <a:pt x="0" y="152709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A95FEF-4C95-1A28-7C98-282B098E965F}"/>
                </a:ext>
              </a:extLst>
            </p:cNvPr>
            <p:cNvSpPr/>
            <p:nvPr/>
          </p:nvSpPr>
          <p:spPr>
            <a:xfrm>
              <a:off x="6715426" y="812007"/>
              <a:ext cx="876556" cy="807917"/>
            </a:xfrm>
            <a:custGeom>
              <a:avLst/>
              <a:gdLst>
                <a:gd name="connsiteX0" fmla="*/ 0 w 269875"/>
                <a:gd name="connsiteY0" fmla="*/ 0 h 317500"/>
                <a:gd name="connsiteX1" fmla="*/ 269875 w 269875"/>
                <a:gd name="connsiteY1" fmla="*/ 0 h 317500"/>
                <a:gd name="connsiteX2" fmla="*/ 269875 w 269875"/>
                <a:gd name="connsiteY2" fmla="*/ 317500 h 317500"/>
                <a:gd name="connsiteX3" fmla="*/ 0 w 269875"/>
                <a:gd name="connsiteY3" fmla="*/ 317500 h 317500"/>
                <a:gd name="connsiteX4" fmla="*/ 0 w 269875"/>
                <a:gd name="connsiteY4" fmla="*/ 0 h 317500"/>
                <a:gd name="connsiteX0" fmla="*/ 349250 w 619125"/>
                <a:gd name="connsiteY0" fmla="*/ 0 h 317500"/>
                <a:gd name="connsiteX1" fmla="*/ 619125 w 619125"/>
                <a:gd name="connsiteY1" fmla="*/ 0 h 317500"/>
                <a:gd name="connsiteX2" fmla="*/ 619125 w 619125"/>
                <a:gd name="connsiteY2" fmla="*/ 317500 h 317500"/>
                <a:gd name="connsiteX3" fmla="*/ 0 w 619125"/>
                <a:gd name="connsiteY3" fmla="*/ 285750 h 317500"/>
                <a:gd name="connsiteX4" fmla="*/ 349250 w 619125"/>
                <a:gd name="connsiteY4" fmla="*/ 0 h 317500"/>
                <a:gd name="connsiteX0" fmla="*/ 349250 w 619125"/>
                <a:gd name="connsiteY0" fmla="*/ 0 h 317500"/>
                <a:gd name="connsiteX1" fmla="*/ 619125 w 619125"/>
                <a:gd name="connsiteY1" fmla="*/ 0 h 317500"/>
                <a:gd name="connsiteX2" fmla="*/ 619125 w 619125"/>
                <a:gd name="connsiteY2" fmla="*/ 317500 h 317500"/>
                <a:gd name="connsiteX3" fmla="*/ 0 w 619125"/>
                <a:gd name="connsiteY3" fmla="*/ 285750 h 317500"/>
                <a:gd name="connsiteX4" fmla="*/ 95250 w 619125"/>
                <a:gd name="connsiteY4" fmla="*/ 76200 h 317500"/>
                <a:gd name="connsiteX5" fmla="*/ 349250 w 619125"/>
                <a:gd name="connsiteY5" fmla="*/ 0 h 317500"/>
                <a:gd name="connsiteX0" fmla="*/ 142875 w 619125"/>
                <a:gd name="connsiteY0" fmla="*/ 0 h 333375"/>
                <a:gd name="connsiteX1" fmla="*/ 619125 w 619125"/>
                <a:gd name="connsiteY1" fmla="*/ 15875 h 333375"/>
                <a:gd name="connsiteX2" fmla="*/ 619125 w 619125"/>
                <a:gd name="connsiteY2" fmla="*/ 333375 h 333375"/>
                <a:gd name="connsiteX3" fmla="*/ 0 w 619125"/>
                <a:gd name="connsiteY3" fmla="*/ 301625 h 333375"/>
                <a:gd name="connsiteX4" fmla="*/ 95250 w 619125"/>
                <a:gd name="connsiteY4" fmla="*/ 92075 h 333375"/>
                <a:gd name="connsiteX5" fmla="*/ 142875 w 619125"/>
                <a:gd name="connsiteY5" fmla="*/ 0 h 333375"/>
                <a:gd name="connsiteX0" fmla="*/ 142875 w 619125"/>
                <a:gd name="connsiteY0" fmla="*/ 117480 h 450855"/>
                <a:gd name="connsiteX1" fmla="*/ 231775 w 619125"/>
                <a:gd name="connsiteY1" fmla="*/ 6 h 450855"/>
                <a:gd name="connsiteX2" fmla="*/ 619125 w 619125"/>
                <a:gd name="connsiteY2" fmla="*/ 133355 h 450855"/>
                <a:gd name="connsiteX3" fmla="*/ 619125 w 619125"/>
                <a:gd name="connsiteY3" fmla="*/ 450855 h 450855"/>
                <a:gd name="connsiteX4" fmla="*/ 0 w 619125"/>
                <a:gd name="connsiteY4" fmla="*/ 419105 h 450855"/>
                <a:gd name="connsiteX5" fmla="*/ 95250 w 619125"/>
                <a:gd name="connsiteY5" fmla="*/ 209555 h 450855"/>
                <a:gd name="connsiteX6" fmla="*/ 142875 w 619125"/>
                <a:gd name="connsiteY6" fmla="*/ 117480 h 450855"/>
                <a:gd name="connsiteX0" fmla="*/ 229215 w 705465"/>
                <a:gd name="connsiteY0" fmla="*/ 136053 h 469428"/>
                <a:gd name="connsiteX1" fmla="*/ 615 w 705465"/>
                <a:gd name="connsiteY1" fmla="*/ 9054 h 469428"/>
                <a:gd name="connsiteX2" fmla="*/ 318115 w 705465"/>
                <a:gd name="connsiteY2" fmla="*/ 18579 h 469428"/>
                <a:gd name="connsiteX3" fmla="*/ 705465 w 705465"/>
                <a:gd name="connsiteY3" fmla="*/ 151928 h 469428"/>
                <a:gd name="connsiteX4" fmla="*/ 705465 w 705465"/>
                <a:gd name="connsiteY4" fmla="*/ 469428 h 469428"/>
                <a:gd name="connsiteX5" fmla="*/ 86340 w 705465"/>
                <a:gd name="connsiteY5" fmla="*/ 437678 h 469428"/>
                <a:gd name="connsiteX6" fmla="*/ 181590 w 705465"/>
                <a:gd name="connsiteY6" fmla="*/ 228128 h 469428"/>
                <a:gd name="connsiteX7" fmla="*/ 229215 w 705465"/>
                <a:gd name="connsiteY7" fmla="*/ 136053 h 469428"/>
                <a:gd name="connsiteX0" fmla="*/ 229215 w 756265"/>
                <a:gd name="connsiteY0" fmla="*/ 136053 h 596428"/>
                <a:gd name="connsiteX1" fmla="*/ 615 w 756265"/>
                <a:gd name="connsiteY1" fmla="*/ 9054 h 596428"/>
                <a:gd name="connsiteX2" fmla="*/ 318115 w 756265"/>
                <a:gd name="connsiteY2" fmla="*/ 18579 h 596428"/>
                <a:gd name="connsiteX3" fmla="*/ 756265 w 756265"/>
                <a:gd name="connsiteY3" fmla="*/ 596428 h 596428"/>
                <a:gd name="connsiteX4" fmla="*/ 705465 w 756265"/>
                <a:gd name="connsiteY4" fmla="*/ 469428 h 596428"/>
                <a:gd name="connsiteX5" fmla="*/ 86340 w 756265"/>
                <a:gd name="connsiteY5" fmla="*/ 437678 h 596428"/>
                <a:gd name="connsiteX6" fmla="*/ 181590 w 756265"/>
                <a:gd name="connsiteY6" fmla="*/ 228128 h 596428"/>
                <a:gd name="connsiteX7" fmla="*/ 229215 w 756265"/>
                <a:gd name="connsiteY7" fmla="*/ 136053 h 596428"/>
                <a:gd name="connsiteX0" fmla="*/ 229215 w 808948"/>
                <a:gd name="connsiteY0" fmla="*/ 136053 h 596428"/>
                <a:gd name="connsiteX1" fmla="*/ 615 w 808948"/>
                <a:gd name="connsiteY1" fmla="*/ 9054 h 596428"/>
                <a:gd name="connsiteX2" fmla="*/ 318115 w 808948"/>
                <a:gd name="connsiteY2" fmla="*/ 18579 h 596428"/>
                <a:gd name="connsiteX3" fmla="*/ 756265 w 808948"/>
                <a:gd name="connsiteY3" fmla="*/ 596428 h 596428"/>
                <a:gd name="connsiteX4" fmla="*/ 705465 w 808948"/>
                <a:gd name="connsiteY4" fmla="*/ 469428 h 596428"/>
                <a:gd name="connsiteX5" fmla="*/ 86340 w 808948"/>
                <a:gd name="connsiteY5" fmla="*/ 437678 h 596428"/>
                <a:gd name="connsiteX6" fmla="*/ 181590 w 808948"/>
                <a:gd name="connsiteY6" fmla="*/ 228128 h 596428"/>
                <a:gd name="connsiteX7" fmla="*/ 229215 w 808948"/>
                <a:gd name="connsiteY7" fmla="*/ 136053 h 596428"/>
                <a:gd name="connsiteX0" fmla="*/ 229215 w 808948"/>
                <a:gd name="connsiteY0" fmla="*/ 136053 h 764703"/>
                <a:gd name="connsiteX1" fmla="*/ 615 w 808948"/>
                <a:gd name="connsiteY1" fmla="*/ 9054 h 764703"/>
                <a:gd name="connsiteX2" fmla="*/ 318115 w 808948"/>
                <a:gd name="connsiteY2" fmla="*/ 18579 h 764703"/>
                <a:gd name="connsiteX3" fmla="*/ 756265 w 808948"/>
                <a:gd name="connsiteY3" fmla="*/ 596428 h 764703"/>
                <a:gd name="connsiteX4" fmla="*/ 591165 w 808948"/>
                <a:gd name="connsiteY4" fmla="*/ 764703 h 764703"/>
                <a:gd name="connsiteX5" fmla="*/ 86340 w 808948"/>
                <a:gd name="connsiteY5" fmla="*/ 437678 h 764703"/>
                <a:gd name="connsiteX6" fmla="*/ 181590 w 808948"/>
                <a:gd name="connsiteY6" fmla="*/ 228128 h 764703"/>
                <a:gd name="connsiteX7" fmla="*/ 229215 w 808948"/>
                <a:gd name="connsiteY7" fmla="*/ 136053 h 764703"/>
                <a:gd name="connsiteX0" fmla="*/ 229215 w 808948"/>
                <a:gd name="connsiteY0" fmla="*/ 136053 h 764703"/>
                <a:gd name="connsiteX1" fmla="*/ 615 w 808948"/>
                <a:gd name="connsiteY1" fmla="*/ 9054 h 764703"/>
                <a:gd name="connsiteX2" fmla="*/ 318115 w 808948"/>
                <a:gd name="connsiteY2" fmla="*/ 18579 h 764703"/>
                <a:gd name="connsiteX3" fmla="*/ 756265 w 808948"/>
                <a:gd name="connsiteY3" fmla="*/ 596428 h 764703"/>
                <a:gd name="connsiteX4" fmla="*/ 591165 w 808948"/>
                <a:gd name="connsiteY4" fmla="*/ 764703 h 764703"/>
                <a:gd name="connsiteX5" fmla="*/ 86340 w 808948"/>
                <a:gd name="connsiteY5" fmla="*/ 437678 h 764703"/>
                <a:gd name="connsiteX6" fmla="*/ 181590 w 808948"/>
                <a:gd name="connsiteY6" fmla="*/ 228128 h 764703"/>
                <a:gd name="connsiteX7" fmla="*/ 229215 w 808948"/>
                <a:gd name="connsiteY7" fmla="*/ 136053 h 764703"/>
                <a:gd name="connsiteX0" fmla="*/ 229215 w 808948"/>
                <a:gd name="connsiteY0" fmla="*/ 136053 h 764703"/>
                <a:gd name="connsiteX1" fmla="*/ 615 w 808948"/>
                <a:gd name="connsiteY1" fmla="*/ 9054 h 764703"/>
                <a:gd name="connsiteX2" fmla="*/ 318115 w 808948"/>
                <a:gd name="connsiteY2" fmla="*/ 18579 h 764703"/>
                <a:gd name="connsiteX3" fmla="*/ 756265 w 808948"/>
                <a:gd name="connsiteY3" fmla="*/ 596428 h 764703"/>
                <a:gd name="connsiteX4" fmla="*/ 591165 w 808948"/>
                <a:gd name="connsiteY4" fmla="*/ 764703 h 764703"/>
                <a:gd name="connsiteX5" fmla="*/ 86340 w 808948"/>
                <a:gd name="connsiteY5" fmla="*/ 437678 h 764703"/>
                <a:gd name="connsiteX6" fmla="*/ 181590 w 808948"/>
                <a:gd name="connsiteY6" fmla="*/ 228128 h 764703"/>
                <a:gd name="connsiteX7" fmla="*/ 229215 w 808948"/>
                <a:gd name="connsiteY7" fmla="*/ 136053 h 764703"/>
                <a:gd name="connsiteX0" fmla="*/ 229215 w 869023"/>
                <a:gd name="connsiteY0" fmla="*/ 136053 h 764703"/>
                <a:gd name="connsiteX1" fmla="*/ 615 w 869023"/>
                <a:gd name="connsiteY1" fmla="*/ 9054 h 764703"/>
                <a:gd name="connsiteX2" fmla="*/ 318115 w 869023"/>
                <a:gd name="connsiteY2" fmla="*/ 18579 h 764703"/>
                <a:gd name="connsiteX3" fmla="*/ 756265 w 869023"/>
                <a:gd name="connsiteY3" fmla="*/ 596428 h 764703"/>
                <a:gd name="connsiteX4" fmla="*/ 591165 w 869023"/>
                <a:gd name="connsiteY4" fmla="*/ 764703 h 764703"/>
                <a:gd name="connsiteX5" fmla="*/ 86340 w 869023"/>
                <a:gd name="connsiteY5" fmla="*/ 437678 h 764703"/>
                <a:gd name="connsiteX6" fmla="*/ 181590 w 869023"/>
                <a:gd name="connsiteY6" fmla="*/ 228128 h 764703"/>
                <a:gd name="connsiteX7" fmla="*/ 229215 w 869023"/>
                <a:gd name="connsiteY7" fmla="*/ 136053 h 764703"/>
                <a:gd name="connsiteX0" fmla="*/ 229215 w 868000"/>
                <a:gd name="connsiteY0" fmla="*/ 183808 h 812458"/>
                <a:gd name="connsiteX1" fmla="*/ 615 w 868000"/>
                <a:gd name="connsiteY1" fmla="*/ 56809 h 812458"/>
                <a:gd name="connsiteX2" fmla="*/ 318115 w 868000"/>
                <a:gd name="connsiteY2" fmla="*/ 66334 h 812458"/>
                <a:gd name="connsiteX3" fmla="*/ 756265 w 868000"/>
                <a:gd name="connsiteY3" fmla="*/ 644183 h 812458"/>
                <a:gd name="connsiteX4" fmla="*/ 591165 w 868000"/>
                <a:gd name="connsiteY4" fmla="*/ 812458 h 812458"/>
                <a:gd name="connsiteX5" fmla="*/ 86340 w 868000"/>
                <a:gd name="connsiteY5" fmla="*/ 485433 h 812458"/>
                <a:gd name="connsiteX6" fmla="*/ 181590 w 868000"/>
                <a:gd name="connsiteY6" fmla="*/ 275883 h 812458"/>
                <a:gd name="connsiteX7" fmla="*/ 229215 w 868000"/>
                <a:gd name="connsiteY7" fmla="*/ 183808 h 812458"/>
                <a:gd name="connsiteX0" fmla="*/ 229215 w 874296"/>
                <a:gd name="connsiteY0" fmla="*/ 178592 h 807242"/>
                <a:gd name="connsiteX1" fmla="*/ 615 w 874296"/>
                <a:gd name="connsiteY1" fmla="*/ 51593 h 807242"/>
                <a:gd name="connsiteX2" fmla="*/ 318115 w 874296"/>
                <a:gd name="connsiteY2" fmla="*/ 61118 h 807242"/>
                <a:gd name="connsiteX3" fmla="*/ 756265 w 874296"/>
                <a:gd name="connsiteY3" fmla="*/ 638967 h 807242"/>
                <a:gd name="connsiteX4" fmla="*/ 591165 w 874296"/>
                <a:gd name="connsiteY4" fmla="*/ 807242 h 807242"/>
                <a:gd name="connsiteX5" fmla="*/ 86340 w 874296"/>
                <a:gd name="connsiteY5" fmla="*/ 480217 h 807242"/>
                <a:gd name="connsiteX6" fmla="*/ 181590 w 874296"/>
                <a:gd name="connsiteY6" fmla="*/ 270667 h 807242"/>
                <a:gd name="connsiteX7" fmla="*/ 229215 w 874296"/>
                <a:gd name="connsiteY7" fmla="*/ 178592 h 807242"/>
                <a:gd name="connsiteX0" fmla="*/ 231475 w 876556"/>
                <a:gd name="connsiteY0" fmla="*/ 178592 h 807242"/>
                <a:gd name="connsiteX1" fmla="*/ 2875 w 876556"/>
                <a:gd name="connsiteY1" fmla="*/ 51593 h 807242"/>
                <a:gd name="connsiteX2" fmla="*/ 320375 w 876556"/>
                <a:gd name="connsiteY2" fmla="*/ 61118 h 807242"/>
                <a:gd name="connsiteX3" fmla="*/ 758525 w 876556"/>
                <a:gd name="connsiteY3" fmla="*/ 638967 h 807242"/>
                <a:gd name="connsiteX4" fmla="*/ 593425 w 876556"/>
                <a:gd name="connsiteY4" fmla="*/ 807242 h 807242"/>
                <a:gd name="connsiteX5" fmla="*/ 88600 w 876556"/>
                <a:gd name="connsiteY5" fmla="*/ 480217 h 807242"/>
                <a:gd name="connsiteX6" fmla="*/ 183850 w 876556"/>
                <a:gd name="connsiteY6" fmla="*/ 270667 h 807242"/>
                <a:gd name="connsiteX7" fmla="*/ 231475 w 876556"/>
                <a:gd name="connsiteY7" fmla="*/ 178592 h 807242"/>
                <a:gd name="connsiteX0" fmla="*/ 231475 w 876556"/>
                <a:gd name="connsiteY0" fmla="*/ 178592 h 807242"/>
                <a:gd name="connsiteX1" fmla="*/ 2875 w 876556"/>
                <a:gd name="connsiteY1" fmla="*/ 51593 h 807242"/>
                <a:gd name="connsiteX2" fmla="*/ 320375 w 876556"/>
                <a:gd name="connsiteY2" fmla="*/ 61118 h 807242"/>
                <a:gd name="connsiteX3" fmla="*/ 758525 w 876556"/>
                <a:gd name="connsiteY3" fmla="*/ 638967 h 807242"/>
                <a:gd name="connsiteX4" fmla="*/ 593425 w 876556"/>
                <a:gd name="connsiteY4" fmla="*/ 807242 h 807242"/>
                <a:gd name="connsiteX5" fmla="*/ 88600 w 876556"/>
                <a:gd name="connsiteY5" fmla="*/ 480217 h 807242"/>
                <a:gd name="connsiteX6" fmla="*/ 183850 w 876556"/>
                <a:gd name="connsiteY6" fmla="*/ 270667 h 807242"/>
                <a:gd name="connsiteX7" fmla="*/ 231475 w 876556"/>
                <a:gd name="connsiteY7" fmla="*/ 178592 h 807242"/>
                <a:gd name="connsiteX0" fmla="*/ 231475 w 876556"/>
                <a:gd name="connsiteY0" fmla="*/ 178592 h 807242"/>
                <a:gd name="connsiteX1" fmla="*/ 2875 w 876556"/>
                <a:gd name="connsiteY1" fmla="*/ 51593 h 807242"/>
                <a:gd name="connsiteX2" fmla="*/ 320375 w 876556"/>
                <a:gd name="connsiteY2" fmla="*/ 61118 h 807242"/>
                <a:gd name="connsiteX3" fmla="*/ 758525 w 876556"/>
                <a:gd name="connsiteY3" fmla="*/ 638967 h 807242"/>
                <a:gd name="connsiteX4" fmla="*/ 593425 w 876556"/>
                <a:gd name="connsiteY4" fmla="*/ 807242 h 807242"/>
                <a:gd name="connsiteX5" fmla="*/ 88600 w 876556"/>
                <a:gd name="connsiteY5" fmla="*/ 480217 h 807242"/>
                <a:gd name="connsiteX6" fmla="*/ 183850 w 876556"/>
                <a:gd name="connsiteY6" fmla="*/ 270667 h 807242"/>
                <a:gd name="connsiteX7" fmla="*/ 231475 w 876556"/>
                <a:gd name="connsiteY7" fmla="*/ 178592 h 807242"/>
                <a:gd name="connsiteX0" fmla="*/ 231475 w 876556"/>
                <a:gd name="connsiteY0" fmla="*/ 178592 h 807242"/>
                <a:gd name="connsiteX1" fmla="*/ 2875 w 876556"/>
                <a:gd name="connsiteY1" fmla="*/ 51593 h 807242"/>
                <a:gd name="connsiteX2" fmla="*/ 320375 w 876556"/>
                <a:gd name="connsiteY2" fmla="*/ 61118 h 807242"/>
                <a:gd name="connsiteX3" fmla="*/ 758525 w 876556"/>
                <a:gd name="connsiteY3" fmla="*/ 638967 h 807242"/>
                <a:gd name="connsiteX4" fmla="*/ 593425 w 876556"/>
                <a:gd name="connsiteY4" fmla="*/ 807242 h 807242"/>
                <a:gd name="connsiteX5" fmla="*/ 88600 w 876556"/>
                <a:gd name="connsiteY5" fmla="*/ 480217 h 807242"/>
                <a:gd name="connsiteX6" fmla="*/ 183850 w 876556"/>
                <a:gd name="connsiteY6" fmla="*/ 270667 h 807242"/>
                <a:gd name="connsiteX7" fmla="*/ 231475 w 876556"/>
                <a:gd name="connsiteY7" fmla="*/ 178592 h 807242"/>
                <a:gd name="connsiteX0" fmla="*/ 231475 w 876556"/>
                <a:gd name="connsiteY0" fmla="*/ 178592 h 807334"/>
                <a:gd name="connsiteX1" fmla="*/ 2875 w 876556"/>
                <a:gd name="connsiteY1" fmla="*/ 51593 h 807334"/>
                <a:gd name="connsiteX2" fmla="*/ 320375 w 876556"/>
                <a:gd name="connsiteY2" fmla="*/ 61118 h 807334"/>
                <a:gd name="connsiteX3" fmla="*/ 758525 w 876556"/>
                <a:gd name="connsiteY3" fmla="*/ 638967 h 807334"/>
                <a:gd name="connsiteX4" fmla="*/ 593425 w 876556"/>
                <a:gd name="connsiteY4" fmla="*/ 807242 h 807334"/>
                <a:gd name="connsiteX5" fmla="*/ 88600 w 876556"/>
                <a:gd name="connsiteY5" fmla="*/ 480217 h 807334"/>
                <a:gd name="connsiteX6" fmla="*/ 183850 w 876556"/>
                <a:gd name="connsiteY6" fmla="*/ 270667 h 807334"/>
                <a:gd name="connsiteX7" fmla="*/ 231475 w 876556"/>
                <a:gd name="connsiteY7" fmla="*/ 178592 h 807334"/>
                <a:gd name="connsiteX0" fmla="*/ 231475 w 876556"/>
                <a:gd name="connsiteY0" fmla="*/ 178592 h 807917"/>
                <a:gd name="connsiteX1" fmla="*/ 2875 w 876556"/>
                <a:gd name="connsiteY1" fmla="*/ 51593 h 807917"/>
                <a:gd name="connsiteX2" fmla="*/ 320375 w 876556"/>
                <a:gd name="connsiteY2" fmla="*/ 61118 h 807917"/>
                <a:gd name="connsiteX3" fmla="*/ 758525 w 876556"/>
                <a:gd name="connsiteY3" fmla="*/ 638967 h 807917"/>
                <a:gd name="connsiteX4" fmla="*/ 593425 w 876556"/>
                <a:gd name="connsiteY4" fmla="*/ 807242 h 807917"/>
                <a:gd name="connsiteX5" fmla="*/ 88600 w 876556"/>
                <a:gd name="connsiteY5" fmla="*/ 480217 h 807917"/>
                <a:gd name="connsiteX6" fmla="*/ 183850 w 876556"/>
                <a:gd name="connsiteY6" fmla="*/ 270667 h 807917"/>
                <a:gd name="connsiteX7" fmla="*/ 231475 w 876556"/>
                <a:gd name="connsiteY7" fmla="*/ 178592 h 80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556" h="807917">
                  <a:moveTo>
                    <a:pt x="231475" y="178592"/>
                  </a:moveTo>
                  <a:cubicBezTo>
                    <a:pt x="245762" y="153192"/>
                    <a:pt x="-30992" y="153722"/>
                    <a:pt x="2875" y="51593"/>
                  </a:cubicBezTo>
                  <a:cubicBezTo>
                    <a:pt x="17692" y="32014"/>
                    <a:pt x="247350" y="48418"/>
                    <a:pt x="320375" y="61118"/>
                  </a:cubicBezTo>
                  <a:cubicBezTo>
                    <a:pt x="456900" y="-120916"/>
                    <a:pt x="1149050" y="112976"/>
                    <a:pt x="758525" y="638967"/>
                  </a:cubicBezTo>
                  <a:cubicBezTo>
                    <a:pt x="770167" y="695059"/>
                    <a:pt x="772283" y="747975"/>
                    <a:pt x="593425" y="807242"/>
                  </a:cubicBezTo>
                  <a:cubicBezTo>
                    <a:pt x="529925" y="822059"/>
                    <a:pt x="256875" y="589225"/>
                    <a:pt x="88600" y="480217"/>
                  </a:cubicBezTo>
                  <a:cubicBezTo>
                    <a:pt x="19808" y="460109"/>
                    <a:pt x="71667" y="160600"/>
                    <a:pt x="183850" y="270667"/>
                  </a:cubicBezTo>
                  <a:lnTo>
                    <a:pt x="231475" y="178592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B22838C2-50BB-1225-5BB6-E5EE55F236E6}"/>
                </a:ext>
              </a:extLst>
            </p:cNvPr>
            <p:cNvSpPr/>
            <p:nvPr/>
          </p:nvSpPr>
          <p:spPr>
            <a:xfrm>
              <a:off x="5021739" y="1288256"/>
              <a:ext cx="1243725" cy="782209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43725" h="782209">
                  <a:moveTo>
                    <a:pt x="274161" y="126207"/>
                  </a:moveTo>
                  <a:lnTo>
                    <a:pt x="882174" y="0"/>
                  </a:lnTo>
                  <a:cubicBezTo>
                    <a:pt x="871591" y="35719"/>
                    <a:pt x="1051507" y="80964"/>
                    <a:pt x="1040924" y="116683"/>
                  </a:cubicBezTo>
                  <a:cubicBezTo>
                    <a:pt x="1032193" y="124620"/>
                    <a:pt x="1047273" y="132558"/>
                    <a:pt x="1038542" y="140495"/>
                  </a:cubicBezTo>
                  <a:cubicBezTo>
                    <a:pt x="1027430" y="149226"/>
                    <a:pt x="1254442" y="231777"/>
                    <a:pt x="1243330" y="240508"/>
                  </a:cubicBezTo>
                  <a:cubicBezTo>
                    <a:pt x="1228249" y="243683"/>
                    <a:pt x="1265553" y="294483"/>
                    <a:pt x="1209991" y="314326"/>
                  </a:cubicBezTo>
                  <a:cubicBezTo>
                    <a:pt x="1197291" y="333376"/>
                    <a:pt x="1148873" y="345283"/>
                    <a:pt x="1133792" y="280989"/>
                  </a:cubicBezTo>
                  <a:cubicBezTo>
                    <a:pt x="1111567" y="288133"/>
                    <a:pt x="1029811" y="226220"/>
                    <a:pt x="1007586" y="233364"/>
                  </a:cubicBezTo>
                  <a:cubicBezTo>
                    <a:pt x="991711" y="245270"/>
                    <a:pt x="982980" y="257177"/>
                    <a:pt x="967105" y="269083"/>
                  </a:cubicBezTo>
                  <a:cubicBezTo>
                    <a:pt x="954405" y="278608"/>
                    <a:pt x="884555" y="216695"/>
                    <a:pt x="871855" y="226220"/>
                  </a:cubicBezTo>
                  <a:cubicBezTo>
                    <a:pt x="854392" y="255589"/>
                    <a:pt x="920274" y="327820"/>
                    <a:pt x="902811" y="357189"/>
                  </a:cubicBezTo>
                  <a:lnTo>
                    <a:pt x="882174" y="403225"/>
                  </a:lnTo>
                  <a:cubicBezTo>
                    <a:pt x="865902" y="422275"/>
                    <a:pt x="906515" y="487892"/>
                    <a:pt x="900430" y="514351"/>
                  </a:cubicBezTo>
                  <a:cubicBezTo>
                    <a:pt x="896726" y="536444"/>
                    <a:pt x="885745" y="542134"/>
                    <a:pt x="867092" y="564358"/>
                  </a:cubicBezTo>
                  <a:cubicBezTo>
                    <a:pt x="922258" y="596109"/>
                    <a:pt x="963534" y="752875"/>
                    <a:pt x="828993" y="585790"/>
                  </a:cubicBezTo>
                  <a:cubicBezTo>
                    <a:pt x="815896" y="592140"/>
                    <a:pt x="833755" y="564755"/>
                    <a:pt x="778986" y="576264"/>
                  </a:cubicBezTo>
                  <a:cubicBezTo>
                    <a:pt x="753983" y="578645"/>
                    <a:pt x="767873" y="471489"/>
                    <a:pt x="721836" y="485776"/>
                  </a:cubicBezTo>
                  <a:cubicBezTo>
                    <a:pt x="696833" y="482601"/>
                    <a:pt x="624998" y="494507"/>
                    <a:pt x="588486" y="523876"/>
                  </a:cubicBezTo>
                  <a:cubicBezTo>
                    <a:pt x="559117" y="542529"/>
                    <a:pt x="598011" y="610395"/>
                    <a:pt x="583724" y="633414"/>
                  </a:cubicBezTo>
                  <a:cubicBezTo>
                    <a:pt x="575390" y="654845"/>
                    <a:pt x="555545" y="652464"/>
                    <a:pt x="540861" y="657226"/>
                  </a:cubicBezTo>
                  <a:cubicBezTo>
                    <a:pt x="542846" y="728663"/>
                    <a:pt x="459900" y="897336"/>
                    <a:pt x="488475" y="659607"/>
                  </a:cubicBezTo>
                  <a:cubicBezTo>
                    <a:pt x="471806" y="657622"/>
                    <a:pt x="460693" y="650082"/>
                    <a:pt x="438468" y="640557"/>
                  </a:cubicBezTo>
                  <a:cubicBezTo>
                    <a:pt x="416243" y="631032"/>
                    <a:pt x="430133" y="549672"/>
                    <a:pt x="400368" y="531019"/>
                  </a:cubicBezTo>
                  <a:cubicBezTo>
                    <a:pt x="370603" y="512366"/>
                    <a:pt x="336869" y="498079"/>
                    <a:pt x="336075" y="395288"/>
                  </a:cubicBezTo>
                  <a:cubicBezTo>
                    <a:pt x="306706" y="402035"/>
                    <a:pt x="286466" y="444765"/>
                    <a:pt x="269400" y="442913"/>
                  </a:cubicBezTo>
                  <a:lnTo>
                    <a:pt x="226536" y="429419"/>
                  </a:lnTo>
                  <a:cubicBezTo>
                    <a:pt x="195052" y="472943"/>
                    <a:pt x="168990" y="529167"/>
                    <a:pt x="126525" y="557213"/>
                  </a:cubicBezTo>
                  <a:cubicBezTo>
                    <a:pt x="119778" y="706703"/>
                    <a:pt x="5874" y="586581"/>
                    <a:pt x="318" y="588169"/>
                  </a:cubicBezTo>
                  <a:cubicBezTo>
                    <a:pt x="-5238" y="556419"/>
                    <a:pt x="63819" y="523479"/>
                    <a:pt x="69375" y="504826"/>
                  </a:cubicBezTo>
                  <a:cubicBezTo>
                    <a:pt x="74931" y="486173"/>
                    <a:pt x="167006" y="371079"/>
                    <a:pt x="157481" y="357189"/>
                  </a:cubicBezTo>
                  <a:cubicBezTo>
                    <a:pt x="147956" y="343299"/>
                    <a:pt x="120967" y="346077"/>
                    <a:pt x="133667" y="316708"/>
                  </a:cubicBezTo>
                  <a:lnTo>
                    <a:pt x="274161" y="126207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DAEE33FD-CFC7-1661-C5E3-ED2D5010B744}"/>
                </a:ext>
              </a:extLst>
            </p:cNvPr>
            <p:cNvSpPr/>
            <p:nvPr/>
          </p:nvSpPr>
          <p:spPr>
            <a:xfrm rot="17717072">
              <a:off x="4098617" y="1916660"/>
              <a:ext cx="1252774" cy="991802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52774" h="991802">
                  <a:moveTo>
                    <a:pt x="289067" y="132425"/>
                  </a:moveTo>
                  <a:lnTo>
                    <a:pt x="873077" y="0"/>
                  </a:lnTo>
                  <a:cubicBezTo>
                    <a:pt x="935080" y="5180"/>
                    <a:pt x="995078" y="215792"/>
                    <a:pt x="1055542" y="307249"/>
                  </a:cubicBezTo>
                  <a:cubicBezTo>
                    <a:pt x="1044430" y="315980"/>
                    <a:pt x="1246976" y="540011"/>
                    <a:pt x="1235864" y="548742"/>
                  </a:cubicBezTo>
                  <a:cubicBezTo>
                    <a:pt x="1220783" y="551917"/>
                    <a:pt x="1285343" y="606520"/>
                    <a:pt x="1229781" y="626363"/>
                  </a:cubicBezTo>
                  <a:cubicBezTo>
                    <a:pt x="1221143" y="637626"/>
                    <a:pt x="1189921" y="589844"/>
                    <a:pt x="1174102" y="584140"/>
                  </a:cubicBezTo>
                  <a:cubicBezTo>
                    <a:pt x="1158283" y="578436"/>
                    <a:pt x="1185484" y="639469"/>
                    <a:pt x="1134866" y="592139"/>
                  </a:cubicBezTo>
                  <a:cubicBezTo>
                    <a:pt x="1121614" y="574262"/>
                    <a:pt x="953406" y="501199"/>
                    <a:pt x="880328" y="332337"/>
                  </a:cubicBezTo>
                  <a:cubicBezTo>
                    <a:pt x="846802" y="368707"/>
                    <a:pt x="850307" y="571436"/>
                    <a:pt x="828190" y="670589"/>
                  </a:cubicBezTo>
                  <a:cubicBezTo>
                    <a:pt x="824486" y="692682"/>
                    <a:pt x="761905" y="862324"/>
                    <a:pt x="743252" y="884548"/>
                  </a:cubicBezTo>
                  <a:cubicBezTo>
                    <a:pt x="798418" y="916299"/>
                    <a:pt x="830184" y="1069656"/>
                    <a:pt x="695643" y="902571"/>
                  </a:cubicBezTo>
                  <a:cubicBezTo>
                    <a:pt x="682546" y="908921"/>
                    <a:pt x="650979" y="710001"/>
                    <a:pt x="632034" y="691421"/>
                  </a:cubicBezTo>
                  <a:cubicBezTo>
                    <a:pt x="609849" y="691122"/>
                    <a:pt x="582471" y="866546"/>
                    <a:pt x="562535" y="900779"/>
                  </a:cubicBezTo>
                  <a:cubicBezTo>
                    <a:pt x="564520" y="972216"/>
                    <a:pt x="401236" y="1065596"/>
                    <a:pt x="512421" y="896820"/>
                  </a:cubicBezTo>
                  <a:cubicBezTo>
                    <a:pt x="471289" y="893223"/>
                    <a:pt x="429826" y="670900"/>
                    <a:pt x="407601" y="661375"/>
                  </a:cubicBezTo>
                  <a:cubicBezTo>
                    <a:pt x="360490" y="621468"/>
                    <a:pt x="420452" y="373971"/>
                    <a:pt x="368461" y="360080"/>
                  </a:cubicBezTo>
                  <a:cubicBezTo>
                    <a:pt x="316470" y="346189"/>
                    <a:pt x="205352" y="605685"/>
                    <a:pt x="75144" y="590355"/>
                  </a:cubicBezTo>
                  <a:cubicBezTo>
                    <a:pt x="20152" y="617949"/>
                    <a:pt x="-34268" y="573803"/>
                    <a:pt x="27183" y="523971"/>
                  </a:cubicBezTo>
                  <a:cubicBezTo>
                    <a:pt x="22525" y="453960"/>
                    <a:pt x="167156" y="338622"/>
                    <a:pt x="176529" y="305271"/>
                  </a:cubicBezTo>
                  <a:cubicBezTo>
                    <a:pt x="210660" y="242168"/>
                    <a:pt x="236110" y="175719"/>
                    <a:pt x="289067" y="13242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53696BE-CDA9-2E58-2AAE-AA77FDA315FD}"/>
                </a:ext>
              </a:extLst>
            </p:cNvPr>
            <p:cNvSpPr/>
            <p:nvPr/>
          </p:nvSpPr>
          <p:spPr>
            <a:xfrm rot="15041542">
              <a:off x="4080112" y="3241418"/>
              <a:ext cx="1201161" cy="720268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74102 w 1261042"/>
                <a:gd name="connsiteY5" fmla="*/ 584140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57152 w 1261042"/>
                <a:gd name="connsiteY5" fmla="*/ 642122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34866 w 1261042"/>
                <a:gd name="connsiteY5" fmla="*/ 592139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18070 w 1261042"/>
                <a:gd name="connsiteY5" fmla="*/ 640083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53274"/>
                <a:gd name="connsiteY0" fmla="*/ 132425 h 991802"/>
                <a:gd name="connsiteX1" fmla="*/ 873077 w 1253274"/>
                <a:gd name="connsiteY1" fmla="*/ 0 h 991802"/>
                <a:gd name="connsiteX2" fmla="*/ 1055542 w 1253274"/>
                <a:gd name="connsiteY2" fmla="*/ 307249 h 991802"/>
                <a:gd name="connsiteX3" fmla="*/ 1169922 w 1253274"/>
                <a:gd name="connsiteY3" fmla="*/ 592924 h 991802"/>
                <a:gd name="connsiteX4" fmla="*/ 1240238 w 1253274"/>
                <a:gd name="connsiteY4" fmla="*/ 730953 h 991802"/>
                <a:gd name="connsiteX5" fmla="*/ 1118070 w 1253274"/>
                <a:gd name="connsiteY5" fmla="*/ 640083 h 991802"/>
                <a:gd name="connsiteX6" fmla="*/ 880328 w 1253274"/>
                <a:gd name="connsiteY6" fmla="*/ 332337 h 991802"/>
                <a:gd name="connsiteX7" fmla="*/ 828190 w 1253274"/>
                <a:gd name="connsiteY7" fmla="*/ 670589 h 991802"/>
                <a:gd name="connsiteX8" fmla="*/ 743252 w 1253274"/>
                <a:gd name="connsiteY8" fmla="*/ 884548 h 991802"/>
                <a:gd name="connsiteX9" fmla="*/ 695643 w 1253274"/>
                <a:gd name="connsiteY9" fmla="*/ 902571 h 991802"/>
                <a:gd name="connsiteX10" fmla="*/ 632034 w 1253274"/>
                <a:gd name="connsiteY10" fmla="*/ 691421 h 991802"/>
                <a:gd name="connsiteX11" fmla="*/ 562535 w 1253274"/>
                <a:gd name="connsiteY11" fmla="*/ 900779 h 991802"/>
                <a:gd name="connsiteX12" fmla="*/ 512421 w 1253274"/>
                <a:gd name="connsiteY12" fmla="*/ 896820 h 991802"/>
                <a:gd name="connsiteX13" fmla="*/ 407601 w 1253274"/>
                <a:gd name="connsiteY13" fmla="*/ 661375 h 991802"/>
                <a:gd name="connsiteX14" fmla="*/ 368461 w 1253274"/>
                <a:gd name="connsiteY14" fmla="*/ 360080 h 991802"/>
                <a:gd name="connsiteX15" fmla="*/ 75144 w 1253274"/>
                <a:gd name="connsiteY15" fmla="*/ 590355 h 991802"/>
                <a:gd name="connsiteX16" fmla="*/ 27183 w 1253274"/>
                <a:gd name="connsiteY16" fmla="*/ 523971 h 991802"/>
                <a:gd name="connsiteX17" fmla="*/ 176529 w 1253274"/>
                <a:gd name="connsiteY17" fmla="*/ 305271 h 991802"/>
                <a:gd name="connsiteX18" fmla="*/ 289067 w 1253274"/>
                <a:gd name="connsiteY18" fmla="*/ 132425 h 991802"/>
                <a:gd name="connsiteX0" fmla="*/ 289067 w 1173166"/>
                <a:gd name="connsiteY0" fmla="*/ 132425 h 991802"/>
                <a:gd name="connsiteX1" fmla="*/ 873077 w 1173166"/>
                <a:gd name="connsiteY1" fmla="*/ 0 h 991802"/>
                <a:gd name="connsiteX2" fmla="*/ 1055542 w 1173166"/>
                <a:gd name="connsiteY2" fmla="*/ 307249 h 991802"/>
                <a:gd name="connsiteX3" fmla="*/ 1169922 w 1173166"/>
                <a:gd name="connsiteY3" fmla="*/ 592924 h 991802"/>
                <a:gd name="connsiteX4" fmla="*/ 1118070 w 1173166"/>
                <a:gd name="connsiteY4" fmla="*/ 640083 h 991802"/>
                <a:gd name="connsiteX5" fmla="*/ 880328 w 1173166"/>
                <a:gd name="connsiteY5" fmla="*/ 332337 h 991802"/>
                <a:gd name="connsiteX6" fmla="*/ 828190 w 1173166"/>
                <a:gd name="connsiteY6" fmla="*/ 670589 h 991802"/>
                <a:gd name="connsiteX7" fmla="*/ 743252 w 1173166"/>
                <a:gd name="connsiteY7" fmla="*/ 884548 h 991802"/>
                <a:gd name="connsiteX8" fmla="*/ 695643 w 1173166"/>
                <a:gd name="connsiteY8" fmla="*/ 902571 h 991802"/>
                <a:gd name="connsiteX9" fmla="*/ 632034 w 1173166"/>
                <a:gd name="connsiteY9" fmla="*/ 691421 h 991802"/>
                <a:gd name="connsiteX10" fmla="*/ 562535 w 1173166"/>
                <a:gd name="connsiteY10" fmla="*/ 900779 h 991802"/>
                <a:gd name="connsiteX11" fmla="*/ 512421 w 1173166"/>
                <a:gd name="connsiteY11" fmla="*/ 896820 h 991802"/>
                <a:gd name="connsiteX12" fmla="*/ 407601 w 1173166"/>
                <a:gd name="connsiteY12" fmla="*/ 661375 h 991802"/>
                <a:gd name="connsiteX13" fmla="*/ 368461 w 1173166"/>
                <a:gd name="connsiteY13" fmla="*/ 360080 h 991802"/>
                <a:gd name="connsiteX14" fmla="*/ 75144 w 1173166"/>
                <a:gd name="connsiteY14" fmla="*/ 590355 h 991802"/>
                <a:gd name="connsiteX15" fmla="*/ 27183 w 1173166"/>
                <a:gd name="connsiteY15" fmla="*/ 523971 h 991802"/>
                <a:gd name="connsiteX16" fmla="*/ 176529 w 1173166"/>
                <a:gd name="connsiteY16" fmla="*/ 305271 h 991802"/>
                <a:gd name="connsiteX17" fmla="*/ 289067 w 1173166"/>
                <a:gd name="connsiteY17" fmla="*/ 132425 h 991802"/>
                <a:gd name="connsiteX0" fmla="*/ 289067 w 1266471"/>
                <a:gd name="connsiteY0" fmla="*/ 132425 h 991802"/>
                <a:gd name="connsiteX1" fmla="*/ 873077 w 1266471"/>
                <a:gd name="connsiteY1" fmla="*/ 0 h 991802"/>
                <a:gd name="connsiteX2" fmla="*/ 1055542 w 1266471"/>
                <a:gd name="connsiteY2" fmla="*/ 307249 h 991802"/>
                <a:gd name="connsiteX3" fmla="*/ 1169922 w 1266471"/>
                <a:gd name="connsiteY3" fmla="*/ 592924 h 991802"/>
                <a:gd name="connsiteX4" fmla="*/ 1118070 w 1266471"/>
                <a:gd name="connsiteY4" fmla="*/ 640083 h 991802"/>
                <a:gd name="connsiteX5" fmla="*/ 880328 w 1266471"/>
                <a:gd name="connsiteY5" fmla="*/ 332337 h 991802"/>
                <a:gd name="connsiteX6" fmla="*/ 828190 w 1266471"/>
                <a:gd name="connsiteY6" fmla="*/ 670589 h 991802"/>
                <a:gd name="connsiteX7" fmla="*/ 743252 w 1266471"/>
                <a:gd name="connsiteY7" fmla="*/ 884548 h 991802"/>
                <a:gd name="connsiteX8" fmla="*/ 695643 w 1266471"/>
                <a:gd name="connsiteY8" fmla="*/ 902571 h 991802"/>
                <a:gd name="connsiteX9" fmla="*/ 632034 w 1266471"/>
                <a:gd name="connsiteY9" fmla="*/ 691421 h 991802"/>
                <a:gd name="connsiteX10" fmla="*/ 562535 w 1266471"/>
                <a:gd name="connsiteY10" fmla="*/ 900779 h 991802"/>
                <a:gd name="connsiteX11" fmla="*/ 512421 w 1266471"/>
                <a:gd name="connsiteY11" fmla="*/ 896820 h 991802"/>
                <a:gd name="connsiteX12" fmla="*/ 407601 w 1266471"/>
                <a:gd name="connsiteY12" fmla="*/ 661375 h 991802"/>
                <a:gd name="connsiteX13" fmla="*/ 368461 w 1266471"/>
                <a:gd name="connsiteY13" fmla="*/ 360080 h 991802"/>
                <a:gd name="connsiteX14" fmla="*/ 75144 w 1266471"/>
                <a:gd name="connsiteY14" fmla="*/ 590355 h 991802"/>
                <a:gd name="connsiteX15" fmla="*/ 27183 w 1266471"/>
                <a:gd name="connsiteY15" fmla="*/ 523971 h 991802"/>
                <a:gd name="connsiteX16" fmla="*/ 176529 w 1266471"/>
                <a:gd name="connsiteY16" fmla="*/ 305271 h 991802"/>
                <a:gd name="connsiteX17" fmla="*/ 289067 w 1266471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55542 w 1258276"/>
                <a:gd name="connsiteY2" fmla="*/ 307249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28971 w 1258276"/>
                <a:gd name="connsiteY2" fmla="*/ 469515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80328 w 1258276"/>
                <a:gd name="connsiteY5" fmla="*/ 199912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15857 w 1258276"/>
                <a:gd name="connsiteY6" fmla="*/ 688597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743252 w 1258276"/>
                <a:gd name="connsiteY6" fmla="*/ 752123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82083 w 1258276"/>
                <a:gd name="connsiteY10" fmla="*/ 576752 h 859377"/>
                <a:gd name="connsiteX11" fmla="*/ 562535 w 1258276"/>
                <a:gd name="connsiteY11" fmla="*/ 768354 h 859377"/>
                <a:gd name="connsiteX12" fmla="*/ 512421 w 1258276"/>
                <a:gd name="connsiteY12" fmla="*/ 764395 h 859377"/>
                <a:gd name="connsiteX13" fmla="*/ 407601 w 1258276"/>
                <a:gd name="connsiteY13" fmla="*/ 528950 h 859377"/>
                <a:gd name="connsiteX14" fmla="*/ 368461 w 1258276"/>
                <a:gd name="connsiteY14" fmla="*/ 227655 h 859377"/>
                <a:gd name="connsiteX15" fmla="*/ 75144 w 1258276"/>
                <a:gd name="connsiteY15" fmla="*/ 457930 h 859377"/>
                <a:gd name="connsiteX16" fmla="*/ 27183 w 1258276"/>
                <a:gd name="connsiteY16" fmla="*/ 391546 h 859377"/>
                <a:gd name="connsiteX17" fmla="*/ 176529 w 1258276"/>
                <a:gd name="connsiteY17" fmla="*/ 172846 h 859377"/>
                <a:gd name="connsiteX18" fmla="*/ 289067 w 1258276"/>
                <a:gd name="connsiteY18" fmla="*/ 0 h 859377"/>
                <a:gd name="connsiteX0" fmla="*/ 289067 w 1258276"/>
                <a:gd name="connsiteY0" fmla="*/ 0 h 844351"/>
                <a:gd name="connsiteX1" fmla="*/ 814115 w 1258276"/>
                <a:gd name="connsiteY1" fmla="*/ 112691 h 844351"/>
                <a:gd name="connsiteX2" fmla="*/ 1028971 w 1258276"/>
                <a:gd name="connsiteY2" fmla="*/ 337090 h 844351"/>
                <a:gd name="connsiteX3" fmla="*/ 1169922 w 1258276"/>
                <a:gd name="connsiteY3" fmla="*/ 460499 h 844351"/>
                <a:gd name="connsiteX4" fmla="*/ 1118070 w 1258276"/>
                <a:gd name="connsiteY4" fmla="*/ 507658 h 844351"/>
                <a:gd name="connsiteX5" fmla="*/ 868455 w 1258276"/>
                <a:gd name="connsiteY5" fmla="*/ 320228 h 844351"/>
                <a:gd name="connsiteX6" fmla="*/ 821333 w 1258276"/>
                <a:gd name="connsiteY6" fmla="*/ 702101 h 844351"/>
                <a:gd name="connsiteX7" fmla="*/ 780767 w 1258276"/>
                <a:gd name="connsiteY7" fmla="*/ 719227 h 844351"/>
                <a:gd name="connsiteX8" fmla="*/ 743716 w 1258276"/>
                <a:gd name="connsiteY8" fmla="*/ 710757 h 844351"/>
                <a:gd name="connsiteX9" fmla="*/ 682078 w 1258276"/>
                <a:gd name="connsiteY9" fmla="*/ 569800 h 844351"/>
                <a:gd name="connsiteX10" fmla="*/ 582083 w 1258276"/>
                <a:gd name="connsiteY10" fmla="*/ 576752 h 844351"/>
                <a:gd name="connsiteX11" fmla="*/ 562535 w 1258276"/>
                <a:gd name="connsiteY11" fmla="*/ 768354 h 844351"/>
                <a:gd name="connsiteX12" fmla="*/ 430468 w 1258276"/>
                <a:gd name="connsiteY12" fmla="*/ 739047 h 844351"/>
                <a:gd name="connsiteX13" fmla="*/ 407601 w 1258276"/>
                <a:gd name="connsiteY13" fmla="*/ 528950 h 844351"/>
                <a:gd name="connsiteX14" fmla="*/ 368461 w 1258276"/>
                <a:gd name="connsiteY14" fmla="*/ 227655 h 844351"/>
                <a:gd name="connsiteX15" fmla="*/ 75144 w 1258276"/>
                <a:gd name="connsiteY15" fmla="*/ 457930 h 844351"/>
                <a:gd name="connsiteX16" fmla="*/ 27183 w 1258276"/>
                <a:gd name="connsiteY16" fmla="*/ 391546 h 844351"/>
                <a:gd name="connsiteX17" fmla="*/ 176529 w 1258276"/>
                <a:gd name="connsiteY17" fmla="*/ 172846 h 844351"/>
                <a:gd name="connsiteX18" fmla="*/ 289067 w 1258276"/>
                <a:gd name="connsiteY18" fmla="*/ 0 h 844351"/>
                <a:gd name="connsiteX0" fmla="*/ 289067 w 1258276"/>
                <a:gd name="connsiteY0" fmla="*/ 0 h 845071"/>
                <a:gd name="connsiteX1" fmla="*/ 814115 w 1258276"/>
                <a:gd name="connsiteY1" fmla="*/ 112691 h 845071"/>
                <a:gd name="connsiteX2" fmla="*/ 1028971 w 1258276"/>
                <a:gd name="connsiteY2" fmla="*/ 337090 h 845071"/>
                <a:gd name="connsiteX3" fmla="*/ 1169922 w 1258276"/>
                <a:gd name="connsiteY3" fmla="*/ 460499 h 845071"/>
                <a:gd name="connsiteX4" fmla="*/ 1118070 w 1258276"/>
                <a:gd name="connsiteY4" fmla="*/ 507658 h 845071"/>
                <a:gd name="connsiteX5" fmla="*/ 868455 w 1258276"/>
                <a:gd name="connsiteY5" fmla="*/ 320228 h 845071"/>
                <a:gd name="connsiteX6" fmla="*/ 821333 w 1258276"/>
                <a:gd name="connsiteY6" fmla="*/ 702101 h 845071"/>
                <a:gd name="connsiteX7" fmla="*/ 780767 w 1258276"/>
                <a:gd name="connsiteY7" fmla="*/ 719227 h 845071"/>
                <a:gd name="connsiteX8" fmla="*/ 743716 w 1258276"/>
                <a:gd name="connsiteY8" fmla="*/ 710757 h 845071"/>
                <a:gd name="connsiteX9" fmla="*/ 682078 w 1258276"/>
                <a:gd name="connsiteY9" fmla="*/ 569800 h 845071"/>
                <a:gd name="connsiteX10" fmla="*/ 582083 w 1258276"/>
                <a:gd name="connsiteY10" fmla="*/ 576752 h 845071"/>
                <a:gd name="connsiteX11" fmla="*/ 471134 w 1258276"/>
                <a:gd name="connsiteY11" fmla="*/ 769975 h 845071"/>
                <a:gd name="connsiteX12" fmla="*/ 430468 w 1258276"/>
                <a:gd name="connsiteY12" fmla="*/ 739047 h 845071"/>
                <a:gd name="connsiteX13" fmla="*/ 407601 w 1258276"/>
                <a:gd name="connsiteY13" fmla="*/ 528950 h 845071"/>
                <a:gd name="connsiteX14" fmla="*/ 368461 w 1258276"/>
                <a:gd name="connsiteY14" fmla="*/ 227655 h 845071"/>
                <a:gd name="connsiteX15" fmla="*/ 75144 w 1258276"/>
                <a:gd name="connsiteY15" fmla="*/ 457930 h 845071"/>
                <a:gd name="connsiteX16" fmla="*/ 27183 w 1258276"/>
                <a:gd name="connsiteY16" fmla="*/ 391546 h 845071"/>
                <a:gd name="connsiteX17" fmla="*/ 176529 w 1258276"/>
                <a:gd name="connsiteY17" fmla="*/ 172846 h 845071"/>
                <a:gd name="connsiteX18" fmla="*/ 289067 w 1258276"/>
                <a:gd name="connsiteY18" fmla="*/ 0 h 84507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46132"/>
                <a:gd name="connsiteX1" fmla="*/ 814115 w 1258276"/>
                <a:gd name="connsiteY1" fmla="*/ 112691 h 846132"/>
                <a:gd name="connsiteX2" fmla="*/ 1028971 w 1258276"/>
                <a:gd name="connsiteY2" fmla="*/ 337090 h 846132"/>
                <a:gd name="connsiteX3" fmla="*/ 1169922 w 1258276"/>
                <a:gd name="connsiteY3" fmla="*/ 460499 h 846132"/>
                <a:gd name="connsiteX4" fmla="*/ 1118070 w 1258276"/>
                <a:gd name="connsiteY4" fmla="*/ 507658 h 846132"/>
                <a:gd name="connsiteX5" fmla="*/ 868455 w 1258276"/>
                <a:gd name="connsiteY5" fmla="*/ 320228 h 846132"/>
                <a:gd name="connsiteX6" fmla="*/ 821333 w 1258276"/>
                <a:gd name="connsiteY6" fmla="*/ 702101 h 846132"/>
                <a:gd name="connsiteX7" fmla="*/ 780767 w 1258276"/>
                <a:gd name="connsiteY7" fmla="*/ 719227 h 846132"/>
                <a:gd name="connsiteX8" fmla="*/ 743716 w 1258276"/>
                <a:gd name="connsiteY8" fmla="*/ 710757 h 846132"/>
                <a:gd name="connsiteX9" fmla="*/ 682078 w 1258276"/>
                <a:gd name="connsiteY9" fmla="*/ 569800 h 846132"/>
                <a:gd name="connsiteX10" fmla="*/ 582083 w 1258276"/>
                <a:gd name="connsiteY10" fmla="*/ 576752 h 846132"/>
                <a:gd name="connsiteX11" fmla="*/ 456896 w 1258276"/>
                <a:gd name="connsiteY11" fmla="*/ 781808 h 846132"/>
                <a:gd name="connsiteX12" fmla="*/ 430468 w 1258276"/>
                <a:gd name="connsiteY12" fmla="*/ 739047 h 846132"/>
                <a:gd name="connsiteX13" fmla="*/ 407601 w 1258276"/>
                <a:gd name="connsiteY13" fmla="*/ 528950 h 846132"/>
                <a:gd name="connsiteX14" fmla="*/ 368461 w 1258276"/>
                <a:gd name="connsiteY14" fmla="*/ 227655 h 846132"/>
                <a:gd name="connsiteX15" fmla="*/ 75144 w 1258276"/>
                <a:gd name="connsiteY15" fmla="*/ 457930 h 846132"/>
                <a:gd name="connsiteX16" fmla="*/ 27183 w 1258276"/>
                <a:gd name="connsiteY16" fmla="*/ 391546 h 846132"/>
                <a:gd name="connsiteX17" fmla="*/ 176529 w 1258276"/>
                <a:gd name="connsiteY17" fmla="*/ 172846 h 846132"/>
                <a:gd name="connsiteX18" fmla="*/ 289067 w 1258276"/>
                <a:gd name="connsiteY18" fmla="*/ 0 h 846132"/>
                <a:gd name="connsiteX0" fmla="*/ 289067 w 1258276"/>
                <a:gd name="connsiteY0" fmla="*/ 0 h 843490"/>
                <a:gd name="connsiteX1" fmla="*/ 814115 w 1258276"/>
                <a:gd name="connsiteY1" fmla="*/ 112691 h 843490"/>
                <a:gd name="connsiteX2" fmla="*/ 1028971 w 1258276"/>
                <a:gd name="connsiteY2" fmla="*/ 337090 h 843490"/>
                <a:gd name="connsiteX3" fmla="*/ 1169922 w 1258276"/>
                <a:gd name="connsiteY3" fmla="*/ 460499 h 843490"/>
                <a:gd name="connsiteX4" fmla="*/ 1118070 w 1258276"/>
                <a:gd name="connsiteY4" fmla="*/ 507658 h 843490"/>
                <a:gd name="connsiteX5" fmla="*/ 868455 w 1258276"/>
                <a:gd name="connsiteY5" fmla="*/ 320228 h 843490"/>
                <a:gd name="connsiteX6" fmla="*/ 821333 w 1258276"/>
                <a:gd name="connsiteY6" fmla="*/ 702101 h 843490"/>
                <a:gd name="connsiteX7" fmla="*/ 780767 w 1258276"/>
                <a:gd name="connsiteY7" fmla="*/ 719227 h 843490"/>
                <a:gd name="connsiteX8" fmla="*/ 743716 w 1258276"/>
                <a:gd name="connsiteY8" fmla="*/ 710757 h 843490"/>
                <a:gd name="connsiteX9" fmla="*/ 682078 w 1258276"/>
                <a:gd name="connsiteY9" fmla="*/ 569800 h 843490"/>
                <a:gd name="connsiteX10" fmla="*/ 582083 w 1258276"/>
                <a:gd name="connsiteY10" fmla="*/ 576752 h 843490"/>
                <a:gd name="connsiteX11" fmla="*/ 469035 w 1258276"/>
                <a:gd name="connsiteY11" fmla="*/ 775968 h 843490"/>
                <a:gd name="connsiteX12" fmla="*/ 430468 w 1258276"/>
                <a:gd name="connsiteY12" fmla="*/ 739047 h 843490"/>
                <a:gd name="connsiteX13" fmla="*/ 407601 w 1258276"/>
                <a:gd name="connsiteY13" fmla="*/ 528950 h 843490"/>
                <a:gd name="connsiteX14" fmla="*/ 368461 w 1258276"/>
                <a:gd name="connsiteY14" fmla="*/ 227655 h 843490"/>
                <a:gd name="connsiteX15" fmla="*/ 75144 w 1258276"/>
                <a:gd name="connsiteY15" fmla="*/ 457930 h 843490"/>
                <a:gd name="connsiteX16" fmla="*/ 27183 w 1258276"/>
                <a:gd name="connsiteY16" fmla="*/ 391546 h 843490"/>
                <a:gd name="connsiteX17" fmla="*/ 176529 w 1258276"/>
                <a:gd name="connsiteY17" fmla="*/ 172846 h 843490"/>
                <a:gd name="connsiteX18" fmla="*/ 289067 w 1258276"/>
                <a:gd name="connsiteY18" fmla="*/ 0 h 843490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07601 w 1258276"/>
                <a:gd name="connsiteY13" fmla="*/ 528950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79603 w 1248812"/>
                <a:gd name="connsiteY0" fmla="*/ 0 h 832959"/>
                <a:gd name="connsiteX1" fmla="*/ 804651 w 1248812"/>
                <a:gd name="connsiteY1" fmla="*/ 112691 h 832959"/>
                <a:gd name="connsiteX2" fmla="*/ 1019507 w 1248812"/>
                <a:gd name="connsiteY2" fmla="*/ 337090 h 832959"/>
                <a:gd name="connsiteX3" fmla="*/ 1160458 w 1248812"/>
                <a:gd name="connsiteY3" fmla="*/ 460499 h 832959"/>
                <a:gd name="connsiteX4" fmla="*/ 1108606 w 1248812"/>
                <a:gd name="connsiteY4" fmla="*/ 507658 h 832959"/>
                <a:gd name="connsiteX5" fmla="*/ 858991 w 1248812"/>
                <a:gd name="connsiteY5" fmla="*/ 320228 h 832959"/>
                <a:gd name="connsiteX6" fmla="*/ 811869 w 1248812"/>
                <a:gd name="connsiteY6" fmla="*/ 702101 h 832959"/>
                <a:gd name="connsiteX7" fmla="*/ 771303 w 1248812"/>
                <a:gd name="connsiteY7" fmla="*/ 719227 h 832959"/>
                <a:gd name="connsiteX8" fmla="*/ 734252 w 1248812"/>
                <a:gd name="connsiteY8" fmla="*/ 710757 h 832959"/>
                <a:gd name="connsiteX9" fmla="*/ 672614 w 1248812"/>
                <a:gd name="connsiteY9" fmla="*/ 569800 h 832959"/>
                <a:gd name="connsiteX10" fmla="*/ 572619 w 1248812"/>
                <a:gd name="connsiteY10" fmla="*/ 576752 h 832959"/>
                <a:gd name="connsiteX11" fmla="*/ 459571 w 1248812"/>
                <a:gd name="connsiteY11" fmla="*/ 775968 h 832959"/>
                <a:gd name="connsiteX12" fmla="*/ 421004 w 1248812"/>
                <a:gd name="connsiteY12" fmla="*/ 739047 h 832959"/>
                <a:gd name="connsiteX13" fmla="*/ 419022 w 1248812"/>
                <a:gd name="connsiteY13" fmla="*/ 344506 h 832959"/>
                <a:gd name="connsiteX14" fmla="*/ 189015 w 1248812"/>
                <a:gd name="connsiteY14" fmla="*/ 443968 h 832959"/>
                <a:gd name="connsiteX15" fmla="*/ 125038 w 1248812"/>
                <a:gd name="connsiteY15" fmla="*/ 384528 h 832959"/>
                <a:gd name="connsiteX16" fmla="*/ 17719 w 1248812"/>
                <a:gd name="connsiteY16" fmla="*/ 391546 h 832959"/>
                <a:gd name="connsiteX17" fmla="*/ 167065 w 1248812"/>
                <a:gd name="connsiteY17" fmla="*/ 172846 h 832959"/>
                <a:gd name="connsiteX18" fmla="*/ 279603 w 1248812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52347 w 1134094"/>
                <a:gd name="connsiteY17" fmla="*/ 172846 h 832959"/>
                <a:gd name="connsiteX18" fmla="*/ 164885 w 1134094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164885 w 1134094"/>
                <a:gd name="connsiteY17" fmla="*/ 0 h 832959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67850 w 1155195"/>
                <a:gd name="connsiteY0" fmla="*/ 11580 h 720268"/>
                <a:gd name="connsiteX1" fmla="*/ 711034 w 1155195"/>
                <a:gd name="connsiteY1" fmla="*/ 0 h 720268"/>
                <a:gd name="connsiteX2" fmla="*/ 925890 w 1155195"/>
                <a:gd name="connsiteY2" fmla="*/ 224399 h 720268"/>
                <a:gd name="connsiteX3" fmla="*/ 1066841 w 1155195"/>
                <a:gd name="connsiteY3" fmla="*/ 347808 h 720268"/>
                <a:gd name="connsiteX4" fmla="*/ 1014989 w 1155195"/>
                <a:gd name="connsiteY4" fmla="*/ 394967 h 720268"/>
                <a:gd name="connsiteX5" fmla="*/ 765374 w 1155195"/>
                <a:gd name="connsiteY5" fmla="*/ 207537 h 720268"/>
                <a:gd name="connsiteX6" fmla="*/ 718252 w 1155195"/>
                <a:gd name="connsiteY6" fmla="*/ 589410 h 720268"/>
                <a:gd name="connsiteX7" fmla="*/ 677686 w 1155195"/>
                <a:gd name="connsiteY7" fmla="*/ 606536 h 720268"/>
                <a:gd name="connsiteX8" fmla="*/ 640635 w 1155195"/>
                <a:gd name="connsiteY8" fmla="*/ 598066 h 720268"/>
                <a:gd name="connsiteX9" fmla="*/ 578997 w 1155195"/>
                <a:gd name="connsiteY9" fmla="*/ 457109 h 720268"/>
                <a:gd name="connsiteX10" fmla="*/ 479002 w 1155195"/>
                <a:gd name="connsiteY10" fmla="*/ 464061 h 720268"/>
                <a:gd name="connsiteX11" fmla="*/ 365954 w 1155195"/>
                <a:gd name="connsiteY11" fmla="*/ 663277 h 720268"/>
                <a:gd name="connsiteX12" fmla="*/ 327387 w 1155195"/>
                <a:gd name="connsiteY12" fmla="*/ 626356 h 720268"/>
                <a:gd name="connsiteX13" fmla="*/ 325405 w 1155195"/>
                <a:gd name="connsiteY13" fmla="*/ 231815 h 720268"/>
                <a:gd name="connsiteX14" fmla="*/ 95398 w 1155195"/>
                <a:gd name="connsiteY14" fmla="*/ 331277 h 720268"/>
                <a:gd name="connsiteX15" fmla="*/ 31421 w 1155195"/>
                <a:gd name="connsiteY15" fmla="*/ 271837 h 720268"/>
                <a:gd name="connsiteX16" fmla="*/ 208824 w 1155195"/>
                <a:gd name="connsiteY16" fmla="*/ 176753 h 720268"/>
                <a:gd name="connsiteX17" fmla="*/ 367850 w 1155195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36429 w 1123774"/>
                <a:gd name="connsiteY0" fmla="*/ 11580 h 720268"/>
                <a:gd name="connsiteX1" fmla="*/ 679613 w 1123774"/>
                <a:gd name="connsiteY1" fmla="*/ 0 h 720268"/>
                <a:gd name="connsiteX2" fmla="*/ 894469 w 1123774"/>
                <a:gd name="connsiteY2" fmla="*/ 224399 h 720268"/>
                <a:gd name="connsiteX3" fmla="*/ 1035420 w 1123774"/>
                <a:gd name="connsiteY3" fmla="*/ 347808 h 720268"/>
                <a:gd name="connsiteX4" fmla="*/ 983568 w 1123774"/>
                <a:gd name="connsiteY4" fmla="*/ 394967 h 720268"/>
                <a:gd name="connsiteX5" fmla="*/ 733953 w 1123774"/>
                <a:gd name="connsiteY5" fmla="*/ 207537 h 720268"/>
                <a:gd name="connsiteX6" fmla="*/ 686831 w 1123774"/>
                <a:gd name="connsiteY6" fmla="*/ 589410 h 720268"/>
                <a:gd name="connsiteX7" fmla="*/ 646265 w 1123774"/>
                <a:gd name="connsiteY7" fmla="*/ 606536 h 720268"/>
                <a:gd name="connsiteX8" fmla="*/ 609214 w 1123774"/>
                <a:gd name="connsiteY8" fmla="*/ 598066 h 720268"/>
                <a:gd name="connsiteX9" fmla="*/ 547576 w 1123774"/>
                <a:gd name="connsiteY9" fmla="*/ 457109 h 720268"/>
                <a:gd name="connsiteX10" fmla="*/ 447581 w 1123774"/>
                <a:gd name="connsiteY10" fmla="*/ 464061 h 720268"/>
                <a:gd name="connsiteX11" fmla="*/ 334533 w 1123774"/>
                <a:gd name="connsiteY11" fmla="*/ 663277 h 720268"/>
                <a:gd name="connsiteX12" fmla="*/ 295966 w 1123774"/>
                <a:gd name="connsiteY12" fmla="*/ 626356 h 720268"/>
                <a:gd name="connsiteX13" fmla="*/ 293984 w 1123774"/>
                <a:gd name="connsiteY13" fmla="*/ 231815 h 720268"/>
                <a:gd name="connsiteX14" fmla="*/ 63977 w 1123774"/>
                <a:gd name="connsiteY14" fmla="*/ 331277 h 720268"/>
                <a:gd name="connsiteX15" fmla="*/ 0 w 1123774"/>
                <a:gd name="connsiteY15" fmla="*/ 271837 h 720268"/>
                <a:gd name="connsiteX16" fmla="*/ 177403 w 1123774"/>
                <a:gd name="connsiteY16" fmla="*/ 176753 h 720268"/>
                <a:gd name="connsiteX17" fmla="*/ 336429 w 1123774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4353 w 1171698"/>
                <a:gd name="connsiteY0" fmla="*/ 11580 h 720268"/>
                <a:gd name="connsiteX1" fmla="*/ 727537 w 1171698"/>
                <a:gd name="connsiteY1" fmla="*/ 0 h 720268"/>
                <a:gd name="connsiteX2" fmla="*/ 942393 w 1171698"/>
                <a:gd name="connsiteY2" fmla="*/ 224399 h 720268"/>
                <a:gd name="connsiteX3" fmla="*/ 1083344 w 1171698"/>
                <a:gd name="connsiteY3" fmla="*/ 347808 h 720268"/>
                <a:gd name="connsiteX4" fmla="*/ 1031492 w 1171698"/>
                <a:gd name="connsiteY4" fmla="*/ 394967 h 720268"/>
                <a:gd name="connsiteX5" fmla="*/ 781877 w 1171698"/>
                <a:gd name="connsiteY5" fmla="*/ 207537 h 720268"/>
                <a:gd name="connsiteX6" fmla="*/ 734755 w 1171698"/>
                <a:gd name="connsiteY6" fmla="*/ 589410 h 720268"/>
                <a:gd name="connsiteX7" fmla="*/ 694189 w 1171698"/>
                <a:gd name="connsiteY7" fmla="*/ 606536 h 720268"/>
                <a:gd name="connsiteX8" fmla="*/ 657138 w 1171698"/>
                <a:gd name="connsiteY8" fmla="*/ 598066 h 720268"/>
                <a:gd name="connsiteX9" fmla="*/ 595500 w 1171698"/>
                <a:gd name="connsiteY9" fmla="*/ 457109 h 720268"/>
                <a:gd name="connsiteX10" fmla="*/ 495505 w 1171698"/>
                <a:gd name="connsiteY10" fmla="*/ 464061 h 720268"/>
                <a:gd name="connsiteX11" fmla="*/ 382457 w 1171698"/>
                <a:gd name="connsiteY11" fmla="*/ 663277 h 720268"/>
                <a:gd name="connsiteX12" fmla="*/ 343890 w 1171698"/>
                <a:gd name="connsiteY12" fmla="*/ 626356 h 720268"/>
                <a:gd name="connsiteX13" fmla="*/ 341908 w 1171698"/>
                <a:gd name="connsiteY13" fmla="*/ 231815 h 720268"/>
                <a:gd name="connsiteX14" fmla="*/ 103064 w 1171698"/>
                <a:gd name="connsiteY14" fmla="*/ 318089 h 720268"/>
                <a:gd name="connsiteX15" fmla="*/ 47924 w 1171698"/>
                <a:gd name="connsiteY15" fmla="*/ 271837 h 720268"/>
                <a:gd name="connsiteX16" fmla="*/ 225327 w 1171698"/>
                <a:gd name="connsiteY16" fmla="*/ 176753 h 720268"/>
                <a:gd name="connsiteX17" fmla="*/ 384353 w 1171698"/>
                <a:gd name="connsiteY17" fmla="*/ 11580 h 720268"/>
                <a:gd name="connsiteX0" fmla="*/ 392772 w 1180117"/>
                <a:gd name="connsiteY0" fmla="*/ 11580 h 720268"/>
                <a:gd name="connsiteX1" fmla="*/ 735956 w 1180117"/>
                <a:gd name="connsiteY1" fmla="*/ 0 h 720268"/>
                <a:gd name="connsiteX2" fmla="*/ 950812 w 1180117"/>
                <a:gd name="connsiteY2" fmla="*/ 224399 h 720268"/>
                <a:gd name="connsiteX3" fmla="*/ 1091763 w 1180117"/>
                <a:gd name="connsiteY3" fmla="*/ 347808 h 720268"/>
                <a:gd name="connsiteX4" fmla="*/ 1039911 w 1180117"/>
                <a:gd name="connsiteY4" fmla="*/ 394967 h 720268"/>
                <a:gd name="connsiteX5" fmla="*/ 790296 w 1180117"/>
                <a:gd name="connsiteY5" fmla="*/ 207537 h 720268"/>
                <a:gd name="connsiteX6" fmla="*/ 743174 w 1180117"/>
                <a:gd name="connsiteY6" fmla="*/ 589410 h 720268"/>
                <a:gd name="connsiteX7" fmla="*/ 702608 w 1180117"/>
                <a:gd name="connsiteY7" fmla="*/ 606536 h 720268"/>
                <a:gd name="connsiteX8" fmla="*/ 665557 w 1180117"/>
                <a:gd name="connsiteY8" fmla="*/ 598066 h 720268"/>
                <a:gd name="connsiteX9" fmla="*/ 603919 w 1180117"/>
                <a:gd name="connsiteY9" fmla="*/ 457109 h 720268"/>
                <a:gd name="connsiteX10" fmla="*/ 503924 w 1180117"/>
                <a:gd name="connsiteY10" fmla="*/ 464061 h 720268"/>
                <a:gd name="connsiteX11" fmla="*/ 390876 w 1180117"/>
                <a:gd name="connsiteY11" fmla="*/ 663277 h 720268"/>
                <a:gd name="connsiteX12" fmla="*/ 352309 w 1180117"/>
                <a:gd name="connsiteY12" fmla="*/ 626356 h 720268"/>
                <a:gd name="connsiteX13" fmla="*/ 350327 w 1180117"/>
                <a:gd name="connsiteY13" fmla="*/ 231815 h 720268"/>
                <a:gd name="connsiteX14" fmla="*/ 111483 w 1180117"/>
                <a:gd name="connsiteY14" fmla="*/ 318089 h 720268"/>
                <a:gd name="connsiteX15" fmla="*/ 56343 w 1180117"/>
                <a:gd name="connsiteY15" fmla="*/ 271837 h 720268"/>
                <a:gd name="connsiteX16" fmla="*/ 233746 w 1180117"/>
                <a:gd name="connsiteY16" fmla="*/ 176753 h 720268"/>
                <a:gd name="connsiteX17" fmla="*/ 392772 w 1180117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723652 w 1201161"/>
                <a:gd name="connsiteY7" fmla="*/ 60653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01161" h="720268">
                  <a:moveTo>
                    <a:pt x="413816" y="11580"/>
                  </a:moveTo>
                  <a:lnTo>
                    <a:pt x="757000" y="0"/>
                  </a:lnTo>
                  <a:cubicBezTo>
                    <a:pt x="819003" y="5180"/>
                    <a:pt x="911392" y="132942"/>
                    <a:pt x="971856" y="224399"/>
                  </a:cubicBezTo>
                  <a:cubicBezTo>
                    <a:pt x="960744" y="233130"/>
                    <a:pt x="1123919" y="339077"/>
                    <a:pt x="1112807" y="347808"/>
                  </a:cubicBezTo>
                  <a:cubicBezTo>
                    <a:pt x="1335822" y="487855"/>
                    <a:pt x="1067077" y="568294"/>
                    <a:pt x="1060955" y="394967"/>
                  </a:cubicBezTo>
                  <a:cubicBezTo>
                    <a:pt x="1047703" y="377090"/>
                    <a:pt x="884418" y="376399"/>
                    <a:pt x="811340" y="207537"/>
                  </a:cubicBezTo>
                  <a:cubicBezTo>
                    <a:pt x="797557" y="282159"/>
                    <a:pt x="793020" y="514424"/>
                    <a:pt x="764218" y="589410"/>
                  </a:cubicBezTo>
                  <a:cubicBezTo>
                    <a:pt x="819384" y="621161"/>
                    <a:pt x="816549" y="738846"/>
                    <a:pt x="723652" y="606536"/>
                  </a:cubicBezTo>
                  <a:cubicBezTo>
                    <a:pt x="711766" y="604982"/>
                    <a:pt x="711390" y="624771"/>
                    <a:pt x="686601" y="598066"/>
                  </a:cubicBezTo>
                  <a:cubicBezTo>
                    <a:pt x="661812" y="571361"/>
                    <a:pt x="642165" y="470425"/>
                    <a:pt x="624963" y="457109"/>
                  </a:cubicBezTo>
                  <a:cubicBezTo>
                    <a:pt x="589171" y="477651"/>
                    <a:pt x="564511" y="461392"/>
                    <a:pt x="524968" y="464061"/>
                  </a:cubicBezTo>
                  <a:cubicBezTo>
                    <a:pt x="505044" y="497153"/>
                    <a:pt x="516882" y="623217"/>
                    <a:pt x="411920" y="663277"/>
                  </a:cubicBezTo>
                  <a:cubicBezTo>
                    <a:pt x="398026" y="722422"/>
                    <a:pt x="281655" y="768317"/>
                    <a:pt x="373353" y="626356"/>
                  </a:cubicBezTo>
                  <a:cubicBezTo>
                    <a:pt x="335676" y="593692"/>
                    <a:pt x="411207" y="469548"/>
                    <a:pt x="371371" y="231815"/>
                  </a:cubicBezTo>
                  <a:cubicBezTo>
                    <a:pt x="314639" y="296192"/>
                    <a:pt x="184518" y="331980"/>
                    <a:pt x="132527" y="318089"/>
                  </a:cubicBezTo>
                  <a:cubicBezTo>
                    <a:pt x="5106" y="509903"/>
                    <a:pt x="-61666" y="297121"/>
                    <a:pt x="77387" y="271837"/>
                  </a:cubicBezTo>
                  <a:cubicBezTo>
                    <a:pt x="136147" y="214808"/>
                    <a:pt x="193339" y="226585"/>
                    <a:pt x="254790" y="176753"/>
                  </a:cubicBezTo>
                  <a:cubicBezTo>
                    <a:pt x="280551" y="112665"/>
                    <a:pt x="308512" y="41881"/>
                    <a:pt x="413816" y="1158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7BBE440D-CE89-5FEA-AC13-7DF28E24A01A}"/>
                </a:ext>
              </a:extLst>
            </p:cNvPr>
            <p:cNvSpPr/>
            <p:nvPr/>
          </p:nvSpPr>
          <p:spPr>
            <a:xfrm rot="12332483">
              <a:off x="4667071" y="4024019"/>
              <a:ext cx="1328445" cy="883135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74102 w 1261042"/>
                <a:gd name="connsiteY5" fmla="*/ 584140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57152 w 1261042"/>
                <a:gd name="connsiteY5" fmla="*/ 642122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34866 w 1261042"/>
                <a:gd name="connsiteY5" fmla="*/ 592139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18070 w 1261042"/>
                <a:gd name="connsiteY5" fmla="*/ 640083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53274"/>
                <a:gd name="connsiteY0" fmla="*/ 132425 h 991802"/>
                <a:gd name="connsiteX1" fmla="*/ 873077 w 1253274"/>
                <a:gd name="connsiteY1" fmla="*/ 0 h 991802"/>
                <a:gd name="connsiteX2" fmla="*/ 1055542 w 1253274"/>
                <a:gd name="connsiteY2" fmla="*/ 307249 h 991802"/>
                <a:gd name="connsiteX3" fmla="*/ 1169922 w 1253274"/>
                <a:gd name="connsiteY3" fmla="*/ 592924 h 991802"/>
                <a:gd name="connsiteX4" fmla="*/ 1240238 w 1253274"/>
                <a:gd name="connsiteY4" fmla="*/ 730953 h 991802"/>
                <a:gd name="connsiteX5" fmla="*/ 1118070 w 1253274"/>
                <a:gd name="connsiteY5" fmla="*/ 640083 h 991802"/>
                <a:gd name="connsiteX6" fmla="*/ 880328 w 1253274"/>
                <a:gd name="connsiteY6" fmla="*/ 332337 h 991802"/>
                <a:gd name="connsiteX7" fmla="*/ 828190 w 1253274"/>
                <a:gd name="connsiteY7" fmla="*/ 670589 h 991802"/>
                <a:gd name="connsiteX8" fmla="*/ 743252 w 1253274"/>
                <a:gd name="connsiteY8" fmla="*/ 884548 h 991802"/>
                <a:gd name="connsiteX9" fmla="*/ 695643 w 1253274"/>
                <a:gd name="connsiteY9" fmla="*/ 902571 h 991802"/>
                <a:gd name="connsiteX10" fmla="*/ 632034 w 1253274"/>
                <a:gd name="connsiteY10" fmla="*/ 691421 h 991802"/>
                <a:gd name="connsiteX11" fmla="*/ 562535 w 1253274"/>
                <a:gd name="connsiteY11" fmla="*/ 900779 h 991802"/>
                <a:gd name="connsiteX12" fmla="*/ 512421 w 1253274"/>
                <a:gd name="connsiteY12" fmla="*/ 896820 h 991802"/>
                <a:gd name="connsiteX13" fmla="*/ 407601 w 1253274"/>
                <a:gd name="connsiteY13" fmla="*/ 661375 h 991802"/>
                <a:gd name="connsiteX14" fmla="*/ 368461 w 1253274"/>
                <a:gd name="connsiteY14" fmla="*/ 360080 h 991802"/>
                <a:gd name="connsiteX15" fmla="*/ 75144 w 1253274"/>
                <a:gd name="connsiteY15" fmla="*/ 590355 h 991802"/>
                <a:gd name="connsiteX16" fmla="*/ 27183 w 1253274"/>
                <a:gd name="connsiteY16" fmla="*/ 523971 h 991802"/>
                <a:gd name="connsiteX17" fmla="*/ 176529 w 1253274"/>
                <a:gd name="connsiteY17" fmla="*/ 305271 h 991802"/>
                <a:gd name="connsiteX18" fmla="*/ 289067 w 1253274"/>
                <a:gd name="connsiteY18" fmla="*/ 132425 h 991802"/>
                <a:gd name="connsiteX0" fmla="*/ 289067 w 1173166"/>
                <a:gd name="connsiteY0" fmla="*/ 132425 h 991802"/>
                <a:gd name="connsiteX1" fmla="*/ 873077 w 1173166"/>
                <a:gd name="connsiteY1" fmla="*/ 0 h 991802"/>
                <a:gd name="connsiteX2" fmla="*/ 1055542 w 1173166"/>
                <a:gd name="connsiteY2" fmla="*/ 307249 h 991802"/>
                <a:gd name="connsiteX3" fmla="*/ 1169922 w 1173166"/>
                <a:gd name="connsiteY3" fmla="*/ 592924 h 991802"/>
                <a:gd name="connsiteX4" fmla="*/ 1118070 w 1173166"/>
                <a:gd name="connsiteY4" fmla="*/ 640083 h 991802"/>
                <a:gd name="connsiteX5" fmla="*/ 880328 w 1173166"/>
                <a:gd name="connsiteY5" fmla="*/ 332337 h 991802"/>
                <a:gd name="connsiteX6" fmla="*/ 828190 w 1173166"/>
                <a:gd name="connsiteY6" fmla="*/ 670589 h 991802"/>
                <a:gd name="connsiteX7" fmla="*/ 743252 w 1173166"/>
                <a:gd name="connsiteY7" fmla="*/ 884548 h 991802"/>
                <a:gd name="connsiteX8" fmla="*/ 695643 w 1173166"/>
                <a:gd name="connsiteY8" fmla="*/ 902571 h 991802"/>
                <a:gd name="connsiteX9" fmla="*/ 632034 w 1173166"/>
                <a:gd name="connsiteY9" fmla="*/ 691421 h 991802"/>
                <a:gd name="connsiteX10" fmla="*/ 562535 w 1173166"/>
                <a:gd name="connsiteY10" fmla="*/ 900779 h 991802"/>
                <a:gd name="connsiteX11" fmla="*/ 512421 w 1173166"/>
                <a:gd name="connsiteY11" fmla="*/ 896820 h 991802"/>
                <a:gd name="connsiteX12" fmla="*/ 407601 w 1173166"/>
                <a:gd name="connsiteY12" fmla="*/ 661375 h 991802"/>
                <a:gd name="connsiteX13" fmla="*/ 368461 w 1173166"/>
                <a:gd name="connsiteY13" fmla="*/ 360080 h 991802"/>
                <a:gd name="connsiteX14" fmla="*/ 75144 w 1173166"/>
                <a:gd name="connsiteY14" fmla="*/ 590355 h 991802"/>
                <a:gd name="connsiteX15" fmla="*/ 27183 w 1173166"/>
                <a:gd name="connsiteY15" fmla="*/ 523971 h 991802"/>
                <a:gd name="connsiteX16" fmla="*/ 176529 w 1173166"/>
                <a:gd name="connsiteY16" fmla="*/ 305271 h 991802"/>
                <a:gd name="connsiteX17" fmla="*/ 289067 w 1173166"/>
                <a:gd name="connsiteY17" fmla="*/ 132425 h 991802"/>
                <a:gd name="connsiteX0" fmla="*/ 289067 w 1266471"/>
                <a:gd name="connsiteY0" fmla="*/ 132425 h 991802"/>
                <a:gd name="connsiteX1" fmla="*/ 873077 w 1266471"/>
                <a:gd name="connsiteY1" fmla="*/ 0 h 991802"/>
                <a:gd name="connsiteX2" fmla="*/ 1055542 w 1266471"/>
                <a:gd name="connsiteY2" fmla="*/ 307249 h 991802"/>
                <a:gd name="connsiteX3" fmla="*/ 1169922 w 1266471"/>
                <a:gd name="connsiteY3" fmla="*/ 592924 h 991802"/>
                <a:gd name="connsiteX4" fmla="*/ 1118070 w 1266471"/>
                <a:gd name="connsiteY4" fmla="*/ 640083 h 991802"/>
                <a:gd name="connsiteX5" fmla="*/ 880328 w 1266471"/>
                <a:gd name="connsiteY5" fmla="*/ 332337 h 991802"/>
                <a:gd name="connsiteX6" fmla="*/ 828190 w 1266471"/>
                <a:gd name="connsiteY6" fmla="*/ 670589 h 991802"/>
                <a:gd name="connsiteX7" fmla="*/ 743252 w 1266471"/>
                <a:gd name="connsiteY7" fmla="*/ 884548 h 991802"/>
                <a:gd name="connsiteX8" fmla="*/ 695643 w 1266471"/>
                <a:gd name="connsiteY8" fmla="*/ 902571 h 991802"/>
                <a:gd name="connsiteX9" fmla="*/ 632034 w 1266471"/>
                <a:gd name="connsiteY9" fmla="*/ 691421 h 991802"/>
                <a:gd name="connsiteX10" fmla="*/ 562535 w 1266471"/>
                <a:gd name="connsiteY10" fmla="*/ 900779 h 991802"/>
                <a:gd name="connsiteX11" fmla="*/ 512421 w 1266471"/>
                <a:gd name="connsiteY11" fmla="*/ 896820 h 991802"/>
                <a:gd name="connsiteX12" fmla="*/ 407601 w 1266471"/>
                <a:gd name="connsiteY12" fmla="*/ 661375 h 991802"/>
                <a:gd name="connsiteX13" fmla="*/ 368461 w 1266471"/>
                <a:gd name="connsiteY13" fmla="*/ 360080 h 991802"/>
                <a:gd name="connsiteX14" fmla="*/ 75144 w 1266471"/>
                <a:gd name="connsiteY14" fmla="*/ 590355 h 991802"/>
                <a:gd name="connsiteX15" fmla="*/ 27183 w 1266471"/>
                <a:gd name="connsiteY15" fmla="*/ 523971 h 991802"/>
                <a:gd name="connsiteX16" fmla="*/ 176529 w 1266471"/>
                <a:gd name="connsiteY16" fmla="*/ 305271 h 991802"/>
                <a:gd name="connsiteX17" fmla="*/ 289067 w 1266471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55542 w 1258276"/>
                <a:gd name="connsiteY2" fmla="*/ 307249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28971 w 1258276"/>
                <a:gd name="connsiteY2" fmla="*/ 469515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80328 w 1258276"/>
                <a:gd name="connsiteY5" fmla="*/ 199912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15857 w 1258276"/>
                <a:gd name="connsiteY6" fmla="*/ 688597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743252 w 1258276"/>
                <a:gd name="connsiteY6" fmla="*/ 752123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82083 w 1258276"/>
                <a:gd name="connsiteY10" fmla="*/ 576752 h 859377"/>
                <a:gd name="connsiteX11" fmla="*/ 562535 w 1258276"/>
                <a:gd name="connsiteY11" fmla="*/ 768354 h 859377"/>
                <a:gd name="connsiteX12" fmla="*/ 512421 w 1258276"/>
                <a:gd name="connsiteY12" fmla="*/ 764395 h 859377"/>
                <a:gd name="connsiteX13" fmla="*/ 407601 w 1258276"/>
                <a:gd name="connsiteY13" fmla="*/ 528950 h 859377"/>
                <a:gd name="connsiteX14" fmla="*/ 368461 w 1258276"/>
                <a:gd name="connsiteY14" fmla="*/ 227655 h 859377"/>
                <a:gd name="connsiteX15" fmla="*/ 75144 w 1258276"/>
                <a:gd name="connsiteY15" fmla="*/ 457930 h 859377"/>
                <a:gd name="connsiteX16" fmla="*/ 27183 w 1258276"/>
                <a:gd name="connsiteY16" fmla="*/ 391546 h 859377"/>
                <a:gd name="connsiteX17" fmla="*/ 176529 w 1258276"/>
                <a:gd name="connsiteY17" fmla="*/ 172846 h 859377"/>
                <a:gd name="connsiteX18" fmla="*/ 289067 w 1258276"/>
                <a:gd name="connsiteY18" fmla="*/ 0 h 859377"/>
                <a:gd name="connsiteX0" fmla="*/ 289067 w 1258276"/>
                <a:gd name="connsiteY0" fmla="*/ 0 h 844351"/>
                <a:gd name="connsiteX1" fmla="*/ 814115 w 1258276"/>
                <a:gd name="connsiteY1" fmla="*/ 112691 h 844351"/>
                <a:gd name="connsiteX2" fmla="*/ 1028971 w 1258276"/>
                <a:gd name="connsiteY2" fmla="*/ 337090 h 844351"/>
                <a:gd name="connsiteX3" fmla="*/ 1169922 w 1258276"/>
                <a:gd name="connsiteY3" fmla="*/ 460499 h 844351"/>
                <a:gd name="connsiteX4" fmla="*/ 1118070 w 1258276"/>
                <a:gd name="connsiteY4" fmla="*/ 507658 h 844351"/>
                <a:gd name="connsiteX5" fmla="*/ 868455 w 1258276"/>
                <a:gd name="connsiteY5" fmla="*/ 320228 h 844351"/>
                <a:gd name="connsiteX6" fmla="*/ 821333 w 1258276"/>
                <a:gd name="connsiteY6" fmla="*/ 702101 h 844351"/>
                <a:gd name="connsiteX7" fmla="*/ 780767 w 1258276"/>
                <a:gd name="connsiteY7" fmla="*/ 719227 h 844351"/>
                <a:gd name="connsiteX8" fmla="*/ 743716 w 1258276"/>
                <a:gd name="connsiteY8" fmla="*/ 710757 h 844351"/>
                <a:gd name="connsiteX9" fmla="*/ 682078 w 1258276"/>
                <a:gd name="connsiteY9" fmla="*/ 569800 h 844351"/>
                <a:gd name="connsiteX10" fmla="*/ 582083 w 1258276"/>
                <a:gd name="connsiteY10" fmla="*/ 576752 h 844351"/>
                <a:gd name="connsiteX11" fmla="*/ 562535 w 1258276"/>
                <a:gd name="connsiteY11" fmla="*/ 768354 h 844351"/>
                <a:gd name="connsiteX12" fmla="*/ 430468 w 1258276"/>
                <a:gd name="connsiteY12" fmla="*/ 739047 h 844351"/>
                <a:gd name="connsiteX13" fmla="*/ 407601 w 1258276"/>
                <a:gd name="connsiteY13" fmla="*/ 528950 h 844351"/>
                <a:gd name="connsiteX14" fmla="*/ 368461 w 1258276"/>
                <a:gd name="connsiteY14" fmla="*/ 227655 h 844351"/>
                <a:gd name="connsiteX15" fmla="*/ 75144 w 1258276"/>
                <a:gd name="connsiteY15" fmla="*/ 457930 h 844351"/>
                <a:gd name="connsiteX16" fmla="*/ 27183 w 1258276"/>
                <a:gd name="connsiteY16" fmla="*/ 391546 h 844351"/>
                <a:gd name="connsiteX17" fmla="*/ 176529 w 1258276"/>
                <a:gd name="connsiteY17" fmla="*/ 172846 h 844351"/>
                <a:gd name="connsiteX18" fmla="*/ 289067 w 1258276"/>
                <a:gd name="connsiteY18" fmla="*/ 0 h 844351"/>
                <a:gd name="connsiteX0" fmla="*/ 289067 w 1258276"/>
                <a:gd name="connsiteY0" fmla="*/ 0 h 845071"/>
                <a:gd name="connsiteX1" fmla="*/ 814115 w 1258276"/>
                <a:gd name="connsiteY1" fmla="*/ 112691 h 845071"/>
                <a:gd name="connsiteX2" fmla="*/ 1028971 w 1258276"/>
                <a:gd name="connsiteY2" fmla="*/ 337090 h 845071"/>
                <a:gd name="connsiteX3" fmla="*/ 1169922 w 1258276"/>
                <a:gd name="connsiteY3" fmla="*/ 460499 h 845071"/>
                <a:gd name="connsiteX4" fmla="*/ 1118070 w 1258276"/>
                <a:gd name="connsiteY4" fmla="*/ 507658 h 845071"/>
                <a:gd name="connsiteX5" fmla="*/ 868455 w 1258276"/>
                <a:gd name="connsiteY5" fmla="*/ 320228 h 845071"/>
                <a:gd name="connsiteX6" fmla="*/ 821333 w 1258276"/>
                <a:gd name="connsiteY6" fmla="*/ 702101 h 845071"/>
                <a:gd name="connsiteX7" fmla="*/ 780767 w 1258276"/>
                <a:gd name="connsiteY7" fmla="*/ 719227 h 845071"/>
                <a:gd name="connsiteX8" fmla="*/ 743716 w 1258276"/>
                <a:gd name="connsiteY8" fmla="*/ 710757 h 845071"/>
                <a:gd name="connsiteX9" fmla="*/ 682078 w 1258276"/>
                <a:gd name="connsiteY9" fmla="*/ 569800 h 845071"/>
                <a:gd name="connsiteX10" fmla="*/ 582083 w 1258276"/>
                <a:gd name="connsiteY10" fmla="*/ 576752 h 845071"/>
                <a:gd name="connsiteX11" fmla="*/ 471134 w 1258276"/>
                <a:gd name="connsiteY11" fmla="*/ 769975 h 845071"/>
                <a:gd name="connsiteX12" fmla="*/ 430468 w 1258276"/>
                <a:gd name="connsiteY12" fmla="*/ 739047 h 845071"/>
                <a:gd name="connsiteX13" fmla="*/ 407601 w 1258276"/>
                <a:gd name="connsiteY13" fmla="*/ 528950 h 845071"/>
                <a:gd name="connsiteX14" fmla="*/ 368461 w 1258276"/>
                <a:gd name="connsiteY14" fmla="*/ 227655 h 845071"/>
                <a:gd name="connsiteX15" fmla="*/ 75144 w 1258276"/>
                <a:gd name="connsiteY15" fmla="*/ 457930 h 845071"/>
                <a:gd name="connsiteX16" fmla="*/ 27183 w 1258276"/>
                <a:gd name="connsiteY16" fmla="*/ 391546 h 845071"/>
                <a:gd name="connsiteX17" fmla="*/ 176529 w 1258276"/>
                <a:gd name="connsiteY17" fmla="*/ 172846 h 845071"/>
                <a:gd name="connsiteX18" fmla="*/ 289067 w 1258276"/>
                <a:gd name="connsiteY18" fmla="*/ 0 h 84507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46132"/>
                <a:gd name="connsiteX1" fmla="*/ 814115 w 1258276"/>
                <a:gd name="connsiteY1" fmla="*/ 112691 h 846132"/>
                <a:gd name="connsiteX2" fmla="*/ 1028971 w 1258276"/>
                <a:gd name="connsiteY2" fmla="*/ 337090 h 846132"/>
                <a:gd name="connsiteX3" fmla="*/ 1169922 w 1258276"/>
                <a:gd name="connsiteY3" fmla="*/ 460499 h 846132"/>
                <a:gd name="connsiteX4" fmla="*/ 1118070 w 1258276"/>
                <a:gd name="connsiteY4" fmla="*/ 507658 h 846132"/>
                <a:gd name="connsiteX5" fmla="*/ 868455 w 1258276"/>
                <a:gd name="connsiteY5" fmla="*/ 320228 h 846132"/>
                <a:gd name="connsiteX6" fmla="*/ 821333 w 1258276"/>
                <a:gd name="connsiteY6" fmla="*/ 702101 h 846132"/>
                <a:gd name="connsiteX7" fmla="*/ 780767 w 1258276"/>
                <a:gd name="connsiteY7" fmla="*/ 719227 h 846132"/>
                <a:gd name="connsiteX8" fmla="*/ 743716 w 1258276"/>
                <a:gd name="connsiteY8" fmla="*/ 710757 h 846132"/>
                <a:gd name="connsiteX9" fmla="*/ 682078 w 1258276"/>
                <a:gd name="connsiteY9" fmla="*/ 569800 h 846132"/>
                <a:gd name="connsiteX10" fmla="*/ 582083 w 1258276"/>
                <a:gd name="connsiteY10" fmla="*/ 576752 h 846132"/>
                <a:gd name="connsiteX11" fmla="*/ 456896 w 1258276"/>
                <a:gd name="connsiteY11" fmla="*/ 781808 h 846132"/>
                <a:gd name="connsiteX12" fmla="*/ 430468 w 1258276"/>
                <a:gd name="connsiteY12" fmla="*/ 739047 h 846132"/>
                <a:gd name="connsiteX13" fmla="*/ 407601 w 1258276"/>
                <a:gd name="connsiteY13" fmla="*/ 528950 h 846132"/>
                <a:gd name="connsiteX14" fmla="*/ 368461 w 1258276"/>
                <a:gd name="connsiteY14" fmla="*/ 227655 h 846132"/>
                <a:gd name="connsiteX15" fmla="*/ 75144 w 1258276"/>
                <a:gd name="connsiteY15" fmla="*/ 457930 h 846132"/>
                <a:gd name="connsiteX16" fmla="*/ 27183 w 1258276"/>
                <a:gd name="connsiteY16" fmla="*/ 391546 h 846132"/>
                <a:gd name="connsiteX17" fmla="*/ 176529 w 1258276"/>
                <a:gd name="connsiteY17" fmla="*/ 172846 h 846132"/>
                <a:gd name="connsiteX18" fmla="*/ 289067 w 1258276"/>
                <a:gd name="connsiteY18" fmla="*/ 0 h 846132"/>
                <a:gd name="connsiteX0" fmla="*/ 289067 w 1258276"/>
                <a:gd name="connsiteY0" fmla="*/ 0 h 843490"/>
                <a:gd name="connsiteX1" fmla="*/ 814115 w 1258276"/>
                <a:gd name="connsiteY1" fmla="*/ 112691 h 843490"/>
                <a:gd name="connsiteX2" fmla="*/ 1028971 w 1258276"/>
                <a:gd name="connsiteY2" fmla="*/ 337090 h 843490"/>
                <a:gd name="connsiteX3" fmla="*/ 1169922 w 1258276"/>
                <a:gd name="connsiteY3" fmla="*/ 460499 h 843490"/>
                <a:gd name="connsiteX4" fmla="*/ 1118070 w 1258276"/>
                <a:gd name="connsiteY4" fmla="*/ 507658 h 843490"/>
                <a:gd name="connsiteX5" fmla="*/ 868455 w 1258276"/>
                <a:gd name="connsiteY5" fmla="*/ 320228 h 843490"/>
                <a:gd name="connsiteX6" fmla="*/ 821333 w 1258276"/>
                <a:gd name="connsiteY6" fmla="*/ 702101 h 843490"/>
                <a:gd name="connsiteX7" fmla="*/ 780767 w 1258276"/>
                <a:gd name="connsiteY7" fmla="*/ 719227 h 843490"/>
                <a:gd name="connsiteX8" fmla="*/ 743716 w 1258276"/>
                <a:gd name="connsiteY8" fmla="*/ 710757 h 843490"/>
                <a:gd name="connsiteX9" fmla="*/ 682078 w 1258276"/>
                <a:gd name="connsiteY9" fmla="*/ 569800 h 843490"/>
                <a:gd name="connsiteX10" fmla="*/ 582083 w 1258276"/>
                <a:gd name="connsiteY10" fmla="*/ 576752 h 843490"/>
                <a:gd name="connsiteX11" fmla="*/ 469035 w 1258276"/>
                <a:gd name="connsiteY11" fmla="*/ 775968 h 843490"/>
                <a:gd name="connsiteX12" fmla="*/ 430468 w 1258276"/>
                <a:gd name="connsiteY12" fmla="*/ 739047 h 843490"/>
                <a:gd name="connsiteX13" fmla="*/ 407601 w 1258276"/>
                <a:gd name="connsiteY13" fmla="*/ 528950 h 843490"/>
                <a:gd name="connsiteX14" fmla="*/ 368461 w 1258276"/>
                <a:gd name="connsiteY14" fmla="*/ 227655 h 843490"/>
                <a:gd name="connsiteX15" fmla="*/ 75144 w 1258276"/>
                <a:gd name="connsiteY15" fmla="*/ 457930 h 843490"/>
                <a:gd name="connsiteX16" fmla="*/ 27183 w 1258276"/>
                <a:gd name="connsiteY16" fmla="*/ 391546 h 843490"/>
                <a:gd name="connsiteX17" fmla="*/ 176529 w 1258276"/>
                <a:gd name="connsiteY17" fmla="*/ 172846 h 843490"/>
                <a:gd name="connsiteX18" fmla="*/ 289067 w 1258276"/>
                <a:gd name="connsiteY18" fmla="*/ 0 h 843490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07601 w 1258276"/>
                <a:gd name="connsiteY13" fmla="*/ 528950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79603 w 1248812"/>
                <a:gd name="connsiteY0" fmla="*/ 0 h 832959"/>
                <a:gd name="connsiteX1" fmla="*/ 804651 w 1248812"/>
                <a:gd name="connsiteY1" fmla="*/ 112691 h 832959"/>
                <a:gd name="connsiteX2" fmla="*/ 1019507 w 1248812"/>
                <a:gd name="connsiteY2" fmla="*/ 337090 h 832959"/>
                <a:gd name="connsiteX3" fmla="*/ 1160458 w 1248812"/>
                <a:gd name="connsiteY3" fmla="*/ 460499 h 832959"/>
                <a:gd name="connsiteX4" fmla="*/ 1108606 w 1248812"/>
                <a:gd name="connsiteY4" fmla="*/ 507658 h 832959"/>
                <a:gd name="connsiteX5" fmla="*/ 858991 w 1248812"/>
                <a:gd name="connsiteY5" fmla="*/ 320228 h 832959"/>
                <a:gd name="connsiteX6" fmla="*/ 811869 w 1248812"/>
                <a:gd name="connsiteY6" fmla="*/ 702101 h 832959"/>
                <a:gd name="connsiteX7" fmla="*/ 771303 w 1248812"/>
                <a:gd name="connsiteY7" fmla="*/ 719227 h 832959"/>
                <a:gd name="connsiteX8" fmla="*/ 734252 w 1248812"/>
                <a:gd name="connsiteY8" fmla="*/ 710757 h 832959"/>
                <a:gd name="connsiteX9" fmla="*/ 672614 w 1248812"/>
                <a:gd name="connsiteY9" fmla="*/ 569800 h 832959"/>
                <a:gd name="connsiteX10" fmla="*/ 572619 w 1248812"/>
                <a:gd name="connsiteY10" fmla="*/ 576752 h 832959"/>
                <a:gd name="connsiteX11" fmla="*/ 459571 w 1248812"/>
                <a:gd name="connsiteY11" fmla="*/ 775968 h 832959"/>
                <a:gd name="connsiteX12" fmla="*/ 421004 w 1248812"/>
                <a:gd name="connsiteY12" fmla="*/ 739047 h 832959"/>
                <a:gd name="connsiteX13" fmla="*/ 419022 w 1248812"/>
                <a:gd name="connsiteY13" fmla="*/ 344506 h 832959"/>
                <a:gd name="connsiteX14" fmla="*/ 189015 w 1248812"/>
                <a:gd name="connsiteY14" fmla="*/ 443968 h 832959"/>
                <a:gd name="connsiteX15" fmla="*/ 125038 w 1248812"/>
                <a:gd name="connsiteY15" fmla="*/ 384528 h 832959"/>
                <a:gd name="connsiteX16" fmla="*/ 17719 w 1248812"/>
                <a:gd name="connsiteY16" fmla="*/ 391546 h 832959"/>
                <a:gd name="connsiteX17" fmla="*/ 167065 w 1248812"/>
                <a:gd name="connsiteY17" fmla="*/ 172846 h 832959"/>
                <a:gd name="connsiteX18" fmla="*/ 279603 w 1248812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52347 w 1134094"/>
                <a:gd name="connsiteY17" fmla="*/ 172846 h 832959"/>
                <a:gd name="connsiteX18" fmla="*/ 164885 w 1134094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164885 w 1134094"/>
                <a:gd name="connsiteY17" fmla="*/ 0 h 832959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67850 w 1155195"/>
                <a:gd name="connsiteY0" fmla="*/ 11580 h 720268"/>
                <a:gd name="connsiteX1" fmla="*/ 711034 w 1155195"/>
                <a:gd name="connsiteY1" fmla="*/ 0 h 720268"/>
                <a:gd name="connsiteX2" fmla="*/ 925890 w 1155195"/>
                <a:gd name="connsiteY2" fmla="*/ 224399 h 720268"/>
                <a:gd name="connsiteX3" fmla="*/ 1066841 w 1155195"/>
                <a:gd name="connsiteY3" fmla="*/ 347808 h 720268"/>
                <a:gd name="connsiteX4" fmla="*/ 1014989 w 1155195"/>
                <a:gd name="connsiteY4" fmla="*/ 394967 h 720268"/>
                <a:gd name="connsiteX5" fmla="*/ 765374 w 1155195"/>
                <a:gd name="connsiteY5" fmla="*/ 207537 h 720268"/>
                <a:gd name="connsiteX6" fmla="*/ 718252 w 1155195"/>
                <a:gd name="connsiteY6" fmla="*/ 589410 h 720268"/>
                <a:gd name="connsiteX7" fmla="*/ 677686 w 1155195"/>
                <a:gd name="connsiteY7" fmla="*/ 606536 h 720268"/>
                <a:gd name="connsiteX8" fmla="*/ 640635 w 1155195"/>
                <a:gd name="connsiteY8" fmla="*/ 598066 h 720268"/>
                <a:gd name="connsiteX9" fmla="*/ 578997 w 1155195"/>
                <a:gd name="connsiteY9" fmla="*/ 457109 h 720268"/>
                <a:gd name="connsiteX10" fmla="*/ 479002 w 1155195"/>
                <a:gd name="connsiteY10" fmla="*/ 464061 h 720268"/>
                <a:gd name="connsiteX11" fmla="*/ 365954 w 1155195"/>
                <a:gd name="connsiteY11" fmla="*/ 663277 h 720268"/>
                <a:gd name="connsiteX12" fmla="*/ 327387 w 1155195"/>
                <a:gd name="connsiteY12" fmla="*/ 626356 h 720268"/>
                <a:gd name="connsiteX13" fmla="*/ 325405 w 1155195"/>
                <a:gd name="connsiteY13" fmla="*/ 231815 h 720268"/>
                <a:gd name="connsiteX14" fmla="*/ 95398 w 1155195"/>
                <a:gd name="connsiteY14" fmla="*/ 331277 h 720268"/>
                <a:gd name="connsiteX15" fmla="*/ 31421 w 1155195"/>
                <a:gd name="connsiteY15" fmla="*/ 271837 h 720268"/>
                <a:gd name="connsiteX16" fmla="*/ 208824 w 1155195"/>
                <a:gd name="connsiteY16" fmla="*/ 176753 h 720268"/>
                <a:gd name="connsiteX17" fmla="*/ 367850 w 1155195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36429 w 1123774"/>
                <a:gd name="connsiteY0" fmla="*/ 11580 h 720268"/>
                <a:gd name="connsiteX1" fmla="*/ 679613 w 1123774"/>
                <a:gd name="connsiteY1" fmla="*/ 0 h 720268"/>
                <a:gd name="connsiteX2" fmla="*/ 894469 w 1123774"/>
                <a:gd name="connsiteY2" fmla="*/ 224399 h 720268"/>
                <a:gd name="connsiteX3" fmla="*/ 1035420 w 1123774"/>
                <a:gd name="connsiteY3" fmla="*/ 347808 h 720268"/>
                <a:gd name="connsiteX4" fmla="*/ 983568 w 1123774"/>
                <a:gd name="connsiteY4" fmla="*/ 394967 h 720268"/>
                <a:gd name="connsiteX5" fmla="*/ 733953 w 1123774"/>
                <a:gd name="connsiteY5" fmla="*/ 207537 h 720268"/>
                <a:gd name="connsiteX6" fmla="*/ 686831 w 1123774"/>
                <a:gd name="connsiteY6" fmla="*/ 589410 h 720268"/>
                <a:gd name="connsiteX7" fmla="*/ 646265 w 1123774"/>
                <a:gd name="connsiteY7" fmla="*/ 606536 h 720268"/>
                <a:gd name="connsiteX8" fmla="*/ 609214 w 1123774"/>
                <a:gd name="connsiteY8" fmla="*/ 598066 h 720268"/>
                <a:gd name="connsiteX9" fmla="*/ 547576 w 1123774"/>
                <a:gd name="connsiteY9" fmla="*/ 457109 h 720268"/>
                <a:gd name="connsiteX10" fmla="*/ 447581 w 1123774"/>
                <a:gd name="connsiteY10" fmla="*/ 464061 h 720268"/>
                <a:gd name="connsiteX11" fmla="*/ 334533 w 1123774"/>
                <a:gd name="connsiteY11" fmla="*/ 663277 h 720268"/>
                <a:gd name="connsiteX12" fmla="*/ 295966 w 1123774"/>
                <a:gd name="connsiteY12" fmla="*/ 626356 h 720268"/>
                <a:gd name="connsiteX13" fmla="*/ 293984 w 1123774"/>
                <a:gd name="connsiteY13" fmla="*/ 231815 h 720268"/>
                <a:gd name="connsiteX14" fmla="*/ 63977 w 1123774"/>
                <a:gd name="connsiteY14" fmla="*/ 331277 h 720268"/>
                <a:gd name="connsiteX15" fmla="*/ 0 w 1123774"/>
                <a:gd name="connsiteY15" fmla="*/ 271837 h 720268"/>
                <a:gd name="connsiteX16" fmla="*/ 177403 w 1123774"/>
                <a:gd name="connsiteY16" fmla="*/ 176753 h 720268"/>
                <a:gd name="connsiteX17" fmla="*/ 336429 w 1123774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4353 w 1171698"/>
                <a:gd name="connsiteY0" fmla="*/ 11580 h 720268"/>
                <a:gd name="connsiteX1" fmla="*/ 727537 w 1171698"/>
                <a:gd name="connsiteY1" fmla="*/ 0 h 720268"/>
                <a:gd name="connsiteX2" fmla="*/ 942393 w 1171698"/>
                <a:gd name="connsiteY2" fmla="*/ 224399 h 720268"/>
                <a:gd name="connsiteX3" fmla="*/ 1083344 w 1171698"/>
                <a:gd name="connsiteY3" fmla="*/ 347808 h 720268"/>
                <a:gd name="connsiteX4" fmla="*/ 1031492 w 1171698"/>
                <a:gd name="connsiteY4" fmla="*/ 394967 h 720268"/>
                <a:gd name="connsiteX5" fmla="*/ 781877 w 1171698"/>
                <a:gd name="connsiteY5" fmla="*/ 207537 h 720268"/>
                <a:gd name="connsiteX6" fmla="*/ 734755 w 1171698"/>
                <a:gd name="connsiteY6" fmla="*/ 589410 h 720268"/>
                <a:gd name="connsiteX7" fmla="*/ 694189 w 1171698"/>
                <a:gd name="connsiteY7" fmla="*/ 606536 h 720268"/>
                <a:gd name="connsiteX8" fmla="*/ 657138 w 1171698"/>
                <a:gd name="connsiteY8" fmla="*/ 598066 h 720268"/>
                <a:gd name="connsiteX9" fmla="*/ 595500 w 1171698"/>
                <a:gd name="connsiteY9" fmla="*/ 457109 h 720268"/>
                <a:gd name="connsiteX10" fmla="*/ 495505 w 1171698"/>
                <a:gd name="connsiteY10" fmla="*/ 464061 h 720268"/>
                <a:gd name="connsiteX11" fmla="*/ 382457 w 1171698"/>
                <a:gd name="connsiteY11" fmla="*/ 663277 h 720268"/>
                <a:gd name="connsiteX12" fmla="*/ 343890 w 1171698"/>
                <a:gd name="connsiteY12" fmla="*/ 626356 h 720268"/>
                <a:gd name="connsiteX13" fmla="*/ 341908 w 1171698"/>
                <a:gd name="connsiteY13" fmla="*/ 231815 h 720268"/>
                <a:gd name="connsiteX14" fmla="*/ 103064 w 1171698"/>
                <a:gd name="connsiteY14" fmla="*/ 318089 h 720268"/>
                <a:gd name="connsiteX15" fmla="*/ 47924 w 1171698"/>
                <a:gd name="connsiteY15" fmla="*/ 271837 h 720268"/>
                <a:gd name="connsiteX16" fmla="*/ 225327 w 1171698"/>
                <a:gd name="connsiteY16" fmla="*/ 176753 h 720268"/>
                <a:gd name="connsiteX17" fmla="*/ 384353 w 1171698"/>
                <a:gd name="connsiteY17" fmla="*/ 11580 h 720268"/>
                <a:gd name="connsiteX0" fmla="*/ 392772 w 1180117"/>
                <a:gd name="connsiteY0" fmla="*/ 11580 h 720268"/>
                <a:gd name="connsiteX1" fmla="*/ 735956 w 1180117"/>
                <a:gd name="connsiteY1" fmla="*/ 0 h 720268"/>
                <a:gd name="connsiteX2" fmla="*/ 950812 w 1180117"/>
                <a:gd name="connsiteY2" fmla="*/ 224399 h 720268"/>
                <a:gd name="connsiteX3" fmla="*/ 1091763 w 1180117"/>
                <a:gd name="connsiteY3" fmla="*/ 347808 h 720268"/>
                <a:gd name="connsiteX4" fmla="*/ 1039911 w 1180117"/>
                <a:gd name="connsiteY4" fmla="*/ 394967 h 720268"/>
                <a:gd name="connsiteX5" fmla="*/ 790296 w 1180117"/>
                <a:gd name="connsiteY5" fmla="*/ 207537 h 720268"/>
                <a:gd name="connsiteX6" fmla="*/ 743174 w 1180117"/>
                <a:gd name="connsiteY6" fmla="*/ 589410 h 720268"/>
                <a:gd name="connsiteX7" fmla="*/ 702608 w 1180117"/>
                <a:gd name="connsiteY7" fmla="*/ 606536 h 720268"/>
                <a:gd name="connsiteX8" fmla="*/ 665557 w 1180117"/>
                <a:gd name="connsiteY8" fmla="*/ 598066 h 720268"/>
                <a:gd name="connsiteX9" fmla="*/ 603919 w 1180117"/>
                <a:gd name="connsiteY9" fmla="*/ 457109 h 720268"/>
                <a:gd name="connsiteX10" fmla="*/ 503924 w 1180117"/>
                <a:gd name="connsiteY10" fmla="*/ 464061 h 720268"/>
                <a:gd name="connsiteX11" fmla="*/ 390876 w 1180117"/>
                <a:gd name="connsiteY11" fmla="*/ 663277 h 720268"/>
                <a:gd name="connsiteX12" fmla="*/ 352309 w 1180117"/>
                <a:gd name="connsiteY12" fmla="*/ 626356 h 720268"/>
                <a:gd name="connsiteX13" fmla="*/ 350327 w 1180117"/>
                <a:gd name="connsiteY13" fmla="*/ 231815 h 720268"/>
                <a:gd name="connsiteX14" fmla="*/ 111483 w 1180117"/>
                <a:gd name="connsiteY14" fmla="*/ 318089 h 720268"/>
                <a:gd name="connsiteX15" fmla="*/ 56343 w 1180117"/>
                <a:gd name="connsiteY15" fmla="*/ 271837 h 720268"/>
                <a:gd name="connsiteX16" fmla="*/ 233746 w 1180117"/>
                <a:gd name="connsiteY16" fmla="*/ 176753 h 720268"/>
                <a:gd name="connsiteX17" fmla="*/ 392772 w 1180117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723652 w 1201161"/>
                <a:gd name="connsiteY7" fmla="*/ 60653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35516 w 1201161"/>
                <a:gd name="connsiteY9" fmla="*/ 462623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11340 w 1201161"/>
                <a:gd name="connsiteY5" fmla="*/ 207537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74939"/>
                <a:gd name="connsiteY0" fmla="*/ 11580 h 720636"/>
                <a:gd name="connsiteX1" fmla="*/ 757000 w 1274939"/>
                <a:gd name="connsiteY1" fmla="*/ 0 h 720636"/>
                <a:gd name="connsiteX2" fmla="*/ 971856 w 1274939"/>
                <a:gd name="connsiteY2" fmla="*/ 224399 h 720636"/>
                <a:gd name="connsiteX3" fmla="*/ 1201829 w 1274939"/>
                <a:gd name="connsiteY3" fmla="*/ 313185 h 720636"/>
                <a:gd name="connsiteX4" fmla="*/ 1060955 w 1274939"/>
                <a:gd name="connsiteY4" fmla="*/ 394967 h 720636"/>
                <a:gd name="connsiteX5" fmla="*/ 898954 w 1274939"/>
                <a:gd name="connsiteY5" fmla="*/ 192061 h 720636"/>
                <a:gd name="connsiteX6" fmla="*/ 808734 w 1274939"/>
                <a:gd name="connsiteY6" fmla="*/ 434435 h 720636"/>
                <a:gd name="connsiteX7" fmla="*/ 750947 w 1274939"/>
                <a:gd name="connsiteY7" fmla="*/ 616865 h 720636"/>
                <a:gd name="connsiteX8" fmla="*/ 687698 w 1274939"/>
                <a:gd name="connsiteY8" fmla="*/ 592047 h 720636"/>
                <a:gd name="connsiteX9" fmla="*/ 635516 w 1274939"/>
                <a:gd name="connsiteY9" fmla="*/ 462623 h 720636"/>
                <a:gd name="connsiteX10" fmla="*/ 524968 w 1274939"/>
                <a:gd name="connsiteY10" fmla="*/ 464061 h 720636"/>
                <a:gd name="connsiteX11" fmla="*/ 411920 w 1274939"/>
                <a:gd name="connsiteY11" fmla="*/ 663277 h 720636"/>
                <a:gd name="connsiteX12" fmla="*/ 373353 w 1274939"/>
                <a:gd name="connsiteY12" fmla="*/ 626356 h 720636"/>
                <a:gd name="connsiteX13" fmla="*/ 371371 w 1274939"/>
                <a:gd name="connsiteY13" fmla="*/ 231815 h 720636"/>
                <a:gd name="connsiteX14" fmla="*/ 132527 w 1274939"/>
                <a:gd name="connsiteY14" fmla="*/ 318089 h 720636"/>
                <a:gd name="connsiteX15" fmla="*/ 77387 w 1274939"/>
                <a:gd name="connsiteY15" fmla="*/ 271837 h 720636"/>
                <a:gd name="connsiteX16" fmla="*/ 254790 w 1274939"/>
                <a:gd name="connsiteY16" fmla="*/ 176753 h 720636"/>
                <a:gd name="connsiteX17" fmla="*/ 413816 w 1274939"/>
                <a:gd name="connsiteY17" fmla="*/ 11580 h 720636"/>
                <a:gd name="connsiteX0" fmla="*/ 413816 w 1288724"/>
                <a:gd name="connsiteY0" fmla="*/ 11580 h 720636"/>
                <a:gd name="connsiteX1" fmla="*/ 757000 w 1288724"/>
                <a:gd name="connsiteY1" fmla="*/ 0 h 720636"/>
                <a:gd name="connsiteX2" fmla="*/ 971856 w 1288724"/>
                <a:gd name="connsiteY2" fmla="*/ 224399 h 720636"/>
                <a:gd name="connsiteX3" fmla="*/ 1201829 w 1288724"/>
                <a:gd name="connsiteY3" fmla="*/ 313185 h 720636"/>
                <a:gd name="connsiteX4" fmla="*/ 1142790 w 1288724"/>
                <a:gd name="connsiteY4" fmla="*/ 345305 h 720636"/>
                <a:gd name="connsiteX5" fmla="*/ 898954 w 1288724"/>
                <a:gd name="connsiteY5" fmla="*/ 192061 h 720636"/>
                <a:gd name="connsiteX6" fmla="*/ 808734 w 1288724"/>
                <a:gd name="connsiteY6" fmla="*/ 434435 h 720636"/>
                <a:gd name="connsiteX7" fmla="*/ 750947 w 1288724"/>
                <a:gd name="connsiteY7" fmla="*/ 616865 h 720636"/>
                <a:gd name="connsiteX8" fmla="*/ 687698 w 1288724"/>
                <a:gd name="connsiteY8" fmla="*/ 592047 h 720636"/>
                <a:gd name="connsiteX9" fmla="*/ 635516 w 1288724"/>
                <a:gd name="connsiteY9" fmla="*/ 462623 h 720636"/>
                <a:gd name="connsiteX10" fmla="*/ 524968 w 1288724"/>
                <a:gd name="connsiteY10" fmla="*/ 464061 h 720636"/>
                <a:gd name="connsiteX11" fmla="*/ 411920 w 1288724"/>
                <a:gd name="connsiteY11" fmla="*/ 663277 h 720636"/>
                <a:gd name="connsiteX12" fmla="*/ 373353 w 1288724"/>
                <a:gd name="connsiteY12" fmla="*/ 626356 h 720636"/>
                <a:gd name="connsiteX13" fmla="*/ 371371 w 1288724"/>
                <a:gd name="connsiteY13" fmla="*/ 231815 h 720636"/>
                <a:gd name="connsiteX14" fmla="*/ 132527 w 1288724"/>
                <a:gd name="connsiteY14" fmla="*/ 318089 h 720636"/>
                <a:gd name="connsiteX15" fmla="*/ 77387 w 1288724"/>
                <a:gd name="connsiteY15" fmla="*/ 271837 h 720636"/>
                <a:gd name="connsiteX16" fmla="*/ 254790 w 1288724"/>
                <a:gd name="connsiteY16" fmla="*/ 176753 h 720636"/>
                <a:gd name="connsiteX17" fmla="*/ 413816 w 1288724"/>
                <a:gd name="connsiteY17" fmla="*/ 11580 h 720636"/>
                <a:gd name="connsiteX0" fmla="*/ 413816 w 1282260"/>
                <a:gd name="connsiteY0" fmla="*/ 11580 h 720636"/>
                <a:gd name="connsiteX1" fmla="*/ 757000 w 1282260"/>
                <a:gd name="connsiteY1" fmla="*/ 0 h 720636"/>
                <a:gd name="connsiteX2" fmla="*/ 971856 w 1282260"/>
                <a:gd name="connsiteY2" fmla="*/ 224399 h 720636"/>
                <a:gd name="connsiteX3" fmla="*/ 1201829 w 1282260"/>
                <a:gd name="connsiteY3" fmla="*/ 313185 h 720636"/>
                <a:gd name="connsiteX4" fmla="*/ 1142790 w 1282260"/>
                <a:gd name="connsiteY4" fmla="*/ 345305 h 720636"/>
                <a:gd name="connsiteX5" fmla="*/ 898954 w 1282260"/>
                <a:gd name="connsiteY5" fmla="*/ 192061 h 720636"/>
                <a:gd name="connsiteX6" fmla="*/ 808734 w 1282260"/>
                <a:gd name="connsiteY6" fmla="*/ 434435 h 720636"/>
                <a:gd name="connsiteX7" fmla="*/ 750947 w 1282260"/>
                <a:gd name="connsiteY7" fmla="*/ 616865 h 720636"/>
                <a:gd name="connsiteX8" fmla="*/ 687698 w 1282260"/>
                <a:gd name="connsiteY8" fmla="*/ 592047 h 720636"/>
                <a:gd name="connsiteX9" fmla="*/ 635516 w 1282260"/>
                <a:gd name="connsiteY9" fmla="*/ 462623 h 720636"/>
                <a:gd name="connsiteX10" fmla="*/ 524968 w 1282260"/>
                <a:gd name="connsiteY10" fmla="*/ 464061 h 720636"/>
                <a:gd name="connsiteX11" fmla="*/ 411920 w 1282260"/>
                <a:gd name="connsiteY11" fmla="*/ 663277 h 720636"/>
                <a:gd name="connsiteX12" fmla="*/ 373353 w 1282260"/>
                <a:gd name="connsiteY12" fmla="*/ 626356 h 720636"/>
                <a:gd name="connsiteX13" fmla="*/ 371371 w 1282260"/>
                <a:gd name="connsiteY13" fmla="*/ 231815 h 720636"/>
                <a:gd name="connsiteX14" fmla="*/ 132527 w 1282260"/>
                <a:gd name="connsiteY14" fmla="*/ 318089 h 720636"/>
                <a:gd name="connsiteX15" fmla="*/ 77387 w 1282260"/>
                <a:gd name="connsiteY15" fmla="*/ 271837 h 720636"/>
                <a:gd name="connsiteX16" fmla="*/ 254790 w 1282260"/>
                <a:gd name="connsiteY16" fmla="*/ 176753 h 720636"/>
                <a:gd name="connsiteX17" fmla="*/ 413816 w 1282260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971856 w 1280667"/>
                <a:gd name="connsiteY2" fmla="*/ 224399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1123469 w 1280667"/>
                <a:gd name="connsiteY2" fmla="*/ 144030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124518 w 1280667"/>
                <a:gd name="connsiteY18" fmla="*/ 197137 h 876869"/>
                <a:gd name="connsiteX19" fmla="*/ 383701 w 1280667"/>
                <a:gd name="connsiteY19" fmla="*/ 5380 h 876869"/>
                <a:gd name="connsiteX0" fmla="*/ 442084 w 1339050"/>
                <a:gd name="connsiteY0" fmla="*/ 5380 h 876869"/>
                <a:gd name="connsiteX1" fmla="*/ 893797 w 1339050"/>
                <a:gd name="connsiteY1" fmla="*/ 0 h 876869"/>
                <a:gd name="connsiteX2" fmla="*/ 1181852 w 1339050"/>
                <a:gd name="connsiteY2" fmla="*/ 300263 h 876869"/>
                <a:gd name="connsiteX3" fmla="*/ 1260212 w 1339050"/>
                <a:gd name="connsiteY3" fmla="*/ 469418 h 876869"/>
                <a:gd name="connsiteX4" fmla="*/ 1201173 w 1339050"/>
                <a:gd name="connsiteY4" fmla="*/ 501538 h 876869"/>
                <a:gd name="connsiteX5" fmla="*/ 1102830 w 1339050"/>
                <a:gd name="connsiteY5" fmla="*/ 393575 h 876869"/>
                <a:gd name="connsiteX6" fmla="*/ 957337 w 1339050"/>
                <a:gd name="connsiteY6" fmla="*/ 348294 h 876869"/>
                <a:gd name="connsiteX7" fmla="*/ 867117 w 1339050"/>
                <a:gd name="connsiteY7" fmla="*/ 590668 h 876869"/>
                <a:gd name="connsiteX8" fmla="*/ 809330 w 1339050"/>
                <a:gd name="connsiteY8" fmla="*/ 773098 h 876869"/>
                <a:gd name="connsiteX9" fmla="*/ 746081 w 1339050"/>
                <a:gd name="connsiteY9" fmla="*/ 748280 h 876869"/>
                <a:gd name="connsiteX10" fmla="*/ 693899 w 1339050"/>
                <a:gd name="connsiteY10" fmla="*/ 618856 h 876869"/>
                <a:gd name="connsiteX11" fmla="*/ 583351 w 1339050"/>
                <a:gd name="connsiteY11" fmla="*/ 620294 h 876869"/>
                <a:gd name="connsiteX12" fmla="*/ 470303 w 1339050"/>
                <a:gd name="connsiteY12" fmla="*/ 819510 h 876869"/>
                <a:gd name="connsiteX13" fmla="*/ 431736 w 1339050"/>
                <a:gd name="connsiteY13" fmla="*/ 782589 h 876869"/>
                <a:gd name="connsiteX14" fmla="*/ 429754 w 1339050"/>
                <a:gd name="connsiteY14" fmla="*/ 388048 h 876869"/>
                <a:gd name="connsiteX15" fmla="*/ 190910 w 1339050"/>
                <a:gd name="connsiteY15" fmla="*/ 474322 h 876869"/>
                <a:gd name="connsiteX16" fmla="*/ 56445 w 1339050"/>
                <a:gd name="connsiteY16" fmla="*/ 516121 h 876869"/>
                <a:gd name="connsiteX17" fmla="*/ 171599 w 1339050"/>
                <a:gd name="connsiteY17" fmla="*/ 268681 h 876869"/>
                <a:gd name="connsiteX18" fmla="*/ 182901 w 1339050"/>
                <a:gd name="connsiteY18" fmla="*/ 197137 h 876869"/>
                <a:gd name="connsiteX19" fmla="*/ 442084 w 1339050"/>
                <a:gd name="connsiteY19" fmla="*/ 5380 h 876869"/>
                <a:gd name="connsiteX0" fmla="*/ 450803 w 1347769"/>
                <a:gd name="connsiteY0" fmla="*/ 5380 h 876869"/>
                <a:gd name="connsiteX1" fmla="*/ 902516 w 1347769"/>
                <a:gd name="connsiteY1" fmla="*/ 0 h 876869"/>
                <a:gd name="connsiteX2" fmla="*/ 1190571 w 1347769"/>
                <a:gd name="connsiteY2" fmla="*/ 300263 h 876869"/>
                <a:gd name="connsiteX3" fmla="*/ 1268931 w 1347769"/>
                <a:gd name="connsiteY3" fmla="*/ 469418 h 876869"/>
                <a:gd name="connsiteX4" fmla="*/ 1209892 w 1347769"/>
                <a:gd name="connsiteY4" fmla="*/ 501538 h 876869"/>
                <a:gd name="connsiteX5" fmla="*/ 1111549 w 1347769"/>
                <a:gd name="connsiteY5" fmla="*/ 393575 h 876869"/>
                <a:gd name="connsiteX6" fmla="*/ 966056 w 1347769"/>
                <a:gd name="connsiteY6" fmla="*/ 348294 h 876869"/>
                <a:gd name="connsiteX7" fmla="*/ 875836 w 1347769"/>
                <a:gd name="connsiteY7" fmla="*/ 590668 h 876869"/>
                <a:gd name="connsiteX8" fmla="*/ 818049 w 1347769"/>
                <a:gd name="connsiteY8" fmla="*/ 773098 h 876869"/>
                <a:gd name="connsiteX9" fmla="*/ 754800 w 1347769"/>
                <a:gd name="connsiteY9" fmla="*/ 748280 h 876869"/>
                <a:gd name="connsiteX10" fmla="*/ 702618 w 1347769"/>
                <a:gd name="connsiteY10" fmla="*/ 618856 h 876869"/>
                <a:gd name="connsiteX11" fmla="*/ 592070 w 1347769"/>
                <a:gd name="connsiteY11" fmla="*/ 620294 h 876869"/>
                <a:gd name="connsiteX12" fmla="*/ 479022 w 1347769"/>
                <a:gd name="connsiteY12" fmla="*/ 819510 h 876869"/>
                <a:gd name="connsiteX13" fmla="*/ 440455 w 1347769"/>
                <a:gd name="connsiteY13" fmla="*/ 782589 h 876869"/>
                <a:gd name="connsiteX14" fmla="*/ 438473 w 1347769"/>
                <a:gd name="connsiteY14" fmla="*/ 388048 h 876869"/>
                <a:gd name="connsiteX15" fmla="*/ 161411 w 1347769"/>
                <a:gd name="connsiteY15" fmla="*/ 526893 h 876869"/>
                <a:gd name="connsiteX16" fmla="*/ 65164 w 1347769"/>
                <a:gd name="connsiteY16" fmla="*/ 516121 h 876869"/>
                <a:gd name="connsiteX17" fmla="*/ 180318 w 1347769"/>
                <a:gd name="connsiteY17" fmla="*/ 268681 h 876869"/>
                <a:gd name="connsiteX18" fmla="*/ 191620 w 1347769"/>
                <a:gd name="connsiteY18" fmla="*/ 197137 h 876869"/>
                <a:gd name="connsiteX19" fmla="*/ 450803 w 1347769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419149 w 1328445"/>
                <a:gd name="connsiteY14" fmla="*/ 388048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236216 w 1328445"/>
                <a:gd name="connsiteY16" fmla="*/ 375083 h 876869"/>
                <a:gd name="connsiteX17" fmla="*/ 142087 w 1328445"/>
                <a:gd name="connsiteY17" fmla="*/ 526893 h 876869"/>
                <a:gd name="connsiteX18" fmla="*/ 45840 w 1328445"/>
                <a:gd name="connsiteY18" fmla="*/ 516121 h 876869"/>
                <a:gd name="connsiteX19" fmla="*/ 160994 w 1328445"/>
                <a:gd name="connsiteY19" fmla="*/ 268681 h 876869"/>
                <a:gd name="connsiteX20" fmla="*/ 172296 w 1328445"/>
                <a:gd name="connsiteY20" fmla="*/ 197137 h 876869"/>
                <a:gd name="connsiteX21" fmla="*/ 431479 w 1328445"/>
                <a:gd name="connsiteY21" fmla="*/ 5380 h 876869"/>
                <a:gd name="connsiteX0" fmla="*/ 431479 w 1328445"/>
                <a:gd name="connsiteY0" fmla="*/ 5380 h 865449"/>
                <a:gd name="connsiteX1" fmla="*/ 883192 w 1328445"/>
                <a:gd name="connsiteY1" fmla="*/ 0 h 865449"/>
                <a:gd name="connsiteX2" fmla="*/ 1171247 w 1328445"/>
                <a:gd name="connsiteY2" fmla="*/ 300263 h 865449"/>
                <a:gd name="connsiteX3" fmla="*/ 1249607 w 1328445"/>
                <a:gd name="connsiteY3" fmla="*/ 469418 h 865449"/>
                <a:gd name="connsiteX4" fmla="*/ 1190568 w 1328445"/>
                <a:gd name="connsiteY4" fmla="*/ 501538 h 865449"/>
                <a:gd name="connsiteX5" fmla="*/ 1092225 w 1328445"/>
                <a:gd name="connsiteY5" fmla="*/ 393575 h 865449"/>
                <a:gd name="connsiteX6" fmla="*/ 946732 w 1328445"/>
                <a:gd name="connsiteY6" fmla="*/ 348294 h 865449"/>
                <a:gd name="connsiteX7" fmla="*/ 856512 w 1328445"/>
                <a:gd name="connsiteY7" fmla="*/ 590668 h 865449"/>
                <a:gd name="connsiteX8" fmla="*/ 786405 w 1328445"/>
                <a:gd name="connsiteY8" fmla="*/ 747315 h 865449"/>
                <a:gd name="connsiteX9" fmla="*/ 735476 w 1328445"/>
                <a:gd name="connsiteY9" fmla="*/ 748280 h 865449"/>
                <a:gd name="connsiteX10" fmla="*/ 683294 w 1328445"/>
                <a:gd name="connsiteY10" fmla="*/ 618856 h 865449"/>
                <a:gd name="connsiteX11" fmla="*/ 572746 w 1328445"/>
                <a:gd name="connsiteY11" fmla="*/ 620294 h 865449"/>
                <a:gd name="connsiteX12" fmla="*/ 495596 w 1328445"/>
                <a:gd name="connsiteY12" fmla="*/ 717903 h 865449"/>
                <a:gd name="connsiteX13" fmla="*/ 462906 w 1328445"/>
                <a:gd name="connsiteY13" fmla="*/ 709845 h 865449"/>
                <a:gd name="connsiteX14" fmla="*/ 411937 w 1328445"/>
                <a:gd name="connsiteY14" fmla="*/ 555031 h 865449"/>
                <a:gd name="connsiteX15" fmla="*/ 361064 w 1328445"/>
                <a:gd name="connsiteY15" fmla="*/ 360382 h 865449"/>
                <a:gd name="connsiteX16" fmla="*/ 236216 w 1328445"/>
                <a:gd name="connsiteY16" fmla="*/ 375083 h 865449"/>
                <a:gd name="connsiteX17" fmla="*/ 142087 w 1328445"/>
                <a:gd name="connsiteY17" fmla="*/ 526893 h 865449"/>
                <a:gd name="connsiteX18" fmla="*/ 45840 w 1328445"/>
                <a:gd name="connsiteY18" fmla="*/ 516121 h 865449"/>
                <a:gd name="connsiteX19" fmla="*/ 160994 w 1328445"/>
                <a:gd name="connsiteY19" fmla="*/ 268681 h 865449"/>
                <a:gd name="connsiteX20" fmla="*/ 172296 w 1328445"/>
                <a:gd name="connsiteY20" fmla="*/ 197137 h 865449"/>
                <a:gd name="connsiteX21" fmla="*/ 431479 w 1328445"/>
                <a:gd name="connsiteY21" fmla="*/ 5380 h 865449"/>
                <a:gd name="connsiteX0" fmla="*/ 431479 w 1328445"/>
                <a:gd name="connsiteY0" fmla="*/ 5380 h 865449"/>
                <a:gd name="connsiteX1" fmla="*/ 883192 w 1328445"/>
                <a:gd name="connsiteY1" fmla="*/ 0 h 865449"/>
                <a:gd name="connsiteX2" fmla="*/ 1171247 w 1328445"/>
                <a:gd name="connsiteY2" fmla="*/ 300263 h 865449"/>
                <a:gd name="connsiteX3" fmla="*/ 1249607 w 1328445"/>
                <a:gd name="connsiteY3" fmla="*/ 469418 h 865449"/>
                <a:gd name="connsiteX4" fmla="*/ 1190568 w 1328445"/>
                <a:gd name="connsiteY4" fmla="*/ 501538 h 865449"/>
                <a:gd name="connsiteX5" fmla="*/ 1092225 w 1328445"/>
                <a:gd name="connsiteY5" fmla="*/ 393575 h 865449"/>
                <a:gd name="connsiteX6" fmla="*/ 946732 w 1328445"/>
                <a:gd name="connsiteY6" fmla="*/ 348294 h 865449"/>
                <a:gd name="connsiteX7" fmla="*/ 856512 w 1328445"/>
                <a:gd name="connsiteY7" fmla="*/ 590668 h 865449"/>
                <a:gd name="connsiteX8" fmla="*/ 786405 w 1328445"/>
                <a:gd name="connsiteY8" fmla="*/ 747315 h 865449"/>
                <a:gd name="connsiteX9" fmla="*/ 735476 w 1328445"/>
                <a:gd name="connsiteY9" fmla="*/ 748280 h 865449"/>
                <a:gd name="connsiteX10" fmla="*/ 683294 w 1328445"/>
                <a:gd name="connsiteY10" fmla="*/ 618856 h 865449"/>
                <a:gd name="connsiteX11" fmla="*/ 572746 w 1328445"/>
                <a:gd name="connsiteY11" fmla="*/ 620294 h 865449"/>
                <a:gd name="connsiteX12" fmla="*/ 495596 w 1328445"/>
                <a:gd name="connsiteY12" fmla="*/ 717903 h 865449"/>
                <a:gd name="connsiteX13" fmla="*/ 462906 w 1328445"/>
                <a:gd name="connsiteY13" fmla="*/ 709845 h 865449"/>
                <a:gd name="connsiteX14" fmla="*/ 411937 w 1328445"/>
                <a:gd name="connsiteY14" fmla="*/ 555031 h 865449"/>
                <a:gd name="connsiteX15" fmla="*/ 361064 w 1328445"/>
                <a:gd name="connsiteY15" fmla="*/ 360382 h 865449"/>
                <a:gd name="connsiteX16" fmla="*/ 236216 w 1328445"/>
                <a:gd name="connsiteY16" fmla="*/ 375083 h 865449"/>
                <a:gd name="connsiteX17" fmla="*/ 142087 w 1328445"/>
                <a:gd name="connsiteY17" fmla="*/ 526893 h 865449"/>
                <a:gd name="connsiteX18" fmla="*/ 45840 w 1328445"/>
                <a:gd name="connsiteY18" fmla="*/ 516121 h 865449"/>
                <a:gd name="connsiteX19" fmla="*/ 160994 w 1328445"/>
                <a:gd name="connsiteY19" fmla="*/ 268681 h 865449"/>
                <a:gd name="connsiteX20" fmla="*/ 172296 w 1328445"/>
                <a:gd name="connsiteY20" fmla="*/ 197137 h 865449"/>
                <a:gd name="connsiteX21" fmla="*/ 431479 w 1328445"/>
                <a:gd name="connsiteY21" fmla="*/ 5380 h 865449"/>
                <a:gd name="connsiteX0" fmla="*/ 431479 w 1328445"/>
                <a:gd name="connsiteY0" fmla="*/ 5380 h 859966"/>
                <a:gd name="connsiteX1" fmla="*/ 883192 w 1328445"/>
                <a:gd name="connsiteY1" fmla="*/ 0 h 859966"/>
                <a:gd name="connsiteX2" fmla="*/ 1171247 w 1328445"/>
                <a:gd name="connsiteY2" fmla="*/ 300263 h 859966"/>
                <a:gd name="connsiteX3" fmla="*/ 1249607 w 1328445"/>
                <a:gd name="connsiteY3" fmla="*/ 469418 h 859966"/>
                <a:gd name="connsiteX4" fmla="*/ 1190568 w 1328445"/>
                <a:gd name="connsiteY4" fmla="*/ 501538 h 859966"/>
                <a:gd name="connsiteX5" fmla="*/ 1092225 w 1328445"/>
                <a:gd name="connsiteY5" fmla="*/ 393575 h 859966"/>
                <a:gd name="connsiteX6" fmla="*/ 946732 w 1328445"/>
                <a:gd name="connsiteY6" fmla="*/ 348294 h 859966"/>
                <a:gd name="connsiteX7" fmla="*/ 856512 w 1328445"/>
                <a:gd name="connsiteY7" fmla="*/ 590668 h 859966"/>
                <a:gd name="connsiteX8" fmla="*/ 786405 w 1328445"/>
                <a:gd name="connsiteY8" fmla="*/ 747315 h 859966"/>
                <a:gd name="connsiteX9" fmla="*/ 738842 w 1328445"/>
                <a:gd name="connsiteY9" fmla="*/ 738754 h 859966"/>
                <a:gd name="connsiteX10" fmla="*/ 683294 w 1328445"/>
                <a:gd name="connsiteY10" fmla="*/ 618856 h 859966"/>
                <a:gd name="connsiteX11" fmla="*/ 572746 w 1328445"/>
                <a:gd name="connsiteY11" fmla="*/ 620294 h 859966"/>
                <a:gd name="connsiteX12" fmla="*/ 495596 w 1328445"/>
                <a:gd name="connsiteY12" fmla="*/ 717903 h 859966"/>
                <a:gd name="connsiteX13" fmla="*/ 462906 w 1328445"/>
                <a:gd name="connsiteY13" fmla="*/ 709845 h 859966"/>
                <a:gd name="connsiteX14" fmla="*/ 411937 w 1328445"/>
                <a:gd name="connsiteY14" fmla="*/ 555031 h 859966"/>
                <a:gd name="connsiteX15" fmla="*/ 361064 w 1328445"/>
                <a:gd name="connsiteY15" fmla="*/ 360382 h 859966"/>
                <a:gd name="connsiteX16" fmla="*/ 236216 w 1328445"/>
                <a:gd name="connsiteY16" fmla="*/ 375083 h 859966"/>
                <a:gd name="connsiteX17" fmla="*/ 142087 w 1328445"/>
                <a:gd name="connsiteY17" fmla="*/ 526893 h 859966"/>
                <a:gd name="connsiteX18" fmla="*/ 45840 w 1328445"/>
                <a:gd name="connsiteY18" fmla="*/ 516121 h 859966"/>
                <a:gd name="connsiteX19" fmla="*/ 160994 w 1328445"/>
                <a:gd name="connsiteY19" fmla="*/ 268681 h 859966"/>
                <a:gd name="connsiteX20" fmla="*/ 172296 w 1328445"/>
                <a:gd name="connsiteY20" fmla="*/ 197137 h 859966"/>
                <a:gd name="connsiteX21" fmla="*/ 431479 w 1328445"/>
                <a:gd name="connsiteY21" fmla="*/ 5380 h 859966"/>
                <a:gd name="connsiteX0" fmla="*/ 431479 w 1328445"/>
                <a:gd name="connsiteY0" fmla="*/ 5380 h 859966"/>
                <a:gd name="connsiteX1" fmla="*/ 883192 w 1328445"/>
                <a:gd name="connsiteY1" fmla="*/ 0 h 859966"/>
                <a:gd name="connsiteX2" fmla="*/ 1171247 w 1328445"/>
                <a:gd name="connsiteY2" fmla="*/ 300263 h 859966"/>
                <a:gd name="connsiteX3" fmla="*/ 1249607 w 1328445"/>
                <a:gd name="connsiteY3" fmla="*/ 469418 h 859966"/>
                <a:gd name="connsiteX4" fmla="*/ 1190568 w 1328445"/>
                <a:gd name="connsiteY4" fmla="*/ 501538 h 859966"/>
                <a:gd name="connsiteX5" fmla="*/ 1092225 w 1328445"/>
                <a:gd name="connsiteY5" fmla="*/ 393575 h 859966"/>
                <a:gd name="connsiteX6" fmla="*/ 946732 w 1328445"/>
                <a:gd name="connsiteY6" fmla="*/ 348294 h 859966"/>
                <a:gd name="connsiteX7" fmla="*/ 856512 w 1328445"/>
                <a:gd name="connsiteY7" fmla="*/ 590668 h 859966"/>
                <a:gd name="connsiteX8" fmla="*/ 786405 w 1328445"/>
                <a:gd name="connsiteY8" fmla="*/ 747315 h 859966"/>
                <a:gd name="connsiteX9" fmla="*/ 738842 w 1328445"/>
                <a:gd name="connsiteY9" fmla="*/ 738754 h 859966"/>
                <a:gd name="connsiteX10" fmla="*/ 683294 w 1328445"/>
                <a:gd name="connsiteY10" fmla="*/ 618856 h 859966"/>
                <a:gd name="connsiteX11" fmla="*/ 572746 w 1328445"/>
                <a:gd name="connsiteY11" fmla="*/ 620294 h 859966"/>
                <a:gd name="connsiteX12" fmla="*/ 495596 w 1328445"/>
                <a:gd name="connsiteY12" fmla="*/ 717903 h 859966"/>
                <a:gd name="connsiteX13" fmla="*/ 462906 w 1328445"/>
                <a:gd name="connsiteY13" fmla="*/ 709845 h 859966"/>
                <a:gd name="connsiteX14" fmla="*/ 411937 w 1328445"/>
                <a:gd name="connsiteY14" fmla="*/ 555031 h 859966"/>
                <a:gd name="connsiteX15" fmla="*/ 361064 w 1328445"/>
                <a:gd name="connsiteY15" fmla="*/ 360382 h 859966"/>
                <a:gd name="connsiteX16" fmla="*/ 236216 w 1328445"/>
                <a:gd name="connsiteY16" fmla="*/ 375083 h 859966"/>
                <a:gd name="connsiteX17" fmla="*/ 142087 w 1328445"/>
                <a:gd name="connsiteY17" fmla="*/ 526893 h 859966"/>
                <a:gd name="connsiteX18" fmla="*/ 45840 w 1328445"/>
                <a:gd name="connsiteY18" fmla="*/ 516121 h 859966"/>
                <a:gd name="connsiteX19" fmla="*/ 160994 w 1328445"/>
                <a:gd name="connsiteY19" fmla="*/ 268681 h 859966"/>
                <a:gd name="connsiteX20" fmla="*/ 172296 w 1328445"/>
                <a:gd name="connsiteY20" fmla="*/ 197137 h 859966"/>
                <a:gd name="connsiteX21" fmla="*/ 431479 w 1328445"/>
                <a:gd name="connsiteY21" fmla="*/ 5380 h 859966"/>
                <a:gd name="connsiteX0" fmla="*/ 431479 w 1328445"/>
                <a:gd name="connsiteY0" fmla="*/ 5380 h 875689"/>
                <a:gd name="connsiteX1" fmla="*/ 883192 w 1328445"/>
                <a:gd name="connsiteY1" fmla="*/ 0 h 875689"/>
                <a:gd name="connsiteX2" fmla="*/ 1171247 w 1328445"/>
                <a:gd name="connsiteY2" fmla="*/ 300263 h 875689"/>
                <a:gd name="connsiteX3" fmla="*/ 1249607 w 1328445"/>
                <a:gd name="connsiteY3" fmla="*/ 469418 h 875689"/>
                <a:gd name="connsiteX4" fmla="*/ 1190568 w 1328445"/>
                <a:gd name="connsiteY4" fmla="*/ 501538 h 875689"/>
                <a:gd name="connsiteX5" fmla="*/ 1092225 w 1328445"/>
                <a:gd name="connsiteY5" fmla="*/ 393575 h 875689"/>
                <a:gd name="connsiteX6" fmla="*/ 946732 w 1328445"/>
                <a:gd name="connsiteY6" fmla="*/ 348294 h 875689"/>
                <a:gd name="connsiteX7" fmla="*/ 856512 w 1328445"/>
                <a:gd name="connsiteY7" fmla="*/ 590668 h 875689"/>
                <a:gd name="connsiteX8" fmla="*/ 786405 w 1328445"/>
                <a:gd name="connsiteY8" fmla="*/ 747315 h 875689"/>
                <a:gd name="connsiteX9" fmla="*/ 738842 w 1328445"/>
                <a:gd name="connsiteY9" fmla="*/ 738754 h 875689"/>
                <a:gd name="connsiteX10" fmla="*/ 683294 w 1328445"/>
                <a:gd name="connsiteY10" fmla="*/ 618856 h 875689"/>
                <a:gd name="connsiteX11" fmla="*/ 572746 w 1328445"/>
                <a:gd name="connsiteY11" fmla="*/ 620294 h 875689"/>
                <a:gd name="connsiteX12" fmla="*/ 495596 w 1328445"/>
                <a:gd name="connsiteY12" fmla="*/ 717903 h 875689"/>
                <a:gd name="connsiteX13" fmla="*/ 462906 w 1328445"/>
                <a:gd name="connsiteY13" fmla="*/ 709845 h 875689"/>
                <a:gd name="connsiteX14" fmla="*/ 411937 w 1328445"/>
                <a:gd name="connsiteY14" fmla="*/ 555031 h 875689"/>
                <a:gd name="connsiteX15" fmla="*/ 361064 w 1328445"/>
                <a:gd name="connsiteY15" fmla="*/ 360382 h 875689"/>
                <a:gd name="connsiteX16" fmla="*/ 236216 w 1328445"/>
                <a:gd name="connsiteY16" fmla="*/ 375083 h 875689"/>
                <a:gd name="connsiteX17" fmla="*/ 142087 w 1328445"/>
                <a:gd name="connsiteY17" fmla="*/ 526893 h 875689"/>
                <a:gd name="connsiteX18" fmla="*/ 45840 w 1328445"/>
                <a:gd name="connsiteY18" fmla="*/ 516121 h 875689"/>
                <a:gd name="connsiteX19" fmla="*/ 160994 w 1328445"/>
                <a:gd name="connsiteY19" fmla="*/ 268681 h 875689"/>
                <a:gd name="connsiteX20" fmla="*/ 172296 w 1328445"/>
                <a:gd name="connsiteY20" fmla="*/ 197137 h 875689"/>
                <a:gd name="connsiteX21" fmla="*/ 431479 w 1328445"/>
                <a:gd name="connsiteY21" fmla="*/ 5380 h 875689"/>
                <a:gd name="connsiteX0" fmla="*/ 431479 w 1328445"/>
                <a:gd name="connsiteY0" fmla="*/ 5380 h 884315"/>
                <a:gd name="connsiteX1" fmla="*/ 883192 w 1328445"/>
                <a:gd name="connsiteY1" fmla="*/ 0 h 884315"/>
                <a:gd name="connsiteX2" fmla="*/ 1171247 w 1328445"/>
                <a:gd name="connsiteY2" fmla="*/ 300263 h 884315"/>
                <a:gd name="connsiteX3" fmla="*/ 1249607 w 1328445"/>
                <a:gd name="connsiteY3" fmla="*/ 469418 h 884315"/>
                <a:gd name="connsiteX4" fmla="*/ 1190568 w 1328445"/>
                <a:gd name="connsiteY4" fmla="*/ 501538 h 884315"/>
                <a:gd name="connsiteX5" fmla="*/ 1092225 w 1328445"/>
                <a:gd name="connsiteY5" fmla="*/ 393575 h 884315"/>
                <a:gd name="connsiteX6" fmla="*/ 946732 w 1328445"/>
                <a:gd name="connsiteY6" fmla="*/ 348294 h 884315"/>
                <a:gd name="connsiteX7" fmla="*/ 856512 w 1328445"/>
                <a:gd name="connsiteY7" fmla="*/ 590668 h 884315"/>
                <a:gd name="connsiteX8" fmla="*/ 786405 w 1328445"/>
                <a:gd name="connsiteY8" fmla="*/ 747315 h 884315"/>
                <a:gd name="connsiteX9" fmla="*/ 738842 w 1328445"/>
                <a:gd name="connsiteY9" fmla="*/ 738754 h 884315"/>
                <a:gd name="connsiteX10" fmla="*/ 683294 w 1328445"/>
                <a:gd name="connsiteY10" fmla="*/ 618856 h 884315"/>
                <a:gd name="connsiteX11" fmla="*/ 572746 w 1328445"/>
                <a:gd name="connsiteY11" fmla="*/ 620294 h 884315"/>
                <a:gd name="connsiteX12" fmla="*/ 495596 w 1328445"/>
                <a:gd name="connsiteY12" fmla="*/ 717903 h 884315"/>
                <a:gd name="connsiteX13" fmla="*/ 462906 w 1328445"/>
                <a:gd name="connsiteY13" fmla="*/ 709845 h 884315"/>
                <a:gd name="connsiteX14" fmla="*/ 411937 w 1328445"/>
                <a:gd name="connsiteY14" fmla="*/ 555031 h 884315"/>
                <a:gd name="connsiteX15" fmla="*/ 361064 w 1328445"/>
                <a:gd name="connsiteY15" fmla="*/ 360382 h 884315"/>
                <a:gd name="connsiteX16" fmla="*/ 236216 w 1328445"/>
                <a:gd name="connsiteY16" fmla="*/ 375083 h 884315"/>
                <a:gd name="connsiteX17" fmla="*/ 142087 w 1328445"/>
                <a:gd name="connsiteY17" fmla="*/ 526893 h 884315"/>
                <a:gd name="connsiteX18" fmla="*/ 45840 w 1328445"/>
                <a:gd name="connsiteY18" fmla="*/ 516121 h 884315"/>
                <a:gd name="connsiteX19" fmla="*/ 160994 w 1328445"/>
                <a:gd name="connsiteY19" fmla="*/ 268681 h 884315"/>
                <a:gd name="connsiteX20" fmla="*/ 172296 w 1328445"/>
                <a:gd name="connsiteY20" fmla="*/ 197137 h 884315"/>
                <a:gd name="connsiteX21" fmla="*/ 431479 w 1328445"/>
                <a:gd name="connsiteY21" fmla="*/ 5380 h 884315"/>
                <a:gd name="connsiteX0" fmla="*/ 431479 w 1328445"/>
                <a:gd name="connsiteY0" fmla="*/ 5380 h 882453"/>
                <a:gd name="connsiteX1" fmla="*/ 883192 w 1328445"/>
                <a:gd name="connsiteY1" fmla="*/ 0 h 882453"/>
                <a:gd name="connsiteX2" fmla="*/ 1171247 w 1328445"/>
                <a:gd name="connsiteY2" fmla="*/ 300263 h 882453"/>
                <a:gd name="connsiteX3" fmla="*/ 1249607 w 1328445"/>
                <a:gd name="connsiteY3" fmla="*/ 469418 h 882453"/>
                <a:gd name="connsiteX4" fmla="*/ 1190568 w 1328445"/>
                <a:gd name="connsiteY4" fmla="*/ 501538 h 882453"/>
                <a:gd name="connsiteX5" fmla="*/ 1092225 w 1328445"/>
                <a:gd name="connsiteY5" fmla="*/ 393575 h 882453"/>
                <a:gd name="connsiteX6" fmla="*/ 946732 w 1328445"/>
                <a:gd name="connsiteY6" fmla="*/ 348294 h 882453"/>
                <a:gd name="connsiteX7" fmla="*/ 856512 w 1328445"/>
                <a:gd name="connsiteY7" fmla="*/ 590668 h 882453"/>
                <a:gd name="connsiteX8" fmla="*/ 786405 w 1328445"/>
                <a:gd name="connsiteY8" fmla="*/ 747315 h 882453"/>
                <a:gd name="connsiteX9" fmla="*/ 738842 w 1328445"/>
                <a:gd name="connsiteY9" fmla="*/ 738754 h 882453"/>
                <a:gd name="connsiteX10" fmla="*/ 683294 w 1328445"/>
                <a:gd name="connsiteY10" fmla="*/ 618856 h 882453"/>
                <a:gd name="connsiteX11" fmla="*/ 572746 w 1328445"/>
                <a:gd name="connsiteY11" fmla="*/ 620294 h 882453"/>
                <a:gd name="connsiteX12" fmla="*/ 495596 w 1328445"/>
                <a:gd name="connsiteY12" fmla="*/ 717903 h 882453"/>
                <a:gd name="connsiteX13" fmla="*/ 462906 w 1328445"/>
                <a:gd name="connsiteY13" fmla="*/ 709845 h 882453"/>
                <a:gd name="connsiteX14" fmla="*/ 411937 w 1328445"/>
                <a:gd name="connsiteY14" fmla="*/ 555031 h 882453"/>
                <a:gd name="connsiteX15" fmla="*/ 361064 w 1328445"/>
                <a:gd name="connsiteY15" fmla="*/ 360382 h 882453"/>
                <a:gd name="connsiteX16" fmla="*/ 236216 w 1328445"/>
                <a:gd name="connsiteY16" fmla="*/ 375083 h 882453"/>
                <a:gd name="connsiteX17" fmla="*/ 142087 w 1328445"/>
                <a:gd name="connsiteY17" fmla="*/ 526893 h 882453"/>
                <a:gd name="connsiteX18" fmla="*/ 45840 w 1328445"/>
                <a:gd name="connsiteY18" fmla="*/ 516121 h 882453"/>
                <a:gd name="connsiteX19" fmla="*/ 160994 w 1328445"/>
                <a:gd name="connsiteY19" fmla="*/ 268681 h 882453"/>
                <a:gd name="connsiteX20" fmla="*/ 172296 w 1328445"/>
                <a:gd name="connsiteY20" fmla="*/ 197137 h 882453"/>
                <a:gd name="connsiteX21" fmla="*/ 431479 w 1328445"/>
                <a:gd name="connsiteY21" fmla="*/ 5380 h 882453"/>
                <a:gd name="connsiteX0" fmla="*/ 431479 w 1328445"/>
                <a:gd name="connsiteY0" fmla="*/ 5380 h 883135"/>
                <a:gd name="connsiteX1" fmla="*/ 883192 w 1328445"/>
                <a:gd name="connsiteY1" fmla="*/ 0 h 883135"/>
                <a:gd name="connsiteX2" fmla="*/ 1171247 w 1328445"/>
                <a:gd name="connsiteY2" fmla="*/ 300263 h 883135"/>
                <a:gd name="connsiteX3" fmla="*/ 1249607 w 1328445"/>
                <a:gd name="connsiteY3" fmla="*/ 469418 h 883135"/>
                <a:gd name="connsiteX4" fmla="*/ 1190568 w 1328445"/>
                <a:gd name="connsiteY4" fmla="*/ 501538 h 883135"/>
                <a:gd name="connsiteX5" fmla="*/ 1092225 w 1328445"/>
                <a:gd name="connsiteY5" fmla="*/ 393575 h 883135"/>
                <a:gd name="connsiteX6" fmla="*/ 946732 w 1328445"/>
                <a:gd name="connsiteY6" fmla="*/ 348294 h 883135"/>
                <a:gd name="connsiteX7" fmla="*/ 856512 w 1328445"/>
                <a:gd name="connsiteY7" fmla="*/ 590668 h 883135"/>
                <a:gd name="connsiteX8" fmla="*/ 786405 w 1328445"/>
                <a:gd name="connsiteY8" fmla="*/ 747315 h 883135"/>
                <a:gd name="connsiteX9" fmla="*/ 738842 w 1328445"/>
                <a:gd name="connsiteY9" fmla="*/ 738754 h 883135"/>
                <a:gd name="connsiteX10" fmla="*/ 683294 w 1328445"/>
                <a:gd name="connsiteY10" fmla="*/ 618856 h 883135"/>
                <a:gd name="connsiteX11" fmla="*/ 572746 w 1328445"/>
                <a:gd name="connsiteY11" fmla="*/ 620294 h 883135"/>
                <a:gd name="connsiteX12" fmla="*/ 495596 w 1328445"/>
                <a:gd name="connsiteY12" fmla="*/ 717903 h 883135"/>
                <a:gd name="connsiteX13" fmla="*/ 462906 w 1328445"/>
                <a:gd name="connsiteY13" fmla="*/ 709845 h 883135"/>
                <a:gd name="connsiteX14" fmla="*/ 411937 w 1328445"/>
                <a:gd name="connsiteY14" fmla="*/ 555031 h 883135"/>
                <a:gd name="connsiteX15" fmla="*/ 361064 w 1328445"/>
                <a:gd name="connsiteY15" fmla="*/ 360382 h 883135"/>
                <a:gd name="connsiteX16" fmla="*/ 236216 w 1328445"/>
                <a:gd name="connsiteY16" fmla="*/ 375083 h 883135"/>
                <a:gd name="connsiteX17" fmla="*/ 142087 w 1328445"/>
                <a:gd name="connsiteY17" fmla="*/ 526893 h 883135"/>
                <a:gd name="connsiteX18" fmla="*/ 45840 w 1328445"/>
                <a:gd name="connsiteY18" fmla="*/ 516121 h 883135"/>
                <a:gd name="connsiteX19" fmla="*/ 160994 w 1328445"/>
                <a:gd name="connsiteY19" fmla="*/ 268681 h 883135"/>
                <a:gd name="connsiteX20" fmla="*/ 172296 w 1328445"/>
                <a:gd name="connsiteY20" fmla="*/ 197137 h 883135"/>
                <a:gd name="connsiteX21" fmla="*/ 431479 w 1328445"/>
                <a:gd name="connsiteY21" fmla="*/ 5380 h 88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328445" h="883135">
                  <a:moveTo>
                    <a:pt x="431479" y="5380"/>
                  </a:moveTo>
                  <a:lnTo>
                    <a:pt x="883192" y="0"/>
                  </a:lnTo>
                  <a:cubicBezTo>
                    <a:pt x="945195" y="5180"/>
                    <a:pt x="1163279" y="191638"/>
                    <a:pt x="1171247" y="300263"/>
                  </a:cubicBezTo>
                  <a:cubicBezTo>
                    <a:pt x="1160135" y="308994"/>
                    <a:pt x="1260719" y="460687"/>
                    <a:pt x="1249607" y="469418"/>
                  </a:cubicBezTo>
                  <a:cubicBezTo>
                    <a:pt x="1472622" y="609465"/>
                    <a:pt x="1147122" y="587707"/>
                    <a:pt x="1190568" y="501538"/>
                  </a:cubicBezTo>
                  <a:cubicBezTo>
                    <a:pt x="1161780" y="502876"/>
                    <a:pt x="1132864" y="419116"/>
                    <a:pt x="1092225" y="393575"/>
                  </a:cubicBezTo>
                  <a:cubicBezTo>
                    <a:pt x="980114" y="433858"/>
                    <a:pt x="983460" y="329423"/>
                    <a:pt x="946732" y="348294"/>
                  </a:cubicBezTo>
                  <a:cubicBezTo>
                    <a:pt x="907186" y="354561"/>
                    <a:pt x="941795" y="525210"/>
                    <a:pt x="856512" y="590668"/>
                  </a:cubicBezTo>
                  <a:cubicBezTo>
                    <a:pt x="831844" y="661469"/>
                    <a:pt x="846429" y="716078"/>
                    <a:pt x="786405" y="747315"/>
                  </a:cubicBezTo>
                  <a:cubicBezTo>
                    <a:pt x="887582" y="886400"/>
                    <a:pt x="802286" y="969591"/>
                    <a:pt x="738842" y="738754"/>
                  </a:cubicBezTo>
                  <a:cubicBezTo>
                    <a:pt x="679162" y="711259"/>
                    <a:pt x="712111" y="644655"/>
                    <a:pt x="683294" y="618856"/>
                  </a:cubicBezTo>
                  <a:cubicBezTo>
                    <a:pt x="647502" y="639398"/>
                    <a:pt x="612289" y="617625"/>
                    <a:pt x="572746" y="620294"/>
                  </a:cubicBezTo>
                  <a:cubicBezTo>
                    <a:pt x="552822" y="653386"/>
                    <a:pt x="600558" y="677843"/>
                    <a:pt x="495596" y="717903"/>
                  </a:cubicBezTo>
                  <a:cubicBezTo>
                    <a:pt x="491569" y="880538"/>
                    <a:pt x="302265" y="895308"/>
                    <a:pt x="462906" y="709845"/>
                  </a:cubicBezTo>
                  <a:cubicBezTo>
                    <a:pt x="388287" y="670788"/>
                    <a:pt x="428911" y="613275"/>
                    <a:pt x="411937" y="555031"/>
                  </a:cubicBezTo>
                  <a:cubicBezTo>
                    <a:pt x="394963" y="496787"/>
                    <a:pt x="384190" y="377482"/>
                    <a:pt x="361064" y="360382"/>
                  </a:cubicBezTo>
                  <a:cubicBezTo>
                    <a:pt x="337938" y="343282"/>
                    <a:pt x="272712" y="347331"/>
                    <a:pt x="236216" y="375083"/>
                  </a:cubicBezTo>
                  <a:cubicBezTo>
                    <a:pt x="199720" y="402835"/>
                    <a:pt x="179977" y="516278"/>
                    <a:pt x="142087" y="526893"/>
                  </a:cubicBezTo>
                  <a:cubicBezTo>
                    <a:pt x="127017" y="749472"/>
                    <a:pt x="-93213" y="541405"/>
                    <a:pt x="45840" y="516121"/>
                  </a:cubicBezTo>
                  <a:cubicBezTo>
                    <a:pt x="104600" y="459092"/>
                    <a:pt x="99543" y="318513"/>
                    <a:pt x="160994" y="268681"/>
                  </a:cubicBezTo>
                  <a:cubicBezTo>
                    <a:pt x="172132" y="235221"/>
                    <a:pt x="127215" y="241020"/>
                    <a:pt x="172296" y="197137"/>
                  </a:cubicBezTo>
                  <a:cubicBezTo>
                    <a:pt x="217377" y="153254"/>
                    <a:pt x="316279" y="43265"/>
                    <a:pt x="431479" y="538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964CA329-536D-1356-58A9-4E3D2D773990}"/>
                </a:ext>
              </a:extLst>
            </p:cNvPr>
            <p:cNvSpPr/>
            <p:nvPr/>
          </p:nvSpPr>
          <p:spPr>
            <a:xfrm rot="9825606">
              <a:off x="5884438" y="4210911"/>
              <a:ext cx="1243437" cy="728158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74102 w 1261042"/>
                <a:gd name="connsiteY5" fmla="*/ 584140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57152 w 1261042"/>
                <a:gd name="connsiteY5" fmla="*/ 642122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34866 w 1261042"/>
                <a:gd name="connsiteY5" fmla="*/ 592139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18070 w 1261042"/>
                <a:gd name="connsiteY5" fmla="*/ 640083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53274"/>
                <a:gd name="connsiteY0" fmla="*/ 132425 h 991802"/>
                <a:gd name="connsiteX1" fmla="*/ 873077 w 1253274"/>
                <a:gd name="connsiteY1" fmla="*/ 0 h 991802"/>
                <a:gd name="connsiteX2" fmla="*/ 1055542 w 1253274"/>
                <a:gd name="connsiteY2" fmla="*/ 307249 h 991802"/>
                <a:gd name="connsiteX3" fmla="*/ 1169922 w 1253274"/>
                <a:gd name="connsiteY3" fmla="*/ 592924 h 991802"/>
                <a:gd name="connsiteX4" fmla="*/ 1240238 w 1253274"/>
                <a:gd name="connsiteY4" fmla="*/ 730953 h 991802"/>
                <a:gd name="connsiteX5" fmla="*/ 1118070 w 1253274"/>
                <a:gd name="connsiteY5" fmla="*/ 640083 h 991802"/>
                <a:gd name="connsiteX6" fmla="*/ 880328 w 1253274"/>
                <a:gd name="connsiteY6" fmla="*/ 332337 h 991802"/>
                <a:gd name="connsiteX7" fmla="*/ 828190 w 1253274"/>
                <a:gd name="connsiteY7" fmla="*/ 670589 h 991802"/>
                <a:gd name="connsiteX8" fmla="*/ 743252 w 1253274"/>
                <a:gd name="connsiteY8" fmla="*/ 884548 h 991802"/>
                <a:gd name="connsiteX9" fmla="*/ 695643 w 1253274"/>
                <a:gd name="connsiteY9" fmla="*/ 902571 h 991802"/>
                <a:gd name="connsiteX10" fmla="*/ 632034 w 1253274"/>
                <a:gd name="connsiteY10" fmla="*/ 691421 h 991802"/>
                <a:gd name="connsiteX11" fmla="*/ 562535 w 1253274"/>
                <a:gd name="connsiteY11" fmla="*/ 900779 h 991802"/>
                <a:gd name="connsiteX12" fmla="*/ 512421 w 1253274"/>
                <a:gd name="connsiteY12" fmla="*/ 896820 h 991802"/>
                <a:gd name="connsiteX13" fmla="*/ 407601 w 1253274"/>
                <a:gd name="connsiteY13" fmla="*/ 661375 h 991802"/>
                <a:gd name="connsiteX14" fmla="*/ 368461 w 1253274"/>
                <a:gd name="connsiteY14" fmla="*/ 360080 h 991802"/>
                <a:gd name="connsiteX15" fmla="*/ 75144 w 1253274"/>
                <a:gd name="connsiteY15" fmla="*/ 590355 h 991802"/>
                <a:gd name="connsiteX16" fmla="*/ 27183 w 1253274"/>
                <a:gd name="connsiteY16" fmla="*/ 523971 h 991802"/>
                <a:gd name="connsiteX17" fmla="*/ 176529 w 1253274"/>
                <a:gd name="connsiteY17" fmla="*/ 305271 h 991802"/>
                <a:gd name="connsiteX18" fmla="*/ 289067 w 1253274"/>
                <a:gd name="connsiteY18" fmla="*/ 132425 h 991802"/>
                <a:gd name="connsiteX0" fmla="*/ 289067 w 1173166"/>
                <a:gd name="connsiteY0" fmla="*/ 132425 h 991802"/>
                <a:gd name="connsiteX1" fmla="*/ 873077 w 1173166"/>
                <a:gd name="connsiteY1" fmla="*/ 0 h 991802"/>
                <a:gd name="connsiteX2" fmla="*/ 1055542 w 1173166"/>
                <a:gd name="connsiteY2" fmla="*/ 307249 h 991802"/>
                <a:gd name="connsiteX3" fmla="*/ 1169922 w 1173166"/>
                <a:gd name="connsiteY3" fmla="*/ 592924 h 991802"/>
                <a:gd name="connsiteX4" fmla="*/ 1118070 w 1173166"/>
                <a:gd name="connsiteY4" fmla="*/ 640083 h 991802"/>
                <a:gd name="connsiteX5" fmla="*/ 880328 w 1173166"/>
                <a:gd name="connsiteY5" fmla="*/ 332337 h 991802"/>
                <a:gd name="connsiteX6" fmla="*/ 828190 w 1173166"/>
                <a:gd name="connsiteY6" fmla="*/ 670589 h 991802"/>
                <a:gd name="connsiteX7" fmla="*/ 743252 w 1173166"/>
                <a:gd name="connsiteY7" fmla="*/ 884548 h 991802"/>
                <a:gd name="connsiteX8" fmla="*/ 695643 w 1173166"/>
                <a:gd name="connsiteY8" fmla="*/ 902571 h 991802"/>
                <a:gd name="connsiteX9" fmla="*/ 632034 w 1173166"/>
                <a:gd name="connsiteY9" fmla="*/ 691421 h 991802"/>
                <a:gd name="connsiteX10" fmla="*/ 562535 w 1173166"/>
                <a:gd name="connsiteY10" fmla="*/ 900779 h 991802"/>
                <a:gd name="connsiteX11" fmla="*/ 512421 w 1173166"/>
                <a:gd name="connsiteY11" fmla="*/ 896820 h 991802"/>
                <a:gd name="connsiteX12" fmla="*/ 407601 w 1173166"/>
                <a:gd name="connsiteY12" fmla="*/ 661375 h 991802"/>
                <a:gd name="connsiteX13" fmla="*/ 368461 w 1173166"/>
                <a:gd name="connsiteY13" fmla="*/ 360080 h 991802"/>
                <a:gd name="connsiteX14" fmla="*/ 75144 w 1173166"/>
                <a:gd name="connsiteY14" fmla="*/ 590355 h 991802"/>
                <a:gd name="connsiteX15" fmla="*/ 27183 w 1173166"/>
                <a:gd name="connsiteY15" fmla="*/ 523971 h 991802"/>
                <a:gd name="connsiteX16" fmla="*/ 176529 w 1173166"/>
                <a:gd name="connsiteY16" fmla="*/ 305271 h 991802"/>
                <a:gd name="connsiteX17" fmla="*/ 289067 w 1173166"/>
                <a:gd name="connsiteY17" fmla="*/ 132425 h 991802"/>
                <a:gd name="connsiteX0" fmla="*/ 289067 w 1266471"/>
                <a:gd name="connsiteY0" fmla="*/ 132425 h 991802"/>
                <a:gd name="connsiteX1" fmla="*/ 873077 w 1266471"/>
                <a:gd name="connsiteY1" fmla="*/ 0 h 991802"/>
                <a:gd name="connsiteX2" fmla="*/ 1055542 w 1266471"/>
                <a:gd name="connsiteY2" fmla="*/ 307249 h 991802"/>
                <a:gd name="connsiteX3" fmla="*/ 1169922 w 1266471"/>
                <a:gd name="connsiteY3" fmla="*/ 592924 h 991802"/>
                <a:gd name="connsiteX4" fmla="*/ 1118070 w 1266471"/>
                <a:gd name="connsiteY4" fmla="*/ 640083 h 991802"/>
                <a:gd name="connsiteX5" fmla="*/ 880328 w 1266471"/>
                <a:gd name="connsiteY5" fmla="*/ 332337 h 991802"/>
                <a:gd name="connsiteX6" fmla="*/ 828190 w 1266471"/>
                <a:gd name="connsiteY6" fmla="*/ 670589 h 991802"/>
                <a:gd name="connsiteX7" fmla="*/ 743252 w 1266471"/>
                <a:gd name="connsiteY7" fmla="*/ 884548 h 991802"/>
                <a:gd name="connsiteX8" fmla="*/ 695643 w 1266471"/>
                <a:gd name="connsiteY8" fmla="*/ 902571 h 991802"/>
                <a:gd name="connsiteX9" fmla="*/ 632034 w 1266471"/>
                <a:gd name="connsiteY9" fmla="*/ 691421 h 991802"/>
                <a:gd name="connsiteX10" fmla="*/ 562535 w 1266471"/>
                <a:gd name="connsiteY10" fmla="*/ 900779 h 991802"/>
                <a:gd name="connsiteX11" fmla="*/ 512421 w 1266471"/>
                <a:gd name="connsiteY11" fmla="*/ 896820 h 991802"/>
                <a:gd name="connsiteX12" fmla="*/ 407601 w 1266471"/>
                <a:gd name="connsiteY12" fmla="*/ 661375 h 991802"/>
                <a:gd name="connsiteX13" fmla="*/ 368461 w 1266471"/>
                <a:gd name="connsiteY13" fmla="*/ 360080 h 991802"/>
                <a:gd name="connsiteX14" fmla="*/ 75144 w 1266471"/>
                <a:gd name="connsiteY14" fmla="*/ 590355 h 991802"/>
                <a:gd name="connsiteX15" fmla="*/ 27183 w 1266471"/>
                <a:gd name="connsiteY15" fmla="*/ 523971 h 991802"/>
                <a:gd name="connsiteX16" fmla="*/ 176529 w 1266471"/>
                <a:gd name="connsiteY16" fmla="*/ 305271 h 991802"/>
                <a:gd name="connsiteX17" fmla="*/ 289067 w 1266471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55542 w 1258276"/>
                <a:gd name="connsiteY2" fmla="*/ 307249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28971 w 1258276"/>
                <a:gd name="connsiteY2" fmla="*/ 469515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80328 w 1258276"/>
                <a:gd name="connsiteY5" fmla="*/ 199912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15857 w 1258276"/>
                <a:gd name="connsiteY6" fmla="*/ 688597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743252 w 1258276"/>
                <a:gd name="connsiteY6" fmla="*/ 752123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82083 w 1258276"/>
                <a:gd name="connsiteY10" fmla="*/ 576752 h 859377"/>
                <a:gd name="connsiteX11" fmla="*/ 562535 w 1258276"/>
                <a:gd name="connsiteY11" fmla="*/ 768354 h 859377"/>
                <a:gd name="connsiteX12" fmla="*/ 512421 w 1258276"/>
                <a:gd name="connsiteY12" fmla="*/ 764395 h 859377"/>
                <a:gd name="connsiteX13" fmla="*/ 407601 w 1258276"/>
                <a:gd name="connsiteY13" fmla="*/ 528950 h 859377"/>
                <a:gd name="connsiteX14" fmla="*/ 368461 w 1258276"/>
                <a:gd name="connsiteY14" fmla="*/ 227655 h 859377"/>
                <a:gd name="connsiteX15" fmla="*/ 75144 w 1258276"/>
                <a:gd name="connsiteY15" fmla="*/ 457930 h 859377"/>
                <a:gd name="connsiteX16" fmla="*/ 27183 w 1258276"/>
                <a:gd name="connsiteY16" fmla="*/ 391546 h 859377"/>
                <a:gd name="connsiteX17" fmla="*/ 176529 w 1258276"/>
                <a:gd name="connsiteY17" fmla="*/ 172846 h 859377"/>
                <a:gd name="connsiteX18" fmla="*/ 289067 w 1258276"/>
                <a:gd name="connsiteY18" fmla="*/ 0 h 859377"/>
                <a:gd name="connsiteX0" fmla="*/ 289067 w 1258276"/>
                <a:gd name="connsiteY0" fmla="*/ 0 h 844351"/>
                <a:gd name="connsiteX1" fmla="*/ 814115 w 1258276"/>
                <a:gd name="connsiteY1" fmla="*/ 112691 h 844351"/>
                <a:gd name="connsiteX2" fmla="*/ 1028971 w 1258276"/>
                <a:gd name="connsiteY2" fmla="*/ 337090 h 844351"/>
                <a:gd name="connsiteX3" fmla="*/ 1169922 w 1258276"/>
                <a:gd name="connsiteY3" fmla="*/ 460499 h 844351"/>
                <a:gd name="connsiteX4" fmla="*/ 1118070 w 1258276"/>
                <a:gd name="connsiteY4" fmla="*/ 507658 h 844351"/>
                <a:gd name="connsiteX5" fmla="*/ 868455 w 1258276"/>
                <a:gd name="connsiteY5" fmla="*/ 320228 h 844351"/>
                <a:gd name="connsiteX6" fmla="*/ 821333 w 1258276"/>
                <a:gd name="connsiteY6" fmla="*/ 702101 h 844351"/>
                <a:gd name="connsiteX7" fmla="*/ 780767 w 1258276"/>
                <a:gd name="connsiteY7" fmla="*/ 719227 h 844351"/>
                <a:gd name="connsiteX8" fmla="*/ 743716 w 1258276"/>
                <a:gd name="connsiteY8" fmla="*/ 710757 h 844351"/>
                <a:gd name="connsiteX9" fmla="*/ 682078 w 1258276"/>
                <a:gd name="connsiteY9" fmla="*/ 569800 h 844351"/>
                <a:gd name="connsiteX10" fmla="*/ 582083 w 1258276"/>
                <a:gd name="connsiteY10" fmla="*/ 576752 h 844351"/>
                <a:gd name="connsiteX11" fmla="*/ 562535 w 1258276"/>
                <a:gd name="connsiteY11" fmla="*/ 768354 h 844351"/>
                <a:gd name="connsiteX12" fmla="*/ 430468 w 1258276"/>
                <a:gd name="connsiteY12" fmla="*/ 739047 h 844351"/>
                <a:gd name="connsiteX13" fmla="*/ 407601 w 1258276"/>
                <a:gd name="connsiteY13" fmla="*/ 528950 h 844351"/>
                <a:gd name="connsiteX14" fmla="*/ 368461 w 1258276"/>
                <a:gd name="connsiteY14" fmla="*/ 227655 h 844351"/>
                <a:gd name="connsiteX15" fmla="*/ 75144 w 1258276"/>
                <a:gd name="connsiteY15" fmla="*/ 457930 h 844351"/>
                <a:gd name="connsiteX16" fmla="*/ 27183 w 1258276"/>
                <a:gd name="connsiteY16" fmla="*/ 391546 h 844351"/>
                <a:gd name="connsiteX17" fmla="*/ 176529 w 1258276"/>
                <a:gd name="connsiteY17" fmla="*/ 172846 h 844351"/>
                <a:gd name="connsiteX18" fmla="*/ 289067 w 1258276"/>
                <a:gd name="connsiteY18" fmla="*/ 0 h 844351"/>
                <a:gd name="connsiteX0" fmla="*/ 289067 w 1258276"/>
                <a:gd name="connsiteY0" fmla="*/ 0 h 845071"/>
                <a:gd name="connsiteX1" fmla="*/ 814115 w 1258276"/>
                <a:gd name="connsiteY1" fmla="*/ 112691 h 845071"/>
                <a:gd name="connsiteX2" fmla="*/ 1028971 w 1258276"/>
                <a:gd name="connsiteY2" fmla="*/ 337090 h 845071"/>
                <a:gd name="connsiteX3" fmla="*/ 1169922 w 1258276"/>
                <a:gd name="connsiteY3" fmla="*/ 460499 h 845071"/>
                <a:gd name="connsiteX4" fmla="*/ 1118070 w 1258276"/>
                <a:gd name="connsiteY4" fmla="*/ 507658 h 845071"/>
                <a:gd name="connsiteX5" fmla="*/ 868455 w 1258276"/>
                <a:gd name="connsiteY5" fmla="*/ 320228 h 845071"/>
                <a:gd name="connsiteX6" fmla="*/ 821333 w 1258276"/>
                <a:gd name="connsiteY6" fmla="*/ 702101 h 845071"/>
                <a:gd name="connsiteX7" fmla="*/ 780767 w 1258276"/>
                <a:gd name="connsiteY7" fmla="*/ 719227 h 845071"/>
                <a:gd name="connsiteX8" fmla="*/ 743716 w 1258276"/>
                <a:gd name="connsiteY8" fmla="*/ 710757 h 845071"/>
                <a:gd name="connsiteX9" fmla="*/ 682078 w 1258276"/>
                <a:gd name="connsiteY9" fmla="*/ 569800 h 845071"/>
                <a:gd name="connsiteX10" fmla="*/ 582083 w 1258276"/>
                <a:gd name="connsiteY10" fmla="*/ 576752 h 845071"/>
                <a:gd name="connsiteX11" fmla="*/ 471134 w 1258276"/>
                <a:gd name="connsiteY11" fmla="*/ 769975 h 845071"/>
                <a:gd name="connsiteX12" fmla="*/ 430468 w 1258276"/>
                <a:gd name="connsiteY12" fmla="*/ 739047 h 845071"/>
                <a:gd name="connsiteX13" fmla="*/ 407601 w 1258276"/>
                <a:gd name="connsiteY13" fmla="*/ 528950 h 845071"/>
                <a:gd name="connsiteX14" fmla="*/ 368461 w 1258276"/>
                <a:gd name="connsiteY14" fmla="*/ 227655 h 845071"/>
                <a:gd name="connsiteX15" fmla="*/ 75144 w 1258276"/>
                <a:gd name="connsiteY15" fmla="*/ 457930 h 845071"/>
                <a:gd name="connsiteX16" fmla="*/ 27183 w 1258276"/>
                <a:gd name="connsiteY16" fmla="*/ 391546 h 845071"/>
                <a:gd name="connsiteX17" fmla="*/ 176529 w 1258276"/>
                <a:gd name="connsiteY17" fmla="*/ 172846 h 845071"/>
                <a:gd name="connsiteX18" fmla="*/ 289067 w 1258276"/>
                <a:gd name="connsiteY18" fmla="*/ 0 h 84507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46132"/>
                <a:gd name="connsiteX1" fmla="*/ 814115 w 1258276"/>
                <a:gd name="connsiteY1" fmla="*/ 112691 h 846132"/>
                <a:gd name="connsiteX2" fmla="*/ 1028971 w 1258276"/>
                <a:gd name="connsiteY2" fmla="*/ 337090 h 846132"/>
                <a:gd name="connsiteX3" fmla="*/ 1169922 w 1258276"/>
                <a:gd name="connsiteY3" fmla="*/ 460499 h 846132"/>
                <a:gd name="connsiteX4" fmla="*/ 1118070 w 1258276"/>
                <a:gd name="connsiteY4" fmla="*/ 507658 h 846132"/>
                <a:gd name="connsiteX5" fmla="*/ 868455 w 1258276"/>
                <a:gd name="connsiteY5" fmla="*/ 320228 h 846132"/>
                <a:gd name="connsiteX6" fmla="*/ 821333 w 1258276"/>
                <a:gd name="connsiteY6" fmla="*/ 702101 h 846132"/>
                <a:gd name="connsiteX7" fmla="*/ 780767 w 1258276"/>
                <a:gd name="connsiteY7" fmla="*/ 719227 h 846132"/>
                <a:gd name="connsiteX8" fmla="*/ 743716 w 1258276"/>
                <a:gd name="connsiteY8" fmla="*/ 710757 h 846132"/>
                <a:gd name="connsiteX9" fmla="*/ 682078 w 1258276"/>
                <a:gd name="connsiteY9" fmla="*/ 569800 h 846132"/>
                <a:gd name="connsiteX10" fmla="*/ 582083 w 1258276"/>
                <a:gd name="connsiteY10" fmla="*/ 576752 h 846132"/>
                <a:gd name="connsiteX11" fmla="*/ 456896 w 1258276"/>
                <a:gd name="connsiteY11" fmla="*/ 781808 h 846132"/>
                <a:gd name="connsiteX12" fmla="*/ 430468 w 1258276"/>
                <a:gd name="connsiteY12" fmla="*/ 739047 h 846132"/>
                <a:gd name="connsiteX13" fmla="*/ 407601 w 1258276"/>
                <a:gd name="connsiteY13" fmla="*/ 528950 h 846132"/>
                <a:gd name="connsiteX14" fmla="*/ 368461 w 1258276"/>
                <a:gd name="connsiteY14" fmla="*/ 227655 h 846132"/>
                <a:gd name="connsiteX15" fmla="*/ 75144 w 1258276"/>
                <a:gd name="connsiteY15" fmla="*/ 457930 h 846132"/>
                <a:gd name="connsiteX16" fmla="*/ 27183 w 1258276"/>
                <a:gd name="connsiteY16" fmla="*/ 391546 h 846132"/>
                <a:gd name="connsiteX17" fmla="*/ 176529 w 1258276"/>
                <a:gd name="connsiteY17" fmla="*/ 172846 h 846132"/>
                <a:gd name="connsiteX18" fmla="*/ 289067 w 1258276"/>
                <a:gd name="connsiteY18" fmla="*/ 0 h 846132"/>
                <a:gd name="connsiteX0" fmla="*/ 289067 w 1258276"/>
                <a:gd name="connsiteY0" fmla="*/ 0 h 843490"/>
                <a:gd name="connsiteX1" fmla="*/ 814115 w 1258276"/>
                <a:gd name="connsiteY1" fmla="*/ 112691 h 843490"/>
                <a:gd name="connsiteX2" fmla="*/ 1028971 w 1258276"/>
                <a:gd name="connsiteY2" fmla="*/ 337090 h 843490"/>
                <a:gd name="connsiteX3" fmla="*/ 1169922 w 1258276"/>
                <a:gd name="connsiteY3" fmla="*/ 460499 h 843490"/>
                <a:gd name="connsiteX4" fmla="*/ 1118070 w 1258276"/>
                <a:gd name="connsiteY4" fmla="*/ 507658 h 843490"/>
                <a:gd name="connsiteX5" fmla="*/ 868455 w 1258276"/>
                <a:gd name="connsiteY5" fmla="*/ 320228 h 843490"/>
                <a:gd name="connsiteX6" fmla="*/ 821333 w 1258276"/>
                <a:gd name="connsiteY6" fmla="*/ 702101 h 843490"/>
                <a:gd name="connsiteX7" fmla="*/ 780767 w 1258276"/>
                <a:gd name="connsiteY7" fmla="*/ 719227 h 843490"/>
                <a:gd name="connsiteX8" fmla="*/ 743716 w 1258276"/>
                <a:gd name="connsiteY8" fmla="*/ 710757 h 843490"/>
                <a:gd name="connsiteX9" fmla="*/ 682078 w 1258276"/>
                <a:gd name="connsiteY9" fmla="*/ 569800 h 843490"/>
                <a:gd name="connsiteX10" fmla="*/ 582083 w 1258276"/>
                <a:gd name="connsiteY10" fmla="*/ 576752 h 843490"/>
                <a:gd name="connsiteX11" fmla="*/ 469035 w 1258276"/>
                <a:gd name="connsiteY11" fmla="*/ 775968 h 843490"/>
                <a:gd name="connsiteX12" fmla="*/ 430468 w 1258276"/>
                <a:gd name="connsiteY12" fmla="*/ 739047 h 843490"/>
                <a:gd name="connsiteX13" fmla="*/ 407601 w 1258276"/>
                <a:gd name="connsiteY13" fmla="*/ 528950 h 843490"/>
                <a:gd name="connsiteX14" fmla="*/ 368461 w 1258276"/>
                <a:gd name="connsiteY14" fmla="*/ 227655 h 843490"/>
                <a:gd name="connsiteX15" fmla="*/ 75144 w 1258276"/>
                <a:gd name="connsiteY15" fmla="*/ 457930 h 843490"/>
                <a:gd name="connsiteX16" fmla="*/ 27183 w 1258276"/>
                <a:gd name="connsiteY16" fmla="*/ 391546 h 843490"/>
                <a:gd name="connsiteX17" fmla="*/ 176529 w 1258276"/>
                <a:gd name="connsiteY17" fmla="*/ 172846 h 843490"/>
                <a:gd name="connsiteX18" fmla="*/ 289067 w 1258276"/>
                <a:gd name="connsiteY18" fmla="*/ 0 h 843490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07601 w 1258276"/>
                <a:gd name="connsiteY13" fmla="*/ 528950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79603 w 1248812"/>
                <a:gd name="connsiteY0" fmla="*/ 0 h 832959"/>
                <a:gd name="connsiteX1" fmla="*/ 804651 w 1248812"/>
                <a:gd name="connsiteY1" fmla="*/ 112691 h 832959"/>
                <a:gd name="connsiteX2" fmla="*/ 1019507 w 1248812"/>
                <a:gd name="connsiteY2" fmla="*/ 337090 h 832959"/>
                <a:gd name="connsiteX3" fmla="*/ 1160458 w 1248812"/>
                <a:gd name="connsiteY3" fmla="*/ 460499 h 832959"/>
                <a:gd name="connsiteX4" fmla="*/ 1108606 w 1248812"/>
                <a:gd name="connsiteY4" fmla="*/ 507658 h 832959"/>
                <a:gd name="connsiteX5" fmla="*/ 858991 w 1248812"/>
                <a:gd name="connsiteY5" fmla="*/ 320228 h 832959"/>
                <a:gd name="connsiteX6" fmla="*/ 811869 w 1248812"/>
                <a:gd name="connsiteY6" fmla="*/ 702101 h 832959"/>
                <a:gd name="connsiteX7" fmla="*/ 771303 w 1248812"/>
                <a:gd name="connsiteY7" fmla="*/ 719227 h 832959"/>
                <a:gd name="connsiteX8" fmla="*/ 734252 w 1248812"/>
                <a:gd name="connsiteY8" fmla="*/ 710757 h 832959"/>
                <a:gd name="connsiteX9" fmla="*/ 672614 w 1248812"/>
                <a:gd name="connsiteY9" fmla="*/ 569800 h 832959"/>
                <a:gd name="connsiteX10" fmla="*/ 572619 w 1248812"/>
                <a:gd name="connsiteY10" fmla="*/ 576752 h 832959"/>
                <a:gd name="connsiteX11" fmla="*/ 459571 w 1248812"/>
                <a:gd name="connsiteY11" fmla="*/ 775968 h 832959"/>
                <a:gd name="connsiteX12" fmla="*/ 421004 w 1248812"/>
                <a:gd name="connsiteY12" fmla="*/ 739047 h 832959"/>
                <a:gd name="connsiteX13" fmla="*/ 419022 w 1248812"/>
                <a:gd name="connsiteY13" fmla="*/ 344506 h 832959"/>
                <a:gd name="connsiteX14" fmla="*/ 189015 w 1248812"/>
                <a:gd name="connsiteY14" fmla="*/ 443968 h 832959"/>
                <a:gd name="connsiteX15" fmla="*/ 125038 w 1248812"/>
                <a:gd name="connsiteY15" fmla="*/ 384528 h 832959"/>
                <a:gd name="connsiteX16" fmla="*/ 17719 w 1248812"/>
                <a:gd name="connsiteY16" fmla="*/ 391546 h 832959"/>
                <a:gd name="connsiteX17" fmla="*/ 167065 w 1248812"/>
                <a:gd name="connsiteY17" fmla="*/ 172846 h 832959"/>
                <a:gd name="connsiteX18" fmla="*/ 279603 w 1248812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52347 w 1134094"/>
                <a:gd name="connsiteY17" fmla="*/ 172846 h 832959"/>
                <a:gd name="connsiteX18" fmla="*/ 164885 w 1134094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164885 w 1134094"/>
                <a:gd name="connsiteY17" fmla="*/ 0 h 832959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67850 w 1155195"/>
                <a:gd name="connsiteY0" fmla="*/ 11580 h 720268"/>
                <a:gd name="connsiteX1" fmla="*/ 711034 w 1155195"/>
                <a:gd name="connsiteY1" fmla="*/ 0 h 720268"/>
                <a:gd name="connsiteX2" fmla="*/ 925890 w 1155195"/>
                <a:gd name="connsiteY2" fmla="*/ 224399 h 720268"/>
                <a:gd name="connsiteX3" fmla="*/ 1066841 w 1155195"/>
                <a:gd name="connsiteY3" fmla="*/ 347808 h 720268"/>
                <a:gd name="connsiteX4" fmla="*/ 1014989 w 1155195"/>
                <a:gd name="connsiteY4" fmla="*/ 394967 h 720268"/>
                <a:gd name="connsiteX5" fmla="*/ 765374 w 1155195"/>
                <a:gd name="connsiteY5" fmla="*/ 207537 h 720268"/>
                <a:gd name="connsiteX6" fmla="*/ 718252 w 1155195"/>
                <a:gd name="connsiteY6" fmla="*/ 589410 h 720268"/>
                <a:gd name="connsiteX7" fmla="*/ 677686 w 1155195"/>
                <a:gd name="connsiteY7" fmla="*/ 606536 h 720268"/>
                <a:gd name="connsiteX8" fmla="*/ 640635 w 1155195"/>
                <a:gd name="connsiteY8" fmla="*/ 598066 h 720268"/>
                <a:gd name="connsiteX9" fmla="*/ 578997 w 1155195"/>
                <a:gd name="connsiteY9" fmla="*/ 457109 h 720268"/>
                <a:gd name="connsiteX10" fmla="*/ 479002 w 1155195"/>
                <a:gd name="connsiteY10" fmla="*/ 464061 h 720268"/>
                <a:gd name="connsiteX11" fmla="*/ 365954 w 1155195"/>
                <a:gd name="connsiteY11" fmla="*/ 663277 h 720268"/>
                <a:gd name="connsiteX12" fmla="*/ 327387 w 1155195"/>
                <a:gd name="connsiteY12" fmla="*/ 626356 h 720268"/>
                <a:gd name="connsiteX13" fmla="*/ 325405 w 1155195"/>
                <a:gd name="connsiteY13" fmla="*/ 231815 h 720268"/>
                <a:gd name="connsiteX14" fmla="*/ 95398 w 1155195"/>
                <a:gd name="connsiteY14" fmla="*/ 331277 h 720268"/>
                <a:gd name="connsiteX15" fmla="*/ 31421 w 1155195"/>
                <a:gd name="connsiteY15" fmla="*/ 271837 h 720268"/>
                <a:gd name="connsiteX16" fmla="*/ 208824 w 1155195"/>
                <a:gd name="connsiteY16" fmla="*/ 176753 h 720268"/>
                <a:gd name="connsiteX17" fmla="*/ 367850 w 1155195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36429 w 1123774"/>
                <a:gd name="connsiteY0" fmla="*/ 11580 h 720268"/>
                <a:gd name="connsiteX1" fmla="*/ 679613 w 1123774"/>
                <a:gd name="connsiteY1" fmla="*/ 0 h 720268"/>
                <a:gd name="connsiteX2" fmla="*/ 894469 w 1123774"/>
                <a:gd name="connsiteY2" fmla="*/ 224399 h 720268"/>
                <a:gd name="connsiteX3" fmla="*/ 1035420 w 1123774"/>
                <a:gd name="connsiteY3" fmla="*/ 347808 h 720268"/>
                <a:gd name="connsiteX4" fmla="*/ 983568 w 1123774"/>
                <a:gd name="connsiteY4" fmla="*/ 394967 h 720268"/>
                <a:gd name="connsiteX5" fmla="*/ 733953 w 1123774"/>
                <a:gd name="connsiteY5" fmla="*/ 207537 h 720268"/>
                <a:gd name="connsiteX6" fmla="*/ 686831 w 1123774"/>
                <a:gd name="connsiteY6" fmla="*/ 589410 h 720268"/>
                <a:gd name="connsiteX7" fmla="*/ 646265 w 1123774"/>
                <a:gd name="connsiteY7" fmla="*/ 606536 h 720268"/>
                <a:gd name="connsiteX8" fmla="*/ 609214 w 1123774"/>
                <a:gd name="connsiteY8" fmla="*/ 598066 h 720268"/>
                <a:gd name="connsiteX9" fmla="*/ 547576 w 1123774"/>
                <a:gd name="connsiteY9" fmla="*/ 457109 h 720268"/>
                <a:gd name="connsiteX10" fmla="*/ 447581 w 1123774"/>
                <a:gd name="connsiteY10" fmla="*/ 464061 h 720268"/>
                <a:gd name="connsiteX11" fmla="*/ 334533 w 1123774"/>
                <a:gd name="connsiteY11" fmla="*/ 663277 h 720268"/>
                <a:gd name="connsiteX12" fmla="*/ 295966 w 1123774"/>
                <a:gd name="connsiteY12" fmla="*/ 626356 h 720268"/>
                <a:gd name="connsiteX13" fmla="*/ 293984 w 1123774"/>
                <a:gd name="connsiteY13" fmla="*/ 231815 h 720268"/>
                <a:gd name="connsiteX14" fmla="*/ 63977 w 1123774"/>
                <a:gd name="connsiteY14" fmla="*/ 331277 h 720268"/>
                <a:gd name="connsiteX15" fmla="*/ 0 w 1123774"/>
                <a:gd name="connsiteY15" fmla="*/ 271837 h 720268"/>
                <a:gd name="connsiteX16" fmla="*/ 177403 w 1123774"/>
                <a:gd name="connsiteY16" fmla="*/ 176753 h 720268"/>
                <a:gd name="connsiteX17" fmla="*/ 336429 w 1123774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4353 w 1171698"/>
                <a:gd name="connsiteY0" fmla="*/ 11580 h 720268"/>
                <a:gd name="connsiteX1" fmla="*/ 727537 w 1171698"/>
                <a:gd name="connsiteY1" fmla="*/ 0 h 720268"/>
                <a:gd name="connsiteX2" fmla="*/ 942393 w 1171698"/>
                <a:gd name="connsiteY2" fmla="*/ 224399 h 720268"/>
                <a:gd name="connsiteX3" fmla="*/ 1083344 w 1171698"/>
                <a:gd name="connsiteY3" fmla="*/ 347808 h 720268"/>
                <a:gd name="connsiteX4" fmla="*/ 1031492 w 1171698"/>
                <a:gd name="connsiteY4" fmla="*/ 394967 h 720268"/>
                <a:gd name="connsiteX5" fmla="*/ 781877 w 1171698"/>
                <a:gd name="connsiteY5" fmla="*/ 207537 h 720268"/>
                <a:gd name="connsiteX6" fmla="*/ 734755 w 1171698"/>
                <a:gd name="connsiteY6" fmla="*/ 589410 h 720268"/>
                <a:gd name="connsiteX7" fmla="*/ 694189 w 1171698"/>
                <a:gd name="connsiteY7" fmla="*/ 606536 h 720268"/>
                <a:gd name="connsiteX8" fmla="*/ 657138 w 1171698"/>
                <a:gd name="connsiteY8" fmla="*/ 598066 h 720268"/>
                <a:gd name="connsiteX9" fmla="*/ 595500 w 1171698"/>
                <a:gd name="connsiteY9" fmla="*/ 457109 h 720268"/>
                <a:gd name="connsiteX10" fmla="*/ 495505 w 1171698"/>
                <a:gd name="connsiteY10" fmla="*/ 464061 h 720268"/>
                <a:gd name="connsiteX11" fmla="*/ 382457 w 1171698"/>
                <a:gd name="connsiteY11" fmla="*/ 663277 h 720268"/>
                <a:gd name="connsiteX12" fmla="*/ 343890 w 1171698"/>
                <a:gd name="connsiteY12" fmla="*/ 626356 h 720268"/>
                <a:gd name="connsiteX13" fmla="*/ 341908 w 1171698"/>
                <a:gd name="connsiteY13" fmla="*/ 231815 h 720268"/>
                <a:gd name="connsiteX14" fmla="*/ 103064 w 1171698"/>
                <a:gd name="connsiteY14" fmla="*/ 318089 h 720268"/>
                <a:gd name="connsiteX15" fmla="*/ 47924 w 1171698"/>
                <a:gd name="connsiteY15" fmla="*/ 271837 h 720268"/>
                <a:gd name="connsiteX16" fmla="*/ 225327 w 1171698"/>
                <a:gd name="connsiteY16" fmla="*/ 176753 h 720268"/>
                <a:gd name="connsiteX17" fmla="*/ 384353 w 1171698"/>
                <a:gd name="connsiteY17" fmla="*/ 11580 h 720268"/>
                <a:gd name="connsiteX0" fmla="*/ 392772 w 1180117"/>
                <a:gd name="connsiteY0" fmla="*/ 11580 h 720268"/>
                <a:gd name="connsiteX1" fmla="*/ 735956 w 1180117"/>
                <a:gd name="connsiteY1" fmla="*/ 0 h 720268"/>
                <a:gd name="connsiteX2" fmla="*/ 950812 w 1180117"/>
                <a:gd name="connsiteY2" fmla="*/ 224399 h 720268"/>
                <a:gd name="connsiteX3" fmla="*/ 1091763 w 1180117"/>
                <a:gd name="connsiteY3" fmla="*/ 347808 h 720268"/>
                <a:gd name="connsiteX4" fmla="*/ 1039911 w 1180117"/>
                <a:gd name="connsiteY4" fmla="*/ 394967 h 720268"/>
                <a:gd name="connsiteX5" fmla="*/ 790296 w 1180117"/>
                <a:gd name="connsiteY5" fmla="*/ 207537 h 720268"/>
                <a:gd name="connsiteX6" fmla="*/ 743174 w 1180117"/>
                <a:gd name="connsiteY6" fmla="*/ 589410 h 720268"/>
                <a:gd name="connsiteX7" fmla="*/ 702608 w 1180117"/>
                <a:gd name="connsiteY7" fmla="*/ 606536 h 720268"/>
                <a:gd name="connsiteX8" fmla="*/ 665557 w 1180117"/>
                <a:gd name="connsiteY8" fmla="*/ 598066 h 720268"/>
                <a:gd name="connsiteX9" fmla="*/ 603919 w 1180117"/>
                <a:gd name="connsiteY9" fmla="*/ 457109 h 720268"/>
                <a:gd name="connsiteX10" fmla="*/ 503924 w 1180117"/>
                <a:gd name="connsiteY10" fmla="*/ 464061 h 720268"/>
                <a:gd name="connsiteX11" fmla="*/ 390876 w 1180117"/>
                <a:gd name="connsiteY11" fmla="*/ 663277 h 720268"/>
                <a:gd name="connsiteX12" fmla="*/ 352309 w 1180117"/>
                <a:gd name="connsiteY12" fmla="*/ 626356 h 720268"/>
                <a:gd name="connsiteX13" fmla="*/ 350327 w 1180117"/>
                <a:gd name="connsiteY13" fmla="*/ 231815 h 720268"/>
                <a:gd name="connsiteX14" fmla="*/ 111483 w 1180117"/>
                <a:gd name="connsiteY14" fmla="*/ 318089 h 720268"/>
                <a:gd name="connsiteX15" fmla="*/ 56343 w 1180117"/>
                <a:gd name="connsiteY15" fmla="*/ 271837 h 720268"/>
                <a:gd name="connsiteX16" fmla="*/ 233746 w 1180117"/>
                <a:gd name="connsiteY16" fmla="*/ 176753 h 720268"/>
                <a:gd name="connsiteX17" fmla="*/ 392772 w 1180117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723652 w 1201161"/>
                <a:gd name="connsiteY7" fmla="*/ 60653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35516 w 1201161"/>
                <a:gd name="connsiteY9" fmla="*/ 462623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11340 w 1201161"/>
                <a:gd name="connsiteY5" fmla="*/ 207537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74939"/>
                <a:gd name="connsiteY0" fmla="*/ 11580 h 720636"/>
                <a:gd name="connsiteX1" fmla="*/ 757000 w 1274939"/>
                <a:gd name="connsiteY1" fmla="*/ 0 h 720636"/>
                <a:gd name="connsiteX2" fmla="*/ 971856 w 1274939"/>
                <a:gd name="connsiteY2" fmla="*/ 224399 h 720636"/>
                <a:gd name="connsiteX3" fmla="*/ 1201829 w 1274939"/>
                <a:gd name="connsiteY3" fmla="*/ 313185 h 720636"/>
                <a:gd name="connsiteX4" fmla="*/ 1060955 w 1274939"/>
                <a:gd name="connsiteY4" fmla="*/ 394967 h 720636"/>
                <a:gd name="connsiteX5" fmla="*/ 898954 w 1274939"/>
                <a:gd name="connsiteY5" fmla="*/ 192061 h 720636"/>
                <a:gd name="connsiteX6" fmla="*/ 808734 w 1274939"/>
                <a:gd name="connsiteY6" fmla="*/ 434435 h 720636"/>
                <a:gd name="connsiteX7" fmla="*/ 750947 w 1274939"/>
                <a:gd name="connsiteY7" fmla="*/ 616865 h 720636"/>
                <a:gd name="connsiteX8" fmla="*/ 687698 w 1274939"/>
                <a:gd name="connsiteY8" fmla="*/ 592047 h 720636"/>
                <a:gd name="connsiteX9" fmla="*/ 635516 w 1274939"/>
                <a:gd name="connsiteY9" fmla="*/ 462623 h 720636"/>
                <a:gd name="connsiteX10" fmla="*/ 524968 w 1274939"/>
                <a:gd name="connsiteY10" fmla="*/ 464061 h 720636"/>
                <a:gd name="connsiteX11" fmla="*/ 411920 w 1274939"/>
                <a:gd name="connsiteY11" fmla="*/ 663277 h 720636"/>
                <a:gd name="connsiteX12" fmla="*/ 373353 w 1274939"/>
                <a:gd name="connsiteY12" fmla="*/ 626356 h 720636"/>
                <a:gd name="connsiteX13" fmla="*/ 371371 w 1274939"/>
                <a:gd name="connsiteY13" fmla="*/ 231815 h 720636"/>
                <a:gd name="connsiteX14" fmla="*/ 132527 w 1274939"/>
                <a:gd name="connsiteY14" fmla="*/ 318089 h 720636"/>
                <a:gd name="connsiteX15" fmla="*/ 77387 w 1274939"/>
                <a:gd name="connsiteY15" fmla="*/ 271837 h 720636"/>
                <a:gd name="connsiteX16" fmla="*/ 254790 w 1274939"/>
                <a:gd name="connsiteY16" fmla="*/ 176753 h 720636"/>
                <a:gd name="connsiteX17" fmla="*/ 413816 w 1274939"/>
                <a:gd name="connsiteY17" fmla="*/ 11580 h 720636"/>
                <a:gd name="connsiteX0" fmla="*/ 413816 w 1288724"/>
                <a:gd name="connsiteY0" fmla="*/ 11580 h 720636"/>
                <a:gd name="connsiteX1" fmla="*/ 757000 w 1288724"/>
                <a:gd name="connsiteY1" fmla="*/ 0 h 720636"/>
                <a:gd name="connsiteX2" fmla="*/ 971856 w 1288724"/>
                <a:gd name="connsiteY2" fmla="*/ 224399 h 720636"/>
                <a:gd name="connsiteX3" fmla="*/ 1201829 w 1288724"/>
                <a:gd name="connsiteY3" fmla="*/ 313185 h 720636"/>
                <a:gd name="connsiteX4" fmla="*/ 1142790 w 1288724"/>
                <a:gd name="connsiteY4" fmla="*/ 345305 h 720636"/>
                <a:gd name="connsiteX5" fmla="*/ 898954 w 1288724"/>
                <a:gd name="connsiteY5" fmla="*/ 192061 h 720636"/>
                <a:gd name="connsiteX6" fmla="*/ 808734 w 1288724"/>
                <a:gd name="connsiteY6" fmla="*/ 434435 h 720636"/>
                <a:gd name="connsiteX7" fmla="*/ 750947 w 1288724"/>
                <a:gd name="connsiteY7" fmla="*/ 616865 h 720636"/>
                <a:gd name="connsiteX8" fmla="*/ 687698 w 1288724"/>
                <a:gd name="connsiteY8" fmla="*/ 592047 h 720636"/>
                <a:gd name="connsiteX9" fmla="*/ 635516 w 1288724"/>
                <a:gd name="connsiteY9" fmla="*/ 462623 h 720636"/>
                <a:gd name="connsiteX10" fmla="*/ 524968 w 1288724"/>
                <a:gd name="connsiteY10" fmla="*/ 464061 h 720636"/>
                <a:gd name="connsiteX11" fmla="*/ 411920 w 1288724"/>
                <a:gd name="connsiteY11" fmla="*/ 663277 h 720636"/>
                <a:gd name="connsiteX12" fmla="*/ 373353 w 1288724"/>
                <a:gd name="connsiteY12" fmla="*/ 626356 h 720636"/>
                <a:gd name="connsiteX13" fmla="*/ 371371 w 1288724"/>
                <a:gd name="connsiteY13" fmla="*/ 231815 h 720636"/>
                <a:gd name="connsiteX14" fmla="*/ 132527 w 1288724"/>
                <a:gd name="connsiteY14" fmla="*/ 318089 h 720636"/>
                <a:gd name="connsiteX15" fmla="*/ 77387 w 1288724"/>
                <a:gd name="connsiteY15" fmla="*/ 271837 h 720636"/>
                <a:gd name="connsiteX16" fmla="*/ 254790 w 1288724"/>
                <a:gd name="connsiteY16" fmla="*/ 176753 h 720636"/>
                <a:gd name="connsiteX17" fmla="*/ 413816 w 1288724"/>
                <a:gd name="connsiteY17" fmla="*/ 11580 h 720636"/>
                <a:gd name="connsiteX0" fmla="*/ 413816 w 1282260"/>
                <a:gd name="connsiteY0" fmla="*/ 11580 h 720636"/>
                <a:gd name="connsiteX1" fmla="*/ 757000 w 1282260"/>
                <a:gd name="connsiteY1" fmla="*/ 0 h 720636"/>
                <a:gd name="connsiteX2" fmla="*/ 971856 w 1282260"/>
                <a:gd name="connsiteY2" fmla="*/ 224399 h 720636"/>
                <a:gd name="connsiteX3" fmla="*/ 1201829 w 1282260"/>
                <a:gd name="connsiteY3" fmla="*/ 313185 h 720636"/>
                <a:gd name="connsiteX4" fmla="*/ 1142790 w 1282260"/>
                <a:gd name="connsiteY4" fmla="*/ 345305 h 720636"/>
                <a:gd name="connsiteX5" fmla="*/ 898954 w 1282260"/>
                <a:gd name="connsiteY5" fmla="*/ 192061 h 720636"/>
                <a:gd name="connsiteX6" fmla="*/ 808734 w 1282260"/>
                <a:gd name="connsiteY6" fmla="*/ 434435 h 720636"/>
                <a:gd name="connsiteX7" fmla="*/ 750947 w 1282260"/>
                <a:gd name="connsiteY7" fmla="*/ 616865 h 720636"/>
                <a:gd name="connsiteX8" fmla="*/ 687698 w 1282260"/>
                <a:gd name="connsiteY8" fmla="*/ 592047 h 720636"/>
                <a:gd name="connsiteX9" fmla="*/ 635516 w 1282260"/>
                <a:gd name="connsiteY9" fmla="*/ 462623 h 720636"/>
                <a:gd name="connsiteX10" fmla="*/ 524968 w 1282260"/>
                <a:gd name="connsiteY10" fmla="*/ 464061 h 720636"/>
                <a:gd name="connsiteX11" fmla="*/ 411920 w 1282260"/>
                <a:gd name="connsiteY11" fmla="*/ 663277 h 720636"/>
                <a:gd name="connsiteX12" fmla="*/ 373353 w 1282260"/>
                <a:gd name="connsiteY12" fmla="*/ 626356 h 720636"/>
                <a:gd name="connsiteX13" fmla="*/ 371371 w 1282260"/>
                <a:gd name="connsiteY13" fmla="*/ 231815 h 720636"/>
                <a:gd name="connsiteX14" fmla="*/ 132527 w 1282260"/>
                <a:gd name="connsiteY14" fmla="*/ 318089 h 720636"/>
                <a:gd name="connsiteX15" fmla="*/ 77387 w 1282260"/>
                <a:gd name="connsiteY15" fmla="*/ 271837 h 720636"/>
                <a:gd name="connsiteX16" fmla="*/ 254790 w 1282260"/>
                <a:gd name="connsiteY16" fmla="*/ 176753 h 720636"/>
                <a:gd name="connsiteX17" fmla="*/ 413816 w 1282260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971856 w 1280667"/>
                <a:gd name="connsiteY2" fmla="*/ 224399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1123469 w 1280667"/>
                <a:gd name="connsiteY2" fmla="*/ 144030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124518 w 1280667"/>
                <a:gd name="connsiteY18" fmla="*/ 197137 h 876869"/>
                <a:gd name="connsiteX19" fmla="*/ 383701 w 1280667"/>
                <a:gd name="connsiteY19" fmla="*/ 5380 h 876869"/>
                <a:gd name="connsiteX0" fmla="*/ 442084 w 1339050"/>
                <a:gd name="connsiteY0" fmla="*/ 5380 h 876869"/>
                <a:gd name="connsiteX1" fmla="*/ 893797 w 1339050"/>
                <a:gd name="connsiteY1" fmla="*/ 0 h 876869"/>
                <a:gd name="connsiteX2" fmla="*/ 1181852 w 1339050"/>
                <a:gd name="connsiteY2" fmla="*/ 300263 h 876869"/>
                <a:gd name="connsiteX3" fmla="*/ 1260212 w 1339050"/>
                <a:gd name="connsiteY3" fmla="*/ 469418 h 876869"/>
                <a:gd name="connsiteX4" fmla="*/ 1201173 w 1339050"/>
                <a:gd name="connsiteY4" fmla="*/ 501538 h 876869"/>
                <a:gd name="connsiteX5" fmla="*/ 1102830 w 1339050"/>
                <a:gd name="connsiteY5" fmla="*/ 393575 h 876869"/>
                <a:gd name="connsiteX6" fmla="*/ 957337 w 1339050"/>
                <a:gd name="connsiteY6" fmla="*/ 348294 h 876869"/>
                <a:gd name="connsiteX7" fmla="*/ 867117 w 1339050"/>
                <a:gd name="connsiteY7" fmla="*/ 590668 h 876869"/>
                <a:gd name="connsiteX8" fmla="*/ 809330 w 1339050"/>
                <a:gd name="connsiteY8" fmla="*/ 773098 h 876869"/>
                <a:gd name="connsiteX9" fmla="*/ 746081 w 1339050"/>
                <a:gd name="connsiteY9" fmla="*/ 748280 h 876869"/>
                <a:gd name="connsiteX10" fmla="*/ 693899 w 1339050"/>
                <a:gd name="connsiteY10" fmla="*/ 618856 h 876869"/>
                <a:gd name="connsiteX11" fmla="*/ 583351 w 1339050"/>
                <a:gd name="connsiteY11" fmla="*/ 620294 h 876869"/>
                <a:gd name="connsiteX12" fmla="*/ 470303 w 1339050"/>
                <a:gd name="connsiteY12" fmla="*/ 819510 h 876869"/>
                <a:gd name="connsiteX13" fmla="*/ 431736 w 1339050"/>
                <a:gd name="connsiteY13" fmla="*/ 782589 h 876869"/>
                <a:gd name="connsiteX14" fmla="*/ 429754 w 1339050"/>
                <a:gd name="connsiteY14" fmla="*/ 388048 h 876869"/>
                <a:gd name="connsiteX15" fmla="*/ 190910 w 1339050"/>
                <a:gd name="connsiteY15" fmla="*/ 474322 h 876869"/>
                <a:gd name="connsiteX16" fmla="*/ 56445 w 1339050"/>
                <a:gd name="connsiteY16" fmla="*/ 516121 h 876869"/>
                <a:gd name="connsiteX17" fmla="*/ 171599 w 1339050"/>
                <a:gd name="connsiteY17" fmla="*/ 268681 h 876869"/>
                <a:gd name="connsiteX18" fmla="*/ 182901 w 1339050"/>
                <a:gd name="connsiteY18" fmla="*/ 197137 h 876869"/>
                <a:gd name="connsiteX19" fmla="*/ 442084 w 1339050"/>
                <a:gd name="connsiteY19" fmla="*/ 5380 h 876869"/>
                <a:gd name="connsiteX0" fmla="*/ 450803 w 1347769"/>
                <a:gd name="connsiteY0" fmla="*/ 5380 h 876869"/>
                <a:gd name="connsiteX1" fmla="*/ 902516 w 1347769"/>
                <a:gd name="connsiteY1" fmla="*/ 0 h 876869"/>
                <a:gd name="connsiteX2" fmla="*/ 1190571 w 1347769"/>
                <a:gd name="connsiteY2" fmla="*/ 300263 h 876869"/>
                <a:gd name="connsiteX3" fmla="*/ 1268931 w 1347769"/>
                <a:gd name="connsiteY3" fmla="*/ 469418 h 876869"/>
                <a:gd name="connsiteX4" fmla="*/ 1209892 w 1347769"/>
                <a:gd name="connsiteY4" fmla="*/ 501538 h 876869"/>
                <a:gd name="connsiteX5" fmla="*/ 1111549 w 1347769"/>
                <a:gd name="connsiteY5" fmla="*/ 393575 h 876869"/>
                <a:gd name="connsiteX6" fmla="*/ 966056 w 1347769"/>
                <a:gd name="connsiteY6" fmla="*/ 348294 h 876869"/>
                <a:gd name="connsiteX7" fmla="*/ 875836 w 1347769"/>
                <a:gd name="connsiteY7" fmla="*/ 590668 h 876869"/>
                <a:gd name="connsiteX8" fmla="*/ 818049 w 1347769"/>
                <a:gd name="connsiteY8" fmla="*/ 773098 h 876869"/>
                <a:gd name="connsiteX9" fmla="*/ 754800 w 1347769"/>
                <a:gd name="connsiteY9" fmla="*/ 748280 h 876869"/>
                <a:gd name="connsiteX10" fmla="*/ 702618 w 1347769"/>
                <a:gd name="connsiteY10" fmla="*/ 618856 h 876869"/>
                <a:gd name="connsiteX11" fmla="*/ 592070 w 1347769"/>
                <a:gd name="connsiteY11" fmla="*/ 620294 h 876869"/>
                <a:gd name="connsiteX12" fmla="*/ 479022 w 1347769"/>
                <a:gd name="connsiteY12" fmla="*/ 819510 h 876869"/>
                <a:gd name="connsiteX13" fmla="*/ 440455 w 1347769"/>
                <a:gd name="connsiteY13" fmla="*/ 782589 h 876869"/>
                <a:gd name="connsiteX14" fmla="*/ 438473 w 1347769"/>
                <a:gd name="connsiteY14" fmla="*/ 388048 h 876869"/>
                <a:gd name="connsiteX15" fmla="*/ 161411 w 1347769"/>
                <a:gd name="connsiteY15" fmla="*/ 526893 h 876869"/>
                <a:gd name="connsiteX16" fmla="*/ 65164 w 1347769"/>
                <a:gd name="connsiteY16" fmla="*/ 516121 h 876869"/>
                <a:gd name="connsiteX17" fmla="*/ 180318 w 1347769"/>
                <a:gd name="connsiteY17" fmla="*/ 268681 h 876869"/>
                <a:gd name="connsiteX18" fmla="*/ 191620 w 1347769"/>
                <a:gd name="connsiteY18" fmla="*/ 197137 h 876869"/>
                <a:gd name="connsiteX19" fmla="*/ 450803 w 1347769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419149 w 1328445"/>
                <a:gd name="connsiteY14" fmla="*/ 388048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236216 w 1328445"/>
                <a:gd name="connsiteY16" fmla="*/ 375083 h 876869"/>
                <a:gd name="connsiteX17" fmla="*/ 142087 w 1328445"/>
                <a:gd name="connsiteY17" fmla="*/ 526893 h 876869"/>
                <a:gd name="connsiteX18" fmla="*/ 45840 w 1328445"/>
                <a:gd name="connsiteY18" fmla="*/ 516121 h 876869"/>
                <a:gd name="connsiteX19" fmla="*/ 160994 w 1328445"/>
                <a:gd name="connsiteY19" fmla="*/ 268681 h 876869"/>
                <a:gd name="connsiteX20" fmla="*/ 172296 w 1328445"/>
                <a:gd name="connsiteY20" fmla="*/ 197137 h 876869"/>
                <a:gd name="connsiteX21" fmla="*/ 431479 w 1328445"/>
                <a:gd name="connsiteY21" fmla="*/ 5380 h 876869"/>
                <a:gd name="connsiteX0" fmla="*/ 431479 w 1310059"/>
                <a:gd name="connsiteY0" fmla="*/ 5380 h 876869"/>
                <a:gd name="connsiteX1" fmla="*/ 883192 w 1310059"/>
                <a:gd name="connsiteY1" fmla="*/ 0 h 876869"/>
                <a:gd name="connsiteX2" fmla="*/ 1171247 w 1310059"/>
                <a:gd name="connsiteY2" fmla="*/ 300263 h 876869"/>
                <a:gd name="connsiteX3" fmla="*/ 1249607 w 1310059"/>
                <a:gd name="connsiteY3" fmla="*/ 469418 h 876869"/>
                <a:gd name="connsiteX4" fmla="*/ 1047044 w 1310059"/>
                <a:gd name="connsiteY4" fmla="*/ 551500 h 876869"/>
                <a:gd name="connsiteX5" fmla="*/ 1092225 w 1310059"/>
                <a:gd name="connsiteY5" fmla="*/ 393575 h 876869"/>
                <a:gd name="connsiteX6" fmla="*/ 946732 w 1310059"/>
                <a:gd name="connsiteY6" fmla="*/ 348294 h 876869"/>
                <a:gd name="connsiteX7" fmla="*/ 856512 w 1310059"/>
                <a:gd name="connsiteY7" fmla="*/ 590668 h 876869"/>
                <a:gd name="connsiteX8" fmla="*/ 798725 w 1310059"/>
                <a:gd name="connsiteY8" fmla="*/ 773098 h 876869"/>
                <a:gd name="connsiteX9" fmla="*/ 735476 w 1310059"/>
                <a:gd name="connsiteY9" fmla="*/ 748280 h 876869"/>
                <a:gd name="connsiteX10" fmla="*/ 683294 w 1310059"/>
                <a:gd name="connsiteY10" fmla="*/ 618856 h 876869"/>
                <a:gd name="connsiteX11" fmla="*/ 572746 w 1310059"/>
                <a:gd name="connsiteY11" fmla="*/ 620294 h 876869"/>
                <a:gd name="connsiteX12" fmla="*/ 495596 w 1310059"/>
                <a:gd name="connsiteY12" fmla="*/ 717903 h 876869"/>
                <a:gd name="connsiteX13" fmla="*/ 462906 w 1310059"/>
                <a:gd name="connsiteY13" fmla="*/ 709845 h 876869"/>
                <a:gd name="connsiteX14" fmla="*/ 411937 w 1310059"/>
                <a:gd name="connsiteY14" fmla="*/ 555031 h 876869"/>
                <a:gd name="connsiteX15" fmla="*/ 361064 w 1310059"/>
                <a:gd name="connsiteY15" fmla="*/ 360382 h 876869"/>
                <a:gd name="connsiteX16" fmla="*/ 236216 w 1310059"/>
                <a:gd name="connsiteY16" fmla="*/ 375083 h 876869"/>
                <a:gd name="connsiteX17" fmla="*/ 142087 w 1310059"/>
                <a:gd name="connsiteY17" fmla="*/ 526893 h 876869"/>
                <a:gd name="connsiteX18" fmla="*/ 45840 w 1310059"/>
                <a:gd name="connsiteY18" fmla="*/ 516121 h 876869"/>
                <a:gd name="connsiteX19" fmla="*/ 160994 w 1310059"/>
                <a:gd name="connsiteY19" fmla="*/ 268681 h 876869"/>
                <a:gd name="connsiteX20" fmla="*/ 172296 w 1310059"/>
                <a:gd name="connsiteY20" fmla="*/ 197137 h 876869"/>
                <a:gd name="connsiteX21" fmla="*/ 431479 w 1310059"/>
                <a:gd name="connsiteY21" fmla="*/ 5380 h 876869"/>
                <a:gd name="connsiteX0" fmla="*/ 431479 w 1203195"/>
                <a:gd name="connsiteY0" fmla="*/ 5380 h 876869"/>
                <a:gd name="connsiteX1" fmla="*/ 883192 w 1203195"/>
                <a:gd name="connsiteY1" fmla="*/ 0 h 876869"/>
                <a:gd name="connsiteX2" fmla="*/ 1171247 w 1203195"/>
                <a:gd name="connsiteY2" fmla="*/ 300263 h 876869"/>
                <a:gd name="connsiteX3" fmla="*/ 1127834 w 1203195"/>
                <a:gd name="connsiteY3" fmla="*/ 615003 h 876869"/>
                <a:gd name="connsiteX4" fmla="*/ 1047044 w 1203195"/>
                <a:gd name="connsiteY4" fmla="*/ 551500 h 876869"/>
                <a:gd name="connsiteX5" fmla="*/ 1092225 w 1203195"/>
                <a:gd name="connsiteY5" fmla="*/ 393575 h 876869"/>
                <a:gd name="connsiteX6" fmla="*/ 946732 w 1203195"/>
                <a:gd name="connsiteY6" fmla="*/ 348294 h 876869"/>
                <a:gd name="connsiteX7" fmla="*/ 856512 w 1203195"/>
                <a:gd name="connsiteY7" fmla="*/ 590668 h 876869"/>
                <a:gd name="connsiteX8" fmla="*/ 798725 w 1203195"/>
                <a:gd name="connsiteY8" fmla="*/ 773098 h 876869"/>
                <a:gd name="connsiteX9" fmla="*/ 735476 w 1203195"/>
                <a:gd name="connsiteY9" fmla="*/ 748280 h 876869"/>
                <a:gd name="connsiteX10" fmla="*/ 683294 w 1203195"/>
                <a:gd name="connsiteY10" fmla="*/ 618856 h 876869"/>
                <a:gd name="connsiteX11" fmla="*/ 572746 w 1203195"/>
                <a:gd name="connsiteY11" fmla="*/ 620294 h 876869"/>
                <a:gd name="connsiteX12" fmla="*/ 495596 w 1203195"/>
                <a:gd name="connsiteY12" fmla="*/ 717903 h 876869"/>
                <a:gd name="connsiteX13" fmla="*/ 462906 w 1203195"/>
                <a:gd name="connsiteY13" fmla="*/ 709845 h 876869"/>
                <a:gd name="connsiteX14" fmla="*/ 411937 w 1203195"/>
                <a:gd name="connsiteY14" fmla="*/ 555031 h 876869"/>
                <a:gd name="connsiteX15" fmla="*/ 361064 w 1203195"/>
                <a:gd name="connsiteY15" fmla="*/ 360382 h 876869"/>
                <a:gd name="connsiteX16" fmla="*/ 236216 w 1203195"/>
                <a:gd name="connsiteY16" fmla="*/ 375083 h 876869"/>
                <a:gd name="connsiteX17" fmla="*/ 142087 w 1203195"/>
                <a:gd name="connsiteY17" fmla="*/ 526893 h 876869"/>
                <a:gd name="connsiteX18" fmla="*/ 45840 w 1203195"/>
                <a:gd name="connsiteY18" fmla="*/ 516121 h 876869"/>
                <a:gd name="connsiteX19" fmla="*/ 160994 w 1203195"/>
                <a:gd name="connsiteY19" fmla="*/ 268681 h 876869"/>
                <a:gd name="connsiteX20" fmla="*/ 172296 w 1203195"/>
                <a:gd name="connsiteY20" fmla="*/ 197137 h 876869"/>
                <a:gd name="connsiteX21" fmla="*/ 431479 w 1203195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91134"/>
                <a:gd name="connsiteX1" fmla="*/ 883192 w 1171247"/>
                <a:gd name="connsiteY1" fmla="*/ 0 h 891134"/>
                <a:gd name="connsiteX2" fmla="*/ 1171247 w 1171247"/>
                <a:gd name="connsiteY2" fmla="*/ 300263 h 891134"/>
                <a:gd name="connsiteX3" fmla="*/ 1127834 w 1171247"/>
                <a:gd name="connsiteY3" fmla="*/ 615003 h 891134"/>
                <a:gd name="connsiteX4" fmla="*/ 1047044 w 1171247"/>
                <a:gd name="connsiteY4" fmla="*/ 551500 h 891134"/>
                <a:gd name="connsiteX5" fmla="*/ 973384 w 1171247"/>
                <a:gd name="connsiteY5" fmla="*/ 478009 h 891134"/>
                <a:gd name="connsiteX6" fmla="*/ 849420 w 1171247"/>
                <a:gd name="connsiteY6" fmla="*/ 443959 h 891134"/>
                <a:gd name="connsiteX7" fmla="*/ 822128 w 1171247"/>
                <a:gd name="connsiteY7" fmla="*/ 598015 h 891134"/>
                <a:gd name="connsiteX8" fmla="*/ 818427 w 1171247"/>
                <a:gd name="connsiteY8" fmla="*/ 712111 h 891134"/>
                <a:gd name="connsiteX9" fmla="*/ 798725 w 1171247"/>
                <a:gd name="connsiteY9" fmla="*/ 773098 h 891134"/>
                <a:gd name="connsiteX10" fmla="*/ 755296 w 1171247"/>
                <a:gd name="connsiteY10" fmla="*/ 773895 h 891134"/>
                <a:gd name="connsiteX11" fmla="*/ 683294 w 1171247"/>
                <a:gd name="connsiteY11" fmla="*/ 618856 h 891134"/>
                <a:gd name="connsiteX12" fmla="*/ 572746 w 1171247"/>
                <a:gd name="connsiteY12" fmla="*/ 620294 h 891134"/>
                <a:gd name="connsiteX13" fmla="*/ 495596 w 1171247"/>
                <a:gd name="connsiteY13" fmla="*/ 717903 h 891134"/>
                <a:gd name="connsiteX14" fmla="*/ 462906 w 1171247"/>
                <a:gd name="connsiteY14" fmla="*/ 709845 h 891134"/>
                <a:gd name="connsiteX15" fmla="*/ 411937 w 1171247"/>
                <a:gd name="connsiteY15" fmla="*/ 555031 h 891134"/>
                <a:gd name="connsiteX16" fmla="*/ 361064 w 1171247"/>
                <a:gd name="connsiteY16" fmla="*/ 360382 h 891134"/>
                <a:gd name="connsiteX17" fmla="*/ 236216 w 1171247"/>
                <a:gd name="connsiteY17" fmla="*/ 375083 h 891134"/>
                <a:gd name="connsiteX18" fmla="*/ 142087 w 1171247"/>
                <a:gd name="connsiteY18" fmla="*/ 526893 h 891134"/>
                <a:gd name="connsiteX19" fmla="*/ 45840 w 1171247"/>
                <a:gd name="connsiteY19" fmla="*/ 516121 h 891134"/>
                <a:gd name="connsiteX20" fmla="*/ 160994 w 1171247"/>
                <a:gd name="connsiteY20" fmla="*/ 268681 h 891134"/>
                <a:gd name="connsiteX21" fmla="*/ 172296 w 1171247"/>
                <a:gd name="connsiteY21" fmla="*/ 197137 h 891134"/>
                <a:gd name="connsiteX22" fmla="*/ 431479 w 1171247"/>
                <a:gd name="connsiteY22" fmla="*/ 5380 h 891134"/>
                <a:gd name="connsiteX0" fmla="*/ 431479 w 1171247"/>
                <a:gd name="connsiteY0" fmla="*/ 5380 h 880247"/>
                <a:gd name="connsiteX1" fmla="*/ 883192 w 1171247"/>
                <a:gd name="connsiteY1" fmla="*/ 0 h 880247"/>
                <a:gd name="connsiteX2" fmla="*/ 1171247 w 1171247"/>
                <a:gd name="connsiteY2" fmla="*/ 300263 h 880247"/>
                <a:gd name="connsiteX3" fmla="*/ 1127834 w 1171247"/>
                <a:gd name="connsiteY3" fmla="*/ 615003 h 880247"/>
                <a:gd name="connsiteX4" fmla="*/ 1047044 w 1171247"/>
                <a:gd name="connsiteY4" fmla="*/ 551500 h 880247"/>
                <a:gd name="connsiteX5" fmla="*/ 973384 w 1171247"/>
                <a:gd name="connsiteY5" fmla="*/ 478009 h 880247"/>
                <a:gd name="connsiteX6" fmla="*/ 849420 w 1171247"/>
                <a:gd name="connsiteY6" fmla="*/ 443959 h 880247"/>
                <a:gd name="connsiteX7" fmla="*/ 822128 w 1171247"/>
                <a:gd name="connsiteY7" fmla="*/ 598015 h 880247"/>
                <a:gd name="connsiteX8" fmla="*/ 818427 w 1171247"/>
                <a:gd name="connsiteY8" fmla="*/ 712111 h 880247"/>
                <a:gd name="connsiteX9" fmla="*/ 798725 w 1171247"/>
                <a:gd name="connsiteY9" fmla="*/ 773098 h 880247"/>
                <a:gd name="connsiteX10" fmla="*/ 755296 w 1171247"/>
                <a:gd name="connsiteY10" fmla="*/ 773895 h 880247"/>
                <a:gd name="connsiteX11" fmla="*/ 683294 w 1171247"/>
                <a:gd name="connsiteY11" fmla="*/ 618856 h 880247"/>
                <a:gd name="connsiteX12" fmla="*/ 572746 w 1171247"/>
                <a:gd name="connsiteY12" fmla="*/ 620294 h 880247"/>
                <a:gd name="connsiteX13" fmla="*/ 495596 w 1171247"/>
                <a:gd name="connsiteY13" fmla="*/ 717903 h 880247"/>
                <a:gd name="connsiteX14" fmla="*/ 462906 w 1171247"/>
                <a:gd name="connsiteY14" fmla="*/ 709845 h 880247"/>
                <a:gd name="connsiteX15" fmla="*/ 411937 w 1171247"/>
                <a:gd name="connsiteY15" fmla="*/ 555031 h 880247"/>
                <a:gd name="connsiteX16" fmla="*/ 361064 w 1171247"/>
                <a:gd name="connsiteY16" fmla="*/ 360382 h 880247"/>
                <a:gd name="connsiteX17" fmla="*/ 236216 w 1171247"/>
                <a:gd name="connsiteY17" fmla="*/ 375083 h 880247"/>
                <a:gd name="connsiteX18" fmla="*/ 142087 w 1171247"/>
                <a:gd name="connsiteY18" fmla="*/ 526893 h 880247"/>
                <a:gd name="connsiteX19" fmla="*/ 45840 w 1171247"/>
                <a:gd name="connsiteY19" fmla="*/ 516121 h 880247"/>
                <a:gd name="connsiteX20" fmla="*/ 160994 w 1171247"/>
                <a:gd name="connsiteY20" fmla="*/ 268681 h 880247"/>
                <a:gd name="connsiteX21" fmla="*/ 172296 w 1171247"/>
                <a:gd name="connsiteY21" fmla="*/ 197137 h 880247"/>
                <a:gd name="connsiteX22" fmla="*/ 431479 w 1171247"/>
                <a:gd name="connsiteY22" fmla="*/ 5380 h 880247"/>
                <a:gd name="connsiteX0" fmla="*/ 431479 w 1171247"/>
                <a:gd name="connsiteY0" fmla="*/ 5380 h 868339"/>
                <a:gd name="connsiteX1" fmla="*/ 883192 w 1171247"/>
                <a:gd name="connsiteY1" fmla="*/ 0 h 868339"/>
                <a:gd name="connsiteX2" fmla="*/ 1171247 w 1171247"/>
                <a:gd name="connsiteY2" fmla="*/ 300263 h 868339"/>
                <a:gd name="connsiteX3" fmla="*/ 1127834 w 1171247"/>
                <a:gd name="connsiteY3" fmla="*/ 615003 h 868339"/>
                <a:gd name="connsiteX4" fmla="*/ 1047044 w 1171247"/>
                <a:gd name="connsiteY4" fmla="*/ 551500 h 868339"/>
                <a:gd name="connsiteX5" fmla="*/ 973384 w 1171247"/>
                <a:gd name="connsiteY5" fmla="*/ 478009 h 868339"/>
                <a:gd name="connsiteX6" fmla="*/ 849420 w 1171247"/>
                <a:gd name="connsiteY6" fmla="*/ 443959 h 868339"/>
                <a:gd name="connsiteX7" fmla="*/ 822128 w 1171247"/>
                <a:gd name="connsiteY7" fmla="*/ 598015 h 868339"/>
                <a:gd name="connsiteX8" fmla="*/ 818427 w 1171247"/>
                <a:gd name="connsiteY8" fmla="*/ 712111 h 868339"/>
                <a:gd name="connsiteX9" fmla="*/ 798725 w 1171247"/>
                <a:gd name="connsiteY9" fmla="*/ 773098 h 868339"/>
                <a:gd name="connsiteX10" fmla="*/ 755296 w 1171247"/>
                <a:gd name="connsiteY10" fmla="*/ 773895 h 868339"/>
                <a:gd name="connsiteX11" fmla="*/ 683294 w 1171247"/>
                <a:gd name="connsiteY11" fmla="*/ 618856 h 868339"/>
                <a:gd name="connsiteX12" fmla="*/ 572746 w 1171247"/>
                <a:gd name="connsiteY12" fmla="*/ 620294 h 868339"/>
                <a:gd name="connsiteX13" fmla="*/ 495596 w 1171247"/>
                <a:gd name="connsiteY13" fmla="*/ 717903 h 868339"/>
                <a:gd name="connsiteX14" fmla="*/ 462906 w 1171247"/>
                <a:gd name="connsiteY14" fmla="*/ 709845 h 868339"/>
                <a:gd name="connsiteX15" fmla="*/ 411937 w 1171247"/>
                <a:gd name="connsiteY15" fmla="*/ 555031 h 868339"/>
                <a:gd name="connsiteX16" fmla="*/ 361064 w 1171247"/>
                <a:gd name="connsiteY16" fmla="*/ 360382 h 868339"/>
                <a:gd name="connsiteX17" fmla="*/ 236216 w 1171247"/>
                <a:gd name="connsiteY17" fmla="*/ 375083 h 868339"/>
                <a:gd name="connsiteX18" fmla="*/ 142087 w 1171247"/>
                <a:gd name="connsiteY18" fmla="*/ 526893 h 868339"/>
                <a:gd name="connsiteX19" fmla="*/ 45840 w 1171247"/>
                <a:gd name="connsiteY19" fmla="*/ 516121 h 868339"/>
                <a:gd name="connsiteX20" fmla="*/ 160994 w 1171247"/>
                <a:gd name="connsiteY20" fmla="*/ 268681 h 868339"/>
                <a:gd name="connsiteX21" fmla="*/ 172296 w 1171247"/>
                <a:gd name="connsiteY21" fmla="*/ 197137 h 868339"/>
                <a:gd name="connsiteX22" fmla="*/ 431479 w 1171247"/>
                <a:gd name="connsiteY22" fmla="*/ 5380 h 868339"/>
                <a:gd name="connsiteX0" fmla="*/ 431479 w 1171247"/>
                <a:gd name="connsiteY0" fmla="*/ 5380 h 877428"/>
                <a:gd name="connsiteX1" fmla="*/ 883192 w 1171247"/>
                <a:gd name="connsiteY1" fmla="*/ 0 h 877428"/>
                <a:gd name="connsiteX2" fmla="*/ 1171247 w 1171247"/>
                <a:gd name="connsiteY2" fmla="*/ 300263 h 877428"/>
                <a:gd name="connsiteX3" fmla="*/ 1127834 w 1171247"/>
                <a:gd name="connsiteY3" fmla="*/ 615003 h 877428"/>
                <a:gd name="connsiteX4" fmla="*/ 1047044 w 1171247"/>
                <a:gd name="connsiteY4" fmla="*/ 551500 h 877428"/>
                <a:gd name="connsiteX5" fmla="*/ 973384 w 1171247"/>
                <a:gd name="connsiteY5" fmla="*/ 478009 h 877428"/>
                <a:gd name="connsiteX6" fmla="*/ 849420 w 1171247"/>
                <a:gd name="connsiteY6" fmla="*/ 443959 h 877428"/>
                <a:gd name="connsiteX7" fmla="*/ 822128 w 1171247"/>
                <a:gd name="connsiteY7" fmla="*/ 598015 h 877428"/>
                <a:gd name="connsiteX8" fmla="*/ 818427 w 1171247"/>
                <a:gd name="connsiteY8" fmla="*/ 712111 h 877428"/>
                <a:gd name="connsiteX9" fmla="*/ 798725 w 1171247"/>
                <a:gd name="connsiteY9" fmla="*/ 773098 h 877428"/>
                <a:gd name="connsiteX10" fmla="*/ 755296 w 1171247"/>
                <a:gd name="connsiteY10" fmla="*/ 773895 h 877428"/>
                <a:gd name="connsiteX11" fmla="*/ 683294 w 1171247"/>
                <a:gd name="connsiteY11" fmla="*/ 618856 h 877428"/>
                <a:gd name="connsiteX12" fmla="*/ 572746 w 1171247"/>
                <a:gd name="connsiteY12" fmla="*/ 620294 h 877428"/>
                <a:gd name="connsiteX13" fmla="*/ 495596 w 1171247"/>
                <a:gd name="connsiteY13" fmla="*/ 717903 h 877428"/>
                <a:gd name="connsiteX14" fmla="*/ 462906 w 1171247"/>
                <a:gd name="connsiteY14" fmla="*/ 709845 h 877428"/>
                <a:gd name="connsiteX15" fmla="*/ 411937 w 1171247"/>
                <a:gd name="connsiteY15" fmla="*/ 555031 h 877428"/>
                <a:gd name="connsiteX16" fmla="*/ 361064 w 1171247"/>
                <a:gd name="connsiteY16" fmla="*/ 360382 h 877428"/>
                <a:gd name="connsiteX17" fmla="*/ 236216 w 1171247"/>
                <a:gd name="connsiteY17" fmla="*/ 375083 h 877428"/>
                <a:gd name="connsiteX18" fmla="*/ 142087 w 1171247"/>
                <a:gd name="connsiteY18" fmla="*/ 526893 h 877428"/>
                <a:gd name="connsiteX19" fmla="*/ 45840 w 1171247"/>
                <a:gd name="connsiteY19" fmla="*/ 516121 h 877428"/>
                <a:gd name="connsiteX20" fmla="*/ 160994 w 1171247"/>
                <a:gd name="connsiteY20" fmla="*/ 268681 h 877428"/>
                <a:gd name="connsiteX21" fmla="*/ 172296 w 1171247"/>
                <a:gd name="connsiteY21" fmla="*/ 197137 h 877428"/>
                <a:gd name="connsiteX22" fmla="*/ 431479 w 1171247"/>
                <a:gd name="connsiteY22" fmla="*/ 5380 h 877428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683294 w 1171247"/>
                <a:gd name="connsiteY11" fmla="*/ 618856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14019 w 1171247"/>
                <a:gd name="connsiteY18" fmla="*/ 36613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30077 w 1240330"/>
                <a:gd name="connsiteY21" fmla="*/ 268681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13059 w 1252827"/>
                <a:gd name="connsiteY0" fmla="*/ 5380 h 872183"/>
                <a:gd name="connsiteX1" fmla="*/ 964772 w 1252827"/>
                <a:gd name="connsiteY1" fmla="*/ 0 h 872183"/>
                <a:gd name="connsiteX2" fmla="*/ 1252827 w 1252827"/>
                <a:gd name="connsiteY2" fmla="*/ 300263 h 872183"/>
                <a:gd name="connsiteX3" fmla="*/ 1209414 w 1252827"/>
                <a:gd name="connsiteY3" fmla="*/ 615003 h 872183"/>
                <a:gd name="connsiteX4" fmla="*/ 1128624 w 1252827"/>
                <a:gd name="connsiteY4" fmla="*/ 551500 h 872183"/>
                <a:gd name="connsiteX5" fmla="*/ 1054964 w 1252827"/>
                <a:gd name="connsiteY5" fmla="*/ 478009 h 872183"/>
                <a:gd name="connsiteX6" fmla="*/ 931000 w 1252827"/>
                <a:gd name="connsiteY6" fmla="*/ 443959 h 872183"/>
                <a:gd name="connsiteX7" fmla="*/ 903708 w 1252827"/>
                <a:gd name="connsiteY7" fmla="*/ 598015 h 872183"/>
                <a:gd name="connsiteX8" fmla="*/ 900007 w 1252827"/>
                <a:gd name="connsiteY8" fmla="*/ 712111 h 872183"/>
                <a:gd name="connsiteX9" fmla="*/ 880305 w 1252827"/>
                <a:gd name="connsiteY9" fmla="*/ 773098 h 872183"/>
                <a:gd name="connsiteX10" fmla="*/ 836876 w 1252827"/>
                <a:gd name="connsiteY10" fmla="*/ 773895 h 872183"/>
                <a:gd name="connsiteX11" fmla="*/ 800342 w 1252827"/>
                <a:gd name="connsiteY11" fmla="*/ 718475 h 872183"/>
                <a:gd name="connsiteX12" fmla="*/ 593017 w 1252827"/>
                <a:gd name="connsiteY12" fmla="*/ 711565 h 872183"/>
                <a:gd name="connsiteX13" fmla="*/ 569851 w 1252827"/>
                <a:gd name="connsiteY13" fmla="*/ 743052 h 872183"/>
                <a:gd name="connsiteX14" fmla="*/ 534586 w 1252827"/>
                <a:gd name="connsiteY14" fmla="*/ 726803 h 872183"/>
                <a:gd name="connsiteX15" fmla="*/ 522421 w 1252827"/>
                <a:gd name="connsiteY15" fmla="*/ 671572 h 872183"/>
                <a:gd name="connsiteX16" fmla="*/ 493517 w 1252827"/>
                <a:gd name="connsiteY16" fmla="*/ 555031 h 872183"/>
                <a:gd name="connsiteX17" fmla="*/ 478558 w 1252827"/>
                <a:gd name="connsiteY17" fmla="*/ 373323 h 872183"/>
                <a:gd name="connsiteX18" fmla="*/ 284168 w 1252827"/>
                <a:gd name="connsiteY18" fmla="*/ 362808 h 872183"/>
                <a:gd name="connsiteX19" fmla="*/ 122831 w 1252827"/>
                <a:gd name="connsiteY19" fmla="*/ 353669 h 872183"/>
                <a:gd name="connsiteX20" fmla="*/ 49336 w 1252827"/>
                <a:gd name="connsiteY20" fmla="*/ 307361 h 872183"/>
                <a:gd name="connsiteX21" fmla="*/ 254095 w 1252827"/>
                <a:gd name="connsiteY21" fmla="*/ 254675 h 872183"/>
                <a:gd name="connsiteX22" fmla="*/ 253876 w 1252827"/>
                <a:gd name="connsiteY22" fmla="*/ 197137 h 872183"/>
                <a:gd name="connsiteX23" fmla="*/ 513059 w 1252827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42298 w 1255511"/>
                <a:gd name="connsiteY22" fmla="*/ 161318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16766"/>
                <a:gd name="connsiteY0" fmla="*/ 5380 h 872183"/>
                <a:gd name="connsiteX1" fmla="*/ 967456 w 1216766"/>
                <a:gd name="connsiteY1" fmla="*/ 0 h 872183"/>
                <a:gd name="connsiteX2" fmla="*/ 1129632 w 1216766"/>
                <a:gd name="connsiteY2" fmla="*/ 417370 h 872183"/>
                <a:gd name="connsiteX3" fmla="*/ 1212098 w 1216766"/>
                <a:gd name="connsiteY3" fmla="*/ 615003 h 872183"/>
                <a:gd name="connsiteX4" fmla="*/ 1131308 w 1216766"/>
                <a:gd name="connsiteY4" fmla="*/ 551500 h 872183"/>
                <a:gd name="connsiteX5" fmla="*/ 1057648 w 1216766"/>
                <a:gd name="connsiteY5" fmla="*/ 478009 h 872183"/>
                <a:gd name="connsiteX6" fmla="*/ 933684 w 1216766"/>
                <a:gd name="connsiteY6" fmla="*/ 443959 h 872183"/>
                <a:gd name="connsiteX7" fmla="*/ 906392 w 1216766"/>
                <a:gd name="connsiteY7" fmla="*/ 598015 h 872183"/>
                <a:gd name="connsiteX8" fmla="*/ 902691 w 1216766"/>
                <a:gd name="connsiteY8" fmla="*/ 712111 h 872183"/>
                <a:gd name="connsiteX9" fmla="*/ 882989 w 1216766"/>
                <a:gd name="connsiteY9" fmla="*/ 773098 h 872183"/>
                <a:gd name="connsiteX10" fmla="*/ 839560 w 1216766"/>
                <a:gd name="connsiteY10" fmla="*/ 773895 h 872183"/>
                <a:gd name="connsiteX11" fmla="*/ 803026 w 1216766"/>
                <a:gd name="connsiteY11" fmla="*/ 718475 h 872183"/>
                <a:gd name="connsiteX12" fmla="*/ 595701 w 1216766"/>
                <a:gd name="connsiteY12" fmla="*/ 711565 h 872183"/>
                <a:gd name="connsiteX13" fmla="*/ 572535 w 1216766"/>
                <a:gd name="connsiteY13" fmla="*/ 743052 h 872183"/>
                <a:gd name="connsiteX14" fmla="*/ 537270 w 1216766"/>
                <a:gd name="connsiteY14" fmla="*/ 726803 h 872183"/>
                <a:gd name="connsiteX15" fmla="*/ 525105 w 1216766"/>
                <a:gd name="connsiteY15" fmla="*/ 671572 h 872183"/>
                <a:gd name="connsiteX16" fmla="*/ 496201 w 1216766"/>
                <a:gd name="connsiteY16" fmla="*/ 555031 h 872183"/>
                <a:gd name="connsiteX17" fmla="*/ 481242 w 1216766"/>
                <a:gd name="connsiteY17" fmla="*/ 373323 h 872183"/>
                <a:gd name="connsiteX18" fmla="*/ 286852 w 1216766"/>
                <a:gd name="connsiteY18" fmla="*/ 362808 h 872183"/>
                <a:gd name="connsiteX19" fmla="*/ 125515 w 1216766"/>
                <a:gd name="connsiteY19" fmla="*/ 353669 h 872183"/>
                <a:gd name="connsiteX20" fmla="*/ 52020 w 1216766"/>
                <a:gd name="connsiteY20" fmla="*/ 307361 h 872183"/>
                <a:gd name="connsiteX21" fmla="*/ 256779 w 1216766"/>
                <a:gd name="connsiteY21" fmla="*/ 254675 h 872183"/>
                <a:gd name="connsiteX22" fmla="*/ 560588 w 1216766"/>
                <a:gd name="connsiteY22" fmla="*/ 166646 h 872183"/>
                <a:gd name="connsiteX23" fmla="*/ 515743 w 1216766"/>
                <a:gd name="connsiteY23" fmla="*/ 5380 h 872183"/>
                <a:gd name="connsiteX0" fmla="*/ 515743 w 1243437"/>
                <a:gd name="connsiteY0" fmla="*/ 5380 h 872183"/>
                <a:gd name="connsiteX1" fmla="*/ 967456 w 1243437"/>
                <a:gd name="connsiteY1" fmla="*/ 0 h 872183"/>
                <a:gd name="connsiteX2" fmla="*/ 1129632 w 1243437"/>
                <a:gd name="connsiteY2" fmla="*/ 417370 h 872183"/>
                <a:gd name="connsiteX3" fmla="*/ 1239333 w 1243437"/>
                <a:gd name="connsiteY3" fmla="*/ 598134 h 872183"/>
                <a:gd name="connsiteX4" fmla="*/ 1131308 w 1243437"/>
                <a:gd name="connsiteY4" fmla="*/ 551500 h 872183"/>
                <a:gd name="connsiteX5" fmla="*/ 1057648 w 1243437"/>
                <a:gd name="connsiteY5" fmla="*/ 478009 h 872183"/>
                <a:gd name="connsiteX6" fmla="*/ 933684 w 1243437"/>
                <a:gd name="connsiteY6" fmla="*/ 443959 h 872183"/>
                <a:gd name="connsiteX7" fmla="*/ 906392 w 1243437"/>
                <a:gd name="connsiteY7" fmla="*/ 598015 h 872183"/>
                <a:gd name="connsiteX8" fmla="*/ 902691 w 1243437"/>
                <a:gd name="connsiteY8" fmla="*/ 712111 h 872183"/>
                <a:gd name="connsiteX9" fmla="*/ 882989 w 1243437"/>
                <a:gd name="connsiteY9" fmla="*/ 773098 h 872183"/>
                <a:gd name="connsiteX10" fmla="*/ 839560 w 1243437"/>
                <a:gd name="connsiteY10" fmla="*/ 773895 h 872183"/>
                <a:gd name="connsiteX11" fmla="*/ 803026 w 1243437"/>
                <a:gd name="connsiteY11" fmla="*/ 718475 h 872183"/>
                <a:gd name="connsiteX12" fmla="*/ 595701 w 1243437"/>
                <a:gd name="connsiteY12" fmla="*/ 711565 h 872183"/>
                <a:gd name="connsiteX13" fmla="*/ 572535 w 1243437"/>
                <a:gd name="connsiteY13" fmla="*/ 743052 h 872183"/>
                <a:gd name="connsiteX14" fmla="*/ 537270 w 1243437"/>
                <a:gd name="connsiteY14" fmla="*/ 726803 h 872183"/>
                <a:gd name="connsiteX15" fmla="*/ 525105 w 1243437"/>
                <a:gd name="connsiteY15" fmla="*/ 671572 h 872183"/>
                <a:gd name="connsiteX16" fmla="*/ 496201 w 1243437"/>
                <a:gd name="connsiteY16" fmla="*/ 555031 h 872183"/>
                <a:gd name="connsiteX17" fmla="*/ 481242 w 1243437"/>
                <a:gd name="connsiteY17" fmla="*/ 373323 h 872183"/>
                <a:gd name="connsiteX18" fmla="*/ 286852 w 1243437"/>
                <a:gd name="connsiteY18" fmla="*/ 362808 h 872183"/>
                <a:gd name="connsiteX19" fmla="*/ 125515 w 1243437"/>
                <a:gd name="connsiteY19" fmla="*/ 353669 h 872183"/>
                <a:gd name="connsiteX20" fmla="*/ 52020 w 1243437"/>
                <a:gd name="connsiteY20" fmla="*/ 307361 h 872183"/>
                <a:gd name="connsiteX21" fmla="*/ 256779 w 1243437"/>
                <a:gd name="connsiteY21" fmla="*/ 254675 h 872183"/>
                <a:gd name="connsiteX22" fmla="*/ 560588 w 1243437"/>
                <a:gd name="connsiteY22" fmla="*/ 166646 h 872183"/>
                <a:gd name="connsiteX23" fmla="*/ 515743 w 1243437"/>
                <a:gd name="connsiteY23" fmla="*/ 5380 h 872183"/>
                <a:gd name="connsiteX0" fmla="*/ 515743 w 1243437"/>
                <a:gd name="connsiteY0" fmla="*/ 0 h 866803"/>
                <a:gd name="connsiteX1" fmla="*/ 839689 w 1243437"/>
                <a:gd name="connsiteY1" fmla="*/ 160781 h 866803"/>
                <a:gd name="connsiteX2" fmla="*/ 1129632 w 1243437"/>
                <a:gd name="connsiteY2" fmla="*/ 411990 h 866803"/>
                <a:gd name="connsiteX3" fmla="*/ 1239333 w 1243437"/>
                <a:gd name="connsiteY3" fmla="*/ 592754 h 866803"/>
                <a:gd name="connsiteX4" fmla="*/ 1131308 w 1243437"/>
                <a:gd name="connsiteY4" fmla="*/ 546120 h 866803"/>
                <a:gd name="connsiteX5" fmla="*/ 1057648 w 1243437"/>
                <a:gd name="connsiteY5" fmla="*/ 472629 h 866803"/>
                <a:gd name="connsiteX6" fmla="*/ 933684 w 1243437"/>
                <a:gd name="connsiteY6" fmla="*/ 438579 h 866803"/>
                <a:gd name="connsiteX7" fmla="*/ 906392 w 1243437"/>
                <a:gd name="connsiteY7" fmla="*/ 592635 h 866803"/>
                <a:gd name="connsiteX8" fmla="*/ 902691 w 1243437"/>
                <a:gd name="connsiteY8" fmla="*/ 706731 h 866803"/>
                <a:gd name="connsiteX9" fmla="*/ 882989 w 1243437"/>
                <a:gd name="connsiteY9" fmla="*/ 767718 h 866803"/>
                <a:gd name="connsiteX10" fmla="*/ 839560 w 1243437"/>
                <a:gd name="connsiteY10" fmla="*/ 768515 h 866803"/>
                <a:gd name="connsiteX11" fmla="*/ 803026 w 1243437"/>
                <a:gd name="connsiteY11" fmla="*/ 713095 h 866803"/>
                <a:gd name="connsiteX12" fmla="*/ 595701 w 1243437"/>
                <a:gd name="connsiteY12" fmla="*/ 706185 h 866803"/>
                <a:gd name="connsiteX13" fmla="*/ 572535 w 1243437"/>
                <a:gd name="connsiteY13" fmla="*/ 737672 h 866803"/>
                <a:gd name="connsiteX14" fmla="*/ 537270 w 1243437"/>
                <a:gd name="connsiteY14" fmla="*/ 721423 h 866803"/>
                <a:gd name="connsiteX15" fmla="*/ 525105 w 1243437"/>
                <a:gd name="connsiteY15" fmla="*/ 666192 h 866803"/>
                <a:gd name="connsiteX16" fmla="*/ 496201 w 1243437"/>
                <a:gd name="connsiteY16" fmla="*/ 549651 h 866803"/>
                <a:gd name="connsiteX17" fmla="*/ 481242 w 1243437"/>
                <a:gd name="connsiteY17" fmla="*/ 367943 h 866803"/>
                <a:gd name="connsiteX18" fmla="*/ 286852 w 1243437"/>
                <a:gd name="connsiteY18" fmla="*/ 357428 h 866803"/>
                <a:gd name="connsiteX19" fmla="*/ 125515 w 1243437"/>
                <a:gd name="connsiteY19" fmla="*/ 348289 h 866803"/>
                <a:gd name="connsiteX20" fmla="*/ 52020 w 1243437"/>
                <a:gd name="connsiteY20" fmla="*/ 301981 h 866803"/>
                <a:gd name="connsiteX21" fmla="*/ 256779 w 1243437"/>
                <a:gd name="connsiteY21" fmla="*/ 249295 h 866803"/>
                <a:gd name="connsiteX22" fmla="*/ 560588 w 1243437"/>
                <a:gd name="connsiteY22" fmla="*/ 161266 h 866803"/>
                <a:gd name="connsiteX23" fmla="*/ 515743 w 1243437"/>
                <a:gd name="connsiteY23" fmla="*/ 0 h 866803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3437" h="728158">
                  <a:moveTo>
                    <a:pt x="560588" y="22621"/>
                  </a:moveTo>
                  <a:cubicBezTo>
                    <a:pt x="657740" y="7869"/>
                    <a:pt x="744848" y="-19651"/>
                    <a:pt x="839689" y="22136"/>
                  </a:cubicBezTo>
                  <a:cubicBezTo>
                    <a:pt x="901692" y="27316"/>
                    <a:pt x="1121664" y="164720"/>
                    <a:pt x="1129632" y="273345"/>
                  </a:cubicBezTo>
                  <a:cubicBezTo>
                    <a:pt x="1118520" y="282076"/>
                    <a:pt x="1250445" y="445378"/>
                    <a:pt x="1239333" y="454109"/>
                  </a:cubicBezTo>
                  <a:cubicBezTo>
                    <a:pt x="1274612" y="591557"/>
                    <a:pt x="1069106" y="515463"/>
                    <a:pt x="1131308" y="407475"/>
                  </a:cubicBezTo>
                  <a:cubicBezTo>
                    <a:pt x="1102520" y="408813"/>
                    <a:pt x="1098287" y="359525"/>
                    <a:pt x="1057648" y="333984"/>
                  </a:cubicBezTo>
                  <a:cubicBezTo>
                    <a:pt x="960964" y="363880"/>
                    <a:pt x="970412" y="281063"/>
                    <a:pt x="933684" y="299934"/>
                  </a:cubicBezTo>
                  <a:cubicBezTo>
                    <a:pt x="894138" y="306201"/>
                    <a:pt x="991675" y="388532"/>
                    <a:pt x="906392" y="453990"/>
                  </a:cubicBezTo>
                  <a:cubicBezTo>
                    <a:pt x="899910" y="500365"/>
                    <a:pt x="938311" y="540705"/>
                    <a:pt x="889928" y="569329"/>
                  </a:cubicBezTo>
                  <a:cubicBezTo>
                    <a:pt x="886028" y="598510"/>
                    <a:pt x="895497" y="624728"/>
                    <a:pt x="882989" y="629073"/>
                  </a:cubicBezTo>
                  <a:cubicBezTo>
                    <a:pt x="977082" y="711022"/>
                    <a:pt x="939023" y="803117"/>
                    <a:pt x="839560" y="629870"/>
                  </a:cubicBezTo>
                  <a:cubicBezTo>
                    <a:pt x="818851" y="611012"/>
                    <a:pt x="831843" y="600249"/>
                    <a:pt x="803026" y="574450"/>
                  </a:cubicBezTo>
                  <a:cubicBezTo>
                    <a:pt x="740088" y="594525"/>
                    <a:pt x="635244" y="564871"/>
                    <a:pt x="595701" y="567540"/>
                  </a:cubicBezTo>
                  <a:cubicBezTo>
                    <a:pt x="575777" y="600632"/>
                    <a:pt x="579210" y="589863"/>
                    <a:pt x="572535" y="599027"/>
                  </a:cubicBezTo>
                  <a:cubicBezTo>
                    <a:pt x="558277" y="652033"/>
                    <a:pt x="393099" y="745756"/>
                    <a:pt x="537270" y="582778"/>
                  </a:cubicBezTo>
                  <a:cubicBezTo>
                    <a:pt x="524682" y="569914"/>
                    <a:pt x="531950" y="556176"/>
                    <a:pt x="525105" y="527547"/>
                  </a:cubicBezTo>
                  <a:cubicBezTo>
                    <a:pt x="470827" y="499983"/>
                    <a:pt x="504814" y="461920"/>
                    <a:pt x="496201" y="411006"/>
                  </a:cubicBezTo>
                  <a:cubicBezTo>
                    <a:pt x="441773" y="364109"/>
                    <a:pt x="504368" y="246398"/>
                    <a:pt x="481242" y="229298"/>
                  </a:cubicBezTo>
                  <a:cubicBezTo>
                    <a:pt x="458116" y="212198"/>
                    <a:pt x="325188" y="278375"/>
                    <a:pt x="286852" y="218783"/>
                  </a:cubicBezTo>
                  <a:cubicBezTo>
                    <a:pt x="265295" y="203762"/>
                    <a:pt x="163405" y="199029"/>
                    <a:pt x="125515" y="209644"/>
                  </a:cubicBezTo>
                  <a:cubicBezTo>
                    <a:pt x="93089" y="372603"/>
                    <a:pt x="-87033" y="188620"/>
                    <a:pt x="52020" y="163336"/>
                  </a:cubicBezTo>
                  <a:cubicBezTo>
                    <a:pt x="110780" y="106307"/>
                    <a:pt x="201410" y="122570"/>
                    <a:pt x="256779" y="110650"/>
                  </a:cubicBezTo>
                  <a:cubicBezTo>
                    <a:pt x="267917" y="77190"/>
                    <a:pt x="494643" y="52986"/>
                    <a:pt x="560588" y="22621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0">
              <a:extLst>
                <a:ext uri="{FF2B5EF4-FFF2-40B4-BE49-F238E27FC236}">
                  <a16:creationId xmlns:a16="http://schemas.microsoft.com/office/drawing/2014/main" id="{34B93611-A43C-CCBE-ADD1-66270293717F}"/>
                </a:ext>
              </a:extLst>
            </p:cNvPr>
            <p:cNvSpPr/>
            <p:nvPr/>
          </p:nvSpPr>
          <p:spPr>
            <a:xfrm rot="7581064">
              <a:off x="6777144" y="3659384"/>
              <a:ext cx="1278942" cy="743934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74102 w 1261042"/>
                <a:gd name="connsiteY5" fmla="*/ 584140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57152 w 1261042"/>
                <a:gd name="connsiteY5" fmla="*/ 642122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34866 w 1261042"/>
                <a:gd name="connsiteY5" fmla="*/ 592139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18070 w 1261042"/>
                <a:gd name="connsiteY5" fmla="*/ 640083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53274"/>
                <a:gd name="connsiteY0" fmla="*/ 132425 h 991802"/>
                <a:gd name="connsiteX1" fmla="*/ 873077 w 1253274"/>
                <a:gd name="connsiteY1" fmla="*/ 0 h 991802"/>
                <a:gd name="connsiteX2" fmla="*/ 1055542 w 1253274"/>
                <a:gd name="connsiteY2" fmla="*/ 307249 h 991802"/>
                <a:gd name="connsiteX3" fmla="*/ 1169922 w 1253274"/>
                <a:gd name="connsiteY3" fmla="*/ 592924 h 991802"/>
                <a:gd name="connsiteX4" fmla="*/ 1240238 w 1253274"/>
                <a:gd name="connsiteY4" fmla="*/ 730953 h 991802"/>
                <a:gd name="connsiteX5" fmla="*/ 1118070 w 1253274"/>
                <a:gd name="connsiteY5" fmla="*/ 640083 h 991802"/>
                <a:gd name="connsiteX6" fmla="*/ 880328 w 1253274"/>
                <a:gd name="connsiteY6" fmla="*/ 332337 h 991802"/>
                <a:gd name="connsiteX7" fmla="*/ 828190 w 1253274"/>
                <a:gd name="connsiteY7" fmla="*/ 670589 h 991802"/>
                <a:gd name="connsiteX8" fmla="*/ 743252 w 1253274"/>
                <a:gd name="connsiteY8" fmla="*/ 884548 h 991802"/>
                <a:gd name="connsiteX9" fmla="*/ 695643 w 1253274"/>
                <a:gd name="connsiteY9" fmla="*/ 902571 h 991802"/>
                <a:gd name="connsiteX10" fmla="*/ 632034 w 1253274"/>
                <a:gd name="connsiteY10" fmla="*/ 691421 h 991802"/>
                <a:gd name="connsiteX11" fmla="*/ 562535 w 1253274"/>
                <a:gd name="connsiteY11" fmla="*/ 900779 h 991802"/>
                <a:gd name="connsiteX12" fmla="*/ 512421 w 1253274"/>
                <a:gd name="connsiteY12" fmla="*/ 896820 h 991802"/>
                <a:gd name="connsiteX13" fmla="*/ 407601 w 1253274"/>
                <a:gd name="connsiteY13" fmla="*/ 661375 h 991802"/>
                <a:gd name="connsiteX14" fmla="*/ 368461 w 1253274"/>
                <a:gd name="connsiteY14" fmla="*/ 360080 h 991802"/>
                <a:gd name="connsiteX15" fmla="*/ 75144 w 1253274"/>
                <a:gd name="connsiteY15" fmla="*/ 590355 h 991802"/>
                <a:gd name="connsiteX16" fmla="*/ 27183 w 1253274"/>
                <a:gd name="connsiteY16" fmla="*/ 523971 h 991802"/>
                <a:gd name="connsiteX17" fmla="*/ 176529 w 1253274"/>
                <a:gd name="connsiteY17" fmla="*/ 305271 h 991802"/>
                <a:gd name="connsiteX18" fmla="*/ 289067 w 1253274"/>
                <a:gd name="connsiteY18" fmla="*/ 132425 h 991802"/>
                <a:gd name="connsiteX0" fmla="*/ 289067 w 1173166"/>
                <a:gd name="connsiteY0" fmla="*/ 132425 h 991802"/>
                <a:gd name="connsiteX1" fmla="*/ 873077 w 1173166"/>
                <a:gd name="connsiteY1" fmla="*/ 0 h 991802"/>
                <a:gd name="connsiteX2" fmla="*/ 1055542 w 1173166"/>
                <a:gd name="connsiteY2" fmla="*/ 307249 h 991802"/>
                <a:gd name="connsiteX3" fmla="*/ 1169922 w 1173166"/>
                <a:gd name="connsiteY3" fmla="*/ 592924 h 991802"/>
                <a:gd name="connsiteX4" fmla="*/ 1118070 w 1173166"/>
                <a:gd name="connsiteY4" fmla="*/ 640083 h 991802"/>
                <a:gd name="connsiteX5" fmla="*/ 880328 w 1173166"/>
                <a:gd name="connsiteY5" fmla="*/ 332337 h 991802"/>
                <a:gd name="connsiteX6" fmla="*/ 828190 w 1173166"/>
                <a:gd name="connsiteY6" fmla="*/ 670589 h 991802"/>
                <a:gd name="connsiteX7" fmla="*/ 743252 w 1173166"/>
                <a:gd name="connsiteY7" fmla="*/ 884548 h 991802"/>
                <a:gd name="connsiteX8" fmla="*/ 695643 w 1173166"/>
                <a:gd name="connsiteY8" fmla="*/ 902571 h 991802"/>
                <a:gd name="connsiteX9" fmla="*/ 632034 w 1173166"/>
                <a:gd name="connsiteY9" fmla="*/ 691421 h 991802"/>
                <a:gd name="connsiteX10" fmla="*/ 562535 w 1173166"/>
                <a:gd name="connsiteY10" fmla="*/ 900779 h 991802"/>
                <a:gd name="connsiteX11" fmla="*/ 512421 w 1173166"/>
                <a:gd name="connsiteY11" fmla="*/ 896820 h 991802"/>
                <a:gd name="connsiteX12" fmla="*/ 407601 w 1173166"/>
                <a:gd name="connsiteY12" fmla="*/ 661375 h 991802"/>
                <a:gd name="connsiteX13" fmla="*/ 368461 w 1173166"/>
                <a:gd name="connsiteY13" fmla="*/ 360080 h 991802"/>
                <a:gd name="connsiteX14" fmla="*/ 75144 w 1173166"/>
                <a:gd name="connsiteY14" fmla="*/ 590355 h 991802"/>
                <a:gd name="connsiteX15" fmla="*/ 27183 w 1173166"/>
                <a:gd name="connsiteY15" fmla="*/ 523971 h 991802"/>
                <a:gd name="connsiteX16" fmla="*/ 176529 w 1173166"/>
                <a:gd name="connsiteY16" fmla="*/ 305271 h 991802"/>
                <a:gd name="connsiteX17" fmla="*/ 289067 w 1173166"/>
                <a:gd name="connsiteY17" fmla="*/ 132425 h 991802"/>
                <a:gd name="connsiteX0" fmla="*/ 289067 w 1266471"/>
                <a:gd name="connsiteY0" fmla="*/ 132425 h 991802"/>
                <a:gd name="connsiteX1" fmla="*/ 873077 w 1266471"/>
                <a:gd name="connsiteY1" fmla="*/ 0 h 991802"/>
                <a:gd name="connsiteX2" fmla="*/ 1055542 w 1266471"/>
                <a:gd name="connsiteY2" fmla="*/ 307249 h 991802"/>
                <a:gd name="connsiteX3" fmla="*/ 1169922 w 1266471"/>
                <a:gd name="connsiteY3" fmla="*/ 592924 h 991802"/>
                <a:gd name="connsiteX4" fmla="*/ 1118070 w 1266471"/>
                <a:gd name="connsiteY4" fmla="*/ 640083 h 991802"/>
                <a:gd name="connsiteX5" fmla="*/ 880328 w 1266471"/>
                <a:gd name="connsiteY5" fmla="*/ 332337 h 991802"/>
                <a:gd name="connsiteX6" fmla="*/ 828190 w 1266471"/>
                <a:gd name="connsiteY6" fmla="*/ 670589 h 991802"/>
                <a:gd name="connsiteX7" fmla="*/ 743252 w 1266471"/>
                <a:gd name="connsiteY7" fmla="*/ 884548 h 991802"/>
                <a:gd name="connsiteX8" fmla="*/ 695643 w 1266471"/>
                <a:gd name="connsiteY8" fmla="*/ 902571 h 991802"/>
                <a:gd name="connsiteX9" fmla="*/ 632034 w 1266471"/>
                <a:gd name="connsiteY9" fmla="*/ 691421 h 991802"/>
                <a:gd name="connsiteX10" fmla="*/ 562535 w 1266471"/>
                <a:gd name="connsiteY10" fmla="*/ 900779 h 991802"/>
                <a:gd name="connsiteX11" fmla="*/ 512421 w 1266471"/>
                <a:gd name="connsiteY11" fmla="*/ 896820 h 991802"/>
                <a:gd name="connsiteX12" fmla="*/ 407601 w 1266471"/>
                <a:gd name="connsiteY12" fmla="*/ 661375 h 991802"/>
                <a:gd name="connsiteX13" fmla="*/ 368461 w 1266471"/>
                <a:gd name="connsiteY13" fmla="*/ 360080 h 991802"/>
                <a:gd name="connsiteX14" fmla="*/ 75144 w 1266471"/>
                <a:gd name="connsiteY14" fmla="*/ 590355 h 991802"/>
                <a:gd name="connsiteX15" fmla="*/ 27183 w 1266471"/>
                <a:gd name="connsiteY15" fmla="*/ 523971 h 991802"/>
                <a:gd name="connsiteX16" fmla="*/ 176529 w 1266471"/>
                <a:gd name="connsiteY16" fmla="*/ 305271 h 991802"/>
                <a:gd name="connsiteX17" fmla="*/ 289067 w 1266471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55542 w 1258276"/>
                <a:gd name="connsiteY2" fmla="*/ 307249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28971 w 1258276"/>
                <a:gd name="connsiteY2" fmla="*/ 469515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80328 w 1258276"/>
                <a:gd name="connsiteY5" fmla="*/ 199912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15857 w 1258276"/>
                <a:gd name="connsiteY6" fmla="*/ 688597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743252 w 1258276"/>
                <a:gd name="connsiteY6" fmla="*/ 752123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82083 w 1258276"/>
                <a:gd name="connsiteY10" fmla="*/ 576752 h 859377"/>
                <a:gd name="connsiteX11" fmla="*/ 562535 w 1258276"/>
                <a:gd name="connsiteY11" fmla="*/ 768354 h 859377"/>
                <a:gd name="connsiteX12" fmla="*/ 512421 w 1258276"/>
                <a:gd name="connsiteY12" fmla="*/ 764395 h 859377"/>
                <a:gd name="connsiteX13" fmla="*/ 407601 w 1258276"/>
                <a:gd name="connsiteY13" fmla="*/ 528950 h 859377"/>
                <a:gd name="connsiteX14" fmla="*/ 368461 w 1258276"/>
                <a:gd name="connsiteY14" fmla="*/ 227655 h 859377"/>
                <a:gd name="connsiteX15" fmla="*/ 75144 w 1258276"/>
                <a:gd name="connsiteY15" fmla="*/ 457930 h 859377"/>
                <a:gd name="connsiteX16" fmla="*/ 27183 w 1258276"/>
                <a:gd name="connsiteY16" fmla="*/ 391546 h 859377"/>
                <a:gd name="connsiteX17" fmla="*/ 176529 w 1258276"/>
                <a:gd name="connsiteY17" fmla="*/ 172846 h 859377"/>
                <a:gd name="connsiteX18" fmla="*/ 289067 w 1258276"/>
                <a:gd name="connsiteY18" fmla="*/ 0 h 859377"/>
                <a:gd name="connsiteX0" fmla="*/ 289067 w 1258276"/>
                <a:gd name="connsiteY0" fmla="*/ 0 h 844351"/>
                <a:gd name="connsiteX1" fmla="*/ 814115 w 1258276"/>
                <a:gd name="connsiteY1" fmla="*/ 112691 h 844351"/>
                <a:gd name="connsiteX2" fmla="*/ 1028971 w 1258276"/>
                <a:gd name="connsiteY2" fmla="*/ 337090 h 844351"/>
                <a:gd name="connsiteX3" fmla="*/ 1169922 w 1258276"/>
                <a:gd name="connsiteY3" fmla="*/ 460499 h 844351"/>
                <a:gd name="connsiteX4" fmla="*/ 1118070 w 1258276"/>
                <a:gd name="connsiteY4" fmla="*/ 507658 h 844351"/>
                <a:gd name="connsiteX5" fmla="*/ 868455 w 1258276"/>
                <a:gd name="connsiteY5" fmla="*/ 320228 h 844351"/>
                <a:gd name="connsiteX6" fmla="*/ 821333 w 1258276"/>
                <a:gd name="connsiteY6" fmla="*/ 702101 h 844351"/>
                <a:gd name="connsiteX7" fmla="*/ 780767 w 1258276"/>
                <a:gd name="connsiteY7" fmla="*/ 719227 h 844351"/>
                <a:gd name="connsiteX8" fmla="*/ 743716 w 1258276"/>
                <a:gd name="connsiteY8" fmla="*/ 710757 h 844351"/>
                <a:gd name="connsiteX9" fmla="*/ 682078 w 1258276"/>
                <a:gd name="connsiteY9" fmla="*/ 569800 h 844351"/>
                <a:gd name="connsiteX10" fmla="*/ 582083 w 1258276"/>
                <a:gd name="connsiteY10" fmla="*/ 576752 h 844351"/>
                <a:gd name="connsiteX11" fmla="*/ 562535 w 1258276"/>
                <a:gd name="connsiteY11" fmla="*/ 768354 h 844351"/>
                <a:gd name="connsiteX12" fmla="*/ 430468 w 1258276"/>
                <a:gd name="connsiteY12" fmla="*/ 739047 h 844351"/>
                <a:gd name="connsiteX13" fmla="*/ 407601 w 1258276"/>
                <a:gd name="connsiteY13" fmla="*/ 528950 h 844351"/>
                <a:gd name="connsiteX14" fmla="*/ 368461 w 1258276"/>
                <a:gd name="connsiteY14" fmla="*/ 227655 h 844351"/>
                <a:gd name="connsiteX15" fmla="*/ 75144 w 1258276"/>
                <a:gd name="connsiteY15" fmla="*/ 457930 h 844351"/>
                <a:gd name="connsiteX16" fmla="*/ 27183 w 1258276"/>
                <a:gd name="connsiteY16" fmla="*/ 391546 h 844351"/>
                <a:gd name="connsiteX17" fmla="*/ 176529 w 1258276"/>
                <a:gd name="connsiteY17" fmla="*/ 172846 h 844351"/>
                <a:gd name="connsiteX18" fmla="*/ 289067 w 1258276"/>
                <a:gd name="connsiteY18" fmla="*/ 0 h 844351"/>
                <a:gd name="connsiteX0" fmla="*/ 289067 w 1258276"/>
                <a:gd name="connsiteY0" fmla="*/ 0 h 845071"/>
                <a:gd name="connsiteX1" fmla="*/ 814115 w 1258276"/>
                <a:gd name="connsiteY1" fmla="*/ 112691 h 845071"/>
                <a:gd name="connsiteX2" fmla="*/ 1028971 w 1258276"/>
                <a:gd name="connsiteY2" fmla="*/ 337090 h 845071"/>
                <a:gd name="connsiteX3" fmla="*/ 1169922 w 1258276"/>
                <a:gd name="connsiteY3" fmla="*/ 460499 h 845071"/>
                <a:gd name="connsiteX4" fmla="*/ 1118070 w 1258276"/>
                <a:gd name="connsiteY4" fmla="*/ 507658 h 845071"/>
                <a:gd name="connsiteX5" fmla="*/ 868455 w 1258276"/>
                <a:gd name="connsiteY5" fmla="*/ 320228 h 845071"/>
                <a:gd name="connsiteX6" fmla="*/ 821333 w 1258276"/>
                <a:gd name="connsiteY6" fmla="*/ 702101 h 845071"/>
                <a:gd name="connsiteX7" fmla="*/ 780767 w 1258276"/>
                <a:gd name="connsiteY7" fmla="*/ 719227 h 845071"/>
                <a:gd name="connsiteX8" fmla="*/ 743716 w 1258276"/>
                <a:gd name="connsiteY8" fmla="*/ 710757 h 845071"/>
                <a:gd name="connsiteX9" fmla="*/ 682078 w 1258276"/>
                <a:gd name="connsiteY9" fmla="*/ 569800 h 845071"/>
                <a:gd name="connsiteX10" fmla="*/ 582083 w 1258276"/>
                <a:gd name="connsiteY10" fmla="*/ 576752 h 845071"/>
                <a:gd name="connsiteX11" fmla="*/ 471134 w 1258276"/>
                <a:gd name="connsiteY11" fmla="*/ 769975 h 845071"/>
                <a:gd name="connsiteX12" fmla="*/ 430468 w 1258276"/>
                <a:gd name="connsiteY12" fmla="*/ 739047 h 845071"/>
                <a:gd name="connsiteX13" fmla="*/ 407601 w 1258276"/>
                <a:gd name="connsiteY13" fmla="*/ 528950 h 845071"/>
                <a:gd name="connsiteX14" fmla="*/ 368461 w 1258276"/>
                <a:gd name="connsiteY14" fmla="*/ 227655 h 845071"/>
                <a:gd name="connsiteX15" fmla="*/ 75144 w 1258276"/>
                <a:gd name="connsiteY15" fmla="*/ 457930 h 845071"/>
                <a:gd name="connsiteX16" fmla="*/ 27183 w 1258276"/>
                <a:gd name="connsiteY16" fmla="*/ 391546 h 845071"/>
                <a:gd name="connsiteX17" fmla="*/ 176529 w 1258276"/>
                <a:gd name="connsiteY17" fmla="*/ 172846 h 845071"/>
                <a:gd name="connsiteX18" fmla="*/ 289067 w 1258276"/>
                <a:gd name="connsiteY18" fmla="*/ 0 h 84507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46132"/>
                <a:gd name="connsiteX1" fmla="*/ 814115 w 1258276"/>
                <a:gd name="connsiteY1" fmla="*/ 112691 h 846132"/>
                <a:gd name="connsiteX2" fmla="*/ 1028971 w 1258276"/>
                <a:gd name="connsiteY2" fmla="*/ 337090 h 846132"/>
                <a:gd name="connsiteX3" fmla="*/ 1169922 w 1258276"/>
                <a:gd name="connsiteY3" fmla="*/ 460499 h 846132"/>
                <a:gd name="connsiteX4" fmla="*/ 1118070 w 1258276"/>
                <a:gd name="connsiteY4" fmla="*/ 507658 h 846132"/>
                <a:gd name="connsiteX5" fmla="*/ 868455 w 1258276"/>
                <a:gd name="connsiteY5" fmla="*/ 320228 h 846132"/>
                <a:gd name="connsiteX6" fmla="*/ 821333 w 1258276"/>
                <a:gd name="connsiteY6" fmla="*/ 702101 h 846132"/>
                <a:gd name="connsiteX7" fmla="*/ 780767 w 1258276"/>
                <a:gd name="connsiteY7" fmla="*/ 719227 h 846132"/>
                <a:gd name="connsiteX8" fmla="*/ 743716 w 1258276"/>
                <a:gd name="connsiteY8" fmla="*/ 710757 h 846132"/>
                <a:gd name="connsiteX9" fmla="*/ 682078 w 1258276"/>
                <a:gd name="connsiteY9" fmla="*/ 569800 h 846132"/>
                <a:gd name="connsiteX10" fmla="*/ 582083 w 1258276"/>
                <a:gd name="connsiteY10" fmla="*/ 576752 h 846132"/>
                <a:gd name="connsiteX11" fmla="*/ 456896 w 1258276"/>
                <a:gd name="connsiteY11" fmla="*/ 781808 h 846132"/>
                <a:gd name="connsiteX12" fmla="*/ 430468 w 1258276"/>
                <a:gd name="connsiteY12" fmla="*/ 739047 h 846132"/>
                <a:gd name="connsiteX13" fmla="*/ 407601 w 1258276"/>
                <a:gd name="connsiteY13" fmla="*/ 528950 h 846132"/>
                <a:gd name="connsiteX14" fmla="*/ 368461 w 1258276"/>
                <a:gd name="connsiteY14" fmla="*/ 227655 h 846132"/>
                <a:gd name="connsiteX15" fmla="*/ 75144 w 1258276"/>
                <a:gd name="connsiteY15" fmla="*/ 457930 h 846132"/>
                <a:gd name="connsiteX16" fmla="*/ 27183 w 1258276"/>
                <a:gd name="connsiteY16" fmla="*/ 391546 h 846132"/>
                <a:gd name="connsiteX17" fmla="*/ 176529 w 1258276"/>
                <a:gd name="connsiteY17" fmla="*/ 172846 h 846132"/>
                <a:gd name="connsiteX18" fmla="*/ 289067 w 1258276"/>
                <a:gd name="connsiteY18" fmla="*/ 0 h 846132"/>
                <a:gd name="connsiteX0" fmla="*/ 289067 w 1258276"/>
                <a:gd name="connsiteY0" fmla="*/ 0 h 843490"/>
                <a:gd name="connsiteX1" fmla="*/ 814115 w 1258276"/>
                <a:gd name="connsiteY1" fmla="*/ 112691 h 843490"/>
                <a:gd name="connsiteX2" fmla="*/ 1028971 w 1258276"/>
                <a:gd name="connsiteY2" fmla="*/ 337090 h 843490"/>
                <a:gd name="connsiteX3" fmla="*/ 1169922 w 1258276"/>
                <a:gd name="connsiteY3" fmla="*/ 460499 h 843490"/>
                <a:gd name="connsiteX4" fmla="*/ 1118070 w 1258276"/>
                <a:gd name="connsiteY4" fmla="*/ 507658 h 843490"/>
                <a:gd name="connsiteX5" fmla="*/ 868455 w 1258276"/>
                <a:gd name="connsiteY5" fmla="*/ 320228 h 843490"/>
                <a:gd name="connsiteX6" fmla="*/ 821333 w 1258276"/>
                <a:gd name="connsiteY6" fmla="*/ 702101 h 843490"/>
                <a:gd name="connsiteX7" fmla="*/ 780767 w 1258276"/>
                <a:gd name="connsiteY7" fmla="*/ 719227 h 843490"/>
                <a:gd name="connsiteX8" fmla="*/ 743716 w 1258276"/>
                <a:gd name="connsiteY8" fmla="*/ 710757 h 843490"/>
                <a:gd name="connsiteX9" fmla="*/ 682078 w 1258276"/>
                <a:gd name="connsiteY9" fmla="*/ 569800 h 843490"/>
                <a:gd name="connsiteX10" fmla="*/ 582083 w 1258276"/>
                <a:gd name="connsiteY10" fmla="*/ 576752 h 843490"/>
                <a:gd name="connsiteX11" fmla="*/ 469035 w 1258276"/>
                <a:gd name="connsiteY11" fmla="*/ 775968 h 843490"/>
                <a:gd name="connsiteX12" fmla="*/ 430468 w 1258276"/>
                <a:gd name="connsiteY12" fmla="*/ 739047 h 843490"/>
                <a:gd name="connsiteX13" fmla="*/ 407601 w 1258276"/>
                <a:gd name="connsiteY13" fmla="*/ 528950 h 843490"/>
                <a:gd name="connsiteX14" fmla="*/ 368461 w 1258276"/>
                <a:gd name="connsiteY14" fmla="*/ 227655 h 843490"/>
                <a:gd name="connsiteX15" fmla="*/ 75144 w 1258276"/>
                <a:gd name="connsiteY15" fmla="*/ 457930 h 843490"/>
                <a:gd name="connsiteX16" fmla="*/ 27183 w 1258276"/>
                <a:gd name="connsiteY16" fmla="*/ 391546 h 843490"/>
                <a:gd name="connsiteX17" fmla="*/ 176529 w 1258276"/>
                <a:gd name="connsiteY17" fmla="*/ 172846 h 843490"/>
                <a:gd name="connsiteX18" fmla="*/ 289067 w 1258276"/>
                <a:gd name="connsiteY18" fmla="*/ 0 h 843490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07601 w 1258276"/>
                <a:gd name="connsiteY13" fmla="*/ 528950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79603 w 1248812"/>
                <a:gd name="connsiteY0" fmla="*/ 0 h 832959"/>
                <a:gd name="connsiteX1" fmla="*/ 804651 w 1248812"/>
                <a:gd name="connsiteY1" fmla="*/ 112691 h 832959"/>
                <a:gd name="connsiteX2" fmla="*/ 1019507 w 1248812"/>
                <a:gd name="connsiteY2" fmla="*/ 337090 h 832959"/>
                <a:gd name="connsiteX3" fmla="*/ 1160458 w 1248812"/>
                <a:gd name="connsiteY3" fmla="*/ 460499 h 832959"/>
                <a:gd name="connsiteX4" fmla="*/ 1108606 w 1248812"/>
                <a:gd name="connsiteY4" fmla="*/ 507658 h 832959"/>
                <a:gd name="connsiteX5" fmla="*/ 858991 w 1248812"/>
                <a:gd name="connsiteY5" fmla="*/ 320228 h 832959"/>
                <a:gd name="connsiteX6" fmla="*/ 811869 w 1248812"/>
                <a:gd name="connsiteY6" fmla="*/ 702101 h 832959"/>
                <a:gd name="connsiteX7" fmla="*/ 771303 w 1248812"/>
                <a:gd name="connsiteY7" fmla="*/ 719227 h 832959"/>
                <a:gd name="connsiteX8" fmla="*/ 734252 w 1248812"/>
                <a:gd name="connsiteY8" fmla="*/ 710757 h 832959"/>
                <a:gd name="connsiteX9" fmla="*/ 672614 w 1248812"/>
                <a:gd name="connsiteY9" fmla="*/ 569800 h 832959"/>
                <a:gd name="connsiteX10" fmla="*/ 572619 w 1248812"/>
                <a:gd name="connsiteY10" fmla="*/ 576752 h 832959"/>
                <a:gd name="connsiteX11" fmla="*/ 459571 w 1248812"/>
                <a:gd name="connsiteY11" fmla="*/ 775968 h 832959"/>
                <a:gd name="connsiteX12" fmla="*/ 421004 w 1248812"/>
                <a:gd name="connsiteY12" fmla="*/ 739047 h 832959"/>
                <a:gd name="connsiteX13" fmla="*/ 419022 w 1248812"/>
                <a:gd name="connsiteY13" fmla="*/ 344506 h 832959"/>
                <a:gd name="connsiteX14" fmla="*/ 189015 w 1248812"/>
                <a:gd name="connsiteY14" fmla="*/ 443968 h 832959"/>
                <a:gd name="connsiteX15" fmla="*/ 125038 w 1248812"/>
                <a:gd name="connsiteY15" fmla="*/ 384528 h 832959"/>
                <a:gd name="connsiteX16" fmla="*/ 17719 w 1248812"/>
                <a:gd name="connsiteY16" fmla="*/ 391546 h 832959"/>
                <a:gd name="connsiteX17" fmla="*/ 167065 w 1248812"/>
                <a:gd name="connsiteY17" fmla="*/ 172846 h 832959"/>
                <a:gd name="connsiteX18" fmla="*/ 279603 w 1248812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52347 w 1134094"/>
                <a:gd name="connsiteY17" fmla="*/ 172846 h 832959"/>
                <a:gd name="connsiteX18" fmla="*/ 164885 w 1134094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164885 w 1134094"/>
                <a:gd name="connsiteY17" fmla="*/ 0 h 832959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67850 w 1155195"/>
                <a:gd name="connsiteY0" fmla="*/ 11580 h 720268"/>
                <a:gd name="connsiteX1" fmla="*/ 711034 w 1155195"/>
                <a:gd name="connsiteY1" fmla="*/ 0 h 720268"/>
                <a:gd name="connsiteX2" fmla="*/ 925890 w 1155195"/>
                <a:gd name="connsiteY2" fmla="*/ 224399 h 720268"/>
                <a:gd name="connsiteX3" fmla="*/ 1066841 w 1155195"/>
                <a:gd name="connsiteY3" fmla="*/ 347808 h 720268"/>
                <a:gd name="connsiteX4" fmla="*/ 1014989 w 1155195"/>
                <a:gd name="connsiteY4" fmla="*/ 394967 h 720268"/>
                <a:gd name="connsiteX5" fmla="*/ 765374 w 1155195"/>
                <a:gd name="connsiteY5" fmla="*/ 207537 h 720268"/>
                <a:gd name="connsiteX6" fmla="*/ 718252 w 1155195"/>
                <a:gd name="connsiteY6" fmla="*/ 589410 h 720268"/>
                <a:gd name="connsiteX7" fmla="*/ 677686 w 1155195"/>
                <a:gd name="connsiteY7" fmla="*/ 606536 h 720268"/>
                <a:gd name="connsiteX8" fmla="*/ 640635 w 1155195"/>
                <a:gd name="connsiteY8" fmla="*/ 598066 h 720268"/>
                <a:gd name="connsiteX9" fmla="*/ 578997 w 1155195"/>
                <a:gd name="connsiteY9" fmla="*/ 457109 h 720268"/>
                <a:gd name="connsiteX10" fmla="*/ 479002 w 1155195"/>
                <a:gd name="connsiteY10" fmla="*/ 464061 h 720268"/>
                <a:gd name="connsiteX11" fmla="*/ 365954 w 1155195"/>
                <a:gd name="connsiteY11" fmla="*/ 663277 h 720268"/>
                <a:gd name="connsiteX12" fmla="*/ 327387 w 1155195"/>
                <a:gd name="connsiteY12" fmla="*/ 626356 h 720268"/>
                <a:gd name="connsiteX13" fmla="*/ 325405 w 1155195"/>
                <a:gd name="connsiteY13" fmla="*/ 231815 h 720268"/>
                <a:gd name="connsiteX14" fmla="*/ 95398 w 1155195"/>
                <a:gd name="connsiteY14" fmla="*/ 331277 h 720268"/>
                <a:gd name="connsiteX15" fmla="*/ 31421 w 1155195"/>
                <a:gd name="connsiteY15" fmla="*/ 271837 h 720268"/>
                <a:gd name="connsiteX16" fmla="*/ 208824 w 1155195"/>
                <a:gd name="connsiteY16" fmla="*/ 176753 h 720268"/>
                <a:gd name="connsiteX17" fmla="*/ 367850 w 1155195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36429 w 1123774"/>
                <a:gd name="connsiteY0" fmla="*/ 11580 h 720268"/>
                <a:gd name="connsiteX1" fmla="*/ 679613 w 1123774"/>
                <a:gd name="connsiteY1" fmla="*/ 0 h 720268"/>
                <a:gd name="connsiteX2" fmla="*/ 894469 w 1123774"/>
                <a:gd name="connsiteY2" fmla="*/ 224399 h 720268"/>
                <a:gd name="connsiteX3" fmla="*/ 1035420 w 1123774"/>
                <a:gd name="connsiteY3" fmla="*/ 347808 h 720268"/>
                <a:gd name="connsiteX4" fmla="*/ 983568 w 1123774"/>
                <a:gd name="connsiteY4" fmla="*/ 394967 h 720268"/>
                <a:gd name="connsiteX5" fmla="*/ 733953 w 1123774"/>
                <a:gd name="connsiteY5" fmla="*/ 207537 h 720268"/>
                <a:gd name="connsiteX6" fmla="*/ 686831 w 1123774"/>
                <a:gd name="connsiteY6" fmla="*/ 589410 h 720268"/>
                <a:gd name="connsiteX7" fmla="*/ 646265 w 1123774"/>
                <a:gd name="connsiteY7" fmla="*/ 606536 h 720268"/>
                <a:gd name="connsiteX8" fmla="*/ 609214 w 1123774"/>
                <a:gd name="connsiteY8" fmla="*/ 598066 h 720268"/>
                <a:gd name="connsiteX9" fmla="*/ 547576 w 1123774"/>
                <a:gd name="connsiteY9" fmla="*/ 457109 h 720268"/>
                <a:gd name="connsiteX10" fmla="*/ 447581 w 1123774"/>
                <a:gd name="connsiteY10" fmla="*/ 464061 h 720268"/>
                <a:gd name="connsiteX11" fmla="*/ 334533 w 1123774"/>
                <a:gd name="connsiteY11" fmla="*/ 663277 h 720268"/>
                <a:gd name="connsiteX12" fmla="*/ 295966 w 1123774"/>
                <a:gd name="connsiteY12" fmla="*/ 626356 h 720268"/>
                <a:gd name="connsiteX13" fmla="*/ 293984 w 1123774"/>
                <a:gd name="connsiteY13" fmla="*/ 231815 h 720268"/>
                <a:gd name="connsiteX14" fmla="*/ 63977 w 1123774"/>
                <a:gd name="connsiteY14" fmla="*/ 331277 h 720268"/>
                <a:gd name="connsiteX15" fmla="*/ 0 w 1123774"/>
                <a:gd name="connsiteY15" fmla="*/ 271837 h 720268"/>
                <a:gd name="connsiteX16" fmla="*/ 177403 w 1123774"/>
                <a:gd name="connsiteY16" fmla="*/ 176753 h 720268"/>
                <a:gd name="connsiteX17" fmla="*/ 336429 w 1123774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4353 w 1171698"/>
                <a:gd name="connsiteY0" fmla="*/ 11580 h 720268"/>
                <a:gd name="connsiteX1" fmla="*/ 727537 w 1171698"/>
                <a:gd name="connsiteY1" fmla="*/ 0 h 720268"/>
                <a:gd name="connsiteX2" fmla="*/ 942393 w 1171698"/>
                <a:gd name="connsiteY2" fmla="*/ 224399 h 720268"/>
                <a:gd name="connsiteX3" fmla="*/ 1083344 w 1171698"/>
                <a:gd name="connsiteY3" fmla="*/ 347808 h 720268"/>
                <a:gd name="connsiteX4" fmla="*/ 1031492 w 1171698"/>
                <a:gd name="connsiteY4" fmla="*/ 394967 h 720268"/>
                <a:gd name="connsiteX5" fmla="*/ 781877 w 1171698"/>
                <a:gd name="connsiteY5" fmla="*/ 207537 h 720268"/>
                <a:gd name="connsiteX6" fmla="*/ 734755 w 1171698"/>
                <a:gd name="connsiteY6" fmla="*/ 589410 h 720268"/>
                <a:gd name="connsiteX7" fmla="*/ 694189 w 1171698"/>
                <a:gd name="connsiteY7" fmla="*/ 606536 h 720268"/>
                <a:gd name="connsiteX8" fmla="*/ 657138 w 1171698"/>
                <a:gd name="connsiteY8" fmla="*/ 598066 h 720268"/>
                <a:gd name="connsiteX9" fmla="*/ 595500 w 1171698"/>
                <a:gd name="connsiteY9" fmla="*/ 457109 h 720268"/>
                <a:gd name="connsiteX10" fmla="*/ 495505 w 1171698"/>
                <a:gd name="connsiteY10" fmla="*/ 464061 h 720268"/>
                <a:gd name="connsiteX11" fmla="*/ 382457 w 1171698"/>
                <a:gd name="connsiteY11" fmla="*/ 663277 h 720268"/>
                <a:gd name="connsiteX12" fmla="*/ 343890 w 1171698"/>
                <a:gd name="connsiteY12" fmla="*/ 626356 h 720268"/>
                <a:gd name="connsiteX13" fmla="*/ 341908 w 1171698"/>
                <a:gd name="connsiteY13" fmla="*/ 231815 h 720268"/>
                <a:gd name="connsiteX14" fmla="*/ 103064 w 1171698"/>
                <a:gd name="connsiteY14" fmla="*/ 318089 h 720268"/>
                <a:gd name="connsiteX15" fmla="*/ 47924 w 1171698"/>
                <a:gd name="connsiteY15" fmla="*/ 271837 h 720268"/>
                <a:gd name="connsiteX16" fmla="*/ 225327 w 1171698"/>
                <a:gd name="connsiteY16" fmla="*/ 176753 h 720268"/>
                <a:gd name="connsiteX17" fmla="*/ 384353 w 1171698"/>
                <a:gd name="connsiteY17" fmla="*/ 11580 h 720268"/>
                <a:gd name="connsiteX0" fmla="*/ 392772 w 1180117"/>
                <a:gd name="connsiteY0" fmla="*/ 11580 h 720268"/>
                <a:gd name="connsiteX1" fmla="*/ 735956 w 1180117"/>
                <a:gd name="connsiteY1" fmla="*/ 0 h 720268"/>
                <a:gd name="connsiteX2" fmla="*/ 950812 w 1180117"/>
                <a:gd name="connsiteY2" fmla="*/ 224399 h 720268"/>
                <a:gd name="connsiteX3" fmla="*/ 1091763 w 1180117"/>
                <a:gd name="connsiteY3" fmla="*/ 347808 h 720268"/>
                <a:gd name="connsiteX4" fmla="*/ 1039911 w 1180117"/>
                <a:gd name="connsiteY4" fmla="*/ 394967 h 720268"/>
                <a:gd name="connsiteX5" fmla="*/ 790296 w 1180117"/>
                <a:gd name="connsiteY5" fmla="*/ 207537 h 720268"/>
                <a:gd name="connsiteX6" fmla="*/ 743174 w 1180117"/>
                <a:gd name="connsiteY6" fmla="*/ 589410 h 720268"/>
                <a:gd name="connsiteX7" fmla="*/ 702608 w 1180117"/>
                <a:gd name="connsiteY7" fmla="*/ 606536 h 720268"/>
                <a:gd name="connsiteX8" fmla="*/ 665557 w 1180117"/>
                <a:gd name="connsiteY8" fmla="*/ 598066 h 720268"/>
                <a:gd name="connsiteX9" fmla="*/ 603919 w 1180117"/>
                <a:gd name="connsiteY9" fmla="*/ 457109 h 720268"/>
                <a:gd name="connsiteX10" fmla="*/ 503924 w 1180117"/>
                <a:gd name="connsiteY10" fmla="*/ 464061 h 720268"/>
                <a:gd name="connsiteX11" fmla="*/ 390876 w 1180117"/>
                <a:gd name="connsiteY11" fmla="*/ 663277 h 720268"/>
                <a:gd name="connsiteX12" fmla="*/ 352309 w 1180117"/>
                <a:gd name="connsiteY12" fmla="*/ 626356 h 720268"/>
                <a:gd name="connsiteX13" fmla="*/ 350327 w 1180117"/>
                <a:gd name="connsiteY13" fmla="*/ 231815 h 720268"/>
                <a:gd name="connsiteX14" fmla="*/ 111483 w 1180117"/>
                <a:gd name="connsiteY14" fmla="*/ 318089 h 720268"/>
                <a:gd name="connsiteX15" fmla="*/ 56343 w 1180117"/>
                <a:gd name="connsiteY15" fmla="*/ 271837 h 720268"/>
                <a:gd name="connsiteX16" fmla="*/ 233746 w 1180117"/>
                <a:gd name="connsiteY16" fmla="*/ 176753 h 720268"/>
                <a:gd name="connsiteX17" fmla="*/ 392772 w 1180117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723652 w 1201161"/>
                <a:gd name="connsiteY7" fmla="*/ 60653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35516 w 1201161"/>
                <a:gd name="connsiteY9" fmla="*/ 462623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11340 w 1201161"/>
                <a:gd name="connsiteY5" fmla="*/ 207537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74939"/>
                <a:gd name="connsiteY0" fmla="*/ 11580 h 720636"/>
                <a:gd name="connsiteX1" fmla="*/ 757000 w 1274939"/>
                <a:gd name="connsiteY1" fmla="*/ 0 h 720636"/>
                <a:gd name="connsiteX2" fmla="*/ 971856 w 1274939"/>
                <a:gd name="connsiteY2" fmla="*/ 224399 h 720636"/>
                <a:gd name="connsiteX3" fmla="*/ 1201829 w 1274939"/>
                <a:gd name="connsiteY3" fmla="*/ 313185 h 720636"/>
                <a:gd name="connsiteX4" fmla="*/ 1060955 w 1274939"/>
                <a:gd name="connsiteY4" fmla="*/ 394967 h 720636"/>
                <a:gd name="connsiteX5" fmla="*/ 898954 w 1274939"/>
                <a:gd name="connsiteY5" fmla="*/ 192061 h 720636"/>
                <a:gd name="connsiteX6" fmla="*/ 808734 w 1274939"/>
                <a:gd name="connsiteY6" fmla="*/ 434435 h 720636"/>
                <a:gd name="connsiteX7" fmla="*/ 750947 w 1274939"/>
                <a:gd name="connsiteY7" fmla="*/ 616865 h 720636"/>
                <a:gd name="connsiteX8" fmla="*/ 687698 w 1274939"/>
                <a:gd name="connsiteY8" fmla="*/ 592047 h 720636"/>
                <a:gd name="connsiteX9" fmla="*/ 635516 w 1274939"/>
                <a:gd name="connsiteY9" fmla="*/ 462623 h 720636"/>
                <a:gd name="connsiteX10" fmla="*/ 524968 w 1274939"/>
                <a:gd name="connsiteY10" fmla="*/ 464061 h 720636"/>
                <a:gd name="connsiteX11" fmla="*/ 411920 w 1274939"/>
                <a:gd name="connsiteY11" fmla="*/ 663277 h 720636"/>
                <a:gd name="connsiteX12" fmla="*/ 373353 w 1274939"/>
                <a:gd name="connsiteY12" fmla="*/ 626356 h 720636"/>
                <a:gd name="connsiteX13" fmla="*/ 371371 w 1274939"/>
                <a:gd name="connsiteY13" fmla="*/ 231815 h 720636"/>
                <a:gd name="connsiteX14" fmla="*/ 132527 w 1274939"/>
                <a:gd name="connsiteY14" fmla="*/ 318089 h 720636"/>
                <a:gd name="connsiteX15" fmla="*/ 77387 w 1274939"/>
                <a:gd name="connsiteY15" fmla="*/ 271837 h 720636"/>
                <a:gd name="connsiteX16" fmla="*/ 254790 w 1274939"/>
                <a:gd name="connsiteY16" fmla="*/ 176753 h 720636"/>
                <a:gd name="connsiteX17" fmla="*/ 413816 w 1274939"/>
                <a:gd name="connsiteY17" fmla="*/ 11580 h 720636"/>
                <a:gd name="connsiteX0" fmla="*/ 413816 w 1288724"/>
                <a:gd name="connsiteY0" fmla="*/ 11580 h 720636"/>
                <a:gd name="connsiteX1" fmla="*/ 757000 w 1288724"/>
                <a:gd name="connsiteY1" fmla="*/ 0 h 720636"/>
                <a:gd name="connsiteX2" fmla="*/ 971856 w 1288724"/>
                <a:gd name="connsiteY2" fmla="*/ 224399 h 720636"/>
                <a:gd name="connsiteX3" fmla="*/ 1201829 w 1288724"/>
                <a:gd name="connsiteY3" fmla="*/ 313185 h 720636"/>
                <a:gd name="connsiteX4" fmla="*/ 1142790 w 1288724"/>
                <a:gd name="connsiteY4" fmla="*/ 345305 h 720636"/>
                <a:gd name="connsiteX5" fmla="*/ 898954 w 1288724"/>
                <a:gd name="connsiteY5" fmla="*/ 192061 h 720636"/>
                <a:gd name="connsiteX6" fmla="*/ 808734 w 1288724"/>
                <a:gd name="connsiteY6" fmla="*/ 434435 h 720636"/>
                <a:gd name="connsiteX7" fmla="*/ 750947 w 1288724"/>
                <a:gd name="connsiteY7" fmla="*/ 616865 h 720636"/>
                <a:gd name="connsiteX8" fmla="*/ 687698 w 1288724"/>
                <a:gd name="connsiteY8" fmla="*/ 592047 h 720636"/>
                <a:gd name="connsiteX9" fmla="*/ 635516 w 1288724"/>
                <a:gd name="connsiteY9" fmla="*/ 462623 h 720636"/>
                <a:gd name="connsiteX10" fmla="*/ 524968 w 1288724"/>
                <a:gd name="connsiteY10" fmla="*/ 464061 h 720636"/>
                <a:gd name="connsiteX11" fmla="*/ 411920 w 1288724"/>
                <a:gd name="connsiteY11" fmla="*/ 663277 h 720636"/>
                <a:gd name="connsiteX12" fmla="*/ 373353 w 1288724"/>
                <a:gd name="connsiteY12" fmla="*/ 626356 h 720636"/>
                <a:gd name="connsiteX13" fmla="*/ 371371 w 1288724"/>
                <a:gd name="connsiteY13" fmla="*/ 231815 h 720636"/>
                <a:gd name="connsiteX14" fmla="*/ 132527 w 1288724"/>
                <a:gd name="connsiteY14" fmla="*/ 318089 h 720636"/>
                <a:gd name="connsiteX15" fmla="*/ 77387 w 1288724"/>
                <a:gd name="connsiteY15" fmla="*/ 271837 h 720636"/>
                <a:gd name="connsiteX16" fmla="*/ 254790 w 1288724"/>
                <a:gd name="connsiteY16" fmla="*/ 176753 h 720636"/>
                <a:gd name="connsiteX17" fmla="*/ 413816 w 1288724"/>
                <a:gd name="connsiteY17" fmla="*/ 11580 h 720636"/>
                <a:gd name="connsiteX0" fmla="*/ 413816 w 1282260"/>
                <a:gd name="connsiteY0" fmla="*/ 11580 h 720636"/>
                <a:gd name="connsiteX1" fmla="*/ 757000 w 1282260"/>
                <a:gd name="connsiteY1" fmla="*/ 0 h 720636"/>
                <a:gd name="connsiteX2" fmla="*/ 971856 w 1282260"/>
                <a:gd name="connsiteY2" fmla="*/ 224399 h 720636"/>
                <a:gd name="connsiteX3" fmla="*/ 1201829 w 1282260"/>
                <a:gd name="connsiteY3" fmla="*/ 313185 h 720636"/>
                <a:gd name="connsiteX4" fmla="*/ 1142790 w 1282260"/>
                <a:gd name="connsiteY4" fmla="*/ 345305 h 720636"/>
                <a:gd name="connsiteX5" fmla="*/ 898954 w 1282260"/>
                <a:gd name="connsiteY5" fmla="*/ 192061 h 720636"/>
                <a:gd name="connsiteX6" fmla="*/ 808734 w 1282260"/>
                <a:gd name="connsiteY6" fmla="*/ 434435 h 720636"/>
                <a:gd name="connsiteX7" fmla="*/ 750947 w 1282260"/>
                <a:gd name="connsiteY7" fmla="*/ 616865 h 720636"/>
                <a:gd name="connsiteX8" fmla="*/ 687698 w 1282260"/>
                <a:gd name="connsiteY8" fmla="*/ 592047 h 720636"/>
                <a:gd name="connsiteX9" fmla="*/ 635516 w 1282260"/>
                <a:gd name="connsiteY9" fmla="*/ 462623 h 720636"/>
                <a:gd name="connsiteX10" fmla="*/ 524968 w 1282260"/>
                <a:gd name="connsiteY10" fmla="*/ 464061 h 720636"/>
                <a:gd name="connsiteX11" fmla="*/ 411920 w 1282260"/>
                <a:gd name="connsiteY11" fmla="*/ 663277 h 720636"/>
                <a:gd name="connsiteX12" fmla="*/ 373353 w 1282260"/>
                <a:gd name="connsiteY12" fmla="*/ 626356 h 720636"/>
                <a:gd name="connsiteX13" fmla="*/ 371371 w 1282260"/>
                <a:gd name="connsiteY13" fmla="*/ 231815 h 720636"/>
                <a:gd name="connsiteX14" fmla="*/ 132527 w 1282260"/>
                <a:gd name="connsiteY14" fmla="*/ 318089 h 720636"/>
                <a:gd name="connsiteX15" fmla="*/ 77387 w 1282260"/>
                <a:gd name="connsiteY15" fmla="*/ 271837 h 720636"/>
                <a:gd name="connsiteX16" fmla="*/ 254790 w 1282260"/>
                <a:gd name="connsiteY16" fmla="*/ 176753 h 720636"/>
                <a:gd name="connsiteX17" fmla="*/ 413816 w 1282260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971856 w 1280667"/>
                <a:gd name="connsiteY2" fmla="*/ 224399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1123469 w 1280667"/>
                <a:gd name="connsiteY2" fmla="*/ 144030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124518 w 1280667"/>
                <a:gd name="connsiteY18" fmla="*/ 197137 h 876869"/>
                <a:gd name="connsiteX19" fmla="*/ 383701 w 1280667"/>
                <a:gd name="connsiteY19" fmla="*/ 5380 h 876869"/>
                <a:gd name="connsiteX0" fmla="*/ 442084 w 1339050"/>
                <a:gd name="connsiteY0" fmla="*/ 5380 h 876869"/>
                <a:gd name="connsiteX1" fmla="*/ 893797 w 1339050"/>
                <a:gd name="connsiteY1" fmla="*/ 0 h 876869"/>
                <a:gd name="connsiteX2" fmla="*/ 1181852 w 1339050"/>
                <a:gd name="connsiteY2" fmla="*/ 300263 h 876869"/>
                <a:gd name="connsiteX3" fmla="*/ 1260212 w 1339050"/>
                <a:gd name="connsiteY3" fmla="*/ 469418 h 876869"/>
                <a:gd name="connsiteX4" fmla="*/ 1201173 w 1339050"/>
                <a:gd name="connsiteY4" fmla="*/ 501538 h 876869"/>
                <a:gd name="connsiteX5" fmla="*/ 1102830 w 1339050"/>
                <a:gd name="connsiteY5" fmla="*/ 393575 h 876869"/>
                <a:gd name="connsiteX6" fmla="*/ 957337 w 1339050"/>
                <a:gd name="connsiteY6" fmla="*/ 348294 h 876869"/>
                <a:gd name="connsiteX7" fmla="*/ 867117 w 1339050"/>
                <a:gd name="connsiteY7" fmla="*/ 590668 h 876869"/>
                <a:gd name="connsiteX8" fmla="*/ 809330 w 1339050"/>
                <a:gd name="connsiteY8" fmla="*/ 773098 h 876869"/>
                <a:gd name="connsiteX9" fmla="*/ 746081 w 1339050"/>
                <a:gd name="connsiteY9" fmla="*/ 748280 h 876869"/>
                <a:gd name="connsiteX10" fmla="*/ 693899 w 1339050"/>
                <a:gd name="connsiteY10" fmla="*/ 618856 h 876869"/>
                <a:gd name="connsiteX11" fmla="*/ 583351 w 1339050"/>
                <a:gd name="connsiteY11" fmla="*/ 620294 h 876869"/>
                <a:gd name="connsiteX12" fmla="*/ 470303 w 1339050"/>
                <a:gd name="connsiteY12" fmla="*/ 819510 h 876869"/>
                <a:gd name="connsiteX13" fmla="*/ 431736 w 1339050"/>
                <a:gd name="connsiteY13" fmla="*/ 782589 h 876869"/>
                <a:gd name="connsiteX14" fmla="*/ 429754 w 1339050"/>
                <a:gd name="connsiteY14" fmla="*/ 388048 h 876869"/>
                <a:gd name="connsiteX15" fmla="*/ 190910 w 1339050"/>
                <a:gd name="connsiteY15" fmla="*/ 474322 h 876869"/>
                <a:gd name="connsiteX16" fmla="*/ 56445 w 1339050"/>
                <a:gd name="connsiteY16" fmla="*/ 516121 h 876869"/>
                <a:gd name="connsiteX17" fmla="*/ 171599 w 1339050"/>
                <a:gd name="connsiteY17" fmla="*/ 268681 h 876869"/>
                <a:gd name="connsiteX18" fmla="*/ 182901 w 1339050"/>
                <a:gd name="connsiteY18" fmla="*/ 197137 h 876869"/>
                <a:gd name="connsiteX19" fmla="*/ 442084 w 1339050"/>
                <a:gd name="connsiteY19" fmla="*/ 5380 h 876869"/>
                <a:gd name="connsiteX0" fmla="*/ 450803 w 1347769"/>
                <a:gd name="connsiteY0" fmla="*/ 5380 h 876869"/>
                <a:gd name="connsiteX1" fmla="*/ 902516 w 1347769"/>
                <a:gd name="connsiteY1" fmla="*/ 0 h 876869"/>
                <a:gd name="connsiteX2" fmla="*/ 1190571 w 1347769"/>
                <a:gd name="connsiteY2" fmla="*/ 300263 h 876869"/>
                <a:gd name="connsiteX3" fmla="*/ 1268931 w 1347769"/>
                <a:gd name="connsiteY3" fmla="*/ 469418 h 876869"/>
                <a:gd name="connsiteX4" fmla="*/ 1209892 w 1347769"/>
                <a:gd name="connsiteY4" fmla="*/ 501538 h 876869"/>
                <a:gd name="connsiteX5" fmla="*/ 1111549 w 1347769"/>
                <a:gd name="connsiteY5" fmla="*/ 393575 h 876869"/>
                <a:gd name="connsiteX6" fmla="*/ 966056 w 1347769"/>
                <a:gd name="connsiteY6" fmla="*/ 348294 h 876869"/>
                <a:gd name="connsiteX7" fmla="*/ 875836 w 1347769"/>
                <a:gd name="connsiteY7" fmla="*/ 590668 h 876869"/>
                <a:gd name="connsiteX8" fmla="*/ 818049 w 1347769"/>
                <a:gd name="connsiteY8" fmla="*/ 773098 h 876869"/>
                <a:gd name="connsiteX9" fmla="*/ 754800 w 1347769"/>
                <a:gd name="connsiteY9" fmla="*/ 748280 h 876869"/>
                <a:gd name="connsiteX10" fmla="*/ 702618 w 1347769"/>
                <a:gd name="connsiteY10" fmla="*/ 618856 h 876869"/>
                <a:gd name="connsiteX11" fmla="*/ 592070 w 1347769"/>
                <a:gd name="connsiteY11" fmla="*/ 620294 h 876869"/>
                <a:gd name="connsiteX12" fmla="*/ 479022 w 1347769"/>
                <a:gd name="connsiteY12" fmla="*/ 819510 h 876869"/>
                <a:gd name="connsiteX13" fmla="*/ 440455 w 1347769"/>
                <a:gd name="connsiteY13" fmla="*/ 782589 h 876869"/>
                <a:gd name="connsiteX14" fmla="*/ 438473 w 1347769"/>
                <a:gd name="connsiteY14" fmla="*/ 388048 h 876869"/>
                <a:gd name="connsiteX15" fmla="*/ 161411 w 1347769"/>
                <a:gd name="connsiteY15" fmla="*/ 526893 h 876869"/>
                <a:gd name="connsiteX16" fmla="*/ 65164 w 1347769"/>
                <a:gd name="connsiteY16" fmla="*/ 516121 h 876869"/>
                <a:gd name="connsiteX17" fmla="*/ 180318 w 1347769"/>
                <a:gd name="connsiteY17" fmla="*/ 268681 h 876869"/>
                <a:gd name="connsiteX18" fmla="*/ 191620 w 1347769"/>
                <a:gd name="connsiteY18" fmla="*/ 197137 h 876869"/>
                <a:gd name="connsiteX19" fmla="*/ 450803 w 1347769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419149 w 1328445"/>
                <a:gd name="connsiteY14" fmla="*/ 388048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236216 w 1328445"/>
                <a:gd name="connsiteY16" fmla="*/ 375083 h 876869"/>
                <a:gd name="connsiteX17" fmla="*/ 142087 w 1328445"/>
                <a:gd name="connsiteY17" fmla="*/ 526893 h 876869"/>
                <a:gd name="connsiteX18" fmla="*/ 45840 w 1328445"/>
                <a:gd name="connsiteY18" fmla="*/ 516121 h 876869"/>
                <a:gd name="connsiteX19" fmla="*/ 160994 w 1328445"/>
                <a:gd name="connsiteY19" fmla="*/ 268681 h 876869"/>
                <a:gd name="connsiteX20" fmla="*/ 172296 w 1328445"/>
                <a:gd name="connsiteY20" fmla="*/ 197137 h 876869"/>
                <a:gd name="connsiteX21" fmla="*/ 431479 w 1328445"/>
                <a:gd name="connsiteY21" fmla="*/ 5380 h 876869"/>
                <a:gd name="connsiteX0" fmla="*/ 431479 w 1310059"/>
                <a:gd name="connsiteY0" fmla="*/ 5380 h 876869"/>
                <a:gd name="connsiteX1" fmla="*/ 883192 w 1310059"/>
                <a:gd name="connsiteY1" fmla="*/ 0 h 876869"/>
                <a:gd name="connsiteX2" fmla="*/ 1171247 w 1310059"/>
                <a:gd name="connsiteY2" fmla="*/ 300263 h 876869"/>
                <a:gd name="connsiteX3" fmla="*/ 1249607 w 1310059"/>
                <a:gd name="connsiteY3" fmla="*/ 469418 h 876869"/>
                <a:gd name="connsiteX4" fmla="*/ 1047044 w 1310059"/>
                <a:gd name="connsiteY4" fmla="*/ 551500 h 876869"/>
                <a:gd name="connsiteX5" fmla="*/ 1092225 w 1310059"/>
                <a:gd name="connsiteY5" fmla="*/ 393575 h 876869"/>
                <a:gd name="connsiteX6" fmla="*/ 946732 w 1310059"/>
                <a:gd name="connsiteY6" fmla="*/ 348294 h 876869"/>
                <a:gd name="connsiteX7" fmla="*/ 856512 w 1310059"/>
                <a:gd name="connsiteY7" fmla="*/ 590668 h 876869"/>
                <a:gd name="connsiteX8" fmla="*/ 798725 w 1310059"/>
                <a:gd name="connsiteY8" fmla="*/ 773098 h 876869"/>
                <a:gd name="connsiteX9" fmla="*/ 735476 w 1310059"/>
                <a:gd name="connsiteY9" fmla="*/ 748280 h 876869"/>
                <a:gd name="connsiteX10" fmla="*/ 683294 w 1310059"/>
                <a:gd name="connsiteY10" fmla="*/ 618856 h 876869"/>
                <a:gd name="connsiteX11" fmla="*/ 572746 w 1310059"/>
                <a:gd name="connsiteY11" fmla="*/ 620294 h 876869"/>
                <a:gd name="connsiteX12" fmla="*/ 495596 w 1310059"/>
                <a:gd name="connsiteY12" fmla="*/ 717903 h 876869"/>
                <a:gd name="connsiteX13" fmla="*/ 462906 w 1310059"/>
                <a:gd name="connsiteY13" fmla="*/ 709845 h 876869"/>
                <a:gd name="connsiteX14" fmla="*/ 411937 w 1310059"/>
                <a:gd name="connsiteY14" fmla="*/ 555031 h 876869"/>
                <a:gd name="connsiteX15" fmla="*/ 361064 w 1310059"/>
                <a:gd name="connsiteY15" fmla="*/ 360382 h 876869"/>
                <a:gd name="connsiteX16" fmla="*/ 236216 w 1310059"/>
                <a:gd name="connsiteY16" fmla="*/ 375083 h 876869"/>
                <a:gd name="connsiteX17" fmla="*/ 142087 w 1310059"/>
                <a:gd name="connsiteY17" fmla="*/ 526893 h 876869"/>
                <a:gd name="connsiteX18" fmla="*/ 45840 w 1310059"/>
                <a:gd name="connsiteY18" fmla="*/ 516121 h 876869"/>
                <a:gd name="connsiteX19" fmla="*/ 160994 w 1310059"/>
                <a:gd name="connsiteY19" fmla="*/ 268681 h 876869"/>
                <a:gd name="connsiteX20" fmla="*/ 172296 w 1310059"/>
                <a:gd name="connsiteY20" fmla="*/ 197137 h 876869"/>
                <a:gd name="connsiteX21" fmla="*/ 431479 w 1310059"/>
                <a:gd name="connsiteY21" fmla="*/ 5380 h 876869"/>
                <a:gd name="connsiteX0" fmla="*/ 431479 w 1203195"/>
                <a:gd name="connsiteY0" fmla="*/ 5380 h 876869"/>
                <a:gd name="connsiteX1" fmla="*/ 883192 w 1203195"/>
                <a:gd name="connsiteY1" fmla="*/ 0 h 876869"/>
                <a:gd name="connsiteX2" fmla="*/ 1171247 w 1203195"/>
                <a:gd name="connsiteY2" fmla="*/ 300263 h 876869"/>
                <a:gd name="connsiteX3" fmla="*/ 1127834 w 1203195"/>
                <a:gd name="connsiteY3" fmla="*/ 615003 h 876869"/>
                <a:gd name="connsiteX4" fmla="*/ 1047044 w 1203195"/>
                <a:gd name="connsiteY4" fmla="*/ 551500 h 876869"/>
                <a:gd name="connsiteX5" fmla="*/ 1092225 w 1203195"/>
                <a:gd name="connsiteY5" fmla="*/ 393575 h 876869"/>
                <a:gd name="connsiteX6" fmla="*/ 946732 w 1203195"/>
                <a:gd name="connsiteY6" fmla="*/ 348294 h 876869"/>
                <a:gd name="connsiteX7" fmla="*/ 856512 w 1203195"/>
                <a:gd name="connsiteY7" fmla="*/ 590668 h 876869"/>
                <a:gd name="connsiteX8" fmla="*/ 798725 w 1203195"/>
                <a:gd name="connsiteY8" fmla="*/ 773098 h 876869"/>
                <a:gd name="connsiteX9" fmla="*/ 735476 w 1203195"/>
                <a:gd name="connsiteY9" fmla="*/ 748280 h 876869"/>
                <a:gd name="connsiteX10" fmla="*/ 683294 w 1203195"/>
                <a:gd name="connsiteY10" fmla="*/ 618856 h 876869"/>
                <a:gd name="connsiteX11" fmla="*/ 572746 w 1203195"/>
                <a:gd name="connsiteY11" fmla="*/ 620294 h 876869"/>
                <a:gd name="connsiteX12" fmla="*/ 495596 w 1203195"/>
                <a:gd name="connsiteY12" fmla="*/ 717903 h 876869"/>
                <a:gd name="connsiteX13" fmla="*/ 462906 w 1203195"/>
                <a:gd name="connsiteY13" fmla="*/ 709845 h 876869"/>
                <a:gd name="connsiteX14" fmla="*/ 411937 w 1203195"/>
                <a:gd name="connsiteY14" fmla="*/ 555031 h 876869"/>
                <a:gd name="connsiteX15" fmla="*/ 361064 w 1203195"/>
                <a:gd name="connsiteY15" fmla="*/ 360382 h 876869"/>
                <a:gd name="connsiteX16" fmla="*/ 236216 w 1203195"/>
                <a:gd name="connsiteY16" fmla="*/ 375083 h 876869"/>
                <a:gd name="connsiteX17" fmla="*/ 142087 w 1203195"/>
                <a:gd name="connsiteY17" fmla="*/ 526893 h 876869"/>
                <a:gd name="connsiteX18" fmla="*/ 45840 w 1203195"/>
                <a:gd name="connsiteY18" fmla="*/ 516121 h 876869"/>
                <a:gd name="connsiteX19" fmla="*/ 160994 w 1203195"/>
                <a:gd name="connsiteY19" fmla="*/ 268681 h 876869"/>
                <a:gd name="connsiteX20" fmla="*/ 172296 w 1203195"/>
                <a:gd name="connsiteY20" fmla="*/ 197137 h 876869"/>
                <a:gd name="connsiteX21" fmla="*/ 431479 w 1203195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91134"/>
                <a:gd name="connsiteX1" fmla="*/ 883192 w 1171247"/>
                <a:gd name="connsiteY1" fmla="*/ 0 h 891134"/>
                <a:gd name="connsiteX2" fmla="*/ 1171247 w 1171247"/>
                <a:gd name="connsiteY2" fmla="*/ 300263 h 891134"/>
                <a:gd name="connsiteX3" fmla="*/ 1127834 w 1171247"/>
                <a:gd name="connsiteY3" fmla="*/ 615003 h 891134"/>
                <a:gd name="connsiteX4" fmla="*/ 1047044 w 1171247"/>
                <a:gd name="connsiteY4" fmla="*/ 551500 h 891134"/>
                <a:gd name="connsiteX5" fmla="*/ 973384 w 1171247"/>
                <a:gd name="connsiteY5" fmla="*/ 478009 h 891134"/>
                <a:gd name="connsiteX6" fmla="*/ 849420 w 1171247"/>
                <a:gd name="connsiteY6" fmla="*/ 443959 h 891134"/>
                <a:gd name="connsiteX7" fmla="*/ 822128 w 1171247"/>
                <a:gd name="connsiteY7" fmla="*/ 598015 h 891134"/>
                <a:gd name="connsiteX8" fmla="*/ 818427 w 1171247"/>
                <a:gd name="connsiteY8" fmla="*/ 712111 h 891134"/>
                <a:gd name="connsiteX9" fmla="*/ 798725 w 1171247"/>
                <a:gd name="connsiteY9" fmla="*/ 773098 h 891134"/>
                <a:gd name="connsiteX10" fmla="*/ 755296 w 1171247"/>
                <a:gd name="connsiteY10" fmla="*/ 773895 h 891134"/>
                <a:gd name="connsiteX11" fmla="*/ 683294 w 1171247"/>
                <a:gd name="connsiteY11" fmla="*/ 618856 h 891134"/>
                <a:gd name="connsiteX12" fmla="*/ 572746 w 1171247"/>
                <a:gd name="connsiteY12" fmla="*/ 620294 h 891134"/>
                <a:gd name="connsiteX13" fmla="*/ 495596 w 1171247"/>
                <a:gd name="connsiteY13" fmla="*/ 717903 h 891134"/>
                <a:gd name="connsiteX14" fmla="*/ 462906 w 1171247"/>
                <a:gd name="connsiteY14" fmla="*/ 709845 h 891134"/>
                <a:gd name="connsiteX15" fmla="*/ 411937 w 1171247"/>
                <a:gd name="connsiteY15" fmla="*/ 555031 h 891134"/>
                <a:gd name="connsiteX16" fmla="*/ 361064 w 1171247"/>
                <a:gd name="connsiteY16" fmla="*/ 360382 h 891134"/>
                <a:gd name="connsiteX17" fmla="*/ 236216 w 1171247"/>
                <a:gd name="connsiteY17" fmla="*/ 375083 h 891134"/>
                <a:gd name="connsiteX18" fmla="*/ 142087 w 1171247"/>
                <a:gd name="connsiteY18" fmla="*/ 526893 h 891134"/>
                <a:gd name="connsiteX19" fmla="*/ 45840 w 1171247"/>
                <a:gd name="connsiteY19" fmla="*/ 516121 h 891134"/>
                <a:gd name="connsiteX20" fmla="*/ 160994 w 1171247"/>
                <a:gd name="connsiteY20" fmla="*/ 268681 h 891134"/>
                <a:gd name="connsiteX21" fmla="*/ 172296 w 1171247"/>
                <a:gd name="connsiteY21" fmla="*/ 197137 h 891134"/>
                <a:gd name="connsiteX22" fmla="*/ 431479 w 1171247"/>
                <a:gd name="connsiteY22" fmla="*/ 5380 h 891134"/>
                <a:gd name="connsiteX0" fmla="*/ 431479 w 1171247"/>
                <a:gd name="connsiteY0" fmla="*/ 5380 h 880247"/>
                <a:gd name="connsiteX1" fmla="*/ 883192 w 1171247"/>
                <a:gd name="connsiteY1" fmla="*/ 0 h 880247"/>
                <a:gd name="connsiteX2" fmla="*/ 1171247 w 1171247"/>
                <a:gd name="connsiteY2" fmla="*/ 300263 h 880247"/>
                <a:gd name="connsiteX3" fmla="*/ 1127834 w 1171247"/>
                <a:gd name="connsiteY3" fmla="*/ 615003 h 880247"/>
                <a:gd name="connsiteX4" fmla="*/ 1047044 w 1171247"/>
                <a:gd name="connsiteY4" fmla="*/ 551500 h 880247"/>
                <a:gd name="connsiteX5" fmla="*/ 973384 w 1171247"/>
                <a:gd name="connsiteY5" fmla="*/ 478009 h 880247"/>
                <a:gd name="connsiteX6" fmla="*/ 849420 w 1171247"/>
                <a:gd name="connsiteY6" fmla="*/ 443959 h 880247"/>
                <a:gd name="connsiteX7" fmla="*/ 822128 w 1171247"/>
                <a:gd name="connsiteY7" fmla="*/ 598015 h 880247"/>
                <a:gd name="connsiteX8" fmla="*/ 818427 w 1171247"/>
                <a:gd name="connsiteY8" fmla="*/ 712111 h 880247"/>
                <a:gd name="connsiteX9" fmla="*/ 798725 w 1171247"/>
                <a:gd name="connsiteY9" fmla="*/ 773098 h 880247"/>
                <a:gd name="connsiteX10" fmla="*/ 755296 w 1171247"/>
                <a:gd name="connsiteY10" fmla="*/ 773895 h 880247"/>
                <a:gd name="connsiteX11" fmla="*/ 683294 w 1171247"/>
                <a:gd name="connsiteY11" fmla="*/ 618856 h 880247"/>
                <a:gd name="connsiteX12" fmla="*/ 572746 w 1171247"/>
                <a:gd name="connsiteY12" fmla="*/ 620294 h 880247"/>
                <a:gd name="connsiteX13" fmla="*/ 495596 w 1171247"/>
                <a:gd name="connsiteY13" fmla="*/ 717903 h 880247"/>
                <a:gd name="connsiteX14" fmla="*/ 462906 w 1171247"/>
                <a:gd name="connsiteY14" fmla="*/ 709845 h 880247"/>
                <a:gd name="connsiteX15" fmla="*/ 411937 w 1171247"/>
                <a:gd name="connsiteY15" fmla="*/ 555031 h 880247"/>
                <a:gd name="connsiteX16" fmla="*/ 361064 w 1171247"/>
                <a:gd name="connsiteY16" fmla="*/ 360382 h 880247"/>
                <a:gd name="connsiteX17" fmla="*/ 236216 w 1171247"/>
                <a:gd name="connsiteY17" fmla="*/ 375083 h 880247"/>
                <a:gd name="connsiteX18" fmla="*/ 142087 w 1171247"/>
                <a:gd name="connsiteY18" fmla="*/ 526893 h 880247"/>
                <a:gd name="connsiteX19" fmla="*/ 45840 w 1171247"/>
                <a:gd name="connsiteY19" fmla="*/ 516121 h 880247"/>
                <a:gd name="connsiteX20" fmla="*/ 160994 w 1171247"/>
                <a:gd name="connsiteY20" fmla="*/ 268681 h 880247"/>
                <a:gd name="connsiteX21" fmla="*/ 172296 w 1171247"/>
                <a:gd name="connsiteY21" fmla="*/ 197137 h 880247"/>
                <a:gd name="connsiteX22" fmla="*/ 431479 w 1171247"/>
                <a:gd name="connsiteY22" fmla="*/ 5380 h 880247"/>
                <a:gd name="connsiteX0" fmla="*/ 431479 w 1171247"/>
                <a:gd name="connsiteY0" fmla="*/ 5380 h 868339"/>
                <a:gd name="connsiteX1" fmla="*/ 883192 w 1171247"/>
                <a:gd name="connsiteY1" fmla="*/ 0 h 868339"/>
                <a:gd name="connsiteX2" fmla="*/ 1171247 w 1171247"/>
                <a:gd name="connsiteY2" fmla="*/ 300263 h 868339"/>
                <a:gd name="connsiteX3" fmla="*/ 1127834 w 1171247"/>
                <a:gd name="connsiteY3" fmla="*/ 615003 h 868339"/>
                <a:gd name="connsiteX4" fmla="*/ 1047044 w 1171247"/>
                <a:gd name="connsiteY4" fmla="*/ 551500 h 868339"/>
                <a:gd name="connsiteX5" fmla="*/ 973384 w 1171247"/>
                <a:gd name="connsiteY5" fmla="*/ 478009 h 868339"/>
                <a:gd name="connsiteX6" fmla="*/ 849420 w 1171247"/>
                <a:gd name="connsiteY6" fmla="*/ 443959 h 868339"/>
                <a:gd name="connsiteX7" fmla="*/ 822128 w 1171247"/>
                <a:gd name="connsiteY7" fmla="*/ 598015 h 868339"/>
                <a:gd name="connsiteX8" fmla="*/ 818427 w 1171247"/>
                <a:gd name="connsiteY8" fmla="*/ 712111 h 868339"/>
                <a:gd name="connsiteX9" fmla="*/ 798725 w 1171247"/>
                <a:gd name="connsiteY9" fmla="*/ 773098 h 868339"/>
                <a:gd name="connsiteX10" fmla="*/ 755296 w 1171247"/>
                <a:gd name="connsiteY10" fmla="*/ 773895 h 868339"/>
                <a:gd name="connsiteX11" fmla="*/ 683294 w 1171247"/>
                <a:gd name="connsiteY11" fmla="*/ 618856 h 868339"/>
                <a:gd name="connsiteX12" fmla="*/ 572746 w 1171247"/>
                <a:gd name="connsiteY12" fmla="*/ 620294 h 868339"/>
                <a:gd name="connsiteX13" fmla="*/ 495596 w 1171247"/>
                <a:gd name="connsiteY13" fmla="*/ 717903 h 868339"/>
                <a:gd name="connsiteX14" fmla="*/ 462906 w 1171247"/>
                <a:gd name="connsiteY14" fmla="*/ 709845 h 868339"/>
                <a:gd name="connsiteX15" fmla="*/ 411937 w 1171247"/>
                <a:gd name="connsiteY15" fmla="*/ 555031 h 868339"/>
                <a:gd name="connsiteX16" fmla="*/ 361064 w 1171247"/>
                <a:gd name="connsiteY16" fmla="*/ 360382 h 868339"/>
                <a:gd name="connsiteX17" fmla="*/ 236216 w 1171247"/>
                <a:gd name="connsiteY17" fmla="*/ 375083 h 868339"/>
                <a:gd name="connsiteX18" fmla="*/ 142087 w 1171247"/>
                <a:gd name="connsiteY18" fmla="*/ 526893 h 868339"/>
                <a:gd name="connsiteX19" fmla="*/ 45840 w 1171247"/>
                <a:gd name="connsiteY19" fmla="*/ 516121 h 868339"/>
                <a:gd name="connsiteX20" fmla="*/ 160994 w 1171247"/>
                <a:gd name="connsiteY20" fmla="*/ 268681 h 868339"/>
                <a:gd name="connsiteX21" fmla="*/ 172296 w 1171247"/>
                <a:gd name="connsiteY21" fmla="*/ 197137 h 868339"/>
                <a:gd name="connsiteX22" fmla="*/ 431479 w 1171247"/>
                <a:gd name="connsiteY22" fmla="*/ 5380 h 868339"/>
                <a:gd name="connsiteX0" fmla="*/ 431479 w 1171247"/>
                <a:gd name="connsiteY0" fmla="*/ 5380 h 877428"/>
                <a:gd name="connsiteX1" fmla="*/ 883192 w 1171247"/>
                <a:gd name="connsiteY1" fmla="*/ 0 h 877428"/>
                <a:gd name="connsiteX2" fmla="*/ 1171247 w 1171247"/>
                <a:gd name="connsiteY2" fmla="*/ 300263 h 877428"/>
                <a:gd name="connsiteX3" fmla="*/ 1127834 w 1171247"/>
                <a:gd name="connsiteY3" fmla="*/ 615003 h 877428"/>
                <a:gd name="connsiteX4" fmla="*/ 1047044 w 1171247"/>
                <a:gd name="connsiteY4" fmla="*/ 551500 h 877428"/>
                <a:gd name="connsiteX5" fmla="*/ 973384 w 1171247"/>
                <a:gd name="connsiteY5" fmla="*/ 478009 h 877428"/>
                <a:gd name="connsiteX6" fmla="*/ 849420 w 1171247"/>
                <a:gd name="connsiteY6" fmla="*/ 443959 h 877428"/>
                <a:gd name="connsiteX7" fmla="*/ 822128 w 1171247"/>
                <a:gd name="connsiteY7" fmla="*/ 598015 h 877428"/>
                <a:gd name="connsiteX8" fmla="*/ 818427 w 1171247"/>
                <a:gd name="connsiteY8" fmla="*/ 712111 h 877428"/>
                <a:gd name="connsiteX9" fmla="*/ 798725 w 1171247"/>
                <a:gd name="connsiteY9" fmla="*/ 773098 h 877428"/>
                <a:gd name="connsiteX10" fmla="*/ 755296 w 1171247"/>
                <a:gd name="connsiteY10" fmla="*/ 773895 h 877428"/>
                <a:gd name="connsiteX11" fmla="*/ 683294 w 1171247"/>
                <a:gd name="connsiteY11" fmla="*/ 618856 h 877428"/>
                <a:gd name="connsiteX12" fmla="*/ 572746 w 1171247"/>
                <a:gd name="connsiteY12" fmla="*/ 620294 h 877428"/>
                <a:gd name="connsiteX13" fmla="*/ 495596 w 1171247"/>
                <a:gd name="connsiteY13" fmla="*/ 717903 h 877428"/>
                <a:gd name="connsiteX14" fmla="*/ 462906 w 1171247"/>
                <a:gd name="connsiteY14" fmla="*/ 709845 h 877428"/>
                <a:gd name="connsiteX15" fmla="*/ 411937 w 1171247"/>
                <a:gd name="connsiteY15" fmla="*/ 555031 h 877428"/>
                <a:gd name="connsiteX16" fmla="*/ 361064 w 1171247"/>
                <a:gd name="connsiteY16" fmla="*/ 360382 h 877428"/>
                <a:gd name="connsiteX17" fmla="*/ 236216 w 1171247"/>
                <a:gd name="connsiteY17" fmla="*/ 375083 h 877428"/>
                <a:gd name="connsiteX18" fmla="*/ 142087 w 1171247"/>
                <a:gd name="connsiteY18" fmla="*/ 526893 h 877428"/>
                <a:gd name="connsiteX19" fmla="*/ 45840 w 1171247"/>
                <a:gd name="connsiteY19" fmla="*/ 516121 h 877428"/>
                <a:gd name="connsiteX20" fmla="*/ 160994 w 1171247"/>
                <a:gd name="connsiteY20" fmla="*/ 268681 h 877428"/>
                <a:gd name="connsiteX21" fmla="*/ 172296 w 1171247"/>
                <a:gd name="connsiteY21" fmla="*/ 197137 h 877428"/>
                <a:gd name="connsiteX22" fmla="*/ 431479 w 1171247"/>
                <a:gd name="connsiteY22" fmla="*/ 5380 h 877428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683294 w 1171247"/>
                <a:gd name="connsiteY11" fmla="*/ 618856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14019 w 1171247"/>
                <a:gd name="connsiteY18" fmla="*/ 36613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30077 w 1240330"/>
                <a:gd name="connsiteY21" fmla="*/ 268681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13059 w 1252827"/>
                <a:gd name="connsiteY0" fmla="*/ 5380 h 872183"/>
                <a:gd name="connsiteX1" fmla="*/ 964772 w 1252827"/>
                <a:gd name="connsiteY1" fmla="*/ 0 h 872183"/>
                <a:gd name="connsiteX2" fmla="*/ 1252827 w 1252827"/>
                <a:gd name="connsiteY2" fmla="*/ 300263 h 872183"/>
                <a:gd name="connsiteX3" fmla="*/ 1209414 w 1252827"/>
                <a:gd name="connsiteY3" fmla="*/ 615003 h 872183"/>
                <a:gd name="connsiteX4" fmla="*/ 1128624 w 1252827"/>
                <a:gd name="connsiteY4" fmla="*/ 551500 h 872183"/>
                <a:gd name="connsiteX5" fmla="*/ 1054964 w 1252827"/>
                <a:gd name="connsiteY5" fmla="*/ 478009 h 872183"/>
                <a:gd name="connsiteX6" fmla="*/ 931000 w 1252827"/>
                <a:gd name="connsiteY6" fmla="*/ 443959 h 872183"/>
                <a:gd name="connsiteX7" fmla="*/ 903708 w 1252827"/>
                <a:gd name="connsiteY7" fmla="*/ 598015 h 872183"/>
                <a:gd name="connsiteX8" fmla="*/ 900007 w 1252827"/>
                <a:gd name="connsiteY8" fmla="*/ 712111 h 872183"/>
                <a:gd name="connsiteX9" fmla="*/ 880305 w 1252827"/>
                <a:gd name="connsiteY9" fmla="*/ 773098 h 872183"/>
                <a:gd name="connsiteX10" fmla="*/ 836876 w 1252827"/>
                <a:gd name="connsiteY10" fmla="*/ 773895 h 872183"/>
                <a:gd name="connsiteX11" fmla="*/ 800342 w 1252827"/>
                <a:gd name="connsiteY11" fmla="*/ 718475 h 872183"/>
                <a:gd name="connsiteX12" fmla="*/ 593017 w 1252827"/>
                <a:gd name="connsiteY12" fmla="*/ 711565 h 872183"/>
                <a:gd name="connsiteX13" fmla="*/ 569851 w 1252827"/>
                <a:gd name="connsiteY13" fmla="*/ 743052 h 872183"/>
                <a:gd name="connsiteX14" fmla="*/ 534586 w 1252827"/>
                <a:gd name="connsiteY14" fmla="*/ 726803 h 872183"/>
                <a:gd name="connsiteX15" fmla="*/ 522421 w 1252827"/>
                <a:gd name="connsiteY15" fmla="*/ 671572 h 872183"/>
                <a:gd name="connsiteX16" fmla="*/ 493517 w 1252827"/>
                <a:gd name="connsiteY16" fmla="*/ 555031 h 872183"/>
                <a:gd name="connsiteX17" fmla="*/ 478558 w 1252827"/>
                <a:gd name="connsiteY17" fmla="*/ 373323 h 872183"/>
                <a:gd name="connsiteX18" fmla="*/ 284168 w 1252827"/>
                <a:gd name="connsiteY18" fmla="*/ 362808 h 872183"/>
                <a:gd name="connsiteX19" fmla="*/ 122831 w 1252827"/>
                <a:gd name="connsiteY19" fmla="*/ 353669 h 872183"/>
                <a:gd name="connsiteX20" fmla="*/ 49336 w 1252827"/>
                <a:gd name="connsiteY20" fmla="*/ 307361 h 872183"/>
                <a:gd name="connsiteX21" fmla="*/ 254095 w 1252827"/>
                <a:gd name="connsiteY21" fmla="*/ 254675 h 872183"/>
                <a:gd name="connsiteX22" fmla="*/ 253876 w 1252827"/>
                <a:gd name="connsiteY22" fmla="*/ 197137 h 872183"/>
                <a:gd name="connsiteX23" fmla="*/ 513059 w 1252827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42298 w 1255511"/>
                <a:gd name="connsiteY22" fmla="*/ 161318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16766"/>
                <a:gd name="connsiteY0" fmla="*/ 5380 h 872183"/>
                <a:gd name="connsiteX1" fmla="*/ 967456 w 1216766"/>
                <a:gd name="connsiteY1" fmla="*/ 0 h 872183"/>
                <a:gd name="connsiteX2" fmla="*/ 1129632 w 1216766"/>
                <a:gd name="connsiteY2" fmla="*/ 417370 h 872183"/>
                <a:gd name="connsiteX3" fmla="*/ 1212098 w 1216766"/>
                <a:gd name="connsiteY3" fmla="*/ 615003 h 872183"/>
                <a:gd name="connsiteX4" fmla="*/ 1131308 w 1216766"/>
                <a:gd name="connsiteY4" fmla="*/ 551500 h 872183"/>
                <a:gd name="connsiteX5" fmla="*/ 1057648 w 1216766"/>
                <a:gd name="connsiteY5" fmla="*/ 478009 h 872183"/>
                <a:gd name="connsiteX6" fmla="*/ 933684 w 1216766"/>
                <a:gd name="connsiteY6" fmla="*/ 443959 h 872183"/>
                <a:gd name="connsiteX7" fmla="*/ 906392 w 1216766"/>
                <a:gd name="connsiteY7" fmla="*/ 598015 h 872183"/>
                <a:gd name="connsiteX8" fmla="*/ 902691 w 1216766"/>
                <a:gd name="connsiteY8" fmla="*/ 712111 h 872183"/>
                <a:gd name="connsiteX9" fmla="*/ 882989 w 1216766"/>
                <a:gd name="connsiteY9" fmla="*/ 773098 h 872183"/>
                <a:gd name="connsiteX10" fmla="*/ 839560 w 1216766"/>
                <a:gd name="connsiteY10" fmla="*/ 773895 h 872183"/>
                <a:gd name="connsiteX11" fmla="*/ 803026 w 1216766"/>
                <a:gd name="connsiteY11" fmla="*/ 718475 h 872183"/>
                <a:gd name="connsiteX12" fmla="*/ 595701 w 1216766"/>
                <a:gd name="connsiteY12" fmla="*/ 711565 h 872183"/>
                <a:gd name="connsiteX13" fmla="*/ 572535 w 1216766"/>
                <a:gd name="connsiteY13" fmla="*/ 743052 h 872183"/>
                <a:gd name="connsiteX14" fmla="*/ 537270 w 1216766"/>
                <a:gd name="connsiteY14" fmla="*/ 726803 h 872183"/>
                <a:gd name="connsiteX15" fmla="*/ 525105 w 1216766"/>
                <a:gd name="connsiteY15" fmla="*/ 671572 h 872183"/>
                <a:gd name="connsiteX16" fmla="*/ 496201 w 1216766"/>
                <a:gd name="connsiteY16" fmla="*/ 555031 h 872183"/>
                <a:gd name="connsiteX17" fmla="*/ 481242 w 1216766"/>
                <a:gd name="connsiteY17" fmla="*/ 373323 h 872183"/>
                <a:gd name="connsiteX18" fmla="*/ 286852 w 1216766"/>
                <a:gd name="connsiteY18" fmla="*/ 362808 h 872183"/>
                <a:gd name="connsiteX19" fmla="*/ 125515 w 1216766"/>
                <a:gd name="connsiteY19" fmla="*/ 353669 h 872183"/>
                <a:gd name="connsiteX20" fmla="*/ 52020 w 1216766"/>
                <a:gd name="connsiteY20" fmla="*/ 307361 h 872183"/>
                <a:gd name="connsiteX21" fmla="*/ 256779 w 1216766"/>
                <a:gd name="connsiteY21" fmla="*/ 254675 h 872183"/>
                <a:gd name="connsiteX22" fmla="*/ 560588 w 1216766"/>
                <a:gd name="connsiteY22" fmla="*/ 166646 h 872183"/>
                <a:gd name="connsiteX23" fmla="*/ 515743 w 1216766"/>
                <a:gd name="connsiteY23" fmla="*/ 5380 h 872183"/>
                <a:gd name="connsiteX0" fmla="*/ 515743 w 1243437"/>
                <a:gd name="connsiteY0" fmla="*/ 5380 h 872183"/>
                <a:gd name="connsiteX1" fmla="*/ 967456 w 1243437"/>
                <a:gd name="connsiteY1" fmla="*/ 0 h 872183"/>
                <a:gd name="connsiteX2" fmla="*/ 1129632 w 1243437"/>
                <a:gd name="connsiteY2" fmla="*/ 417370 h 872183"/>
                <a:gd name="connsiteX3" fmla="*/ 1239333 w 1243437"/>
                <a:gd name="connsiteY3" fmla="*/ 598134 h 872183"/>
                <a:gd name="connsiteX4" fmla="*/ 1131308 w 1243437"/>
                <a:gd name="connsiteY4" fmla="*/ 551500 h 872183"/>
                <a:gd name="connsiteX5" fmla="*/ 1057648 w 1243437"/>
                <a:gd name="connsiteY5" fmla="*/ 478009 h 872183"/>
                <a:gd name="connsiteX6" fmla="*/ 933684 w 1243437"/>
                <a:gd name="connsiteY6" fmla="*/ 443959 h 872183"/>
                <a:gd name="connsiteX7" fmla="*/ 906392 w 1243437"/>
                <a:gd name="connsiteY7" fmla="*/ 598015 h 872183"/>
                <a:gd name="connsiteX8" fmla="*/ 902691 w 1243437"/>
                <a:gd name="connsiteY8" fmla="*/ 712111 h 872183"/>
                <a:gd name="connsiteX9" fmla="*/ 882989 w 1243437"/>
                <a:gd name="connsiteY9" fmla="*/ 773098 h 872183"/>
                <a:gd name="connsiteX10" fmla="*/ 839560 w 1243437"/>
                <a:gd name="connsiteY10" fmla="*/ 773895 h 872183"/>
                <a:gd name="connsiteX11" fmla="*/ 803026 w 1243437"/>
                <a:gd name="connsiteY11" fmla="*/ 718475 h 872183"/>
                <a:gd name="connsiteX12" fmla="*/ 595701 w 1243437"/>
                <a:gd name="connsiteY12" fmla="*/ 711565 h 872183"/>
                <a:gd name="connsiteX13" fmla="*/ 572535 w 1243437"/>
                <a:gd name="connsiteY13" fmla="*/ 743052 h 872183"/>
                <a:gd name="connsiteX14" fmla="*/ 537270 w 1243437"/>
                <a:gd name="connsiteY14" fmla="*/ 726803 h 872183"/>
                <a:gd name="connsiteX15" fmla="*/ 525105 w 1243437"/>
                <a:gd name="connsiteY15" fmla="*/ 671572 h 872183"/>
                <a:gd name="connsiteX16" fmla="*/ 496201 w 1243437"/>
                <a:gd name="connsiteY16" fmla="*/ 555031 h 872183"/>
                <a:gd name="connsiteX17" fmla="*/ 481242 w 1243437"/>
                <a:gd name="connsiteY17" fmla="*/ 373323 h 872183"/>
                <a:gd name="connsiteX18" fmla="*/ 286852 w 1243437"/>
                <a:gd name="connsiteY18" fmla="*/ 362808 h 872183"/>
                <a:gd name="connsiteX19" fmla="*/ 125515 w 1243437"/>
                <a:gd name="connsiteY19" fmla="*/ 353669 h 872183"/>
                <a:gd name="connsiteX20" fmla="*/ 52020 w 1243437"/>
                <a:gd name="connsiteY20" fmla="*/ 307361 h 872183"/>
                <a:gd name="connsiteX21" fmla="*/ 256779 w 1243437"/>
                <a:gd name="connsiteY21" fmla="*/ 254675 h 872183"/>
                <a:gd name="connsiteX22" fmla="*/ 560588 w 1243437"/>
                <a:gd name="connsiteY22" fmla="*/ 166646 h 872183"/>
                <a:gd name="connsiteX23" fmla="*/ 515743 w 1243437"/>
                <a:gd name="connsiteY23" fmla="*/ 5380 h 872183"/>
                <a:gd name="connsiteX0" fmla="*/ 515743 w 1243437"/>
                <a:gd name="connsiteY0" fmla="*/ 0 h 866803"/>
                <a:gd name="connsiteX1" fmla="*/ 839689 w 1243437"/>
                <a:gd name="connsiteY1" fmla="*/ 160781 h 866803"/>
                <a:gd name="connsiteX2" fmla="*/ 1129632 w 1243437"/>
                <a:gd name="connsiteY2" fmla="*/ 411990 h 866803"/>
                <a:gd name="connsiteX3" fmla="*/ 1239333 w 1243437"/>
                <a:gd name="connsiteY3" fmla="*/ 592754 h 866803"/>
                <a:gd name="connsiteX4" fmla="*/ 1131308 w 1243437"/>
                <a:gd name="connsiteY4" fmla="*/ 546120 h 866803"/>
                <a:gd name="connsiteX5" fmla="*/ 1057648 w 1243437"/>
                <a:gd name="connsiteY5" fmla="*/ 472629 h 866803"/>
                <a:gd name="connsiteX6" fmla="*/ 933684 w 1243437"/>
                <a:gd name="connsiteY6" fmla="*/ 438579 h 866803"/>
                <a:gd name="connsiteX7" fmla="*/ 906392 w 1243437"/>
                <a:gd name="connsiteY7" fmla="*/ 592635 h 866803"/>
                <a:gd name="connsiteX8" fmla="*/ 902691 w 1243437"/>
                <a:gd name="connsiteY8" fmla="*/ 706731 h 866803"/>
                <a:gd name="connsiteX9" fmla="*/ 882989 w 1243437"/>
                <a:gd name="connsiteY9" fmla="*/ 767718 h 866803"/>
                <a:gd name="connsiteX10" fmla="*/ 839560 w 1243437"/>
                <a:gd name="connsiteY10" fmla="*/ 768515 h 866803"/>
                <a:gd name="connsiteX11" fmla="*/ 803026 w 1243437"/>
                <a:gd name="connsiteY11" fmla="*/ 713095 h 866803"/>
                <a:gd name="connsiteX12" fmla="*/ 595701 w 1243437"/>
                <a:gd name="connsiteY12" fmla="*/ 706185 h 866803"/>
                <a:gd name="connsiteX13" fmla="*/ 572535 w 1243437"/>
                <a:gd name="connsiteY13" fmla="*/ 737672 h 866803"/>
                <a:gd name="connsiteX14" fmla="*/ 537270 w 1243437"/>
                <a:gd name="connsiteY14" fmla="*/ 721423 h 866803"/>
                <a:gd name="connsiteX15" fmla="*/ 525105 w 1243437"/>
                <a:gd name="connsiteY15" fmla="*/ 666192 h 866803"/>
                <a:gd name="connsiteX16" fmla="*/ 496201 w 1243437"/>
                <a:gd name="connsiteY16" fmla="*/ 549651 h 866803"/>
                <a:gd name="connsiteX17" fmla="*/ 481242 w 1243437"/>
                <a:gd name="connsiteY17" fmla="*/ 367943 h 866803"/>
                <a:gd name="connsiteX18" fmla="*/ 286852 w 1243437"/>
                <a:gd name="connsiteY18" fmla="*/ 357428 h 866803"/>
                <a:gd name="connsiteX19" fmla="*/ 125515 w 1243437"/>
                <a:gd name="connsiteY19" fmla="*/ 348289 h 866803"/>
                <a:gd name="connsiteX20" fmla="*/ 52020 w 1243437"/>
                <a:gd name="connsiteY20" fmla="*/ 301981 h 866803"/>
                <a:gd name="connsiteX21" fmla="*/ 256779 w 1243437"/>
                <a:gd name="connsiteY21" fmla="*/ 249295 h 866803"/>
                <a:gd name="connsiteX22" fmla="*/ 560588 w 1243437"/>
                <a:gd name="connsiteY22" fmla="*/ 161266 h 866803"/>
                <a:gd name="connsiteX23" fmla="*/ 515743 w 1243437"/>
                <a:gd name="connsiteY23" fmla="*/ 0 h 866803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05862 w 1243437"/>
                <a:gd name="connsiteY14" fmla="*/ 632503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48292 w 1243437"/>
                <a:gd name="connsiteY13" fmla="*/ 646434 h 728158"/>
                <a:gd name="connsiteX14" fmla="*/ 505862 w 1243437"/>
                <a:gd name="connsiteY14" fmla="*/ 632503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525105 w 1243437"/>
                <a:gd name="connsiteY15" fmla="*/ 527547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17609 w 1243437"/>
                <a:gd name="connsiteY2" fmla="*/ 128449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332627"/>
                <a:gd name="connsiteY0" fmla="*/ 22621 h 730282"/>
                <a:gd name="connsiteX1" fmla="*/ 839689 w 1332627"/>
                <a:gd name="connsiteY1" fmla="*/ 22136 h 730282"/>
                <a:gd name="connsiteX2" fmla="*/ 1117609 w 1332627"/>
                <a:gd name="connsiteY2" fmla="*/ 128449 h 730282"/>
                <a:gd name="connsiteX3" fmla="*/ 1329695 w 1332627"/>
                <a:gd name="connsiteY3" fmla="*/ 292996 h 730282"/>
                <a:gd name="connsiteX4" fmla="*/ 1131308 w 1332627"/>
                <a:gd name="connsiteY4" fmla="*/ 407475 h 730282"/>
                <a:gd name="connsiteX5" fmla="*/ 1021672 w 1332627"/>
                <a:gd name="connsiteY5" fmla="*/ 256979 h 730282"/>
                <a:gd name="connsiteX6" fmla="*/ 929483 w 1332627"/>
                <a:gd name="connsiteY6" fmla="*/ 237980 h 730282"/>
                <a:gd name="connsiteX7" fmla="*/ 894918 w 1332627"/>
                <a:gd name="connsiteY7" fmla="*/ 406259 h 730282"/>
                <a:gd name="connsiteX8" fmla="*/ 884615 w 1332627"/>
                <a:gd name="connsiteY8" fmla="*/ 607180 h 730282"/>
                <a:gd name="connsiteX9" fmla="*/ 835832 w 1332627"/>
                <a:gd name="connsiteY9" fmla="*/ 620788 h 730282"/>
                <a:gd name="connsiteX10" fmla="*/ 744068 w 1332627"/>
                <a:gd name="connsiteY10" fmla="*/ 458183 h 730282"/>
                <a:gd name="connsiteX11" fmla="*/ 617950 w 1332627"/>
                <a:gd name="connsiteY11" fmla="*/ 477251 h 730282"/>
                <a:gd name="connsiteX12" fmla="*/ 548292 w 1332627"/>
                <a:gd name="connsiteY12" fmla="*/ 646434 h 730282"/>
                <a:gd name="connsiteX13" fmla="*/ 505862 w 1332627"/>
                <a:gd name="connsiteY13" fmla="*/ 632503 h 730282"/>
                <a:gd name="connsiteX14" fmla="*/ 452723 w 1332627"/>
                <a:gd name="connsiteY14" fmla="*/ 421160 h 730282"/>
                <a:gd name="connsiteX15" fmla="*/ 496201 w 1332627"/>
                <a:gd name="connsiteY15" fmla="*/ 411006 h 730282"/>
                <a:gd name="connsiteX16" fmla="*/ 481242 w 1332627"/>
                <a:gd name="connsiteY16" fmla="*/ 229298 h 730282"/>
                <a:gd name="connsiteX17" fmla="*/ 286852 w 1332627"/>
                <a:gd name="connsiteY17" fmla="*/ 218783 h 730282"/>
                <a:gd name="connsiteX18" fmla="*/ 125515 w 1332627"/>
                <a:gd name="connsiteY18" fmla="*/ 209644 h 730282"/>
                <a:gd name="connsiteX19" fmla="*/ 52020 w 1332627"/>
                <a:gd name="connsiteY19" fmla="*/ 163336 h 730282"/>
                <a:gd name="connsiteX20" fmla="*/ 256779 w 1332627"/>
                <a:gd name="connsiteY20" fmla="*/ 110650 h 730282"/>
                <a:gd name="connsiteX21" fmla="*/ 560588 w 1332627"/>
                <a:gd name="connsiteY21" fmla="*/ 22621 h 730282"/>
                <a:gd name="connsiteX0" fmla="*/ 560588 w 1334115"/>
                <a:gd name="connsiteY0" fmla="*/ 22621 h 730282"/>
                <a:gd name="connsiteX1" fmla="*/ 839689 w 1334115"/>
                <a:gd name="connsiteY1" fmla="*/ 22136 h 730282"/>
                <a:gd name="connsiteX2" fmla="*/ 1117609 w 1334115"/>
                <a:gd name="connsiteY2" fmla="*/ 128449 h 730282"/>
                <a:gd name="connsiteX3" fmla="*/ 1329695 w 1334115"/>
                <a:gd name="connsiteY3" fmla="*/ 292996 h 730282"/>
                <a:gd name="connsiteX4" fmla="*/ 1237789 w 1334115"/>
                <a:gd name="connsiteY4" fmla="*/ 289689 h 730282"/>
                <a:gd name="connsiteX5" fmla="*/ 1021672 w 1334115"/>
                <a:gd name="connsiteY5" fmla="*/ 256979 h 730282"/>
                <a:gd name="connsiteX6" fmla="*/ 929483 w 1334115"/>
                <a:gd name="connsiteY6" fmla="*/ 237980 h 730282"/>
                <a:gd name="connsiteX7" fmla="*/ 894918 w 1334115"/>
                <a:gd name="connsiteY7" fmla="*/ 406259 h 730282"/>
                <a:gd name="connsiteX8" fmla="*/ 884615 w 1334115"/>
                <a:gd name="connsiteY8" fmla="*/ 607180 h 730282"/>
                <a:gd name="connsiteX9" fmla="*/ 835832 w 1334115"/>
                <a:gd name="connsiteY9" fmla="*/ 620788 h 730282"/>
                <a:gd name="connsiteX10" fmla="*/ 744068 w 1334115"/>
                <a:gd name="connsiteY10" fmla="*/ 458183 h 730282"/>
                <a:gd name="connsiteX11" fmla="*/ 617950 w 1334115"/>
                <a:gd name="connsiteY11" fmla="*/ 477251 h 730282"/>
                <a:gd name="connsiteX12" fmla="*/ 548292 w 1334115"/>
                <a:gd name="connsiteY12" fmla="*/ 646434 h 730282"/>
                <a:gd name="connsiteX13" fmla="*/ 505862 w 1334115"/>
                <a:gd name="connsiteY13" fmla="*/ 632503 h 730282"/>
                <a:gd name="connsiteX14" fmla="*/ 452723 w 1334115"/>
                <a:gd name="connsiteY14" fmla="*/ 421160 h 730282"/>
                <a:gd name="connsiteX15" fmla="*/ 496201 w 1334115"/>
                <a:gd name="connsiteY15" fmla="*/ 411006 h 730282"/>
                <a:gd name="connsiteX16" fmla="*/ 481242 w 1334115"/>
                <a:gd name="connsiteY16" fmla="*/ 229298 h 730282"/>
                <a:gd name="connsiteX17" fmla="*/ 286852 w 1334115"/>
                <a:gd name="connsiteY17" fmla="*/ 218783 h 730282"/>
                <a:gd name="connsiteX18" fmla="*/ 125515 w 1334115"/>
                <a:gd name="connsiteY18" fmla="*/ 209644 h 730282"/>
                <a:gd name="connsiteX19" fmla="*/ 52020 w 1334115"/>
                <a:gd name="connsiteY19" fmla="*/ 163336 h 730282"/>
                <a:gd name="connsiteX20" fmla="*/ 256779 w 1334115"/>
                <a:gd name="connsiteY20" fmla="*/ 110650 h 730282"/>
                <a:gd name="connsiteX21" fmla="*/ 560588 w 1334115"/>
                <a:gd name="connsiteY21" fmla="*/ 22621 h 730282"/>
                <a:gd name="connsiteX0" fmla="*/ 560588 w 1334627"/>
                <a:gd name="connsiteY0" fmla="*/ 22621 h 730282"/>
                <a:gd name="connsiteX1" fmla="*/ 839689 w 1334627"/>
                <a:gd name="connsiteY1" fmla="*/ 22136 h 730282"/>
                <a:gd name="connsiteX2" fmla="*/ 1117609 w 1334627"/>
                <a:gd name="connsiteY2" fmla="*/ 128449 h 730282"/>
                <a:gd name="connsiteX3" fmla="*/ 1329695 w 1334627"/>
                <a:gd name="connsiteY3" fmla="*/ 292996 h 730282"/>
                <a:gd name="connsiteX4" fmla="*/ 1237789 w 1334627"/>
                <a:gd name="connsiteY4" fmla="*/ 289689 h 730282"/>
                <a:gd name="connsiteX5" fmla="*/ 1021672 w 1334627"/>
                <a:gd name="connsiteY5" fmla="*/ 256979 h 730282"/>
                <a:gd name="connsiteX6" fmla="*/ 929483 w 1334627"/>
                <a:gd name="connsiteY6" fmla="*/ 237980 h 730282"/>
                <a:gd name="connsiteX7" fmla="*/ 894918 w 1334627"/>
                <a:gd name="connsiteY7" fmla="*/ 406259 h 730282"/>
                <a:gd name="connsiteX8" fmla="*/ 884615 w 1334627"/>
                <a:gd name="connsiteY8" fmla="*/ 607180 h 730282"/>
                <a:gd name="connsiteX9" fmla="*/ 835832 w 1334627"/>
                <a:gd name="connsiteY9" fmla="*/ 620788 h 730282"/>
                <a:gd name="connsiteX10" fmla="*/ 744068 w 1334627"/>
                <a:gd name="connsiteY10" fmla="*/ 458183 h 730282"/>
                <a:gd name="connsiteX11" fmla="*/ 617950 w 1334627"/>
                <a:gd name="connsiteY11" fmla="*/ 477251 h 730282"/>
                <a:gd name="connsiteX12" fmla="*/ 548292 w 1334627"/>
                <a:gd name="connsiteY12" fmla="*/ 646434 h 730282"/>
                <a:gd name="connsiteX13" fmla="*/ 505862 w 1334627"/>
                <a:gd name="connsiteY13" fmla="*/ 632503 h 730282"/>
                <a:gd name="connsiteX14" fmla="*/ 452723 w 1334627"/>
                <a:gd name="connsiteY14" fmla="*/ 421160 h 730282"/>
                <a:gd name="connsiteX15" fmla="*/ 496201 w 1334627"/>
                <a:gd name="connsiteY15" fmla="*/ 411006 h 730282"/>
                <a:gd name="connsiteX16" fmla="*/ 481242 w 1334627"/>
                <a:gd name="connsiteY16" fmla="*/ 229298 h 730282"/>
                <a:gd name="connsiteX17" fmla="*/ 286852 w 1334627"/>
                <a:gd name="connsiteY17" fmla="*/ 218783 h 730282"/>
                <a:gd name="connsiteX18" fmla="*/ 125515 w 1334627"/>
                <a:gd name="connsiteY18" fmla="*/ 209644 h 730282"/>
                <a:gd name="connsiteX19" fmla="*/ 52020 w 1334627"/>
                <a:gd name="connsiteY19" fmla="*/ 163336 h 730282"/>
                <a:gd name="connsiteX20" fmla="*/ 256779 w 1334627"/>
                <a:gd name="connsiteY20" fmla="*/ 110650 h 730282"/>
                <a:gd name="connsiteX21" fmla="*/ 560588 w 1334627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21672 w 1349599"/>
                <a:gd name="connsiteY5" fmla="*/ 256979 h 730282"/>
                <a:gd name="connsiteX6" fmla="*/ 929483 w 1349599"/>
                <a:gd name="connsiteY6" fmla="*/ 237980 h 730282"/>
                <a:gd name="connsiteX7" fmla="*/ 894918 w 1349599"/>
                <a:gd name="connsiteY7" fmla="*/ 406259 h 730282"/>
                <a:gd name="connsiteX8" fmla="*/ 884615 w 1349599"/>
                <a:gd name="connsiteY8" fmla="*/ 607180 h 730282"/>
                <a:gd name="connsiteX9" fmla="*/ 835832 w 1349599"/>
                <a:gd name="connsiteY9" fmla="*/ 620788 h 730282"/>
                <a:gd name="connsiteX10" fmla="*/ 744068 w 1349599"/>
                <a:gd name="connsiteY10" fmla="*/ 458183 h 730282"/>
                <a:gd name="connsiteX11" fmla="*/ 617950 w 1349599"/>
                <a:gd name="connsiteY11" fmla="*/ 477251 h 730282"/>
                <a:gd name="connsiteX12" fmla="*/ 548292 w 1349599"/>
                <a:gd name="connsiteY12" fmla="*/ 646434 h 730282"/>
                <a:gd name="connsiteX13" fmla="*/ 505862 w 1349599"/>
                <a:gd name="connsiteY13" fmla="*/ 632503 h 730282"/>
                <a:gd name="connsiteX14" fmla="*/ 452723 w 1349599"/>
                <a:gd name="connsiteY14" fmla="*/ 421160 h 730282"/>
                <a:gd name="connsiteX15" fmla="*/ 496201 w 1349599"/>
                <a:gd name="connsiteY15" fmla="*/ 411006 h 730282"/>
                <a:gd name="connsiteX16" fmla="*/ 481242 w 1349599"/>
                <a:gd name="connsiteY16" fmla="*/ 229298 h 730282"/>
                <a:gd name="connsiteX17" fmla="*/ 286852 w 1349599"/>
                <a:gd name="connsiteY17" fmla="*/ 218783 h 730282"/>
                <a:gd name="connsiteX18" fmla="*/ 125515 w 1349599"/>
                <a:gd name="connsiteY18" fmla="*/ 209644 h 730282"/>
                <a:gd name="connsiteX19" fmla="*/ 52020 w 1349599"/>
                <a:gd name="connsiteY19" fmla="*/ 163336 h 730282"/>
                <a:gd name="connsiteX20" fmla="*/ 256779 w 1349599"/>
                <a:gd name="connsiteY20" fmla="*/ 110650 h 730282"/>
                <a:gd name="connsiteX21" fmla="*/ 560588 w 1349599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21672 w 1349599"/>
                <a:gd name="connsiteY5" fmla="*/ 256979 h 730282"/>
                <a:gd name="connsiteX6" fmla="*/ 929483 w 1349599"/>
                <a:gd name="connsiteY6" fmla="*/ 237980 h 730282"/>
                <a:gd name="connsiteX7" fmla="*/ 894918 w 1349599"/>
                <a:gd name="connsiteY7" fmla="*/ 406259 h 730282"/>
                <a:gd name="connsiteX8" fmla="*/ 884615 w 1349599"/>
                <a:gd name="connsiteY8" fmla="*/ 607180 h 730282"/>
                <a:gd name="connsiteX9" fmla="*/ 835832 w 1349599"/>
                <a:gd name="connsiteY9" fmla="*/ 620788 h 730282"/>
                <a:gd name="connsiteX10" fmla="*/ 744068 w 1349599"/>
                <a:gd name="connsiteY10" fmla="*/ 458183 h 730282"/>
                <a:gd name="connsiteX11" fmla="*/ 617950 w 1349599"/>
                <a:gd name="connsiteY11" fmla="*/ 477251 h 730282"/>
                <a:gd name="connsiteX12" fmla="*/ 548292 w 1349599"/>
                <a:gd name="connsiteY12" fmla="*/ 646434 h 730282"/>
                <a:gd name="connsiteX13" fmla="*/ 505862 w 1349599"/>
                <a:gd name="connsiteY13" fmla="*/ 632503 h 730282"/>
                <a:gd name="connsiteX14" fmla="*/ 452723 w 1349599"/>
                <a:gd name="connsiteY14" fmla="*/ 421160 h 730282"/>
                <a:gd name="connsiteX15" fmla="*/ 496201 w 1349599"/>
                <a:gd name="connsiteY15" fmla="*/ 411006 h 730282"/>
                <a:gd name="connsiteX16" fmla="*/ 481242 w 1349599"/>
                <a:gd name="connsiteY16" fmla="*/ 229298 h 730282"/>
                <a:gd name="connsiteX17" fmla="*/ 286852 w 1349599"/>
                <a:gd name="connsiteY17" fmla="*/ 218783 h 730282"/>
                <a:gd name="connsiteX18" fmla="*/ 125515 w 1349599"/>
                <a:gd name="connsiteY18" fmla="*/ 209644 h 730282"/>
                <a:gd name="connsiteX19" fmla="*/ 52020 w 1349599"/>
                <a:gd name="connsiteY19" fmla="*/ 163336 h 730282"/>
                <a:gd name="connsiteX20" fmla="*/ 256779 w 1349599"/>
                <a:gd name="connsiteY20" fmla="*/ 110650 h 730282"/>
                <a:gd name="connsiteX21" fmla="*/ 560588 w 1349599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76614 w 1349599"/>
                <a:gd name="connsiteY5" fmla="*/ 206634 h 730282"/>
                <a:gd name="connsiteX6" fmla="*/ 1021672 w 1349599"/>
                <a:gd name="connsiteY6" fmla="*/ 256979 h 730282"/>
                <a:gd name="connsiteX7" fmla="*/ 929483 w 1349599"/>
                <a:gd name="connsiteY7" fmla="*/ 237980 h 730282"/>
                <a:gd name="connsiteX8" fmla="*/ 894918 w 1349599"/>
                <a:gd name="connsiteY8" fmla="*/ 406259 h 730282"/>
                <a:gd name="connsiteX9" fmla="*/ 884615 w 1349599"/>
                <a:gd name="connsiteY9" fmla="*/ 607180 h 730282"/>
                <a:gd name="connsiteX10" fmla="*/ 835832 w 1349599"/>
                <a:gd name="connsiteY10" fmla="*/ 620788 h 730282"/>
                <a:gd name="connsiteX11" fmla="*/ 744068 w 1349599"/>
                <a:gd name="connsiteY11" fmla="*/ 458183 h 730282"/>
                <a:gd name="connsiteX12" fmla="*/ 617950 w 1349599"/>
                <a:gd name="connsiteY12" fmla="*/ 477251 h 730282"/>
                <a:gd name="connsiteX13" fmla="*/ 548292 w 1349599"/>
                <a:gd name="connsiteY13" fmla="*/ 646434 h 730282"/>
                <a:gd name="connsiteX14" fmla="*/ 505862 w 1349599"/>
                <a:gd name="connsiteY14" fmla="*/ 632503 h 730282"/>
                <a:gd name="connsiteX15" fmla="*/ 452723 w 1349599"/>
                <a:gd name="connsiteY15" fmla="*/ 421160 h 730282"/>
                <a:gd name="connsiteX16" fmla="*/ 496201 w 1349599"/>
                <a:gd name="connsiteY16" fmla="*/ 411006 h 730282"/>
                <a:gd name="connsiteX17" fmla="*/ 481242 w 1349599"/>
                <a:gd name="connsiteY17" fmla="*/ 229298 h 730282"/>
                <a:gd name="connsiteX18" fmla="*/ 286852 w 1349599"/>
                <a:gd name="connsiteY18" fmla="*/ 218783 h 730282"/>
                <a:gd name="connsiteX19" fmla="*/ 125515 w 1349599"/>
                <a:gd name="connsiteY19" fmla="*/ 209644 h 730282"/>
                <a:gd name="connsiteX20" fmla="*/ 52020 w 1349599"/>
                <a:gd name="connsiteY20" fmla="*/ 163336 h 730282"/>
                <a:gd name="connsiteX21" fmla="*/ 256779 w 1349599"/>
                <a:gd name="connsiteY21" fmla="*/ 110650 h 730282"/>
                <a:gd name="connsiteX22" fmla="*/ 560588 w 1349599"/>
                <a:gd name="connsiteY22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76614 w 1349599"/>
                <a:gd name="connsiteY5" fmla="*/ 206634 h 730282"/>
                <a:gd name="connsiteX6" fmla="*/ 1021672 w 1349599"/>
                <a:gd name="connsiteY6" fmla="*/ 256979 h 730282"/>
                <a:gd name="connsiteX7" fmla="*/ 929483 w 1349599"/>
                <a:gd name="connsiteY7" fmla="*/ 237980 h 730282"/>
                <a:gd name="connsiteX8" fmla="*/ 894918 w 1349599"/>
                <a:gd name="connsiteY8" fmla="*/ 406259 h 730282"/>
                <a:gd name="connsiteX9" fmla="*/ 884615 w 1349599"/>
                <a:gd name="connsiteY9" fmla="*/ 607180 h 730282"/>
                <a:gd name="connsiteX10" fmla="*/ 835832 w 1349599"/>
                <a:gd name="connsiteY10" fmla="*/ 620788 h 730282"/>
                <a:gd name="connsiteX11" fmla="*/ 744068 w 1349599"/>
                <a:gd name="connsiteY11" fmla="*/ 458183 h 730282"/>
                <a:gd name="connsiteX12" fmla="*/ 617950 w 1349599"/>
                <a:gd name="connsiteY12" fmla="*/ 477251 h 730282"/>
                <a:gd name="connsiteX13" fmla="*/ 548292 w 1349599"/>
                <a:gd name="connsiteY13" fmla="*/ 646434 h 730282"/>
                <a:gd name="connsiteX14" fmla="*/ 505862 w 1349599"/>
                <a:gd name="connsiteY14" fmla="*/ 632503 h 730282"/>
                <a:gd name="connsiteX15" fmla="*/ 452723 w 1349599"/>
                <a:gd name="connsiteY15" fmla="*/ 421160 h 730282"/>
                <a:gd name="connsiteX16" fmla="*/ 496201 w 1349599"/>
                <a:gd name="connsiteY16" fmla="*/ 411006 h 730282"/>
                <a:gd name="connsiteX17" fmla="*/ 481242 w 1349599"/>
                <a:gd name="connsiteY17" fmla="*/ 229298 h 730282"/>
                <a:gd name="connsiteX18" fmla="*/ 286852 w 1349599"/>
                <a:gd name="connsiteY18" fmla="*/ 218783 h 730282"/>
                <a:gd name="connsiteX19" fmla="*/ 125515 w 1349599"/>
                <a:gd name="connsiteY19" fmla="*/ 209644 h 730282"/>
                <a:gd name="connsiteX20" fmla="*/ 52020 w 1349599"/>
                <a:gd name="connsiteY20" fmla="*/ 163336 h 730282"/>
                <a:gd name="connsiteX21" fmla="*/ 256779 w 1349599"/>
                <a:gd name="connsiteY21" fmla="*/ 110650 h 730282"/>
                <a:gd name="connsiteX22" fmla="*/ 560588 w 1349599"/>
                <a:gd name="connsiteY22" fmla="*/ 22621 h 730282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96201 w 1349599"/>
                <a:gd name="connsiteY16" fmla="*/ 424658 h 743934"/>
                <a:gd name="connsiteX17" fmla="*/ 481242 w 1349599"/>
                <a:gd name="connsiteY17" fmla="*/ 242950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96201 w 1349599"/>
                <a:gd name="connsiteY16" fmla="*/ 424658 h 743934"/>
                <a:gd name="connsiteX17" fmla="*/ 336448 w 1349599"/>
                <a:gd name="connsiteY17" fmla="*/ 314032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27001 w 1349599"/>
                <a:gd name="connsiteY16" fmla="*/ 282420 h 743934"/>
                <a:gd name="connsiteX17" fmla="*/ 336448 w 1349599"/>
                <a:gd name="connsiteY17" fmla="*/ 314032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27001 w 1349599"/>
                <a:gd name="connsiteY16" fmla="*/ 282420 h 743934"/>
                <a:gd name="connsiteX17" fmla="*/ 336448 w 1349599"/>
                <a:gd name="connsiteY17" fmla="*/ 314032 h 743934"/>
                <a:gd name="connsiteX18" fmla="*/ 283864 w 1349599"/>
                <a:gd name="connsiteY18" fmla="*/ 281940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50542 w 1339553"/>
                <a:gd name="connsiteY0" fmla="*/ 36273 h 743934"/>
                <a:gd name="connsiteX1" fmla="*/ 796156 w 1339553"/>
                <a:gd name="connsiteY1" fmla="*/ 17069 h 743934"/>
                <a:gd name="connsiteX2" fmla="*/ 1107563 w 1339553"/>
                <a:gd name="connsiteY2" fmla="*/ 142101 h 743934"/>
                <a:gd name="connsiteX3" fmla="*/ 1334993 w 1339553"/>
                <a:gd name="connsiteY3" fmla="*/ 295357 h 743934"/>
                <a:gd name="connsiteX4" fmla="*/ 1227743 w 1339553"/>
                <a:gd name="connsiteY4" fmla="*/ 303341 h 743934"/>
                <a:gd name="connsiteX5" fmla="*/ 1066568 w 1339553"/>
                <a:gd name="connsiteY5" fmla="*/ 220286 h 743934"/>
                <a:gd name="connsiteX6" fmla="*/ 1011626 w 1339553"/>
                <a:gd name="connsiteY6" fmla="*/ 270631 h 743934"/>
                <a:gd name="connsiteX7" fmla="*/ 919437 w 1339553"/>
                <a:gd name="connsiteY7" fmla="*/ 251632 h 743934"/>
                <a:gd name="connsiteX8" fmla="*/ 884872 w 1339553"/>
                <a:gd name="connsiteY8" fmla="*/ 419911 h 743934"/>
                <a:gd name="connsiteX9" fmla="*/ 874569 w 1339553"/>
                <a:gd name="connsiteY9" fmla="*/ 620832 h 743934"/>
                <a:gd name="connsiteX10" fmla="*/ 825786 w 1339553"/>
                <a:gd name="connsiteY10" fmla="*/ 634440 h 743934"/>
                <a:gd name="connsiteX11" fmla="*/ 734022 w 1339553"/>
                <a:gd name="connsiteY11" fmla="*/ 471835 h 743934"/>
                <a:gd name="connsiteX12" fmla="*/ 607904 w 1339553"/>
                <a:gd name="connsiteY12" fmla="*/ 490903 h 743934"/>
                <a:gd name="connsiteX13" fmla="*/ 538246 w 1339553"/>
                <a:gd name="connsiteY13" fmla="*/ 660086 h 743934"/>
                <a:gd name="connsiteX14" fmla="*/ 495816 w 1339553"/>
                <a:gd name="connsiteY14" fmla="*/ 646155 h 743934"/>
                <a:gd name="connsiteX15" fmla="*/ 442677 w 1339553"/>
                <a:gd name="connsiteY15" fmla="*/ 434812 h 743934"/>
                <a:gd name="connsiteX16" fmla="*/ 416955 w 1339553"/>
                <a:gd name="connsiteY16" fmla="*/ 282420 h 743934"/>
                <a:gd name="connsiteX17" fmla="*/ 326402 w 1339553"/>
                <a:gd name="connsiteY17" fmla="*/ 314032 h 743934"/>
                <a:gd name="connsiteX18" fmla="*/ 273818 w 1339553"/>
                <a:gd name="connsiteY18" fmla="*/ 281940 h 743934"/>
                <a:gd name="connsiteX19" fmla="*/ 183606 w 1339553"/>
                <a:gd name="connsiteY19" fmla="*/ 342662 h 743934"/>
                <a:gd name="connsiteX20" fmla="*/ 41974 w 1339553"/>
                <a:gd name="connsiteY20" fmla="*/ 176988 h 743934"/>
                <a:gd name="connsiteX21" fmla="*/ 246733 w 1339553"/>
                <a:gd name="connsiteY21" fmla="*/ 124302 h 743934"/>
                <a:gd name="connsiteX22" fmla="*/ 550542 w 1339553"/>
                <a:gd name="connsiteY22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86122 w 1278942"/>
                <a:gd name="connsiteY21" fmla="*/ 124302 h 743934"/>
                <a:gd name="connsiteX22" fmla="*/ 489931 w 1278942"/>
                <a:gd name="connsiteY22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186122 w 1278942"/>
                <a:gd name="connsiteY22" fmla="*/ 124302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78942" h="743934">
                  <a:moveTo>
                    <a:pt x="489931" y="36273"/>
                  </a:moveTo>
                  <a:cubicBezTo>
                    <a:pt x="587083" y="21521"/>
                    <a:pt x="640704" y="-24718"/>
                    <a:pt x="735545" y="17069"/>
                  </a:cubicBezTo>
                  <a:cubicBezTo>
                    <a:pt x="797548" y="22249"/>
                    <a:pt x="1038984" y="33476"/>
                    <a:pt x="1046952" y="142101"/>
                  </a:cubicBezTo>
                  <a:cubicBezTo>
                    <a:pt x="1035840" y="150832"/>
                    <a:pt x="1284432" y="263757"/>
                    <a:pt x="1274382" y="295357"/>
                  </a:cubicBezTo>
                  <a:cubicBezTo>
                    <a:pt x="1309661" y="432805"/>
                    <a:pt x="1127412" y="382957"/>
                    <a:pt x="1167132" y="303341"/>
                  </a:cubicBezTo>
                  <a:cubicBezTo>
                    <a:pt x="1127952" y="296594"/>
                    <a:pt x="1041976" y="225738"/>
                    <a:pt x="1005957" y="220286"/>
                  </a:cubicBezTo>
                  <a:cubicBezTo>
                    <a:pt x="969938" y="214834"/>
                    <a:pt x="973422" y="276818"/>
                    <a:pt x="951015" y="270631"/>
                  </a:cubicBezTo>
                  <a:cubicBezTo>
                    <a:pt x="886428" y="279861"/>
                    <a:pt x="895554" y="232761"/>
                    <a:pt x="858826" y="251632"/>
                  </a:cubicBezTo>
                  <a:cubicBezTo>
                    <a:pt x="819280" y="257899"/>
                    <a:pt x="890148" y="392379"/>
                    <a:pt x="824261" y="419911"/>
                  </a:cubicBezTo>
                  <a:cubicBezTo>
                    <a:pt x="816083" y="471119"/>
                    <a:pt x="847219" y="576715"/>
                    <a:pt x="813958" y="620832"/>
                  </a:cubicBezTo>
                  <a:cubicBezTo>
                    <a:pt x="835454" y="620205"/>
                    <a:pt x="858519" y="747146"/>
                    <a:pt x="765175" y="634440"/>
                  </a:cubicBezTo>
                  <a:cubicBezTo>
                    <a:pt x="654467" y="613815"/>
                    <a:pt x="702228" y="497634"/>
                    <a:pt x="673411" y="471835"/>
                  </a:cubicBezTo>
                  <a:cubicBezTo>
                    <a:pt x="610473" y="491910"/>
                    <a:pt x="586836" y="488234"/>
                    <a:pt x="547293" y="490903"/>
                  </a:cubicBezTo>
                  <a:cubicBezTo>
                    <a:pt x="527369" y="523995"/>
                    <a:pt x="571378" y="660759"/>
                    <a:pt x="477635" y="660086"/>
                  </a:cubicBezTo>
                  <a:cubicBezTo>
                    <a:pt x="488891" y="735708"/>
                    <a:pt x="291034" y="809133"/>
                    <a:pt x="435205" y="646155"/>
                  </a:cubicBezTo>
                  <a:cubicBezTo>
                    <a:pt x="375575" y="673824"/>
                    <a:pt x="388911" y="463441"/>
                    <a:pt x="382066" y="434812"/>
                  </a:cubicBezTo>
                  <a:cubicBezTo>
                    <a:pt x="327788" y="407248"/>
                    <a:pt x="364957" y="333334"/>
                    <a:pt x="356344" y="282420"/>
                  </a:cubicBezTo>
                  <a:cubicBezTo>
                    <a:pt x="301916" y="235523"/>
                    <a:pt x="288917" y="331132"/>
                    <a:pt x="265791" y="314032"/>
                  </a:cubicBezTo>
                  <a:cubicBezTo>
                    <a:pt x="242665" y="296932"/>
                    <a:pt x="240539" y="294441"/>
                    <a:pt x="213207" y="281940"/>
                  </a:cubicBezTo>
                  <a:cubicBezTo>
                    <a:pt x="191650" y="266919"/>
                    <a:pt x="160885" y="332047"/>
                    <a:pt x="122995" y="342662"/>
                  </a:cubicBezTo>
                  <a:cubicBezTo>
                    <a:pt x="90569" y="505621"/>
                    <a:pt x="-86465" y="331193"/>
                    <a:pt x="52588" y="305909"/>
                  </a:cubicBezTo>
                  <a:cubicBezTo>
                    <a:pt x="51813" y="282692"/>
                    <a:pt x="143037" y="238497"/>
                    <a:pt x="165293" y="208229"/>
                  </a:cubicBezTo>
                  <a:cubicBezTo>
                    <a:pt x="140745" y="157217"/>
                    <a:pt x="246403" y="50383"/>
                    <a:pt x="308334" y="22535"/>
                  </a:cubicBezTo>
                  <a:cubicBezTo>
                    <a:pt x="319472" y="-10925"/>
                    <a:pt x="423986" y="66638"/>
                    <a:pt x="489931" y="3627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C464B59D-F940-E70E-A141-F7331C83EDC4}"/>
                </a:ext>
              </a:extLst>
            </p:cNvPr>
            <p:cNvSpPr/>
            <p:nvPr/>
          </p:nvSpPr>
          <p:spPr>
            <a:xfrm rot="5008639">
              <a:off x="6926586" y="2319221"/>
              <a:ext cx="1563379" cy="1083410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74102 w 1261042"/>
                <a:gd name="connsiteY5" fmla="*/ 584140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57152 w 1261042"/>
                <a:gd name="connsiteY5" fmla="*/ 642122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34866 w 1261042"/>
                <a:gd name="connsiteY5" fmla="*/ 592139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18070 w 1261042"/>
                <a:gd name="connsiteY5" fmla="*/ 640083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53274"/>
                <a:gd name="connsiteY0" fmla="*/ 132425 h 991802"/>
                <a:gd name="connsiteX1" fmla="*/ 873077 w 1253274"/>
                <a:gd name="connsiteY1" fmla="*/ 0 h 991802"/>
                <a:gd name="connsiteX2" fmla="*/ 1055542 w 1253274"/>
                <a:gd name="connsiteY2" fmla="*/ 307249 h 991802"/>
                <a:gd name="connsiteX3" fmla="*/ 1169922 w 1253274"/>
                <a:gd name="connsiteY3" fmla="*/ 592924 h 991802"/>
                <a:gd name="connsiteX4" fmla="*/ 1240238 w 1253274"/>
                <a:gd name="connsiteY4" fmla="*/ 730953 h 991802"/>
                <a:gd name="connsiteX5" fmla="*/ 1118070 w 1253274"/>
                <a:gd name="connsiteY5" fmla="*/ 640083 h 991802"/>
                <a:gd name="connsiteX6" fmla="*/ 880328 w 1253274"/>
                <a:gd name="connsiteY6" fmla="*/ 332337 h 991802"/>
                <a:gd name="connsiteX7" fmla="*/ 828190 w 1253274"/>
                <a:gd name="connsiteY7" fmla="*/ 670589 h 991802"/>
                <a:gd name="connsiteX8" fmla="*/ 743252 w 1253274"/>
                <a:gd name="connsiteY8" fmla="*/ 884548 h 991802"/>
                <a:gd name="connsiteX9" fmla="*/ 695643 w 1253274"/>
                <a:gd name="connsiteY9" fmla="*/ 902571 h 991802"/>
                <a:gd name="connsiteX10" fmla="*/ 632034 w 1253274"/>
                <a:gd name="connsiteY10" fmla="*/ 691421 h 991802"/>
                <a:gd name="connsiteX11" fmla="*/ 562535 w 1253274"/>
                <a:gd name="connsiteY11" fmla="*/ 900779 h 991802"/>
                <a:gd name="connsiteX12" fmla="*/ 512421 w 1253274"/>
                <a:gd name="connsiteY12" fmla="*/ 896820 h 991802"/>
                <a:gd name="connsiteX13" fmla="*/ 407601 w 1253274"/>
                <a:gd name="connsiteY13" fmla="*/ 661375 h 991802"/>
                <a:gd name="connsiteX14" fmla="*/ 368461 w 1253274"/>
                <a:gd name="connsiteY14" fmla="*/ 360080 h 991802"/>
                <a:gd name="connsiteX15" fmla="*/ 75144 w 1253274"/>
                <a:gd name="connsiteY15" fmla="*/ 590355 h 991802"/>
                <a:gd name="connsiteX16" fmla="*/ 27183 w 1253274"/>
                <a:gd name="connsiteY16" fmla="*/ 523971 h 991802"/>
                <a:gd name="connsiteX17" fmla="*/ 176529 w 1253274"/>
                <a:gd name="connsiteY17" fmla="*/ 305271 h 991802"/>
                <a:gd name="connsiteX18" fmla="*/ 289067 w 1253274"/>
                <a:gd name="connsiteY18" fmla="*/ 132425 h 991802"/>
                <a:gd name="connsiteX0" fmla="*/ 289067 w 1173166"/>
                <a:gd name="connsiteY0" fmla="*/ 132425 h 991802"/>
                <a:gd name="connsiteX1" fmla="*/ 873077 w 1173166"/>
                <a:gd name="connsiteY1" fmla="*/ 0 h 991802"/>
                <a:gd name="connsiteX2" fmla="*/ 1055542 w 1173166"/>
                <a:gd name="connsiteY2" fmla="*/ 307249 h 991802"/>
                <a:gd name="connsiteX3" fmla="*/ 1169922 w 1173166"/>
                <a:gd name="connsiteY3" fmla="*/ 592924 h 991802"/>
                <a:gd name="connsiteX4" fmla="*/ 1118070 w 1173166"/>
                <a:gd name="connsiteY4" fmla="*/ 640083 h 991802"/>
                <a:gd name="connsiteX5" fmla="*/ 880328 w 1173166"/>
                <a:gd name="connsiteY5" fmla="*/ 332337 h 991802"/>
                <a:gd name="connsiteX6" fmla="*/ 828190 w 1173166"/>
                <a:gd name="connsiteY6" fmla="*/ 670589 h 991802"/>
                <a:gd name="connsiteX7" fmla="*/ 743252 w 1173166"/>
                <a:gd name="connsiteY7" fmla="*/ 884548 h 991802"/>
                <a:gd name="connsiteX8" fmla="*/ 695643 w 1173166"/>
                <a:gd name="connsiteY8" fmla="*/ 902571 h 991802"/>
                <a:gd name="connsiteX9" fmla="*/ 632034 w 1173166"/>
                <a:gd name="connsiteY9" fmla="*/ 691421 h 991802"/>
                <a:gd name="connsiteX10" fmla="*/ 562535 w 1173166"/>
                <a:gd name="connsiteY10" fmla="*/ 900779 h 991802"/>
                <a:gd name="connsiteX11" fmla="*/ 512421 w 1173166"/>
                <a:gd name="connsiteY11" fmla="*/ 896820 h 991802"/>
                <a:gd name="connsiteX12" fmla="*/ 407601 w 1173166"/>
                <a:gd name="connsiteY12" fmla="*/ 661375 h 991802"/>
                <a:gd name="connsiteX13" fmla="*/ 368461 w 1173166"/>
                <a:gd name="connsiteY13" fmla="*/ 360080 h 991802"/>
                <a:gd name="connsiteX14" fmla="*/ 75144 w 1173166"/>
                <a:gd name="connsiteY14" fmla="*/ 590355 h 991802"/>
                <a:gd name="connsiteX15" fmla="*/ 27183 w 1173166"/>
                <a:gd name="connsiteY15" fmla="*/ 523971 h 991802"/>
                <a:gd name="connsiteX16" fmla="*/ 176529 w 1173166"/>
                <a:gd name="connsiteY16" fmla="*/ 305271 h 991802"/>
                <a:gd name="connsiteX17" fmla="*/ 289067 w 1173166"/>
                <a:gd name="connsiteY17" fmla="*/ 132425 h 991802"/>
                <a:gd name="connsiteX0" fmla="*/ 289067 w 1266471"/>
                <a:gd name="connsiteY0" fmla="*/ 132425 h 991802"/>
                <a:gd name="connsiteX1" fmla="*/ 873077 w 1266471"/>
                <a:gd name="connsiteY1" fmla="*/ 0 h 991802"/>
                <a:gd name="connsiteX2" fmla="*/ 1055542 w 1266471"/>
                <a:gd name="connsiteY2" fmla="*/ 307249 h 991802"/>
                <a:gd name="connsiteX3" fmla="*/ 1169922 w 1266471"/>
                <a:gd name="connsiteY3" fmla="*/ 592924 h 991802"/>
                <a:gd name="connsiteX4" fmla="*/ 1118070 w 1266471"/>
                <a:gd name="connsiteY4" fmla="*/ 640083 h 991802"/>
                <a:gd name="connsiteX5" fmla="*/ 880328 w 1266471"/>
                <a:gd name="connsiteY5" fmla="*/ 332337 h 991802"/>
                <a:gd name="connsiteX6" fmla="*/ 828190 w 1266471"/>
                <a:gd name="connsiteY6" fmla="*/ 670589 h 991802"/>
                <a:gd name="connsiteX7" fmla="*/ 743252 w 1266471"/>
                <a:gd name="connsiteY7" fmla="*/ 884548 h 991802"/>
                <a:gd name="connsiteX8" fmla="*/ 695643 w 1266471"/>
                <a:gd name="connsiteY8" fmla="*/ 902571 h 991802"/>
                <a:gd name="connsiteX9" fmla="*/ 632034 w 1266471"/>
                <a:gd name="connsiteY9" fmla="*/ 691421 h 991802"/>
                <a:gd name="connsiteX10" fmla="*/ 562535 w 1266471"/>
                <a:gd name="connsiteY10" fmla="*/ 900779 h 991802"/>
                <a:gd name="connsiteX11" fmla="*/ 512421 w 1266471"/>
                <a:gd name="connsiteY11" fmla="*/ 896820 h 991802"/>
                <a:gd name="connsiteX12" fmla="*/ 407601 w 1266471"/>
                <a:gd name="connsiteY12" fmla="*/ 661375 h 991802"/>
                <a:gd name="connsiteX13" fmla="*/ 368461 w 1266471"/>
                <a:gd name="connsiteY13" fmla="*/ 360080 h 991802"/>
                <a:gd name="connsiteX14" fmla="*/ 75144 w 1266471"/>
                <a:gd name="connsiteY14" fmla="*/ 590355 h 991802"/>
                <a:gd name="connsiteX15" fmla="*/ 27183 w 1266471"/>
                <a:gd name="connsiteY15" fmla="*/ 523971 h 991802"/>
                <a:gd name="connsiteX16" fmla="*/ 176529 w 1266471"/>
                <a:gd name="connsiteY16" fmla="*/ 305271 h 991802"/>
                <a:gd name="connsiteX17" fmla="*/ 289067 w 1266471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55542 w 1258276"/>
                <a:gd name="connsiteY2" fmla="*/ 307249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28971 w 1258276"/>
                <a:gd name="connsiteY2" fmla="*/ 469515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80328 w 1258276"/>
                <a:gd name="connsiteY5" fmla="*/ 199912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15857 w 1258276"/>
                <a:gd name="connsiteY6" fmla="*/ 688597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743252 w 1258276"/>
                <a:gd name="connsiteY6" fmla="*/ 752123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82083 w 1258276"/>
                <a:gd name="connsiteY10" fmla="*/ 576752 h 859377"/>
                <a:gd name="connsiteX11" fmla="*/ 562535 w 1258276"/>
                <a:gd name="connsiteY11" fmla="*/ 768354 h 859377"/>
                <a:gd name="connsiteX12" fmla="*/ 512421 w 1258276"/>
                <a:gd name="connsiteY12" fmla="*/ 764395 h 859377"/>
                <a:gd name="connsiteX13" fmla="*/ 407601 w 1258276"/>
                <a:gd name="connsiteY13" fmla="*/ 528950 h 859377"/>
                <a:gd name="connsiteX14" fmla="*/ 368461 w 1258276"/>
                <a:gd name="connsiteY14" fmla="*/ 227655 h 859377"/>
                <a:gd name="connsiteX15" fmla="*/ 75144 w 1258276"/>
                <a:gd name="connsiteY15" fmla="*/ 457930 h 859377"/>
                <a:gd name="connsiteX16" fmla="*/ 27183 w 1258276"/>
                <a:gd name="connsiteY16" fmla="*/ 391546 h 859377"/>
                <a:gd name="connsiteX17" fmla="*/ 176529 w 1258276"/>
                <a:gd name="connsiteY17" fmla="*/ 172846 h 859377"/>
                <a:gd name="connsiteX18" fmla="*/ 289067 w 1258276"/>
                <a:gd name="connsiteY18" fmla="*/ 0 h 859377"/>
                <a:gd name="connsiteX0" fmla="*/ 289067 w 1258276"/>
                <a:gd name="connsiteY0" fmla="*/ 0 h 844351"/>
                <a:gd name="connsiteX1" fmla="*/ 814115 w 1258276"/>
                <a:gd name="connsiteY1" fmla="*/ 112691 h 844351"/>
                <a:gd name="connsiteX2" fmla="*/ 1028971 w 1258276"/>
                <a:gd name="connsiteY2" fmla="*/ 337090 h 844351"/>
                <a:gd name="connsiteX3" fmla="*/ 1169922 w 1258276"/>
                <a:gd name="connsiteY3" fmla="*/ 460499 h 844351"/>
                <a:gd name="connsiteX4" fmla="*/ 1118070 w 1258276"/>
                <a:gd name="connsiteY4" fmla="*/ 507658 h 844351"/>
                <a:gd name="connsiteX5" fmla="*/ 868455 w 1258276"/>
                <a:gd name="connsiteY5" fmla="*/ 320228 h 844351"/>
                <a:gd name="connsiteX6" fmla="*/ 821333 w 1258276"/>
                <a:gd name="connsiteY6" fmla="*/ 702101 h 844351"/>
                <a:gd name="connsiteX7" fmla="*/ 780767 w 1258276"/>
                <a:gd name="connsiteY7" fmla="*/ 719227 h 844351"/>
                <a:gd name="connsiteX8" fmla="*/ 743716 w 1258276"/>
                <a:gd name="connsiteY8" fmla="*/ 710757 h 844351"/>
                <a:gd name="connsiteX9" fmla="*/ 682078 w 1258276"/>
                <a:gd name="connsiteY9" fmla="*/ 569800 h 844351"/>
                <a:gd name="connsiteX10" fmla="*/ 582083 w 1258276"/>
                <a:gd name="connsiteY10" fmla="*/ 576752 h 844351"/>
                <a:gd name="connsiteX11" fmla="*/ 562535 w 1258276"/>
                <a:gd name="connsiteY11" fmla="*/ 768354 h 844351"/>
                <a:gd name="connsiteX12" fmla="*/ 430468 w 1258276"/>
                <a:gd name="connsiteY12" fmla="*/ 739047 h 844351"/>
                <a:gd name="connsiteX13" fmla="*/ 407601 w 1258276"/>
                <a:gd name="connsiteY13" fmla="*/ 528950 h 844351"/>
                <a:gd name="connsiteX14" fmla="*/ 368461 w 1258276"/>
                <a:gd name="connsiteY14" fmla="*/ 227655 h 844351"/>
                <a:gd name="connsiteX15" fmla="*/ 75144 w 1258276"/>
                <a:gd name="connsiteY15" fmla="*/ 457930 h 844351"/>
                <a:gd name="connsiteX16" fmla="*/ 27183 w 1258276"/>
                <a:gd name="connsiteY16" fmla="*/ 391546 h 844351"/>
                <a:gd name="connsiteX17" fmla="*/ 176529 w 1258276"/>
                <a:gd name="connsiteY17" fmla="*/ 172846 h 844351"/>
                <a:gd name="connsiteX18" fmla="*/ 289067 w 1258276"/>
                <a:gd name="connsiteY18" fmla="*/ 0 h 844351"/>
                <a:gd name="connsiteX0" fmla="*/ 289067 w 1258276"/>
                <a:gd name="connsiteY0" fmla="*/ 0 h 845071"/>
                <a:gd name="connsiteX1" fmla="*/ 814115 w 1258276"/>
                <a:gd name="connsiteY1" fmla="*/ 112691 h 845071"/>
                <a:gd name="connsiteX2" fmla="*/ 1028971 w 1258276"/>
                <a:gd name="connsiteY2" fmla="*/ 337090 h 845071"/>
                <a:gd name="connsiteX3" fmla="*/ 1169922 w 1258276"/>
                <a:gd name="connsiteY3" fmla="*/ 460499 h 845071"/>
                <a:gd name="connsiteX4" fmla="*/ 1118070 w 1258276"/>
                <a:gd name="connsiteY4" fmla="*/ 507658 h 845071"/>
                <a:gd name="connsiteX5" fmla="*/ 868455 w 1258276"/>
                <a:gd name="connsiteY5" fmla="*/ 320228 h 845071"/>
                <a:gd name="connsiteX6" fmla="*/ 821333 w 1258276"/>
                <a:gd name="connsiteY6" fmla="*/ 702101 h 845071"/>
                <a:gd name="connsiteX7" fmla="*/ 780767 w 1258276"/>
                <a:gd name="connsiteY7" fmla="*/ 719227 h 845071"/>
                <a:gd name="connsiteX8" fmla="*/ 743716 w 1258276"/>
                <a:gd name="connsiteY8" fmla="*/ 710757 h 845071"/>
                <a:gd name="connsiteX9" fmla="*/ 682078 w 1258276"/>
                <a:gd name="connsiteY9" fmla="*/ 569800 h 845071"/>
                <a:gd name="connsiteX10" fmla="*/ 582083 w 1258276"/>
                <a:gd name="connsiteY10" fmla="*/ 576752 h 845071"/>
                <a:gd name="connsiteX11" fmla="*/ 471134 w 1258276"/>
                <a:gd name="connsiteY11" fmla="*/ 769975 h 845071"/>
                <a:gd name="connsiteX12" fmla="*/ 430468 w 1258276"/>
                <a:gd name="connsiteY12" fmla="*/ 739047 h 845071"/>
                <a:gd name="connsiteX13" fmla="*/ 407601 w 1258276"/>
                <a:gd name="connsiteY13" fmla="*/ 528950 h 845071"/>
                <a:gd name="connsiteX14" fmla="*/ 368461 w 1258276"/>
                <a:gd name="connsiteY14" fmla="*/ 227655 h 845071"/>
                <a:gd name="connsiteX15" fmla="*/ 75144 w 1258276"/>
                <a:gd name="connsiteY15" fmla="*/ 457930 h 845071"/>
                <a:gd name="connsiteX16" fmla="*/ 27183 w 1258276"/>
                <a:gd name="connsiteY16" fmla="*/ 391546 h 845071"/>
                <a:gd name="connsiteX17" fmla="*/ 176529 w 1258276"/>
                <a:gd name="connsiteY17" fmla="*/ 172846 h 845071"/>
                <a:gd name="connsiteX18" fmla="*/ 289067 w 1258276"/>
                <a:gd name="connsiteY18" fmla="*/ 0 h 84507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46132"/>
                <a:gd name="connsiteX1" fmla="*/ 814115 w 1258276"/>
                <a:gd name="connsiteY1" fmla="*/ 112691 h 846132"/>
                <a:gd name="connsiteX2" fmla="*/ 1028971 w 1258276"/>
                <a:gd name="connsiteY2" fmla="*/ 337090 h 846132"/>
                <a:gd name="connsiteX3" fmla="*/ 1169922 w 1258276"/>
                <a:gd name="connsiteY3" fmla="*/ 460499 h 846132"/>
                <a:gd name="connsiteX4" fmla="*/ 1118070 w 1258276"/>
                <a:gd name="connsiteY4" fmla="*/ 507658 h 846132"/>
                <a:gd name="connsiteX5" fmla="*/ 868455 w 1258276"/>
                <a:gd name="connsiteY5" fmla="*/ 320228 h 846132"/>
                <a:gd name="connsiteX6" fmla="*/ 821333 w 1258276"/>
                <a:gd name="connsiteY6" fmla="*/ 702101 h 846132"/>
                <a:gd name="connsiteX7" fmla="*/ 780767 w 1258276"/>
                <a:gd name="connsiteY7" fmla="*/ 719227 h 846132"/>
                <a:gd name="connsiteX8" fmla="*/ 743716 w 1258276"/>
                <a:gd name="connsiteY8" fmla="*/ 710757 h 846132"/>
                <a:gd name="connsiteX9" fmla="*/ 682078 w 1258276"/>
                <a:gd name="connsiteY9" fmla="*/ 569800 h 846132"/>
                <a:gd name="connsiteX10" fmla="*/ 582083 w 1258276"/>
                <a:gd name="connsiteY10" fmla="*/ 576752 h 846132"/>
                <a:gd name="connsiteX11" fmla="*/ 456896 w 1258276"/>
                <a:gd name="connsiteY11" fmla="*/ 781808 h 846132"/>
                <a:gd name="connsiteX12" fmla="*/ 430468 w 1258276"/>
                <a:gd name="connsiteY12" fmla="*/ 739047 h 846132"/>
                <a:gd name="connsiteX13" fmla="*/ 407601 w 1258276"/>
                <a:gd name="connsiteY13" fmla="*/ 528950 h 846132"/>
                <a:gd name="connsiteX14" fmla="*/ 368461 w 1258276"/>
                <a:gd name="connsiteY14" fmla="*/ 227655 h 846132"/>
                <a:gd name="connsiteX15" fmla="*/ 75144 w 1258276"/>
                <a:gd name="connsiteY15" fmla="*/ 457930 h 846132"/>
                <a:gd name="connsiteX16" fmla="*/ 27183 w 1258276"/>
                <a:gd name="connsiteY16" fmla="*/ 391546 h 846132"/>
                <a:gd name="connsiteX17" fmla="*/ 176529 w 1258276"/>
                <a:gd name="connsiteY17" fmla="*/ 172846 h 846132"/>
                <a:gd name="connsiteX18" fmla="*/ 289067 w 1258276"/>
                <a:gd name="connsiteY18" fmla="*/ 0 h 846132"/>
                <a:gd name="connsiteX0" fmla="*/ 289067 w 1258276"/>
                <a:gd name="connsiteY0" fmla="*/ 0 h 843490"/>
                <a:gd name="connsiteX1" fmla="*/ 814115 w 1258276"/>
                <a:gd name="connsiteY1" fmla="*/ 112691 h 843490"/>
                <a:gd name="connsiteX2" fmla="*/ 1028971 w 1258276"/>
                <a:gd name="connsiteY2" fmla="*/ 337090 h 843490"/>
                <a:gd name="connsiteX3" fmla="*/ 1169922 w 1258276"/>
                <a:gd name="connsiteY3" fmla="*/ 460499 h 843490"/>
                <a:gd name="connsiteX4" fmla="*/ 1118070 w 1258276"/>
                <a:gd name="connsiteY4" fmla="*/ 507658 h 843490"/>
                <a:gd name="connsiteX5" fmla="*/ 868455 w 1258276"/>
                <a:gd name="connsiteY5" fmla="*/ 320228 h 843490"/>
                <a:gd name="connsiteX6" fmla="*/ 821333 w 1258276"/>
                <a:gd name="connsiteY6" fmla="*/ 702101 h 843490"/>
                <a:gd name="connsiteX7" fmla="*/ 780767 w 1258276"/>
                <a:gd name="connsiteY7" fmla="*/ 719227 h 843490"/>
                <a:gd name="connsiteX8" fmla="*/ 743716 w 1258276"/>
                <a:gd name="connsiteY8" fmla="*/ 710757 h 843490"/>
                <a:gd name="connsiteX9" fmla="*/ 682078 w 1258276"/>
                <a:gd name="connsiteY9" fmla="*/ 569800 h 843490"/>
                <a:gd name="connsiteX10" fmla="*/ 582083 w 1258276"/>
                <a:gd name="connsiteY10" fmla="*/ 576752 h 843490"/>
                <a:gd name="connsiteX11" fmla="*/ 469035 w 1258276"/>
                <a:gd name="connsiteY11" fmla="*/ 775968 h 843490"/>
                <a:gd name="connsiteX12" fmla="*/ 430468 w 1258276"/>
                <a:gd name="connsiteY12" fmla="*/ 739047 h 843490"/>
                <a:gd name="connsiteX13" fmla="*/ 407601 w 1258276"/>
                <a:gd name="connsiteY13" fmla="*/ 528950 h 843490"/>
                <a:gd name="connsiteX14" fmla="*/ 368461 w 1258276"/>
                <a:gd name="connsiteY14" fmla="*/ 227655 h 843490"/>
                <a:gd name="connsiteX15" fmla="*/ 75144 w 1258276"/>
                <a:gd name="connsiteY15" fmla="*/ 457930 h 843490"/>
                <a:gd name="connsiteX16" fmla="*/ 27183 w 1258276"/>
                <a:gd name="connsiteY16" fmla="*/ 391546 h 843490"/>
                <a:gd name="connsiteX17" fmla="*/ 176529 w 1258276"/>
                <a:gd name="connsiteY17" fmla="*/ 172846 h 843490"/>
                <a:gd name="connsiteX18" fmla="*/ 289067 w 1258276"/>
                <a:gd name="connsiteY18" fmla="*/ 0 h 843490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07601 w 1258276"/>
                <a:gd name="connsiteY13" fmla="*/ 528950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79603 w 1248812"/>
                <a:gd name="connsiteY0" fmla="*/ 0 h 832959"/>
                <a:gd name="connsiteX1" fmla="*/ 804651 w 1248812"/>
                <a:gd name="connsiteY1" fmla="*/ 112691 h 832959"/>
                <a:gd name="connsiteX2" fmla="*/ 1019507 w 1248812"/>
                <a:gd name="connsiteY2" fmla="*/ 337090 h 832959"/>
                <a:gd name="connsiteX3" fmla="*/ 1160458 w 1248812"/>
                <a:gd name="connsiteY3" fmla="*/ 460499 h 832959"/>
                <a:gd name="connsiteX4" fmla="*/ 1108606 w 1248812"/>
                <a:gd name="connsiteY4" fmla="*/ 507658 h 832959"/>
                <a:gd name="connsiteX5" fmla="*/ 858991 w 1248812"/>
                <a:gd name="connsiteY5" fmla="*/ 320228 h 832959"/>
                <a:gd name="connsiteX6" fmla="*/ 811869 w 1248812"/>
                <a:gd name="connsiteY6" fmla="*/ 702101 h 832959"/>
                <a:gd name="connsiteX7" fmla="*/ 771303 w 1248812"/>
                <a:gd name="connsiteY7" fmla="*/ 719227 h 832959"/>
                <a:gd name="connsiteX8" fmla="*/ 734252 w 1248812"/>
                <a:gd name="connsiteY8" fmla="*/ 710757 h 832959"/>
                <a:gd name="connsiteX9" fmla="*/ 672614 w 1248812"/>
                <a:gd name="connsiteY9" fmla="*/ 569800 h 832959"/>
                <a:gd name="connsiteX10" fmla="*/ 572619 w 1248812"/>
                <a:gd name="connsiteY10" fmla="*/ 576752 h 832959"/>
                <a:gd name="connsiteX11" fmla="*/ 459571 w 1248812"/>
                <a:gd name="connsiteY11" fmla="*/ 775968 h 832959"/>
                <a:gd name="connsiteX12" fmla="*/ 421004 w 1248812"/>
                <a:gd name="connsiteY12" fmla="*/ 739047 h 832959"/>
                <a:gd name="connsiteX13" fmla="*/ 419022 w 1248812"/>
                <a:gd name="connsiteY13" fmla="*/ 344506 h 832959"/>
                <a:gd name="connsiteX14" fmla="*/ 189015 w 1248812"/>
                <a:gd name="connsiteY14" fmla="*/ 443968 h 832959"/>
                <a:gd name="connsiteX15" fmla="*/ 125038 w 1248812"/>
                <a:gd name="connsiteY15" fmla="*/ 384528 h 832959"/>
                <a:gd name="connsiteX16" fmla="*/ 17719 w 1248812"/>
                <a:gd name="connsiteY16" fmla="*/ 391546 h 832959"/>
                <a:gd name="connsiteX17" fmla="*/ 167065 w 1248812"/>
                <a:gd name="connsiteY17" fmla="*/ 172846 h 832959"/>
                <a:gd name="connsiteX18" fmla="*/ 279603 w 1248812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52347 w 1134094"/>
                <a:gd name="connsiteY17" fmla="*/ 172846 h 832959"/>
                <a:gd name="connsiteX18" fmla="*/ 164885 w 1134094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164885 w 1134094"/>
                <a:gd name="connsiteY17" fmla="*/ 0 h 832959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67850 w 1155195"/>
                <a:gd name="connsiteY0" fmla="*/ 11580 h 720268"/>
                <a:gd name="connsiteX1" fmla="*/ 711034 w 1155195"/>
                <a:gd name="connsiteY1" fmla="*/ 0 h 720268"/>
                <a:gd name="connsiteX2" fmla="*/ 925890 w 1155195"/>
                <a:gd name="connsiteY2" fmla="*/ 224399 h 720268"/>
                <a:gd name="connsiteX3" fmla="*/ 1066841 w 1155195"/>
                <a:gd name="connsiteY3" fmla="*/ 347808 h 720268"/>
                <a:gd name="connsiteX4" fmla="*/ 1014989 w 1155195"/>
                <a:gd name="connsiteY4" fmla="*/ 394967 h 720268"/>
                <a:gd name="connsiteX5" fmla="*/ 765374 w 1155195"/>
                <a:gd name="connsiteY5" fmla="*/ 207537 h 720268"/>
                <a:gd name="connsiteX6" fmla="*/ 718252 w 1155195"/>
                <a:gd name="connsiteY6" fmla="*/ 589410 h 720268"/>
                <a:gd name="connsiteX7" fmla="*/ 677686 w 1155195"/>
                <a:gd name="connsiteY7" fmla="*/ 606536 h 720268"/>
                <a:gd name="connsiteX8" fmla="*/ 640635 w 1155195"/>
                <a:gd name="connsiteY8" fmla="*/ 598066 h 720268"/>
                <a:gd name="connsiteX9" fmla="*/ 578997 w 1155195"/>
                <a:gd name="connsiteY9" fmla="*/ 457109 h 720268"/>
                <a:gd name="connsiteX10" fmla="*/ 479002 w 1155195"/>
                <a:gd name="connsiteY10" fmla="*/ 464061 h 720268"/>
                <a:gd name="connsiteX11" fmla="*/ 365954 w 1155195"/>
                <a:gd name="connsiteY11" fmla="*/ 663277 h 720268"/>
                <a:gd name="connsiteX12" fmla="*/ 327387 w 1155195"/>
                <a:gd name="connsiteY12" fmla="*/ 626356 h 720268"/>
                <a:gd name="connsiteX13" fmla="*/ 325405 w 1155195"/>
                <a:gd name="connsiteY13" fmla="*/ 231815 h 720268"/>
                <a:gd name="connsiteX14" fmla="*/ 95398 w 1155195"/>
                <a:gd name="connsiteY14" fmla="*/ 331277 h 720268"/>
                <a:gd name="connsiteX15" fmla="*/ 31421 w 1155195"/>
                <a:gd name="connsiteY15" fmla="*/ 271837 h 720268"/>
                <a:gd name="connsiteX16" fmla="*/ 208824 w 1155195"/>
                <a:gd name="connsiteY16" fmla="*/ 176753 h 720268"/>
                <a:gd name="connsiteX17" fmla="*/ 367850 w 1155195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36429 w 1123774"/>
                <a:gd name="connsiteY0" fmla="*/ 11580 h 720268"/>
                <a:gd name="connsiteX1" fmla="*/ 679613 w 1123774"/>
                <a:gd name="connsiteY1" fmla="*/ 0 h 720268"/>
                <a:gd name="connsiteX2" fmla="*/ 894469 w 1123774"/>
                <a:gd name="connsiteY2" fmla="*/ 224399 h 720268"/>
                <a:gd name="connsiteX3" fmla="*/ 1035420 w 1123774"/>
                <a:gd name="connsiteY3" fmla="*/ 347808 h 720268"/>
                <a:gd name="connsiteX4" fmla="*/ 983568 w 1123774"/>
                <a:gd name="connsiteY4" fmla="*/ 394967 h 720268"/>
                <a:gd name="connsiteX5" fmla="*/ 733953 w 1123774"/>
                <a:gd name="connsiteY5" fmla="*/ 207537 h 720268"/>
                <a:gd name="connsiteX6" fmla="*/ 686831 w 1123774"/>
                <a:gd name="connsiteY6" fmla="*/ 589410 h 720268"/>
                <a:gd name="connsiteX7" fmla="*/ 646265 w 1123774"/>
                <a:gd name="connsiteY7" fmla="*/ 606536 h 720268"/>
                <a:gd name="connsiteX8" fmla="*/ 609214 w 1123774"/>
                <a:gd name="connsiteY8" fmla="*/ 598066 h 720268"/>
                <a:gd name="connsiteX9" fmla="*/ 547576 w 1123774"/>
                <a:gd name="connsiteY9" fmla="*/ 457109 h 720268"/>
                <a:gd name="connsiteX10" fmla="*/ 447581 w 1123774"/>
                <a:gd name="connsiteY10" fmla="*/ 464061 h 720268"/>
                <a:gd name="connsiteX11" fmla="*/ 334533 w 1123774"/>
                <a:gd name="connsiteY11" fmla="*/ 663277 h 720268"/>
                <a:gd name="connsiteX12" fmla="*/ 295966 w 1123774"/>
                <a:gd name="connsiteY12" fmla="*/ 626356 h 720268"/>
                <a:gd name="connsiteX13" fmla="*/ 293984 w 1123774"/>
                <a:gd name="connsiteY13" fmla="*/ 231815 h 720268"/>
                <a:gd name="connsiteX14" fmla="*/ 63977 w 1123774"/>
                <a:gd name="connsiteY14" fmla="*/ 331277 h 720268"/>
                <a:gd name="connsiteX15" fmla="*/ 0 w 1123774"/>
                <a:gd name="connsiteY15" fmla="*/ 271837 h 720268"/>
                <a:gd name="connsiteX16" fmla="*/ 177403 w 1123774"/>
                <a:gd name="connsiteY16" fmla="*/ 176753 h 720268"/>
                <a:gd name="connsiteX17" fmla="*/ 336429 w 1123774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4353 w 1171698"/>
                <a:gd name="connsiteY0" fmla="*/ 11580 h 720268"/>
                <a:gd name="connsiteX1" fmla="*/ 727537 w 1171698"/>
                <a:gd name="connsiteY1" fmla="*/ 0 h 720268"/>
                <a:gd name="connsiteX2" fmla="*/ 942393 w 1171698"/>
                <a:gd name="connsiteY2" fmla="*/ 224399 h 720268"/>
                <a:gd name="connsiteX3" fmla="*/ 1083344 w 1171698"/>
                <a:gd name="connsiteY3" fmla="*/ 347808 h 720268"/>
                <a:gd name="connsiteX4" fmla="*/ 1031492 w 1171698"/>
                <a:gd name="connsiteY4" fmla="*/ 394967 h 720268"/>
                <a:gd name="connsiteX5" fmla="*/ 781877 w 1171698"/>
                <a:gd name="connsiteY5" fmla="*/ 207537 h 720268"/>
                <a:gd name="connsiteX6" fmla="*/ 734755 w 1171698"/>
                <a:gd name="connsiteY6" fmla="*/ 589410 h 720268"/>
                <a:gd name="connsiteX7" fmla="*/ 694189 w 1171698"/>
                <a:gd name="connsiteY7" fmla="*/ 606536 h 720268"/>
                <a:gd name="connsiteX8" fmla="*/ 657138 w 1171698"/>
                <a:gd name="connsiteY8" fmla="*/ 598066 h 720268"/>
                <a:gd name="connsiteX9" fmla="*/ 595500 w 1171698"/>
                <a:gd name="connsiteY9" fmla="*/ 457109 h 720268"/>
                <a:gd name="connsiteX10" fmla="*/ 495505 w 1171698"/>
                <a:gd name="connsiteY10" fmla="*/ 464061 h 720268"/>
                <a:gd name="connsiteX11" fmla="*/ 382457 w 1171698"/>
                <a:gd name="connsiteY11" fmla="*/ 663277 h 720268"/>
                <a:gd name="connsiteX12" fmla="*/ 343890 w 1171698"/>
                <a:gd name="connsiteY12" fmla="*/ 626356 h 720268"/>
                <a:gd name="connsiteX13" fmla="*/ 341908 w 1171698"/>
                <a:gd name="connsiteY13" fmla="*/ 231815 h 720268"/>
                <a:gd name="connsiteX14" fmla="*/ 103064 w 1171698"/>
                <a:gd name="connsiteY14" fmla="*/ 318089 h 720268"/>
                <a:gd name="connsiteX15" fmla="*/ 47924 w 1171698"/>
                <a:gd name="connsiteY15" fmla="*/ 271837 h 720268"/>
                <a:gd name="connsiteX16" fmla="*/ 225327 w 1171698"/>
                <a:gd name="connsiteY16" fmla="*/ 176753 h 720268"/>
                <a:gd name="connsiteX17" fmla="*/ 384353 w 1171698"/>
                <a:gd name="connsiteY17" fmla="*/ 11580 h 720268"/>
                <a:gd name="connsiteX0" fmla="*/ 392772 w 1180117"/>
                <a:gd name="connsiteY0" fmla="*/ 11580 h 720268"/>
                <a:gd name="connsiteX1" fmla="*/ 735956 w 1180117"/>
                <a:gd name="connsiteY1" fmla="*/ 0 h 720268"/>
                <a:gd name="connsiteX2" fmla="*/ 950812 w 1180117"/>
                <a:gd name="connsiteY2" fmla="*/ 224399 h 720268"/>
                <a:gd name="connsiteX3" fmla="*/ 1091763 w 1180117"/>
                <a:gd name="connsiteY3" fmla="*/ 347808 h 720268"/>
                <a:gd name="connsiteX4" fmla="*/ 1039911 w 1180117"/>
                <a:gd name="connsiteY4" fmla="*/ 394967 h 720268"/>
                <a:gd name="connsiteX5" fmla="*/ 790296 w 1180117"/>
                <a:gd name="connsiteY5" fmla="*/ 207537 h 720268"/>
                <a:gd name="connsiteX6" fmla="*/ 743174 w 1180117"/>
                <a:gd name="connsiteY6" fmla="*/ 589410 h 720268"/>
                <a:gd name="connsiteX7" fmla="*/ 702608 w 1180117"/>
                <a:gd name="connsiteY7" fmla="*/ 606536 h 720268"/>
                <a:gd name="connsiteX8" fmla="*/ 665557 w 1180117"/>
                <a:gd name="connsiteY8" fmla="*/ 598066 h 720268"/>
                <a:gd name="connsiteX9" fmla="*/ 603919 w 1180117"/>
                <a:gd name="connsiteY9" fmla="*/ 457109 h 720268"/>
                <a:gd name="connsiteX10" fmla="*/ 503924 w 1180117"/>
                <a:gd name="connsiteY10" fmla="*/ 464061 h 720268"/>
                <a:gd name="connsiteX11" fmla="*/ 390876 w 1180117"/>
                <a:gd name="connsiteY11" fmla="*/ 663277 h 720268"/>
                <a:gd name="connsiteX12" fmla="*/ 352309 w 1180117"/>
                <a:gd name="connsiteY12" fmla="*/ 626356 h 720268"/>
                <a:gd name="connsiteX13" fmla="*/ 350327 w 1180117"/>
                <a:gd name="connsiteY13" fmla="*/ 231815 h 720268"/>
                <a:gd name="connsiteX14" fmla="*/ 111483 w 1180117"/>
                <a:gd name="connsiteY14" fmla="*/ 318089 h 720268"/>
                <a:gd name="connsiteX15" fmla="*/ 56343 w 1180117"/>
                <a:gd name="connsiteY15" fmla="*/ 271837 h 720268"/>
                <a:gd name="connsiteX16" fmla="*/ 233746 w 1180117"/>
                <a:gd name="connsiteY16" fmla="*/ 176753 h 720268"/>
                <a:gd name="connsiteX17" fmla="*/ 392772 w 1180117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723652 w 1201161"/>
                <a:gd name="connsiteY7" fmla="*/ 60653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35516 w 1201161"/>
                <a:gd name="connsiteY9" fmla="*/ 462623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11340 w 1201161"/>
                <a:gd name="connsiteY5" fmla="*/ 207537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74939"/>
                <a:gd name="connsiteY0" fmla="*/ 11580 h 720636"/>
                <a:gd name="connsiteX1" fmla="*/ 757000 w 1274939"/>
                <a:gd name="connsiteY1" fmla="*/ 0 h 720636"/>
                <a:gd name="connsiteX2" fmla="*/ 971856 w 1274939"/>
                <a:gd name="connsiteY2" fmla="*/ 224399 h 720636"/>
                <a:gd name="connsiteX3" fmla="*/ 1201829 w 1274939"/>
                <a:gd name="connsiteY3" fmla="*/ 313185 h 720636"/>
                <a:gd name="connsiteX4" fmla="*/ 1060955 w 1274939"/>
                <a:gd name="connsiteY4" fmla="*/ 394967 h 720636"/>
                <a:gd name="connsiteX5" fmla="*/ 898954 w 1274939"/>
                <a:gd name="connsiteY5" fmla="*/ 192061 h 720636"/>
                <a:gd name="connsiteX6" fmla="*/ 808734 w 1274939"/>
                <a:gd name="connsiteY6" fmla="*/ 434435 h 720636"/>
                <a:gd name="connsiteX7" fmla="*/ 750947 w 1274939"/>
                <a:gd name="connsiteY7" fmla="*/ 616865 h 720636"/>
                <a:gd name="connsiteX8" fmla="*/ 687698 w 1274939"/>
                <a:gd name="connsiteY8" fmla="*/ 592047 h 720636"/>
                <a:gd name="connsiteX9" fmla="*/ 635516 w 1274939"/>
                <a:gd name="connsiteY9" fmla="*/ 462623 h 720636"/>
                <a:gd name="connsiteX10" fmla="*/ 524968 w 1274939"/>
                <a:gd name="connsiteY10" fmla="*/ 464061 h 720636"/>
                <a:gd name="connsiteX11" fmla="*/ 411920 w 1274939"/>
                <a:gd name="connsiteY11" fmla="*/ 663277 h 720636"/>
                <a:gd name="connsiteX12" fmla="*/ 373353 w 1274939"/>
                <a:gd name="connsiteY12" fmla="*/ 626356 h 720636"/>
                <a:gd name="connsiteX13" fmla="*/ 371371 w 1274939"/>
                <a:gd name="connsiteY13" fmla="*/ 231815 h 720636"/>
                <a:gd name="connsiteX14" fmla="*/ 132527 w 1274939"/>
                <a:gd name="connsiteY14" fmla="*/ 318089 h 720636"/>
                <a:gd name="connsiteX15" fmla="*/ 77387 w 1274939"/>
                <a:gd name="connsiteY15" fmla="*/ 271837 h 720636"/>
                <a:gd name="connsiteX16" fmla="*/ 254790 w 1274939"/>
                <a:gd name="connsiteY16" fmla="*/ 176753 h 720636"/>
                <a:gd name="connsiteX17" fmla="*/ 413816 w 1274939"/>
                <a:gd name="connsiteY17" fmla="*/ 11580 h 720636"/>
                <a:gd name="connsiteX0" fmla="*/ 413816 w 1288724"/>
                <a:gd name="connsiteY0" fmla="*/ 11580 h 720636"/>
                <a:gd name="connsiteX1" fmla="*/ 757000 w 1288724"/>
                <a:gd name="connsiteY1" fmla="*/ 0 h 720636"/>
                <a:gd name="connsiteX2" fmla="*/ 971856 w 1288724"/>
                <a:gd name="connsiteY2" fmla="*/ 224399 h 720636"/>
                <a:gd name="connsiteX3" fmla="*/ 1201829 w 1288724"/>
                <a:gd name="connsiteY3" fmla="*/ 313185 h 720636"/>
                <a:gd name="connsiteX4" fmla="*/ 1142790 w 1288724"/>
                <a:gd name="connsiteY4" fmla="*/ 345305 h 720636"/>
                <a:gd name="connsiteX5" fmla="*/ 898954 w 1288724"/>
                <a:gd name="connsiteY5" fmla="*/ 192061 h 720636"/>
                <a:gd name="connsiteX6" fmla="*/ 808734 w 1288724"/>
                <a:gd name="connsiteY6" fmla="*/ 434435 h 720636"/>
                <a:gd name="connsiteX7" fmla="*/ 750947 w 1288724"/>
                <a:gd name="connsiteY7" fmla="*/ 616865 h 720636"/>
                <a:gd name="connsiteX8" fmla="*/ 687698 w 1288724"/>
                <a:gd name="connsiteY8" fmla="*/ 592047 h 720636"/>
                <a:gd name="connsiteX9" fmla="*/ 635516 w 1288724"/>
                <a:gd name="connsiteY9" fmla="*/ 462623 h 720636"/>
                <a:gd name="connsiteX10" fmla="*/ 524968 w 1288724"/>
                <a:gd name="connsiteY10" fmla="*/ 464061 h 720636"/>
                <a:gd name="connsiteX11" fmla="*/ 411920 w 1288724"/>
                <a:gd name="connsiteY11" fmla="*/ 663277 h 720636"/>
                <a:gd name="connsiteX12" fmla="*/ 373353 w 1288724"/>
                <a:gd name="connsiteY12" fmla="*/ 626356 h 720636"/>
                <a:gd name="connsiteX13" fmla="*/ 371371 w 1288724"/>
                <a:gd name="connsiteY13" fmla="*/ 231815 h 720636"/>
                <a:gd name="connsiteX14" fmla="*/ 132527 w 1288724"/>
                <a:gd name="connsiteY14" fmla="*/ 318089 h 720636"/>
                <a:gd name="connsiteX15" fmla="*/ 77387 w 1288724"/>
                <a:gd name="connsiteY15" fmla="*/ 271837 h 720636"/>
                <a:gd name="connsiteX16" fmla="*/ 254790 w 1288724"/>
                <a:gd name="connsiteY16" fmla="*/ 176753 h 720636"/>
                <a:gd name="connsiteX17" fmla="*/ 413816 w 1288724"/>
                <a:gd name="connsiteY17" fmla="*/ 11580 h 720636"/>
                <a:gd name="connsiteX0" fmla="*/ 413816 w 1282260"/>
                <a:gd name="connsiteY0" fmla="*/ 11580 h 720636"/>
                <a:gd name="connsiteX1" fmla="*/ 757000 w 1282260"/>
                <a:gd name="connsiteY1" fmla="*/ 0 h 720636"/>
                <a:gd name="connsiteX2" fmla="*/ 971856 w 1282260"/>
                <a:gd name="connsiteY2" fmla="*/ 224399 h 720636"/>
                <a:gd name="connsiteX3" fmla="*/ 1201829 w 1282260"/>
                <a:gd name="connsiteY3" fmla="*/ 313185 h 720636"/>
                <a:gd name="connsiteX4" fmla="*/ 1142790 w 1282260"/>
                <a:gd name="connsiteY4" fmla="*/ 345305 h 720636"/>
                <a:gd name="connsiteX5" fmla="*/ 898954 w 1282260"/>
                <a:gd name="connsiteY5" fmla="*/ 192061 h 720636"/>
                <a:gd name="connsiteX6" fmla="*/ 808734 w 1282260"/>
                <a:gd name="connsiteY6" fmla="*/ 434435 h 720636"/>
                <a:gd name="connsiteX7" fmla="*/ 750947 w 1282260"/>
                <a:gd name="connsiteY7" fmla="*/ 616865 h 720636"/>
                <a:gd name="connsiteX8" fmla="*/ 687698 w 1282260"/>
                <a:gd name="connsiteY8" fmla="*/ 592047 h 720636"/>
                <a:gd name="connsiteX9" fmla="*/ 635516 w 1282260"/>
                <a:gd name="connsiteY9" fmla="*/ 462623 h 720636"/>
                <a:gd name="connsiteX10" fmla="*/ 524968 w 1282260"/>
                <a:gd name="connsiteY10" fmla="*/ 464061 h 720636"/>
                <a:gd name="connsiteX11" fmla="*/ 411920 w 1282260"/>
                <a:gd name="connsiteY11" fmla="*/ 663277 h 720636"/>
                <a:gd name="connsiteX12" fmla="*/ 373353 w 1282260"/>
                <a:gd name="connsiteY12" fmla="*/ 626356 h 720636"/>
                <a:gd name="connsiteX13" fmla="*/ 371371 w 1282260"/>
                <a:gd name="connsiteY13" fmla="*/ 231815 h 720636"/>
                <a:gd name="connsiteX14" fmla="*/ 132527 w 1282260"/>
                <a:gd name="connsiteY14" fmla="*/ 318089 h 720636"/>
                <a:gd name="connsiteX15" fmla="*/ 77387 w 1282260"/>
                <a:gd name="connsiteY15" fmla="*/ 271837 h 720636"/>
                <a:gd name="connsiteX16" fmla="*/ 254790 w 1282260"/>
                <a:gd name="connsiteY16" fmla="*/ 176753 h 720636"/>
                <a:gd name="connsiteX17" fmla="*/ 413816 w 1282260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971856 w 1280667"/>
                <a:gd name="connsiteY2" fmla="*/ 224399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1123469 w 1280667"/>
                <a:gd name="connsiteY2" fmla="*/ 144030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124518 w 1280667"/>
                <a:gd name="connsiteY18" fmla="*/ 197137 h 876869"/>
                <a:gd name="connsiteX19" fmla="*/ 383701 w 1280667"/>
                <a:gd name="connsiteY19" fmla="*/ 5380 h 876869"/>
                <a:gd name="connsiteX0" fmla="*/ 442084 w 1339050"/>
                <a:gd name="connsiteY0" fmla="*/ 5380 h 876869"/>
                <a:gd name="connsiteX1" fmla="*/ 893797 w 1339050"/>
                <a:gd name="connsiteY1" fmla="*/ 0 h 876869"/>
                <a:gd name="connsiteX2" fmla="*/ 1181852 w 1339050"/>
                <a:gd name="connsiteY2" fmla="*/ 300263 h 876869"/>
                <a:gd name="connsiteX3" fmla="*/ 1260212 w 1339050"/>
                <a:gd name="connsiteY3" fmla="*/ 469418 h 876869"/>
                <a:gd name="connsiteX4" fmla="*/ 1201173 w 1339050"/>
                <a:gd name="connsiteY4" fmla="*/ 501538 h 876869"/>
                <a:gd name="connsiteX5" fmla="*/ 1102830 w 1339050"/>
                <a:gd name="connsiteY5" fmla="*/ 393575 h 876869"/>
                <a:gd name="connsiteX6" fmla="*/ 957337 w 1339050"/>
                <a:gd name="connsiteY6" fmla="*/ 348294 h 876869"/>
                <a:gd name="connsiteX7" fmla="*/ 867117 w 1339050"/>
                <a:gd name="connsiteY7" fmla="*/ 590668 h 876869"/>
                <a:gd name="connsiteX8" fmla="*/ 809330 w 1339050"/>
                <a:gd name="connsiteY8" fmla="*/ 773098 h 876869"/>
                <a:gd name="connsiteX9" fmla="*/ 746081 w 1339050"/>
                <a:gd name="connsiteY9" fmla="*/ 748280 h 876869"/>
                <a:gd name="connsiteX10" fmla="*/ 693899 w 1339050"/>
                <a:gd name="connsiteY10" fmla="*/ 618856 h 876869"/>
                <a:gd name="connsiteX11" fmla="*/ 583351 w 1339050"/>
                <a:gd name="connsiteY11" fmla="*/ 620294 h 876869"/>
                <a:gd name="connsiteX12" fmla="*/ 470303 w 1339050"/>
                <a:gd name="connsiteY12" fmla="*/ 819510 h 876869"/>
                <a:gd name="connsiteX13" fmla="*/ 431736 w 1339050"/>
                <a:gd name="connsiteY13" fmla="*/ 782589 h 876869"/>
                <a:gd name="connsiteX14" fmla="*/ 429754 w 1339050"/>
                <a:gd name="connsiteY14" fmla="*/ 388048 h 876869"/>
                <a:gd name="connsiteX15" fmla="*/ 190910 w 1339050"/>
                <a:gd name="connsiteY15" fmla="*/ 474322 h 876869"/>
                <a:gd name="connsiteX16" fmla="*/ 56445 w 1339050"/>
                <a:gd name="connsiteY16" fmla="*/ 516121 h 876869"/>
                <a:gd name="connsiteX17" fmla="*/ 171599 w 1339050"/>
                <a:gd name="connsiteY17" fmla="*/ 268681 h 876869"/>
                <a:gd name="connsiteX18" fmla="*/ 182901 w 1339050"/>
                <a:gd name="connsiteY18" fmla="*/ 197137 h 876869"/>
                <a:gd name="connsiteX19" fmla="*/ 442084 w 1339050"/>
                <a:gd name="connsiteY19" fmla="*/ 5380 h 876869"/>
                <a:gd name="connsiteX0" fmla="*/ 450803 w 1347769"/>
                <a:gd name="connsiteY0" fmla="*/ 5380 h 876869"/>
                <a:gd name="connsiteX1" fmla="*/ 902516 w 1347769"/>
                <a:gd name="connsiteY1" fmla="*/ 0 h 876869"/>
                <a:gd name="connsiteX2" fmla="*/ 1190571 w 1347769"/>
                <a:gd name="connsiteY2" fmla="*/ 300263 h 876869"/>
                <a:gd name="connsiteX3" fmla="*/ 1268931 w 1347769"/>
                <a:gd name="connsiteY3" fmla="*/ 469418 h 876869"/>
                <a:gd name="connsiteX4" fmla="*/ 1209892 w 1347769"/>
                <a:gd name="connsiteY4" fmla="*/ 501538 h 876869"/>
                <a:gd name="connsiteX5" fmla="*/ 1111549 w 1347769"/>
                <a:gd name="connsiteY5" fmla="*/ 393575 h 876869"/>
                <a:gd name="connsiteX6" fmla="*/ 966056 w 1347769"/>
                <a:gd name="connsiteY6" fmla="*/ 348294 h 876869"/>
                <a:gd name="connsiteX7" fmla="*/ 875836 w 1347769"/>
                <a:gd name="connsiteY7" fmla="*/ 590668 h 876869"/>
                <a:gd name="connsiteX8" fmla="*/ 818049 w 1347769"/>
                <a:gd name="connsiteY8" fmla="*/ 773098 h 876869"/>
                <a:gd name="connsiteX9" fmla="*/ 754800 w 1347769"/>
                <a:gd name="connsiteY9" fmla="*/ 748280 h 876869"/>
                <a:gd name="connsiteX10" fmla="*/ 702618 w 1347769"/>
                <a:gd name="connsiteY10" fmla="*/ 618856 h 876869"/>
                <a:gd name="connsiteX11" fmla="*/ 592070 w 1347769"/>
                <a:gd name="connsiteY11" fmla="*/ 620294 h 876869"/>
                <a:gd name="connsiteX12" fmla="*/ 479022 w 1347769"/>
                <a:gd name="connsiteY12" fmla="*/ 819510 h 876869"/>
                <a:gd name="connsiteX13" fmla="*/ 440455 w 1347769"/>
                <a:gd name="connsiteY13" fmla="*/ 782589 h 876869"/>
                <a:gd name="connsiteX14" fmla="*/ 438473 w 1347769"/>
                <a:gd name="connsiteY14" fmla="*/ 388048 h 876869"/>
                <a:gd name="connsiteX15" fmla="*/ 161411 w 1347769"/>
                <a:gd name="connsiteY15" fmla="*/ 526893 h 876869"/>
                <a:gd name="connsiteX16" fmla="*/ 65164 w 1347769"/>
                <a:gd name="connsiteY16" fmla="*/ 516121 h 876869"/>
                <a:gd name="connsiteX17" fmla="*/ 180318 w 1347769"/>
                <a:gd name="connsiteY17" fmla="*/ 268681 h 876869"/>
                <a:gd name="connsiteX18" fmla="*/ 191620 w 1347769"/>
                <a:gd name="connsiteY18" fmla="*/ 197137 h 876869"/>
                <a:gd name="connsiteX19" fmla="*/ 450803 w 1347769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419149 w 1328445"/>
                <a:gd name="connsiteY14" fmla="*/ 388048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236216 w 1328445"/>
                <a:gd name="connsiteY16" fmla="*/ 375083 h 876869"/>
                <a:gd name="connsiteX17" fmla="*/ 142087 w 1328445"/>
                <a:gd name="connsiteY17" fmla="*/ 526893 h 876869"/>
                <a:gd name="connsiteX18" fmla="*/ 45840 w 1328445"/>
                <a:gd name="connsiteY18" fmla="*/ 516121 h 876869"/>
                <a:gd name="connsiteX19" fmla="*/ 160994 w 1328445"/>
                <a:gd name="connsiteY19" fmla="*/ 268681 h 876869"/>
                <a:gd name="connsiteX20" fmla="*/ 172296 w 1328445"/>
                <a:gd name="connsiteY20" fmla="*/ 197137 h 876869"/>
                <a:gd name="connsiteX21" fmla="*/ 431479 w 1328445"/>
                <a:gd name="connsiteY21" fmla="*/ 5380 h 876869"/>
                <a:gd name="connsiteX0" fmla="*/ 431479 w 1310059"/>
                <a:gd name="connsiteY0" fmla="*/ 5380 h 876869"/>
                <a:gd name="connsiteX1" fmla="*/ 883192 w 1310059"/>
                <a:gd name="connsiteY1" fmla="*/ 0 h 876869"/>
                <a:gd name="connsiteX2" fmla="*/ 1171247 w 1310059"/>
                <a:gd name="connsiteY2" fmla="*/ 300263 h 876869"/>
                <a:gd name="connsiteX3" fmla="*/ 1249607 w 1310059"/>
                <a:gd name="connsiteY3" fmla="*/ 469418 h 876869"/>
                <a:gd name="connsiteX4" fmla="*/ 1047044 w 1310059"/>
                <a:gd name="connsiteY4" fmla="*/ 551500 h 876869"/>
                <a:gd name="connsiteX5" fmla="*/ 1092225 w 1310059"/>
                <a:gd name="connsiteY5" fmla="*/ 393575 h 876869"/>
                <a:gd name="connsiteX6" fmla="*/ 946732 w 1310059"/>
                <a:gd name="connsiteY6" fmla="*/ 348294 h 876869"/>
                <a:gd name="connsiteX7" fmla="*/ 856512 w 1310059"/>
                <a:gd name="connsiteY7" fmla="*/ 590668 h 876869"/>
                <a:gd name="connsiteX8" fmla="*/ 798725 w 1310059"/>
                <a:gd name="connsiteY8" fmla="*/ 773098 h 876869"/>
                <a:gd name="connsiteX9" fmla="*/ 735476 w 1310059"/>
                <a:gd name="connsiteY9" fmla="*/ 748280 h 876869"/>
                <a:gd name="connsiteX10" fmla="*/ 683294 w 1310059"/>
                <a:gd name="connsiteY10" fmla="*/ 618856 h 876869"/>
                <a:gd name="connsiteX11" fmla="*/ 572746 w 1310059"/>
                <a:gd name="connsiteY11" fmla="*/ 620294 h 876869"/>
                <a:gd name="connsiteX12" fmla="*/ 495596 w 1310059"/>
                <a:gd name="connsiteY12" fmla="*/ 717903 h 876869"/>
                <a:gd name="connsiteX13" fmla="*/ 462906 w 1310059"/>
                <a:gd name="connsiteY13" fmla="*/ 709845 h 876869"/>
                <a:gd name="connsiteX14" fmla="*/ 411937 w 1310059"/>
                <a:gd name="connsiteY14" fmla="*/ 555031 h 876869"/>
                <a:gd name="connsiteX15" fmla="*/ 361064 w 1310059"/>
                <a:gd name="connsiteY15" fmla="*/ 360382 h 876869"/>
                <a:gd name="connsiteX16" fmla="*/ 236216 w 1310059"/>
                <a:gd name="connsiteY16" fmla="*/ 375083 h 876869"/>
                <a:gd name="connsiteX17" fmla="*/ 142087 w 1310059"/>
                <a:gd name="connsiteY17" fmla="*/ 526893 h 876869"/>
                <a:gd name="connsiteX18" fmla="*/ 45840 w 1310059"/>
                <a:gd name="connsiteY18" fmla="*/ 516121 h 876869"/>
                <a:gd name="connsiteX19" fmla="*/ 160994 w 1310059"/>
                <a:gd name="connsiteY19" fmla="*/ 268681 h 876869"/>
                <a:gd name="connsiteX20" fmla="*/ 172296 w 1310059"/>
                <a:gd name="connsiteY20" fmla="*/ 197137 h 876869"/>
                <a:gd name="connsiteX21" fmla="*/ 431479 w 1310059"/>
                <a:gd name="connsiteY21" fmla="*/ 5380 h 876869"/>
                <a:gd name="connsiteX0" fmla="*/ 431479 w 1203195"/>
                <a:gd name="connsiteY0" fmla="*/ 5380 h 876869"/>
                <a:gd name="connsiteX1" fmla="*/ 883192 w 1203195"/>
                <a:gd name="connsiteY1" fmla="*/ 0 h 876869"/>
                <a:gd name="connsiteX2" fmla="*/ 1171247 w 1203195"/>
                <a:gd name="connsiteY2" fmla="*/ 300263 h 876869"/>
                <a:gd name="connsiteX3" fmla="*/ 1127834 w 1203195"/>
                <a:gd name="connsiteY3" fmla="*/ 615003 h 876869"/>
                <a:gd name="connsiteX4" fmla="*/ 1047044 w 1203195"/>
                <a:gd name="connsiteY4" fmla="*/ 551500 h 876869"/>
                <a:gd name="connsiteX5" fmla="*/ 1092225 w 1203195"/>
                <a:gd name="connsiteY5" fmla="*/ 393575 h 876869"/>
                <a:gd name="connsiteX6" fmla="*/ 946732 w 1203195"/>
                <a:gd name="connsiteY6" fmla="*/ 348294 h 876869"/>
                <a:gd name="connsiteX7" fmla="*/ 856512 w 1203195"/>
                <a:gd name="connsiteY7" fmla="*/ 590668 h 876869"/>
                <a:gd name="connsiteX8" fmla="*/ 798725 w 1203195"/>
                <a:gd name="connsiteY8" fmla="*/ 773098 h 876869"/>
                <a:gd name="connsiteX9" fmla="*/ 735476 w 1203195"/>
                <a:gd name="connsiteY9" fmla="*/ 748280 h 876869"/>
                <a:gd name="connsiteX10" fmla="*/ 683294 w 1203195"/>
                <a:gd name="connsiteY10" fmla="*/ 618856 h 876869"/>
                <a:gd name="connsiteX11" fmla="*/ 572746 w 1203195"/>
                <a:gd name="connsiteY11" fmla="*/ 620294 h 876869"/>
                <a:gd name="connsiteX12" fmla="*/ 495596 w 1203195"/>
                <a:gd name="connsiteY12" fmla="*/ 717903 h 876869"/>
                <a:gd name="connsiteX13" fmla="*/ 462906 w 1203195"/>
                <a:gd name="connsiteY13" fmla="*/ 709845 h 876869"/>
                <a:gd name="connsiteX14" fmla="*/ 411937 w 1203195"/>
                <a:gd name="connsiteY14" fmla="*/ 555031 h 876869"/>
                <a:gd name="connsiteX15" fmla="*/ 361064 w 1203195"/>
                <a:gd name="connsiteY15" fmla="*/ 360382 h 876869"/>
                <a:gd name="connsiteX16" fmla="*/ 236216 w 1203195"/>
                <a:gd name="connsiteY16" fmla="*/ 375083 h 876869"/>
                <a:gd name="connsiteX17" fmla="*/ 142087 w 1203195"/>
                <a:gd name="connsiteY17" fmla="*/ 526893 h 876869"/>
                <a:gd name="connsiteX18" fmla="*/ 45840 w 1203195"/>
                <a:gd name="connsiteY18" fmla="*/ 516121 h 876869"/>
                <a:gd name="connsiteX19" fmla="*/ 160994 w 1203195"/>
                <a:gd name="connsiteY19" fmla="*/ 268681 h 876869"/>
                <a:gd name="connsiteX20" fmla="*/ 172296 w 1203195"/>
                <a:gd name="connsiteY20" fmla="*/ 197137 h 876869"/>
                <a:gd name="connsiteX21" fmla="*/ 431479 w 1203195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91134"/>
                <a:gd name="connsiteX1" fmla="*/ 883192 w 1171247"/>
                <a:gd name="connsiteY1" fmla="*/ 0 h 891134"/>
                <a:gd name="connsiteX2" fmla="*/ 1171247 w 1171247"/>
                <a:gd name="connsiteY2" fmla="*/ 300263 h 891134"/>
                <a:gd name="connsiteX3" fmla="*/ 1127834 w 1171247"/>
                <a:gd name="connsiteY3" fmla="*/ 615003 h 891134"/>
                <a:gd name="connsiteX4" fmla="*/ 1047044 w 1171247"/>
                <a:gd name="connsiteY4" fmla="*/ 551500 h 891134"/>
                <a:gd name="connsiteX5" fmla="*/ 973384 w 1171247"/>
                <a:gd name="connsiteY5" fmla="*/ 478009 h 891134"/>
                <a:gd name="connsiteX6" fmla="*/ 849420 w 1171247"/>
                <a:gd name="connsiteY6" fmla="*/ 443959 h 891134"/>
                <a:gd name="connsiteX7" fmla="*/ 822128 w 1171247"/>
                <a:gd name="connsiteY7" fmla="*/ 598015 h 891134"/>
                <a:gd name="connsiteX8" fmla="*/ 818427 w 1171247"/>
                <a:gd name="connsiteY8" fmla="*/ 712111 h 891134"/>
                <a:gd name="connsiteX9" fmla="*/ 798725 w 1171247"/>
                <a:gd name="connsiteY9" fmla="*/ 773098 h 891134"/>
                <a:gd name="connsiteX10" fmla="*/ 755296 w 1171247"/>
                <a:gd name="connsiteY10" fmla="*/ 773895 h 891134"/>
                <a:gd name="connsiteX11" fmla="*/ 683294 w 1171247"/>
                <a:gd name="connsiteY11" fmla="*/ 618856 h 891134"/>
                <a:gd name="connsiteX12" fmla="*/ 572746 w 1171247"/>
                <a:gd name="connsiteY12" fmla="*/ 620294 h 891134"/>
                <a:gd name="connsiteX13" fmla="*/ 495596 w 1171247"/>
                <a:gd name="connsiteY13" fmla="*/ 717903 h 891134"/>
                <a:gd name="connsiteX14" fmla="*/ 462906 w 1171247"/>
                <a:gd name="connsiteY14" fmla="*/ 709845 h 891134"/>
                <a:gd name="connsiteX15" fmla="*/ 411937 w 1171247"/>
                <a:gd name="connsiteY15" fmla="*/ 555031 h 891134"/>
                <a:gd name="connsiteX16" fmla="*/ 361064 w 1171247"/>
                <a:gd name="connsiteY16" fmla="*/ 360382 h 891134"/>
                <a:gd name="connsiteX17" fmla="*/ 236216 w 1171247"/>
                <a:gd name="connsiteY17" fmla="*/ 375083 h 891134"/>
                <a:gd name="connsiteX18" fmla="*/ 142087 w 1171247"/>
                <a:gd name="connsiteY18" fmla="*/ 526893 h 891134"/>
                <a:gd name="connsiteX19" fmla="*/ 45840 w 1171247"/>
                <a:gd name="connsiteY19" fmla="*/ 516121 h 891134"/>
                <a:gd name="connsiteX20" fmla="*/ 160994 w 1171247"/>
                <a:gd name="connsiteY20" fmla="*/ 268681 h 891134"/>
                <a:gd name="connsiteX21" fmla="*/ 172296 w 1171247"/>
                <a:gd name="connsiteY21" fmla="*/ 197137 h 891134"/>
                <a:gd name="connsiteX22" fmla="*/ 431479 w 1171247"/>
                <a:gd name="connsiteY22" fmla="*/ 5380 h 891134"/>
                <a:gd name="connsiteX0" fmla="*/ 431479 w 1171247"/>
                <a:gd name="connsiteY0" fmla="*/ 5380 h 880247"/>
                <a:gd name="connsiteX1" fmla="*/ 883192 w 1171247"/>
                <a:gd name="connsiteY1" fmla="*/ 0 h 880247"/>
                <a:gd name="connsiteX2" fmla="*/ 1171247 w 1171247"/>
                <a:gd name="connsiteY2" fmla="*/ 300263 h 880247"/>
                <a:gd name="connsiteX3" fmla="*/ 1127834 w 1171247"/>
                <a:gd name="connsiteY3" fmla="*/ 615003 h 880247"/>
                <a:gd name="connsiteX4" fmla="*/ 1047044 w 1171247"/>
                <a:gd name="connsiteY4" fmla="*/ 551500 h 880247"/>
                <a:gd name="connsiteX5" fmla="*/ 973384 w 1171247"/>
                <a:gd name="connsiteY5" fmla="*/ 478009 h 880247"/>
                <a:gd name="connsiteX6" fmla="*/ 849420 w 1171247"/>
                <a:gd name="connsiteY6" fmla="*/ 443959 h 880247"/>
                <a:gd name="connsiteX7" fmla="*/ 822128 w 1171247"/>
                <a:gd name="connsiteY7" fmla="*/ 598015 h 880247"/>
                <a:gd name="connsiteX8" fmla="*/ 818427 w 1171247"/>
                <a:gd name="connsiteY8" fmla="*/ 712111 h 880247"/>
                <a:gd name="connsiteX9" fmla="*/ 798725 w 1171247"/>
                <a:gd name="connsiteY9" fmla="*/ 773098 h 880247"/>
                <a:gd name="connsiteX10" fmla="*/ 755296 w 1171247"/>
                <a:gd name="connsiteY10" fmla="*/ 773895 h 880247"/>
                <a:gd name="connsiteX11" fmla="*/ 683294 w 1171247"/>
                <a:gd name="connsiteY11" fmla="*/ 618856 h 880247"/>
                <a:gd name="connsiteX12" fmla="*/ 572746 w 1171247"/>
                <a:gd name="connsiteY12" fmla="*/ 620294 h 880247"/>
                <a:gd name="connsiteX13" fmla="*/ 495596 w 1171247"/>
                <a:gd name="connsiteY13" fmla="*/ 717903 h 880247"/>
                <a:gd name="connsiteX14" fmla="*/ 462906 w 1171247"/>
                <a:gd name="connsiteY14" fmla="*/ 709845 h 880247"/>
                <a:gd name="connsiteX15" fmla="*/ 411937 w 1171247"/>
                <a:gd name="connsiteY15" fmla="*/ 555031 h 880247"/>
                <a:gd name="connsiteX16" fmla="*/ 361064 w 1171247"/>
                <a:gd name="connsiteY16" fmla="*/ 360382 h 880247"/>
                <a:gd name="connsiteX17" fmla="*/ 236216 w 1171247"/>
                <a:gd name="connsiteY17" fmla="*/ 375083 h 880247"/>
                <a:gd name="connsiteX18" fmla="*/ 142087 w 1171247"/>
                <a:gd name="connsiteY18" fmla="*/ 526893 h 880247"/>
                <a:gd name="connsiteX19" fmla="*/ 45840 w 1171247"/>
                <a:gd name="connsiteY19" fmla="*/ 516121 h 880247"/>
                <a:gd name="connsiteX20" fmla="*/ 160994 w 1171247"/>
                <a:gd name="connsiteY20" fmla="*/ 268681 h 880247"/>
                <a:gd name="connsiteX21" fmla="*/ 172296 w 1171247"/>
                <a:gd name="connsiteY21" fmla="*/ 197137 h 880247"/>
                <a:gd name="connsiteX22" fmla="*/ 431479 w 1171247"/>
                <a:gd name="connsiteY22" fmla="*/ 5380 h 880247"/>
                <a:gd name="connsiteX0" fmla="*/ 431479 w 1171247"/>
                <a:gd name="connsiteY0" fmla="*/ 5380 h 868339"/>
                <a:gd name="connsiteX1" fmla="*/ 883192 w 1171247"/>
                <a:gd name="connsiteY1" fmla="*/ 0 h 868339"/>
                <a:gd name="connsiteX2" fmla="*/ 1171247 w 1171247"/>
                <a:gd name="connsiteY2" fmla="*/ 300263 h 868339"/>
                <a:gd name="connsiteX3" fmla="*/ 1127834 w 1171247"/>
                <a:gd name="connsiteY3" fmla="*/ 615003 h 868339"/>
                <a:gd name="connsiteX4" fmla="*/ 1047044 w 1171247"/>
                <a:gd name="connsiteY4" fmla="*/ 551500 h 868339"/>
                <a:gd name="connsiteX5" fmla="*/ 973384 w 1171247"/>
                <a:gd name="connsiteY5" fmla="*/ 478009 h 868339"/>
                <a:gd name="connsiteX6" fmla="*/ 849420 w 1171247"/>
                <a:gd name="connsiteY6" fmla="*/ 443959 h 868339"/>
                <a:gd name="connsiteX7" fmla="*/ 822128 w 1171247"/>
                <a:gd name="connsiteY7" fmla="*/ 598015 h 868339"/>
                <a:gd name="connsiteX8" fmla="*/ 818427 w 1171247"/>
                <a:gd name="connsiteY8" fmla="*/ 712111 h 868339"/>
                <a:gd name="connsiteX9" fmla="*/ 798725 w 1171247"/>
                <a:gd name="connsiteY9" fmla="*/ 773098 h 868339"/>
                <a:gd name="connsiteX10" fmla="*/ 755296 w 1171247"/>
                <a:gd name="connsiteY10" fmla="*/ 773895 h 868339"/>
                <a:gd name="connsiteX11" fmla="*/ 683294 w 1171247"/>
                <a:gd name="connsiteY11" fmla="*/ 618856 h 868339"/>
                <a:gd name="connsiteX12" fmla="*/ 572746 w 1171247"/>
                <a:gd name="connsiteY12" fmla="*/ 620294 h 868339"/>
                <a:gd name="connsiteX13" fmla="*/ 495596 w 1171247"/>
                <a:gd name="connsiteY13" fmla="*/ 717903 h 868339"/>
                <a:gd name="connsiteX14" fmla="*/ 462906 w 1171247"/>
                <a:gd name="connsiteY14" fmla="*/ 709845 h 868339"/>
                <a:gd name="connsiteX15" fmla="*/ 411937 w 1171247"/>
                <a:gd name="connsiteY15" fmla="*/ 555031 h 868339"/>
                <a:gd name="connsiteX16" fmla="*/ 361064 w 1171247"/>
                <a:gd name="connsiteY16" fmla="*/ 360382 h 868339"/>
                <a:gd name="connsiteX17" fmla="*/ 236216 w 1171247"/>
                <a:gd name="connsiteY17" fmla="*/ 375083 h 868339"/>
                <a:gd name="connsiteX18" fmla="*/ 142087 w 1171247"/>
                <a:gd name="connsiteY18" fmla="*/ 526893 h 868339"/>
                <a:gd name="connsiteX19" fmla="*/ 45840 w 1171247"/>
                <a:gd name="connsiteY19" fmla="*/ 516121 h 868339"/>
                <a:gd name="connsiteX20" fmla="*/ 160994 w 1171247"/>
                <a:gd name="connsiteY20" fmla="*/ 268681 h 868339"/>
                <a:gd name="connsiteX21" fmla="*/ 172296 w 1171247"/>
                <a:gd name="connsiteY21" fmla="*/ 197137 h 868339"/>
                <a:gd name="connsiteX22" fmla="*/ 431479 w 1171247"/>
                <a:gd name="connsiteY22" fmla="*/ 5380 h 868339"/>
                <a:gd name="connsiteX0" fmla="*/ 431479 w 1171247"/>
                <a:gd name="connsiteY0" fmla="*/ 5380 h 877428"/>
                <a:gd name="connsiteX1" fmla="*/ 883192 w 1171247"/>
                <a:gd name="connsiteY1" fmla="*/ 0 h 877428"/>
                <a:gd name="connsiteX2" fmla="*/ 1171247 w 1171247"/>
                <a:gd name="connsiteY2" fmla="*/ 300263 h 877428"/>
                <a:gd name="connsiteX3" fmla="*/ 1127834 w 1171247"/>
                <a:gd name="connsiteY3" fmla="*/ 615003 h 877428"/>
                <a:gd name="connsiteX4" fmla="*/ 1047044 w 1171247"/>
                <a:gd name="connsiteY4" fmla="*/ 551500 h 877428"/>
                <a:gd name="connsiteX5" fmla="*/ 973384 w 1171247"/>
                <a:gd name="connsiteY5" fmla="*/ 478009 h 877428"/>
                <a:gd name="connsiteX6" fmla="*/ 849420 w 1171247"/>
                <a:gd name="connsiteY6" fmla="*/ 443959 h 877428"/>
                <a:gd name="connsiteX7" fmla="*/ 822128 w 1171247"/>
                <a:gd name="connsiteY7" fmla="*/ 598015 h 877428"/>
                <a:gd name="connsiteX8" fmla="*/ 818427 w 1171247"/>
                <a:gd name="connsiteY8" fmla="*/ 712111 h 877428"/>
                <a:gd name="connsiteX9" fmla="*/ 798725 w 1171247"/>
                <a:gd name="connsiteY9" fmla="*/ 773098 h 877428"/>
                <a:gd name="connsiteX10" fmla="*/ 755296 w 1171247"/>
                <a:gd name="connsiteY10" fmla="*/ 773895 h 877428"/>
                <a:gd name="connsiteX11" fmla="*/ 683294 w 1171247"/>
                <a:gd name="connsiteY11" fmla="*/ 618856 h 877428"/>
                <a:gd name="connsiteX12" fmla="*/ 572746 w 1171247"/>
                <a:gd name="connsiteY12" fmla="*/ 620294 h 877428"/>
                <a:gd name="connsiteX13" fmla="*/ 495596 w 1171247"/>
                <a:gd name="connsiteY13" fmla="*/ 717903 h 877428"/>
                <a:gd name="connsiteX14" fmla="*/ 462906 w 1171247"/>
                <a:gd name="connsiteY14" fmla="*/ 709845 h 877428"/>
                <a:gd name="connsiteX15" fmla="*/ 411937 w 1171247"/>
                <a:gd name="connsiteY15" fmla="*/ 555031 h 877428"/>
                <a:gd name="connsiteX16" fmla="*/ 361064 w 1171247"/>
                <a:gd name="connsiteY16" fmla="*/ 360382 h 877428"/>
                <a:gd name="connsiteX17" fmla="*/ 236216 w 1171247"/>
                <a:gd name="connsiteY17" fmla="*/ 375083 h 877428"/>
                <a:gd name="connsiteX18" fmla="*/ 142087 w 1171247"/>
                <a:gd name="connsiteY18" fmla="*/ 526893 h 877428"/>
                <a:gd name="connsiteX19" fmla="*/ 45840 w 1171247"/>
                <a:gd name="connsiteY19" fmla="*/ 516121 h 877428"/>
                <a:gd name="connsiteX20" fmla="*/ 160994 w 1171247"/>
                <a:gd name="connsiteY20" fmla="*/ 268681 h 877428"/>
                <a:gd name="connsiteX21" fmla="*/ 172296 w 1171247"/>
                <a:gd name="connsiteY21" fmla="*/ 197137 h 877428"/>
                <a:gd name="connsiteX22" fmla="*/ 431479 w 1171247"/>
                <a:gd name="connsiteY22" fmla="*/ 5380 h 877428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683294 w 1171247"/>
                <a:gd name="connsiteY11" fmla="*/ 618856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14019 w 1171247"/>
                <a:gd name="connsiteY18" fmla="*/ 36613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30077 w 1240330"/>
                <a:gd name="connsiteY21" fmla="*/ 268681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13059 w 1252827"/>
                <a:gd name="connsiteY0" fmla="*/ 5380 h 872183"/>
                <a:gd name="connsiteX1" fmla="*/ 964772 w 1252827"/>
                <a:gd name="connsiteY1" fmla="*/ 0 h 872183"/>
                <a:gd name="connsiteX2" fmla="*/ 1252827 w 1252827"/>
                <a:gd name="connsiteY2" fmla="*/ 300263 h 872183"/>
                <a:gd name="connsiteX3" fmla="*/ 1209414 w 1252827"/>
                <a:gd name="connsiteY3" fmla="*/ 615003 h 872183"/>
                <a:gd name="connsiteX4" fmla="*/ 1128624 w 1252827"/>
                <a:gd name="connsiteY4" fmla="*/ 551500 h 872183"/>
                <a:gd name="connsiteX5" fmla="*/ 1054964 w 1252827"/>
                <a:gd name="connsiteY5" fmla="*/ 478009 h 872183"/>
                <a:gd name="connsiteX6" fmla="*/ 931000 w 1252827"/>
                <a:gd name="connsiteY6" fmla="*/ 443959 h 872183"/>
                <a:gd name="connsiteX7" fmla="*/ 903708 w 1252827"/>
                <a:gd name="connsiteY7" fmla="*/ 598015 h 872183"/>
                <a:gd name="connsiteX8" fmla="*/ 900007 w 1252827"/>
                <a:gd name="connsiteY8" fmla="*/ 712111 h 872183"/>
                <a:gd name="connsiteX9" fmla="*/ 880305 w 1252827"/>
                <a:gd name="connsiteY9" fmla="*/ 773098 h 872183"/>
                <a:gd name="connsiteX10" fmla="*/ 836876 w 1252827"/>
                <a:gd name="connsiteY10" fmla="*/ 773895 h 872183"/>
                <a:gd name="connsiteX11" fmla="*/ 800342 w 1252827"/>
                <a:gd name="connsiteY11" fmla="*/ 718475 h 872183"/>
                <a:gd name="connsiteX12" fmla="*/ 593017 w 1252827"/>
                <a:gd name="connsiteY12" fmla="*/ 711565 h 872183"/>
                <a:gd name="connsiteX13" fmla="*/ 569851 w 1252827"/>
                <a:gd name="connsiteY13" fmla="*/ 743052 h 872183"/>
                <a:gd name="connsiteX14" fmla="*/ 534586 w 1252827"/>
                <a:gd name="connsiteY14" fmla="*/ 726803 h 872183"/>
                <a:gd name="connsiteX15" fmla="*/ 522421 w 1252827"/>
                <a:gd name="connsiteY15" fmla="*/ 671572 h 872183"/>
                <a:gd name="connsiteX16" fmla="*/ 493517 w 1252827"/>
                <a:gd name="connsiteY16" fmla="*/ 555031 h 872183"/>
                <a:gd name="connsiteX17" fmla="*/ 478558 w 1252827"/>
                <a:gd name="connsiteY17" fmla="*/ 373323 h 872183"/>
                <a:gd name="connsiteX18" fmla="*/ 284168 w 1252827"/>
                <a:gd name="connsiteY18" fmla="*/ 362808 h 872183"/>
                <a:gd name="connsiteX19" fmla="*/ 122831 w 1252827"/>
                <a:gd name="connsiteY19" fmla="*/ 353669 h 872183"/>
                <a:gd name="connsiteX20" fmla="*/ 49336 w 1252827"/>
                <a:gd name="connsiteY20" fmla="*/ 307361 h 872183"/>
                <a:gd name="connsiteX21" fmla="*/ 254095 w 1252827"/>
                <a:gd name="connsiteY21" fmla="*/ 254675 h 872183"/>
                <a:gd name="connsiteX22" fmla="*/ 253876 w 1252827"/>
                <a:gd name="connsiteY22" fmla="*/ 197137 h 872183"/>
                <a:gd name="connsiteX23" fmla="*/ 513059 w 1252827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42298 w 1255511"/>
                <a:gd name="connsiteY22" fmla="*/ 161318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16766"/>
                <a:gd name="connsiteY0" fmla="*/ 5380 h 872183"/>
                <a:gd name="connsiteX1" fmla="*/ 967456 w 1216766"/>
                <a:gd name="connsiteY1" fmla="*/ 0 h 872183"/>
                <a:gd name="connsiteX2" fmla="*/ 1129632 w 1216766"/>
                <a:gd name="connsiteY2" fmla="*/ 417370 h 872183"/>
                <a:gd name="connsiteX3" fmla="*/ 1212098 w 1216766"/>
                <a:gd name="connsiteY3" fmla="*/ 615003 h 872183"/>
                <a:gd name="connsiteX4" fmla="*/ 1131308 w 1216766"/>
                <a:gd name="connsiteY4" fmla="*/ 551500 h 872183"/>
                <a:gd name="connsiteX5" fmla="*/ 1057648 w 1216766"/>
                <a:gd name="connsiteY5" fmla="*/ 478009 h 872183"/>
                <a:gd name="connsiteX6" fmla="*/ 933684 w 1216766"/>
                <a:gd name="connsiteY6" fmla="*/ 443959 h 872183"/>
                <a:gd name="connsiteX7" fmla="*/ 906392 w 1216766"/>
                <a:gd name="connsiteY7" fmla="*/ 598015 h 872183"/>
                <a:gd name="connsiteX8" fmla="*/ 902691 w 1216766"/>
                <a:gd name="connsiteY8" fmla="*/ 712111 h 872183"/>
                <a:gd name="connsiteX9" fmla="*/ 882989 w 1216766"/>
                <a:gd name="connsiteY9" fmla="*/ 773098 h 872183"/>
                <a:gd name="connsiteX10" fmla="*/ 839560 w 1216766"/>
                <a:gd name="connsiteY10" fmla="*/ 773895 h 872183"/>
                <a:gd name="connsiteX11" fmla="*/ 803026 w 1216766"/>
                <a:gd name="connsiteY11" fmla="*/ 718475 h 872183"/>
                <a:gd name="connsiteX12" fmla="*/ 595701 w 1216766"/>
                <a:gd name="connsiteY12" fmla="*/ 711565 h 872183"/>
                <a:gd name="connsiteX13" fmla="*/ 572535 w 1216766"/>
                <a:gd name="connsiteY13" fmla="*/ 743052 h 872183"/>
                <a:gd name="connsiteX14" fmla="*/ 537270 w 1216766"/>
                <a:gd name="connsiteY14" fmla="*/ 726803 h 872183"/>
                <a:gd name="connsiteX15" fmla="*/ 525105 w 1216766"/>
                <a:gd name="connsiteY15" fmla="*/ 671572 h 872183"/>
                <a:gd name="connsiteX16" fmla="*/ 496201 w 1216766"/>
                <a:gd name="connsiteY16" fmla="*/ 555031 h 872183"/>
                <a:gd name="connsiteX17" fmla="*/ 481242 w 1216766"/>
                <a:gd name="connsiteY17" fmla="*/ 373323 h 872183"/>
                <a:gd name="connsiteX18" fmla="*/ 286852 w 1216766"/>
                <a:gd name="connsiteY18" fmla="*/ 362808 h 872183"/>
                <a:gd name="connsiteX19" fmla="*/ 125515 w 1216766"/>
                <a:gd name="connsiteY19" fmla="*/ 353669 h 872183"/>
                <a:gd name="connsiteX20" fmla="*/ 52020 w 1216766"/>
                <a:gd name="connsiteY20" fmla="*/ 307361 h 872183"/>
                <a:gd name="connsiteX21" fmla="*/ 256779 w 1216766"/>
                <a:gd name="connsiteY21" fmla="*/ 254675 h 872183"/>
                <a:gd name="connsiteX22" fmla="*/ 560588 w 1216766"/>
                <a:gd name="connsiteY22" fmla="*/ 166646 h 872183"/>
                <a:gd name="connsiteX23" fmla="*/ 515743 w 1216766"/>
                <a:gd name="connsiteY23" fmla="*/ 5380 h 872183"/>
                <a:gd name="connsiteX0" fmla="*/ 515743 w 1243437"/>
                <a:gd name="connsiteY0" fmla="*/ 5380 h 872183"/>
                <a:gd name="connsiteX1" fmla="*/ 967456 w 1243437"/>
                <a:gd name="connsiteY1" fmla="*/ 0 h 872183"/>
                <a:gd name="connsiteX2" fmla="*/ 1129632 w 1243437"/>
                <a:gd name="connsiteY2" fmla="*/ 417370 h 872183"/>
                <a:gd name="connsiteX3" fmla="*/ 1239333 w 1243437"/>
                <a:gd name="connsiteY3" fmla="*/ 598134 h 872183"/>
                <a:gd name="connsiteX4" fmla="*/ 1131308 w 1243437"/>
                <a:gd name="connsiteY4" fmla="*/ 551500 h 872183"/>
                <a:gd name="connsiteX5" fmla="*/ 1057648 w 1243437"/>
                <a:gd name="connsiteY5" fmla="*/ 478009 h 872183"/>
                <a:gd name="connsiteX6" fmla="*/ 933684 w 1243437"/>
                <a:gd name="connsiteY6" fmla="*/ 443959 h 872183"/>
                <a:gd name="connsiteX7" fmla="*/ 906392 w 1243437"/>
                <a:gd name="connsiteY7" fmla="*/ 598015 h 872183"/>
                <a:gd name="connsiteX8" fmla="*/ 902691 w 1243437"/>
                <a:gd name="connsiteY8" fmla="*/ 712111 h 872183"/>
                <a:gd name="connsiteX9" fmla="*/ 882989 w 1243437"/>
                <a:gd name="connsiteY9" fmla="*/ 773098 h 872183"/>
                <a:gd name="connsiteX10" fmla="*/ 839560 w 1243437"/>
                <a:gd name="connsiteY10" fmla="*/ 773895 h 872183"/>
                <a:gd name="connsiteX11" fmla="*/ 803026 w 1243437"/>
                <a:gd name="connsiteY11" fmla="*/ 718475 h 872183"/>
                <a:gd name="connsiteX12" fmla="*/ 595701 w 1243437"/>
                <a:gd name="connsiteY12" fmla="*/ 711565 h 872183"/>
                <a:gd name="connsiteX13" fmla="*/ 572535 w 1243437"/>
                <a:gd name="connsiteY13" fmla="*/ 743052 h 872183"/>
                <a:gd name="connsiteX14" fmla="*/ 537270 w 1243437"/>
                <a:gd name="connsiteY14" fmla="*/ 726803 h 872183"/>
                <a:gd name="connsiteX15" fmla="*/ 525105 w 1243437"/>
                <a:gd name="connsiteY15" fmla="*/ 671572 h 872183"/>
                <a:gd name="connsiteX16" fmla="*/ 496201 w 1243437"/>
                <a:gd name="connsiteY16" fmla="*/ 555031 h 872183"/>
                <a:gd name="connsiteX17" fmla="*/ 481242 w 1243437"/>
                <a:gd name="connsiteY17" fmla="*/ 373323 h 872183"/>
                <a:gd name="connsiteX18" fmla="*/ 286852 w 1243437"/>
                <a:gd name="connsiteY18" fmla="*/ 362808 h 872183"/>
                <a:gd name="connsiteX19" fmla="*/ 125515 w 1243437"/>
                <a:gd name="connsiteY19" fmla="*/ 353669 h 872183"/>
                <a:gd name="connsiteX20" fmla="*/ 52020 w 1243437"/>
                <a:gd name="connsiteY20" fmla="*/ 307361 h 872183"/>
                <a:gd name="connsiteX21" fmla="*/ 256779 w 1243437"/>
                <a:gd name="connsiteY21" fmla="*/ 254675 h 872183"/>
                <a:gd name="connsiteX22" fmla="*/ 560588 w 1243437"/>
                <a:gd name="connsiteY22" fmla="*/ 166646 h 872183"/>
                <a:gd name="connsiteX23" fmla="*/ 515743 w 1243437"/>
                <a:gd name="connsiteY23" fmla="*/ 5380 h 872183"/>
                <a:gd name="connsiteX0" fmla="*/ 515743 w 1243437"/>
                <a:gd name="connsiteY0" fmla="*/ 0 h 866803"/>
                <a:gd name="connsiteX1" fmla="*/ 839689 w 1243437"/>
                <a:gd name="connsiteY1" fmla="*/ 160781 h 866803"/>
                <a:gd name="connsiteX2" fmla="*/ 1129632 w 1243437"/>
                <a:gd name="connsiteY2" fmla="*/ 411990 h 866803"/>
                <a:gd name="connsiteX3" fmla="*/ 1239333 w 1243437"/>
                <a:gd name="connsiteY3" fmla="*/ 592754 h 866803"/>
                <a:gd name="connsiteX4" fmla="*/ 1131308 w 1243437"/>
                <a:gd name="connsiteY4" fmla="*/ 546120 h 866803"/>
                <a:gd name="connsiteX5" fmla="*/ 1057648 w 1243437"/>
                <a:gd name="connsiteY5" fmla="*/ 472629 h 866803"/>
                <a:gd name="connsiteX6" fmla="*/ 933684 w 1243437"/>
                <a:gd name="connsiteY6" fmla="*/ 438579 h 866803"/>
                <a:gd name="connsiteX7" fmla="*/ 906392 w 1243437"/>
                <a:gd name="connsiteY7" fmla="*/ 592635 h 866803"/>
                <a:gd name="connsiteX8" fmla="*/ 902691 w 1243437"/>
                <a:gd name="connsiteY8" fmla="*/ 706731 h 866803"/>
                <a:gd name="connsiteX9" fmla="*/ 882989 w 1243437"/>
                <a:gd name="connsiteY9" fmla="*/ 767718 h 866803"/>
                <a:gd name="connsiteX10" fmla="*/ 839560 w 1243437"/>
                <a:gd name="connsiteY10" fmla="*/ 768515 h 866803"/>
                <a:gd name="connsiteX11" fmla="*/ 803026 w 1243437"/>
                <a:gd name="connsiteY11" fmla="*/ 713095 h 866803"/>
                <a:gd name="connsiteX12" fmla="*/ 595701 w 1243437"/>
                <a:gd name="connsiteY12" fmla="*/ 706185 h 866803"/>
                <a:gd name="connsiteX13" fmla="*/ 572535 w 1243437"/>
                <a:gd name="connsiteY13" fmla="*/ 737672 h 866803"/>
                <a:gd name="connsiteX14" fmla="*/ 537270 w 1243437"/>
                <a:gd name="connsiteY14" fmla="*/ 721423 h 866803"/>
                <a:gd name="connsiteX15" fmla="*/ 525105 w 1243437"/>
                <a:gd name="connsiteY15" fmla="*/ 666192 h 866803"/>
                <a:gd name="connsiteX16" fmla="*/ 496201 w 1243437"/>
                <a:gd name="connsiteY16" fmla="*/ 549651 h 866803"/>
                <a:gd name="connsiteX17" fmla="*/ 481242 w 1243437"/>
                <a:gd name="connsiteY17" fmla="*/ 367943 h 866803"/>
                <a:gd name="connsiteX18" fmla="*/ 286852 w 1243437"/>
                <a:gd name="connsiteY18" fmla="*/ 357428 h 866803"/>
                <a:gd name="connsiteX19" fmla="*/ 125515 w 1243437"/>
                <a:gd name="connsiteY19" fmla="*/ 348289 h 866803"/>
                <a:gd name="connsiteX20" fmla="*/ 52020 w 1243437"/>
                <a:gd name="connsiteY20" fmla="*/ 301981 h 866803"/>
                <a:gd name="connsiteX21" fmla="*/ 256779 w 1243437"/>
                <a:gd name="connsiteY21" fmla="*/ 249295 h 866803"/>
                <a:gd name="connsiteX22" fmla="*/ 560588 w 1243437"/>
                <a:gd name="connsiteY22" fmla="*/ 161266 h 866803"/>
                <a:gd name="connsiteX23" fmla="*/ 515743 w 1243437"/>
                <a:gd name="connsiteY23" fmla="*/ 0 h 866803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05862 w 1243437"/>
                <a:gd name="connsiteY14" fmla="*/ 632503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48292 w 1243437"/>
                <a:gd name="connsiteY13" fmla="*/ 646434 h 728158"/>
                <a:gd name="connsiteX14" fmla="*/ 505862 w 1243437"/>
                <a:gd name="connsiteY14" fmla="*/ 632503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525105 w 1243437"/>
                <a:gd name="connsiteY15" fmla="*/ 527547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17609 w 1243437"/>
                <a:gd name="connsiteY2" fmla="*/ 128449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332627"/>
                <a:gd name="connsiteY0" fmla="*/ 22621 h 730282"/>
                <a:gd name="connsiteX1" fmla="*/ 839689 w 1332627"/>
                <a:gd name="connsiteY1" fmla="*/ 22136 h 730282"/>
                <a:gd name="connsiteX2" fmla="*/ 1117609 w 1332627"/>
                <a:gd name="connsiteY2" fmla="*/ 128449 h 730282"/>
                <a:gd name="connsiteX3" fmla="*/ 1329695 w 1332627"/>
                <a:gd name="connsiteY3" fmla="*/ 292996 h 730282"/>
                <a:gd name="connsiteX4" fmla="*/ 1131308 w 1332627"/>
                <a:gd name="connsiteY4" fmla="*/ 407475 h 730282"/>
                <a:gd name="connsiteX5" fmla="*/ 1021672 w 1332627"/>
                <a:gd name="connsiteY5" fmla="*/ 256979 h 730282"/>
                <a:gd name="connsiteX6" fmla="*/ 929483 w 1332627"/>
                <a:gd name="connsiteY6" fmla="*/ 237980 h 730282"/>
                <a:gd name="connsiteX7" fmla="*/ 894918 w 1332627"/>
                <a:gd name="connsiteY7" fmla="*/ 406259 h 730282"/>
                <a:gd name="connsiteX8" fmla="*/ 884615 w 1332627"/>
                <a:gd name="connsiteY8" fmla="*/ 607180 h 730282"/>
                <a:gd name="connsiteX9" fmla="*/ 835832 w 1332627"/>
                <a:gd name="connsiteY9" fmla="*/ 620788 h 730282"/>
                <a:gd name="connsiteX10" fmla="*/ 744068 w 1332627"/>
                <a:gd name="connsiteY10" fmla="*/ 458183 h 730282"/>
                <a:gd name="connsiteX11" fmla="*/ 617950 w 1332627"/>
                <a:gd name="connsiteY11" fmla="*/ 477251 h 730282"/>
                <a:gd name="connsiteX12" fmla="*/ 548292 w 1332627"/>
                <a:gd name="connsiteY12" fmla="*/ 646434 h 730282"/>
                <a:gd name="connsiteX13" fmla="*/ 505862 w 1332627"/>
                <a:gd name="connsiteY13" fmla="*/ 632503 h 730282"/>
                <a:gd name="connsiteX14" fmla="*/ 452723 w 1332627"/>
                <a:gd name="connsiteY14" fmla="*/ 421160 h 730282"/>
                <a:gd name="connsiteX15" fmla="*/ 496201 w 1332627"/>
                <a:gd name="connsiteY15" fmla="*/ 411006 h 730282"/>
                <a:gd name="connsiteX16" fmla="*/ 481242 w 1332627"/>
                <a:gd name="connsiteY16" fmla="*/ 229298 h 730282"/>
                <a:gd name="connsiteX17" fmla="*/ 286852 w 1332627"/>
                <a:gd name="connsiteY17" fmla="*/ 218783 h 730282"/>
                <a:gd name="connsiteX18" fmla="*/ 125515 w 1332627"/>
                <a:gd name="connsiteY18" fmla="*/ 209644 h 730282"/>
                <a:gd name="connsiteX19" fmla="*/ 52020 w 1332627"/>
                <a:gd name="connsiteY19" fmla="*/ 163336 h 730282"/>
                <a:gd name="connsiteX20" fmla="*/ 256779 w 1332627"/>
                <a:gd name="connsiteY20" fmla="*/ 110650 h 730282"/>
                <a:gd name="connsiteX21" fmla="*/ 560588 w 1332627"/>
                <a:gd name="connsiteY21" fmla="*/ 22621 h 730282"/>
                <a:gd name="connsiteX0" fmla="*/ 560588 w 1334115"/>
                <a:gd name="connsiteY0" fmla="*/ 22621 h 730282"/>
                <a:gd name="connsiteX1" fmla="*/ 839689 w 1334115"/>
                <a:gd name="connsiteY1" fmla="*/ 22136 h 730282"/>
                <a:gd name="connsiteX2" fmla="*/ 1117609 w 1334115"/>
                <a:gd name="connsiteY2" fmla="*/ 128449 h 730282"/>
                <a:gd name="connsiteX3" fmla="*/ 1329695 w 1334115"/>
                <a:gd name="connsiteY3" fmla="*/ 292996 h 730282"/>
                <a:gd name="connsiteX4" fmla="*/ 1237789 w 1334115"/>
                <a:gd name="connsiteY4" fmla="*/ 289689 h 730282"/>
                <a:gd name="connsiteX5" fmla="*/ 1021672 w 1334115"/>
                <a:gd name="connsiteY5" fmla="*/ 256979 h 730282"/>
                <a:gd name="connsiteX6" fmla="*/ 929483 w 1334115"/>
                <a:gd name="connsiteY6" fmla="*/ 237980 h 730282"/>
                <a:gd name="connsiteX7" fmla="*/ 894918 w 1334115"/>
                <a:gd name="connsiteY7" fmla="*/ 406259 h 730282"/>
                <a:gd name="connsiteX8" fmla="*/ 884615 w 1334115"/>
                <a:gd name="connsiteY8" fmla="*/ 607180 h 730282"/>
                <a:gd name="connsiteX9" fmla="*/ 835832 w 1334115"/>
                <a:gd name="connsiteY9" fmla="*/ 620788 h 730282"/>
                <a:gd name="connsiteX10" fmla="*/ 744068 w 1334115"/>
                <a:gd name="connsiteY10" fmla="*/ 458183 h 730282"/>
                <a:gd name="connsiteX11" fmla="*/ 617950 w 1334115"/>
                <a:gd name="connsiteY11" fmla="*/ 477251 h 730282"/>
                <a:gd name="connsiteX12" fmla="*/ 548292 w 1334115"/>
                <a:gd name="connsiteY12" fmla="*/ 646434 h 730282"/>
                <a:gd name="connsiteX13" fmla="*/ 505862 w 1334115"/>
                <a:gd name="connsiteY13" fmla="*/ 632503 h 730282"/>
                <a:gd name="connsiteX14" fmla="*/ 452723 w 1334115"/>
                <a:gd name="connsiteY14" fmla="*/ 421160 h 730282"/>
                <a:gd name="connsiteX15" fmla="*/ 496201 w 1334115"/>
                <a:gd name="connsiteY15" fmla="*/ 411006 h 730282"/>
                <a:gd name="connsiteX16" fmla="*/ 481242 w 1334115"/>
                <a:gd name="connsiteY16" fmla="*/ 229298 h 730282"/>
                <a:gd name="connsiteX17" fmla="*/ 286852 w 1334115"/>
                <a:gd name="connsiteY17" fmla="*/ 218783 h 730282"/>
                <a:gd name="connsiteX18" fmla="*/ 125515 w 1334115"/>
                <a:gd name="connsiteY18" fmla="*/ 209644 h 730282"/>
                <a:gd name="connsiteX19" fmla="*/ 52020 w 1334115"/>
                <a:gd name="connsiteY19" fmla="*/ 163336 h 730282"/>
                <a:gd name="connsiteX20" fmla="*/ 256779 w 1334115"/>
                <a:gd name="connsiteY20" fmla="*/ 110650 h 730282"/>
                <a:gd name="connsiteX21" fmla="*/ 560588 w 1334115"/>
                <a:gd name="connsiteY21" fmla="*/ 22621 h 730282"/>
                <a:gd name="connsiteX0" fmla="*/ 560588 w 1334627"/>
                <a:gd name="connsiteY0" fmla="*/ 22621 h 730282"/>
                <a:gd name="connsiteX1" fmla="*/ 839689 w 1334627"/>
                <a:gd name="connsiteY1" fmla="*/ 22136 h 730282"/>
                <a:gd name="connsiteX2" fmla="*/ 1117609 w 1334627"/>
                <a:gd name="connsiteY2" fmla="*/ 128449 h 730282"/>
                <a:gd name="connsiteX3" fmla="*/ 1329695 w 1334627"/>
                <a:gd name="connsiteY3" fmla="*/ 292996 h 730282"/>
                <a:gd name="connsiteX4" fmla="*/ 1237789 w 1334627"/>
                <a:gd name="connsiteY4" fmla="*/ 289689 h 730282"/>
                <a:gd name="connsiteX5" fmla="*/ 1021672 w 1334627"/>
                <a:gd name="connsiteY5" fmla="*/ 256979 h 730282"/>
                <a:gd name="connsiteX6" fmla="*/ 929483 w 1334627"/>
                <a:gd name="connsiteY6" fmla="*/ 237980 h 730282"/>
                <a:gd name="connsiteX7" fmla="*/ 894918 w 1334627"/>
                <a:gd name="connsiteY7" fmla="*/ 406259 h 730282"/>
                <a:gd name="connsiteX8" fmla="*/ 884615 w 1334627"/>
                <a:gd name="connsiteY8" fmla="*/ 607180 h 730282"/>
                <a:gd name="connsiteX9" fmla="*/ 835832 w 1334627"/>
                <a:gd name="connsiteY9" fmla="*/ 620788 h 730282"/>
                <a:gd name="connsiteX10" fmla="*/ 744068 w 1334627"/>
                <a:gd name="connsiteY10" fmla="*/ 458183 h 730282"/>
                <a:gd name="connsiteX11" fmla="*/ 617950 w 1334627"/>
                <a:gd name="connsiteY11" fmla="*/ 477251 h 730282"/>
                <a:gd name="connsiteX12" fmla="*/ 548292 w 1334627"/>
                <a:gd name="connsiteY12" fmla="*/ 646434 h 730282"/>
                <a:gd name="connsiteX13" fmla="*/ 505862 w 1334627"/>
                <a:gd name="connsiteY13" fmla="*/ 632503 h 730282"/>
                <a:gd name="connsiteX14" fmla="*/ 452723 w 1334627"/>
                <a:gd name="connsiteY14" fmla="*/ 421160 h 730282"/>
                <a:gd name="connsiteX15" fmla="*/ 496201 w 1334627"/>
                <a:gd name="connsiteY15" fmla="*/ 411006 h 730282"/>
                <a:gd name="connsiteX16" fmla="*/ 481242 w 1334627"/>
                <a:gd name="connsiteY16" fmla="*/ 229298 h 730282"/>
                <a:gd name="connsiteX17" fmla="*/ 286852 w 1334627"/>
                <a:gd name="connsiteY17" fmla="*/ 218783 h 730282"/>
                <a:gd name="connsiteX18" fmla="*/ 125515 w 1334627"/>
                <a:gd name="connsiteY18" fmla="*/ 209644 h 730282"/>
                <a:gd name="connsiteX19" fmla="*/ 52020 w 1334627"/>
                <a:gd name="connsiteY19" fmla="*/ 163336 h 730282"/>
                <a:gd name="connsiteX20" fmla="*/ 256779 w 1334627"/>
                <a:gd name="connsiteY20" fmla="*/ 110650 h 730282"/>
                <a:gd name="connsiteX21" fmla="*/ 560588 w 1334627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21672 w 1349599"/>
                <a:gd name="connsiteY5" fmla="*/ 256979 h 730282"/>
                <a:gd name="connsiteX6" fmla="*/ 929483 w 1349599"/>
                <a:gd name="connsiteY6" fmla="*/ 237980 h 730282"/>
                <a:gd name="connsiteX7" fmla="*/ 894918 w 1349599"/>
                <a:gd name="connsiteY7" fmla="*/ 406259 h 730282"/>
                <a:gd name="connsiteX8" fmla="*/ 884615 w 1349599"/>
                <a:gd name="connsiteY8" fmla="*/ 607180 h 730282"/>
                <a:gd name="connsiteX9" fmla="*/ 835832 w 1349599"/>
                <a:gd name="connsiteY9" fmla="*/ 620788 h 730282"/>
                <a:gd name="connsiteX10" fmla="*/ 744068 w 1349599"/>
                <a:gd name="connsiteY10" fmla="*/ 458183 h 730282"/>
                <a:gd name="connsiteX11" fmla="*/ 617950 w 1349599"/>
                <a:gd name="connsiteY11" fmla="*/ 477251 h 730282"/>
                <a:gd name="connsiteX12" fmla="*/ 548292 w 1349599"/>
                <a:gd name="connsiteY12" fmla="*/ 646434 h 730282"/>
                <a:gd name="connsiteX13" fmla="*/ 505862 w 1349599"/>
                <a:gd name="connsiteY13" fmla="*/ 632503 h 730282"/>
                <a:gd name="connsiteX14" fmla="*/ 452723 w 1349599"/>
                <a:gd name="connsiteY14" fmla="*/ 421160 h 730282"/>
                <a:gd name="connsiteX15" fmla="*/ 496201 w 1349599"/>
                <a:gd name="connsiteY15" fmla="*/ 411006 h 730282"/>
                <a:gd name="connsiteX16" fmla="*/ 481242 w 1349599"/>
                <a:gd name="connsiteY16" fmla="*/ 229298 h 730282"/>
                <a:gd name="connsiteX17" fmla="*/ 286852 w 1349599"/>
                <a:gd name="connsiteY17" fmla="*/ 218783 h 730282"/>
                <a:gd name="connsiteX18" fmla="*/ 125515 w 1349599"/>
                <a:gd name="connsiteY18" fmla="*/ 209644 h 730282"/>
                <a:gd name="connsiteX19" fmla="*/ 52020 w 1349599"/>
                <a:gd name="connsiteY19" fmla="*/ 163336 h 730282"/>
                <a:gd name="connsiteX20" fmla="*/ 256779 w 1349599"/>
                <a:gd name="connsiteY20" fmla="*/ 110650 h 730282"/>
                <a:gd name="connsiteX21" fmla="*/ 560588 w 1349599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21672 w 1349599"/>
                <a:gd name="connsiteY5" fmla="*/ 256979 h 730282"/>
                <a:gd name="connsiteX6" fmla="*/ 929483 w 1349599"/>
                <a:gd name="connsiteY6" fmla="*/ 237980 h 730282"/>
                <a:gd name="connsiteX7" fmla="*/ 894918 w 1349599"/>
                <a:gd name="connsiteY7" fmla="*/ 406259 h 730282"/>
                <a:gd name="connsiteX8" fmla="*/ 884615 w 1349599"/>
                <a:gd name="connsiteY8" fmla="*/ 607180 h 730282"/>
                <a:gd name="connsiteX9" fmla="*/ 835832 w 1349599"/>
                <a:gd name="connsiteY9" fmla="*/ 620788 h 730282"/>
                <a:gd name="connsiteX10" fmla="*/ 744068 w 1349599"/>
                <a:gd name="connsiteY10" fmla="*/ 458183 h 730282"/>
                <a:gd name="connsiteX11" fmla="*/ 617950 w 1349599"/>
                <a:gd name="connsiteY11" fmla="*/ 477251 h 730282"/>
                <a:gd name="connsiteX12" fmla="*/ 548292 w 1349599"/>
                <a:gd name="connsiteY12" fmla="*/ 646434 h 730282"/>
                <a:gd name="connsiteX13" fmla="*/ 505862 w 1349599"/>
                <a:gd name="connsiteY13" fmla="*/ 632503 h 730282"/>
                <a:gd name="connsiteX14" fmla="*/ 452723 w 1349599"/>
                <a:gd name="connsiteY14" fmla="*/ 421160 h 730282"/>
                <a:gd name="connsiteX15" fmla="*/ 496201 w 1349599"/>
                <a:gd name="connsiteY15" fmla="*/ 411006 h 730282"/>
                <a:gd name="connsiteX16" fmla="*/ 481242 w 1349599"/>
                <a:gd name="connsiteY16" fmla="*/ 229298 h 730282"/>
                <a:gd name="connsiteX17" fmla="*/ 286852 w 1349599"/>
                <a:gd name="connsiteY17" fmla="*/ 218783 h 730282"/>
                <a:gd name="connsiteX18" fmla="*/ 125515 w 1349599"/>
                <a:gd name="connsiteY18" fmla="*/ 209644 h 730282"/>
                <a:gd name="connsiteX19" fmla="*/ 52020 w 1349599"/>
                <a:gd name="connsiteY19" fmla="*/ 163336 h 730282"/>
                <a:gd name="connsiteX20" fmla="*/ 256779 w 1349599"/>
                <a:gd name="connsiteY20" fmla="*/ 110650 h 730282"/>
                <a:gd name="connsiteX21" fmla="*/ 560588 w 1349599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76614 w 1349599"/>
                <a:gd name="connsiteY5" fmla="*/ 206634 h 730282"/>
                <a:gd name="connsiteX6" fmla="*/ 1021672 w 1349599"/>
                <a:gd name="connsiteY6" fmla="*/ 256979 h 730282"/>
                <a:gd name="connsiteX7" fmla="*/ 929483 w 1349599"/>
                <a:gd name="connsiteY7" fmla="*/ 237980 h 730282"/>
                <a:gd name="connsiteX8" fmla="*/ 894918 w 1349599"/>
                <a:gd name="connsiteY8" fmla="*/ 406259 h 730282"/>
                <a:gd name="connsiteX9" fmla="*/ 884615 w 1349599"/>
                <a:gd name="connsiteY9" fmla="*/ 607180 h 730282"/>
                <a:gd name="connsiteX10" fmla="*/ 835832 w 1349599"/>
                <a:gd name="connsiteY10" fmla="*/ 620788 h 730282"/>
                <a:gd name="connsiteX11" fmla="*/ 744068 w 1349599"/>
                <a:gd name="connsiteY11" fmla="*/ 458183 h 730282"/>
                <a:gd name="connsiteX12" fmla="*/ 617950 w 1349599"/>
                <a:gd name="connsiteY12" fmla="*/ 477251 h 730282"/>
                <a:gd name="connsiteX13" fmla="*/ 548292 w 1349599"/>
                <a:gd name="connsiteY13" fmla="*/ 646434 h 730282"/>
                <a:gd name="connsiteX14" fmla="*/ 505862 w 1349599"/>
                <a:gd name="connsiteY14" fmla="*/ 632503 h 730282"/>
                <a:gd name="connsiteX15" fmla="*/ 452723 w 1349599"/>
                <a:gd name="connsiteY15" fmla="*/ 421160 h 730282"/>
                <a:gd name="connsiteX16" fmla="*/ 496201 w 1349599"/>
                <a:gd name="connsiteY16" fmla="*/ 411006 h 730282"/>
                <a:gd name="connsiteX17" fmla="*/ 481242 w 1349599"/>
                <a:gd name="connsiteY17" fmla="*/ 229298 h 730282"/>
                <a:gd name="connsiteX18" fmla="*/ 286852 w 1349599"/>
                <a:gd name="connsiteY18" fmla="*/ 218783 h 730282"/>
                <a:gd name="connsiteX19" fmla="*/ 125515 w 1349599"/>
                <a:gd name="connsiteY19" fmla="*/ 209644 h 730282"/>
                <a:gd name="connsiteX20" fmla="*/ 52020 w 1349599"/>
                <a:gd name="connsiteY20" fmla="*/ 163336 h 730282"/>
                <a:gd name="connsiteX21" fmla="*/ 256779 w 1349599"/>
                <a:gd name="connsiteY21" fmla="*/ 110650 h 730282"/>
                <a:gd name="connsiteX22" fmla="*/ 560588 w 1349599"/>
                <a:gd name="connsiteY22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76614 w 1349599"/>
                <a:gd name="connsiteY5" fmla="*/ 206634 h 730282"/>
                <a:gd name="connsiteX6" fmla="*/ 1021672 w 1349599"/>
                <a:gd name="connsiteY6" fmla="*/ 256979 h 730282"/>
                <a:gd name="connsiteX7" fmla="*/ 929483 w 1349599"/>
                <a:gd name="connsiteY7" fmla="*/ 237980 h 730282"/>
                <a:gd name="connsiteX8" fmla="*/ 894918 w 1349599"/>
                <a:gd name="connsiteY8" fmla="*/ 406259 h 730282"/>
                <a:gd name="connsiteX9" fmla="*/ 884615 w 1349599"/>
                <a:gd name="connsiteY9" fmla="*/ 607180 h 730282"/>
                <a:gd name="connsiteX10" fmla="*/ 835832 w 1349599"/>
                <a:gd name="connsiteY10" fmla="*/ 620788 h 730282"/>
                <a:gd name="connsiteX11" fmla="*/ 744068 w 1349599"/>
                <a:gd name="connsiteY11" fmla="*/ 458183 h 730282"/>
                <a:gd name="connsiteX12" fmla="*/ 617950 w 1349599"/>
                <a:gd name="connsiteY12" fmla="*/ 477251 h 730282"/>
                <a:gd name="connsiteX13" fmla="*/ 548292 w 1349599"/>
                <a:gd name="connsiteY13" fmla="*/ 646434 h 730282"/>
                <a:gd name="connsiteX14" fmla="*/ 505862 w 1349599"/>
                <a:gd name="connsiteY14" fmla="*/ 632503 h 730282"/>
                <a:gd name="connsiteX15" fmla="*/ 452723 w 1349599"/>
                <a:gd name="connsiteY15" fmla="*/ 421160 h 730282"/>
                <a:gd name="connsiteX16" fmla="*/ 496201 w 1349599"/>
                <a:gd name="connsiteY16" fmla="*/ 411006 h 730282"/>
                <a:gd name="connsiteX17" fmla="*/ 481242 w 1349599"/>
                <a:gd name="connsiteY17" fmla="*/ 229298 h 730282"/>
                <a:gd name="connsiteX18" fmla="*/ 286852 w 1349599"/>
                <a:gd name="connsiteY18" fmla="*/ 218783 h 730282"/>
                <a:gd name="connsiteX19" fmla="*/ 125515 w 1349599"/>
                <a:gd name="connsiteY19" fmla="*/ 209644 h 730282"/>
                <a:gd name="connsiteX20" fmla="*/ 52020 w 1349599"/>
                <a:gd name="connsiteY20" fmla="*/ 163336 h 730282"/>
                <a:gd name="connsiteX21" fmla="*/ 256779 w 1349599"/>
                <a:gd name="connsiteY21" fmla="*/ 110650 h 730282"/>
                <a:gd name="connsiteX22" fmla="*/ 560588 w 1349599"/>
                <a:gd name="connsiteY22" fmla="*/ 22621 h 730282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96201 w 1349599"/>
                <a:gd name="connsiteY16" fmla="*/ 424658 h 743934"/>
                <a:gd name="connsiteX17" fmla="*/ 481242 w 1349599"/>
                <a:gd name="connsiteY17" fmla="*/ 242950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96201 w 1349599"/>
                <a:gd name="connsiteY16" fmla="*/ 424658 h 743934"/>
                <a:gd name="connsiteX17" fmla="*/ 336448 w 1349599"/>
                <a:gd name="connsiteY17" fmla="*/ 314032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27001 w 1349599"/>
                <a:gd name="connsiteY16" fmla="*/ 282420 h 743934"/>
                <a:gd name="connsiteX17" fmla="*/ 336448 w 1349599"/>
                <a:gd name="connsiteY17" fmla="*/ 314032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27001 w 1349599"/>
                <a:gd name="connsiteY16" fmla="*/ 282420 h 743934"/>
                <a:gd name="connsiteX17" fmla="*/ 336448 w 1349599"/>
                <a:gd name="connsiteY17" fmla="*/ 314032 h 743934"/>
                <a:gd name="connsiteX18" fmla="*/ 283864 w 1349599"/>
                <a:gd name="connsiteY18" fmla="*/ 281940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50542 w 1339553"/>
                <a:gd name="connsiteY0" fmla="*/ 36273 h 743934"/>
                <a:gd name="connsiteX1" fmla="*/ 796156 w 1339553"/>
                <a:gd name="connsiteY1" fmla="*/ 17069 h 743934"/>
                <a:gd name="connsiteX2" fmla="*/ 1107563 w 1339553"/>
                <a:gd name="connsiteY2" fmla="*/ 142101 h 743934"/>
                <a:gd name="connsiteX3" fmla="*/ 1334993 w 1339553"/>
                <a:gd name="connsiteY3" fmla="*/ 295357 h 743934"/>
                <a:gd name="connsiteX4" fmla="*/ 1227743 w 1339553"/>
                <a:gd name="connsiteY4" fmla="*/ 303341 h 743934"/>
                <a:gd name="connsiteX5" fmla="*/ 1066568 w 1339553"/>
                <a:gd name="connsiteY5" fmla="*/ 220286 h 743934"/>
                <a:gd name="connsiteX6" fmla="*/ 1011626 w 1339553"/>
                <a:gd name="connsiteY6" fmla="*/ 270631 h 743934"/>
                <a:gd name="connsiteX7" fmla="*/ 919437 w 1339553"/>
                <a:gd name="connsiteY7" fmla="*/ 251632 h 743934"/>
                <a:gd name="connsiteX8" fmla="*/ 884872 w 1339553"/>
                <a:gd name="connsiteY8" fmla="*/ 419911 h 743934"/>
                <a:gd name="connsiteX9" fmla="*/ 874569 w 1339553"/>
                <a:gd name="connsiteY9" fmla="*/ 620832 h 743934"/>
                <a:gd name="connsiteX10" fmla="*/ 825786 w 1339553"/>
                <a:gd name="connsiteY10" fmla="*/ 634440 h 743934"/>
                <a:gd name="connsiteX11" fmla="*/ 734022 w 1339553"/>
                <a:gd name="connsiteY11" fmla="*/ 471835 h 743934"/>
                <a:gd name="connsiteX12" fmla="*/ 607904 w 1339553"/>
                <a:gd name="connsiteY12" fmla="*/ 490903 h 743934"/>
                <a:gd name="connsiteX13" fmla="*/ 538246 w 1339553"/>
                <a:gd name="connsiteY13" fmla="*/ 660086 h 743934"/>
                <a:gd name="connsiteX14" fmla="*/ 495816 w 1339553"/>
                <a:gd name="connsiteY14" fmla="*/ 646155 h 743934"/>
                <a:gd name="connsiteX15" fmla="*/ 442677 w 1339553"/>
                <a:gd name="connsiteY15" fmla="*/ 434812 h 743934"/>
                <a:gd name="connsiteX16" fmla="*/ 416955 w 1339553"/>
                <a:gd name="connsiteY16" fmla="*/ 282420 h 743934"/>
                <a:gd name="connsiteX17" fmla="*/ 326402 w 1339553"/>
                <a:gd name="connsiteY17" fmla="*/ 314032 h 743934"/>
                <a:gd name="connsiteX18" fmla="*/ 273818 w 1339553"/>
                <a:gd name="connsiteY18" fmla="*/ 281940 h 743934"/>
                <a:gd name="connsiteX19" fmla="*/ 183606 w 1339553"/>
                <a:gd name="connsiteY19" fmla="*/ 342662 h 743934"/>
                <a:gd name="connsiteX20" fmla="*/ 41974 w 1339553"/>
                <a:gd name="connsiteY20" fmla="*/ 176988 h 743934"/>
                <a:gd name="connsiteX21" fmla="*/ 246733 w 1339553"/>
                <a:gd name="connsiteY21" fmla="*/ 124302 h 743934"/>
                <a:gd name="connsiteX22" fmla="*/ 550542 w 1339553"/>
                <a:gd name="connsiteY22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86122 w 1278942"/>
                <a:gd name="connsiteY21" fmla="*/ 124302 h 743934"/>
                <a:gd name="connsiteX22" fmla="*/ 489931 w 1278942"/>
                <a:gd name="connsiteY22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186122 w 1278942"/>
                <a:gd name="connsiteY22" fmla="*/ 124302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95099"/>
                <a:gd name="connsiteY0" fmla="*/ 36273 h 743934"/>
                <a:gd name="connsiteX1" fmla="*/ 735545 w 1295099"/>
                <a:gd name="connsiteY1" fmla="*/ 17069 h 743934"/>
                <a:gd name="connsiteX2" fmla="*/ 1046952 w 1295099"/>
                <a:gd name="connsiteY2" fmla="*/ 142101 h 743934"/>
                <a:gd name="connsiteX3" fmla="*/ 1290881 w 1295099"/>
                <a:gd name="connsiteY3" fmla="*/ 179003 h 743934"/>
                <a:gd name="connsiteX4" fmla="*/ 1167132 w 1295099"/>
                <a:gd name="connsiteY4" fmla="*/ 303341 h 743934"/>
                <a:gd name="connsiteX5" fmla="*/ 1005957 w 1295099"/>
                <a:gd name="connsiteY5" fmla="*/ 220286 h 743934"/>
                <a:gd name="connsiteX6" fmla="*/ 951015 w 1295099"/>
                <a:gd name="connsiteY6" fmla="*/ 270631 h 743934"/>
                <a:gd name="connsiteX7" fmla="*/ 858826 w 1295099"/>
                <a:gd name="connsiteY7" fmla="*/ 251632 h 743934"/>
                <a:gd name="connsiteX8" fmla="*/ 824261 w 1295099"/>
                <a:gd name="connsiteY8" fmla="*/ 419911 h 743934"/>
                <a:gd name="connsiteX9" fmla="*/ 813958 w 1295099"/>
                <a:gd name="connsiteY9" fmla="*/ 620832 h 743934"/>
                <a:gd name="connsiteX10" fmla="*/ 765175 w 1295099"/>
                <a:gd name="connsiteY10" fmla="*/ 634440 h 743934"/>
                <a:gd name="connsiteX11" fmla="*/ 673411 w 1295099"/>
                <a:gd name="connsiteY11" fmla="*/ 471835 h 743934"/>
                <a:gd name="connsiteX12" fmla="*/ 547293 w 1295099"/>
                <a:gd name="connsiteY12" fmla="*/ 490903 h 743934"/>
                <a:gd name="connsiteX13" fmla="*/ 477635 w 1295099"/>
                <a:gd name="connsiteY13" fmla="*/ 660086 h 743934"/>
                <a:gd name="connsiteX14" fmla="*/ 435205 w 1295099"/>
                <a:gd name="connsiteY14" fmla="*/ 646155 h 743934"/>
                <a:gd name="connsiteX15" fmla="*/ 382066 w 1295099"/>
                <a:gd name="connsiteY15" fmla="*/ 434812 h 743934"/>
                <a:gd name="connsiteX16" fmla="*/ 356344 w 1295099"/>
                <a:gd name="connsiteY16" fmla="*/ 282420 h 743934"/>
                <a:gd name="connsiteX17" fmla="*/ 265791 w 1295099"/>
                <a:gd name="connsiteY17" fmla="*/ 314032 h 743934"/>
                <a:gd name="connsiteX18" fmla="*/ 213207 w 1295099"/>
                <a:gd name="connsiteY18" fmla="*/ 281940 h 743934"/>
                <a:gd name="connsiteX19" fmla="*/ 122995 w 1295099"/>
                <a:gd name="connsiteY19" fmla="*/ 342662 h 743934"/>
                <a:gd name="connsiteX20" fmla="*/ 52588 w 1295099"/>
                <a:gd name="connsiteY20" fmla="*/ 305909 h 743934"/>
                <a:gd name="connsiteX21" fmla="*/ 165293 w 1295099"/>
                <a:gd name="connsiteY21" fmla="*/ 208229 h 743934"/>
                <a:gd name="connsiteX22" fmla="*/ 308334 w 1295099"/>
                <a:gd name="connsiteY22" fmla="*/ 22535 h 743934"/>
                <a:gd name="connsiteX23" fmla="*/ 489931 w 1295099"/>
                <a:gd name="connsiteY23" fmla="*/ 36273 h 743934"/>
                <a:gd name="connsiteX0" fmla="*/ 489931 w 1296475"/>
                <a:gd name="connsiteY0" fmla="*/ 36273 h 743934"/>
                <a:gd name="connsiteX1" fmla="*/ 735545 w 1296475"/>
                <a:gd name="connsiteY1" fmla="*/ 17069 h 743934"/>
                <a:gd name="connsiteX2" fmla="*/ 1046952 w 1296475"/>
                <a:gd name="connsiteY2" fmla="*/ 142101 h 743934"/>
                <a:gd name="connsiteX3" fmla="*/ 1290881 w 1296475"/>
                <a:gd name="connsiteY3" fmla="*/ 179003 h 743934"/>
                <a:gd name="connsiteX4" fmla="*/ 1221210 w 1296475"/>
                <a:gd name="connsiteY4" fmla="*/ 277567 h 743934"/>
                <a:gd name="connsiteX5" fmla="*/ 1005957 w 1296475"/>
                <a:gd name="connsiteY5" fmla="*/ 220286 h 743934"/>
                <a:gd name="connsiteX6" fmla="*/ 951015 w 1296475"/>
                <a:gd name="connsiteY6" fmla="*/ 270631 h 743934"/>
                <a:gd name="connsiteX7" fmla="*/ 858826 w 1296475"/>
                <a:gd name="connsiteY7" fmla="*/ 251632 h 743934"/>
                <a:gd name="connsiteX8" fmla="*/ 824261 w 1296475"/>
                <a:gd name="connsiteY8" fmla="*/ 419911 h 743934"/>
                <a:gd name="connsiteX9" fmla="*/ 813958 w 1296475"/>
                <a:gd name="connsiteY9" fmla="*/ 620832 h 743934"/>
                <a:gd name="connsiteX10" fmla="*/ 765175 w 1296475"/>
                <a:gd name="connsiteY10" fmla="*/ 634440 h 743934"/>
                <a:gd name="connsiteX11" fmla="*/ 673411 w 1296475"/>
                <a:gd name="connsiteY11" fmla="*/ 471835 h 743934"/>
                <a:gd name="connsiteX12" fmla="*/ 547293 w 1296475"/>
                <a:gd name="connsiteY12" fmla="*/ 490903 h 743934"/>
                <a:gd name="connsiteX13" fmla="*/ 477635 w 1296475"/>
                <a:gd name="connsiteY13" fmla="*/ 660086 h 743934"/>
                <a:gd name="connsiteX14" fmla="*/ 435205 w 1296475"/>
                <a:gd name="connsiteY14" fmla="*/ 646155 h 743934"/>
                <a:gd name="connsiteX15" fmla="*/ 382066 w 1296475"/>
                <a:gd name="connsiteY15" fmla="*/ 434812 h 743934"/>
                <a:gd name="connsiteX16" fmla="*/ 356344 w 1296475"/>
                <a:gd name="connsiteY16" fmla="*/ 282420 h 743934"/>
                <a:gd name="connsiteX17" fmla="*/ 265791 w 1296475"/>
                <a:gd name="connsiteY17" fmla="*/ 314032 h 743934"/>
                <a:gd name="connsiteX18" fmla="*/ 213207 w 1296475"/>
                <a:gd name="connsiteY18" fmla="*/ 281940 h 743934"/>
                <a:gd name="connsiteX19" fmla="*/ 122995 w 1296475"/>
                <a:gd name="connsiteY19" fmla="*/ 342662 h 743934"/>
                <a:gd name="connsiteX20" fmla="*/ 52588 w 1296475"/>
                <a:gd name="connsiteY20" fmla="*/ 305909 h 743934"/>
                <a:gd name="connsiteX21" fmla="*/ 165293 w 1296475"/>
                <a:gd name="connsiteY21" fmla="*/ 208229 h 743934"/>
                <a:gd name="connsiteX22" fmla="*/ 308334 w 1296475"/>
                <a:gd name="connsiteY22" fmla="*/ 22535 h 743934"/>
                <a:gd name="connsiteX23" fmla="*/ 489931 w 1296475"/>
                <a:gd name="connsiteY23" fmla="*/ 36273 h 743934"/>
                <a:gd name="connsiteX0" fmla="*/ 489931 w 1305031"/>
                <a:gd name="connsiteY0" fmla="*/ 36273 h 743934"/>
                <a:gd name="connsiteX1" fmla="*/ 735545 w 1305031"/>
                <a:gd name="connsiteY1" fmla="*/ 17069 h 743934"/>
                <a:gd name="connsiteX2" fmla="*/ 1046952 w 1305031"/>
                <a:gd name="connsiteY2" fmla="*/ 142101 h 743934"/>
                <a:gd name="connsiteX3" fmla="*/ 1290881 w 1305031"/>
                <a:gd name="connsiteY3" fmla="*/ 179003 h 743934"/>
                <a:gd name="connsiteX4" fmla="*/ 1221210 w 1305031"/>
                <a:gd name="connsiteY4" fmla="*/ 277567 h 743934"/>
                <a:gd name="connsiteX5" fmla="*/ 1005957 w 1305031"/>
                <a:gd name="connsiteY5" fmla="*/ 220286 h 743934"/>
                <a:gd name="connsiteX6" fmla="*/ 951015 w 1305031"/>
                <a:gd name="connsiteY6" fmla="*/ 270631 h 743934"/>
                <a:gd name="connsiteX7" fmla="*/ 858826 w 1305031"/>
                <a:gd name="connsiteY7" fmla="*/ 251632 h 743934"/>
                <a:gd name="connsiteX8" fmla="*/ 824261 w 1305031"/>
                <a:gd name="connsiteY8" fmla="*/ 419911 h 743934"/>
                <a:gd name="connsiteX9" fmla="*/ 813958 w 1305031"/>
                <a:gd name="connsiteY9" fmla="*/ 620832 h 743934"/>
                <a:gd name="connsiteX10" fmla="*/ 765175 w 1305031"/>
                <a:gd name="connsiteY10" fmla="*/ 634440 h 743934"/>
                <a:gd name="connsiteX11" fmla="*/ 673411 w 1305031"/>
                <a:gd name="connsiteY11" fmla="*/ 471835 h 743934"/>
                <a:gd name="connsiteX12" fmla="*/ 547293 w 1305031"/>
                <a:gd name="connsiteY12" fmla="*/ 490903 h 743934"/>
                <a:gd name="connsiteX13" fmla="*/ 477635 w 1305031"/>
                <a:gd name="connsiteY13" fmla="*/ 660086 h 743934"/>
                <a:gd name="connsiteX14" fmla="*/ 435205 w 1305031"/>
                <a:gd name="connsiteY14" fmla="*/ 646155 h 743934"/>
                <a:gd name="connsiteX15" fmla="*/ 382066 w 1305031"/>
                <a:gd name="connsiteY15" fmla="*/ 434812 h 743934"/>
                <a:gd name="connsiteX16" fmla="*/ 356344 w 1305031"/>
                <a:gd name="connsiteY16" fmla="*/ 282420 h 743934"/>
                <a:gd name="connsiteX17" fmla="*/ 265791 w 1305031"/>
                <a:gd name="connsiteY17" fmla="*/ 314032 h 743934"/>
                <a:gd name="connsiteX18" fmla="*/ 213207 w 1305031"/>
                <a:gd name="connsiteY18" fmla="*/ 281940 h 743934"/>
                <a:gd name="connsiteX19" fmla="*/ 122995 w 1305031"/>
                <a:gd name="connsiteY19" fmla="*/ 342662 h 743934"/>
                <a:gd name="connsiteX20" fmla="*/ 52588 w 1305031"/>
                <a:gd name="connsiteY20" fmla="*/ 305909 h 743934"/>
                <a:gd name="connsiteX21" fmla="*/ 165293 w 1305031"/>
                <a:gd name="connsiteY21" fmla="*/ 208229 h 743934"/>
                <a:gd name="connsiteX22" fmla="*/ 308334 w 1305031"/>
                <a:gd name="connsiteY22" fmla="*/ 22535 h 743934"/>
                <a:gd name="connsiteX23" fmla="*/ 489931 w 1305031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005957 w 1330864"/>
                <a:gd name="connsiteY5" fmla="*/ 220286 h 743934"/>
                <a:gd name="connsiteX6" fmla="*/ 951015 w 1330864"/>
                <a:gd name="connsiteY6" fmla="*/ 270631 h 743934"/>
                <a:gd name="connsiteX7" fmla="*/ 858826 w 1330864"/>
                <a:gd name="connsiteY7" fmla="*/ 251632 h 743934"/>
                <a:gd name="connsiteX8" fmla="*/ 824261 w 1330864"/>
                <a:gd name="connsiteY8" fmla="*/ 419911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005957 w 1330864"/>
                <a:gd name="connsiteY6" fmla="*/ 220286 h 743934"/>
                <a:gd name="connsiteX7" fmla="*/ 951015 w 1330864"/>
                <a:gd name="connsiteY7" fmla="*/ 270631 h 743934"/>
                <a:gd name="connsiteX8" fmla="*/ 858826 w 1330864"/>
                <a:gd name="connsiteY8" fmla="*/ 251632 h 743934"/>
                <a:gd name="connsiteX9" fmla="*/ 824261 w 1330864"/>
                <a:gd name="connsiteY9" fmla="*/ 419911 h 743934"/>
                <a:gd name="connsiteX10" fmla="*/ 813958 w 1330864"/>
                <a:gd name="connsiteY10" fmla="*/ 620832 h 743934"/>
                <a:gd name="connsiteX11" fmla="*/ 765175 w 1330864"/>
                <a:gd name="connsiteY11" fmla="*/ 634440 h 743934"/>
                <a:gd name="connsiteX12" fmla="*/ 673411 w 1330864"/>
                <a:gd name="connsiteY12" fmla="*/ 471835 h 743934"/>
                <a:gd name="connsiteX13" fmla="*/ 547293 w 1330864"/>
                <a:gd name="connsiteY13" fmla="*/ 490903 h 743934"/>
                <a:gd name="connsiteX14" fmla="*/ 477635 w 1330864"/>
                <a:gd name="connsiteY14" fmla="*/ 660086 h 743934"/>
                <a:gd name="connsiteX15" fmla="*/ 435205 w 1330864"/>
                <a:gd name="connsiteY15" fmla="*/ 646155 h 743934"/>
                <a:gd name="connsiteX16" fmla="*/ 382066 w 1330864"/>
                <a:gd name="connsiteY16" fmla="*/ 434812 h 743934"/>
                <a:gd name="connsiteX17" fmla="*/ 356344 w 1330864"/>
                <a:gd name="connsiteY17" fmla="*/ 282420 h 743934"/>
                <a:gd name="connsiteX18" fmla="*/ 265791 w 1330864"/>
                <a:gd name="connsiteY18" fmla="*/ 314032 h 743934"/>
                <a:gd name="connsiteX19" fmla="*/ 213207 w 1330864"/>
                <a:gd name="connsiteY19" fmla="*/ 281940 h 743934"/>
                <a:gd name="connsiteX20" fmla="*/ 122995 w 1330864"/>
                <a:gd name="connsiteY20" fmla="*/ 342662 h 743934"/>
                <a:gd name="connsiteX21" fmla="*/ 52588 w 1330864"/>
                <a:gd name="connsiteY21" fmla="*/ 305909 h 743934"/>
                <a:gd name="connsiteX22" fmla="*/ 165293 w 1330864"/>
                <a:gd name="connsiteY22" fmla="*/ 208229 h 743934"/>
                <a:gd name="connsiteX23" fmla="*/ 308334 w 1330864"/>
                <a:gd name="connsiteY23" fmla="*/ 22535 h 743934"/>
                <a:gd name="connsiteX24" fmla="*/ 489931 w 1330864"/>
                <a:gd name="connsiteY24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951015 w 1330864"/>
                <a:gd name="connsiteY7" fmla="*/ 270631 h 743934"/>
                <a:gd name="connsiteX8" fmla="*/ 858826 w 1330864"/>
                <a:gd name="connsiteY8" fmla="*/ 251632 h 743934"/>
                <a:gd name="connsiteX9" fmla="*/ 824261 w 1330864"/>
                <a:gd name="connsiteY9" fmla="*/ 419911 h 743934"/>
                <a:gd name="connsiteX10" fmla="*/ 813958 w 1330864"/>
                <a:gd name="connsiteY10" fmla="*/ 620832 h 743934"/>
                <a:gd name="connsiteX11" fmla="*/ 765175 w 1330864"/>
                <a:gd name="connsiteY11" fmla="*/ 634440 h 743934"/>
                <a:gd name="connsiteX12" fmla="*/ 673411 w 1330864"/>
                <a:gd name="connsiteY12" fmla="*/ 471835 h 743934"/>
                <a:gd name="connsiteX13" fmla="*/ 547293 w 1330864"/>
                <a:gd name="connsiteY13" fmla="*/ 490903 h 743934"/>
                <a:gd name="connsiteX14" fmla="*/ 477635 w 1330864"/>
                <a:gd name="connsiteY14" fmla="*/ 660086 h 743934"/>
                <a:gd name="connsiteX15" fmla="*/ 435205 w 1330864"/>
                <a:gd name="connsiteY15" fmla="*/ 646155 h 743934"/>
                <a:gd name="connsiteX16" fmla="*/ 382066 w 1330864"/>
                <a:gd name="connsiteY16" fmla="*/ 434812 h 743934"/>
                <a:gd name="connsiteX17" fmla="*/ 356344 w 1330864"/>
                <a:gd name="connsiteY17" fmla="*/ 282420 h 743934"/>
                <a:gd name="connsiteX18" fmla="*/ 265791 w 1330864"/>
                <a:gd name="connsiteY18" fmla="*/ 314032 h 743934"/>
                <a:gd name="connsiteX19" fmla="*/ 213207 w 1330864"/>
                <a:gd name="connsiteY19" fmla="*/ 281940 h 743934"/>
                <a:gd name="connsiteX20" fmla="*/ 122995 w 1330864"/>
                <a:gd name="connsiteY20" fmla="*/ 342662 h 743934"/>
                <a:gd name="connsiteX21" fmla="*/ 52588 w 1330864"/>
                <a:gd name="connsiteY21" fmla="*/ 305909 h 743934"/>
                <a:gd name="connsiteX22" fmla="*/ 165293 w 1330864"/>
                <a:gd name="connsiteY22" fmla="*/ 208229 h 743934"/>
                <a:gd name="connsiteX23" fmla="*/ 308334 w 1330864"/>
                <a:gd name="connsiteY23" fmla="*/ 22535 h 743934"/>
                <a:gd name="connsiteX24" fmla="*/ 489931 w 1330864"/>
                <a:gd name="connsiteY24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858826 w 1330864"/>
                <a:gd name="connsiteY8" fmla="*/ 251632 h 743934"/>
                <a:gd name="connsiteX9" fmla="*/ 824261 w 1330864"/>
                <a:gd name="connsiteY9" fmla="*/ 419911 h 743934"/>
                <a:gd name="connsiteX10" fmla="*/ 813958 w 1330864"/>
                <a:gd name="connsiteY10" fmla="*/ 620832 h 743934"/>
                <a:gd name="connsiteX11" fmla="*/ 765175 w 1330864"/>
                <a:gd name="connsiteY11" fmla="*/ 634440 h 743934"/>
                <a:gd name="connsiteX12" fmla="*/ 673411 w 1330864"/>
                <a:gd name="connsiteY12" fmla="*/ 471835 h 743934"/>
                <a:gd name="connsiteX13" fmla="*/ 547293 w 1330864"/>
                <a:gd name="connsiteY13" fmla="*/ 490903 h 743934"/>
                <a:gd name="connsiteX14" fmla="*/ 477635 w 1330864"/>
                <a:gd name="connsiteY14" fmla="*/ 660086 h 743934"/>
                <a:gd name="connsiteX15" fmla="*/ 435205 w 1330864"/>
                <a:gd name="connsiteY15" fmla="*/ 646155 h 743934"/>
                <a:gd name="connsiteX16" fmla="*/ 382066 w 1330864"/>
                <a:gd name="connsiteY16" fmla="*/ 434812 h 743934"/>
                <a:gd name="connsiteX17" fmla="*/ 356344 w 1330864"/>
                <a:gd name="connsiteY17" fmla="*/ 282420 h 743934"/>
                <a:gd name="connsiteX18" fmla="*/ 265791 w 1330864"/>
                <a:gd name="connsiteY18" fmla="*/ 314032 h 743934"/>
                <a:gd name="connsiteX19" fmla="*/ 213207 w 1330864"/>
                <a:gd name="connsiteY19" fmla="*/ 281940 h 743934"/>
                <a:gd name="connsiteX20" fmla="*/ 122995 w 1330864"/>
                <a:gd name="connsiteY20" fmla="*/ 342662 h 743934"/>
                <a:gd name="connsiteX21" fmla="*/ 52588 w 1330864"/>
                <a:gd name="connsiteY21" fmla="*/ 305909 h 743934"/>
                <a:gd name="connsiteX22" fmla="*/ 165293 w 1330864"/>
                <a:gd name="connsiteY22" fmla="*/ 208229 h 743934"/>
                <a:gd name="connsiteX23" fmla="*/ 308334 w 1330864"/>
                <a:gd name="connsiteY23" fmla="*/ 22535 h 743934"/>
                <a:gd name="connsiteX24" fmla="*/ 489931 w 1330864"/>
                <a:gd name="connsiteY24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824261 w 1330864"/>
                <a:gd name="connsiteY8" fmla="*/ 419911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813958 w 1330864"/>
                <a:gd name="connsiteY9" fmla="*/ 620832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23447 w 1330864"/>
                <a:gd name="connsiteY9" fmla="*/ 636848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23447 w 1330864"/>
                <a:gd name="connsiteY9" fmla="*/ 636848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31205 w 1330864"/>
                <a:gd name="connsiteY12" fmla="*/ 505841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553157 w 1330864"/>
                <a:gd name="connsiteY11" fmla="*/ 496433 h 743934"/>
                <a:gd name="connsiteX12" fmla="*/ 531205 w 1330864"/>
                <a:gd name="connsiteY12" fmla="*/ 505841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553157 w 1330864"/>
                <a:gd name="connsiteY11" fmla="*/ 496433 h 743934"/>
                <a:gd name="connsiteX12" fmla="*/ 531205 w 1330864"/>
                <a:gd name="connsiteY12" fmla="*/ 505841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64042"/>
                <a:gd name="connsiteX1" fmla="*/ 735545 w 1330864"/>
                <a:gd name="connsiteY1" fmla="*/ 17069 h 764042"/>
                <a:gd name="connsiteX2" fmla="*/ 1046952 w 1330864"/>
                <a:gd name="connsiteY2" fmla="*/ 142101 h 764042"/>
                <a:gd name="connsiteX3" fmla="*/ 1290881 w 1330864"/>
                <a:gd name="connsiteY3" fmla="*/ 179003 h 764042"/>
                <a:gd name="connsiteX4" fmla="*/ 1221210 w 1330864"/>
                <a:gd name="connsiteY4" fmla="*/ 277567 h 764042"/>
                <a:gd name="connsiteX5" fmla="*/ 1155866 w 1330864"/>
                <a:gd name="connsiteY5" fmla="*/ 277288 h 764042"/>
                <a:gd name="connsiteX6" fmla="*/ 1138784 w 1330864"/>
                <a:gd name="connsiteY6" fmla="*/ 211505 h 764042"/>
                <a:gd name="connsiteX7" fmla="*/ 840980 w 1330864"/>
                <a:gd name="connsiteY7" fmla="*/ 59118 h 764042"/>
                <a:gd name="connsiteX8" fmla="*/ 745781 w 1330864"/>
                <a:gd name="connsiteY8" fmla="*/ 456477 h 764042"/>
                <a:gd name="connsiteX9" fmla="*/ 713713 w 1330864"/>
                <a:gd name="connsiteY9" fmla="*/ 638131 h 764042"/>
                <a:gd name="connsiteX10" fmla="*/ 604703 w 1330864"/>
                <a:gd name="connsiteY10" fmla="*/ 654441 h 764042"/>
                <a:gd name="connsiteX11" fmla="*/ 553157 w 1330864"/>
                <a:gd name="connsiteY11" fmla="*/ 496433 h 764042"/>
                <a:gd name="connsiteX12" fmla="*/ 531205 w 1330864"/>
                <a:gd name="connsiteY12" fmla="*/ 505841 h 764042"/>
                <a:gd name="connsiteX13" fmla="*/ 477635 w 1330864"/>
                <a:gd name="connsiteY13" fmla="*/ 660086 h 764042"/>
                <a:gd name="connsiteX14" fmla="*/ 400392 w 1330864"/>
                <a:gd name="connsiteY14" fmla="*/ 678127 h 764042"/>
                <a:gd name="connsiteX15" fmla="*/ 382066 w 1330864"/>
                <a:gd name="connsiteY15" fmla="*/ 434812 h 764042"/>
                <a:gd name="connsiteX16" fmla="*/ 356344 w 1330864"/>
                <a:gd name="connsiteY16" fmla="*/ 282420 h 764042"/>
                <a:gd name="connsiteX17" fmla="*/ 265791 w 1330864"/>
                <a:gd name="connsiteY17" fmla="*/ 314032 h 764042"/>
                <a:gd name="connsiteX18" fmla="*/ 213207 w 1330864"/>
                <a:gd name="connsiteY18" fmla="*/ 281940 h 764042"/>
                <a:gd name="connsiteX19" fmla="*/ 122995 w 1330864"/>
                <a:gd name="connsiteY19" fmla="*/ 342662 h 764042"/>
                <a:gd name="connsiteX20" fmla="*/ 52588 w 1330864"/>
                <a:gd name="connsiteY20" fmla="*/ 305909 h 764042"/>
                <a:gd name="connsiteX21" fmla="*/ 165293 w 1330864"/>
                <a:gd name="connsiteY21" fmla="*/ 208229 h 764042"/>
                <a:gd name="connsiteX22" fmla="*/ 308334 w 1330864"/>
                <a:gd name="connsiteY22" fmla="*/ 22535 h 764042"/>
                <a:gd name="connsiteX23" fmla="*/ 489931 w 1330864"/>
                <a:gd name="connsiteY23" fmla="*/ 36273 h 764042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046952 w 1330864"/>
                <a:gd name="connsiteY2" fmla="*/ 142101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82066 w 1330864"/>
                <a:gd name="connsiteY15" fmla="*/ 434812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046952 w 1330864"/>
                <a:gd name="connsiteY2" fmla="*/ 142101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00138 w 1330864"/>
                <a:gd name="connsiteY15" fmla="*/ 480571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046952 w 1330864"/>
                <a:gd name="connsiteY2" fmla="*/ 142101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00138 w 1330864"/>
                <a:gd name="connsiteY15" fmla="*/ 480571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207696 w 1330864"/>
                <a:gd name="connsiteY2" fmla="*/ 119735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00138 w 1330864"/>
                <a:gd name="connsiteY15" fmla="*/ 480571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20350 h 1031136"/>
                <a:gd name="connsiteX1" fmla="*/ 668910 w 1330864"/>
                <a:gd name="connsiteY1" fmla="*/ 3519 h 1031136"/>
                <a:gd name="connsiteX2" fmla="*/ 1207696 w 1330864"/>
                <a:gd name="connsiteY2" fmla="*/ 403812 h 1031136"/>
                <a:gd name="connsiteX3" fmla="*/ 1290881 w 1330864"/>
                <a:gd name="connsiteY3" fmla="*/ 463080 h 1031136"/>
                <a:gd name="connsiteX4" fmla="*/ 1221210 w 1330864"/>
                <a:gd name="connsiteY4" fmla="*/ 561644 h 1031136"/>
                <a:gd name="connsiteX5" fmla="*/ 1155866 w 1330864"/>
                <a:gd name="connsiteY5" fmla="*/ 561365 h 1031136"/>
                <a:gd name="connsiteX6" fmla="*/ 1138784 w 1330864"/>
                <a:gd name="connsiteY6" fmla="*/ 495582 h 1031136"/>
                <a:gd name="connsiteX7" fmla="*/ 840980 w 1330864"/>
                <a:gd name="connsiteY7" fmla="*/ 343195 h 1031136"/>
                <a:gd name="connsiteX8" fmla="*/ 745781 w 1330864"/>
                <a:gd name="connsiteY8" fmla="*/ 740554 h 1031136"/>
                <a:gd name="connsiteX9" fmla="*/ 713713 w 1330864"/>
                <a:gd name="connsiteY9" fmla="*/ 922208 h 1031136"/>
                <a:gd name="connsiteX10" fmla="*/ 604703 w 1330864"/>
                <a:gd name="connsiteY10" fmla="*/ 938518 h 1031136"/>
                <a:gd name="connsiteX11" fmla="*/ 553157 w 1330864"/>
                <a:gd name="connsiteY11" fmla="*/ 780510 h 1031136"/>
                <a:gd name="connsiteX12" fmla="*/ 531205 w 1330864"/>
                <a:gd name="connsiteY12" fmla="*/ 789918 h 1031136"/>
                <a:gd name="connsiteX13" fmla="*/ 477635 w 1330864"/>
                <a:gd name="connsiteY13" fmla="*/ 944163 h 1031136"/>
                <a:gd name="connsiteX14" fmla="*/ 400392 w 1330864"/>
                <a:gd name="connsiteY14" fmla="*/ 962204 h 1031136"/>
                <a:gd name="connsiteX15" fmla="*/ 300138 w 1330864"/>
                <a:gd name="connsiteY15" fmla="*/ 764648 h 1031136"/>
                <a:gd name="connsiteX16" fmla="*/ 356344 w 1330864"/>
                <a:gd name="connsiteY16" fmla="*/ 566497 h 1031136"/>
                <a:gd name="connsiteX17" fmla="*/ 265791 w 1330864"/>
                <a:gd name="connsiteY17" fmla="*/ 598109 h 1031136"/>
                <a:gd name="connsiteX18" fmla="*/ 213207 w 1330864"/>
                <a:gd name="connsiteY18" fmla="*/ 566017 h 1031136"/>
                <a:gd name="connsiteX19" fmla="*/ 122995 w 1330864"/>
                <a:gd name="connsiteY19" fmla="*/ 626739 h 1031136"/>
                <a:gd name="connsiteX20" fmla="*/ 52588 w 1330864"/>
                <a:gd name="connsiteY20" fmla="*/ 589986 h 1031136"/>
                <a:gd name="connsiteX21" fmla="*/ 165293 w 1330864"/>
                <a:gd name="connsiteY21" fmla="*/ 492306 h 1031136"/>
                <a:gd name="connsiteX22" fmla="*/ 308334 w 1330864"/>
                <a:gd name="connsiteY22" fmla="*/ 306612 h 1031136"/>
                <a:gd name="connsiteX23" fmla="*/ 489931 w 1330864"/>
                <a:gd name="connsiteY23" fmla="*/ 320350 h 1031136"/>
                <a:gd name="connsiteX0" fmla="*/ 712954 w 1553887"/>
                <a:gd name="connsiteY0" fmla="*/ 320350 h 1031136"/>
                <a:gd name="connsiteX1" fmla="*/ 891933 w 1553887"/>
                <a:gd name="connsiteY1" fmla="*/ 3519 h 1031136"/>
                <a:gd name="connsiteX2" fmla="*/ 1430719 w 1553887"/>
                <a:gd name="connsiteY2" fmla="*/ 403812 h 1031136"/>
                <a:gd name="connsiteX3" fmla="*/ 1513904 w 1553887"/>
                <a:gd name="connsiteY3" fmla="*/ 463080 h 1031136"/>
                <a:gd name="connsiteX4" fmla="*/ 1444233 w 1553887"/>
                <a:gd name="connsiteY4" fmla="*/ 561644 h 1031136"/>
                <a:gd name="connsiteX5" fmla="*/ 1378889 w 1553887"/>
                <a:gd name="connsiteY5" fmla="*/ 561365 h 1031136"/>
                <a:gd name="connsiteX6" fmla="*/ 1361807 w 1553887"/>
                <a:gd name="connsiteY6" fmla="*/ 495582 h 1031136"/>
                <a:gd name="connsiteX7" fmla="*/ 1064003 w 1553887"/>
                <a:gd name="connsiteY7" fmla="*/ 343195 h 1031136"/>
                <a:gd name="connsiteX8" fmla="*/ 968804 w 1553887"/>
                <a:gd name="connsiteY8" fmla="*/ 740554 h 1031136"/>
                <a:gd name="connsiteX9" fmla="*/ 936736 w 1553887"/>
                <a:gd name="connsiteY9" fmla="*/ 922208 h 1031136"/>
                <a:gd name="connsiteX10" fmla="*/ 827726 w 1553887"/>
                <a:gd name="connsiteY10" fmla="*/ 938518 h 1031136"/>
                <a:gd name="connsiteX11" fmla="*/ 776180 w 1553887"/>
                <a:gd name="connsiteY11" fmla="*/ 780510 h 1031136"/>
                <a:gd name="connsiteX12" fmla="*/ 754228 w 1553887"/>
                <a:gd name="connsiteY12" fmla="*/ 789918 h 1031136"/>
                <a:gd name="connsiteX13" fmla="*/ 700658 w 1553887"/>
                <a:gd name="connsiteY13" fmla="*/ 944163 h 1031136"/>
                <a:gd name="connsiteX14" fmla="*/ 623415 w 1553887"/>
                <a:gd name="connsiteY14" fmla="*/ 962204 h 1031136"/>
                <a:gd name="connsiteX15" fmla="*/ 523161 w 1553887"/>
                <a:gd name="connsiteY15" fmla="*/ 764648 h 1031136"/>
                <a:gd name="connsiteX16" fmla="*/ 579367 w 1553887"/>
                <a:gd name="connsiteY16" fmla="*/ 566497 h 1031136"/>
                <a:gd name="connsiteX17" fmla="*/ 488814 w 1553887"/>
                <a:gd name="connsiteY17" fmla="*/ 598109 h 1031136"/>
                <a:gd name="connsiteX18" fmla="*/ 436230 w 1553887"/>
                <a:gd name="connsiteY18" fmla="*/ 566017 h 1031136"/>
                <a:gd name="connsiteX19" fmla="*/ 346018 w 1553887"/>
                <a:gd name="connsiteY19" fmla="*/ 626739 h 1031136"/>
                <a:gd name="connsiteX20" fmla="*/ 27873 w 1553887"/>
                <a:gd name="connsiteY20" fmla="*/ 597612 h 1031136"/>
                <a:gd name="connsiteX21" fmla="*/ 388316 w 1553887"/>
                <a:gd name="connsiteY21" fmla="*/ 492306 h 1031136"/>
                <a:gd name="connsiteX22" fmla="*/ 531357 w 1553887"/>
                <a:gd name="connsiteY22" fmla="*/ 306612 h 1031136"/>
                <a:gd name="connsiteX23" fmla="*/ 712954 w 1553887"/>
                <a:gd name="connsiteY23" fmla="*/ 320350 h 1031136"/>
                <a:gd name="connsiteX0" fmla="*/ 734505 w 1575438"/>
                <a:gd name="connsiteY0" fmla="*/ 320350 h 1031136"/>
                <a:gd name="connsiteX1" fmla="*/ 913484 w 1575438"/>
                <a:gd name="connsiteY1" fmla="*/ 3519 h 1031136"/>
                <a:gd name="connsiteX2" fmla="*/ 1452270 w 1575438"/>
                <a:gd name="connsiteY2" fmla="*/ 403812 h 1031136"/>
                <a:gd name="connsiteX3" fmla="*/ 1535455 w 1575438"/>
                <a:gd name="connsiteY3" fmla="*/ 463080 h 1031136"/>
                <a:gd name="connsiteX4" fmla="*/ 1465784 w 1575438"/>
                <a:gd name="connsiteY4" fmla="*/ 561644 h 1031136"/>
                <a:gd name="connsiteX5" fmla="*/ 1400440 w 1575438"/>
                <a:gd name="connsiteY5" fmla="*/ 561365 h 1031136"/>
                <a:gd name="connsiteX6" fmla="*/ 1383358 w 1575438"/>
                <a:gd name="connsiteY6" fmla="*/ 495582 h 1031136"/>
                <a:gd name="connsiteX7" fmla="*/ 1085554 w 1575438"/>
                <a:gd name="connsiteY7" fmla="*/ 343195 h 1031136"/>
                <a:gd name="connsiteX8" fmla="*/ 990355 w 1575438"/>
                <a:gd name="connsiteY8" fmla="*/ 740554 h 1031136"/>
                <a:gd name="connsiteX9" fmla="*/ 958287 w 1575438"/>
                <a:gd name="connsiteY9" fmla="*/ 922208 h 1031136"/>
                <a:gd name="connsiteX10" fmla="*/ 849277 w 1575438"/>
                <a:gd name="connsiteY10" fmla="*/ 938518 h 1031136"/>
                <a:gd name="connsiteX11" fmla="*/ 797731 w 1575438"/>
                <a:gd name="connsiteY11" fmla="*/ 780510 h 1031136"/>
                <a:gd name="connsiteX12" fmla="*/ 775779 w 1575438"/>
                <a:gd name="connsiteY12" fmla="*/ 789918 h 1031136"/>
                <a:gd name="connsiteX13" fmla="*/ 722209 w 1575438"/>
                <a:gd name="connsiteY13" fmla="*/ 944163 h 1031136"/>
                <a:gd name="connsiteX14" fmla="*/ 644966 w 1575438"/>
                <a:gd name="connsiteY14" fmla="*/ 962204 h 1031136"/>
                <a:gd name="connsiteX15" fmla="*/ 544712 w 1575438"/>
                <a:gd name="connsiteY15" fmla="*/ 764648 h 1031136"/>
                <a:gd name="connsiteX16" fmla="*/ 600918 w 1575438"/>
                <a:gd name="connsiteY16" fmla="*/ 566497 h 1031136"/>
                <a:gd name="connsiteX17" fmla="*/ 510365 w 1575438"/>
                <a:gd name="connsiteY17" fmla="*/ 598109 h 1031136"/>
                <a:gd name="connsiteX18" fmla="*/ 457781 w 1575438"/>
                <a:gd name="connsiteY18" fmla="*/ 566017 h 1031136"/>
                <a:gd name="connsiteX19" fmla="*/ 137945 w 1575438"/>
                <a:gd name="connsiteY19" fmla="*/ 643626 h 1031136"/>
                <a:gd name="connsiteX20" fmla="*/ 49424 w 1575438"/>
                <a:gd name="connsiteY20" fmla="*/ 597612 h 1031136"/>
                <a:gd name="connsiteX21" fmla="*/ 409867 w 1575438"/>
                <a:gd name="connsiteY21" fmla="*/ 492306 h 1031136"/>
                <a:gd name="connsiteX22" fmla="*/ 552908 w 1575438"/>
                <a:gd name="connsiteY22" fmla="*/ 306612 h 1031136"/>
                <a:gd name="connsiteX23" fmla="*/ 734505 w 1575438"/>
                <a:gd name="connsiteY23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108496 w 1545989"/>
                <a:gd name="connsiteY19" fmla="*/ 643626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0418 w 1545989"/>
                <a:gd name="connsiteY22" fmla="*/ 49230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108496 w 1545989"/>
                <a:gd name="connsiteY19" fmla="*/ 643626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0418 w 1545989"/>
                <a:gd name="connsiteY22" fmla="*/ 49230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89502 w 1545989"/>
                <a:gd name="connsiteY19" fmla="*/ 663025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0418 w 1545989"/>
                <a:gd name="connsiteY22" fmla="*/ 49230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89502 w 1545989"/>
                <a:gd name="connsiteY19" fmla="*/ 663025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9770 w 1545989"/>
                <a:gd name="connsiteY22" fmla="*/ 3319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377236 w 1545989"/>
                <a:gd name="connsiteY18" fmla="*/ 425956 h 1031136"/>
                <a:gd name="connsiteX19" fmla="*/ 89502 w 1545989"/>
                <a:gd name="connsiteY19" fmla="*/ 663025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9770 w 1545989"/>
                <a:gd name="connsiteY22" fmla="*/ 3319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377236 w 1545989"/>
                <a:gd name="connsiteY17" fmla="*/ 425956 h 1031136"/>
                <a:gd name="connsiteX18" fmla="*/ 89502 w 1545989"/>
                <a:gd name="connsiteY18" fmla="*/ 663025 h 1031136"/>
                <a:gd name="connsiteX19" fmla="*/ 58206 w 1545989"/>
                <a:gd name="connsiteY19" fmla="*/ 744416 h 1031136"/>
                <a:gd name="connsiteX20" fmla="*/ 19975 w 1545989"/>
                <a:gd name="connsiteY20" fmla="*/ 597612 h 1031136"/>
                <a:gd name="connsiteX21" fmla="*/ 389770 w 1545989"/>
                <a:gd name="connsiteY21" fmla="*/ 33196 h 1031136"/>
                <a:gd name="connsiteX22" fmla="*/ 523459 w 1545989"/>
                <a:gd name="connsiteY22" fmla="*/ 306612 h 1031136"/>
                <a:gd name="connsiteX23" fmla="*/ 705056 w 1545989"/>
                <a:gd name="connsiteY23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389770 w 1545989"/>
                <a:gd name="connsiteY20" fmla="*/ 33196 h 1031136"/>
                <a:gd name="connsiteX21" fmla="*/ 523459 w 1545989"/>
                <a:gd name="connsiteY21" fmla="*/ 306612 h 1031136"/>
                <a:gd name="connsiteX22" fmla="*/ 705056 w 1545989"/>
                <a:gd name="connsiteY22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389770 w 1545989"/>
                <a:gd name="connsiteY20" fmla="*/ 33196 h 1031136"/>
                <a:gd name="connsiteX21" fmla="*/ 523459 w 1545989"/>
                <a:gd name="connsiteY21" fmla="*/ 306612 h 1031136"/>
                <a:gd name="connsiteX22" fmla="*/ 705056 w 1545989"/>
                <a:gd name="connsiteY22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439791 w 1545989"/>
                <a:gd name="connsiteY20" fmla="*/ 14948 h 1031136"/>
                <a:gd name="connsiteX21" fmla="*/ 523459 w 1545989"/>
                <a:gd name="connsiteY21" fmla="*/ 306612 h 1031136"/>
                <a:gd name="connsiteX22" fmla="*/ 705056 w 1545989"/>
                <a:gd name="connsiteY22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439791 w 1545989"/>
                <a:gd name="connsiteY20" fmla="*/ 14948 h 1031136"/>
                <a:gd name="connsiteX21" fmla="*/ 705056 w 1545989"/>
                <a:gd name="connsiteY21" fmla="*/ 320350 h 1031136"/>
                <a:gd name="connsiteX0" fmla="*/ 439791 w 1545989"/>
                <a:gd name="connsiteY0" fmla="*/ 67222 h 1083410"/>
                <a:gd name="connsiteX1" fmla="*/ 884035 w 1545989"/>
                <a:gd name="connsiteY1" fmla="*/ 55793 h 1083410"/>
                <a:gd name="connsiteX2" fmla="*/ 1422821 w 1545989"/>
                <a:gd name="connsiteY2" fmla="*/ 456086 h 1083410"/>
                <a:gd name="connsiteX3" fmla="*/ 1506006 w 1545989"/>
                <a:gd name="connsiteY3" fmla="*/ 515354 h 1083410"/>
                <a:gd name="connsiteX4" fmla="*/ 1436335 w 1545989"/>
                <a:gd name="connsiteY4" fmla="*/ 613918 h 1083410"/>
                <a:gd name="connsiteX5" fmla="*/ 1370991 w 1545989"/>
                <a:gd name="connsiteY5" fmla="*/ 613639 h 1083410"/>
                <a:gd name="connsiteX6" fmla="*/ 1353909 w 1545989"/>
                <a:gd name="connsiteY6" fmla="*/ 547856 h 1083410"/>
                <a:gd name="connsiteX7" fmla="*/ 1056105 w 1545989"/>
                <a:gd name="connsiteY7" fmla="*/ 395469 h 1083410"/>
                <a:gd name="connsiteX8" fmla="*/ 960906 w 1545989"/>
                <a:gd name="connsiteY8" fmla="*/ 792828 h 1083410"/>
                <a:gd name="connsiteX9" fmla="*/ 928838 w 1545989"/>
                <a:gd name="connsiteY9" fmla="*/ 974482 h 1083410"/>
                <a:gd name="connsiteX10" fmla="*/ 819828 w 1545989"/>
                <a:gd name="connsiteY10" fmla="*/ 990792 h 1083410"/>
                <a:gd name="connsiteX11" fmla="*/ 768282 w 1545989"/>
                <a:gd name="connsiteY11" fmla="*/ 832784 h 1083410"/>
                <a:gd name="connsiteX12" fmla="*/ 746330 w 1545989"/>
                <a:gd name="connsiteY12" fmla="*/ 842192 h 1083410"/>
                <a:gd name="connsiteX13" fmla="*/ 692760 w 1545989"/>
                <a:gd name="connsiteY13" fmla="*/ 996437 h 1083410"/>
                <a:gd name="connsiteX14" fmla="*/ 615517 w 1545989"/>
                <a:gd name="connsiteY14" fmla="*/ 1014478 h 1083410"/>
                <a:gd name="connsiteX15" fmla="*/ 515263 w 1545989"/>
                <a:gd name="connsiteY15" fmla="*/ 816922 h 1083410"/>
                <a:gd name="connsiteX16" fmla="*/ 377236 w 1545989"/>
                <a:gd name="connsiteY16" fmla="*/ 478230 h 1083410"/>
                <a:gd name="connsiteX17" fmla="*/ 89502 w 1545989"/>
                <a:gd name="connsiteY17" fmla="*/ 715299 h 1083410"/>
                <a:gd name="connsiteX18" fmla="*/ 58206 w 1545989"/>
                <a:gd name="connsiteY18" fmla="*/ 796690 h 1083410"/>
                <a:gd name="connsiteX19" fmla="*/ 19975 w 1545989"/>
                <a:gd name="connsiteY19" fmla="*/ 649886 h 1083410"/>
                <a:gd name="connsiteX20" fmla="*/ 439791 w 1545989"/>
                <a:gd name="connsiteY20" fmla="*/ 67222 h 1083410"/>
                <a:gd name="connsiteX0" fmla="*/ 457181 w 1563379"/>
                <a:gd name="connsiteY0" fmla="*/ 67222 h 1083410"/>
                <a:gd name="connsiteX1" fmla="*/ 901425 w 1563379"/>
                <a:gd name="connsiteY1" fmla="*/ 55793 h 1083410"/>
                <a:gd name="connsiteX2" fmla="*/ 1440211 w 1563379"/>
                <a:gd name="connsiteY2" fmla="*/ 456086 h 1083410"/>
                <a:gd name="connsiteX3" fmla="*/ 1523396 w 1563379"/>
                <a:gd name="connsiteY3" fmla="*/ 515354 h 1083410"/>
                <a:gd name="connsiteX4" fmla="*/ 1453725 w 1563379"/>
                <a:gd name="connsiteY4" fmla="*/ 613918 h 1083410"/>
                <a:gd name="connsiteX5" fmla="*/ 1388381 w 1563379"/>
                <a:gd name="connsiteY5" fmla="*/ 613639 h 1083410"/>
                <a:gd name="connsiteX6" fmla="*/ 1371299 w 1563379"/>
                <a:gd name="connsiteY6" fmla="*/ 547856 h 1083410"/>
                <a:gd name="connsiteX7" fmla="*/ 1073495 w 1563379"/>
                <a:gd name="connsiteY7" fmla="*/ 395469 h 1083410"/>
                <a:gd name="connsiteX8" fmla="*/ 978296 w 1563379"/>
                <a:gd name="connsiteY8" fmla="*/ 792828 h 1083410"/>
                <a:gd name="connsiteX9" fmla="*/ 946228 w 1563379"/>
                <a:gd name="connsiteY9" fmla="*/ 974482 h 1083410"/>
                <a:gd name="connsiteX10" fmla="*/ 837218 w 1563379"/>
                <a:gd name="connsiteY10" fmla="*/ 990792 h 1083410"/>
                <a:gd name="connsiteX11" fmla="*/ 785672 w 1563379"/>
                <a:gd name="connsiteY11" fmla="*/ 832784 h 1083410"/>
                <a:gd name="connsiteX12" fmla="*/ 763720 w 1563379"/>
                <a:gd name="connsiteY12" fmla="*/ 842192 h 1083410"/>
                <a:gd name="connsiteX13" fmla="*/ 710150 w 1563379"/>
                <a:gd name="connsiteY13" fmla="*/ 996437 h 1083410"/>
                <a:gd name="connsiteX14" fmla="*/ 632907 w 1563379"/>
                <a:gd name="connsiteY14" fmla="*/ 1014478 h 1083410"/>
                <a:gd name="connsiteX15" fmla="*/ 532653 w 1563379"/>
                <a:gd name="connsiteY15" fmla="*/ 816922 h 1083410"/>
                <a:gd name="connsiteX16" fmla="*/ 394626 w 1563379"/>
                <a:gd name="connsiteY16" fmla="*/ 478230 h 1083410"/>
                <a:gd name="connsiteX17" fmla="*/ 106892 w 1563379"/>
                <a:gd name="connsiteY17" fmla="*/ 715299 h 1083410"/>
                <a:gd name="connsiteX18" fmla="*/ 75596 w 1563379"/>
                <a:gd name="connsiteY18" fmla="*/ 796690 h 1083410"/>
                <a:gd name="connsiteX19" fmla="*/ 37365 w 1563379"/>
                <a:gd name="connsiteY19" fmla="*/ 649886 h 1083410"/>
                <a:gd name="connsiteX20" fmla="*/ 457181 w 1563379"/>
                <a:gd name="connsiteY20" fmla="*/ 67222 h 1083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3379" h="1083410">
                  <a:moveTo>
                    <a:pt x="457181" y="67222"/>
                  </a:moveTo>
                  <a:cubicBezTo>
                    <a:pt x="601191" y="-31793"/>
                    <a:pt x="737587" y="-9018"/>
                    <a:pt x="901425" y="55793"/>
                  </a:cubicBezTo>
                  <a:cubicBezTo>
                    <a:pt x="963428" y="60973"/>
                    <a:pt x="1432243" y="347461"/>
                    <a:pt x="1440211" y="456086"/>
                  </a:cubicBezTo>
                  <a:cubicBezTo>
                    <a:pt x="1429099" y="464817"/>
                    <a:pt x="1533446" y="483754"/>
                    <a:pt x="1523396" y="515354"/>
                  </a:cubicBezTo>
                  <a:cubicBezTo>
                    <a:pt x="1617533" y="557267"/>
                    <a:pt x="1525224" y="671098"/>
                    <a:pt x="1453725" y="613918"/>
                  </a:cubicBezTo>
                  <a:cubicBezTo>
                    <a:pt x="1431932" y="627584"/>
                    <a:pt x="1424257" y="623186"/>
                    <a:pt x="1388381" y="613639"/>
                  </a:cubicBezTo>
                  <a:cubicBezTo>
                    <a:pt x="1352506" y="604092"/>
                    <a:pt x="1406151" y="546250"/>
                    <a:pt x="1371299" y="547856"/>
                  </a:cubicBezTo>
                  <a:cubicBezTo>
                    <a:pt x="1336447" y="549462"/>
                    <a:pt x="1095902" y="401656"/>
                    <a:pt x="1073495" y="395469"/>
                  </a:cubicBezTo>
                  <a:cubicBezTo>
                    <a:pt x="1021075" y="430203"/>
                    <a:pt x="1062560" y="756264"/>
                    <a:pt x="978296" y="792828"/>
                  </a:cubicBezTo>
                  <a:cubicBezTo>
                    <a:pt x="970118" y="844036"/>
                    <a:pt x="998417" y="932529"/>
                    <a:pt x="946228" y="974482"/>
                  </a:cubicBezTo>
                  <a:cubicBezTo>
                    <a:pt x="967724" y="973855"/>
                    <a:pt x="930562" y="1103498"/>
                    <a:pt x="837218" y="990792"/>
                  </a:cubicBezTo>
                  <a:cubicBezTo>
                    <a:pt x="762268" y="971859"/>
                    <a:pt x="814489" y="858583"/>
                    <a:pt x="785672" y="832784"/>
                  </a:cubicBezTo>
                  <a:cubicBezTo>
                    <a:pt x="722734" y="852859"/>
                    <a:pt x="803263" y="839523"/>
                    <a:pt x="763720" y="842192"/>
                  </a:cubicBezTo>
                  <a:cubicBezTo>
                    <a:pt x="743796" y="875284"/>
                    <a:pt x="803893" y="997110"/>
                    <a:pt x="710150" y="996437"/>
                  </a:cubicBezTo>
                  <a:cubicBezTo>
                    <a:pt x="721406" y="1072059"/>
                    <a:pt x="586684" y="1138322"/>
                    <a:pt x="632907" y="1014478"/>
                  </a:cubicBezTo>
                  <a:cubicBezTo>
                    <a:pt x="576726" y="1032954"/>
                    <a:pt x="539498" y="845551"/>
                    <a:pt x="532653" y="816922"/>
                  </a:cubicBezTo>
                  <a:cubicBezTo>
                    <a:pt x="427367" y="839888"/>
                    <a:pt x="465586" y="495167"/>
                    <a:pt x="394626" y="478230"/>
                  </a:cubicBezTo>
                  <a:cubicBezTo>
                    <a:pt x="373069" y="463209"/>
                    <a:pt x="144782" y="704684"/>
                    <a:pt x="106892" y="715299"/>
                  </a:cubicBezTo>
                  <a:cubicBezTo>
                    <a:pt x="121413" y="843625"/>
                    <a:pt x="90350" y="804359"/>
                    <a:pt x="75596" y="796690"/>
                  </a:cubicBezTo>
                  <a:cubicBezTo>
                    <a:pt x="60843" y="789021"/>
                    <a:pt x="-59497" y="702548"/>
                    <a:pt x="37365" y="649886"/>
                  </a:cubicBezTo>
                  <a:cubicBezTo>
                    <a:pt x="36590" y="626669"/>
                    <a:pt x="434925" y="97490"/>
                    <a:pt x="457181" y="67222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0">
              <a:extLst>
                <a:ext uri="{FF2B5EF4-FFF2-40B4-BE49-F238E27FC236}">
                  <a16:creationId xmlns:a16="http://schemas.microsoft.com/office/drawing/2014/main" id="{76890A6F-7103-6B6E-FA4B-D633C960CABE}"/>
                </a:ext>
              </a:extLst>
            </p:cNvPr>
            <p:cNvSpPr/>
            <p:nvPr/>
          </p:nvSpPr>
          <p:spPr>
            <a:xfrm rot="1249115">
              <a:off x="6149797" y="1217096"/>
              <a:ext cx="1419156" cy="1003918"/>
            </a:xfrm>
            <a:custGeom>
              <a:avLst/>
              <a:gdLst>
                <a:gd name="connsiteX0" fmla="*/ 0 w 508000"/>
                <a:gd name="connsiteY0" fmla="*/ 0 h 222250"/>
                <a:gd name="connsiteX1" fmla="*/ 508000 w 508000"/>
                <a:gd name="connsiteY1" fmla="*/ 0 h 222250"/>
                <a:gd name="connsiteX2" fmla="*/ 508000 w 508000"/>
                <a:gd name="connsiteY2" fmla="*/ 222250 h 222250"/>
                <a:gd name="connsiteX3" fmla="*/ 0 w 508000"/>
                <a:gd name="connsiteY3" fmla="*/ 222250 h 222250"/>
                <a:gd name="connsiteX4" fmla="*/ 0 w 508000"/>
                <a:gd name="connsiteY4" fmla="*/ 0 h 222250"/>
                <a:gd name="connsiteX0" fmla="*/ 19050 w 508000"/>
                <a:gd name="connsiteY0" fmla="*/ 0 h 293687"/>
                <a:gd name="connsiteX1" fmla="*/ 508000 w 508000"/>
                <a:gd name="connsiteY1" fmla="*/ 71437 h 293687"/>
                <a:gd name="connsiteX2" fmla="*/ 508000 w 508000"/>
                <a:gd name="connsiteY2" fmla="*/ 293687 h 293687"/>
                <a:gd name="connsiteX3" fmla="*/ 0 w 508000"/>
                <a:gd name="connsiteY3" fmla="*/ 293687 h 293687"/>
                <a:gd name="connsiteX4" fmla="*/ 19050 w 508000"/>
                <a:gd name="connsiteY4" fmla="*/ 0 h 293687"/>
                <a:gd name="connsiteX0" fmla="*/ 140509 w 629459"/>
                <a:gd name="connsiteY0" fmla="*/ 0 h 293687"/>
                <a:gd name="connsiteX1" fmla="*/ 629459 w 629459"/>
                <a:gd name="connsiteY1" fmla="*/ 71437 h 293687"/>
                <a:gd name="connsiteX2" fmla="*/ 629459 w 629459"/>
                <a:gd name="connsiteY2" fmla="*/ 293687 h 293687"/>
                <a:gd name="connsiteX3" fmla="*/ 121459 w 629459"/>
                <a:gd name="connsiteY3" fmla="*/ 293687 h 293687"/>
                <a:gd name="connsiteX4" fmla="*/ 15 w 629459"/>
                <a:gd name="connsiteY4" fmla="*/ 190501 h 293687"/>
                <a:gd name="connsiteX5" fmla="*/ 140509 w 629459"/>
                <a:gd name="connsiteY5" fmla="*/ 0 h 293687"/>
                <a:gd name="connsiteX0" fmla="*/ 145983 w 634933"/>
                <a:gd name="connsiteY0" fmla="*/ 0 h 293687"/>
                <a:gd name="connsiteX1" fmla="*/ 634933 w 634933"/>
                <a:gd name="connsiteY1" fmla="*/ 71437 h 293687"/>
                <a:gd name="connsiteX2" fmla="*/ 634933 w 634933"/>
                <a:gd name="connsiteY2" fmla="*/ 293687 h 293687"/>
                <a:gd name="connsiteX3" fmla="*/ 126933 w 634933"/>
                <a:gd name="connsiteY3" fmla="*/ 293687 h 293687"/>
                <a:gd name="connsiteX4" fmla="*/ 29303 w 634933"/>
                <a:gd name="connsiteY4" fmla="*/ 230982 h 293687"/>
                <a:gd name="connsiteX5" fmla="*/ 5489 w 634933"/>
                <a:gd name="connsiteY5" fmla="*/ 190501 h 293687"/>
                <a:gd name="connsiteX6" fmla="*/ 145983 w 634933"/>
                <a:gd name="connsiteY6" fmla="*/ 0 h 293687"/>
                <a:gd name="connsiteX0" fmla="*/ 206379 w 695329"/>
                <a:gd name="connsiteY0" fmla="*/ 0 h 379394"/>
                <a:gd name="connsiteX1" fmla="*/ 695329 w 695329"/>
                <a:gd name="connsiteY1" fmla="*/ 71437 h 379394"/>
                <a:gd name="connsiteX2" fmla="*/ 695329 w 695329"/>
                <a:gd name="connsiteY2" fmla="*/ 293687 h 379394"/>
                <a:gd name="connsiteX3" fmla="*/ 187329 w 695329"/>
                <a:gd name="connsiteY3" fmla="*/ 293687 h 379394"/>
                <a:gd name="connsiteX4" fmla="*/ 1593 w 695329"/>
                <a:gd name="connsiteY4" fmla="*/ 378619 h 379394"/>
                <a:gd name="connsiteX5" fmla="*/ 89699 w 695329"/>
                <a:gd name="connsiteY5" fmla="*/ 230982 h 379394"/>
                <a:gd name="connsiteX6" fmla="*/ 65885 w 695329"/>
                <a:gd name="connsiteY6" fmla="*/ 190501 h 379394"/>
                <a:gd name="connsiteX7" fmla="*/ 206379 w 695329"/>
                <a:gd name="connsiteY7" fmla="*/ 0 h 379394"/>
                <a:gd name="connsiteX0" fmla="*/ 280058 w 769008"/>
                <a:gd name="connsiteY0" fmla="*/ 0 h 463652"/>
                <a:gd name="connsiteX1" fmla="*/ 769008 w 769008"/>
                <a:gd name="connsiteY1" fmla="*/ 71437 h 463652"/>
                <a:gd name="connsiteX2" fmla="*/ 769008 w 769008"/>
                <a:gd name="connsiteY2" fmla="*/ 293687 h 463652"/>
                <a:gd name="connsiteX3" fmla="*/ 261008 w 769008"/>
                <a:gd name="connsiteY3" fmla="*/ 293687 h 463652"/>
                <a:gd name="connsiteX4" fmla="*/ 6215 w 769008"/>
                <a:gd name="connsiteY4" fmla="*/ 461962 h 463652"/>
                <a:gd name="connsiteX5" fmla="*/ 75272 w 769008"/>
                <a:gd name="connsiteY5" fmla="*/ 378619 h 463652"/>
                <a:gd name="connsiteX6" fmla="*/ 163378 w 769008"/>
                <a:gd name="connsiteY6" fmla="*/ 230982 h 463652"/>
                <a:gd name="connsiteX7" fmla="*/ 139564 w 769008"/>
                <a:gd name="connsiteY7" fmla="*/ 190501 h 463652"/>
                <a:gd name="connsiteX8" fmla="*/ 280058 w 769008"/>
                <a:gd name="connsiteY8" fmla="*/ 0 h 463652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55111 w 763111"/>
                <a:gd name="connsiteY3" fmla="*/ 293687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26536 w 763111"/>
                <a:gd name="connsiteY3" fmla="*/ 303212 h 461990"/>
                <a:gd name="connsiteX4" fmla="*/ 126525 w 763111"/>
                <a:gd name="connsiteY4" fmla="*/ 431006 h 461990"/>
                <a:gd name="connsiteX5" fmla="*/ 318 w 763111"/>
                <a:gd name="connsiteY5" fmla="*/ 461962 h 461990"/>
                <a:gd name="connsiteX6" fmla="*/ 69375 w 763111"/>
                <a:gd name="connsiteY6" fmla="*/ 378619 h 461990"/>
                <a:gd name="connsiteX7" fmla="*/ 157481 w 763111"/>
                <a:gd name="connsiteY7" fmla="*/ 230982 h 461990"/>
                <a:gd name="connsiteX8" fmla="*/ 133667 w 763111"/>
                <a:gd name="connsiteY8" fmla="*/ 190501 h 461990"/>
                <a:gd name="connsiteX9" fmla="*/ 274161 w 763111"/>
                <a:gd name="connsiteY9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269400 w 763111"/>
                <a:gd name="connsiteY3" fmla="*/ 316706 h 461990"/>
                <a:gd name="connsiteX4" fmla="*/ 226536 w 763111"/>
                <a:gd name="connsiteY4" fmla="*/ 303212 h 461990"/>
                <a:gd name="connsiteX5" fmla="*/ 126525 w 763111"/>
                <a:gd name="connsiteY5" fmla="*/ 431006 h 461990"/>
                <a:gd name="connsiteX6" fmla="*/ 318 w 763111"/>
                <a:gd name="connsiteY6" fmla="*/ 461962 h 461990"/>
                <a:gd name="connsiteX7" fmla="*/ 69375 w 763111"/>
                <a:gd name="connsiteY7" fmla="*/ 378619 h 461990"/>
                <a:gd name="connsiteX8" fmla="*/ 157481 w 763111"/>
                <a:gd name="connsiteY8" fmla="*/ 230982 h 461990"/>
                <a:gd name="connsiteX9" fmla="*/ 133667 w 763111"/>
                <a:gd name="connsiteY9" fmla="*/ 190501 h 461990"/>
                <a:gd name="connsiteX10" fmla="*/ 274161 w 763111"/>
                <a:gd name="connsiteY10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336075 w 763111"/>
                <a:gd name="connsiteY3" fmla="*/ 269081 h 461990"/>
                <a:gd name="connsiteX4" fmla="*/ 269400 w 763111"/>
                <a:gd name="connsiteY4" fmla="*/ 316706 h 461990"/>
                <a:gd name="connsiteX5" fmla="*/ 226536 w 763111"/>
                <a:gd name="connsiteY5" fmla="*/ 303212 h 461990"/>
                <a:gd name="connsiteX6" fmla="*/ 126525 w 763111"/>
                <a:gd name="connsiteY6" fmla="*/ 431006 h 461990"/>
                <a:gd name="connsiteX7" fmla="*/ 318 w 763111"/>
                <a:gd name="connsiteY7" fmla="*/ 461962 h 461990"/>
                <a:gd name="connsiteX8" fmla="*/ 69375 w 763111"/>
                <a:gd name="connsiteY8" fmla="*/ 378619 h 461990"/>
                <a:gd name="connsiteX9" fmla="*/ 157481 w 763111"/>
                <a:gd name="connsiteY9" fmla="*/ 230982 h 461990"/>
                <a:gd name="connsiteX10" fmla="*/ 133667 w 763111"/>
                <a:gd name="connsiteY10" fmla="*/ 190501 h 461990"/>
                <a:gd name="connsiteX11" fmla="*/ 274161 w 763111"/>
                <a:gd name="connsiteY11" fmla="*/ 0 h 461990"/>
                <a:gd name="connsiteX0" fmla="*/ 274161 w 763111"/>
                <a:gd name="connsiteY0" fmla="*/ 0 h 461990"/>
                <a:gd name="connsiteX1" fmla="*/ 763111 w 763111"/>
                <a:gd name="connsiteY1" fmla="*/ 71437 h 461990"/>
                <a:gd name="connsiteX2" fmla="*/ 763111 w 763111"/>
                <a:gd name="connsiteY2" fmla="*/ 293687 h 461990"/>
                <a:gd name="connsiteX3" fmla="*/ 400368 w 763111"/>
                <a:gd name="connsiteY3" fmla="*/ 404812 h 461990"/>
                <a:gd name="connsiteX4" fmla="*/ 336075 w 763111"/>
                <a:gd name="connsiteY4" fmla="*/ 269081 h 461990"/>
                <a:gd name="connsiteX5" fmla="*/ 269400 w 763111"/>
                <a:gd name="connsiteY5" fmla="*/ 316706 h 461990"/>
                <a:gd name="connsiteX6" fmla="*/ 226536 w 763111"/>
                <a:gd name="connsiteY6" fmla="*/ 303212 h 461990"/>
                <a:gd name="connsiteX7" fmla="*/ 126525 w 763111"/>
                <a:gd name="connsiteY7" fmla="*/ 431006 h 461990"/>
                <a:gd name="connsiteX8" fmla="*/ 318 w 763111"/>
                <a:gd name="connsiteY8" fmla="*/ 461962 h 461990"/>
                <a:gd name="connsiteX9" fmla="*/ 69375 w 763111"/>
                <a:gd name="connsiteY9" fmla="*/ 378619 h 461990"/>
                <a:gd name="connsiteX10" fmla="*/ 157481 w 763111"/>
                <a:gd name="connsiteY10" fmla="*/ 230982 h 461990"/>
                <a:gd name="connsiteX11" fmla="*/ 133667 w 763111"/>
                <a:gd name="connsiteY11" fmla="*/ 190501 h 461990"/>
                <a:gd name="connsiteX12" fmla="*/ 274161 w 763111"/>
                <a:gd name="connsiteY12" fmla="*/ 0 h 461990"/>
                <a:gd name="connsiteX0" fmla="*/ 274161 w 763111"/>
                <a:gd name="connsiteY0" fmla="*/ 0 h 516452"/>
                <a:gd name="connsiteX1" fmla="*/ 763111 w 763111"/>
                <a:gd name="connsiteY1" fmla="*/ 71437 h 516452"/>
                <a:gd name="connsiteX2" fmla="*/ 763111 w 763111"/>
                <a:gd name="connsiteY2" fmla="*/ 293687 h 516452"/>
                <a:gd name="connsiteX3" fmla="*/ 438468 w 763111"/>
                <a:gd name="connsiteY3" fmla="*/ 514350 h 516452"/>
                <a:gd name="connsiteX4" fmla="*/ 400368 w 763111"/>
                <a:gd name="connsiteY4" fmla="*/ 404812 h 516452"/>
                <a:gd name="connsiteX5" fmla="*/ 336075 w 763111"/>
                <a:gd name="connsiteY5" fmla="*/ 269081 h 516452"/>
                <a:gd name="connsiteX6" fmla="*/ 269400 w 763111"/>
                <a:gd name="connsiteY6" fmla="*/ 316706 h 516452"/>
                <a:gd name="connsiteX7" fmla="*/ 226536 w 763111"/>
                <a:gd name="connsiteY7" fmla="*/ 303212 h 516452"/>
                <a:gd name="connsiteX8" fmla="*/ 126525 w 763111"/>
                <a:gd name="connsiteY8" fmla="*/ 431006 h 516452"/>
                <a:gd name="connsiteX9" fmla="*/ 318 w 763111"/>
                <a:gd name="connsiteY9" fmla="*/ 461962 h 516452"/>
                <a:gd name="connsiteX10" fmla="*/ 69375 w 763111"/>
                <a:gd name="connsiteY10" fmla="*/ 378619 h 516452"/>
                <a:gd name="connsiteX11" fmla="*/ 157481 w 763111"/>
                <a:gd name="connsiteY11" fmla="*/ 230982 h 516452"/>
                <a:gd name="connsiteX12" fmla="*/ 133667 w 763111"/>
                <a:gd name="connsiteY12" fmla="*/ 190501 h 516452"/>
                <a:gd name="connsiteX13" fmla="*/ 274161 w 763111"/>
                <a:gd name="connsiteY13" fmla="*/ 0 h 516452"/>
                <a:gd name="connsiteX0" fmla="*/ 274161 w 763111"/>
                <a:gd name="connsiteY0" fmla="*/ 0 h 549334"/>
                <a:gd name="connsiteX1" fmla="*/ 763111 w 763111"/>
                <a:gd name="connsiteY1" fmla="*/ 71437 h 549334"/>
                <a:gd name="connsiteX2" fmla="*/ 763111 w 763111"/>
                <a:gd name="connsiteY2" fmla="*/ 293687 h 549334"/>
                <a:gd name="connsiteX3" fmla="*/ 502762 w 763111"/>
                <a:gd name="connsiteY3" fmla="*/ 535781 h 549334"/>
                <a:gd name="connsiteX4" fmla="*/ 438468 w 763111"/>
                <a:gd name="connsiteY4" fmla="*/ 514350 h 549334"/>
                <a:gd name="connsiteX5" fmla="*/ 400368 w 763111"/>
                <a:gd name="connsiteY5" fmla="*/ 404812 h 549334"/>
                <a:gd name="connsiteX6" fmla="*/ 336075 w 763111"/>
                <a:gd name="connsiteY6" fmla="*/ 269081 h 549334"/>
                <a:gd name="connsiteX7" fmla="*/ 269400 w 763111"/>
                <a:gd name="connsiteY7" fmla="*/ 316706 h 549334"/>
                <a:gd name="connsiteX8" fmla="*/ 226536 w 763111"/>
                <a:gd name="connsiteY8" fmla="*/ 303212 h 549334"/>
                <a:gd name="connsiteX9" fmla="*/ 126525 w 763111"/>
                <a:gd name="connsiteY9" fmla="*/ 431006 h 549334"/>
                <a:gd name="connsiteX10" fmla="*/ 318 w 763111"/>
                <a:gd name="connsiteY10" fmla="*/ 461962 h 549334"/>
                <a:gd name="connsiteX11" fmla="*/ 69375 w 763111"/>
                <a:gd name="connsiteY11" fmla="*/ 378619 h 549334"/>
                <a:gd name="connsiteX12" fmla="*/ 157481 w 763111"/>
                <a:gd name="connsiteY12" fmla="*/ 230982 h 549334"/>
                <a:gd name="connsiteX13" fmla="*/ 133667 w 763111"/>
                <a:gd name="connsiteY13" fmla="*/ 190501 h 549334"/>
                <a:gd name="connsiteX14" fmla="*/ 274161 w 763111"/>
                <a:gd name="connsiteY14" fmla="*/ 0 h 549334"/>
                <a:gd name="connsiteX0" fmla="*/ 274161 w 882174"/>
                <a:gd name="connsiteY0" fmla="*/ 126207 h 675541"/>
                <a:gd name="connsiteX1" fmla="*/ 882174 w 882174"/>
                <a:gd name="connsiteY1" fmla="*/ 0 h 675541"/>
                <a:gd name="connsiteX2" fmla="*/ 763111 w 882174"/>
                <a:gd name="connsiteY2" fmla="*/ 419894 h 675541"/>
                <a:gd name="connsiteX3" fmla="*/ 502762 w 882174"/>
                <a:gd name="connsiteY3" fmla="*/ 661988 h 675541"/>
                <a:gd name="connsiteX4" fmla="*/ 438468 w 882174"/>
                <a:gd name="connsiteY4" fmla="*/ 640557 h 675541"/>
                <a:gd name="connsiteX5" fmla="*/ 400368 w 882174"/>
                <a:gd name="connsiteY5" fmla="*/ 531019 h 675541"/>
                <a:gd name="connsiteX6" fmla="*/ 336075 w 882174"/>
                <a:gd name="connsiteY6" fmla="*/ 395288 h 675541"/>
                <a:gd name="connsiteX7" fmla="*/ 269400 w 882174"/>
                <a:gd name="connsiteY7" fmla="*/ 442913 h 675541"/>
                <a:gd name="connsiteX8" fmla="*/ 226536 w 882174"/>
                <a:gd name="connsiteY8" fmla="*/ 429419 h 675541"/>
                <a:gd name="connsiteX9" fmla="*/ 126525 w 882174"/>
                <a:gd name="connsiteY9" fmla="*/ 557213 h 675541"/>
                <a:gd name="connsiteX10" fmla="*/ 318 w 882174"/>
                <a:gd name="connsiteY10" fmla="*/ 588169 h 675541"/>
                <a:gd name="connsiteX11" fmla="*/ 69375 w 882174"/>
                <a:gd name="connsiteY11" fmla="*/ 504826 h 675541"/>
                <a:gd name="connsiteX12" fmla="*/ 157481 w 882174"/>
                <a:gd name="connsiteY12" fmla="*/ 357189 h 675541"/>
                <a:gd name="connsiteX13" fmla="*/ 133667 w 882174"/>
                <a:gd name="connsiteY13" fmla="*/ 316708 h 675541"/>
                <a:gd name="connsiteX14" fmla="*/ 274161 w 882174"/>
                <a:gd name="connsiteY14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763111 w 1041373"/>
                <a:gd name="connsiteY3" fmla="*/ 419894 h 675541"/>
                <a:gd name="connsiteX4" fmla="*/ 502762 w 1041373"/>
                <a:gd name="connsiteY4" fmla="*/ 661988 h 675541"/>
                <a:gd name="connsiteX5" fmla="*/ 438468 w 1041373"/>
                <a:gd name="connsiteY5" fmla="*/ 640557 h 675541"/>
                <a:gd name="connsiteX6" fmla="*/ 400368 w 1041373"/>
                <a:gd name="connsiteY6" fmla="*/ 531019 h 675541"/>
                <a:gd name="connsiteX7" fmla="*/ 336075 w 1041373"/>
                <a:gd name="connsiteY7" fmla="*/ 395288 h 675541"/>
                <a:gd name="connsiteX8" fmla="*/ 269400 w 1041373"/>
                <a:gd name="connsiteY8" fmla="*/ 442913 h 675541"/>
                <a:gd name="connsiteX9" fmla="*/ 226536 w 1041373"/>
                <a:gd name="connsiteY9" fmla="*/ 429419 h 675541"/>
                <a:gd name="connsiteX10" fmla="*/ 126525 w 1041373"/>
                <a:gd name="connsiteY10" fmla="*/ 557213 h 675541"/>
                <a:gd name="connsiteX11" fmla="*/ 318 w 1041373"/>
                <a:gd name="connsiteY11" fmla="*/ 588169 h 675541"/>
                <a:gd name="connsiteX12" fmla="*/ 69375 w 1041373"/>
                <a:gd name="connsiteY12" fmla="*/ 504826 h 675541"/>
                <a:gd name="connsiteX13" fmla="*/ 157481 w 1041373"/>
                <a:gd name="connsiteY13" fmla="*/ 357189 h 675541"/>
                <a:gd name="connsiteX14" fmla="*/ 133667 w 1041373"/>
                <a:gd name="connsiteY14" fmla="*/ 316708 h 675541"/>
                <a:gd name="connsiteX15" fmla="*/ 274161 w 1041373"/>
                <a:gd name="connsiteY15" fmla="*/ 126207 h 675541"/>
                <a:gd name="connsiteX0" fmla="*/ 274161 w 1041373"/>
                <a:gd name="connsiteY0" fmla="*/ 126207 h 675541"/>
                <a:gd name="connsiteX1" fmla="*/ 882174 w 1041373"/>
                <a:gd name="connsiteY1" fmla="*/ 0 h 675541"/>
                <a:gd name="connsiteX2" fmla="*/ 1040924 w 1041373"/>
                <a:gd name="connsiteY2" fmla="*/ 116683 h 675541"/>
                <a:gd name="connsiteX3" fmla="*/ 1038542 w 1041373"/>
                <a:gd name="connsiteY3" fmla="*/ 140495 h 675541"/>
                <a:gd name="connsiteX4" fmla="*/ 763111 w 1041373"/>
                <a:gd name="connsiteY4" fmla="*/ 419894 h 675541"/>
                <a:gd name="connsiteX5" fmla="*/ 502762 w 1041373"/>
                <a:gd name="connsiteY5" fmla="*/ 661988 h 675541"/>
                <a:gd name="connsiteX6" fmla="*/ 438468 w 1041373"/>
                <a:gd name="connsiteY6" fmla="*/ 640557 h 675541"/>
                <a:gd name="connsiteX7" fmla="*/ 400368 w 1041373"/>
                <a:gd name="connsiteY7" fmla="*/ 531019 h 675541"/>
                <a:gd name="connsiteX8" fmla="*/ 336075 w 1041373"/>
                <a:gd name="connsiteY8" fmla="*/ 395288 h 675541"/>
                <a:gd name="connsiteX9" fmla="*/ 269400 w 1041373"/>
                <a:gd name="connsiteY9" fmla="*/ 442913 h 675541"/>
                <a:gd name="connsiteX10" fmla="*/ 226536 w 1041373"/>
                <a:gd name="connsiteY10" fmla="*/ 429419 h 675541"/>
                <a:gd name="connsiteX11" fmla="*/ 126525 w 1041373"/>
                <a:gd name="connsiteY11" fmla="*/ 557213 h 675541"/>
                <a:gd name="connsiteX12" fmla="*/ 318 w 1041373"/>
                <a:gd name="connsiteY12" fmla="*/ 588169 h 675541"/>
                <a:gd name="connsiteX13" fmla="*/ 69375 w 1041373"/>
                <a:gd name="connsiteY13" fmla="*/ 504826 h 675541"/>
                <a:gd name="connsiteX14" fmla="*/ 157481 w 1041373"/>
                <a:gd name="connsiteY14" fmla="*/ 357189 h 675541"/>
                <a:gd name="connsiteX15" fmla="*/ 133667 w 1041373"/>
                <a:gd name="connsiteY15" fmla="*/ 316708 h 675541"/>
                <a:gd name="connsiteX16" fmla="*/ 274161 w 1041373"/>
                <a:gd name="connsiteY16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763111 w 1243725"/>
                <a:gd name="connsiteY5" fmla="*/ 419894 h 675541"/>
                <a:gd name="connsiteX6" fmla="*/ 502762 w 1243725"/>
                <a:gd name="connsiteY6" fmla="*/ 661988 h 675541"/>
                <a:gd name="connsiteX7" fmla="*/ 438468 w 1243725"/>
                <a:gd name="connsiteY7" fmla="*/ 640557 h 675541"/>
                <a:gd name="connsiteX8" fmla="*/ 400368 w 1243725"/>
                <a:gd name="connsiteY8" fmla="*/ 531019 h 675541"/>
                <a:gd name="connsiteX9" fmla="*/ 336075 w 1243725"/>
                <a:gd name="connsiteY9" fmla="*/ 395288 h 675541"/>
                <a:gd name="connsiteX10" fmla="*/ 269400 w 1243725"/>
                <a:gd name="connsiteY10" fmla="*/ 442913 h 675541"/>
                <a:gd name="connsiteX11" fmla="*/ 226536 w 1243725"/>
                <a:gd name="connsiteY11" fmla="*/ 429419 h 675541"/>
                <a:gd name="connsiteX12" fmla="*/ 126525 w 1243725"/>
                <a:gd name="connsiteY12" fmla="*/ 557213 h 675541"/>
                <a:gd name="connsiteX13" fmla="*/ 318 w 1243725"/>
                <a:gd name="connsiteY13" fmla="*/ 588169 h 675541"/>
                <a:gd name="connsiteX14" fmla="*/ 69375 w 1243725"/>
                <a:gd name="connsiteY14" fmla="*/ 504826 h 675541"/>
                <a:gd name="connsiteX15" fmla="*/ 157481 w 1243725"/>
                <a:gd name="connsiteY15" fmla="*/ 357189 h 675541"/>
                <a:gd name="connsiteX16" fmla="*/ 133667 w 1243725"/>
                <a:gd name="connsiteY16" fmla="*/ 316708 h 675541"/>
                <a:gd name="connsiteX17" fmla="*/ 274161 w 1243725"/>
                <a:gd name="connsiteY17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763111 w 1243725"/>
                <a:gd name="connsiteY6" fmla="*/ 419894 h 675541"/>
                <a:gd name="connsiteX7" fmla="*/ 502762 w 1243725"/>
                <a:gd name="connsiteY7" fmla="*/ 661988 h 675541"/>
                <a:gd name="connsiteX8" fmla="*/ 438468 w 1243725"/>
                <a:gd name="connsiteY8" fmla="*/ 640557 h 675541"/>
                <a:gd name="connsiteX9" fmla="*/ 400368 w 1243725"/>
                <a:gd name="connsiteY9" fmla="*/ 531019 h 675541"/>
                <a:gd name="connsiteX10" fmla="*/ 336075 w 1243725"/>
                <a:gd name="connsiteY10" fmla="*/ 395288 h 675541"/>
                <a:gd name="connsiteX11" fmla="*/ 269400 w 1243725"/>
                <a:gd name="connsiteY11" fmla="*/ 442913 h 675541"/>
                <a:gd name="connsiteX12" fmla="*/ 226536 w 1243725"/>
                <a:gd name="connsiteY12" fmla="*/ 429419 h 675541"/>
                <a:gd name="connsiteX13" fmla="*/ 126525 w 1243725"/>
                <a:gd name="connsiteY13" fmla="*/ 557213 h 675541"/>
                <a:gd name="connsiteX14" fmla="*/ 318 w 1243725"/>
                <a:gd name="connsiteY14" fmla="*/ 588169 h 675541"/>
                <a:gd name="connsiteX15" fmla="*/ 69375 w 1243725"/>
                <a:gd name="connsiteY15" fmla="*/ 504826 h 675541"/>
                <a:gd name="connsiteX16" fmla="*/ 157481 w 1243725"/>
                <a:gd name="connsiteY16" fmla="*/ 357189 h 675541"/>
                <a:gd name="connsiteX17" fmla="*/ 133667 w 1243725"/>
                <a:gd name="connsiteY17" fmla="*/ 316708 h 675541"/>
                <a:gd name="connsiteX18" fmla="*/ 274161 w 1243725"/>
                <a:gd name="connsiteY18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763111 w 1243725"/>
                <a:gd name="connsiteY7" fmla="*/ 419894 h 675541"/>
                <a:gd name="connsiteX8" fmla="*/ 502762 w 1243725"/>
                <a:gd name="connsiteY8" fmla="*/ 661988 h 675541"/>
                <a:gd name="connsiteX9" fmla="*/ 438468 w 1243725"/>
                <a:gd name="connsiteY9" fmla="*/ 640557 h 675541"/>
                <a:gd name="connsiteX10" fmla="*/ 400368 w 1243725"/>
                <a:gd name="connsiteY10" fmla="*/ 531019 h 675541"/>
                <a:gd name="connsiteX11" fmla="*/ 336075 w 1243725"/>
                <a:gd name="connsiteY11" fmla="*/ 395288 h 675541"/>
                <a:gd name="connsiteX12" fmla="*/ 269400 w 1243725"/>
                <a:gd name="connsiteY12" fmla="*/ 442913 h 675541"/>
                <a:gd name="connsiteX13" fmla="*/ 226536 w 1243725"/>
                <a:gd name="connsiteY13" fmla="*/ 429419 h 675541"/>
                <a:gd name="connsiteX14" fmla="*/ 126525 w 1243725"/>
                <a:gd name="connsiteY14" fmla="*/ 557213 h 675541"/>
                <a:gd name="connsiteX15" fmla="*/ 318 w 1243725"/>
                <a:gd name="connsiteY15" fmla="*/ 588169 h 675541"/>
                <a:gd name="connsiteX16" fmla="*/ 69375 w 1243725"/>
                <a:gd name="connsiteY16" fmla="*/ 504826 h 675541"/>
                <a:gd name="connsiteX17" fmla="*/ 157481 w 1243725"/>
                <a:gd name="connsiteY17" fmla="*/ 357189 h 675541"/>
                <a:gd name="connsiteX18" fmla="*/ 133667 w 1243725"/>
                <a:gd name="connsiteY18" fmla="*/ 316708 h 675541"/>
                <a:gd name="connsiteX19" fmla="*/ 274161 w 1243725"/>
                <a:gd name="connsiteY19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763111 w 1243725"/>
                <a:gd name="connsiteY8" fmla="*/ 419894 h 675541"/>
                <a:gd name="connsiteX9" fmla="*/ 502762 w 1243725"/>
                <a:gd name="connsiteY9" fmla="*/ 661988 h 675541"/>
                <a:gd name="connsiteX10" fmla="*/ 438468 w 1243725"/>
                <a:gd name="connsiteY10" fmla="*/ 640557 h 675541"/>
                <a:gd name="connsiteX11" fmla="*/ 400368 w 1243725"/>
                <a:gd name="connsiteY11" fmla="*/ 531019 h 675541"/>
                <a:gd name="connsiteX12" fmla="*/ 336075 w 1243725"/>
                <a:gd name="connsiteY12" fmla="*/ 395288 h 675541"/>
                <a:gd name="connsiteX13" fmla="*/ 269400 w 1243725"/>
                <a:gd name="connsiteY13" fmla="*/ 442913 h 675541"/>
                <a:gd name="connsiteX14" fmla="*/ 226536 w 1243725"/>
                <a:gd name="connsiteY14" fmla="*/ 429419 h 675541"/>
                <a:gd name="connsiteX15" fmla="*/ 126525 w 1243725"/>
                <a:gd name="connsiteY15" fmla="*/ 557213 h 675541"/>
                <a:gd name="connsiteX16" fmla="*/ 318 w 1243725"/>
                <a:gd name="connsiteY16" fmla="*/ 588169 h 675541"/>
                <a:gd name="connsiteX17" fmla="*/ 69375 w 1243725"/>
                <a:gd name="connsiteY17" fmla="*/ 504826 h 675541"/>
                <a:gd name="connsiteX18" fmla="*/ 157481 w 1243725"/>
                <a:gd name="connsiteY18" fmla="*/ 357189 h 675541"/>
                <a:gd name="connsiteX19" fmla="*/ 133667 w 1243725"/>
                <a:gd name="connsiteY19" fmla="*/ 316708 h 675541"/>
                <a:gd name="connsiteX20" fmla="*/ 274161 w 1243725"/>
                <a:gd name="connsiteY20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763111 w 1243725"/>
                <a:gd name="connsiteY9" fmla="*/ 419894 h 675541"/>
                <a:gd name="connsiteX10" fmla="*/ 502762 w 1243725"/>
                <a:gd name="connsiteY10" fmla="*/ 661988 h 675541"/>
                <a:gd name="connsiteX11" fmla="*/ 438468 w 1243725"/>
                <a:gd name="connsiteY11" fmla="*/ 640557 h 675541"/>
                <a:gd name="connsiteX12" fmla="*/ 400368 w 1243725"/>
                <a:gd name="connsiteY12" fmla="*/ 531019 h 675541"/>
                <a:gd name="connsiteX13" fmla="*/ 336075 w 1243725"/>
                <a:gd name="connsiteY13" fmla="*/ 395288 h 675541"/>
                <a:gd name="connsiteX14" fmla="*/ 269400 w 1243725"/>
                <a:gd name="connsiteY14" fmla="*/ 442913 h 675541"/>
                <a:gd name="connsiteX15" fmla="*/ 226536 w 1243725"/>
                <a:gd name="connsiteY15" fmla="*/ 429419 h 675541"/>
                <a:gd name="connsiteX16" fmla="*/ 126525 w 1243725"/>
                <a:gd name="connsiteY16" fmla="*/ 557213 h 675541"/>
                <a:gd name="connsiteX17" fmla="*/ 318 w 1243725"/>
                <a:gd name="connsiteY17" fmla="*/ 588169 h 675541"/>
                <a:gd name="connsiteX18" fmla="*/ 69375 w 1243725"/>
                <a:gd name="connsiteY18" fmla="*/ 504826 h 675541"/>
                <a:gd name="connsiteX19" fmla="*/ 157481 w 1243725"/>
                <a:gd name="connsiteY19" fmla="*/ 357189 h 675541"/>
                <a:gd name="connsiteX20" fmla="*/ 133667 w 1243725"/>
                <a:gd name="connsiteY20" fmla="*/ 316708 h 675541"/>
                <a:gd name="connsiteX21" fmla="*/ 274161 w 1243725"/>
                <a:gd name="connsiteY21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763111 w 1243725"/>
                <a:gd name="connsiteY10" fmla="*/ 419894 h 675541"/>
                <a:gd name="connsiteX11" fmla="*/ 502762 w 1243725"/>
                <a:gd name="connsiteY11" fmla="*/ 661988 h 675541"/>
                <a:gd name="connsiteX12" fmla="*/ 438468 w 1243725"/>
                <a:gd name="connsiteY12" fmla="*/ 640557 h 675541"/>
                <a:gd name="connsiteX13" fmla="*/ 400368 w 1243725"/>
                <a:gd name="connsiteY13" fmla="*/ 531019 h 675541"/>
                <a:gd name="connsiteX14" fmla="*/ 336075 w 1243725"/>
                <a:gd name="connsiteY14" fmla="*/ 395288 h 675541"/>
                <a:gd name="connsiteX15" fmla="*/ 269400 w 1243725"/>
                <a:gd name="connsiteY15" fmla="*/ 442913 h 675541"/>
                <a:gd name="connsiteX16" fmla="*/ 226536 w 1243725"/>
                <a:gd name="connsiteY16" fmla="*/ 429419 h 675541"/>
                <a:gd name="connsiteX17" fmla="*/ 126525 w 1243725"/>
                <a:gd name="connsiteY17" fmla="*/ 557213 h 675541"/>
                <a:gd name="connsiteX18" fmla="*/ 318 w 1243725"/>
                <a:gd name="connsiteY18" fmla="*/ 588169 h 675541"/>
                <a:gd name="connsiteX19" fmla="*/ 69375 w 1243725"/>
                <a:gd name="connsiteY19" fmla="*/ 504826 h 675541"/>
                <a:gd name="connsiteX20" fmla="*/ 157481 w 1243725"/>
                <a:gd name="connsiteY20" fmla="*/ 357189 h 675541"/>
                <a:gd name="connsiteX21" fmla="*/ 133667 w 1243725"/>
                <a:gd name="connsiteY21" fmla="*/ 316708 h 675541"/>
                <a:gd name="connsiteX22" fmla="*/ 274161 w 1243725"/>
                <a:gd name="connsiteY22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763111 w 1243725"/>
                <a:gd name="connsiteY11" fmla="*/ 419894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5541"/>
                <a:gd name="connsiteX1" fmla="*/ 882174 w 1243725"/>
                <a:gd name="connsiteY1" fmla="*/ 0 h 675541"/>
                <a:gd name="connsiteX2" fmla="*/ 1040924 w 1243725"/>
                <a:gd name="connsiteY2" fmla="*/ 116683 h 675541"/>
                <a:gd name="connsiteX3" fmla="*/ 1038542 w 1243725"/>
                <a:gd name="connsiteY3" fmla="*/ 140495 h 675541"/>
                <a:gd name="connsiteX4" fmla="*/ 1243330 w 1243725"/>
                <a:gd name="connsiteY4" fmla="*/ 240508 h 675541"/>
                <a:gd name="connsiteX5" fmla="*/ 1217136 w 1243725"/>
                <a:gd name="connsiteY5" fmla="*/ 304801 h 675541"/>
                <a:gd name="connsiteX6" fmla="*/ 1133792 w 1243725"/>
                <a:gd name="connsiteY6" fmla="*/ 280989 h 675541"/>
                <a:gd name="connsiteX7" fmla="*/ 1007586 w 1243725"/>
                <a:gd name="connsiteY7" fmla="*/ 233364 h 675541"/>
                <a:gd name="connsiteX8" fmla="*/ 967105 w 1243725"/>
                <a:gd name="connsiteY8" fmla="*/ 269083 h 675541"/>
                <a:gd name="connsiteX9" fmla="*/ 871855 w 1243725"/>
                <a:gd name="connsiteY9" fmla="*/ 226220 h 675541"/>
                <a:gd name="connsiteX10" fmla="*/ 902811 w 1243725"/>
                <a:gd name="connsiteY10" fmla="*/ 357189 h 675541"/>
                <a:gd name="connsiteX11" fmla="*/ 882174 w 1243725"/>
                <a:gd name="connsiteY11" fmla="*/ 403225 h 675541"/>
                <a:gd name="connsiteX12" fmla="*/ 502762 w 1243725"/>
                <a:gd name="connsiteY12" fmla="*/ 661988 h 675541"/>
                <a:gd name="connsiteX13" fmla="*/ 438468 w 1243725"/>
                <a:gd name="connsiteY13" fmla="*/ 640557 h 675541"/>
                <a:gd name="connsiteX14" fmla="*/ 400368 w 1243725"/>
                <a:gd name="connsiteY14" fmla="*/ 531019 h 675541"/>
                <a:gd name="connsiteX15" fmla="*/ 336075 w 1243725"/>
                <a:gd name="connsiteY15" fmla="*/ 395288 h 675541"/>
                <a:gd name="connsiteX16" fmla="*/ 269400 w 1243725"/>
                <a:gd name="connsiteY16" fmla="*/ 442913 h 675541"/>
                <a:gd name="connsiteX17" fmla="*/ 226536 w 1243725"/>
                <a:gd name="connsiteY17" fmla="*/ 429419 h 675541"/>
                <a:gd name="connsiteX18" fmla="*/ 126525 w 1243725"/>
                <a:gd name="connsiteY18" fmla="*/ 557213 h 675541"/>
                <a:gd name="connsiteX19" fmla="*/ 318 w 1243725"/>
                <a:gd name="connsiteY19" fmla="*/ 588169 h 675541"/>
                <a:gd name="connsiteX20" fmla="*/ 69375 w 1243725"/>
                <a:gd name="connsiteY20" fmla="*/ 504826 h 675541"/>
                <a:gd name="connsiteX21" fmla="*/ 157481 w 1243725"/>
                <a:gd name="connsiteY21" fmla="*/ 357189 h 675541"/>
                <a:gd name="connsiteX22" fmla="*/ 133667 w 1243725"/>
                <a:gd name="connsiteY22" fmla="*/ 316708 h 675541"/>
                <a:gd name="connsiteX23" fmla="*/ 274161 w 1243725"/>
                <a:gd name="connsiteY23" fmla="*/ 126207 h 675541"/>
                <a:gd name="connsiteX0" fmla="*/ 274161 w 1243725"/>
                <a:gd name="connsiteY0" fmla="*/ 126207 h 671867"/>
                <a:gd name="connsiteX1" fmla="*/ 882174 w 1243725"/>
                <a:gd name="connsiteY1" fmla="*/ 0 h 671867"/>
                <a:gd name="connsiteX2" fmla="*/ 1040924 w 1243725"/>
                <a:gd name="connsiteY2" fmla="*/ 116683 h 671867"/>
                <a:gd name="connsiteX3" fmla="*/ 1038542 w 1243725"/>
                <a:gd name="connsiteY3" fmla="*/ 140495 h 671867"/>
                <a:gd name="connsiteX4" fmla="*/ 1243330 w 1243725"/>
                <a:gd name="connsiteY4" fmla="*/ 240508 h 671867"/>
                <a:gd name="connsiteX5" fmla="*/ 1217136 w 1243725"/>
                <a:gd name="connsiteY5" fmla="*/ 304801 h 671867"/>
                <a:gd name="connsiteX6" fmla="*/ 1133792 w 1243725"/>
                <a:gd name="connsiteY6" fmla="*/ 280989 h 671867"/>
                <a:gd name="connsiteX7" fmla="*/ 1007586 w 1243725"/>
                <a:gd name="connsiteY7" fmla="*/ 233364 h 671867"/>
                <a:gd name="connsiteX8" fmla="*/ 967105 w 1243725"/>
                <a:gd name="connsiteY8" fmla="*/ 269083 h 671867"/>
                <a:gd name="connsiteX9" fmla="*/ 871855 w 1243725"/>
                <a:gd name="connsiteY9" fmla="*/ 226220 h 671867"/>
                <a:gd name="connsiteX10" fmla="*/ 902811 w 1243725"/>
                <a:gd name="connsiteY10" fmla="*/ 357189 h 671867"/>
                <a:gd name="connsiteX11" fmla="*/ 882174 w 1243725"/>
                <a:gd name="connsiteY11" fmla="*/ 403225 h 671867"/>
                <a:gd name="connsiteX12" fmla="*/ 900430 w 1243725"/>
                <a:gd name="connsiteY12" fmla="*/ 514351 h 671867"/>
                <a:gd name="connsiteX13" fmla="*/ 502762 w 1243725"/>
                <a:gd name="connsiteY13" fmla="*/ 661988 h 671867"/>
                <a:gd name="connsiteX14" fmla="*/ 438468 w 1243725"/>
                <a:gd name="connsiteY14" fmla="*/ 640557 h 671867"/>
                <a:gd name="connsiteX15" fmla="*/ 400368 w 1243725"/>
                <a:gd name="connsiteY15" fmla="*/ 531019 h 671867"/>
                <a:gd name="connsiteX16" fmla="*/ 336075 w 1243725"/>
                <a:gd name="connsiteY16" fmla="*/ 395288 h 671867"/>
                <a:gd name="connsiteX17" fmla="*/ 269400 w 1243725"/>
                <a:gd name="connsiteY17" fmla="*/ 442913 h 671867"/>
                <a:gd name="connsiteX18" fmla="*/ 226536 w 1243725"/>
                <a:gd name="connsiteY18" fmla="*/ 429419 h 671867"/>
                <a:gd name="connsiteX19" fmla="*/ 126525 w 1243725"/>
                <a:gd name="connsiteY19" fmla="*/ 557213 h 671867"/>
                <a:gd name="connsiteX20" fmla="*/ 318 w 1243725"/>
                <a:gd name="connsiteY20" fmla="*/ 588169 h 671867"/>
                <a:gd name="connsiteX21" fmla="*/ 69375 w 1243725"/>
                <a:gd name="connsiteY21" fmla="*/ 504826 h 671867"/>
                <a:gd name="connsiteX22" fmla="*/ 157481 w 1243725"/>
                <a:gd name="connsiteY22" fmla="*/ 357189 h 671867"/>
                <a:gd name="connsiteX23" fmla="*/ 133667 w 1243725"/>
                <a:gd name="connsiteY23" fmla="*/ 316708 h 671867"/>
                <a:gd name="connsiteX24" fmla="*/ 274161 w 1243725"/>
                <a:gd name="connsiteY24" fmla="*/ 126207 h 671867"/>
                <a:gd name="connsiteX0" fmla="*/ 274161 w 1243725"/>
                <a:gd name="connsiteY0" fmla="*/ 126207 h 667423"/>
                <a:gd name="connsiteX1" fmla="*/ 882174 w 1243725"/>
                <a:gd name="connsiteY1" fmla="*/ 0 h 667423"/>
                <a:gd name="connsiteX2" fmla="*/ 1040924 w 1243725"/>
                <a:gd name="connsiteY2" fmla="*/ 116683 h 667423"/>
                <a:gd name="connsiteX3" fmla="*/ 1038542 w 1243725"/>
                <a:gd name="connsiteY3" fmla="*/ 140495 h 667423"/>
                <a:gd name="connsiteX4" fmla="*/ 1243330 w 1243725"/>
                <a:gd name="connsiteY4" fmla="*/ 240508 h 667423"/>
                <a:gd name="connsiteX5" fmla="*/ 1217136 w 1243725"/>
                <a:gd name="connsiteY5" fmla="*/ 304801 h 667423"/>
                <a:gd name="connsiteX6" fmla="*/ 1133792 w 1243725"/>
                <a:gd name="connsiteY6" fmla="*/ 280989 h 667423"/>
                <a:gd name="connsiteX7" fmla="*/ 1007586 w 1243725"/>
                <a:gd name="connsiteY7" fmla="*/ 233364 h 667423"/>
                <a:gd name="connsiteX8" fmla="*/ 967105 w 1243725"/>
                <a:gd name="connsiteY8" fmla="*/ 269083 h 667423"/>
                <a:gd name="connsiteX9" fmla="*/ 871855 w 1243725"/>
                <a:gd name="connsiteY9" fmla="*/ 226220 h 667423"/>
                <a:gd name="connsiteX10" fmla="*/ 902811 w 1243725"/>
                <a:gd name="connsiteY10" fmla="*/ 357189 h 667423"/>
                <a:gd name="connsiteX11" fmla="*/ 882174 w 1243725"/>
                <a:gd name="connsiteY11" fmla="*/ 403225 h 667423"/>
                <a:gd name="connsiteX12" fmla="*/ 900430 w 1243725"/>
                <a:gd name="connsiteY12" fmla="*/ 514351 h 667423"/>
                <a:gd name="connsiteX13" fmla="*/ 867092 w 1243725"/>
                <a:gd name="connsiteY13" fmla="*/ 564358 h 667423"/>
                <a:gd name="connsiteX14" fmla="*/ 502762 w 1243725"/>
                <a:gd name="connsiteY14" fmla="*/ 661988 h 667423"/>
                <a:gd name="connsiteX15" fmla="*/ 438468 w 1243725"/>
                <a:gd name="connsiteY15" fmla="*/ 640557 h 667423"/>
                <a:gd name="connsiteX16" fmla="*/ 400368 w 1243725"/>
                <a:gd name="connsiteY16" fmla="*/ 531019 h 667423"/>
                <a:gd name="connsiteX17" fmla="*/ 336075 w 1243725"/>
                <a:gd name="connsiteY17" fmla="*/ 395288 h 667423"/>
                <a:gd name="connsiteX18" fmla="*/ 269400 w 1243725"/>
                <a:gd name="connsiteY18" fmla="*/ 442913 h 667423"/>
                <a:gd name="connsiteX19" fmla="*/ 226536 w 1243725"/>
                <a:gd name="connsiteY19" fmla="*/ 429419 h 667423"/>
                <a:gd name="connsiteX20" fmla="*/ 126525 w 1243725"/>
                <a:gd name="connsiteY20" fmla="*/ 557213 h 667423"/>
                <a:gd name="connsiteX21" fmla="*/ 318 w 1243725"/>
                <a:gd name="connsiteY21" fmla="*/ 588169 h 667423"/>
                <a:gd name="connsiteX22" fmla="*/ 69375 w 1243725"/>
                <a:gd name="connsiteY22" fmla="*/ 504826 h 667423"/>
                <a:gd name="connsiteX23" fmla="*/ 157481 w 1243725"/>
                <a:gd name="connsiteY23" fmla="*/ 357189 h 667423"/>
                <a:gd name="connsiteX24" fmla="*/ 133667 w 1243725"/>
                <a:gd name="connsiteY24" fmla="*/ 316708 h 667423"/>
                <a:gd name="connsiteX25" fmla="*/ 274161 w 1243725"/>
                <a:gd name="connsiteY25" fmla="*/ 126207 h 667423"/>
                <a:gd name="connsiteX0" fmla="*/ 274161 w 1243725"/>
                <a:gd name="connsiteY0" fmla="*/ 126207 h 664806"/>
                <a:gd name="connsiteX1" fmla="*/ 882174 w 1243725"/>
                <a:gd name="connsiteY1" fmla="*/ 0 h 664806"/>
                <a:gd name="connsiteX2" fmla="*/ 1040924 w 1243725"/>
                <a:gd name="connsiteY2" fmla="*/ 116683 h 664806"/>
                <a:gd name="connsiteX3" fmla="*/ 1038542 w 1243725"/>
                <a:gd name="connsiteY3" fmla="*/ 140495 h 664806"/>
                <a:gd name="connsiteX4" fmla="*/ 1243330 w 1243725"/>
                <a:gd name="connsiteY4" fmla="*/ 240508 h 664806"/>
                <a:gd name="connsiteX5" fmla="*/ 1217136 w 1243725"/>
                <a:gd name="connsiteY5" fmla="*/ 304801 h 664806"/>
                <a:gd name="connsiteX6" fmla="*/ 1133792 w 1243725"/>
                <a:gd name="connsiteY6" fmla="*/ 280989 h 664806"/>
                <a:gd name="connsiteX7" fmla="*/ 1007586 w 1243725"/>
                <a:gd name="connsiteY7" fmla="*/ 233364 h 664806"/>
                <a:gd name="connsiteX8" fmla="*/ 967105 w 1243725"/>
                <a:gd name="connsiteY8" fmla="*/ 269083 h 664806"/>
                <a:gd name="connsiteX9" fmla="*/ 871855 w 1243725"/>
                <a:gd name="connsiteY9" fmla="*/ 226220 h 664806"/>
                <a:gd name="connsiteX10" fmla="*/ 902811 w 1243725"/>
                <a:gd name="connsiteY10" fmla="*/ 357189 h 664806"/>
                <a:gd name="connsiteX11" fmla="*/ 882174 w 1243725"/>
                <a:gd name="connsiteY11" fmla="*/ 403225 h 664806"/>
                <a:gd name="connsiteX12" fmla="*/ 900430 w 1243725"/>
                <a:gd name="connsiteY12" fmla="*/ 514351 h 664806"/>
                <a:gd name="connsiteX13" fmla="*/ 867092 w 1243725"/>
                <a:gd name="connsiteY13" fmla="*/ 564358 h 664806"/>
                <a:gd name="connsiteX14" fmla="*/ 831374 w 1243725"/>
                <a:gd name="connsiteY14" fmla="*/ 592933 h 664806"/>
                <a:gd name="connsiteX15" fmla="*/ 502762 w 1243725"/>
                <a:gd name="connsiteY15" fmla="*/ 661988 h 664806"/>
                <a:gd name="connsiteX16" fmla="*/ 438468 w 1243725"/>
                <a:gd name="connsiteY16" fmla="*/ 640557 h 664806"/>
                <a:gd name="connsiteX17" fmla="*/ 400368 w 1243725"/>
                <a:gd name="connsiteY17" fmla="*/ 531019 h 664806"/>
                <a:gd name="connsiteX18" fmla="*/ 336075 w 1243725"/>
                <a:gd name="connsiteY18" fmla="*/ 395288 h 664806"/>
                <a:gd name="connsiteX19" fmla="*/ 269400 w 1243725"/>
                <a:gd name="connsiteY19" fmla="*/ 442913 h 664806"/>
                <a:gd name="connsiteX20" fmla="*/ 226536 w 1243725"/>
                <a:gd name="connsiteY20" fmla="*/ 429419 h 664806"/>
                <a:gd name="connsiteX21" fmla="*/ 126525 w 1243725"/>
                <a:gd name="connsiteY21" fmla="*/ 557213 h 664806"/>
                <a:gd name="connsiteX22" fmla="*/ 318 w 1243725"/>
                <a:gd name="connsiteY22" fmla="*/ 588169 h 664806"/>
                <a:gd name="connsiteX23" fmla="*/ 69375 w 1243725"/>
                <a:gd name="connsiteY23" fmla="*/ 504826 h 664806"/>
                <a:gd name="connsiteX24" fmla="*/ 157481 w 1243725"/>
                <a:gd name="connsiteY24" fmla="*/ 357189 h 664806"/>
                <a:gd name="connsiteX25" fmla="*/ 133667 w 1243725"/>
                <a:gd name="connsiteY25" fmla="*/ 316708 h 664806"/>
                <a:gd name="connsiteX26" fmla="*/ 274161 w 1243725"/>
                <a:gd name="connsiteY26" fmla="*/ 126207 h 664806"/>
                <a:gd name="connsiteX0" fmla="*/ 274161 w 1243725"/>
                <a:gd name="connsiteY0" fmla="*/ 126207 h 663300"/>
                <a:gd name="connsiteX1" fmla="*/ 882174 w 1243725"/>
                <a:gd name="connsiteY1" fmla="*/ 0 h 663300"/>
                <a:gd name="connsiteX2" fmla="*/ 1040924 w 1243725"/>
                <a:gd name="connsiteY2" fmla="*/ 116683 h 663300"/>
                <a:gd name="connsiteX3" fmla="*/ 1038542 w 1243725"/>
                <a:gd name="connsiteY3" fmla="*/ 140495 h 663300"/>
                <a:gd name="connsiteX4" fmla="*/ 1243330 w 1243725"/>
                <a:gd name="connsiteY4" fmla="*/ 240508 h 663300"/>
                <a:gd name="connsiteX5" fmla="*/ 1217136 w 1243725"/>
                <a:gd name="connsiteY5" fmla="*/ 304801 h 663300"/>
                <a:gd name="connsiteX6" fmla="*/ 1133792 w 1243725"/>
                <a:gd name="connsiteY6" fmla="*/ 280989 h 663300"/>
                <a:gd name="connsiteX7" fmla="*/ 1007586 w 1243725"/>
                <a:gd name="connsiteY7" fmla="*/ 233364 h 663300"/>
                <a:gd name="connsiteX8" fmla="*/ 967105 w 1243725"/>
                <a:gd name="connsiteY8" fmla="*/ 269083 h 663300"/>
                <a:gd name="connsiteX9" fmla="*/ 871855 w 1243725"/>
                <a:gd name="connsiteY9" fmla="*/ 226220 h 663300"/>
                <a:gd name="connsiteX10" fmla="*/ 902811 w 1243725"/>
                <a:gd name="connsiteY10" fmla="*/ 357189 h 663300"/>
                <a:gd name="connsiteX11" fmla="*/ 882174 w 1243725"/>
                <a:gd name="connsiteY11" fmla="*/ 403225 h 663300"/>
                <a:gd name="connsiteX12" fmla="*/ 900430 w 1243725"/>
                <a:gd name="connsiteY12" fmla="*/ 514351 h 663300"/>
                <a:gd name="connsiteX13" fmla="*/ 867092 w 1243725"/>
                <a:gd name="connsiteY13" fmla="*/ 564358 h 663300"/>
                <a:gd name="connsiteX14" fmla="*/ 831374 w 1243725"/>
                <a:gd name="connsiteY14" fmla="*/ 592933 h 663300"/>
                <a:gd name="connsiteX15" fmla="*/ 778986 w 1243725"/>
                <a:gd name="connsiteY15" fmla="*/ 576264 h 663300"/>
                <a:gd name="connsiteX16" fmla="*/ 502762 w 1243725"/>
                <a:gd name="connsiteY16" fmla="*/ 661988 h 663300"/>
                <a:gd name="connsiteX17" fmla="*/ 438468 w 1243725"/>
                <a:gd name="connsiteY17" fmla="*/ 640557 h 663300"/>
                <a:gd name="connsiteX18" fmla="*/ 400368 w 1243725"/>
                <a:gd name="connsiteY18" fmla="*/ 531019 h 663300"/>
                <a:gd name="connsiteX19" fmla="*/ 336075 w 1243725"/>
                <a:gd name="connsiteY19" fmla="*/ 395288 h 663300"/>
                <a:gd name="connsiteX20" fmla="*/ 269400 w 1243725"/>
                <a:gd name="connsiteY20" fmla="*/ 442913 h 663300"/>
                <a:gd name="connsiteX21" fmla="*/ 226536 w 1243725"/>
                <a:gd name="connsiteY21" fmla="*/ 429419 h 663300"/>
                <a:gd name="connsiteX22" fmla="*/ 126525 w 1243725"/>
                <a:gd name="connsiteY22" fmla="*/ 557213 h 663300"/>
                <a:gd name="connsiteX23" fmla="*/ 318 w 1243725"/>
                <a:gd name="connsiteY23" fmla="*/ 588169 h 663300"/>
                <a:gd name="connsiteX24" fmla="*/ 69375 w 1243725"/>
                <a:gd name="connsiteY24" fmla="*/ 504826 h 663300"/>
                <a:gd name="connsiteX25" fmla="*/ 157481 w 1243725"/>
                <a:gd name="connsiteY25" fmla="*/ 357189 h 663300"/>
                <a:gd name="connsiteX26" fmla="*/ 133667 w 1243725"/>
                <a:gd name="connsiteY26" fmla="*/ 316708 h 663300"/>
                <a:gd name="connsiteX27" fmla="*/ 274161 w 1243725"/>
                <a:gd name="connsiteY27" fmla="*/ 126207 h 663300"/>
                <a:gd name="connsiteX0" fmla="*/ 274161 w 1243725"/>
                <a:gd name="connsiteY0" fmla="*/ 126207 h 663056"/>
                <a:gd name="connsiteX1" fmla="*/ 882174 w 1243725"/>
                <a:gd name="connsiteY1" fmla="*/ 0 h 663056"/>
                <a:gd name="connsiteX2" fmla="*/ 1040924 w 1243725"/>
                <a:gd name="connsiteY2" fmla="*/ 116683 h 663056"/>
                <a:gd name="connsiteX3" fmla="*/ 1038542 w 1243725"/>
                <a:gd name="connsiteY3" fmla="*/ 140495 h 663056"/>
                <a:gd name="connsiteX4" fmla="*/ 1243330 w 1243725"/>
                <a:gd name="connsiteY4" fmla="*/ 240508 h 663056"/>
                <a:gd name="connsiteX5" fmla="*/ 1217136 w 1243725"/>
                <a:gd name="connsiteY5" fmla="*/ 304801 h 663056"/>
                <a:gd name="connsiteX6" fmla="*/ 1133792 w 1243725"/>
                <a:gd name="connsiteY6" fmla="*/ 280989 h 663056"/>
                <a:gd name="connsiteX7" fmla="*/ 1007586 w 1243725"/>
                <a:gd name="connsiteY7" fmla="*/ 233364 h 663056"/>
                <a:gd name="connsiteX8" fmla="*/ 967105 w 1243725"/>
                <a:gd name="connsiteY8" fmla="*/ 269083 h 663056"/>
                <a:gd name="connsiteX9" fmla="*/ 871855 w 1243725"/>
                <a:gd name="connsiteY9" fmla="*/ 226220 h 663056"/>
                <a:gd name="connsiteX10" fmla="*/ 902811 w 1243725"/>
                <a:gd name="connsiteY10" fmla="*/ 357189 h 663056"/>
                <a:gd name="connsiteX11" fmla="*/ 882174 w 1243725"/>
                <a:gd name="connsiteY11" fmla="*/ 403225 h 663056"/>
                <a:gd name="connsiteX12" fmla="*/ 900430 w 1243725"/>
                <a:gd name="connsiteY12" fmla="*/ 514351 h 663056"/>
                <a:gd name="connsiteX13" fmla="*/ 867092 w 1243725"/>
                <a:gd name="connsiteY13" fmla="*/ 564358 h 663056"/>
                <a:gd name="connsiteX14" fmla="*/ 831374 w 1243725"/>
                <a:gd name="connsiteY14" fmla="*/ 592933 h 663056"/>
                <a:gd name="connsiteX15" fmla="*/ 778986 w 1243725"/>
                <a:gd name="connsiteY15" fmla="*/ 576264 h 663056"/>
                <a:gd name="connsiteX16" fmla="*/ 721836 w 1243725"/>
                <a:gd name="connsiteY16" fmla="*/ 485776 h 663056"/>
                <a:gd name="connsiteX17" fmla="*/ 502762 w 1243725"/>
                <a:gd name="connsiteY17" fmla="*/ 661988 h 663056"/>
                <a:gd name="connsiteX18" fmla="*/ 438468 w 1243725"/>
                <a:gd name="connsiteY18" fmla="*/ 640557 h 663056"/>
                <a:gd name="connsiteX19" fmla="*/ 400368 w 1243725"/>
                <a:gd name="connsiteY19" fmla="*/ 531019 h 663056"/>
                <a:gd name="connsiteX20" fmla="*/ 336075 w 1243725"/>
                <a:gd name="connsiteY20" fmla="*/ 395288 h 663056"/>
                <a:gd name="connsiteX21" fmla="*/ 269400 w 1243725"/>
                <a:gd name="connsiteY21" fmla="*/ 442913 h 663056"/>
                <a:gd name="connsiteX22" fmla="*/ 226536 w 1243725"/>
                <a:gd name="connsiteY22" fmla="*/ 429419 h 663056"/>
                <a:gd name="connsiteX23" fmla="*/ 126525 w 1243725"/>
                <a:gd name="connsiteY23" fmla="*/ 557213 h 663056"/>
                <a:gd name="connsiteX24" fmla="*/ 318 w 1243725"/>
                <a:gd name="connsiteY24" fmla="*/ 588169 h 663056"/>
                <a:gd name="connsiteX25" fmla="*/ 69375 w 1243725"/>
                <a:gd name="connsiteY25" fmla="*/ 504826 h 663056"/>
                <a:gd name="connsiteX26" fmla="*/ 157481 w 1243725"/>
                <a:gd name="connsiteY26" fmla="*/ 357189 h 663056"/>
                <a:gd name="connsiteX27" fmla="*/ 133667 w 1243725"/>
                <a:gd name="connsiteY27" fmla="*/ 316708 h 663056"/>
                <a:gd name="connsiteX28" fmla="*/ 274161 w 1243725"/>
                <a:gd name="connsiteY28" fmla="*/ 126207 h 663056"/>
                <a:gd name="connsiteX0" fmla="*/ 274161 w 1243725"/>
                <a:gd name="connsiteY0" fmla="*/ 126207 h 666009"/>
                <a:gd name="connsiteX1" fmla="*/ 882174 w 1243725"/>
                <a:gd name="connsiteY1" fmla="*/ 0 h 666009"/>
                <a:gd name="connsiteX2" fmla="*/ 1040924 w 1243725"/>
                <a:gd name="connsiteY2" fmla="*/ 116683 h 666009"/>
                <a:gd name="connsiteX3" fmla="*/ 1038542 w 1243725"/>
                <a:gd name="connsiteY3" fmla="*/ 140495 h 666009"/>
                <a:gd name="connsiteX4" fmla="*/ 1243330 w 1243725"/>
                <a:gd name="connsiteY4" fmla="*/ 240508 h 666009"/>
                <a:gd name="connsiteX5" fmla="*/ 1217136 w 1243725"/>
                <a:gd name="connsiteY5" fmla="*/ 304801 h 666009"/>
                <a:gd name="connsiteX6" fmla="*/ 1133792 w 1243725"/>
                <a:gd name="connsiteY6" fmla="*/ 280989 h 666009"/>
                <a:gd name="connsiteX7" fmla="*/ 1007586 w 1243725"/>
                <a:gd name="connsiteY7" fmla="*/ 233364 h 666009"/>
                <a:gd name="connsiteX8" fmla="*/ 967105 w 1243725"/>
                <a:gd name="connsiteY8" fmla="*/ 269083 h 666009"/>
                <a:gd name="connsiteX9" fmla="*/ 871855 w 1243725"/>
                <a:gd name="connsiteY9" fmla="*/ 226220 h 666009"/>
                <a:gd name="connsiteX10" fmla="*/ 902811 w 1243725"/>
                <a:gd name="connsiteY10" fmla="*/ 357189 h 666009"/>
                <a:gd name="connsiteX11" fmla="*/ 882174 w 1243725"/>
                <a:gd name="connsiteY11" fmla="*/ 403225 h 666009"/>
                <a:gd name="connsiteX12" fmla="*/ 900430 w 1243725"/>
                <a:gd name="connsiteY12" fmla="*/ 514351 h 666009"/>
                <a:gd name="connsiteX13" fmla="*/ 867092 w 1243725"/>
                <a:gd name="connsiteY13" fmla="*/ 564358 h 666009"/>
                <a:gd name="connsiteX14" fmla="*/ 831374 w 1243725"/>
                <a:gd name="connsiteY14" fmla="*/ 592933 h 666009"/>
                <a:gd name="connsiteX15" fmla="*/ 778986 w 1243725"/>
                <a:gd name="connsiteY15" fmla="*/ 576264 h 666009"/>
                <a:gd name="connsiteX16" fmla="*/ 721836 w 1243725"/>
                <a:gd name="connsiteY16" fmla="*/ 485776 h 666009"/>
                <a:gd name="connsiteX17" fmla="*/ 588486 w 1243725"/>
                <a:gd name="connsiteY17" fmla="*/ 523876 h 666009"/>
                <a:gd name="connsiteX18" fmla="*/ 502762 w 1243725"/>
                <a:gd name="connsiteY18" fmla="*/ 661988 h 666009"/>
                <a:gd name="connsiteX19" fmla="*/ 438468 w 1243725"/>
                <a:gd name="connsiteY19" fmla="*/ 640557 h 666009"/>
                <a:gd name="connsiteX20" fmla="*/ 400368 w 1243725"/>
                <a:gd name="connsiteY20" fmla="*/ 531019 h 666009"/>
                <a:gd name="connsiteX21" fmla="*/ 336075 w 1243725"/>
                <a:gd name="connsiteY21" fmla="*/ 395288 h 666009"/>
                <a:gd name="connsiteX22" fmla="*/ 269400 w 1243725"/>
                <a:gd name="connsiteY22" fmla="*/ 442913 h 666009"/>
                <a:gd name="connsiteX23" fmla="*/ 226536 w 1243725"/>
                <a:gd name="connsiteY23" fmla="*/ 429419 h 666009"/>
                <a:gd name="connsiteX24" fmla="*/ 126525 w 1243725"/>
                <a:gd name="connsiteY24" fmla="*/ 557213 h 666009"/>
                <a:gd name="connsiteX25" fmla="*/ 318 w 1243725"/>
                <a:gd name="connsiteY25" fmla="*/ 588169 h 666009"/>
                <a:gd name="connsiteX26" fmla="*/ 69375 w 1243725"/>
                <a:gd name="connsiteY26" fmla="*/ 504826 h 666009"/>
                <a:gd name="connsiteX27" fmla="*/ 157481 w 1243725"/>
                <a:gd name="connsiteY27" fmla="*/ 357189 h 666009"/>
                <a:gd name="connsiteX28" fmla="*/ 133667 w 1243725"/>
                <a:gd name="connsiteY28" fmla="*/ 316708 h 666009"/>
                <a:gd name="connsiteX29" fmla="*/ 274161 w 1243725"/>
                <a:gd name="connsiteY29" fmla="*/ 126207 h 666009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502762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3555"/>
                <a:gd name="connsiteX1" fmla="*/ 882174 w 1243725"/>
                <a:gd name="connsiteY1" fmla="*/ 0 h 663555"/>
                <a:gd name="connsiteX2" fmla="*/ 1040924 w 1243725"/>
                <a:gd name="connsiteY2" fmla="*/ 116683 h 663555"/>
                <a:gd name="connsiteX3" fmla="*/ 1038542 w 1243725"/>
                <a:gd name="connsiteY3" fmla="*/ 140495 h 663555"/>
                <a:gd name="connsiteX4" fmla="*/ 1243330 w 1243725"/>
                <a:gd name="connsiteY4" fmla="*/ 240508 h 663555"/>
                <a:gd name="connsiteX5" fmla="*/ 1217136 w 1243725"/>
                <a:gd name="connsiteY5" fmla="*/ 304801 h 663555"/>
                <a:gd name="connsiteX6" fmla="*/ 1133792 w 1243725"/>
                <a:gd name="connsiteY6" fmla="*/ 280989 h 663555"/>
                <a:gd name="connsiteX7" fmla="*/ 1007586 w 1243725"/>
                <a:gd name="connsiteY7" fmla="*/ 233364 h 663555"/>
                <a:gd name="connsiteX8" fmla="*/ 967105 w 1243725"/>
                <a:gd name="connsiteY8" fmla="*/ 269083 h 663555"/>
                <a:gd name="connsiteX9" fmla="*/ 871855 w 1243725"/>
                <a:gd name="connsiteY9" fmla="*/ 226220 h 663555"/>
                <a:gd name="connsiteX10" fmla="*/ 902811 w 1243725"/>
                <a:gd name="connsiteY10" fmla="*/ 357189 h 663555"/>
                <a:gd name="connsiteX11" fmla="*/ 882174 w 1243725"/>
                <a:gd name="connsiteY11" fmla="*/ 403225 h 663555"/>
                <a:gd name="connsiteX12" fmla="*/ 900430 w 1243725"/>
                <a:gd name="connsiteY12" fmla="*/ 514351 h 663555"/>
                <a:gd name="connsiteX13" fmla="*/ 867092 w 1243725"/>
                <a:gd name="connsiteY13" fmla="*/ 564358 h 663555"/>
                <a:gd name="connsiteX14" fmla="*/ 831374 w 1243725"/>
                <a:gd name="connsiteY14" fmla="*/ 592933 h 663555"/>
                <a:gd name="connsiteX15" fmla="*/ 778986 w 1243725"/>
                <a:gd name="connsiteY15" fmla="*/ 576264 h 663555"/>
                <a:gd name="connsiteX16" fmla="*/ 721836 w 1243725"/>
                <a:gd name="connsiteY16" fmla="*/ 485776 h 663555"/>
                <a:gd name="connsiteX17" fmla="*/ 588486 w 1243725"/>
                <a:gd name="connsiteY17" fmla="*/ 523876 h 663555"/>
                <a:gd name="connsiteX18" fmla="*/ 583724 w 1243725"/>
                <a:gd name="connsiteY18" fmla="*/ 633414 h 663555"/>
                <a:gd name="connsiteX19" fmla="*/ 495619 w 1243725"/>
                <a:gd name="connsiteY19" fmla="*/ 661988 h 663555"/>
                <a:gd name="connsiteX20" fmla="*/ 438468 w 1243725"/>
                <a:gd name="connsiteY20" fmla="*/ 640557 h 663555"/>
                <a:gd name="connsiteX21" fmla="*/ 400368 w 1243725"/>
                <a:gd name="connsiteY21" fmla="*/ 531019 h 663555"/>
                <a:gd name="connsiteX22" fmla="*/ 336075 w 1243725"/>
                <a:gd name="connsiteY22" fmla="*/ 395288 h 663555"/>
                <a:gd name="connsiteX23" fmla="*/ 269400 w 1243725"/>
                <a:gd name="connsiteY23" fmla="*/ 442913 h 663555"/>
                <a:gd name="connsiteX24" fmla="*/ 226536 w 1243725"/>
                <a:gd name="connsiteY24" fmla="*/ 429419 h 663555"/>
                <a:gd name="connsiteX25" fmla="*/ 126525 w 1243725"/>
                <a:gd name="connsiteY25" fmla="*/ 557213 h 663555"/>
                <a:gd name="connsiteX26" fmla="*/ 318 w 1243725"/>
                <a:gd name="connsiteY26" fmla="*/ 588169 h 663555"/>
                <a:gd name="connsiteX27" fmla="*/ 69375 w 1243725"/>
                <a:gd name="connsiteY27" fmla="*/ 504826 h 663555"/>
                <a:gd name="connsiteX28" fmla="*/ 157481 w 1243725"/>
                <a:gd name="connsiteY28" fmla="*/ 357189 h 663555"/>
                <a:gd name="connsiteX29" fmla="*/ 133667 w 1243725"/>
                <a:gd name="connsiteY29" fmla="*/ 316708 h 663555"/>
                <a:gd name="connsiteX30" fmla="*/ 274161 w 1243725"/>
                <a:gd name="connsiteY30" fmla="*/ 126207 h 663555"/>
                <a:gd name="connsiteX0" fmla="*/ 274161 w 1243725"/>
                <a:gd name="connsiteY0" fmla="*/ 126207 h 664618"/>
                <a:gd name="connsiteX1" fmla="*/ 882174 w 1243725"/>
                <a:gd name="connsiteY1" fmla="*/ 0 h 664618"/>
                <a:gd name="connsiteX2" fmla="*/ 1040924 w 1243725"/>
                <a:gd name="connsiteY2" fmla="*/ 116683 h 664618"/>
                <a:gd name="connsiteX3" fmla="*/ 1038542 w 1243725"/>
                <a:gd name="connsiteY3" fmla="*/ 140495 h 664618"/>
                <a:gd name="connsiteX4" fmla="*/ 1243330 w 1243725"/>
                <a:gd name="connsiteY4" fmla="*/ 240508 h 664618"/>
                <a:gd name="connsiteX5" fmla="*/ 1217136 w 1243725"/>
                <a:gd name="connsiteY5" fmla="*/ 304801 h 664618"/>
                <a:gd name="connsiteX6" fmla="*/ 1133792 w 1243725"/>
                <a:gd name="connsiteY6" fmla="*/ 280989 h 664618"/>
                <a:gd name="connsiteX7" fmla="*/ 1007586 w 1243725"/>
                <a:gd name="connsiteY7" fmla="*/ 233364 h 664618"/>
                <a:gd name="connsiteX8" fmla="*/ 967105 w 1243725"/>
                <a:gd name="connsiteY8" fmla="*/ 269083 h 664618"/>
                <a:gd name="connsiteX9" fmla="*/ 871855 w 1243725"/>
                <a:gd name="connsiteY9" fmla="*/ 226220 h 664618"/>
                <a:gd name="connsiteX10" fmla="*/ 902811 w 1243725"/>
                <a:gd name="connsiteY10" fmla="*/ 357189 h 664618"/>
                <a:gd name="connsiteX11" fmla="*/ 882174 w 1243725"/>
                <a:gd name="connsiteY11" fmla="*/ 403225 h 664618"/>
                <a:gd name="connsiteX12" fmla="*/ 900430 w 1243725"/>
                <a:gd name="connsiteY12" fmla="*/ 514351 h 664618"/>
                <a:gd name="connsiteX13" fmla="*/ 867092 w 1243725"/>
                <a:gd name="connsiteY13" fmla="*/ 564358 h 664618"/>
                <a:gd name="connsiteX14" fmla="*/ 831374 w 1243725"/>
                <a:gd name="connsiteY14" fmla="*/ 592933 h 664618"/>
                <a:gd name="connsiteX15" fmla="*/ 778986 w 1243725"/>
                <a:gd name="connsiteY15" fmla="*/ 576264 h 664618"/>
                <a:gd name="connsiteX16" fmla="*/ 721836 w 1243725"/>
                <a:gd name="connsiteY16" fmla="*/ 485776 h 664618"/>
                <a:gd name="connsiteX17" fmla="*/ 588486 w 1243725"/>
                <a:gd name="connsiteY17" fmla="*/ 523876 h 664618"/>
                <a:gd name="connsiteX18" fmla="*/ 583724 w 1243725"/>
                <a:gd name="connsiteY18" fmla="*/ 633414 h 664618"/>
                <a:gd name="connsiteX19" fmla="*/ 528955 w 1243725"/>
                <a:gd name="connsiteY19" fmla="*/ 661989 h 664618"/>
                <a:gd name="connsiteX20" fmla="*/ 495619 w 1243725"/>
                <a:gd name="connsiteY20" fmla="*/ 661988 h 664618"/>
                <a:gd name="connsiteX21" fmla="*/ 438468 w 1243725"/>
                <a:gd name="connsiteY21" fmla="*/ 640557 h 664618"/>
                <a:gd name="connsiteX22" fmla="*/ 400368 w 1243725"/>
                <a:gd name="connsiteY22" fmla="*/ 531019 h 664618"/>
                <a:gd name="connsiteX23" fmla="*/ 336075 w 1243725"/>
                <a:gd name="connsiteY23" fmla="*/ 395288 h 664618"/>
                <a:gd name="connsiteX24" fmla="*/ 269400 w 1243725"/>
                <a:gd name="connsiteY24" fmla="*/ 442913 h 664618"/>
                <a:gd name="connsiteX25" fmla="*/ 226536 w 1243725"/>
                <a:gd name="connsiteY25" fmla="*/ 429419 h 664618"/>
                <a:gd name="connsiteX26" fmla="*/ 126525 w 1243725"/>
                <a:gd name="connsiteY26" fmla="*/ 557213 h 664618"/>
                <a:gd name="connsiteX27" fmla="*/ 318 w 1243725"/>
                <a:gd name="connsiteY27" fmla="*/ 588169 h 664618"/>
                <a:gd name="connsiteX28" fmla="*/ 69375 w 1243725"/>
                <a:gd name="connsiteY28" fmla="*/ 504826 h 664618"/>
                <a:gd name="connsiteX29" fmla="*/ 157481 w 1243725"/>
                <a:gd name="connsiteY29" fmla="*/ 357189 h 664618"/>
                <a:gd name="connsiteX30" fmla="*/ 133667 w 1243725"/>
                <a:gd name="connsiteY30" fmla="*/ 316708 h 664618"/>
                <a:gd name="connsiteX31" fmla="*/ 274161 w 1243725"/>
                <a:gd name="connsiteY31" fmla="*/ 126207 h 664618"/>
                <a:gd name="connsiteX0" fmla="*/ 274161 w 1243725"/>
                <a:gd name="connsiteY0" fmla="*/ 126207 h 663949"/>
                <a:gd name="connsiteX1" fmla="*/ 882174 w 1243725"/>
                <a:gd name="connsiteY1" fmla="*/ 0 h 663949"/>
                <a:gd name="connsiteX2" fmla="*/ 1040924 w 1243725"/>
                <a:gd name="connsiteY2" fmla="*/ 116683 h 663949"/>
                <a:gd name="connsiteX3" fmla="*/ 1038542 w 1243725"/>
                <a:gd name="connsiteY3" fmla="*/ 140495 h 663949"/>
                <a:gd name="connsiteX4" fmla="*/ 1243330 w 1243725"/>
                <a:gd name="connsiteY4" fmla="*/ 240508 h 663949"/>
                <a:gd name="connsiteX5" fmla="*/ 1217136 w 1243725"/>
                <a:gd name="connsiteY5" fmla="*/ 304801 h 663949"/>
                <a:gd name="connsiteX6" fmla="*/ 1133792 w 1243725"/>
                <a:gd name="connsiteY6" fmla="*/ 280989 h 663949"/>
                <a:gd name="connsiteX7" fmla="*/ 1007586 w 1243725"/>
                <a:gd name="connsiteY7" fmla="*/ 233364 h 663949"/>
                <a:gd name="connsiteX8" fmla="*/ 967105 w 1243725"/>
                <a:gd name="connsiteY8" fmla="*/ 269083 h 663949"/>
                <a:gd name="connsiteX9" fmla="*/ 871855 w 1243725"/>
                <a:gd name="connsiteY9" fmla="*/ 226220 h 663949"/>
                <a:gd name="connsiteX10" fmla="*/ 902811 w 1243725"/>
                <a:gd name="connsiteY10" fmla="*/ 357189 h 663949"/>
                <a:gd name="connsiteX11" fmla="*/ 882174 w 1243725"/>
                <a:gd name="connsiteY11" fmla="*/ 403225 h 663949"/>
                <a:gd name="connsiteX12" fmla="*/ 900430 w 1243725"/>
                <a:gd name="connsiteY12" fmla="*/ 514351 h 663949"/>
                <a:gd name="connsiteX13" fmla="*/ 867092 w 1243725"/>
                <a:gd name="connsiteY13" fmla="*/ 564358 h 663949"/>
                <a:gd name="connsiteX14" fmla="*/ 831374 w 1243725"/>
                <a:gd name="connsiteY14" fmla="*/ 592933 h 663949"/>
                <a:gd name="connsiteX15" fmla="*/ 778986 w 1243725"/>
                <a:gd name="connsiteY15" fmla="*/ 576264 h 663949"/>
                <a:gd name="connsiteX16" fmla="*/ 721836 w 1243725"/>
                <a:gd name="connsiteY16" fmla="*/ 485776 h 663949"/>
                <a:gd name="connsiteX17" fmla="*/ 588486 w 1243725"/>
                <a:gd name="connsiteY17" fmla="*/ 523876 h 663949"/>
                <a:gd name="connsiteX18" fmla="*/ 583724 w 1243725"/>
                <a:gd name="connsiteY18" fmla="*/ 633414 h 663949"/>
                <a:gd name="connsiteX19" fmla="*/ 528955 w 1243725"/>
                <a:gd name="connsiteY19" fmla="*/ 661989 h 663949"/>
                <a:gd name="connsiteX20" fmla="*/ 488475 w 1243725"/>
                <a:gd name="connsiteY20" fmla="*/ 659607 h 663949"/>
                <a:gd name="connsiteX21" fmla="*/ 438468 w 1243725"/>
                <a:gd name="connsiteY21" fmla="*/ 640557 h 663949"/>
                <a:gd name="connsiteX22" fmla="*/ 400368 w 1243725"/>
                <a:gd name="connsiteY22" fmla="*/ 531019 h 663949"/>
                <a:gd name="connsiteX23" fmla="*/ 336075 w 1243725"/>
                <a:gd name="connsiteY23" fmla="*/ 395288 h 663949"/>
                <a:gd name="connsiteX24" fmla="*/ 269400 w 1243725"/>
                <a:gd name="connsiteY24" fmla="*/ 442913 h 663949"/>
                <a:gd name="connsiteX25" fmla="*/ 226536 w 1243725"/>
                <a:gd name="connsiteY25" fmla="*/ 429419 h 663949"/>
                <a:gd name="connsiteX26" fmla="*/ 126525 w 1243725"/>
                <a:gd name="connsiteY26" fmla="*/ 557213 h 663949"/>
                <a:gd name="connsiteX27" fmla="*/ 318 w 1243725"/>
                <a:gd name="connsiteY27" fmla="*/ 588169 h 663949"/>
                <a:gd name="connsiteX28" fmla="*/ 69375 w 1243725"/>
                <a:gd name="connsiteY28" fmla="*/ 504826 h 663949"/>
                <a:gd name="connsiteX29" fmla="*/ 157481 w 1243725"/>
                <a:gd name="connsiteY29" fmla="*/ 357189 h 663949"/>
                <a:gd name="connsiteX30" fmla="*/ 133667 w 1243725"/>
                <a:gd name="connsiteY30" fmla="*/ 316708 h 663949"/>
                <a:gd name="connsiteX31" fmla="*/ 274161 w 1243725"/>
                <a:gd name="connsiteY31" fmla="*/ 126207 h 663949"/>
                <a:gd name="connsiteX0" fmla="*/ 274161 w 1243725"/>
                <a:gd name="connsiteY0" fmla="*/ 126207 h 766962"/>
                <a:gd name="connsiteX1" fmla="*/ 882174 w 1243725"/>
                <a:gd name="connsiteY1" fmla="*/ 0 h 766962"/>
                <a:gd name="connsiteX2" fmla="*/ 1040924 w 1243725"/>
                <a:gd name="connsiteY2" fmla="*/ 116683 h 766962"/>
                <a:gd name="connsiteX3" fmla="*/ 1038542 w 1243725"/>
                <a:gd name="connsiteY3" fmla="*/ 140495 h 766962"/>
                <a:gd name="connsiteX4" fmla="*/ 1243330 w 1243725"/>
                <a:gd name="connsiteY4" fmla="*/ 240508 h 766962"/>
                <a:gd name="connsiteX5" fmla="*/ 1217136 w 1243725"/>
                <a:gd name="connsiteY5" fmla="*/ 304801 h 766962"/>
                <a:gd name="connsiteX6" fmla="*/ 1133792 w 1243725"/>
                <a:gd name="connsiteY6" fmla="*/ 280989 h 766962"/>
                <a:gd name="connsiteX7" fmla="*/ 1007586 w 1243725"/>
                <a:gd name="connsiteY7" fmla="*/ 233364 h 766962"/>
                <a:gd name="connsiteX8" fmla="*/ 967105 w 1243725"/>
                <a:gd name="connsiteY8" fmla="*/ 269083 h 766962"/>
                <a:gd name="connsiteX9" fmla="*/ 871855 w 1243725"/>
                <a:gd name="connsiteY9" fmla="*/ 226220 h 766962"/>
                <a:gd name="connsiteX10" fmla="*/ 902811 w 1243725"/>
                <a:gd name="connsiteY10" fmla="*/ 357189 h 766962"/>
                <a:gd name="connsiteX11" fmla="*/ 882174 w 1243725"/>
                <a:gd name="connsiteY11" fmla="*/ 403225 h 766962"/>
                <a:gd name="connsiteX12" fmla="*/ 900430 w 1243725"/>
                <a:gd name="connsiteY12" fmla="*/ 514351 h 766962"/>
                <a:gd name="connsiteX13" fmla="*/ 867092 w 1243725"/>
                <a:gd name="connsiteY13" fmla="*/ 564358 h 766962"/>
                <a:gd name="connsiteX14" fmla="*/ 831374 w 1243725"/>
                <a:gd name="connsiteY14" fmla="*/ 592933 h 766962"/>
                <a:gd name="connsiteX15" fmla="*/ 778986 w 1243725"/>
                <a:gd name="connsiteY15" fmla="*/ 576264 h 766962"/>
                <a:gd name="connsiteX16" fmla="*/ 721836 w 1243725"/>
                <a:gd name="connsiteY16" fmla="*/ 485776 h 766962"/>
                <a:gd name="connsiteX17" fmla="*/ 588486 w 1243725"/>
                <a:gd name="connsiteY17" fmla="*/ 523876 h 766962"/>
                <a:gd name="connsiteX18" fmla="*/ 583724 w 1243725"/>
                <a:gd name="connsiteY18" fmla="*/ 633414 h 766962"/>
                <a:gd name="connsiteX19" fmla="*/ 528955 w 1243725"/>
                <a:gd name="connsiteY19" fmla="*/ 661989 h 766962"/>
                <a:gd name="connsiteX20" fmla="*/ 488475 w 1243725"/>
                <a:gd name="connsiteY20" fmla="*/ 659607 h 766962"/>
                <a:gd name="connsiteX21" fmla="*/ 438468 w 1243725"/>
                <a:gd name="connsiteY21" fmla="*/ 640557 h 766962"/>
                <a:gd name="connsiteX22" fmla="*/ 400368 w 1243725"/>
                <a:gd name="connsiteY22" fmla="*/ 531019 h 766962"/>
                <a:gd name="connsiteX23" fmla="*/ 336075 w 1243725"/>
                <a:gd name="connsiteY23" fmla="*/ 395288 h 766962"/>
                <a:gd name="connsiteX24" fmla="*/ 269400 w 1243725"/>
                <a:gd name="connsiteY24" fmla="*/ 442913 h 766962"/>
                <a:gd name="connsiteX25" fmla="*/ 226536 w 1243725"/>
                <a:gd name="connsiteY25" fmla="*/ 429419 h 766962"/>
                <a:gd name="connsiteX26" fmla="*/ 126525 w 1243725"/>
                <a:gd name="connsiteY26" fmla="*/ 557213 h 766962"/>
                <a:gd name="connsiteX27" fmla="*/ 318 w 1243725"/>
                <a:gd name="connsiteY27" fmla="*/ 588169 h 766962"/>
                <a:gd name="connsiteX28" fmla="*/ 69375 w 1243725"/>
                <a:gd name="connsiteY28" fmla="*/ 504826 h 766962"/>
                <a:gd name="connsiteX29" fmla="*/ 157481 w 1243725"/>
                <a:gd name="connsiteY29" fmla="*/ 357189 h 766962"/>
                <a:gd name="connsiteX30" fmla="*/ 133667 w 1243725"/>
                <a:gd name="connsiteY30" fmla="*/ 316708 h 766962"/>
                <a:gd name="connsiteX31" fmla="*/ 274161 w 1243725"/>
                <a:gd name="connsiteY31" fmla="*/ 126207 h 766962"/>
                <a:gd name="connsiteX0" fmla="*/ 274161 w 1243725"/>
                <a:gd name="connsiteY0" fmla="*/ 126207 h 765706"/>
                <a:gd name="connsiteX1" fmla="*/ 882174 w 1243725"/>
                <a:gd name="connsiteY1" fmla="*/ 0 h 765706"/>
                <a:gd name="connsiteX2" fmla="*/ 1040924 w 1243725"/>
                <a:gd name="connsiteY2" fmla="*/ 116683 h 765706"/>
                <a:gd name="connsiteX3" fmla="*/ 1038542 w 1243725"/>
                <a:gd name="connsiteY3" fmla="*/ 140495 h 765706"/>
                <a:gd name="connsiteX4" fmla="*/ 1243330 w 1243725"/>
                <a:gd name="connsiteY4" fmla="*/ 240508 h 765706"/>
                <a:gd name="connsiteX5" fmla="*/ 1217136 w 1243725"/>
                <a:gd name="connsiteY5" fmla="*/ 304801 h 765706"/>
                <a:gd name="connsiteX6" fmla="*/ 1133792 w 1243725"/>
                <a:gd name="connsiteY6" fmla="*/ 280989 h 765706"/>
                <a:gd name="connsiteX7" fmla="*/ 1007586 w 1243725"/>
                <a:gd name="connsiteY7" fmla="*/ 233364 h 765706"/>
                <a:gd name="connsiteX8" fmla="*/ 967105 w 1243725"/>
                <a:gd name="connsiteY8" fmla="*/ 269083 h 765706"/>
                <a:gd name="connsiteX9" fmla="*/ 871855 w 1243725"/>
                <a:gd name="connsiteY9" fmla="*/ 226220 h 765706"/>
                <a:gd name="connsiteX10" fmla="*/ 902811 w 1243725"/>
                <a:gd name="connsiteY10" fmla="*/ 357189 h 765706"/>
                <a:gd name="connsiteX11" fmla="*/ 882174 w 1243725"/>
                <a:gd name="connsiteY11" fmla="*/ 403225 h 765706"/>
                <a:gd name="connsiteX12" fmla="*/ 900430 w 1243725"/>
                <a:gd name="connsiteY12" fmla="*/ 514351 h 765706"/>
                <a:gd name="connsiteX13" fmla="*/ 867092 w 1243725"/>
                <a:gd name="connsiteY13" fmla="*/ 564358 h 765706"/>
                <a:gd name="connsiteX14" fmla="*/ 831374 w 1243725"/>
                <a:gd name="connsiteY14" fmla="*/ 592933 h 765706"/>
                <a:gd name="connsiteX15" fmla="*/ 778986 w 1243725"/>
                <a:gd name="connsiteY15" fmla="*/ 576264 h 765706"/>
                <a:gd name="connsiteX16" fmla="*/ 721836 w 1243725"/>
                <a:gd name="connsiteY16" fmla="*/ 485776 h 765706"/>
                <a:gd name="connsiteX17" fmla="*/ 588486 w 1243725"/>
                <a:gd name="connsiteY17" fmla="*/ 523876 h 765706"/>
                <a:gd name="connsiteX18" fmla="*/ 583724 w 1243725"/>
                <a:gd name="connsiteY18" fmla="*/ 633414 h 765706"/>
                <a:gd name="connsiteX19" fmla="*/ 540861 w 1243725"/>
                <a:gd name="connsiteY19" fmla="*/ 657226 h 765706"/>
                <a:gd name="connsiteX20" fmla="*/ 488475 w 1243725"/>
                <a:gd name="connsiteY20" fmla="*/ 659607 h 765706"/>
                <a:gd name="connsiteX21" fmla="*/ 438468 w 1243725"/>
                <a:gd name="connsiteY21" fmla="*/ 640557 h 765706"/>
                <a:gd name="connsiteX22" fmla="*/ 400368 w 1243725"/>
                <a:gd name="connsiteY22" fmla="*/ 531019 h 765706"/>
                <a:gd name="connsiteX23" fmla="*/ 336075 w 1243725"/>
                <a:gd name="connsiteY23" fmla="*/ 395288 h 765706"/>
                <a:gd name="connsiteX24" fmla="*/ 269400 w 1243725"/>
                <a:gd name="connsiteY24" fmla="*/ 442913 h 765706"/>
                <a:gd name="connsiteX25" fmla="*/ 226536 w 1243725"/>
                <a:gd name="connsiteY25" fmla="*/ 429419 h 765706"/>
                <a:gd name="connsiteX26" fmla="*/ 126525 w 1243725"/>
                <a:gd name="connsiteY26" fmla="*/ 557213 h 765706"/>
                <a:gd name="connsiteX27" fmla="*/ 318 w 1243725"/>
                <a:gd name="connsiteY27" fmla="*/ 588169 h 765706"/>
                <a:gd name="connsiteX28" fmla="*/ 69375 w 1243725"/>
                <a:gd name="connsiteY28" fmla="*/ 504826 h 765706"/>
                <a:gd name="connsiteX29" fmla="*/ 157481 w 1243725"/>
                <a:gd name="connsiteY29" fmla="*/ 357189 h 765706"/>
                <a:gd name="connsiteX30" fmla="*/ 133667 w 1243725"/>
                <a:gd name="connsiteY30" fmla="*/ 316708 h 765706"/>
                <a:gd name="connsiteX31" fmla="*/ 274161 w 1243725"/>
                <a:gd name="connsiteY31" fmla="*/ 126207 h 765706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17136 w 1243725"/>
                <a:gd name="connsiteY5" fmla="*/ 304801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2848 w 1243725"/>
                <a:gd name="connsiteY5" fmla="*/ 307182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31374 w 1243725"/>
                <a:gd name="connsiteY14" fmla="*/ 592933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26207 h 782209"/>
                <a:gd name="connsiteX1" fmla="*/ 882174 w 1243725"/>
                <a:gd name="connsiteY1" fmla="*/ 0 h 782209"/>
                <a:gd name="connsiteX2" fmla="*/ 1040924 w 1243725"/>
                <a:gd name="connsiteY2" fmla="*/ 116683 h 782209"/>
                <a:gd name="connsiteX3" fmla="*/ 1038542 w 1243725"/>
                <a:gd name="connsiteY3" fmla="*/ 140495 h 782209"/>
                <a:gd name="connsiteX4" fmla="*/ 1243330 w 1243725"/>
                <a:gd name="connsiteY4" fmla="*/ 240508 h 782209"/>
                <a:gd name="connsiteX5" fmla="*/ 1209991 w 1243725"/>
                <a:gd name="connsiteY5" fmla="*/ 314326 h 782209"/>
                <a:gd name="connsiteX6" fmla="*/ 1133792 w 1243725"/>
                <a:gd name="connsiteY6" fmla="*/ 280989 h 782209"/>
                <a:gd name="connsiteX7" fmla="*/ 1007586 w 1243725"/>
                <a:gd name="connsiteY7" fmla="*/ 233364 h 782209"/>
                <a:gd name="connsiteX8" fmla="*/ 967105 w 1243725"/>
                <a:gd name="connsiteY8" fmla="*/ 269083 h 782209"/>
                <a:gd name="connsiteX9" fmla="*/ 871855 w 1243725"/>
                <a:gd name="connsiteY9" fmla="*/ 226220 h 782209"/>
                <a:gd name="connsiteX10" fmla="*/ 902811 w 1243725"/>
                <a:gd name="connsiteY10" fmla="*/ 357189 h 782209"/>
                <a:gd name="connsiteX11" fmla="*/ 882174 w 1243725"/>
                <a:gd name="connsiteY11" fmla="*/ 403225 h 782209"/>
                <a:gd name="connsiteX12" fmla="*/ 900430 w 1243725"/>
                <a:gd name="connsiteY12" fmla="*/ 514351 h 782209"/>
                <a:gd name="connsiteX13" fmla="*/ 867092 w 1243725"/>
                <a:gd name="connsiteY13" fmla="*/ 564358 h 782209"/>
                <a:gd name="connsiteX14" fmla="*/ 828993 w 1243725"/>
                <a:gd name="connsiteY14" fmla="*/ 585790 h 782209"/>
                <a:gd name="connsiteX15" fmla="*/ 778986 w 1243725"/>
                <a:gd name="connsiteY15" fmla="*/ 576264 h 782209"/>
                <a:gd name="connsiteX16" fmla="*/ 721836 w 1243725"/>
                <a:gd name="connsiteY16" fmla="*/ 485776 h 782209"/>
                <a:gd name="connsiteX17" fmla="*/ 588486 w 1243725"/>
                <a:gd name="connsiteY17" fmla="*/ 523876 h 782209"/>
                <a:gd name="connsiteX18" fmla="*/ 583724 w 1243725"/>
                <a:gd name="connsiteY18" fmla="*/ 633414 h 782209"/>
                <a:gd name="connsiteX19" fmla="*/ 540861 w 1243725"/>
                <a:gd name="connsiteY19" fmla="*/ 657226 h 782209"/>
                <a:gd name="connsiteX20" fmla="*/ 488475 w 1243725"/>
                <a:gd name="connsiteY20" fmla="*/ 659607 h 782209"/>
                <a:gd name="connsiteX21" fmla="*/ 438468 w 1243725"/>
                <a:gd name="connsiteY21" fmla="*/ 640557 h 782209"/>
                <a:gd name="connsiteX22" fmla="*/ 400368 w 1243725"/>
                <a:gd name="connsiteY22" fmla="*/ 531019 h 782209"/>
                <a:gd name="connsiteX23" fmla="*/ 336075 w 1243725"/>
                <a:gd name="connsiteY23" fmla="*/ 395288 h 782209"/>
                <a:gd name="connsiteX24" fmla="*/ 269400 w 1243725"/>
                <a:gd name="connsiteY24" fmla="*/ 442913 h 782209"/>
                <a:gd name="connsiteX25" fmla="*/ 226536 w 1243725"/>
                <a:gd name="connsiteY25" fmla="*/ 429419 h 782209"/>
                <a:gd name="connsiteX26" fmla="*/ 126525 w 1243725"/>
                <a:gd name="connsiteY26" fmla="*/ 557213 h 782209"/>
                <a:gd name="connsiteX27" fmla="*/ 318 w 1243725"/>
                <a:gd name="connsiteY27" fmla="*/ 588169 h 782209"/>
                <a:gd name="connsiteX28" fmla="*/ 69375 w 1243725"/>
                <a:gd name="connsiteY28" fmla="*/ 504826 h 782209"/>
                <a:gd name="connsiteX29" fmla="*/ 157481 w 1243725"/>
                <a:gd name="connsiteY29" fmla="*/ 357189 h 782209"/>
                <a:gd name="connsiteX30" fmla="*/ 133667 w 1243725"/>
                <a:gd name="connsiteY30" fmla="*/ 316708 h 782209"/>
                <a:gd name="connsiteX31" fmla="*/ 274161 w 1243725"/>
                <a:gd name="connsiteY31" fmla="*/ 126207 h 782209"/>
                <a:gd name="connsiteX0" fmla="*/ 274161 w 1243725"/>
                <a:gd name="connsiteY0" fmla="*/ 147025 h 803027"/>
                <a:gd name="connsiteX1" fmla="*/ 903944 w 1243725"/>
                <a:gd name="connsiteY1" fmla="*/ 0 h 803027"/>
                <a:gd name="connsiteX2" fmla="*/ 1040924 w 1243725"/>
                <a:gd name="connsiteY2" fmla="*/ 137501 h 803027"/>
                <a:gd name="connsiteX3" fmla="*/ 1038542 w 1243725"/>
                <a:gd name="connsiteY3" fmla="*/ 161313 h 803027"/>
                <a:gd name="connsiteX4" fmla="*/ 1243330 w 1243725"/>
                <a:gd name="connsiteY4" fmla="*/ 261326 h 803027"/>
                <a:gd name="connsiteX5" fmla="*/ 1209991 w 1243725"/>
                <a:gd name="connsiteY5" fmla="*/ 335144 h 803027"/>
                <a:gd name="connsiteX6" fmla="*/ 1133792 w 1243725"/>
                <a:gd name="connsiteY6" fmla="*/ 301807 h 803027"/>
                <a:gd name="connsiteX7" fmla="*/ 1007586 w 1243725"/>
                <a:gd name="connsiteY7" fmla="*/ 254182 h 803027"/>
                <a:gd name="connsiteX8" fmla="*/ 967105 w 1243725"/>
                <a:gd name="connsiteY8" fmla="*/ 289901 h 803027"/>
                <a:gd name="connsiteX9" fmla="*/ 871855 w 1243725"/>
                <a:gd name="connsiteY9" fmla="*/ 247038 h 803027"/>
                <a:gd name="connsiteX10" fmla="*/ 902811 w 1243725"/>
                <a:gd name="connsiteY10" fmla="*/ 378007 h 803027"/>
                <a:gd name="connsiteX11" fmla="*/ 882174 w 1243725"/>
                <a:gd name="connsiteY11" fmla="*/ 424043 h 803027"/>
                <a:gd name="connsiteX12" fmla="*/ 900430 w 1243725"/>
                <a:gd name="connsiteY12" fmla="*/ 535169 h 803027"/>
                <a:gd name="connsiteX13" fmla="*/ 867092 w 1243725"/>
                <a:gd name="connsiteY13" fmla="*/ 585176 h 803027"/>
                <a:gd name="connsiteX14" fmla="*/ 828993 w 1243725"/>
                <a:gd name="connsiteY14" fmla="*/ 606608 h 803027"/>
                <a:gd name="connsiteX15" fmla="*/ 778986 w 1243725"/>
                <a:gd name="connsiteY15" fmla="*/ 597082 h 803027"/>
                <a:gd name="connsiteX16" fmla="*/ 721836 w 1243725"/>
                <a:gd name="connsiteY16" fmla="*/ 506594 h 803027"/>
                <a:gd name="connsiteX17" fmla="*/ 588486 w 1243725"/>
                <a:gd name="connsiteY17" fmla="*/ 544694 h 803027"/>
                <a:gd name="connsiteX18" fmla="*/ 583724 w 1243725"/>
                <a:gd name="connsiteY18" fmla="*/ 654232 h 803027"/>
                <a:gd name="connsiteX19" fmla="*/ 540861 w 1243725"/>
                <a:gd name="connsiteY19" fmla="*/ 678044 h 803027"/>
                <a:gd name="connsiteX20" fmla="*/ 488475 w 1243725"/>
                <a:gd name="connsiteY20" fmla="*/ 680425 h 803027"/>
                <a:gd name="connsiteX21" fmla="*/ 438468 w 1243725"/>
                <a:gd name="connsiteY21" fmla="*/ 661375 h 803027"/>
                <a:gd name="connsiteX22" fmla="*/ 400368 w 1243725"/>
                <a:gd name="connsiteY22" fmla="*/ 551837 h 803027"/>
                <a:gd name="connsiteX23" fmla="*/ 336075 w 1243725"/>
                <a:gd name="connsiteY23" fmla="*/ 416106 h 803027"/>
                <a:gd name="connsiteX24" fmla="*/ 269400 w 1243725"/>
                <a:gd name="connsiteY24" fmla="*/ 463731 h 803027"/>
                <a:gd name="connsiteX25" fmla="*/ 226536 w 1243725"/>
                <a:gd name="connsiteY25" fmla="*/ 450237 h 803027"/>
                <a:gd name="connsiteX26" fmla="*/ 126525 w 1243725"/>
                <a:gd name="connsiteY26" fmla="*/ 578031 h 803027"/>
                <a:gd name="connsiteX27" fmla="*/ 318 w 1243725"/>
                <a:gd name="connsiteY27" fmla="*/ 608987 h 803027"/>
                <a:gd name="connsiteX28" fmla="*/ 69375 w 1243725"/>
                <a:gd name="connsiteY28" fmla="*/ 525644 h 803027"/>
                <a:gd name="connsiteX29" fmla="*/ 157481 w 1243725"/>
                <a:gd name="connsiteY29" fmla="*/ 378007 h 803027"/>
                <a:gd name="connsiteX30" fmla="*/ 133667 w 1243725"/>
                <a:gd name="connsiteY30" fmla="*/ 337526 h 803027"/>
                <a:gd name="connsiteX31" fmla="*/ 274161 w 1243725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9991 w 1267090"/>
                <a:gd name="connsiteY5" fmla="*/ 335144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33792 w 1267090"/>
                <a:gd name="connsiteY6" fmla="*/ 301807 h 803027"/>
                <a:gd name="connsiteX7" fmla="*/ 1007586 w 1267090"/>
                <a:gd name="connsiteY7" fmla="*/ 25418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1133792 w 1267090"/>
                <a:gd name="connsiteY7" fmla="*/ 301807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1007586 w 1267090"/>
                <a:gd name="connsiteY8" fmla="*/ 254182 h 803027"/>
                <a:gd name="connsiteX9" fmla="*/ 967105 w 1267090"/>
                <a:gd name="connsiteY9" fmla="*/ 289901 h 803027"/>
                <a:gd name="connsiteX10" fmla="*/ 871855 w 1267090"/>
                <a:gd name="connsiteY10" fmla="*/ 247038 h 803027"/>
                <a:gd name="connsiteX11" fmla="*/ 902811 w 1267090"/>
                <a:gd name="connsiteY11" fmla="*/ 378007 h 803027"/>
                <a:gd name="connsiteX12" fmla="*/ 882174 w 1267090"/>
                <a:gd name="connsiteY12" fmla="*/ 424043 h 803027"/>
                <a:gd name="connsiteX13" fmla="*/ 900430 w 1267090"/>
                <a:gd name="connsiteY13" fmla="*/ 535169 h 803027"/>
                <a:gd name="connsiteX14" fmla="*/ 867092 w 1267090"/>
                <a:gd name="connsiteY14" fmla="*/ 585176 h 803027"/>
                <a:gd name="connsiteX15" fmla="*/ 828993 w 1267090"/>
                <a:gd name="connsiteY15" fmla="*/ 606608 h 803027"/>
                <a:gd name="connsiteX16" fmla="*/ 778986 w 1267090"/>
                <a:gd name="connsiteY16" fmla="*/ 597082 h 803027"/>
                <a:gd name="connsiteX17" fmla="*/ 721836 w 1267090"/>
                <a:gd name="connsiteY17" fmla="*/ 506594 h 803027"/>
                <a:gd name="connsiteX18" fmla="*/ 588486 w 1267090"/>
                <a:gd name="connsiteY18" fmla="*/ 544694 h 803027"/>
                <a:gd name="connsiteX19" fmla="*/ 583724 w 1267090"/>
                <a:gd name="connsiteY19" fmla="*/ 654232 h 803027"/>
                <a:gd name="connsiteX20" fmla="*/ 540861 w 1267090"/>
                <a:gd name="connsiteY20" fmla="*/ 678044 h 803027"/>
                <a:gd name="connsiteX21" fmla="*/ 488475 w 1267090"/>
                <a:gd name="connsiteY21" fmla="*/ 680425 h 803027"/>
                <a:gd name="connsiteX22" fmla="*/ 438468 w 1267090"/>
                <a:gd name="connsiteY22" fmla="*/ 661375 h 803027"/>
                <a:gd name="connsiteX23" fmla="*/ 400368 w 1267090"/>
                <a:gd name="connsiteY23" fmla="*/ 551837 h 803027"/>
                <a:gd name="connsiteX24" fmla="*/ 336075 w 1267090"/>
                <a:gd name="connsiteY24" fmla="*/ 416106 h 803027"/>
                <a:gd name="connsiteX25" fmla="*/ 269400 w 1267090"/>
                <a:gd name="connsiteY25" fmla="*/ 463731 h 803027"/>
                <a:gd name="connsiteX26" fmla="*/ 226536 w 1267090"/>
                <a:gd name="connsiteY26" fmla="*/ 450237 h 803027"/>
                <a:gd name="connsiteX27" fmla="*/ 126525 w 1267090"/>
                <a:gd name="connsiteY27" fmla="*/ 578031 h 803027"/>
                <a:gd name="connsiteX28" fmla="*/ 318 w 1267090"/>
                <a:gd name="connsiteY28" fmla="*/ 608987 h 803027"/>
                <a:gd name="connsiteX29" fmla="*/ 69375 w 1267090"/>
                <a:gd name="connsiteY29" fmla="*/ 525644 h 803027"/>
                <a:gd name="connsiteX30" fmla="*/ 157481 w 1267090"/>
                <a:gd name="connsiteY30" fmla="*/ 378007 h 803027"/>
                <a:gd name="connsiteX31" fmla="*/ 133667 w 1267090"/>
                <a:gd name="connsiteY31" fmla="*/ 337526 h 803027"/>
                <a:gd name="connsiteX32" fmla="*/ 274161 w 1267090"/>
                <a:gd name="connsiteY32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967105 w 1267090"/>
                <a:gd name="connsiteY8" fmla="*/ 289901 h 803027"/>
                <a:gd name="connsiteX9" fmla="*/ 871855 w 1267090"/>
                <a:gd name="connsiteY9" fmla="*/ 247038 h 803027"/>
                <a:gd name="connsiteX10" fmla="*/ 902811 w 1267090"/>
                <a:gd name="connsiteY10" fmla="*/ 378007 h 803027"/>
                <a:gd name="connsiteX11" fmla="*/ 882174 w 1267090"/>
                <a:gd name="connsiteY11" fmla="*/ 424043 h 803027"/>
                <a:gd name="connsiteX12" fmla="*/ 900430 w 1267090"/>
                <a:gd name="connsiteY12" fmla="*/ 535169 h 803027"/>
                <a:gd name="connsiteX13" fmla="*/ 867092 w 1267090"/>
                <a:gd name="connsiteY13" fmla="*/ 585176 h 803027"/>
                <a:gd name="connsiteX14" fmla="*/ 828993 w 1267090"/>
                <a:gd name="connsiteY14" fmla="*/ 606608 h 803027"/>
                <a:gd name="connsiteX15" fmla="*/ 778986 w 1267090"/>
                <a:gd name="connsiteY15" fmla="*/ 597082 h 803027"/>
                <a:gd name="connsiteX16" fmla="*/ 721836 w 1267090"/>
                <a:gd name="connsiteY16" fmla="*/ 506594 h 803027"/>
                <a:gd name="connsiteX17" fmla="*/ 588486 w 1267090"/>
                <a:gd name="connsiteY17" fmla="*/ 544694 h 803027"/>
                <a:gd name="connsiteX18" fmla="*/ 583724 w 1267090"/>
                <a:gd name="connsiteY18" fmla="*/ 654232 h 803027"/>
                <a:gd name="connsiteX19" fmla="*/ 540861 w 1267090"/>
                <a:gd name="connsiteY19" fmla="*/ 678044 h 803027"/>
                <a:gd name="connsiteX20" fmla="*/ 488475 w 1267090"/>
                <a:gd name="connsiteY20" fmla="*/ 680425 h 803027"/>
                <a:gd name="connsiteX21" fmla="*/ 438468 w 1267090"/>
                <a:gd name="connsiteY21" fmla="*/ 661375 h 803027"/>
                <a:gd name="connsiteX22" fmla="*/ 400368 w 1267090"/>
                <a:gd name="connsiteY22" fmla="*/ 551837 h 803027"/>
                <a:gd name="connsiteX23" fmla="*/ 336075 w 1267090"/>
                <a:gd name="connsiteY23" fmla="*/ 416106 h 803027"/>
                <a:gd name="connsiteX24" fmla="*/ 269400 w 1267090"/>
                <a:gd name="connsiteY24" fmla="*/ 463731 h 803027"/>
                <a:gd name="connsiteX25" fmla="*/ 226536 w 1267090"/>
                <a:gd name="connsiteY25" fmla="*/ 450237 h 803027"/>
                <a:gd name="connsiteX26" fmla="*/ 126525 w 1267090"/>
                <a:gd name="connsiteY26" fmla="*/ 578031 h 803027"/>
                <a:gd name="connsiteX27" fmla="*/ 318 w 1267090"/>
                <a:gd name="connsiteY27" fmla="*/ 608987 h 803027"/>
                <a:gd name="connsiteX28" fmla="*/ 69375 w 1267090"/>
                <a:gd name="connsiteY28" fmla="*/ 525644 h 803027"/>
                <a:gd name="connsiteX29" fmla="*/ 157481 w 1267090"/>
                <a:gd name="connsiteY29" fmla="*/ 378007 h 803027"/>
                <a:gd name="connsiteX30" fmla="*/ 133667 w 1267090"/>
                <a:gd name="connsiteY30" fmla="*/ 337526 h 803027"/>
                <a:gd name="connsiteX31" fmla="*/ 274161 w 1267090"/>
                <a:gd name="connsiteY31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40924 w 1267090"/>
                <a:gd name="connsiteY2" fmla="*/ 137501 h 803027"/>
                <a:gd name="connsiteX3" fmla="*/ 1038542 w 1267090"/>
                <a:gd name="connsiteY3" fmla="*/ 161313 h 803027"/>
                <a:gd name="connsiteX4" fmla="*/ 1266731 w 1267090"/>
                <a:gd name="connsiteY4" fmla="*/ 548742 h 803027"/>
                <a:gd name="connsiteX5" fmla="*/ 1202923 w 1267090"/>
                <a:gd name="connsiteY5" fmla="*/ 587792 h 803027"/>
                <a:gd name="connsiteX6" fmla="*/ 1165733 w 1267090"/>
                <a:gd name="connsiteY6" fmla="*/ 592139 h 803027"/>
                <a:gd name="connsiteX7" fmla="*/ 906823 w 1267090"/>
                <a:gd name="connsiteY7" fmla="*/ 289632 h 803027"/>
                <a:gd name="connsiteX8" fmla="*/ 871855 w 1267090"/>
                <a:gd name="connsiteY8" fmla="*/ 247038 h 803027"/>
                <a:gd name="connsiteX9" fmla="*/ 902811 w 1267090"/>
                <a:gd name="connsiteY9" fmla="*/ 378007 h 803027"/>
                <a:gd name="connsiteX10" fmla="*/ 882174 w 1267090"/>
                <a:gd name="connsiteY10" fmla="*/ 424043 h 803027"/>
                <a:gd name="connsiteX11" fmla="*/ 900430 w 1267090"/>
                <a:gd name="connsiteY11" fmla="*/ 535169 h 803027"/>
                <a:gd name="connsiteX12" fmla="*/ 867092 w 1267090"/>
                <a:gd name="connsiteY12" fmla="*/ 585176 h 803027"/>
                <a:gd name="connsiteX13" fmla="*/ 828993 w 1267090"/>
                <a:gd name="connsiteY13" fmla="*/ 606608 h 803027"/>
                <a:gd name="connsiteX14" fmla="*/ 778986 w 1267090"/>
                <a:gd name="connsiteY14" fmla="*/ 597082 h 803027"/>
                <a:gd name="connsiteX15" fmla="*/ 721836 w 1267090"/>
                <a:gd name="connsiteY15" fmla="*/ 506594 h 803027"/>
                <a:gd name="connsiteX16" fmla="*/ 588486 w 1267090"/>
                <a:gd name="connsiteY16" fmla="*/ 544694 h 803027"/>
                <a:gd name="connsiteX17" fmla="*/ 583724 w 1267090"/>
                <a:gd name="connsiteY17" fmla="*/ 654232 h 803027"/>
                <a:gd name="connsiteX18" fmla="*/ 540861 w 1267090"/>
                <a:gd name="connsiteY18" fmla="*/ 678044 h 803027"/>
                <a:gd name="connsiteX19" fmla="*/ 488475 w 1267090"/>
                <a:gd name="connsiteY19" fmla="*/ 680425 h 803027"/>
                <a:gd name="connsiteX20" fmla="*/ 438468 w 1267090"/>
                <a:gd name="connsiteY20" fmla="*/ 661375 h 803027"/>
                <a:gd name="connsiteX21" fmla="*/ 400368 w 1267090"/>
                <a:gd name="connsiteY21" fmla="*/ 551837 h 803027"/>
                <a:gd name="connsiteX22" fmla="*/ 336075 w 1267090"/>
                <a:gd name="connsiteY22" fmla="*/ 416106 h 803027"/>
                <a:gd name="connsiteX23" fmla="*/ 269400 w 1267090"/>
                <a:gd name="connsiteY23" fmla="*/ 463731 h 803027"/>
                <a:gd name="connsiteX24" fmla="*/ 226536 w 1267090"/>
                <a:gd name="connsiteY24" fmla="*/ 450237 h 803027"/>
                <a:gd name="connsiteX25" fmla="*/ 126525 w 1267090"/>
                <a:gd name="connsiteY25" fmla="*/ 578031 h 803027"/>
                <a:gd name="connsiteX26" fmla="*/ 318 w 1267090"/>
                <a:gd name="connsiteY26" fmla="*/ 608987 h 803027"/>
                <a:gd name="connsiteX27" fmla="*/ 69375 w 1267090"/>
                <a:gd name="connsiteY27" fmla="*/ 525644 h 803027"/>
                <a:gd name="connsiteX28" fmla="*/ 157481 w 1267090"/>
                <a:gd name="connsiteY28" fmla="*/ 378007 h 803027"/>
                <a:gd name="connsiteX29" fmla="*/ 133667 w 1267090"/>
                <a:gd name="connsiteY29" fmla="*/ 337526 h 803027"/>
                <a:gd name="connsiteX30" fmla="*/ 274161 w 1267090"/>
                <a:gd name="connsiteY30" fmla="*/ 147025 h 803027"/>
                <a:gd name="connsiteX0" fmla="*/ 274161 w 1267090"/>
                <a:gd name="connsiteY0" fmla="*/ 147025 h 803027"/>
                <a:gd name="connsiteX1" fmla="*/ 903944 w 1267090"/>
                <a:gd name="connsiteY1" fmla="*/ 0 h 803027"/>
                <a:gd name="connsiteX2" fmla="*/ 1038542 w 1267090"/>
                <a:gd name="connsiteY2" fmla="*/ 161313 h 803027"/>
                <a:gd name="connsiteX3" fmla="*/ 1266731 w 1267090"/>
                <a:gd name="connsiteY3" fmla="*/ 548742 h 803027"/>
                <a:gd name="connsiteX4" fmla="*/ 1202923 w 1267090"/>
                <a:gd name="connsiteY4" fmla="*/ 587792 h 803027"/>
                <a:gd name="connsiteX5" fmla="*/ 1165733 w 1267090"/>
                <a:gd name="connsiteY5" fmla="*/ 592139 h 803027"/>
                <a:gd name="connsiteX6" fmla="*/ 906823 w 1267090"/>
                <a:gd name="connsiteY6" fmla="*/ 289632 h 803027"/>
                <a:gd name="connsiteX7" fmla="*/ 871855 w 1267090"/>
                <a:gd name="connsiteY7" fmla="*/ 247038 h 803027"/>
                <a:gd name="connsiteX8" fmla="*/ 902811 w 1267090"/>
                <a:gd name="connsiteY8" fmla="*/ 378007 h 803027"/>
                <a:gd name="connsiteX9" fmla="*/ 882174 w 1267090"/>
                <a:gd name="connsiteY9" fmla="*/ 424043 h 803027"/>
                <a:gd name="connsiteX10" fmla="*/ 900430 w 1267090"/>
                <a:gd name="connsiteY10" fmla="*/ 535169 h 803027"/>
                <a:gd name="connsiteX11" fmla="*/ 867092 w 1267090"/>
                <a:gd name="connsiteY11" fmla="*/ 585176 h 803027"/>
                <a:gd name="connsiteX12" fmla="*/ 828993 w 1267090"/>
                <a:gd name="connsiteY12" fmla="*/ 606608 h 803027"/>
                <a:gd name="connsiteX13" fmla="*/ 778986 w 1267090"/>
                <a:gd name="connsiteY13" fmla="*/ 597082 h 803027"/>
                <a:gd name="connsiteX14" fmla="*/ 721836 w 1267090"/>
                <a:gd name="connsiteY14" fmla="*/ 506594 h 803027"/>
                <a:gd name="connsiteX15" fmla="*/ 588486 w 1267090"/>
                <a:gd name="connsiteY15" fmla="*/ 544694 h 803027"/>
                <a:gd name="connsiteX16" fmla="*/ 583724 w 1267090"/>
                <a:gd name="connsiteY16" fmla="*/ 654232 h 803027"/>
                <a:gd name="connsiteX17" fmla="*/ 540861 w 1267090"/>
                <a:gd name="connsiteY17" fmla="*/ 678044 h 803027"/>
                <a:gd name="connsiteX18" fmla="*/ 488475 w 1267090"/>
                <a:gd name="connsiteY18" fmla="*/ 680425 h 803027"/>
                <a:gd name="connsiteX19" fmla="*/ 438468 w 1267090"/>
                <a:gd name="connsiteY19" fmla="*/ 661375 h 803027"/>
                <a:gd name="connsiteX20" fmla="*/ 400368 w 1267090"/>
                <a:gd name="connsiteY20" fmla="*/ 551837 h 803027"/>
                <a:gd name="connsiteX21" fmla="*/ 336075 w 1267090"/>
                <a:gd name="connsiteY21" fmla="*/ 416106 h 803027"/>
                <a:gd name="connsiteX22" fmla="*/ 269400 w 1267090"/>
                <a:gd name="connsiteY22" fmla="*/ 463731 h 803027"/>
                <a:gd name="connsiteX23" fmla="*/ 226536 w 1267090"/>
                <a:gd name="connsiteY23" fmla="*/ 450237 h 803027"/>
                <a:gd name="connsiteX24" fmla="*/ 126525 w 1267090"/>
                <a:gd name="connsiteY24" fmla="*/ 578031 h 803027"/>
                <a:gd name="connsiteX25" fmla="*/ 318 w 1267090"/>
                <a:gd name="connsiteY25" fmla="*/ 608987 h 803027"/>
                <a:gd name="connsiteX26" fmla="*/ 69375 w 1267090"/>
                <a:gd name="connsiteY26" fmla="*/ 525644 h 803027"/>
                <a:gd name="connsiteX27" fmla="*/ 157481 w 1267090"/>
                <a:gd name="connsiteY27" fmla="*/ 378007 h 803027"/>
                <a:gd name="connsiteX28" fmla="*/ 133667 w 1267090"/>
                <a:gd name="connsiteY28" fmla="*/ 337526 h 803027"/>
                <a:gd name="connsiteX29" fmla="*/ 274161 w 1267090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71855 w 1267172"/>
                <a:gd name="connsiteY7" fmla="*/ 247038 h 803027"/>
                <a:gd name="connsiteX8" fmla="*/ 902811 w 1267172"/>
                <a:gd name="connsiteY8" fmla="*/ 378007 h 803027"/>
                <a:gd name="connsiteX9" fmla="*/ 882174 w 1267172"/>
                <a:gd name="connsiteY9" fmla="*/ 424043 h 803027"/>
                <a:gd name="connsiteX10" fmla="*/ 900430 w 1267172"/>
                <a:gd name="connsiteY10" fmla="*/ 535169 h 803027"/>
                <a:gd name="connsiteX11" fmla="*/ 867092 w 1267172"/>
                <a:gd name="connsiteY11" fmla="*/ 585176 h 803027"/>
                <a:gd name="connsiteX12" fmla="*/ 828993 w 1267172"/>
                <a:gd name="connsiteY12" fmla="*/ 606608 h 803027"/>
                <a:gd name="connsiteX13" fmla="*/ 778986 w 1267172"/>
                <a:gd name="connsiteY13" fmla="*/ 597082 h 803027"/>
                <a:gd name="connsiteX14" fmla="*/ 721836 w 1267172"/>
                <a:gd name="connsiteY14" fmla="*/ 506594 h 803027"/>
                <a:gd name="connsiteX15" fmla="*/ 588486 w 1267172"/>
                <a:gd name="connsiteY15" fmla="*/ 544694 h 803027"/>
                <a:gd name="connsiteX16" fmla="*/ 583724 w 1267172"/>
                <a:gd name="connsiteY16" fmla="*/ 654232 h 803027"/>
                <a:gd name="connsiteX17" fmla="*/ 540861 w 1267172"/>
                <a:gd name="connsiteY17" fmla="*/ 678044 h 803027"/>
                <a:gd name="connsiteX18" fmla="*/ 488475 w 1267172"/>
                <a:gd name="connsiteY18" fmla="*/ 680425 h 803027"/>
                <a:gd name="connsiteX19" fmla="*/ 438468 w 1267172"/>
                <a:gd name="connsiteY19" fmla="*/ 661375 h 803027"/>
                <a:gd name="connsiteX20" fmla="*/ 400368 w 1267172"/>
                <a:gd name="connsiteY20" fmla="*/ 551837 h 803027"/>
                <a:gd name="connsiteX21" fmla="*/ 336075 w 1267172"/>
                <a:gd name="connsiteY21" fmla="*/ 416106 h 803027"/>
                <a:gd name="connsiteX22" fmla="*/ 269400 w 1267172"/>
                <a:gd name="connsiteY22" fmla="*/ 463731 h 803027"/>
                <a:gd name="connsiteX23" fmla="*/ 226536 w 1267172"/>
                <a:gd name="connsiteY23" fmla="*/ 450237 h 803027"/>
                <a:gd name="connsiteX24" fmla="*/ 126525 w 1267172"/>
                <a:gd name="connsiteY24" fmla="*/ 578031 h 803027"/>
                <a:gd name="connsiteX25" fmla="*/ 318 w 1267172"/>
                <a:gd name="connsiteY25" fmla="*/ 608987 h 803027"/>
                <a:gd name="connsiteX26" fmla="*/ 69375 w 1267172"/>
                <a:gd name="connsiteY26" fmla="*/ 525644 h 803027"/>
                <a:gd name="connsiteX27" fmla="*/ 157481 w 1267172"/>
                <a:gd name="connsiteY27" fmla="*/ 378007 h 803027"/>
                <a:gd name="connsiteX28" fmla="*/ 133667 w 1267172"/>
                <a:gd name="connsiteY28" fmla="*/ 337526 h 803027"/>
                <a:gd name="connsiteX29" fmla="*/ 274161 w 1267172"/>
                <a:gd name="connsiteY29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902811 w 1267172"/>
                <a:gd name="connsiteY7" fmla="*/ 378007 h 803027"/>
                <a:gd name="connsiteX8" fmla="*/ 882174 w 1267172"/>
                <a:gd name="connsiteY8" fmla="*/ 424043 h 803027"/>
                <a:gd name="connsiteX9" fmla="*/ 900430 w 1267172"/>
                <a:gd name="connsiteY9" fmla="*/ 535169 h 803027"/>
                <a:gd name="connsiteX10" fmla="*/ 867092 w 1267172"/>
                <a:gd name="connsiteY10" fmla="*/ 585176 h 803027"/>
                <a:gd name="connsiteX11" fmla="*/ 828993 w 1267172"/>
                <a:gd name="connsiteY11" fmla="*/ 606608 h 803027"/>
                <a:gd name="connsiteX12" fmla="*/ 778986 w 1267172"/>
                <a:gd name="connsiteY12" fmla="*/ 597082 h 803027"/>
                <a:gd name="connsiteX13" fmla="*/ 721836 w 1267172"/>
                <a:gd name="connsiteY13" fmla="*/ 506594 h 803027"/>
                <a:gd name="connsiteX14" fmla="*/ 588486 w 1267172"/>
                <a:gd name="connsiteY14" fmla="*/ 544694 h 803027"/>
                <a:gd name="connsiteX15" fmla="*/ 583724 w 1267172"/>
                <a:gd name="connsiteY15" fmla="*/ 654232 h 803027"/>
                <a:gd name="connsiteX16" fmla="*/ 540861 w 1267172"/>
                <a:gd name="connsiteY16" fmla="*/ 678044 h 803027"/>
                <a:gd name="connsiteX17" fmla="*/ 488475 w 1267172"/>
                <a:gd name="connsiteY17" fmla="*/ 680425 h 803027"/>
                <a:gd name="connsiteX18" fmla="*/ 438468 w 1267172"/>
                <a:gd name="connsiteY18" fmla="*/ 661375 h 803027"/>
                <a:gd name="connsiteX19" fmla="*/ 400368 w 1267172"/>
                <a:gd name="connsiteY19" fmla="*/ 551837 h 803027"/>
                <a:gd name="connsiteX20" fmla="*/ 336075 w 1267172"/>
                <a:gd name="connsiteY20" fmla="*/ 416106 h 803027"/>
                <a:gd name="connsiteX21" fmla="*/ 269400 w 1267172"/>
                <a:gd name="connsiteY21" fmla="*/ 463731 h 803027"/>
                <a:gd name="connsiteX22" fmla="*/ 226536 w 1267172"/>
                <a:gd name="connsiteY22" fmla="*/ 450237 h 803027"/>
                <a:gd name="connsiteX23" fmla="*/ 126525 w 1267172"/>
                <a:gd name="connsiteY23" fmla="*/ 578031 h 803027"/>
                <a:gd name="connsiteX24" fmla="*/ 318 w 1267172"/>
                <a:gd name="connsiteY24" fmla="*/ 608987 h 803027"/>
                <a:gd name="connsiteX25" fmla="*/ 69375 w 1267172"/>
                <a:gd name="connsiteY25" fmla="*/ 525644 h 803027"/>
                <a:gd name="connsiteX26" fmla="*/ 157481 w 1267172"/>
                <a:gd name="connsiteY26" fmla="*/ 378007 h 803027"/>
                <a:gd name="connsiteX27" fmla="*/ 133667 w 1267172"/>
                <a:gd name="connsiteY27" fmla="*/ 337526 h 803027"/>
                <a:gd name="connsiteX28" fmla="*/ 274161 w 1267172"/>
                <a:gd name="connsiteY28" fmla="*/ 147025 h 803027"/>
                <a:gd name="connsiteX0" fmla="*/ 274161 w 1267172"/>
                <a:gd name="connsiteY0" fmla="*/ 147025 h 803027"/>
                <a:gd name="connsiteX1" fmla="*/ 903944 w 1267172"/>
                <a:gd name="connsiteY1" fmla="*/ 0 h 803027"/>
                <a:gd name="connsiteX2" fmla="*/ 1086409 w 1267172"/>
                <a:gd name="connsiteY2" fmla="*/ 307249 h 803027"/>
                <a:gd name="connsiteX3" fmla="*/ 1266731 w 1267172"/>
                <a:gd name="connsiteY3" fmla="*/ 548742 h 803027"/>
                <a:gd name="connsiteX4" fmla="*/ 1202923 w 1267172"/>
                <a:gd name="connsiteY4" fmla="*/ 587792 h 803027"/>
                <a:gd name="connsiteX5" fmla="*/ 1165733 w 1267172"/>
                <a:gd name="connsiteY5" fmla="*/ 592139 h 803027"/>
                <a:gd name="connsiteX6" fmla="*/ 906823 w 1267172"/>
                <a:gd name="connsiteY6" fmla="*/ 289632 h 803027"/>
                <a:gd name="connsiteX7" fmla="*/ 882174 w 1267172"/>
                <a:gd name="connsiteY7" fmla="*/ 424043 h 803027"/>
                <a:gd name="connsiteX8" fmla="*/ 900430 w 1267172"/>
                <a:gd name="connsiteY8" fmla="*/ 535169 h 803027"/>
                <a:gd name="connsiteX9" fmla="*/ 867092 w 1267172"/>
                <a:gd name="connsiteY9" fmla="*/ 585176 h 803027"/>
                <a:gd name="connsiteX10" fmla="*/ 828993 w 1267172"/>
                <a:gd name="connsiteY10" fmla="*/ 606608 h 803027"/>
                <a:gd name="connsiteX11" fmla="*/ 778986 w 1267172"/>
                <a:gd name="connsiteY11" fmla="*/ 597082 h 803027"/>
                <a:gd name="connsiteX12" fmla="*/ 721836 w 1267172"/>
                <a:gd name="connsiteY12" fmla="*/ 506594 h 803027"/>
                <a:gd name="connsiteX13" fmla="*/ 588486 w 1267172"/>
                <a:gd name="connsiteY13" fmla="*/ 544694 h 803027"/>
                <a:gd name="connsiteX14" fmla="*/ 583724 w 1267172"/>
                <a:gd name="connsiteY14" fmla="*/ 654232 h 803027"/>
                <a:gd name="connsiteX15" fmla="*/ 540861 w 1267172"/>
                <a:gd name="connsiteY15" fmla="*/ 678044 h 803027"/>
                <a:gd name="connsiteX16" fmla="*/ 488475 w 1267172"/>
                <a:gd name="connsiteY16" fmla="*/ 680425 h 803027"/>
                <a:gd name="connsiteX17" fmla="*/ 438468 w 1267172"/>
                <a:gd name="connsiteY17" fmla="*/ 661375 h 803027"/>
                <a:gd name="connsiteX18" fmla="*/ 400368 w 1267172"/>
                <a:gd name="connsiteY18" fmla="*/ 551837 h 803027"/>
                <a:gd name="connsiteX19" fmla="*/ 336075 w 1267172"/>
                <a:gd name="connsiteY19" fmla="*/ 416106 h 803027"/>
                <a:gd name="connsiteX20" fmla="*/ 269400 w 1267172"/>
                <a:gd name="connsiteY20" fmla="*/ 463731 h 803027"/>
                <a:gd name="connsiteX21" fmla="*/ 226536 w 1267172"/>
                <a:gd name="connsiteY21" fmla="*/ 450237 h 803027"/>
                <a:gd name="connsiteX22" fmla="*/ 126525 w 1267172"/>
                <a:gd name="connsiteY22" fmla="*/ 578031 h 803027"/>
                <a:gd name="connsiteX23" fmla="*/ 318 w 1267172"/>
                <a:gd name="connsiteY23" fmla="*/ 608987 h 803027"/>
                <a:gd name="connsiteX24" fmla="*/ 69375 w 1267172"/>
                <a:gd name="connsiteY24" fmla="*/ 525644 h 803027"/>
                <a:gd name="connsiteX25" fmla="*/ 157481 w 1267172"/>
                <a:gd name="connsiteY25" fmla="*/ 378007 h 803027"/>
                <a:gd name="connsiteX26" fmla="*/ 133667 w 1267172"/>
                <a:gd name="connsiteY26" fmla="*/ 337526 h 803027"/>
                <a:gd name="connsiteX27" fmla="*/ 274161 w 1267172"/>
                <a:gd name="connsiteY27" fmla="*/ 147025 h 803027"/>
                <a:gd name="connsiteX0" fmla="*/ 274161 w 1267172"/>
                <a:gd name="connsiteY0" fmla="*/ 147025 h 939468"/>
                <a:gd name="connsiteX1" fmla="*/ 903944 w 1267172"/>
                <a:gd name="connsiteY1" fmla="*/ 0 h 939468"/>
                <a:gd name="connsiteX2" fmla="*/ 1086409 w 1267172"/>
                <a:gd name="connsiteY2" fmla="*/ 307249 h 939468"/>
                <a:gd name="connsiteX3" fmla="*/ 1266731 w 1267172"/>
                <a:gd name="connsiteY3" fmla="*/ 548742 h 939468"/>
                <a:gd name="connsiteX4" fmla="*/ 1202923 w 1267172"/>
                <a:gd name="connsiteY4" fmla="*/ 587792 h 939468"/>
                <a:gd name="connsiteX5" fmla="*/ 1165733 w 1267172"/>
                <a:gd name="connsiteY5" fmla="*/ 592139 h 939468"/>
                <a:gd name="connsiteX6" fmla="*/ 906823 w 1267172"/>
                <a:gd name="connsiteY6" fmla="*/ 289632 h 939468"/>
                <a:gd name="connsiteX7" fmla="*/ 882174 w 1267172"/>
                <a:gd name="connsiteY7" fmla="*/ 424043 h 939468"/>
                <a:gd name="connsiteX8" fmla="*/ 900430 w 1267172"/>
                <a:gd name="connsiteY8" fmla="*/ 535169 h 939468"/>
                <a:gd name="connsiteX9" fmla="*/ 867092 w 1267172"/>
                <a:gd name="connsiteY9" fmla="*/ 585176 h 939468"/>
                <a:gd name="connsiteX10" fmla="*/ 726510 w 1267172"/>
                <a:gd name="connsiteY10" fmla="*/ 902571 h 939468"/>
                <a:gd name="connsiteX11" fmla="*/ 778986 w 1267172"/>
                <a:gd name="connsiteY11" fmla="*/ 597082 h 939468"/>
                <a:gd name="connsiteX12" fmla="*/ 721836 w 1267172"/>
                <a:gd name="connsiteY12" fmla="*/ 506594 h 939468"/>
                <a:gd name="connsiteX13" fmla="*/ 588486 w 1267172"/>
                <a:gd name="connsiteY13" fmla="*/ 544694 h 939468"/>
                <a:gd name="connsiteX14" fmla="*/ 583724 w 1267172"/>
                <a:gd name="connsiteY14" fmla="*/ 654232 h 939468"/>
                <a:gd name="connsiteX15" fmla="*/ 540861 w 1267172"/>
                <a:gd name="connsiteY15" fmla="*/ 678044 h 939468"/>
                <a:gd name="connsiteX16" fmla="*/ 488475 w 1267172"/>
                <a:gd name="connsiteY16" fmla="*/ 680425 h 939468"/>
                <a:gd name="connsiteX17" fmla="*/ 438468 w 1267172"/>
                <a:gd name="connsiteY17" fmla="*/ 661375 h 939468"/>
                <a:gd name="connsiteX18" fmla="*/ 400368 w 1267172"/>
                <a:gd name="connsiteY18" fmla="*/ 551837 h 939468"/>
                <a:gd name="connsiteX19" fmla="*/ 336075 w 1267172"/>
                <a:gd name="connsiteY19" fmla="*/ 416106 h 939468"/>
                <a:gd name="connsiteX20" fmla="*/ 269400 w 1267172"/>
                <a:gd name="connsiteY20" fmla="*/ 463731 h 939468"/>
                <a:gd name="connsiteX21" fmla="*/ 226536 w 1267172"/>
                <a:gd name="connsiteY21" fmla="*/ 450237 h 939468"/>
                <a:gd name="connsiteX22" fmla="*/ 126525 w 1267172"/>
                <a:gd name="connsiteY22" fmla="*/ 578031 h 939468"/>
                <a:gd name="connsiteX23" fmla="*/ 318 w 1267172"/>
                <a:gd name="connsiteY23" fmla="*/ 608987 h 939468"/>
                <a:gd name="connsiteX24" fmla="*/ 69375 w 1267172"/>
                <a:gd name="connsiteY24" fmla="*/ 525644 h 939468"/>
                <a:gd name="connsiteX25" fmla="*/ 157481 w 1267172"/>
                <a:gd name="connsiteY25" fmla="*/ 378007 h 939468"/>
                <a:gd name="connsiteX26" fmla="*/ 133667 w 1267172"/>
                <a:gd name="connsiteY26" fmla="*/ 337526 h 939468"/>
                <a:gd name="connsiteX27" fmla="*/ 274161 w 1267172"/>
                <a:gd name="connsiteY27" fmla="*/ 147025 h 939468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900430 w 1267172"/>
                <a:gd name="connsiteY8" fmla="*/ 535169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82174 w 1267172"/>
                <a:gd name="connsiteY7" fmla="*/ 424043 h 979243"/>
                <a:gd name="connsiteX8" fmla="*/ 852597 w 1267172"/>
                <a:gd name="connsiteY8" fmla="*/ 673640 h 979243"/>
                <a:gd name="connsiteX9" fmla="*/ 774119 w 1267172"/>
                <a:gd name="connsiteY9" fmla="*/ 884548 h 979243"/>
                <a:gd name="connsiteX10" fmla="*/ 726510 w 1267172"/>
                <a:gd name="connsiteY10" fmla="*/ 902571 h 979243"/>
                <a:gd name="connsiteX11" fmla="*/ 778986 w 1267172"/>
                <a:gd name="connsiteY11" fmla="*/ 597082 h 979243"/>
                <a:gd name="connsiteX12" fmla="*/ 721836 w 1267172"/>
                <a:gd name="connsiteY12" fmla="*/ 506594 h 979243"/>
                <a:gd name="connsiteX13" fmla="*/ 588486 w 1267172"/>
                <a:gd name="connsiteY13" fmla="*/ 544694 h 979243"/>
                <a:gd name="connsiteX14" fmla="*/ 583724 w 1267172"/>
                <a:gd name="connsiteY14" fmla="*/ 654232 h 979243"/>
                <a:gd name="connsiteX15" fmla="*/ 540861 w 1267172"/>
                <a:gd name="connsiteY15" fmla="*/ 678044 h 979243"/>
                <a:gd name="connsiteX16" fmla="*/ 488475 w 1267172"/>
                <a:gd name="connsiteY16" fmla="*/ 680425 h 979243"/>
                <a:gd name="connsiteX17" fmla="*/ 438468 w 1267172"/>
                <a:gd name="connsiteY17" fmla="*/ 661375 h 979243"/>
                <a:gd name="connsiteX18" fmla="*/ 400368 w 1267172"/>
                <a:gd name="connsiteY18" fmla="*/ 551837 h 979243"/>
                <a:gd name="connsiteX19" fmla="*/ 336075 w 1267172"/>
                <a:gd name="connsiteY19" fmla="*/ 416106 h 979243"/>
                <a:gd name="connsiteX20" fmla="*/ 269400 w 1267172"/>
                <a:gd name="connsiteY20" fmla="*/ 463731 h 979243"/>
                <a:gd name="connsiteX21" fmla="*/ 226536 w 1267172"/>
                <a:gd name="connsiteY21" fmla="*/ 450237 h 979243"/>
                <a:gd name="connsiteX22" fmla="*/ 126525 w 1267172"/>
                <a:gd name="connsiteY22" fmla="*/ 578031 h 979243"/>
                <a:gd name="connsiteX23" fmla="*/ 318 w 1267172"/>
                <a:gd name="connsiteY23" fmla="*/ 608987 h 979243"/>
                <a:gd name="connsiteX24" fmla="*/ 69375 w 1267172"/>
                <a:gd name="connsiteY24" fmla="*/ 525644 h 979243"/>
                <a:gd name="connsiteX25" fmla="*/ 157481 w 1267172"/>
                <a:gd name="connsiteY25" fmla="*/ 378007 h 979243"/>
                <a:gd name="connsiteX26" fmla="*/ 133667 w 1267172"/>
                <a:gd name="connsiteY26" fmla="*/ 337526 h 979243"/>
                <a:gd name="connsiteX27" fmla="*/ 274161 w 1267172"/>
                <a:gd name="connsiteY27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2597 w 1267172"/>
                <a:gd name="connsiteY7" fmla="*/ 673640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06823 w 1267172"/>
                <a:gd name="connsiteY6" fmla="*/ 289632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202923 w 1267172"/>
                <a:gd name="connsiteY4" fmla="*/ 58779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67172"/>
                <a:gd name="connsiteY0" fmla="*/ 147025 h 979243"/>
                <a:gd name="connsiteX1" fmla="*/ 903944 w 1267172"/>
                <a:gd name="connsiteY1" fmla="*/ 0 h 979243"/>
                <a:gd name="connsiteX2" fmla="*/ 1086409 w 1267172"/>
                <a:gd name="connsiteY2" fmla="*/ 307249 h 979243"/>
                <a:gd name="connsiteX3" fmla="*/ 1266731 w 1267172"/>
                <a:gd name="connsiteY3" fmla="*/ 548742 h 979243"/>
                <a:gd name="connsiteX4" fmla="*/ 1199872 w 1267172"/>
                <a:gd name="connsiteY4" fmla="*/ 581332 h 979243"/>
                <a:gd name="connsiteX5" fmla="*/ 1165733 w 1267172"/>
                <a:gd name="connsiteY5" fmla="*/ 592139 h 979243"/>
                <a:gd name="connsiteX6" fmla="*/ 911195 w 1267172"/>
                <a:gd name="connsiteY6" fmla="*/ 332337 h 979243"/>
                <a:gd name="connsiteX7" fmla="*/ 859057 w 1267172"/>
                <a:gd name="connsiteY7" fmla="*/ 670589 h 979243"/>
                <a:gd name="connsiteX8" fmla="*/ 774119 w 1267172"/>
                <a:gd name="connsiteY8" fmla="*/ 884548 h 979243"/>
                <a:gd name="connsiteX9" fmla="*/ 726510 w 1267172"/>
                <a:gd name="connsiteY9" fmla="*/ 902571 h 979243"/>
                <a:gd name="connsiteX10" fmla="*/ 778986 w 1267172"/>
                <a:gd name="connsiteY10" fmla="*/ 597082 h 979243"/>
                <a:gd name="connsiteX11" fmla="*/ 721836 w 1267172"/>
                <a:gd name="connsiteY11" fmla="*/ 506594 h 979243"/>
                <a:gd name="connsiteX12" fmla="*/ 588486 w 1267172"/>
                <a:gd name="connsiteY12" fmla="*/ 544694 h 979243"/>
                <a:gd name="connsiteX13" fmla="*/ 583724 w 1267172"/>
                <a:gd name="connsiteY13" fmla="*/ 654232 h 979243"/>
                <a:gd name="connsiteX14" fmla="*/ 540861 w 1267172"/>
                <a:gd name="connsiteY14" fmla="*/ 678044 h 979243"/>
                <a:gd name="connsiteX15" fmla="*/ 488475 w 1267172"/>
                <a:gd name="connsiteY15" fmla="*/ 680425 h 979243"/>
                <a:gd name="connsiteX16" fmla="*/ 438468 w 1267172"/>
                <a:gd name="connsiteY16" fmla="*/ 661375 h 979243"/>
                <a:gd name="connsiteX17" fmla="*/ 400368 w 1267172"/>
                <a:gd name="connsiteY17" fmla="*/ 551837 h 979243"/>
                <a:gd name="connsiteX18" fmla="*/ 336075 w 1267172"/>
                <a:gd name="connsiteY18" fmla="*/ 416106 h 979243"/>
                <a:gd name="connsiteX19" fmla="*/ 269400 w 1267172"/>
                <a:gd name="connsiteY19" fmla="*/ 463731 h 979243"/>
                <a:gd name="connsiteX20" fmla="*/ 226536 w 1267172"/>
                <a:gd name="connsiteY20" fmla="*/ 450237 h 979243"/>
                <a:gd name="connsiteX21" fmla="*/ 126525 w 1267172"/>
                <a:gd name="connsiteY21" fmla="*/ 578031 h 979243"/>
                <a:gd name="connsiteX22" fmla="*/ 318 w 1267172"/>
                <a:gd name="connsiteY22" fmla="*/ 608987 h 979243"/>
                <a:gd name="connsiteX23" fmla="*/ 69375 w 1267172"/>
                <a:gd name="connsiteY23" fmla="*/ 525644 h 979243"/>
                <a:gd name="connsiteX24" fmla="*/ 157481 w 1267172"/>
                <a:gd name="connsiteY24" fmla="*/ 378007 h 979243"/>
                <a:gd name="connsiteX25" fmla="*/ 133667 w 1267172"/>
                <a:gd name="connsiteY25" fmla="*/ 337526 h 979243"/>
                <a:gd name="connsiteX26" fmla="*/ 274161 w 1267172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165733 w 1283641"/>
                <a:gd name="connsiteY5" fmla="*/ 592139 h 979243"/>
                <a:gd name="connsiteX6" fmla="*/ 911195 w 1283641"/>
                <a:gd name="connsiteY6" fmla="*/ 332337 h 979243"/>
                <a:gd name="connsiteX7" fmla="*/ 859057 w 1283641"/>
                <a:gd name="connsiteY7" fmla="*/ 670589 h 979243"/>
                <a:gd name="connsiteX8" fmla="*/ 774119 w 1283641"/>
                <a:gd name="connsiteY8" fmla="*/ 884548 h 979243"/>
                <a:gd name="connsiteX9" fmla="*/ 726510 w 1283641"/>
                <a:gd name="connsiteY9" fmla="*/ 902571 h 979243"/>
                <a:gd name="connsiteX10" fmla="*/ 778986 w 1283641"/>
                <a:gd name="connsiteY10" fmla="*/ 597082 h 979243"/>
                <a:gd name="connsiteX11" fmla="*/ 721836 w 1283641"/>
                <a:gd name="connsiteY11" fmla="*/ 506594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778986 w 1283641"/>
                <a:gd name="connsiteY11" fmla="*/ 597082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721836 w 1283641"/>
                <a:gd name="connsiteY12" fmla="*/ 506594 h 979243"/>
                <a:gd name="connsiteX13" fmla="*/ 588486 w 1283641"/>
                <a:gd name="connsiteY13" fmla="*/ 544694 h 979243"/>
                <a:gd name="connsiteX14" fmla="*/ 583724 w 1283641"/>
                <a:gd name="connsiteY14" fmla="*/ 654232 h 979243"/>
                <a:gd name="connsiteX15" fmla="*/ 540861 w 1283641"/>
                <a:gd name="connsiteY15" fmla="*/ 678044 h 979243"/>
                <a:gd name="connsiteX16" fmla="*/ 488475 w 1283641"/>
                <a:gd name="connsiteY16" fmla="*/ 680425 h 979243"/>
                <a:gd name="connsiteX17" fmla="*/ 438468 w 1283641"/>
                <a:gd name="connsiteY17" fmla="*/ 661375 h 979243"/>
                <a:gd name="connsiteX18" fmla="*/ 400368 w 1283641"/>
                <a:gd name="connsiteY18" fmla="*/ 551837 h 979243"/>
                <a:gd name="connsiteX19" fmla="*/ 336075 w 1283641"/>
                <a:gd name="connsiteY19" fmla="*/ 416106 h 979243"/>
                <a:gd name="connsiteX20" fmla="*/ 269400 w 1283641"/>
                <a:gd name="connsiteY20" fmla="*/ 463731 h 979243"/>
                <a:gd name="connsiteX21" fmla="*/ 226536 w 1283641"/>
                <a:gd name="connsiteY21" fmla="*/ 450237 h 979243"/>
                <a:gd name="connsiteX22" fmla="*/ 126525 w 1283641"/>
                <a:gd name="connsiteY22" fmla="*/ 578031 h 979243"/>
                <a:gd name="connsiteX23" fmla="*/ 318 w 1283641"/>
                <a:gd name="connsiteY23" fmla="*/ 608987 h 979243"/>
                <a:gd name="connsiteX24" fmla="*/ 69375 w 1283641"/>
                <a:gd name="connsiteY24" fmla="*/ 525644 h 979243"/>
                <a:gd name="connsiteX25" fmla="*/ 157481 w 1283641"/>
                <a:gd name="connsiteY25" fmla="*/ 378007 h 979243"/>
                <a:gd name="connsiteX26" fmla="*/ 133667 w 1283641"/>
                <a:gd name="connsiteY26" fmla="*/ 337526 h 979243"/>
                <a:gd name="connsiteX27" fmla="*/ 274161 w 1283641"/>
                <a:gd name="connsiteY27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40861 w 1283641"/>
                <a:gd name="connsiteY14" fmla="*/ 678044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979243"/>
                <a:gd name="connsiteX1" fmla="*/ 903944 w 1283641"/>
                <a:gd name="connsiteY1" fmla="*/ 0 h 979243"/>
                <a:gd name="connsiteX2" fmla="*/ 1086409 w 1283641"/>
                <a:gd name="connsiteY2" fmla="*/ 307249 h 979243"/>
                <a:gd name="connsiteX3" fmla="*/ 1266731 w 1283641"/>
                <a:gd name="connsiteY3" fmla="*/ 548742 h 979243"/>
                <a:gd name="connsiteX4" fmla="*/ 1260648 w 1283641"/>
                <a:gd name="connsiteY4" fmla="*/ 626363 h 979243"/>
                <a:gd name="connsiteX5" fmla="*/ 1204969 w 1283641"/>
                <a:gd name="connsiteY5" fmla="*/ 584140 h 979243"/>
                <a:gd name="connsiteX6" fmla="*/ 1165733 w 1283641"/>
                <a:gd name="connsiteY6" fmla="*/ 592139 h 979243"/>
                <a:gd name="connsiteX7" fmla="*/ 911195 w 1283641"/>
                <a:gd name="connsiteY7" fmla="*/ 332337 h 979243"/>
                <a:gd name="connsiteX8" fmla="*/ 859057 w 1283641"/>
                <a:gd name="connsiteY8" fmla="*/ 670589 h 979243"/>
                <a:gd name="connsiteX9" fmla="*/ 774119 w 1283641"/>
                <a:gd name="connsiteY9" fmla="*/ 884548 h 979243"/>
                <a:gd name="connsiteX10" fmla="*/ 726510 w 1283641"/>
                <a:gd name="connsiteY10" fmla="*/ 902571 h 979243"/>
                <a:gd name="connsiteX11" fmla="*/ 662901 w 1283641"/>
                <a:gd name="connsiteY11" fmla="*/ 691421 h 979243"/>
                <a:gd name="connsiteX12" fmla="*/ 588486 w 1283641"/>
                <a:gd name="connsiteY12" fmla="*/ 544694 h 979243"/>
                <a:gd name="connsiteX13" fmla="*/ 583724 w 1283641"/>
                <a:gd name="connsiteY13" fmla="*/ 654232 h 979243"/>
                <a:gd name="connsiteX14" fmla="*/ 593402 w 1283641"/>
                <a:gd name="connsiteY14" fmla="*/ 900779 h 979243"/>
                <a:gd name="connsiteX15" fmla="*/ 488475 w 1283641"/>
                <a:gd name="connsiteY15" fmla="*/ 680425 h 979243"/>
                <a:gd name="connsiteX16" fmla="*/ 438468 w 1283641"/>
                <a:gd name="connsiteY16" fmla="*/ 661375 h 979243"/>
                <a:gd name="connsiteX17" fmla="*/ 400368 w 1283641"/>
                <a:gd name="connsiteY17" fmla="*/ 551837 h 979243"/>
                <a:gd name="connsiteX18" fmla="*/ 336075 w 1283641"/>
                <a:gd name="connsiteY18" fmla="*/ 416106 h 979243"/>
                <a:gd name="connsiteX19" fmla="*/ 269400 w 1283641"/>
                <a:gd name="connsiteY19" fmla="*/ 463731 h 979243"/>
                <a:gd name="connsiteX20" fmla="*/ 226536 w 1283641"/>
                <a:gd name="connsiteY20" fmla="*/ 450237 h 979243"/>
                <a:gd name="connsiteX21" fmla="*/ 126525 w 1283641"/>
                <a:gd name="connsiteY21" fmla="*/ 578031 h 979243"/>
                <a:gd name="connsiteX22" fmla="*/ 318 w 1283641"/>
                <a:gd name="connsiteY22" fmla="*/ 608987 h 979243"/>
                <a:gd name="connsiteX23" fmla="*/ 69375 w 1283641"/>
                <a:gd name="connsiteY23" fmla="*/ 525644 h 979243"/>
                <a:gd name="connsiteX24" fmla="*/ 157481 w 1283641"/>
                <a:gd name="connsiteY24" fmla="*/ 378007 h 979243"/>
                <a:gd name="connsiteX25" fmla="*/ 133667 w 1283641"/>
                <a:gd name="connsiteY25" fmla="*/ 337526 h 979243"/>
                <a:gd name="connsiteX26" fmla="*/ 274161 w 1283641"/>
                <a:gd name="connsiteY26" fmla="*/ 147025 h 979243"/>
                <a:gd name="connsiteX0" fmla="*/ 274161 w 1283641"/>
                <a:gd name="connsiteY0" fmla="*/ 147025 h 1021538"/>
                <a:gd name="connsiteX1" fmla="*/ 903944 w 1283641"/>
                <a:gd name="connsiteY1" fmla="*/ 0 h 1021538"/>
                <a:gd name="connsiteX2" fmla="*/ 1086409 w 1283641"/>
                <a:gd name="connsiteY2" fmla="*/ 307249 h 1021538"/>
                <a:gd name="connsiteX3" fmla="*/ 1266731 w 1283641"/>
                <a:gd name="connsiteY3" fmla="*/ 548742 h 1021538"/>
                <a:gd name="connsiteX4" fmla="*/ 1260648 w 1283641"/>
                <a:gd name="connsiteY4" fmla="*/ 626363 h 1021538"/>
                <a:gd name="connsiteX5" fmla="*/ 1204969 w 1283641"/>
                <a:gd name="connsiteY5" fmla="*/ 584140 h 1021538"/>
                <a:gd name="connsiteX6" fmla="*/ 1165733 w 1283641"/>
                <a:gd name="connsiteY6" fmla="*/ 592139 h 1021538"/>
                <a:gd name="connsiteX7" fmla="*/ 911195 w 1283641"/>
                <a:gd name="connsiteY7" fmla="*/ 332337 h 1021538"/>
                <a:gd name="connsiteX8" fmla="*/ 859057 w 1283641"/>
                <a:gd name="connsiteY8" fmla="*/ 670589 h 1021538"/>
                <a:gd name="connsiteX9" fmla="*/ 774119 w 1283641"/>
                <a:gd name="connsiteY9" fmla="*/ 884548 h 1021538"/>
                <a:gd name="connsiteX10" fmla="*/ 726510 w 1283641"/>
                <a:gd name="connsiteY10" fmla="*/ 902571 h 1021538"/>
                <a:gd name="connsiteX11" fmla="*/ 662901 w 1283641"/>
                <a:gd name="connsiteY11" fmla="*/ 691421 h 1021538"/>
                <a:gd name="connsiteX12" fmla="*/ 588486 w 1283641"/>
                <a:gd name="connsiteY12" fmla="*/ 544694 h 1021538"/>
                <a:gd name="connsiteX13" fmla="*/ 583724 w 1283641"/>
                <a:gd name="connsiteY13" fmla="*/ 654232 h 1021538"/>
                <a:gd name="connsiteX14" fmla="*/ 593402 w 1283641"/>
                <a:gd name="connsiteY14" fmla="*/ 900779 h 1021538"/>
                <a:gd name="connsiteX15" fmla="*/ 543288 w 1283641"/>
                <a:gd name="connsiteY15" fmla="*/ 896820 h 1021538"/>
                <a:gd name="connsiteX16" fmla="*/ 438468 w 1283641"/>
                <a:gd name="connsiteY16" fmla="*/ 661375 h 1021538"/>
                <a:gd name="connsiteX17" fmla="*/ 400368 w 1283641"/>
                <a:gd name="connsiteY17" fmla="*/ 551837 h 1021538"/>
                <a:gd name="connsiteX18" fmla="*/ 336075 w 1283641"/>
                <a:gd name="connsiteY18" fmla="*/ 416106 h 1021538"/>
                <a:gd name="connsiteX19" fmla="*/ 269400 w 1283641"/>
                <a:gd name="connsiteY19" fmla="*/ 463731 h 1021538"/>
                <a:gd name="connsiteX20" fmla="*/ 226536 w 1283641"/>
                <a:gd name="connsiteY20" fmla="*/ 450237 h 1021538"/>
                <a:gd name="connsiteX21" fmla="*/ 126525 w 1283641"/>
                <a:gd name="connsiteY21" fmla="*/ 578031 h 1021538"/>
                <a:gd name="connsiteX22" fmla="*/ 318 w 1283641"/>
                <a:gd name="connsiteY22" fmla="*/ 608987 h 1021538"/>
                <a:gd name="connsiteX23" fmla="*/ 69375 w 1283641"/>
                <a:gd name="connsiteY23" fmla="*/ 525644 h 1021538"/>
                <a:gd name="connsiteX24" fmla="*/ 157481 w 1283641"/>
                <a:gd name="connsiteY24" fmla="*/ 378007 h 1021538"/>
                <a:gd name="connsiteX25" fmla="*/ 133667 w 1283641"/>
                <a:gd name="connsiteY25" fmla="*/ 337526 h 1021538"/>
                <a:gd name="connsiteX26" fmla="*/ 274161 w 1283641"/>
                <a:gd name="connsiteY26" fmla="*/ 147025 h 1021538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3254"/>
                <a:gd name="connsiteX1" fmla="*/ 903944 w 1283641"/>
                <a:gd name="connsiteY1" fmla="*/ 0 h 993254"/>
                <a:gd name="connsiteX2" fmla="*/ 1086409 w 1283641"/>
                <a:gd name="connsiteY2" fmla="*/ 307249 h 993254"/>
                <a:gd name="connsiteX3" fmla="*/ 1266731 w 1283641"/>
                <a:gd name="connsiteY3" fmla="*/ 548742 h 993254"/>
                <a:gd name="connsiteX4" fmla="*/ 1260648 w 1283641"/>
                <a:gd name="connsiteY4" fmla="*/ 626363 h 993254"/>
                <a:gd name="connsiteX5" fmla="*/ 1204969 w 1283641"/>
                <a:gd name="connsiteY5" fmla="*/ 584140 h 993254"/>
                <a:gd name="connsiteX6" fmla="*/ 1165733 w 1283641"/>
                <a:gd name="connsiteY6" fmla="*/ 592139 h 993254"/>
                <a:gd name="connsiteX7" fmla="*/ 911195 w 1283641"/>
                <a:gd name="connsiteY7" fmla="*/ 332337 h 993254"/>
                <a:gd name="connsiteX8" fmla="*/ 859057 w 1283641"/>
                <a:gd name="connsiteY8" fmla="*/ 670589 h 993254"/>
                <a:gd name="connsiteX9" fmla="*/ 774119 w 1283641"/>
                <a:gd name="connsiteY9" fmla="*/ 884548 h 993254"/>
                <a:gd name="connsiteX10" fmla="*/ 726510 w 1283641"/>
                <a:gd name="connsiteY10" fmla="*/ 902571 h 993254"/>
                <a:gd name="connsiteX11" fmla="*/ 662901 w 1283641"/>
                <a:gd name="connsiteY11" fmla="*/ 691421 h 993254"/>
                <a:gd name="connsiteX12" fmla="*/ 588486 w 1283641"/>
                <a:gd name="connsiteY12" fmla="*/ 544694 h 993254"/>
                <a:gd name="connsiteX13" fmla="*/ 583724 w 1283641"/>
                <a:gd name="connsiteY13" fmla="*/ 654232 h 993254"/>
                <a:gd name="connsiteX14" fmla="*/ 593402 w 1283641"/>
                <a:gd name="connsiteY14" fmla="*/ 900779 h 993254"/>
                <a:gd name="connsiteX15" fmla="*/ 543288 w 1283641"/>
                <a:gd name="connsiteY15" fmla="*/ 896820 h 993254"/>
                <a:gd name="connsiteX16" fmla="*/ 438468 w 1283641"/>
                <a:gd name="connsiteY16" fmla="*/ 661375 h 993254"/>
                <a:gd name="connsiteX17" fmla="*/ 400368 w 1283641"/>
                <a:gd name="connsiteY17" fmla="*/ 551837 h 993254"/>
                <a:gd name="connsiteX18" fmla="*/ 336075 w 1283641"/>
                <a:gd name="connsiteY18" fmla="*/ 416106 h 993254"/>
                <a:gd name="connsiteX19" fmla="*/ 269400 w 1283641"/>
                <a:gd name="connsiteY19" fmla="*/ 463731 h 993254"/>
                <a:gd name="connsiteX20" fmla="*/ 226536 w 1283641"/>
                <a:gd name="connsiteY20" fmla="*/ 450237 h 993254"/>
                <a:gd name="connsiteX21" fmla="*/ 126525 w 1283641"/>
                <a:gd name="connsiteY21" fmla="*/ 578031 h 993254"/>
                <a:gd name="connsiteX22" fmla="*/ 318 w 1283641"/>
                <a:gd name="connsiteY22" fmla="*/ 608987 h 993254"/>
                <a:gd name="connsiteX23" fmla="*/ 69375 w 1283641"/>
                <a:gd name="connsiteY23" fmla="*/ 525644 h 993254"/>
                <a:gd name="connsiteX24" fmla="*/ 157481 w 1283641"/>
                <a:gd name="connsiteY24" fmla="*/ 378007 h 993254"/>
                <a:gd name="connsiteX25" fmla="*/ 133667 w 1283641"/>
                <a:gd name="connsiteY25" fmla="*/ 337526 h 993254"/>
                <a:gd name="connsiteX26" fmla="*/ 274161 w 1283641"/>
                <a:gd name="connsiteY26" fmla="*/ 147025 h 993254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83724 w 1283641"/>
                <a:gd name="connsiteY13" fmla="*/ 654232 h 991802"/>
                <a:gd name="connsiteX14" fmla="*/ 593402 w 1283641"/>
                <a:gd name="connsiteY14" fmla="*/ 900779 h 991802"/>
                <a:gd name="connsiteX15" fmla="*/ 543288 w 1283641"/>
                <a:gd name="connsiteY15" fmla="*/ 896820 h 991802"/>
                <a:gd name="connsiteX16" fmla="*/ 438468 w 1283641"/>
                <a:gd name="connsiteY16" fmla="*/ 661375 h 991802"/>
                <a:gd name="connsiteX17" fmla="*/ 400368 w 1283641"/>
                <a:gd name="connsiteY17" fmla="*/ 551837 h 991802"/>
                <a:gd name="connsiteX18" fmla="*/ 336075 w 1283641"/>
                <a:gd name="connsiteY18" fmla="*/ 416106 h 991802"/>
                <a:gd name="connsiteX19" fmla="*/ 269400 w 1283641"/>
                <a:gd name="connsiteY19" fmla="*/ 463731 h 991802"/>
                <a:gd name="connsiteX20" fmla="*/ 226536 w 1283641"/>
                <a:gd name="connsiteY20" fmla="*/ 450237 h 991802"/>
                <a:gd name="connsiteX21" fmla="*/ 126525 w 1283641"/>
                <a:gd name="connsiteY21" fmla="*/ 578031 h 991802"/>
                <a:gd name="connsiteX22" fmla="*/ 318 w 1283641"/>
                <a:gd name="connsiteY22" fmla="*/ 608987 h 991802"/>
                <a:gd name="connsiteX23" fmla="*/ 69375 w 1283641"/>
                <a:gd name="connsiteY23" fmla="*/ 525644 h 991802"/>
                <a:gd name="connsiteX24" fmla="*/ 157481 w 1283641"/>
                <a:gd name="connsiteY24" fmla="*/ 378007 h 991802"/>
                <a:gd name="connsiteX25" fmla="*/ 133667 w 1283641"/>
                <a:gd name="connsiteY25" fmla="*/ 337526 h 991802"/>
                <a:gd name="connsiteX26" fmla="*/ 274161 w 1283641"/>
                <a:gd name="connsiteY26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88486 w 1283641"/>
                <a:gd name="connsiteY12" fmla="*/ 544694 h 991802"/>
                <a:gd name="connsiteX13" fmla="*/ 593402 w 1283641"/>
                <a:gd name="connsiteY13" fmla="*/ 900779 h 991802"/>
                <a:gd name="connsiteX14" fmla="*/ 543288 w 1283641"/>
                <a:gd name="connsiteY14" fmla="*/ 896820 h 991802"/>
                <a:gd name="connsiteX15" fmla="*/ 438468 w 1283641"/>
                <a:gd name="connsiteY15" fmla="*/ 661375 h 991802"/>
                <a:gd name="connsiteX16" fmla="*/ 400368 w 1283641"/>
                <a:gd name="connsiteY16" fmla="*/ 551837 h 991802"/>
                <a:gd name="connsiteX17" fmla="*/ 336075 w 1283641"/>
                <a:gd name="connsiteY17" fmla="*/ 416106 h 991802"/>
                <a:gd name="connsiteX18" fmla="*/ 269400 w 1283641"/>
                <a:gd name="connsiteY18" fmla="*/ 463731 h 991802"/>
                <a:gd name="connsiteX19" fmla="*/ 226536 w 1283641"/>
                <a:gd name="connsiteY19" fmla="*/ 450237 h 991802"/>
                <a:gd name="connsiteX20" fmla="*/ 126525 w 1283641"/>
                <a:gd name="connsiteY20" fmla="*/ 578031 h 991802"/>
                <a:gd name="connsiteX21" fmla="*/ 318 w 1283641"/>
                <a:gd name="connsiteY21" fmla="*/ 608987 h 991802"/>
                <a:gd name="connsiteX22" fmla="*/ 69375 w 1283641"/>
                <a:gd name="connsiteY22" fmla="*/ 525644 h 991802"/>
                <a:gd name="connsiteX23" fmla="*/ 157481 w 1283641"/>
                <a:gd name="connsiteY23" fmla="*/ 378007 h 991802"/>
                <a:gd name="connsiteX24" fmla="*/ 133667 w 1283641"/>
                <a:gd name="connsiteY24" fmla="*/ 337526 h 991802"/>
                <a:gd name="connsiteX25" fmla="*/ 274161 w 1283641"/>
                <a:gd name="connsiteY25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336075 w 1283641"/>
                <a:gd name="connsiteY16" fmla="*/ 416106 h 991802"/>
                <a:gd name="connsiteX17" fmla="*/ 269400 w 1283641"/>
                <a:gd name="connsiteY17" fmla="*/ 463731 h 991802"/>
                <a:gd name="connsiteX18" fmla="*/ 226536 w 1283641"/>
                <a:gd name="connsiteY18" fmla="*/ 450237 h 991802"/>
                <a:gd name="connsiteX19" fmla="*/ 126525 w 1283641"/>
                <a:gd name="connsiteY19" fmla="*/ 578031 h 991802"/>
                <a:gd name="connsiteX20" fmla="*/ 318 w 1283641"/>
                <a:gd name="connsiteY20" fmla="*/ 608987 h 991802"/>
                <a:gd name="connsiteX21" fmla="*/ 69375 w 1283641"/>
                <a:gd name="connsiteY21" fmla="*/ 525644 h 991802"/>
                <a:gd name="connsiteX22" fmla="*/ 157481 w 1283641"/>
                <a:gd name="connsiteY22" fmla="*/ 378007 h 991802"/>
                <a:gd name="connsiteX23" fmla="*/ 133667 w 1283641"/>
                <a:gd name="connsiteY23" fmla="*/ 337526 h 991802"/>
                <a:gd name="connsiteX24" fmla="*/ 274161 w 1283641"/>
                <a:gd name="connsiteY24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400368 w 1283641"/>
                <a:gd name="connsiteY15" fmla="*/ 551837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226536 w 1283641"/>
                <a:gd name="connsiteY17" fmla="*/ 450237 h 991802"/>
                <a:gd name="connsiteX18" fmla="*/ 126525 w 1283641"/>
                <a:gd name="connsiteY18" fmla="*/ 578031 h 991802"/>
                <a:gd name="connsiteX19" fmla="*/ 318 w 1283641"/>
                <a:gd name="connsiteY19" fmla="*/ 608987 h 991802"/>
                <a:gd name="connsiteX20" fmla="*/ 69375 w 1283641"/>
                <a:gd name="connsiteY20" fmla="*/ 525644 h 991802"/>
                <a:gd name="connsiteX21" fmla="*/ 157481 w 1283641"/>
                <a:gd name="connsiteY21" fmla="*/ 378007 h 991802"/>
                <a:gd name="connsiteX22" fmla="*/ 133667 w 1283641"/>
                <a:gd name="connsiteY22" fmla="*/ 337526 h 991802"/>
                <a:gd name="connsiteX23" fmla="*/ 274161 w 1283641"/>
                <a:gd name="connsiteY23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269400 w 1283641"/>
                <a:gd name="connsiteY16" fmla="*/ 463731 h 991802"/>
                <a:gd name="connsiteX17" fmla="*/ 126525 w 1283641"/>
                <a:gd name="connsiteY17" fmla="*/ 578031 h 991802"/>
                <a:gd name="connsiteX18" fmla="*/ 318 w 1283641"/>
                <a:gd name="connsiteY18" fmla="*/ 608987 h 991802"/>
                <a:gd name="connsiteX19" fmla="*/ 69375 w 1283641"/>
                <a:gd name="connsiteY19" fmla="*/ 525644 h 991802"/>
                <a:gd name="connsiteX20" fmla="*/ 157481 w 1283641"/>
                <a:gd name="connsiteY20" fmla="*/ 378007 h 991802"/>
                <a:gd name="connsiteX21" fmla="*/ 133667 w 1283641"/>
                <a:gd name="connsiteY21" fmla="*/ 337526 h 991802"/>
                <a:gd name="connsiteX22" fmla="*/ 274161 w 1283641"/>
                <a:gd name="connsiteY22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26525 w 1283641"/>
                <a:gd name="connsiteY16" fmla="*/ 578031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74161 w 1283641"/>
                <a:gd name="connsiteY0" fmla="*/ 147025 h 991802"/>
                <a:gd name="connsiteX1" fmla="*/ 903944 w 1283641"/>
                <a:gd name="connsiteY1" fmla="*/ 0 h 991802"/>
                <a:gd name="connsiteX2" fmla="*/ 1086409 w 1283641"/>
                <a:gd name="connsiteY2" fmla="*/ 307249 h 991802"/>
                <a:gd name="connsiteX3" fmla="*/ 1266731 w 1283641"/>
                <a:gd name="connsiteY3" fmla="*/ 548742 h 991802"/>
                <a:gd name="connsiteX4" fmla="*/ 1260648 w 1283641"/>
                <a:gd name="connsiteY4" fmla="*/ 626363 h 991802"/>
                <a:gd name="connsiteX5" fmla="*/ 1204969 w 1283641"/>
                <a:gd name="connsiteY5" fmla="*/ 584140 h 991802"/>
                <a:gd name="connsiteX6" fmla="*/ 1165733 w 1283641"/>
                <a:gd name="connsiteY6" fmla="*/ 592139 h 991802"/>
                <a:gd name="connsiteX7" fmla="*/ 911195 w 1283641"/>
                <a:gd name="connsiteY7" fmla="*/ 332337 h 991802"/>
                <a:gd name="connsiteX8" fmla="*/ 859057 w 1283641"/>
                <a:gd name="connsiteY8" fmla="*/ 670589 h 991802"/>
                <a:gd name="connsiteX9" fmla="*/ 774119 w 1283641"/>
                <a:gd name="connsiteY9" fmla="*/ 884548 h 991802"/>
                <a:gd name="connsiteX10" fmla="*/ 726510 w 1283641"/>
                <a:gd name="connsiteY10" fmla="*/ 902571 h 991802"/>
                <a:gd name="connsiteX11" fmla="*/ 662901 w 1283641"/>
                <a:gd name="connsiteY11" fmla="*/ 691421 h 991802"/>
                <a:gd name="connsiteX12" fmla="*/ 593402 w 1283641"/>
                <a:gd name="connsiteY12" fmla="*/ 900779 h 991802"/>
                <a:gd name="connsiteX13" fmla="*/ 543288 w 1283641"/>
                <a:gd name="connsiteY13" fmla="*/ 896820 h 991802"/>
                <a:gd name="connsiteX14" fmla="*/ 438468 w 1283641"/>
                <a:gd name="connsiteY14" fmla="*/ 661375 h 991802"/>
                <a:gd name="connsiteX15" fmla="*/ 399328 w 1283641"/>
                <a:gd name="connsiteY15" fmla="*/ 360080 h 991802"/>
                <a:gd name="connsiteX16" fmla="*/ 106011 w 1283641"/>
                <a:gd name="connsiteY16" fmla="*/ 590355 h 991802"/>
                <a:gd name="connsiteX17" fmla="*/ 318 w 1283641"/>
                <a:gd name="connsiteY17" fmla="*/ 608987 h 991802"/>
                <a:gd name="connsiteX18" fmla="*/ 69375 w 1283641"/>
                <a:gd name="connsiteY18" fmla="*/ 525644 h 991802"/>
                <a:gd name="connsiteX19" fmla="*/ 157481 w 1283641"/>
                <a:gd name="connsiteY19" fmla="*/ 378007 h 991802"/>
                <a:gd name="connsiteX20" fmla="*/ 133667 w 1283641"/>
                <a:gd name="connsiteY20" fmla="*/ 337526 h 991802"/>
                <a:gd name="connsiteX21" fmla="*/ 274161 w 1283641"/>
                <a:gd name="connsiteY21" fmla="*/ 147025 h 991802"/>
                <a:gd name="connsiteX0" fmla="*/ 211465 w 1220945"/>
                <a:gd name="connsiteY0" fmla="*/ 147025 h 991802"/>
                <a:gd name="connsiteX1" fmla="*/ 841248 w 1220945"/>
                <a:gd name="connsiteY1" fmla="*/ 0 h 991802"/>
                <a:gd name="connsiteX2" fmla="*/ 1023713 w 1220945"/>
                <a:gd name="connsiteY2" fmla="*/ 307249 h 991802"/>
                <a:gd name="connsiteX3" fmla="*/ 1204035 w 1220945"/>
                <a:gd name="connsiteY3" fmla="*/ 548742 h 991802"/>
                <a:gd name="connsiteX4" fmla="*/ 1197952 w 1220945"/>
                <a:gd name="connsiteY4" fmla="*/ 626363 h 991802"/>
                <a:gd name="connsiteX5" fmla="*/ 1142273 w 1220945"/>
                <a:gd name="connsiteY5" fmla="*/ 584140 h 991802"/>
                <a:gd name="connsiteX6" fmla="*/ 1103037 w 1220945"/>
                <a:gd name="connsiteY6" fmla="*/ 592139 h 991802"/>
                <a:gd name="connsiteX7" fmla="*/ 848499 w 1220945"/>
                <a:gd name="connsiteY7" fmla="*/ 332337 h 991802"/>
                <a:gd name="connsiteX8" fmla="*/ 796361 w 1220945"/>
                <a:gd name="connsiteY8" fmla="*/ 670589 h 991802"/>
                <a:gd name="connsiteX9" fmla="*/ 711423 w 1220945"/>
                <a:gd name="connsiteY9" fmla="*/ 884548 h 991802"/>
                <a:gd name="connsiteX10" fmla="*/ 663814 w 1220945"/>
                <a:gd name="connsiteY10" fmla="*/ 902571 h 991802"/>
                <a:gd name="connsiteX11" fmla="*/ 600205 w 1220945"/>
                <a:gd name="connsiteY11" fmla="*/ 691421 h 991802"/>
                <a:gd name="connsiteX12" fmla="*/ 530706 w 1220945"/>
                <a:gd name="connsiteY12" fmla="*/ 900779 h 991802"/>
                <a:gd name="connsiteX13" fmla="*/ 480592 w 1220945"/>
                <a:gd name="connsiteY13" fmla="*/ 896820 h 991802"/>
                <a:gd name="connsiteX14" fmla="*/ 375772 w 1220945"/>
                <a:gd name="connsiteY14" fmla="*/ 661375 h 991802"/>
                <a:gd name="connsiteX15" fmla="*/ 336632 w 1220945"/>
                <a:gd name="connsiteY15" fmla="*/ 360080 h 991802"/>
                <a:gd name="connsiteX16" fmla="*/ 43315 w 1220945"/>
                <a:gd name="connsiteY16" fmla="*/ 590355 h 991802"/>
                <a:gd name="connsiteX17" fmla="*/ 6679 w 1220945"/>
                <a:gd name="connsiteY17" fmla="*/ 525644 h 991802"/>
                <a:gd name="connsiteX18" fmla="*/ 94785 w 1220945"/>
                <a:gd name="connsiteY18" fmla="*/ 378007 h 991802"/>
                <a:gd name="connsiteX19" fmla="*/ 70971 w 1220945"/>
                <a:gd name="connsiteY19" fmla="*/ 337526 h 991802"/>
                <a:gd name="connsiteX20" fmla="*/ 211465 w 1220945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94368 w 1244342"/>
                <a:gd name="connsiteY19" fmla="*/ 337526 h 991802"/>
                <a:gd name="connsiteX20" fmla="*/ 234862 w 1244342"/>
                <a:gd name="connsiteY20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18182 w 1244342"/>
                <a:gd name="connsiteY18" fmla="*/ 378007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41942 w 1244342"/>
                <a:gd name="connsiteY18" fmla="*/ 331670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34862 w 1244342"/>
                <a:gd name="connsiteY0" fmla="*/ 1470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34862 w 1244342"/>
                <a:gd name="connsiteY19" fmla="*/ 1470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0635 w 1244342"/>
                <a:gd name="connsiteY0" fmla="*/ 132425 h 991802"/>
                <a:gd name="connsiteX1" fmla="*/ 864645 w 1244342"/>
                <a:gd name="connsiteY1" fmla="*/ 0 h 991802"/>
                <a:gd name="connsiteX2" fmla="*/ 1047110 w 1244342"/>
                <a:gd name="connsiteY2" fmla="*/ 307249 h 991802"/>
                <a:gd name="connsiteX3" fmla="*/ 1227432 w 1244342"/>
                <a:gd name="connsiteY3" fmla="*/ 548742 h 991802"/>
                <a:gd name="connsiteX4" fmla="*/ 1221349 w 1244342"/>
                <a:gd name="connsiteY4" fmla="*/ 626363 h 991802"/>
                <a:gd name="connsiteX5" fmla="*/ 1165670 w 1244342"/>
                <a:gd name="connsiteY5" fmla="*/ 584140 h 991802"/>
                <a:gd name="connsiteX6" fmla="*/ 1126434 w 1244342"/>
                <a:gd name="connsiteY6" fmla="*/ 592139 h 991802"/>
                <a:gd name="connsiteX7" fmla="*/ 871896 w 1244342"/>
                <a:gd name="connsiteY7" fmla="*/ 332337 h 991802"/>
                <a:gd name="connsiteX8" fmla="*/ 819758 w 1244342"/>
                <a:gd name="connsiteY8" fmla="*/ 670589 h 991802"/>
                <a:gd name="connsiteX9" fmla="*/ 734820 w 1244342"/>
                <a:gd name="connsiteY9" fmla="*/ 884548 h 991802"/>
                <a:gd name="connsiteX10" fmla="*/ 687211 w 1244342"/>
                <a:gd name="connsiteY10" fmla="*/ 902571 h 991802"/>
                <a:gd name="connsiteX11" fmla="*/ 623602 w 1244342"/>
                <a:gd name="connsiteY11" fmla="*/ 691421 h 991802"/>
                <a:gd name="connsiteX12" fmla="*/ 554103 w 1244342"/>
                <a:gd name="connsiteY12" fmla="*/ 900779 h 991802"/>
                <a:gd name="connsiteX13" fmla="*/ 503989 w 1244342"/>
                <a:gd name="connsiteY13" fmla="*/ 896820 h 991802"/>
                <a:gd name="connsiteX14" fmla="*/ 399169 w 1244342"/>
                <a:gd name="connsiteY14" fmla="*/ 661375 h 991802"/>
                <a:gd name="connsiteX15" fmla="*/ 360029 w 1244342"/>
                <a:gd name="connsiteY15" fmla="*/ 360080 h 991802"/>
                <a:gd name="connsiteX16" fmla="*/ 66712 w 1244342"/>
                <a:gd name="connsiteY16" fmla="*/ 590355 h 991802"/>
                <a:gd name="connsiteX17" fmla="*/ 30076 w 1244342"/>
                <a:gd name="connsiteY17" fmla="*/ 525644 h 991802"/>
                <a:gd name="connsiteX18" fmla="*/ 168097 w 1244342"/>
                <a:gd name="connsiteY18" fmla="*/ 305271 h 991802"/>
                <a:gd name="connsiteX19" fmla="*/ 280635 w 1244342"/>
                <a:gd name="connsiteY19" fmla="*/ 132425 h 991802"/>
                <a:gd name="connsiteX0" fmla="*/ 289067 w 1252774"/>
                <a:gd name="connsiteY0" fmla="*/ 132425 h 991802"/>
                <a:gd name="connsiteX1" fmla="*/ 873077 w 1252774"/>
                <a:gd name="connsiteY1" fmla="*/ 0 h 991802"/>
                <a:gd name="connsiteX2" fmla="*/ 1055542 w 1252774"/>
                <a:gd name="connsiteY2" fmla="*/ 307249 h 991802"/>
                <a:gd name="connsiteX3" fmla="*/ 1235864 w 1252774"/>
                <a:gd name="connsiteY3" fmla="*/ 548742 h 991802"/>
                <a:gd name="connsiteX4" fmla="*/ 1229781 w 1252774"/>
                <a:gd name="connsiteY4" fmla="*/ 626363 h 991802"/>
                <a:gd name="connsiteX5" fmla="*/ 1174102 w 1252774"/>
                <a:gd name="connsiteY5" fmla="*/ 584140 h 991802"/>
                <a:gd name="connsiteX6" fmla="*/ 1134866 w 1252774"/>
                <a:gd name="connsiteY6" fmla="*/ 592139 h 991802"/>
                <a:gd name="connsiteX7" fmla="*/ 880328 w 1252774"/>
                <a:gd name="connsiteY7" fmla="*/ 332337 h 991802"/>
                <a:gd name="connsiteX8" fmla="*/ 828190 w 1252774"/>
                <a:gd name="connsiteY8" fmla="*/ 670589 h 991802"/>
                <a:gd name="connsiteX9" fmla="*/ 743252 w 1252774"/>
                <a:gd name="connsiteY9" fmla="*/ 884548 h 991802"/>
                <a:gd name="connsiteX10" fmla="*/ 695643 w 1252774"/>
                <a:gd name="connsiteY10" fmla="*/ 902571 h 991802"/>
                <a:gd name="connsiteX11" fmla="*/ 632034 w 1252774"/>
                <a:gd name="connsiteY11" fmla="*/ 691421 h 991802"/>
                <a:gd name="connsiteX12" fmla="*/ 562535 w 1252774"/>
                <a:gd name="connsiteY12" fmla="*/ 900779 h 991802"/>
                <a:gd name="connsiteX13" fmla="*/ 512421 w 1252774"/>
                <a:gd name="connsiteY13" fmla="*/ 896820 h 991802"/>
                <a:gd name="connsiteX14" fmla="*/ 407601 w 1252774"/>
                <a:gd name="connsiteY14" fmla="*/ 661375 h 991802"/>
                <a:gd name="connsiteX15" fmla="*/ 368461 w 1252774"/>
                <a:gd name="connsiteY15" fmla="*/ 360080 h 991802"/>
                <a:gd name="connsiteX16" fmla="*/ 75144 w 1252774"/>
                <a:gd name="connsiteY16" fmla="*/ 590355 h 991802"/>
                <a:gd name="connsiteX17" fmla="*/ 27183 w 1252774"/>
                <a:gd name="connsiteY17" fmla="*/ 523971 h 991802"/>
                <a:gd name="connsiteX18" fmla="*/ 176529 w 1252774"/>
                <a:gd name="connsiteY18" fmla="*/ 305271 h 991802"/>
                <a:gd name="connsiteX19" fmla="*/ 289067 w 1252774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74102 w 1261042"/>
                <a:gd name="connsiteY5" fmla="*/ 584140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57152 w 1261042"/>
                <a:gd name="connsiteY5" fmla="*/ 642122 h 991802"/>
                <a:gd name="connsiteX6" fmla="*/ 1134866 w 1261042"/>
                <a:gd name="connsiteY6" fmla="*/ 592139 h 991802"/>
                <a:gd name="connsiteX7" fmla="*/ 880328 w 1261042"/>
                <a:gd name="connsiteY7" fmla="*/ 332337 h 991802"/>
                <a:gd name="connsiteX8" fmla="*/ 828190 w 1261042"/>
                <a:gd name="connsiteY8" fmla="*/ 670589 h 991802"/>
                <a:gd name="connsiteX9" fmla="*/ 743252 w 1261042"/>
                <a:gd name="connsiteY9" fmla="*/ 884548 h 991802"/>
                <a:gd name="connsiteX10" fmla="*/ 695643 w 1261042"/>
                <a:gd name="connsiteY10" fmla="*/ 902571 h 991802"/>
                <a:gd name="connsiteX11" fmla="*/ 632034 w 1261042"/>
                <a:gd name="connsiteY11" fmla="*/ 691421 h 991802"/>
                <a:gd name="connsiteX12" fmla="*/ 562535 w 1261042"/>
                <a:gd name="connsiteY12" fmla="*/ 900779 h 991802"/>
                <a:gd name="connsiteX13" fmla="*/ 512421 w 1261042"/>
                <a:gd name="connsiteY13" fmla="*/ 896820 h 991802"/>
                <a:gd name="connsiteX14" fmla="*/ 407601 w 1261042"/>
                <a:gd name="connsiteY14" fmla="*/ 661375 h 991802"/>
                <a:gd name="connsiteX15" fmla="*/ 368461 w 1261042"/>
                <a:gd name="connsiteY15" fmla="*/ 360080 h 991802"/>
                <a:gd name="connsiteX16" fmla="*/ 75144 w 1261042"/>
                <a:gd name="connsiteY16" fmla="*/ 590355 h 991802"/>
                <a:gd name="connsiteX17" fmla="*/ 27183 w 1261042"/>
                <a:gd name="connsiteY17" fmla="*/ 523971 h 991802"/>
                <a:gd name="connsiteX18" fmla="*/ 176529 w 1261042"/>
                <a:gd name="connsiteY18" fmla="*/ 305271 h 991802"/>
                <a:gd name="connsiteX19" fmla="*/ 289067 w 1261042"/>
                <a:gd name="connsiteY19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34866 w 1261042"/>
                <a:gd name="connsiteY5" fmla="*/ 592139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61042"/>
                <a:gd name="connsiteY0" fmla="*/ 132425 h 991802"/>
                <a:gd name="connsiteX1" fmla="*/ 873077 w 1261042"/>
                <a:gd name="connsiteY1" fmla="*/ 0 h 991802"/>
                <a:gd name="connsiteX2" fmla="*/ 1055542 w 1261042"/>
                <a:gd name="connsiteY2" fmla="*/ 307249 h 991802"/>
                <a:gd name="connsiteX3" fmla="*/ 1235864 w 1261042"/>
                <a:gd name="connsiteY3" fmla="*/ 548742 h 991802"/>
                <a:gd name="connsiteX4" fmla="*/ 1240238 w 1261042"/>
                <a:gd name="connsiteY4" fmla="*/ 730953 h 991802"/>
                <a:gd name="connsiteX5" fmla="*/ 1118070 w 1261042"/>
                <a:gd name="connsiteY5" fmla="*/ 640083 h 991802"/>
                <a:gd name="connsiteX6" fmla="*/ 880328 w 1261042"/>
                <a:gd name="connsiteY6" fmla="*/ 332337 h 991802"/>
                <a:gd name="connsiteX7" fmla="*/ 828190 w 1261042"/>
                <a:gd name="connsiteY7" fmla="*/ 670589 h 991802"/>
                <a:gd name="connsiteX8" fmla="*/ 743252 w 1261042"/>
                <a:gd name="connsiteY8" fmla="*/ 884548 h 991802"/>
                <a:gd name="connsiteX9" fmla="*/ 695643 w 1261042"/>
                <a:gd name="connsiteY9" fmla="*/ 902571 h 991802"/>
                <a:gd name="connsiteX10" fmla="*/ 632034 w 1261042"/>
                <a:gd name="connsiteY10" fmla="*/ 691421 h 991802"/>
                <a:gd name="connsiteX11" fmla="*/ 562535 w 1261042"/>
                <a:gd name="connsiteY11" fmla="*/ 900779 h 991802"/>
                <a:gd name="connsiteX12" fmla="*/ 512421 w 1261042"/>
                <a:gd name="connsiteY12" fmla="*/ 896820 h 991802"/>
                <a:gd name="connsiteX13" fmla="*/ 407601 w 1261042"/>
                <a:gd name="connsiteY13" fmla="*/ 661375 h 991802"/>
                <a:gd name="connsiteX14" fmla="*/ 368461 w 1261042"/>
                <a:gd name="connsiteY14" fmla="*/ 360080 h 991802"/>
                <a:gd name="connsiteX15" fmla="*/ 75144 w 1261042"/>
                <a:gd name="connsiteY15" fmla="*/ 590355 h 991802"/>
                <a:gd name="connsiteX16" fmla="*/ 27183 w 1261042"/>
                <a:gd name="connsiteY16" fmla="*/ 523971 h 991802"/>
                <a:gd name="connsiteX17" fmla="*/ 176529 w 1261042"/>
                <a:gd name="connsiteY17" fmla="*/ 305271 h 991802"/>
                <a:gd name="connsiteX18" fmla="*/ 289067 w 1261042"/>
                <a:gd name="connsiteY18" fmla="*/ 132425 h 991802"/>
                <a:gd name="connsiteX0" fmla="*/ 289067 w 1253274"/>
                <a:gd name="connsiteY0" fmla="*/ 132425 h 991802"/>
                <a:gd name="connsiteX1" fmla="*/ 873077 w 1253274"/>
                <a:gd name="connsiteY1" fmla="*/ 0 h 991802"/>
                <a:gd name="connsiteX2" fmla="*/ 1055542 w 1253274"/>
                <a:gd name="connsiteY2" fmla="*/ 307249 h 991802"/>
                <a:gd name="connsiteX3" fmla="*/ 1169922 w 1253274"/>
                <a:gd name="connsiteY3" fmla="*/ 592924 h 991802"/>
                <a:gd name="connsiteX4" fmla="*/ 1240238 w 1253274"/>
                <a:gd name="connsiteY4" fmla="*/ 730953 h 991802"/>
                <a:gd name="connsiteX5" fmla="*/ 1118070 w 1253274"/>
                <a:gd name="connsiteY5" fmla="*/ 640083 h 991802"/>
                <a:gd name="connsiteX6" fmla="*/ 880328 w 1253274"/>
                <a:gd name="connsiteY6" fmla="*/ 332337 h 991802"/>
                <a:gd name="connsiteX7" fmla="*/ 828190 w 1253274"/>
                <a:gd name="connsiteY7" fmla="*/ 670589 h 991802"/>
                <a:gd name="connsiteX8" fmla="*/ 743252 w 1253274"/>
                <a:gd name="connsiteY8" fmla="*/ 884548 h 991802"/>
                <a:gd name="connsiteX9" fmla="*/ 695643 w 1253274"/>
                <a:gd name="connsiteY9" fmla="*/ 902571 h 991802"/>
                <a:gd name="connsiteX10" fmla="*/ 632034 w 1253274"/>
                <a:gd name="connsiteY10" fmla="*/ 691421 h 991802"/>
                <a:gd name="connsiteX11" fmla="*/ 562535 w 1253274"/>
                <a:gd name="connsiteY11" fmla="*/ 900779 h 991802"/>
                <a:gd name="connsiteX12" fmla="*/ 512421 w 1253274"/>
                <a:gd name="connsiteY12" fmla="*/ 896820 h 991802"/>
                <a:gd name="connsiteX13" fmla="*/ 407601 w 1253274"/>
                <a:gd name="connsiteY13" fmla="*/ 661375 h 991802"/>
                <a:gd name="connsiteX14" fmla="*/ 368461 w 1253274"/>
                <a:gd name="connsiteY14" fmla="*/ 360080 h 991802"/>
                <a:gd name="connsiteX15" fmla="*/ 75144 w 1253274"/>
                <a:gd name="connsiteY15" fmla="*/ 590355 h 991802"/>
                <a:gd name="connsiteX16" fmla="*/ 27183 w 1253274"/>
                <a:gd name="connsiteY16" fmla="*/ 523971 h 991802"/>
                <a:gd name="connsiteX17" fmla="*/ 176529 w 1253274"/>
                <a:gd name="connsiteY17" fmla="*/ 305271 h 991802"/>
                <a:gd name="connsiteX18" fmla="*/ 289067 w 1253274"/>
                <a:gd name="connsiteY18" fmla="*/ 132425 h 991802"/>
                <a:gd name="connsiteX0" fmla="*/ 289067 w 1173166"/>
                <a:gd name="connsiteY0" fmla="*/ 132425 h 991802"/>
                <a:gd name="connsiteX1" fmla="*/ 873077 w 1173166"/>
                <a:gd name="connsiteY1" fmla="*/ 0 h 991802"/>
                <a:gd name="connsiteX2" fmla="*/ 1055542 w 1173166"/>
                <a:gd name="connsiteY2" fmla="*/ 307249 h 991802"/>
                <a:gd name="connsiteX3" fmla="*/ 1169922 w 1173166"/>
                <a:gd name="connsiteY3" fmla="*/ 592924 h 991802"/>
                <a:gd name="connsiteX4" fmla="*/ 1118070 w 1173166"/>
                <a:gd name="connsiteY4" fmla="*/ 640083 h 991802"/>
                <a:gd name="connsiteX5" fmla="*/ 880328 w 1173166"/>
                <a:gd name="connsiteY5" fmla="*/ 332337 h 991802"/>
                <a:gd name="connsiteX6" fmla="*/ 828190 w 1173166"/>
                <a:gd name="connsiteY6" fmla="*/ 670589 h 991802"/>
                <a:gd name="connsiteX7" fmla="*/ 743252 w 1173166"/>
                <a:gd name="connsiteY7" fmla="*/ 884548 h 991802"/>
                <a:gd name="connsiteX8" fmla="*/ 695643 w 1173166"/>
                <a:gd name="connsiteY8" fmla="*/ 902571 h 991802"/>
                <a:gd name="connsiteX9" fmla="*/ 632034 w 1173166"/>
                <a:gd name="connsiteY9" fmla="*/ 691421 h 991802"/>
                <a:gd name="connsiteX10" fmla="*/ 562535 w 1173166"/>
                <a:gd name="connsiteY10" fmla="*/ 900779 h 991802"/>
                <a:gd name="connsiteX11" fmla="*/ 512421 w 1173166"/>
                <a:gd name="connsiteY11" fmla="*/ 896820 h 991802"/>
                <a:gd name="connsiteX12" fmla="*/ 407601 w 1173166"/>
                <a:gd name="connsiteY12" fmla="*/ 661375 h 991802"/>
                <a:gd name="connsiteX13" fmla="*/ 368461 w 1173166"/>
                <a:gd name="connsiteY13" fmla="*/ 360080 h 991802"/>
                <a:gd name="connsiteX14" fmla="*/ 75144 w 1173166"/>
                <a:gd name="connsiteY14" fmla="*/ 590355 h 991802"/>
                <a:gd name="connsiteX15" fmla="*/ 27183 w 1173166"/>
                <a:gd name="connsiteY15" fmla="*/ 523971 h 991802"/>
                <a:gd name="connsiteX16" fmla="*/ 176529 w 1173166"/>
                <a:gd name="connsiteY16" fmla="*/ 305271 h 991802"/>
                <a:gd name="connsiteX17" fmla="*/ 289067 w 1173166"/>
                <a:gd name="connsiteY17" fmla="*/ 132425 h 991802"/>
                <a:gd name="connsiteX0" fmla="*/ 289067 w 1266471"/>
                <a:gd name="connsiteY0" fmla="*/ 132425 h 991802"/>
                <a:gd name="connsiteX1" fmla="*/ 873077 w 1266471"/>
                <a:gd name="connsiteY1" fmla="*/ 0 h 991802"/>
                <a:gd name="connsiteX2" fmla="*/ 1055542 w 1266471"/>
                <a:gd name="connsiteY2" fmla="*/ 307249 h 991802"/>
                <a:gd name="connsiteX3" fmla="*/ 1169922 w 1266471"/>
                <a:gd name="connsiteY3" fmla="*/ 592924 h 991802"/>
                <a:gd name="connsiteX4" fmla="*/ 1118070 w 1266471"/>
                <a:gd name="connsiteY4" fmla="*/ 640083 h 991802"/>
                <a:gd name="connsiteX5" fmla="*/ 880328 w 1266471"/>
                <a:gd name="connsiteY5" fmla="*/ 332337 h 991802"/>
                <a:gd name="connsiteX6" fmla="*/ 828190 w 1266471"/>
                <a:gd name="connsiteY6" fmla="*/ 670589 h 991802"/>
                <a:gd name="connsiteX7" fmla="*/ 743252 w 1266471"/>
                <a:gd name="connsiteY7" fmla="*/ 884548 h 991802"/>
                <a:gd name="connsiteX8" fmla="*/ 695643 w 1266471"/>
                <a:gd name="connsiteY8" fmla="*/ 902571 h 991802"/>
                <a:gd name="connsiteX9" fmla="*/ 632034 w 1266471"/>
                <a:gd name="connsiteY9" fmla="*/ 691421 h 991802"/>
                <a:gd name="connsiteX10" fmla="*/ 562535 w 1266471"/>
                <a:gd name="connsiteY10" fmla="*/ 900779 h 991802"/>
                <a:gd name="connsiteX11" fmla="*/ 512421 w 1266471"/>
                <a:gd name="connsiteY11" fmla="*/ 896820 h 991802"/>
                <a:gd name="connsiteX12" fmla="*/ 407601 w 1266471"/>
                <a:gd name="connsiteY12" fmla="*/ 661375 h 991802"/>
                <a:gd name="connsiteX13" fmla="*/ 368461 w 1266471"/>
                <a:gd name="connsiteY13" fmla="*/ 360080 h 991802"/>
                <a:gd name="connsiteX14" fmla="*/ 75144 w 1266471"/>
                <a:gd name="connsiteY14" fmla="*/ 590355 h 991802"/>
                <a:gd name="connsiteX15" fmla="*/ 27183 w 1266471"/>
                <a:gd name="connsiteY15" fmla="*/ 523971 h 991802"/>
                <a:gd name="connsiteX16" fmla="*/ 176529 w 1266471"/>
                <a:gd name="connsiteY16" fmla="*/ 305271 h 991802"/>
                <a:gd name="connsiteX17" fmla="*/ 289067 w 1266471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55542 w 1258276"/>
                <a:gd name="connsiteY2" fmla="*/ 307249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132425 h 991802"/>
                <a:gd name="connsiteX1" fmla="*/ 873077 w 1258276"/>
                <a:gd name="connsiteY1" fmla="*/ 0 h 991802"/>
                <a:gd name="connsiteX2" fmla="*/ 1028971 w 1258276"/>
                <a:gd name="connsiteY2" fmla="*/ 469515 h 991802"/>
                <a:gd name="connsiteX3" fmla="*/ 1169922 w 1258276"/>
                <a:gd name="connsiteY3" fmla="*/ 592924 h 991802"/>
                <a:gd name="connsiteX4" fmla="*/ 1118070 w 1258276"/>
                <a:gd name="connsiteY4" fmla="*/ 640083 h 991802"/>
                <a:gd name="connsiteX5" fmla="*/ 880328 w 1258276"/>
                <a:gd name="connsiteY5" fmla="*/ 332337 h 991802"/>
                <a:gd name="connsiteX6" fmla="*/ 828190 w 1258276"/>
                <a:gd name="connsiteY6" fmla="*/ 670589 h 991802"/>
                <a:gd name="connsiteX7" fmla="*/ 743252 w 1258276"/>
                <a:gd name="connsiteY7" fmla="*/ 884548 h 991802"/>
                <a:gd name="connsiteX8" fmla="*/ 695643 w 1258276"/>
                <a:gd name="connsiteY8" fmla="*/ 902571 h 991802"/>
                <a:gd name="connsiteX9" fmla="*/ 632034 w 1258276"/>
                <a:gd name="connsiteY9" fmla="*/ 691421 h 991802"/>
                <a:gd name="connsiteX10" fmla="*/ 562535 w 1258276"/>
                <a:gd name="connsiteY10" fmla="*/ 900779 h 991802"/>
                <a:gd name="connsiteX11" fmla="*/ 512421 w 1258276"/>
                <a:gd name="connsiteY11" fmla="*/ 896820 h 991802"/>
                <a:gd name="connsiteX12" fmla="*/ 407601 w 1258276"/>
                <a:gd name="connsiteY12" fmla="*/ 661375 h 991802"/>
                <a:gd name="connsiteX13" fmla="*/ 368461 w 1258276"/>
                <a:gd name="connsiteY13" fmla="*/ 360080 h 991802"/>
                <a:gd name="connsiteX14" fmla="*/ 75144 w 1258276"/>
                <a:gd name="connsiteY14" fmla="*/ 590355 h 991802"/>
                <a:gd name="connsiteX15" fmla="*/ 27183 w 1258276"/>
                <a:gd name="connsiteY15" fmla="*/ 523971 h 991802"/>
                <a:gd name="connsiteX16" fmla="*/ 176529 w 1258276"/>
                <a:gd name="connsiteY16" fmla="*/ 305271 h 991802"/>
                <a:gd name="connsiteX17" fmla="*/ 289067 w 1258276"/>
                <a:gd name="connsiteY17" fmla="*/ 132425 h 991802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80328 w 1258276"/>
                <a:gd name="connsiteY5" fmla="*/ 199912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8190 w 1258276"/>
                <a:gd name="connsiteY6" fmla="*/ 538164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15857 w 1258276"/>
                <a:gd name="connsiteY6" fmla="*/ 688597 h 859377"/>
                <a:gd name="connsiteX7" fmla="*/ 743252 w 1258276"/>
                <a:gd name="connsiteY7" fmla="*/ 752123 h 859377"/>
                <a:gd name="connsiteX8" fmla="*/ 695643 w 1258276"/>
                <a:gd name="connsiteY8" fmla="*/ 770146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743252 w 1258276"/>
                <a:gd name="connsiteY6" fmla="*/ 752123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695643 w 1258276"/>
                <a:gd name="connsiteY7" fmla="*/ 770146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632034 w 1258276"/>
                <a:gd name="connsiteY8" fmla="*/ 558996 h 859377"/>
                <a:gd name="connsiteX9" fmla="*/ 562535 w 1258276"/>
                <a:gd name="connsiteY9" fmla="*/ 768354 h 859377"/>
                <a:gd name="connsiteX10" fmla="*/ 512421 w 1258276"/>
                <a:gd name="connsiteY10" fmla="*/ 764395 h 859377"/>
                <a:gd name="connsiteX11" fmla="*/ 407601 w 1258276"/>
                <a:gd name="connsiteY11" fmla="*/ 528950 h 859377"/>
                <a:gd name="connsiteX12" fmla="*/ 368461 w 1258276"/>
                <a:gd name="connsiteY12" fmla="*/ 227655 h 859377"/>
                <a:gd name="connsiteX13" fmla="*/ 75144 w 1258276"/>
                <a:gd name="connsiteY13" fmla="*/ 457930 h 859377"/>
                <a:gd name="connsiteX14" fmla="*/ 27183 w 1258276"/>
                <a:gd name="connsiteY14" fmla="*/ 391546 h 859377"/>
                <a:gd name="connsiteX15" fmla="*/ 176529 w 1258276"/>
                <a:gd name="connsiteY15" fmla="*/ 172846 h 859377"/>
                <a:gd name="connsiteX16" fmla="*/ 289067 w 1258276"/>
                <a:gd name="connsiteY16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32034 w 1258276"/>
                <a:gd name="connsiteY9" fmla="*/ 558996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62535 w 1258276"/>
                <a:gd name="connsiteY10" fmla="*/ 768354 h 859377"/>
                <a:gd name="connsiteX11" fmla="*/ 512421 w 1258276"/>
                <a:gd name="connsiteY11" fmla="*/ 764395 h 859377"/>
                <a:gd name="connsiteX12" fmla="*/ 407601 w 1258276"/>
                <a:gd name="connsiteY12" fmla="*/ 528950 h 859377"/>
                <a:gd name="connsiteX13" fmla="*/ 368461 w 1258276"/>
                <a:gd name="connsiteY13" fmla="*/ 227655 h 859377"/>
                <a:gd name="connsiteX14" fmla="*/ 75144 w 1258276"/>
                <a:gd name="connsiteY14" fmla="*/ 457930 h 859377"/>
                <a:gd name="connsiteX15" fmla="*/ 27183 w 1258276"/>
                <a:gd name="connsiteY15" fmla="*/ 391546 h 859377"/>
                <a:gd name="connsiteX16" fmla="*/ 176529 w 1258276"/>
                <a:gd name="connsiteY16" fmla="*/ 172846 h 859377"/>
                <a:gd name="connsiteX17" fmla="*/ 289067 w 1258276"/>
                <a:gd name="connsiteY17" fmla="*/ 0 h 859377"/>
                <a:gd name="connsiteX0" fmla="*/ 289067 w 1258276"/>
                <a:gd name="connsiteY0" fmla="*/ 0 h 859377"/>
                <a:gd name="connsiteX1" fmla="*/ 814115 w 1258276"/>
                <a:gd name="connsiteY1" fmla="*/ 112691 h 859377"/>
                <a:gd name="connsiteX2" fmla="*/ 1028971 w 1258276"/>
                <a:gd name="connsiteY2" fmla="*/ 337090 h 859377"/>
                <a:gd name="connsiteX3" fmla="*/ 1169922 w 1258276"/>
                <a:gd name="connsiteY3" fmla="*/ 460499 h 859377"/>
                <a:gd name="connsiteX4" fmla="*/ 1118070 w 1258276"/>
                <a:gd name="connsiteY4" fmla="*/ 507658 h 859377"/>
                <a:gd name="connsiteX5" fmla="*/ 868455 w 1258276"/>
                <a:gd name="connsiteY5" fmla="*/ 320228 h 859377"/>
                <a:gd name="connsiteX6" fmla="*/ 821333 w 1258276"/>
                <a:gd name="connsiteY6" fmla="*/ 702101 h 859377"/>
                <a:gd name="connsiteX7" fmla="*/ 780767 w 1258276"/>
                <a:gd name="connsiteY7" fmla="*/ 719227 h 859377"/>
                <a:gd name="connsiteX8" fmla="*/ 743716 w 1258276"/>
                <a:gd name="connsiteY8" fmla="*/ 710757 h 859377"/>
                <a:gd name="connsiteX9" fmla="*/ 682078 w 1258276"/>
                <a:gd name="connsiteY9" fmla="*/ 569800 h 859377"/>
                <a:gd name="connsiteX10" fmla="*/ 582083 w 1258276"/>
                <a:gd name="connsiteY10" fmla="*/ 576752 h 859377"/>
                <a:gd name="connsiteX11" fmla="*/ 562535 w 1258276"/>
                <a:gd name="connsiteY11" fmla="*/ 768354 h 859377"/>
                <a:gd name="connsiteX12" fmla="*/ 512421 w 1258276"/>
                <a:gd name="connsiteY12" fmla="*/ 764395 h 859377"/>
                <a:gd name="connsiteX13" fmla="*/ 407601 w 1258276"/>
                <a:gd name="connsiteY13" fmla="*/ 528950 h 859377"/>
                <a:gd name="connsiteX14" fmla="*/ 368461 w 1258276"/>
                <a:gd name="connsiteY14" fmla="*/ 227655 h 859377"/>
                <a:gd name="connsiteX15" fmla="*/ 75144 w 1258276"/>
                <a:gd name="connsiteY15" fmla="*/ 457930 h 859377"/>
                <a:gd name="connsiteX16" fmla="*/ 27183 w 1258276"/>
                <a:gd name="connsiteY16" fmla="*/ 391546 h 859377"/>
                <a:gd name="connsiteX17" fmla="*/ 176529 w 1258276"/>
                <a:gd name="connsiteY17" fmla="*/ 172846 h 859377"/>
                <a:gd name="connsiteX18" fmla="*/ 289067 w 1258276"/>
                <a:gd name="connsiteY18" fmla="*/ 0 h 859377"/>
                <a:gd name="connsiteX0" fmla="*/ 289067 w 1258276"/>
                <a:gd name="connsiteY0" fmla="*/ 0 h 844351"/>
                <a:gd name="connsiteX1" fmla="*/ 814115 w 1258276"/>
                <a:gd name="connsiteY1" fmla="*/ 112691 h 844351"/>
                <a:gd name="connsiteX2" fmla="*/ 1028971 w 1258276"/>
                <a:gd name="connsiteY2" fmla="*/ 337090 h 844351"/>
                <a:gd name="connsiteX3" fmla="*/ 1169922 w 1258276"/>
                <a:gd name="connsiteY3" fmla="*/ 460499 h 844351"/>
                <a:gd name="connsiteX4" fmla="*/ 1118070 w 1258276"/>
                <a:gd name="connsiteY4" fmla="*/ 507658 h 844351"/>
                <a:gd name="connsiteX5" fmla="*/ 868455 w 1258276"/>
                <a:gd name="connsiteY5" fmla="*/ 320228 h 844351"/>
                <a:gd name="connsiteX6" fmla="*/ 821333 w 1258276"/>
                <a:gd name="connsiteY6" fmla="*/ 702101 h 844351"/>
                <a:gd name="connsiteX7" fmla="*/ 780767 w 1258276"/>
                <a:gd name="connsiteY7" fmla="*/ 719227 h 844351"/>
                <a:gd name="connsiteX8" fmla="*/ 743716 w 1258276"/>
                <a:gd name="connsiteY8" fmla="*/ 710757 h 844351"/>
                <a:gd name="connsiteX9" fmla="*/ 682078 w 1258276"/>
                <a:gd name="connsiteY9" fmla="*/ 569800 h 844351"/>
                <a:gd name="connsiteX10" fmla="*/ 582083 w 1258276"/>
                <a:gd name="connsiteY10" fmla="*/ 576752 h 844351"/>
                <a:gd name="connsiteX11" fmla="*/ 562535 w 1258276"/>
                <a:gd name="connsiteY11" fmla="*/ 768354 h 844351"/>
                <a:gd name="connsiteX12" fmla="*/ 430468 w 1258276"/>
                <a:gd name="connsiteY12" fmla="*/ 739047 h 844351"/>
                <a:gd name="connsiteX13" fmla="*/ 407601 w 1258276"/>
                <a:gd name="connsiteY13" fmla="*/ 528950 h 844351"/>
                <a:gd name="connsiteX14" fmla="*/ 368461 w 1258276"/>
                <a:gd name="connsiteY14" fmla="*/ 227655 h 844351"/>
                <a:gd name="connsiteX15" fmla="*/ 75144 w 1258276"/>
                <a:gd name="connsiteY15" fmla="*/ 457930 h 844351"/>
                <a:gd name="connsiteX16" fmla="*/ 27183 w 1258276"/>
                <a:gd name="connsiteY16" fmla="*/ 391546 h 844351"/>
                <a:gd name="connsiteX17" fmla="*/ 176529 w 1258276"/>
                <a:gd name="connsiteY17" fmla="*/ 172846 h 844351"/>
                <a:gd name="connsiteX18" fmla="*/ 289067 w 1258276"/>
                <a:gd name="connsiteY18" fmla="*/ 0 h 844351"/>
                <a:gd name="connsiteX0" fmla="*/ 289067 w 1258276"/>
                <a:gd name="connsiteY0" fmla="*/ 0 h 845071"/>
                <a:gd name="connsiteX1" fmla="*/ 814115 w 1258276"/>
                <a:gd name="connsiteY1" fmla="*/ 112691 h 845071"/>
                <a:gd name="connsiteX2" fmla="*/ 1028971 w 1258276"/>
                <a:gd name="connsiteY2" fmla="*/ 337090 h 845071"/>
                <a:gd name="connsiteX3" fmla="*/ 1169922 w 1258276"/>
                <a:gd name="connsiteY3" fmla="*/ 460499 h 845071"/>
                <a:gd name="connsiteX4" fmla="*/ 1118070 w 1258276"/>
                <a:gd name="connsiteY4" fmla="*/ 507658 h 845071"/>
                <a:gd name="connsiteX5" fmla="*/ 868455 w 1258276"/>
                <a:gd name="connsiteY5" fmla="*/ 320228 h 845071"/>
                <a:gd name="connsiteX6" fmla="*/ 821333 w 1258276"/>
                <a:gd name="connsiteY6" fmla="*/ 702101 h 845071"/>
                <a:gd name="connsiteX7" fmla="*/ 780767 w 1258276"/>
                <a:gd name="connsiteY7" fmla="*/ 719227 h 845071"/>
                <a:gd name="connsiteX8" fmla="*/ 743716 w 1258276"/>
                <a:gd name="connsiteY8" fmla="*/ 710757 h 845071"/>
                <a:gd name="connsiteX9" fmla="*/ 682078 w 1258276"/>
                <a:gd name="connsiteY9" fmla="*/ 569800 h 845071"/>
                <a:gd name="connsiteX10" fmla="*/ 582083 w 1258276"/>
                <a:gd name="connsiteY10" fmla="*/ 576752 h 845071"/>
                <a:gd name="connsiteX11" fmla="*/ 471134 w 1258276"/>
                <a:gd name="connsiteY11" fmla="*/ 769975 h 845071"/>
                <a:gd name="connsiteX12" fmla="*/ 430468 w 1258276"/>
                <a:gd name="connsiteY12" fmla="*/ 739047 h 845071"/>
                <a:gd name="connsiteX13" fmla="*/ 407601 w 1258276"/>
                <a:gd name="connsiteY13" fmla="*/ 528950 h 845071"/>
                <a:gd name="connsiteX14" fmla="*/ 368461 w 1258276"/>
                <a:gd name="connsiteY14" fmla="*/ 227655 h 845071"/>
                <a:gd name="connsiteX15" fmla="*/ 75144 w 1258276"/>
                <a:gd name="connsiteY15" fmla="*/ 457930 h 845071"/>
                <a:gd name="connsiteX16" fmla="*/ 27183 w 1258276"/>
                <a:gd name="connsiteY16" fmla="*/ 391546 h 845071"/>
                <a:gd name="connsiteX17" fmla="*/ 176529 w 1258276"/>
                <a:gd name="connsiteY17" fmla="*/ 172846 h 845071"/>
                <a:gd name="connsiteX18" fmla="*/ 289067 w 1258276"/>
                <a:gd name="connsiteY18" fmla="*/ 0 h 84507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50561"/>
                <a:gd name="connsiteX1" fmla="*/ 814115 w 1258276"/>
                <a:gd name="connsiteY1" fmla="*/ 112691 h 850561"/>
                <a:gd name="connsiteX2" fmla="*/ 1028971 w 1258276"/>
                <a:gd name="connsiteY2" fmla="*/ 337090 h 850561"/>
                <a:gd name="connsiteX3" fmla="*/ 1169922 w 1258276"/>
                <a:gd name="connsiteY3" fmla="*/ 460499 h 850561"/>
                <a:gd name="connsiteX4" fmla="*/ 1118070 w 1258276"/>
                <a:gd name="connsiteY4" fmla="*/ 507658 h 850561"/>
                <a:gd name="connsiteX5" fmla="*/ 868455 w 1258276"/>
                <a:gd name="connsiteY5" fmla="*/ 320228 h 850561"/>
                <a:gd name="connsiteX6" fmla="*/ 821333 w 1258276"/>
                <a:gd name="connsiteY6" fmla="*/ 702101 h 850561"/>
                <a:gd name="connsiteX7" fmla="*/ 780767 w 1258276"/>
                <a:gd name="connsiteY7" fmla="*/ 719227 h 850561"/>
                <a:gd name="connsiteX8" fmla="*/ 743716 w 1258276"/>
                <a:gd name="connsiteY8" fmla="*/ 710757 h 850561"/>
                <a:gd name="connsiteX9" fmla="*/ 682078 w 1258276"/>
                <a:gd name="connsiteY9" fmla="*/ 569800 h 850561"/>
                <a:gd name="connsiteX10" fmla="*/ 582083 w 1258276"/>
                <a:gd name="connsiteY10" fmla="*/ 576752 h 850561"/>
                <a:gd name="connsiteX11" fmla="*/ 456896 w 1258276"/>
                <a:gd name="connsiteY11" fmla="*/ 781808 h 850561"/>
                <a:gd name="connsiteX12" fmla="*/ 430468 w 1258276"/>
                <a:gd name="connsiteY12" fmla="*/ 739047 h 850561"/>
                <a:gd name="connsiteX13" fmla="*/ 407601 w 1258276"/>
                <a:gd name="connsiteY13" fmla="*/ 528950 h 850561"/>
                <a:gd name="connsiteX14" fmla="*/ 368461 w 1258276"/>
                <a:gd name="connsiteY14" fmla="*/ 227655 h 850561"/>
                <a:gd name="connsiteX15" fmla="*/ 75144 w 1258276"/>
                <a:gd name="connsiteY15" fmla="*/ 457930 h 850561"/>
                <a:gd name="connsiteX16" fmla="*/ 27183 w 1258276"/>
                <a:gd name="connsiteY16" fmla="*/ 391546 h 850561"/>
                <a:gd name="connsiteX17" fmla="*/ 176529 w 1258276"/>
                <a:gd name="connsiteY17" fmla="*/ 172846 h 850561"/>
                <a:gd name="connsiteX18" fmla="*/ 289067 w 1258276"/>
                <a:gd name="connsiteY18" fmla="*/ 0 h 850561"/>
                <a:gd name="connsiteX0" fmla="*/ 289067 w 1258276"/>
                <a:gd name="connsiteY0" fmla="*/ 0 h 846132"/>
                <a:gd name="connsiteX1" fmla="*/ 814115 w 1258276"/>
                <a:gd name="connsiteY1" fmla="*/ 112691 h 846132"/>
                <a:gd name="connsiteX2" fmla="*/ 1028971 w 1258276"/>
                <a:gd name="connsiteY2" fmla="*/ 337090 h 846132"/>
                <a:gd name="connsiteX3" fmla="*/ 1169922 w 1258276"/>
                <a:gd name="connsiteY3" fmla="*/ 460499 h 846132"/>
                <a:gd name="connsiteX4" fmla="*/ 1118070 w 1258276"/>
                <a:gd name="connsiteY4" fmla="*/ 507658 h 846132"/>
                <a:gd name="connsiteX5" fmla="*/ 868455 w 1258276"/>
                <a:gd name="connsiteY5" fmla="*/ 320228 h 846132"/>
                <a:gd name="connsiteX6" fmla="*/ 821333 w 1258276"/>
                <a:gd name="connsiteY6" fmla="*/ 702101 h 846132"/>
                <a:gd name="connsiteX7" fmla="*/ 780767 w 1258276"/>
                <a:gd name="connsiteY7" fmla="*/ 719227 h 846132"/>
                <a:gd name="connsiteX8" fmla="*/ 743716 w 1258276"/>
                <a:gd name="connsiteY8" fmla="*/ 710757 h 846132"/>
                <a:gd name="connsiteX9" fmla="*/ 682078 w 1258276"/>
                <a:gd name="connsiteY9" fmla="*/ 569800 h 846132"/>
                <a:gd name="connsiteX10" fmla="*/ 582083 w 1258276"/>
                <a:gd name="connsiteY10" fmla="*/ 576752 h 846132"/>
                <a:gd name="connsiteX11" fmla="*/ 456896 w 1258276"/>
                <a:gd name="connsiteY11" fmla="*/ 781808 h 846132"/>
                <a:gd name="connsiteX12" fmla="*/ 430468 w 1258276"/>
                <a:gd name="connsiteY12" fmla="*/ 739047 h 846132"/>
                <a:gd name="connsiteX13" fmla="*/ 407601 w 1258276"/>
                <a:gd name="connsiteY13" fmla="*/ 528950 h 846132"/>
                <a:gd name="connsiteX14" fmla="*/ 368461 w 1258276"/>
                <a:gd name="connsiteY14" fmla="*/ 227655 h 846132"/>
                <a:gd name="connsiteX15" fmla="*/ 75144 w 1258276"/>
                <a:gd name="connsiteY15" fmla="*/ 457930 h 846132"/>
                <a:gd name="connsiteX16" fmla="*/ 27183 w 1258276"/>
                <a:gd name="connsiteY16" fmla="*/ 391546 h 846132"/>
                <a:gd name="connsiteX17" fmla="*/ 176529 w 1258276"/>
                <a:gd name="connsiteY17" fmla="*/ 172846 h 846132"/>
                <a:gd name="connsiteX18" fmla="*/ 289067 w 1258276"/>
                <a:gd name="connsiteY18" fmla="*/ 0 h 846132"/>
                <a:gd name="connsiteX0" fmla="*/ 289067 w 1258276"/>
                <a:gd name="connsiteY0" fmla="*/ 0 h 843490"/>
                <a:gd name="connsiteX1" fmla="*/ 814115 w 1258276"/>
                <a:gd name="connsiteY1" fmla="*/ 112691 h 843490"/>
                <a:gd name="connsiteX2" fmla="*/ 1028971 w 1258276"/>
                <a:gd name="connsiteY2" fmla="*/ 337090 h 843490"/>
                <a:gd name="connsiteX3" fmla="*/ 1169922 w 1258276"/>
                <a:gd name="connsiteY3" fmla="*/ 460499 h 843490"/>
                <a:gd name="connsiteX4" fmla="*/ 1118070 w 1258276"/>
                <a:gd name="connsiteY4" fmla="*/ 507658 h 843490"/>
                <a:gd name="connsiteX5" fmla="*/ 868455 w 1258276"/>
                <a:gd name="connsiteY5" fmla="*/ 320228 h 843490"/>
                <a:gd name="connsiteX6" fmla="*/ 821333 w 1258276"/>
                <a:gd name="connsiteY6" fmla="*/ 702101 h 843490"/>
                <a:gd name="connsiteX7" fmla="*/ 780767 w 1258276"/>
                <a:gd name="connsiteY7" fmla="*/ 719227 h 843490"/>
                <a:gd name="connsiteX8" fmla="*/ 743716 w 1258276"/>
                <a:gd name="connsiteY8" fmla="*/ 710757 h 843490"/>
                <a:gd name="connsiteX9" fmla="*/ 682078 w 1258276"/>
                <a:gd name="connsiteY9" fmla="*/ 569800 h 843490"/>
                <a:gd name="connsiteX10" fmla="*/ 582083 w 1258276"/>
                <a:gd name="connsiteY10" fmla="*/ 576752 h 843490"/>
                <a:gd name="connsiteX11" fmla="*/ 469035 w 1258276"/>
                <a:gd name="connsiteY11" fmla="*/ 775968 h 843490"/>
                <a:gd name="connsiteX12" fmla="*/ 430468 w 1258276"/>
                <a:gd name="connsiteY12" fmla="*/ 739047 h 843490"/>
                <a:gd name="connsiteX13" fmla="*/ 407601 w 1258276"/>
                <a:gd name="connsiteY13" fmla="*/ 528950 h 843490"/>
                <a:gd name="connsiteX14" fmla="*/ 368461 w 1258276"/>
                <a:gd name="connsiteY14" fmla="*/ 227655 h 843490"/>
                <a:gd name="connsiteX15" fmla="*/ 75144 w 1258276"/>
                <a:gd name="connsiteY15" fmla="*/ 457930 h 843490"/>
                <a:gd name="connsiteX16" fmla="*/ 27183 w 1258276"/>
                <a:gd name="connsiteY16" fmla="*/ 391546 h 843490"/>
                <a:gd name="connsiteX17" fmla="*/ 176529 w 1258276"/>
                <a:gd name="connsiteY17" fmla="*/ 172846 h 843490"/>
                <a:gd name="connsiteX18" fmla="*/ 289067 w 1258276"/>
                <a:gd name="connsiteY18" fmla="*/ 0 h 843490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07601 w 1258276"/>
                <a:gd name="connsiteY13" fmla="*/ 528950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368461 w 1258276"/>
                <a:gd name="connsiteY14" fmla="*/ 227655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89067 w 1258276"/>
                <a:gd name="connsiteY0" fmla="*/ 0 h 832959"/>
                <a:gd name="connsiteX1" fmla="*/ 814115 w 1258276"/>
                <a:gd name="connsiteY1" fmla="*/ 112691 h 832959"/>
                <a:gd name="connsiteX2" fmla="*/ 1028971 w 1258276"/>
                <a:gd name="connsiteY2" fmla="*/ 337090 h 832959"/>
                <a:gd name="connsiteX3" fmla="*/ 1169922 w 1258276"/>
                <a:gd name="connsiteY3" fmla="*/ 460499 h 832959"/>
                <a:gd name="connsiteX4" fmla="*/ 1118070 w 1258276"/>
                <a:gd name="connsiteY4" fmla="*/ 507658 h 832959"/>
                <a:gd name="connsiteX5" fmla="*/ 868455 w 1258276"/>
                <a:gd name="connsiteY5" fmla="*/ 320228 h 832959"/>
                <a:gd name="connsiteX6" fmla="*/ 821333 w 1258276"/>
                <a:gd name="connsiteY6" fmla="*/ 702101 h 832959"/>
                <a:gd name="connsiteX7" fmla="*/ 780767 w 1258276"/>
                <a:gd name="connsiteY7" fmla="*/ 719227 h 832959"/>
                <a:gd name="connsiteX8" fmla="*/ 743716 w 1258276"/>
                <a:gd name="connsiteY8" fmla="*/ 710757 h 832959"/>
                <a:gd name="connsiteX9" fmla="*/ 682078 w 1258276"/>
                <a:gd name="connsiteY9" fmla="*/ 569800 h 832959"/>
                <a:gd name="connsiteX10" fmla="*/ 582083 w 1258276"/>
                <a:gd name="connsiteY10" fmla="*/ 576752 h 832959"/>
                <a:gd name="connsiteX11" fmla="*/ 469035 w 1258276"/>
                <a:gd name="connsiteY11" fmla="*/ 775968 h 832959"/>
                <a:gd name="connsiteX12" fmla="*/ 430468 w 1258276"/>
                <a:gd name="connsiteY12" fmla="*/ 739047 h 832959"/>
                <a:gd name="connsiteX13" fmla="*/ 428486 w 1258276"/>
                <a:gd name="connsiteY13" fmla="*/ 344506 h 832959"/>
                <a:gd name="connsiteX14" fmla="*/ 198479 w 1258276"/>
                <a:gd name="connsiteY14" fmla="*/ 443968 h 832959"/>
                <a:gd name="connsiteX15" fmla="*/ 75144 w 1258276"/>
                <a:gd name="connsiteY15" fmla="*/ 457930 h 832959"/>
                <a:gd name="connsiteX16" fmla="*/ 27183 w 1258276"/>
                <a:gd name="connsiteY16" fmla="*/ 391546 h 832959"/>
                <a:gd name="connsiteX17" fmla="*/ 176529 w 1258276"/>
                <a:gd name="connsiteY17" fmla="*/ 172846 h 832959"/>
                <a:gd name="connsiteX18" fmla="*/ 289067 w 1258276"/>
                <a:gd name="connsiteY18" fmla="*/ 0 h 832959"/>
                <a:gd name="connsiteX0" fmla="*/ 279603 w 1248812"/>
                <a:gd name="connsiteY0" fmla="*/ 0 h 832959"/>
                <a:gd name="connsiteX1" fmla="*/ 804651 w 1248812"/>
                <a:gd name="connsiteY1" fmla="*/ 112691 h 832959"/>
                <a:gd name="connsiteX2" fmla="*/ 1019507 w 1248812"/>
                <a:gd name="connsiteY2" fmla="*/ 337090 h 832959"/>
                <a:gd name="connsiteX3" fmla="*/ 1160458 w 1248812"/>
                <a:gd name="connsiteY3" fmla="*/ 460499 h 832959"/>
                <a:gd name="connsiteX4" fmla="*/ 1108606 w 1248812"/>
                <a:gd name="connsiteY4" fmla="*/ 507658 h 832959"/>
                <a:gd name="connsiteX5" fmla="*/ 858991 w 1248812"/>
                <a:gd name="connsiteY5" fmla="*/ 320228 h 832959"/>
                <a:gd name="connsiteX6" fmla="*/ 811869 w 1248812"/>
                <a:gd name="connsiteY6" fmla="*/ 702101 h 832959"/>
                <a:gd name="connsiteX7" fmla="*/ 771303 w 1248812"/>
                <a:gd name="connsiteY7" fmla="*/ 719227 h 832959"/>
                <a:gd name="connsiteX8" fmla="*/ 734252 w 1248812"/>
                <a:gd name="connsiteY8" fmla="*/ 710757 h 832959"/>
                <a:gd name="connsiteX9" fmla="*/ 672614 w 1248812"/>
                <a:gd name="connsiteY9" fmla="*/ 569800 h 832959"/>
                <a:gd name="connsiteX10" fmla="*/ 572619 w 1248812"/>
                <a:gd name="connsiteY10" fmla="*/ 576752 h 832959"/>
                <a:gd name="connsiteX11" fmla="*/ 459571 w 1248812"/>
                <a:gd name="connsiteY11" fmla="*/ 775968 h 832959"/>
                <a:gd name="connsiteX12" fmla="*/ 421004 w 1248812"/>
                <a:gd name="connsiteY12" fmla="*/ 739047 h 832959"/>
                <a:gd name="connsiteX13" fmla="*/ 419022 w 1248812"/>
                <a:gd name="connsiteY13" fmla="*/ 344506 h 832959"/>
                <a:gd name="connsiteX14" fmla="*/ 189015 w 1248812"/>
                <a:gd name="connsiteY14" fmla="*/ 443968 h 832959"/>
                <a:gd name="connsiteX15" fmla="*/ 125038 w 1248812"/>
                <a:gd name="connsiteY15" fmla="*/ 384528 h 832959"/>
                <a:gd name="connsiteX16" fmla="*/ 17719 w 1248812"/>
                <a:gd name="connsiteY16" fmla="*/ 391546 h 832959"/>
                <a:gd name="connsiteX17" fmla="*/ 167065 w 1248812"/>
                <a:gd name="connsiteY17" fmla="*/ 172846 h 832959"/>
                <a:gd name="connsiteX18" fmla="*/ 279603 w 1248812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52347 w 1134094"/>
                <a:gd name="connsiteY17" fmla="*/ 172846 h 832959"/>
                <a:gd name="connsiteX18" fmla="*/ 164885 w 1134094"/>
                <a:gd name="connsiteY18" fmla="*/ 0 h 832959"/>
                <a:gd name="connsiteX0" fmla="*/ 164885 w 1134094"/>
                <a:gd name="connsiteY0" fmla="*/ 0 h 832959"/>
                <a:gd name="connsiteX1" fmla="*/ 689933 w 1134094"/>
                <a:gd name="connsiteY1" fmla="*/ 112691 h 832959"/>
                <a:gd name="connsiteX2" fmla="*/ 904789 w 1134094"/>
                <a:gd name="connsiteY2" fmla="*/ 337090 h 832959"/>
                <a:gd name="connsiteX3" fmla="*/ 1045740 w 1134094"/>
                <a:gd name="connsiteY3" fmla="*/ 460499 h 832959"/>
                <a:gd name="connsiteX4" fmla="*/ 993888 w 1134094"/>
                <a:gd name="connsiteY4" fmla="*/ 507658 h 832959"/>
                <a:gd name="connsiteX5" fmla="*/ 744273 w 1134094"/>
                <a:gd name="connsiteY5" fmla="*/ 320228 h 832959"/>
                <a:gd name="connsiteX6" fmla="*/ 697151 w 1134094"/>
                <a:gd name="connsiteY6" fmla="*/ 702101 h 832959"/>
                <a:gd name="connsiteX7" fmla="*/ 656585 w 1134094"/>
                <a:gd name="connsiteY7" fmla="*/ 719227 h 832959"/>
                <a:gd name="connsiteX8" fmla="*/ 619534 w 1134094"/>
                <a:gd name="connsiteY8" fmla="*/ 710757 h 832959"/>
                <a:gd name="connsiteX9" fmla="*/ 557896 w 1134094"/>
                <a:gd name="connsiteY9" fmla="*/ 569800 h 832959"/>
                <a:gd name="connsiteX10" fmla="*/ 457901 w 1134094"/>
                <a:gd name="connsiteY10" fmla="*/ 576752 h 832959"/>
                <a:gd name="connsiteX11" fmla="*/ 344853 w 1134094"/>
                <a:gd name="connsiteY11" fmla="*/ 775968 h 832959"/>
                <a:gd name="connsiteX12" fmla="*/ 306286 w 1134094"/>
                <a:gd name="connsiteY12" fmla="*/ 739047 h 832959"/>
                <a:gd name="connsiteX13" fmla="*/ 304304 w 1134094"/>
                <a:gd name="connsiteY13" fmla="*/ 344506 h 832959"/>
                <a:gd name="connsiteX14" fmla="*/ 74297 w 1134094"/>
                <a:gd name="connsiteY14" fmla="*/ 443968 h 832959"/>
                <a:gd name="connsiteX15" fmla="*/ 10320 w 1134094"/>
                <a:gd name="connsiteY15" fmla="*/ 384528 h 832959"/>
                <a:gd name="connsiteX16" fmla="*/ 196560 w 1134094"/>
                <a:gd name="connsiteY16" fmla="*/ 302632 h 832959"/>
                <a:gd name="connsiteX17" fmla="*/ 164885 w 1134094"/>
                <a:gd name="connsiteY17" fmla="*/ 0 h 832959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6749 w 1134094"/>
                <a:gd name="connsiteY0" fmla="*/ 11580 h 720268"/>
                <a:gd name="connsiteX1" fmla="*/ 689933 w 1134094"/>
                <a:gd name="connsiteY1" fmla="*/ 0 h 720268"/>
                <a:gd name="connsiteX2" fmla="*/ 904789 w 1134094"/>
                <a:gd name="connsiteY2" fmla="*/ 224399 h 720268"/>
                <a:gd name="connsiteX3" fmla="*/ 1045740 w 1134094"/>
                <a:gd name="connsiteY3" fmla="*/ 347808 h 720268"/>
                <a:gd name="connsiteX4" fmla="*/ 993888 w 1134094"/>
                <a:gd name="connsiteY4" fmla="*/ 394967 h 720268"/>
                <a:gd name="connsiteX5" fmla="*/ 744273 w 1134094"/>
                <a:gd name="connsiteY5" fmla="*/ 207537 h 720268"/>
                <a:gd name="connsiteX6" fmla="*/ 697151 w 1134094"/>
                <a:gd name="connsiteY6" fmla="*/ 589410 h 720268"/>
                <a:gd name="connsiteX7" fmla="*/ 656585 w 1134094"/>
                <a:gd name="connsiteY7" fmla="*/ 606536 h 720268"/>
                <a:gd name="connsiteX8" fmla="*/ 619534 w 1134094"/>
                <a:gd name="connsiteY8" fmla="*/ 598066 h 720268"/>
                <a:gd name="connsiteX9" fmla="*/ 557896 w 1134094"/>
                <a:gd name="connsiteY9" fmla="*/ 457109 h 720268"/>
                <a:gd name="connsiteX10" fmla="*/ 457901 w 1134094"/>
                <a:gd name="connsiteY10" fmla="*/ 464061 h 720268"/>
                <a:gd name="connsiteX11" fmla="*/ 344853 w 1134094"/>
                <a:gd name="connsiteY11" fmla="*/ 663277 h 720268"/>
                <a:gd name="connsiteX12" fmla="*/ 306286 w 1134094"/>
                <a:gd name="connsiteY12" fmla="*/ 626356 h 720268"/>
                <a:gd name="connsiteX13" fmla="*/ 304304 w 1134094"/>
                <a:gd name="connsiteY13" fmla="*/ 231815 h 720268"/>
                <a:gd name="connsiteX14" fmla="*/ 74297 w 1134094"/>
                <a:gd name="connsiteY14" fmla="*/ 331277 h 720268"/>
                <a:gd name="connsiteX15" fmla="*/ 10320 w 1134094"/>
                <a:gd name="connsiteY15" fmla="*/ 271837 h 720268"/>
                <a:gd name="connsiteX16" fmla="*/ 196560 w 1134094"/>
                <a:gd name="connsiteY16" fmla="*/ 189941 h 720268"/>
                <a:gd name="connsiteX17" fmla="*/ 346749 w 1134094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47173 w 1134518"/>
                <a:gd name="connsiteY0" fmla="*/ 11580 h 720268"/>
                <a:gd name="connsiteX1" fmla="*/ 690357 w 1134518"/>
                <a:gd name="connsiteY1" fmla="*/ 0 h 720268"/>
                <a:gd name="connsiteX2" fmla="*/ 905213 w 1134518"/>
                <a:gd name="connsiteY2" fmla="*/ 224399 h 720268"/>
                <a:gd name="connsiteX3" fmla="*/ 1046164 w 1134518"/>
                <a:gd name="connsiteY3" fmla="*/ 347808 h 720268"/>
                <a:gd name="connsiteX4" fmla="*/ 994312 w 1134518"/>
                <a:gd name="connsiteY4" fmla="*/ 394967 h 720268"/>
                <a:gd name="connsiteX5" fmla="*/ 744697 w 1134518"/>
                <a:gd name="connsiteY5" fmla="*/ 207537 h 720268"/>
                <a:gd name="connsiteX6" fmla="*/ 697575 w 1134518"/>
                <a:gd name="connsiteY6" fmla="*/ 589410 h 720268"/>
                <a:gd name="connsiteX7" fmla="*/ 657009 w 1134518"/>
                <a:gd name="connsiteY7" fmla="*/ 606536 h 720268"/>
                <a:gd name="connsiteX8" fmla="*/ 619958 w 1134518"/>
                <a:gd name="connsiteY8" fmla="*/ 598066 h 720268"/>
                <a:gd name="connsiteX9" fmla="*/ 558320 w 1134518"/>
                <a:gd name="connsiteY9" fmla="*/ 457109 h 720268"/>
                <a:gd name="connsiteX10" fmla="*/ 458325 w 1134518"/>
                <a:gd name="connsiteY10" fmla="*/ 464061 h 720268"/>
                <a:gd name="connsiteX11" fmla="*/ 345277 w 1134518"/>
                <a:gd name="connsiteY11" fmla="*/ 663277 h 720268"/>
                <a:gd name="connsiteX12" fmla="*/ 306710 w 1134518"/>
                <a:gd name="connsiteY12" fmla="*/ 626356 h 720268"/>
                <a:gd name="connsiteX13" fmla="*/ 304728 w 1134518"/>
                <a:gd name="connsiteY13" fmla="*/ 231815 h 720268"/>
                <a:gd name="connsiteX14" fmla="*/ 74721 w 1134518"/>
                <a:gd name="connsiteY14" fmla="*/ 331277 h 720268"/>
                <a:gd name="connsiteX15" fmla="*/ 10744 w 1134518"/>
                <a:gd name="connsiteY15" fmla="*/ 271837 h 720268"/>
                <a:gd name="connsiteX16" fmla="*/ 188147 w 1134518"/>
                <a:gd name="connsiteY16" fmla="*/ 176753 h 720268"/>
                <a:gd name="connsiteX17" fmla="*/ 347173 w 1134518"/>
                <a:gd name="connsiteY17" fmla="*/ 11580 h 720268"/>
                <a:gd name="connsiteX0" fmla="*/ 367850 w 1155195"/>
                <a:gd name="connsiteY0" fmla="*/ 11580 h 720268"/>
                <a:gd name="connsiteX1" fmla="*/ 711034 w 1155195"/>
                <a:gd name="connsiteY1" fmla="*/ 0 h 720268"/>
                <a:gd name="connsiteX2" fmla="*/ 925890 w 1155195"/>
                <a:gd name="connsiteY2" fmla="*/ 224399 h 720268"/>
                <a:gd name="connsiteX3" fmla="*/ 1066841 w 1155195"/>
                <a:gd name="connsiteY3" fmla="*/ 347808 h 720268"/>
                <a:gd name="connsiteX4" fmla="*/ 1014989 w 1155195"/>
                <a:gd name="connsiteY4" fmla="*/ 394967 h 720268"/>
                <a:gd name="connsiteX5" fmla="*/ 765374 w 1155195"/>
                <a:gd name="connsiteY5" fmla="*/ 207537 h 720268"/>
                <a:gd name="connsiteX6" fmla="*/ 718252 w 1155195"/>
                <a:gd name="connsiteY6" fmla="*/ 589410 h 720268"/>
                <a:gd name="connsiteX7" fmla="*/ 677686 w 1155195"/>
                <a:gd name="connsiteY7" fmla="*/ 606536 h 720268"/>
                <a:gd name="connsiteX8" fmla="*/ 640635 w 1155195"/>
                <a:gd name="connsiteY8" fmla="*/ 598066 h 720268"/>
                <a:gd name="connsiteX9" fmla="*/ 578997 w 1155195"/>
                <a:gd name="connsiteY9" fmla="*/ 457109 h 720268"/>
                <a:gd name="connsiteX10" fmla="*/ 479002 w 1155195"/>
                <a:gd name="connsiteY10" fmla="*/ 464061 h 720268"/>
                <a:gd name="connsiteX11" fmla="*/ 365954 w 1155195"/>
                <a:gd name="connsiteY11" fmla="*/ 663277 h 720268"/>
                <a:gd name="connsiteX12" fmla="*/ 327387 w 1155195"/>
                <a:gd name="connsiteY12" fmla="*/ 626356 h 720268"/>
                <a:gd name="connsiteX13" fmla="*/ 325405 w 1155195"/>
                <a:gd name="connsiteY13" fmla="*/ 231815 h 720268"/>
                <a:gd name="connsiteX14" fmla="*/ 95398 w 1155195"/>
                <a:gd name="connsiteY14" fmla="*/ 331277 h 720268"/>
                <a:gd name="connsiteX15" fmla="*/ 31421 w 1155195"/>
                <a:gd name="connsiteY15" fmla="*/ 271837 h 720268"/>
                <a:gd name="connsiteX16" fmla="*/ 208824 w 1155195"/>
                <a:gd name="connsiteY16" fmla="*/ 176753 h 720268"/>
                <a:gd name="connsiteX17" fmla="*/ 367850 w 1155195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47174 w 1134519"/>
                <a:gd name="connsiteY0" fmla="*/ 11580 h 720268"/>
                <a:gd name="connsiteX1" fmla="*/ 690358 w 1134519"/>
                <a:gd name="connsiteY1" fmla="*/ 0 h 720268"/>
                <a:gd name="connsiteX2" fmla="*/ 905214 w 1134519"/>
                <a:gd name="connsiteY2" fmla="*/ 224399 h 720268"/>
                <a:gd name="connsiteX3" fmla="*/ 1046165 w 1134519"/>
                <a:gd name="connsiteY3" fmla="*/ 347808 h 720268"/>
                <a:gd name="connsiteX4" fmla="*/ 994313 w 1134519"/>
                <a:gd name="connsiteY4" fmla="*/ 394967 h 720268"/>
                <a:gd name="connsiteX5" fmla="*/ 744698 w 1134519"/>
                <a:gd name="connsiteY5" fmla="*/ 207537 h 720268"/>
                <a:gd name="connsiteX6" fmla="*/ 697576 w 1134519"/>
                <a:gd name="connsiteY6" fmla="*/ 589410 h 720268"/>
                <a:gd name="connsiteX7" fmla="*/ 657010 w 1134519"/>
                <a:gd name="connsiteY7" fmla="*/ 606536 h 720268"/>
                <a:gd name="connsiteX8" fmla="*/ 619959 w 1134519"/>
                <a:gd name="connsiteY8" fmla="*/ 598066 h 720268"/>
                <a:gd name="connsiteX9" fmla="*/ 558321 w 1134519"/>
                <a:gd name="connsiteY9" fmla="*/ 457109 h 720268"/>
                <a:gd name="connsiteX10" fmla="*/ 458326 w 1134519"/>
                <a:gd name="connsiteY10" fmla="*/ 464061 h 720268"/>
                <a:gd name="connsiteX11" fmla="*/ 345278 w 1134519"/>
                <a:gd name="connsiteY11" fmla="*/ 663277 h 720268"/>
                <a:gd name="connsiteX12" fmla="*/ 306711 w 1134519"/>
                <a:gd name="connsiteY12" fmla="*/ 626356 h 720268"/>
                <a:gd name="connsiteX13" fmla="*/ 304729 w 1134519"/>
                <a:gd name="connsiteY13" fmla="*/ 231815 h 720268"/>
                <a:gd name="connsiteX14" fmla="*/ 74722 w 1134519"/>
                <a:gd name="connsiteY14" fmla="*/ 331277 h 720268"/>
                <a:gd name="connsiteX15" fmla="*/ 10745 w 1134519"/>
                <a:gd name="connsiteY15" fmla="*/ 271837 h 720268"/>
                <a:gd name="connsiteX16" fmla="*/ 188148 w 1134519"/>
                <a:gd name="connsiteY16" fmla="*/ 176753 h 720268"/>
                <a:gd name="connsiteX17" fmla="*/ 347174 w 1134519"/>
                <a:gd name="connsiteY17" fmla="*/ 11580 h 720268"/>
                <a:gd name="connsiteX0" fmla="*/ 336429 w 1123774"/>
                <a:gd name="connsiteY0" fmla="*/ 11580 h 720268"/>
                <a:gd name="connsiteX1" fmla="*/ 679613 w 1123774"/>
                <a:gd name="connsiteY1" fmla="*/ 0 h 720268"/>
                <a:gd name="connsiteX2" fmla="*/ 894469 w 1123774"/>
                <a:gd name="connsiteY2" fmla="*/ 224399 h 720268"/>
                <a:gd name="connsiteX3" fmla="*/ 1035420 w 1123774"/>
                <a:gd name="connsiteY3" fmla="*/ 347808 h 720268"/>
                <a:gd name="connsiteX4" fmla="*/ 983568 w 1123774"/>
                <a:gd name="connsiteY4" fmla="*/ 394967 h 720268"/>
                <a:gd name="connsiteX5" fmla="*/ 733953 w 1123774"/>
                <a:gd name="connsiteY5" fmla="*/ 207537 h 720268"/>
                <a:gd name="connsiteX6" fmla="*/ 686831 w 1123774"/>
                <a:gd name="connsiteY6" fmla="*/ 589410 h 720268"/>
                <a:gd name="connsiteX7" fmla="*/ 646265 w 1123774"/>
                <a:gd name="connsiteY7" fmla="*/ 606536 h 720268"/>
                <a:gd name="connsiteX8" fmla="*/ 609214 w 1123774"/>
                <a:gd name="connsiteY8" fmla="*/ 598066 h 720268"/>
                <a:gd name="connsiteX9" fmla="*/ 547576 w 1123774"/>
                <a:gd name="connsiteY9" fmla="*/ 457109 h 720268"/>
                <a:gd name="connsiteX10" fmla="*/ 447581 w 1123774"/>
                <a:gd name="connsiteY10" fmla="*/ 464061 h 720268"/>
                <a:gd name="connsiteX11" fmla="*/ 334533 w 1123774"/>
                <a:gd name="connsiteY11" fmla="*/ 663277 h 720268"/>
                <a:gd name="connsiteX12" fmla="*/ 295966 w 1123774"/>
                <a:gd name="connsiteY12" fmla="*/ 626356 h 720268"/>
                <a:gd name="connsiteX13" fmla="*/ 293984 w 1123774"/>
                <a:gd name="connsiteY13" fmla="*/ 231815 h 720268"/>
                <a:gd name="connsiteX14" fmla="*/ 63977 w 1123774"/>
                <a:gd name="connsiteY14" fmla="*/ 331277 h 720268"/>
                <a:gd name="connsiteX15" fmla="*/ 0 w 1123774"/>
                <a:gd name="connsiteY15" fmla="*/ 271837 h 720268"/>
                <a:gd name="connsiteX16" fmla="*/ 177403 w 1123774"/>
                <a:gd name="connsiteY16" fmla="*/ 176753 h 720268"/>
                <a:gd name="connsiteX17" fmla="*/ 336429 w 1123774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1727 w 1169072"/>
                <a:gd name="connsiteY0" fmla="*/ 11580 h 720268"/>
                <a:gd name="connsiteX1" fmla="*/ 724911 w 1169072"/>
                <a:gd name="connsiteY1" fmla="*/ 0 h 720268"/>
                <a:gd name="connsiteX2" fmla="*/ 939767 w 1169072"/>
                <a:gd name="connsiteY2" fmla="*/ 224399 h 720268"/>
                <a:gd name="connsiteX3" fmla="*/ 1080718 w 1169072"/>
                <a:gd name="connsiteY3" fmla="*/ 347808 h 720268"/>
                <a:gd name="connsiteX4" fmla="*/ 1028866 w 1169072"/>
                <a:gd name="connsiteY4" fmla="*/ 394967 h 720268"/>
                <a:gd name="connsiteX5" fmla="*/ 779251 w 1169072"/>
                <a:gd name="connsiteY5" fmla="*/ 207537 h 720268"/>
                <a:gd name="connsiteX6" fmla="*/ 732129 w 1169072"/>
                <a:gd name="connsiteY6" fmla="*/ 589410 h 720268"/>
                <a:gd name="connsiteX7" fmla="*/ 691563 w 1169072"/>
                <a:gd name="connsiteY7" fmla="*/ 606536 h 720268"/>
                <a:gd name="connsiteX8" fmla="*/ 654512 w 1169072"/>
                <a:gd name="connsiteY8" fmla="*/ 598066 h 720268"/>
                <a:gd name="connsiteX9" fmla="*/ 592874 w 1169072"/>
                <a:gd name="connsiteY9" fmla="*/ 457109 h 720268"/>
                <a:gd name="connsiteX10" fmla="*/ 492879 w 1169072"/>
                <a:gd name="connsiteY10" fmla="*/ 464061 h 720268"/>
                <a:gd name="connsiteX11" fmla="*/ 379831 w 1169072"/>
                <a:gd name="connsiteY11" fmla="*/ 663277 h 720268"/>
                <a:gd name="connsiteX12" fmla="*/ 341264 w 1169072"/>
                <a:gd name="connsiteY12" fmla="*/ 626356 h 720268"/>
                <a:gd name="connsiteX13" fmla="*/ 339282 w 1169072"/>
                <a:gd name="connsiteY13" fmla="*/ 231815 h 720268"/>
                <a:gd name="connsiteX14" fmla="*/ 109275 w 1169072"/>
                <a:gd name="connsiteY14" fmla="*/ 331277 h 720268"/>
                <a:gd name="connsiteX15" fmla="*/ 45298 w 1169072"/>
                <a:gd name="connsiteY15" fmla="*/ 271837 h 720268"/>
                <a:gd name="connsiteX16" fmla="*/ 222701 w 1169072"/>
                <a:gd name="connsiteY16" fmla="*/ 176753 h 720268"/>
                <a:gd name="connsiteX17" fmla="*/ 381727 w 1169072"/>
                <a:gd name="connsiteY17" fmla="*/ 11580 h 720268"/>
                <a:gd name="connsiteX0" fmla="*/ 384353 w 1171698"/>
                <a:gd name="connsiteY0" fmla="*/ 11580 h 720268"/>
                <a:gd name="connsiteX1" fmla="*/ 727537 w 1171698"/>
                <a:gd name="connsiteY1" fmla="*/ 0 h 720268"/>
                <a:gd name="connsiteX2" fmla="*/ 942393 w 1171698"/>
                <a:gd name="connsiteY2" fmla="*/ 224399 h 720268"/>
                <a:gd name="connsiteX3" fmla="*/ 1083344 w 1171698"/>
                <a:gd name="connsiteY3" fmla="*/ 347808 h 720268"/>
                <a:gd name="connsiteX4" fmla="*/ 1031492 w 1171698"/>
                <a:gd name="connsiteY4" fmla="*/ 394967 h 720268"/>
                <a:gd name="connsiteX5" fmla="*/ 781877 w 1171698"/>
                <a:gd name="connsiteY5" fmla="*/ 207537 h 720268"/>
                <a:gd name="connsiteX6" fmla="*/ 734755 w 1171698"/>
                <a:gd name="connsiteY6" fmla="*/ 589410 h 720268"/>
                <a:gd name="connsiteX7" fmla="*/ 694189 w 1171698"/>
                <a:gd name="connsiteY7" fmla="*/ 606536 h 720268"/>
                <a:gd name="connsiteX8" fmla="*/ 657138 w 1171698"/>
                <a:gd name="connsiteY8" fmla="*/ 598066 h 720268"/>
                <a:gd name="connsiteX9" fmla="*/ 595500 w 1171698"/>
                <a:gd name="connsiteY9" fmla="*/ 457109 h 720268"/>
                <a:gd name="connsiteX10" fmla="*/ 495505 w 1171698"/>
                <a:gd name="connsiteY10" fmla="*/ 464061 h 720268"/>
                <a:gd name="connsiteX11" fmla="*/ 382457 w 1171698"/>
                <a:gd name="connsiteY11" fmla="*/ 663277 h 720268"/>
                <a:gd name="connsiteX12" fmla="*/ 343890 w 1171698"/>
                <a:gd name="connsiteY12" fmla="*/ 626356 h 720268"/>
                <a:gd name="connsiteX13" fmla="*/ 341908 w 1171698"/>
                <a:gd name="connsiteY13" fmla="*/ 231815 h 720268"/>
                <a:gd name="connsiteX14" fmla="*/ 103064 w 1171698"/>
                <a:gd name="connsiteY14" fmla="*/ 318089 h 720268"/>
                <a:gd name="connsiteX15" fmla="*/ 47924 w 1171698"/>
                <a:gd name="connsiteY15" fmla="*/ 271837 h 720268"/>
                <a:gd name="connsiteX16" fmla="*/ 225327 w 1171698"/>
                <a:gd name="connsiteY16" fmla="*/ 176753 h 720268"/>
                <a:gd name="connsiteX17" fmla="*/ 384353 w 1171698"/>
                <a:gd name="connsiteY17" fmla="*/ 11580 h 720268"/>
                <a:gd name="connsiteX0" fmla="*/ 392772 w 1180117"/>
                <a:gd name="connsiteY0" fmla="*/ 11580 h 720268"/>
                <a:gd name="connsiteX1" fmla="*/ 735956 w 1180117"/>
                <a:gd name="connsiteY1" fmla="*/ 0 h 720268"/>
                <a:gd name="connsiteX2" fmla="*/ 950812 w 1180117"/>
                <a:gd name="connsiteY2" fmla="*/ 224399 h 720268"/>
                <a:gd name="connsiteX3" fmla="*/ 1091763 w 1180117"/>
                <a:gd name="connsiteY3" fmla="*/ 347808 h 720268"/>
                <a:gd name="connsiteX4" fmla="*/ 1039911 w 1180117"/>
                <a:gd name="connsiteY4" fmla="*/ 394967 h 720268"/>
                <a:gd name="connsiteX5" fmla="*/ 790296 w 1180117"/>
                <a:gd name="connsiteY5" fmla="*/ 207537 h 720268"/>
                <a:gd name="connsiteX6" fmla="*/ 743174 w 1180117"/>
                <a:gd name="connsiteY6" fmla="*/ 589410 h 720268"/>
                <a:gd name="connsiteX7" fmla="*/ 702608 w 1180117"/>
                <a:gd name="connsiteY7" fmla="*/ 606536 h 720268"/>
                <a:gd name="connsiteX8" fmla="*/ 665557 w 1180117"/>
                <a:gd name="connsiteY8" fmla="*/ 598066 h 720268"/>
                <a:gd name="connsiteX9" fmla="*/ 603919 w 1180117"/>
                <a:gd name="connsiteY9" fmla="*/ 457109 h 720268"/>
                <a:gd name="connsiteX10" fmla="*/ 503924 w 1180117"/>
                <a:gd name="connsiteY10" fmla="*/ 464061 h 720268"/>
                <a:gd name="connsiteX11" fmla="*/ 390876 w 1180117"/>
                <a:gd name="connsiteY11" fmla="*/ 663277 h 720268"/>
                <a:gd name="connsiteX12" fmla="*/ 352309 w 1180117"/>
                <a:gd name="connsiteY12" fmla="*/ 626356 h 720268"/>
                <a:gd name="connsiteX13" fmla="*/ 350327 w 1180117"/>
                <a:gd name="connsiteY13" fmla="*/ 231815 h 720268"/>
                <a:gd name="connsiteX14" fmla="*/ 111483 w 1180117"/>
                <a:gd name="connsiteY14" fmla="*/ 318089 h 720268"/>
                <a:gd name="connsiteX15" fmla="*/ 56343 w 1180117"/>
                <a:gd name="connsiteY15" fmla="*/ 271837 h 720268"/>
                <a:gd name="connsiteX16" fmla="*/ 233746 w 1180117"/>
                <a:gd name="connsiteY16" fmla="*/ 176753 h 720268"/>
                <a:gd name="connsiteX17" fmla="*/ 392772 w 1180117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723652 w 1201161"/>
                <a:gd name="connsiteY7" fmla="*/ 60653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64218 w 1201161"/>
                <a:gd name="connsiteY6" fmla="*/ 589410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24963 w 1201161"/>
                <a:gd name="connsiteY9" fmla="*/ 457109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86601 w 1201161"/>
                <a:gd name="connsiteY8" fmla="*/ 598066 h 720268"/>
                <a:gd name="connsiteX9" fmla="*/ 635516 w 1201161"/>
                <a:gd name="connsiteY9" fmla="*/ 462623 h 720268"/>
                <a:gd name="connsiteX10" fmla="*/ 524968 w 1201161"/>
                <a:gd name="connsiteY10" fmla="*/ 464061 h 720268"/>
                <a:gd name="connsiteX11" fmla="*/ 411920 w 1201161"/>
                <a:gd name="connsiteY11" fmla="*/ 663277 h 720268"/>
                <a:gd name="connsiteX12" fmla="*/ 373353 w 1201161"/>
                <a:gd name="connsiteY12" fmla="*/ 626356 h 720268"/>
                <a:gd name="connsiteX13" fmla="*/ 371371 w 1201161"/>
                <a:gd name="connsiteY13" fmla="*/ 231815 h 720268"/>
                <a:gd name="connsiteX14" fmla="*/ 132527 w 1201161"/>
                <a:gd name="connsiteY14" fmla="*/ 318089 h 720268"/>
                <a:gd name="connsiteX15" fmla="*/ 77387 w 1201161"/>
                <a:gd name="connsiteY15" fmla="*/ 271837 h 720268"/>
                <a:gd name="connsiteX16" fmla="*/ 254790 w 1201161"/>
                <a:gd name="connsiteY16" fmla="*/ 176753 h 720268"/>
                <a:gd name="connsiteX17" fmla="*/ 413816 w 1201161"/>
                <a:gd name="connsiteY17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97870 w 1201161"/>
                <a:gd name="connsiteY7" fmla="*/ 618856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268"/>
                <a:gd name="connsiteX1" fmla="*/ 757000 w 1201161"/>
                <a:gd name="connsiteY1" fmla="*/ 0 h 720268"/>
                <a:gd name="connsiteX2" fmla="*/ 971856 w 1201161"/>
                <a:gd name="connsiteY2" fmla="*/ 224399 h 720268"/>
                <a:gd name="connsiteX3" fmla="*/ 1112807 w 1201161"/>
                <a:gd name="connsiteY3" fmla="*/ 347808 h 720268"/>
                <a:gd name="connsiteX4" fmla="*/ 1060955 w 1201161"/>
                <a:gd name="connsiteY4" fmla="*/ 394967 h 720268"/>
                <a:gd name="connsiteX5" fmla="*/ 811340 w 1201161"/>
                <a:gd name="connsiteY5" fmla="*/ 207537 h 720268"/>
                <a:gd name="connsiteX6" fmla="*/ 750947 w 1201161"/>
                <a:gd name="connsiteY6" fmla="*/ 616865 h 720268"/>
                <a:gd name="connsiteX7" fmla="*/ 687698 w 1201161"/>
                <a:gd name="connsiteY7" fmla="*/ 592047 h 720268"/>
                <a:gd name="connsiteX8" fmla="*/ 635516 w 1201161"/>
                <a:gd name="connsiteY8" fmla="*/ 462623 h 720268"/>
                <a:gd name="connsiteX9" fmla="*/ 524968 w 1201161"/>
                <a:gd name="connsiteY9" fmla="*/ 464061 h 720268"/>
                <a:gd name="connsiteX10" fmla="*/ 411920 w 1201161"/>
                <a:gd name="connsiteY10" fmla="*/ 663277 h 720268"/>
                <a:gd name="connsiteX11" fmla="*/ 373353 w 1201161"/>
                <a:gd name="connsiteY11" fmla="*/ 626356 h 720268"/>
                <a:gd name="connsiteX12" fmla="*/ 371371 w 1201161"/>
                <a:gd name="connsiteY12" fmla="*/ 231815 h 720268"/>
                <a:gd name="connsiteX13" fmla="*/ 132527 w 1201161"/>
                <a:gd name="connsiteY13" fmla="*/ 318089 h 720268"/>
                <a:gd name="connsiteX14" fmla="*/ 77387 w 1201161"/>
                <a:gd name="connsiteY14" fmla="*/ 271837 h 720268"/>
                <a:gd name="connsiteX15" fmla="*/ 254790 w 1201161"/>
                <a:gd name="connsiteY15" fmla="*/ 176753 h 720268"/>
                <a:gd name="connsiteX16" fmla="*/ 413816 w 1201161"/>
                <a:gd name="connsiteY16" fmla="*/ 11580 h 720268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11340 w 1201161"/>
                <a:gd name="connsiteY5" fmla="*/ 207537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750947 w 1201161"/>
                <a:gd name="connsiteY6" fmla="*/ 616865 h 720636"/>
                <a:gd name="connsiteX7" fmla="*/ 687698 w 1201161"/>
                <a:gd name="connsiteY7" fmla="*/ 592047 h 720636"/>
                <a:gd name="connsiteX8" fmla="*/ 635516 w 1201161"/>
                <a:gd name="connsiteY8" fmla="*/ 462623 h 720636"/>
                <a:gd name="connsiteX9" fmla="*/ 524968 w 1201161"/>
                <a:gd name="connsiteY9" fmla="*/ 464061 h 720636"/>
                <a:gd name="connsiteX10" fmla="*/ 411920 w 1201161"/>
                <a:gd name="connsiteY10" fmla="*/ 663277 h 720636"/>
                <a:gd name="connsiteX11" fmla="*/ 373353 w 1201161"/>
                <a:gd name="connsiteY11" fmla="*/ 626356 h 720636"/>
                <a:gd name="connsiteX12" fmla="*/ 371371 w 1201161"/>
                <a:gd name="connsiteY12" fmla="*/ 231815 h 720636"/>
                <a:gd name="connsiteX13" fmla="*/ 132527 w 1201161"/>
                <a:gd name="connsiteY13" fmla="*/ 318089 h 720636"/>
                <a:gd name="connsiteX14" fmla="*/ 77387 w 1201161"/>
                <a:gd name="connsiteY14" fmla="*/ 271837 h 720636"/>
                <a:gd name="connsiteX15" fmla="*/ 254790 w 1201161"/>
                <a:gd name="connsiteY15" fmla="*/ 176753 h 720636"/>
                <a:gd name="connsiteX16" fmla="*/ 413816 w 1201161"/>
                <a:gd name="connsiteY16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01161"/>
                <a:gd name="connsiteY0" fmla="*/ 11580 h 720636"/>
                <a:gd name="connsiteX1" fmla="*/ 757000 w 1201161"/>
                <a:gd name="connsiteY1" fmla="*/ 0 h 720636"/>
                <a:gd name="connsiteX2" fmla="*/ 971856 w 1201161"/>
                <a:gd name="connsiteY2" fmla="*/ 224399 h 720636"/>
                <a:gd name="connsiteX3" fmla="*/ 1112807 w 1201161"/>
                <a:gd name="connsiteY3" fmla="*/ 347808 h 720636"/>
                <a:gd name="connsiteX4" fmla="*/ 1060955 w 1201161"/>
                <a:gd name="connsiteY4" fmla="*/ 394967 h 720636"/>
                <a:gd name="connsiteX5" fmla="*/ 898954 w 1201161"/>
                <a:gd name="connsiteY5" fmla="*/ 192061 h 720636"/>
                <a:gd name="connsiteX6" fmla="*/ 808734 w 1201161"/>
                <a:gd name="connsiteY6" fmla="*/ 434435 h 720636"/>
                <a:gd name="connsiteX7" fmla="*/ 750947 w 1201161"/>
                <a:gd name="connsiteY7" fmla="*/ 616865 h 720636"/>
                <a:gd name="connsiteX8" fmla="*/ 687698 w 1201161"/>
                <a:gd name="connsiteY8" fmla="*/ 592047 h 720636"/>
                <a:gd name="connsiteX9" fmla="*/ 635516 w 1201161"/>
                <a:gd name="connsiteY9" fmla="*/ 462623 h 720636"/>
                <a:gd name="connsiteX10" fmla="*/ 524968 w 1201161"/>
                <a:gd name="connsiteY10" fmla="*/ 464061 h 720636"/>
                <a:gd name="connsiteX11" fmla="*/ 411920 w 1201161"/>
                <a:gd name="connsiteY11" fmla="*/ 663277 h 720636"/>
                <a:gd name="connsiteX12" fmla="*/ 373353 w 1201161"/>
                <a:gd name="connsiteY12" fmla="*/ 626356 h 720636"/>
                <a:gd name="connsiteX13" fmla="*/ 371371 w 1201161"/>
                <a:gd name="connsiteY13" fmla="*/ 231815 h 720636"/>
                <a:gd name="connsiteX14" fmla="*/ 132527 w 1201161"/>
                <a:gd name="connsiteY14" fmla="*/ 318089 h 720636"/>
                <a:gd name="connsiteX15" fmla="*/ 77387 w 1201161"/>
                <a:gd name="connsiteY15" fmla="*/ 271837 h 720636"/>
                <a:gd name="connsiteX16" fmla="*/ 254790 w 1201161"/>
                <a:gd name="connsiteY16" fmla="*/ 176753 h 720636"/>
                <a:gd name="connsiteX17" fmla="*/ 413816 w 1201161"/>
                <a:gd name="connsiteY17" fmla="*/ 11580 h 720636"/>
                <a:gd name="connsiteX0" fmla="*/ 413816 w 1274939"/>
                <a:gd name="connsiteY0" fmla="*/ 11580 h 720636"/>
                <a:gd name="connsiteX1" fmla="*/ 757000 w 1274939"/>
                <a:gd name="connsiteY1" fmla="*/ 0 h 720636"/>
                <a:gd name="connsiteX2" fmla="*/ 971856 w 1274939"/>
                <a:gd name="connsiteY2" fmla="*/ 224399 h 720636"/>
                <a:gd name="connsiteX3" fmla="*/ 1201829 w 1274939"/>
                <a:gd name="connsiteY3" fmla="*/ 313185 h 720636"/>
                <a:gd name="connsiteX4" fmla="*/ 1060955 w 1274939"/>
                <a:gd name="connsiteY4" fmla="*/ 394967 h 720636"/>
                <a:gd name="connsiteX5" fmla="*/ 898954 w 1274939"/>
                <a:gd name="connsiteY5" fmla="*/ 192061 h 720636"/>
                <a:gd name="connsiteX6" fmla="*/ 808734 w 1274939"/>
                <a:gd name="connsiteY6" fmla="*/ 434435 h 720636"/>
                <a:gd name="connsiteX7" fmla="*/ 750947 w 1274939"/>
                <a:gd name="connsiteY7" fmla="*/ 616865 h 720636"/>
                <a:gd name="connsiteX8" fmla="*/ 687698 w 1274939"/>
                <a:gd name="connsiteY8" fmla="*/ 592047 h 720636"/>
                <a:gd name="connsiteX9" fmla="*/ 635516 w 1274939"/>
                <a:gd name="connsiteY9" fmla="*/ 462623 h 720636"/>
                <a:gd name="connsiteX10" fmla="*/ 524968 w 1274939"/>
                <a:gd name="connsiteY10" fmla="*/ 464061 h 720636"/>
                <a:gd name="connsiteX11" fmla="*/ 411920 w 1274939"/>
                <a:gd name="connsiteY11" fmla="*/ 663277 h 720636"/>
                <a:gd name="connsiteX12" fmla="*/ 373353 w 1274939"/>
                <a:gd name="connsiteY12" fmla="*/ 626356 h 720636"/>
                <a:gd name="connsiteX13" fmla="*/ 371371 w 1274939"/>
                <a:gd name="connsiteY13" fmla="*/ 231815 h 720636"/>
                <a:gd name="connsiteX14" fmla="*/ 132527 w 1274939"/>
                <a:gd name="connsiteY14" fmla="*/ 318089 h 720636"/>
                <a:gd name="connsiteX15" fmla="*/ 77387 w 1274939"/>
                <a:gd name="connsiteY15" fmla="*/ 271837 h 720636"/>
                <a:gd name="connsiteX16" fmla="*/ 254790 w 1274939"/>
                <a:gd name="connsiteY16" fmla="*/ 176753 h 720636"/>
                <a:gd name="connsiteX17" fmla="*/ 413816 w 1274939"/>
                <a:gd name="connsiteY17" fmla="*/ 11580 h 720636"/>
                <a:gd name="connsiteX0" fmla="*/ 413816 w 1288724"/>
                <a:gd name="connsiteY0" fmla="*/ 11580 h 720636"/>
                <a:gd name="connsiteX1" fmla="*/ 757000 w 1288724"/>
                <a:gd name="connsiteY1" fmla="*/ 0 h 720636"/>
                <a:gd name="connsiteX2" fmla="*/ 971856 w 1288724"/>
                <a:gd name="connsiteY2" fmla="*/ 224399 h 720636"/>
                <a:gd name="connsiteX3" fmla="*/ 1201829 w 1288724"/>
                <a:gd name="connsiteY3" fmla="*/ 313185 h 720636"/>
                <a:gd name="connsiteX4" fmla="*/ 1142790 w 1288724"/>
                <a:gd name="connsiteY4" fmla="*/ 345305 h 720636"/>
                <a:gd name="connsiteX5" fmla="*/ 898954 w 1288724"/>
                <a:gd name="connsiteY5" fmla="*/ 192061 h 720636"/>
                <a:gd name="connsiteX6" fmla="*/ 808734 w 1288724"/>
                <a:gd name="connsiteY6" fmla="*/ 434435 h 720636"/>
                <a:gd name="connsiteX7" fmla="*/ 750947 w 1288724"/>
                <a:gd name="connsiteY7" fmla="*/ 616865 h 720636"/>
                <a:gd name="connsiteX8" fmla="*/ 687698 w 1288724"/>
                <a:gd name="connsiteY8" fmla="*/ 592047 h 720636"/>
                <a:gd name="connsiteX9" fmla="*/ 635516 w 1288724"/>
                <a:gd name="connsiteY9" fmla="*/ 462623 h 720636"/>
                <a:gd name="connsiteX10" fmla="*/ 524968 w 1288724"/>
                <a:gd name="connsiteY10" fmla="*/ 464061 h 720636"/>
                <a:gd name="connsiteX11" fmla="*/ 411920 w 1288724"/>
                <a:gd name="connsiteY11" fmla="*/ 663277 h 720636"/>
                <a:gd name="connsiteX12" fmla="*/ 373353 w 1288724"/>
                <a:gd name="connsiteY12" fmla="*/ 626356 h 720636"/>
                <a:gd name="connsiteX13" fmla="*/ 371371 w 1288724"/>
                <a:gd name="connsiteY13" fmla="*/ 231815 h 720636"/>
                <a:gd name="connsiteX14" fmla="*/ 132527 w 1288724"/>
                <a:gd name="connsiteY14" fmla="*/ 318089 h 720636"/>
                <a:gd name="connsiteX15" fmla="*/ 77387 w 1288724"/>
                <a:gd name="connsiteY15" fmla="*/ 271837 h 720636"/>
                <a:gd name="connsiteX16" fmla="*/ 254790 w 1288724"/>
                <a:gd name="connsiteY16" fmla="*/ 176753 h 720636"/>
                <a:gd name="connsiteX17" fmla="*/ 413816 w 1288724"/>
                <a:gd name="connsiteY17" fmla="*/ 11580 h 720636"/>
                <a:gd name="connsiteX0" fmla="*/ 413816 w 1282260"/>
                <a:gd name="connsiteY0" fmla="*/ 11580 h 720636"/>
                <a:gd name="connsiteX1" fmla="*/ 757000 w 1282260"/>
                <a:gd name="connsiteY1" fmla="*/ 0 h 720636"/>
                <a:gd name="connsiteX2" fmla="*/ 971856 w 1282260"/>
                <a:gd name="connsiteY2" fmla="*/ 224399 h 720636"/>
                <a:gd name="connsiteX3" fmla="*/ 1201829 w 1282260"/>
                <a:gd name="connsiteY3" fmla="*/ 313185 h 720636"/>
                <a:gd name="connsiteX4" fmla="*/ 1142790 w 1282260"/>
                <a:gd name="connsiteY4" fmla="*/ 345305 h 720636"/>
                <a:gd name="connsiteX5" fmla="*/ 898954 w 1282260"/>
                <a:gd name="connsiteY5" fmla="*/ 192061 h 720636"/>
                <a:gd name="connsiteX6" fmla="*/ 808734 w 1282260"/>
                <a:gd name="connsiteY6" fmla="*/ 434435 h 720636"/>
                <a:gd name="connsiteX7" fmla="*/ 750947 w 1282260"/>
                <a:gd name="connsiteY7" fmla="*/ 616865 h 720636"/>
                <a:gd name="connsiteX8" fmla="*/ 687698 w 1282260"/>
                <a:gd name="connsiteY8" fmla="*/ 592047 h 720636"/>
                <a:gd name="connsiteX9" fmla="*/ 635516 w 1282260"/>
                <a:gd name="connsiteY9" fmla="*/ 462623 h 720636"/>
                <a:gd name="connsiteX10" fmla="*/ 524968 w 1282260"/>
                <a:gd name="connsiteY10" fmla="*/ 464061 h 720636"/>
                <a:gd name="connsiteX11" fmla="*/ 411920 w 1282260"/>
                <a:gd name="connsiteY11" fmla="*/ 663277 h 720636"/>
                <a:gd name="connsiteX12" fmla="*/ 373353 w 1282260"/>
                <a:gd name="connsiteY12" fmla="*/ 626356 h 720636"/>
                <a:gd name="connsiteX13" fmla="*/ 371371 w 1282260"/>
                <a:gd name="connsiteY13" fmla="*/ 231815 h 720636"/>
                <a:gd name="connsiteX14" fmla="*/ 132527 w 1282260"/>
                <a:gd name="connsiteY14" fmla="*/ 318089 h 720636"/>
                <a:gd name="connsiteX15" fmla="*/ 77387 w 1282260"/>
                <a:gd name="connsiteY15" fmla="*/ 271837 h 720636"/>
                <a:gd name="connsiteX16" fmla="*/ 254790 w 1282260"/>
                <a:gd name="connsiteY16" fmla="*/ 176753 h 720636"/>
                <a:gd name="connsiteX17" fmla="*/ 413816 w 1282260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971856 w 1280667"/>
                <a:gd name="connsiteY2" fmla="*/ 224399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1580 h 720636"/>
                <a:gd name="connsiteX1" fmla="*/ 757000 w 1280667"/>
                <a:gd name="connsiteY1" fmla="*/ 0 h 720636"/>
                <a:gd name="connsiteX2" fmla="*/ 1123469 w 1280667"/>
                <a:gd name="connsiteY2" fmla="*/ 144030 h 720636"/>
                <a:gd name="connsiteX3" fmla="*/ 1201829 w 1280667"/>
                <a:gd name="connsiteY3" fmla="*/ 313185 h 720636"/>
                <a:gd name="connsiteX4" fmla="*/ 1142790 w 1280667"/>
                <a:gd name="connsiteY4" fmla="*/ 345305 h 720636"/>
                <a:gd name="connsiteX5" fmla="*/ 898954 w 1280667"/>
                <a:gd name="connsiteY5" fmla="*/ 192061 h 720636"/>
                <a:gd name="connsiteX6" fmla="*/ 808734 w 1280667"/>
                <a:gd name="connsiteY6" fmla="*/ 434435 h 720636"/>
                <a:gd name="connsiteX7" fmla="*/ 750947 w 1280667"/>
                <a:gd name="connsiteY7" fmla="*/ 616865 h 720636"/>
                <a:gd name="connsiteX8" fmla="*/ 687698 w 1280667"/>
                <a:gd name="connsiteY8" fmla="*/ 592047 h 720636"/>
                <a:gd name="connsiteX9" fmla="*/ 635516 w 1280667"/>
                <a:gd name="connsiteY9" fmla="*/ 462623 h 720636"/>
                <a:gd name="connsiteX10" fmla="*/ 524968 w 1280667"/>
                <a:gd name="connsiteY10" fmla="*/ 464061 h 720636"/>
                <a:gd name="connsiteX11" fmla="*/ 411920 w 1280667"/>
                <a:gd name="connsiteY11" fmla="*/ 663277 h 720636"/>
                <a:gd name="connsiteX12" fmla="*/ 373353 w 1280667"/>
                <a:gd name="connsiteY12" fmla="*/ 626356 h 720636"/>
                <a:gd name="connsiteX13" fmla="*/ 371371 w 1280667"/>
                <a:gd name="connsiteY13" fmla="*/ 231815 h 720636"/>
                <a:gd name="connsiteX14" fmla="*/ 132527 w 1280667"/>
                <a:gd name="connsiteY14" fmla="*/ 318089 h 720636"/>
                <a:gd name="connsiteX15" fmla="*/ 77387 w 1280667"/>
                <a:gd name="connsiteY15" fmla="*/ 271837 h 720636"/>
                <a:gd name="connsiteX16" fmla="*/ 254790 w 1280667"/>
                <a:gd name="connsiteY16" fmla="*/ 176753 h 720636"/>
                <a:gd name="connsiteX17" fmla="*/ 413816 w 1280667"/>
                <a:gd name="connsiteY17" fmla="*/ 11580 h 720636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898954 w 1280667"/>
                <a:gd name="connsiteY5" fmla="*/ 348294 h 876869"/>
                <a:gd name="connsiteX6" fmla="*/ 808734 w 1280667"/>
                <a:gd name="connsiteY6" fmla="*/ 590668 h 876869"/>
                <a:gd name="connsiteX7" fmla="*/ 750947 w 1280667"/>
                <a:gd name="connsiteY7" fmla="*/ 773098 h 876869"/>
                <a:gd name="connsiteX8" fmla="*/ 687698 w 1280667"/>
                <a:gd name="connsiteY8" fmla="*/ 748280 h 876869"/>
                <a:gd name="connsiteX9" fmla="*/ 635516 w 1280667"/>
                <a:gd name="connsiteY9" fmla="*/ 618856 h 876869"/>
                <a:gd name="connsiteX10" fmla="*/ 524968 w 1280667"/>
                <a:gd name="connsiteY10" fmla="*/ 620294 h 876869"/>
                <a:gd name="connsiteX11" fmla="*/ 411920 w 1280667"/>
                <a:gd name="connsiteY11" fmla="*/ 819510 h 876869"/>
                <a:gd name="connsiteX12" fmla="*/ 373353 w 1280667"/>
                <a:gd name="connsiteY12" fmla="*/ 782589 h 876869"/>
                <a:gd name="connsiteX13" fmla="*/ 371371 w 1280667"/>
                <a:gd name="connsiteY13" fmla="*/ 388048 h 876869"/>
                <a:gd name="connsiteX14" fmla="*/ 132527 w 1280667"/>
                <a:gd name="connsiteY14" fmla="*/ 474322 h 876869"/>
                <a:gd name="connsiteX15" fmla="*/ 77387 w 1280667"/>
                <a:gd name="connsiteY15" fmla="*/ 428070 h 876869"/>
                <a:gd name="connsiteX16" fmla="*/ 254790 w 1280667"/>
                <a:gd name="connsiteY16" fmla="*/ 332986 h 876869"/>
                <a:gd name="connsiteX17" fmla="*/ 413816 w 1280667"/>
                <a:gd name="connsiteY17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413816 w 1280667"/>
                <a:gd name="connsiteY0" fmla="*/ 167813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413816 w 1280667"/>
                <a:gd name="connsiteY18" fmla="*/ 167813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254790 w 1280667"/>
                <a:gd name="connsiteY17" fmla="*/ 332986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383701 w 1280667"/>
                <a:gd name="connsiteY18" fmla="*/ 5380 h 876869"/>
                <a:gd name="connsiteX0" fmla="*/ 383701 w 1280667"/>
                <a:gd name="connsiteY0" fmla="*/ 5380 h 876869"/>
                <a:gd name="connsiteX1" fmla="*/ 835414 w 1280667"/>
                <a:gd name="connsiteY1" fmla="*/ 0 h 876869"/>
                <a:gd name="connsiteX2" fmla="*/ 1123469 w 1280667"/>
                <a:gd name="connsiteY2" fmla="*/ 300263 h 876869"/>
                <a:gd name="connsiteX3" fmla="*/ 1201829 w 1280667"/>
                <a:gd name="connsiteY3" fmla="*/ 469418 h 876869"/>
                <a:gd name="connsiteX4" fmla="*/ 1142790 w 1280667"/>
                <a:gd name="connsiteY4" fmla="*/ 501538 h 876869"/>
                <a:gd name="connsiteX5" fmla="*/ 1044447 w 1280667"/>
                <a:gd name="connsiteY5" fmla="*/ 393575 h 876869"/>
                <a:gd name="connsiteX6" fmla="*/ 898954 w 1280667"/>
                <a:gd name="connsiteY6" fmla="*/ 348294 h 876869"/>
                <a:gd name="connsiteX7" fmla="*/ 808734 w 1280667"/>
                <a:gd name="connsiteY7" fmla="*/ 590668 h 876869"/>
                <a:gd name="connsiteX8" fmla="*/ 750947 w 1280667"/>
                <a:gd name="connsiteY8" fmla="*/ 773098 h 876869"/>
                <a:gd name="connsiteX9" fmla="*/ 687698 w 1280667"/>
                <a:gd name="connsiteY9" fmla="*/ 748280 h 876869"/>
                <a:gd name="connsiteX10" fmla="*/ 635516 w 1280667"/>
                <a:gd name="connsiteY10" fmla="*/ 618856 h 876869"/>
                <a:gd name="connsiteX11" fmla="*/ 524968 w 1280667"/>
                <a:gd name="connsiteY11" fmla="*/ 620294 h 876869"/>
                <a:gd name="connsiteX12" fmla="*/ 411920 w 1280667"/>
                <a:gd name="connsiteY12" fmla="*/ 819510 h 876869"/>
                <a:gd name="connsiteX13" fmla="*/ 373353 w 1280667"/>
                <a:gd name="connsiteY13" fmla="*/ 782589 h 876869"/>
                <a:gd name="connsiteX14" fmla="*/ 371371 w 1280667"/>
                <a:gd name="connsiteY14" fmla="*/ 388048 h 876869"/>
                <a:gd name="connsiteX15" fmla="*/ 132527 w 1280667"/>
                <a:gd name="connsiteY15" fmla="*/ 474322 h 876869"/>
                <a:gd name="connsiteX16" fmla="*/ 77387 w 1280667"/>
                <a:gd name="connsiteY16" fmla="*/ 428070 h 876869"/>
                <a:gd name="connsiteX17" fmla="*/ 113216 w 1280667"/>
                <a:gd name="connsiteY17" fmla="*/ 268681 h 876869"/>
                <a:gd name="connsiteX18" fmla="*/ 124518 w 1280667"/>
                <a:gd name="connsiteY18" fmla="*/ 197137 h 876869"/>
                <a:gd name="connsiteX19" fmla="*/ 383701 w 1280667"/>
                <a:gd name="connsiteY19" fmla="*/ 5380 h 876869"/>
                <a:gd name="connsiteX0" fmla="*/ 442084 w 1339050"/>
                <a:gd name="connsiteY0" fmla="*/ 5380 h 876869"/>
                <a:gd name="connsiteX1" fmla="*/ 893797 w 1339050"/>
                <a:gd name="connsiteY1" fmla="*/ 0 h 876869"/>
                <a:gd name="connsiteX2" fmla="*/ 1181852 w 1339050"/>
                <a:gd name="connsiteY2" fmla="*/ 300263 h 876869"/>
                <a:gd name="connsiteX3" fmla="*/ 1260212 w 1339050"/>
                <a:gd name="connsiteY3" fmla="*/ 469418 h 876869"/>
                <a:gd name="connsiteX4" fmla="*/ 1201173 w 1339050"/>
                <a:gd name="connsiteY4" fmla="*/ 501538 h 876869"/>
                <a:gd name="connsiteX5" fmla="*/ 1102830 w 1339050"/>
                <a:gd name="connsiteY5" fmla="*/ 393575 h 876869"/>
                <a:gd name="connsiteX6" fmla="*/ 957337 w 1339050"/>
                <a:gd name="connsiteY6" fmla="*/ 348294 h 876869"/>
                <a:gd name="connsiteX7" fmla="*/ 867117 w 1339050"/>
                <a:gd name="connsiteY7" fmla="*/ 590668 h 876869"/>
                <a:gd name="connsiteX8" fmla="*/ 809330 w 1339050"/>
                <a:gd name="connsiteY8" fmla="*/ 773098 h 876869"/>
                <a:gd name="connsiteX9" fmla="*/ 746081 w 1339050"/>
                <a:gd name="connsiteY9" fmla="*/ 748280 h 876869"/>
                <a:gd name="connsiteX10" fmla="*/ 693899 w 1339050"/>
                <a:gd name="connsiteY10" fmla="*/ 618856 h 876869"/>
                <a:gd name="connsiteX11" fmla="*/ 583351 w 1339050"/>
                <a:gd name="connsiteY11" fmla="*/ 620294 h 876869"/>
                <a:gd name="connsiteX12" fmla="*/ 470303 w 1339050"/>
                <a:gd name="connsiteY12" fmla="*/ 819510 h 876869"/>
                <a:gd name="connsiteX13" fmla="*/ 431736 w 1339050"/>
                <a:gd name="connsiteY13" fmla="*/ 782589 h 876869"/>
                <a:gd name="connsiteX14" fmla="*/ 429754 w 1339050"/>
                <a:gd name="connsiteY14" fmla="*/ 388048 h 876869"/>
                <a:gd name="connsiteX15" fmla="*/ 190910 w 1339050"/>
                <a:gd name="connsiteY15" fmla="*/ 474322 h 876869"/>
                <a:gd name="connsiteX16" fmla="*/ 56445 w 1339050"/>
                <a:gd name="connsiteY16" fmla="*/ 516121 h 876869"/>
                <a:gd name="connsiteX17" fmla="*/ 171599 w 1339050"/>
                <a:gd name="connsiteY17" fmla="*/ 268681 h 876869"/>
                <a:gd name="connsiteX18" fmla="*/ 182901 w 1339050"/>
                <a:gd name="connsiteY18" fmla="*/ 197137 h 876869"/>
                <a:gd name="connsiteX19" fmla="*/ 442084 w 1339050"/>
                <a:gd name="connsiteY19" fmla="*/ 5380 h 876869"/>
                <a:gd name="connsiteX0" fmla="*/ 450803 w 1347769"/>
                <a:gd name="connsiteY0" fmla="*/ 5380 h 876869"/>
                <a:gd name="connsiteX1" fmla="*/ 902516 w 1347769"/>
                <a:gd name="connsiteY1" fmla="*/ 0 h 876869"/>
                <a:gd name="connsiteX2" fmla="*/ 1190571 w 1347769"/>
                <a:gd name="connsiteY2" fmla="*/ 300263 h 876869"/>
                <a:gd name="connsiteX3" fmla="*/ 1268931 w 1347769"/>
                <a:gd name="connsiteY3" fmla="*/ 469418 h 876869"/>
                <a:gd name="connsiteX4" fmla="*/ 1209892 w 1347769"/>
                <a:gd name="connsiteY4" fmla="*/ 501538 h 876869"/>
                <a:gd name="connsiteX5" fmla="*/ 1111549 w 1347769"/>
                <a:gd name="connsiteY5" fmla="*/ 393575 h 876869"/>
                <a:gd name="connsiteX6" fmla="*/ 966056 w 1347769"/>
                <a:gd name="connsiteY6" fmla="*/ 348294 h 876869"/>
                <a:gd name="connsiteX7" fmla="*/ 875836 w 1347769"/>
                <a:gd name="connsiteY7" fmla="*/ 590668 h 876869"/>
                <a:gd name="connsiteX8" fmla="*/ 818049 w 1347769"/>
                <a:gd name="connsiteY8" fmla="*/ 773098 h 876869"/>
                <a:gd name="connsiteX9" fmla="*/ 754800 w 1347769"/>
                <a:gd name="connsiteY9" fmla="*/ 748280 h 876869"/>
                <a:gd name="connsiteX10" fmla="*/ 702618 w 1347769"/>
                <a:gd name="connsiteY10" fmla="*/ 618856 h 876869"/>
                <a:gd name="connsiteX11" fmla="*/ 592070 w 1347769"/>
                <a:gd name="connsiteY11" fmla="*/ 620294 h 876869"/>
                <a:gd name="connsiteX12" fmla="*/ 479022 w 1347769"/>
                <a:gd name="connsiteY12" fmla="*/ 819510 h 876869"/>
                <a:gd name="connsiteX13" fmla="*/ 440455 w 1347769"/>
                <a:gd name="connsiteY13" fmla="*/ 782589 h 876869"/>
                <a:gd name="connsiteX14" fmla="*/ 438473 w 1347769"/>
                <a:gd name="connsiteY14" fmla="*/ 388048 h 876869"/>
                <a:gd name="connsiteX15" fmla="*/ 161411 w 1347769"/>
                <a:gd name="connsiteY15" fmla="*/ 526893 h 876869"/>
                <a:gd name="connsiteX16" fmla="*/ 65164 w 1347769"/>
                <a:gd name="connsiteY16" fmla="*/ 516121 h 876869"/>
                <a:gd name="connsiteX17" fmla="*/ 180318 w 1347769"/>
                <a:gd name="connsiteY17" fmla="*/ 268681 h 876869"/>
                <a:gd name="connsiteX18" fmla="*/ 191620 w 1347769"/>
                <a:gd name="connsiteY18" fmla="*/ 197137 h 876869"/>
                <a:gd name="connsiteX19" fmla="*/ 450803 w 1347769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419149 w 1328445"/>
                <a:gd name="connsiteY14" fmla="*/ 388048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59698 w 1328445"/>
                <a:gd name="connsiteY12" fmla="*/ 819510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21131 w 1328445"/>
                <a:gd name="connsiteY13" fmla="*/ 782589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8703 w 1328445"/>
                <a:gd name="connsiteY13" fmla="*/ 706574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57772 w 1328445"/>
                <a:gd name="connsiteY13" fmla="*/ 699102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361064 w 1328445"/>
                <a:gd name="connsiteY14" fmla="*/ 360382 h 876869"/>
                <a:gd name="connsiteX15" fmla="*/ 142087 w 1328445"/>
                <a:gd name="connsiteY15" fmla="*/ 526893 h 876869"/>
                <a:gd name="connsiteX16" fmla="*/ 45840 w 1328445"/>
                <a:gd name="connsiteY16" fmla="*/ 516121 h 876869"/>
                <a:gd name="connsiteX17" fmla="*/ 160994 w 1328445"/>
                <a:gd name="connsiteY17" fmla="*/ 268681 h 876869"/>
                <a:gd name="connsiteX18" fmla="*/ 172296 w 1328445"/>
                <a:gd name="connsiteY18" fmla="*/ 197137 h 876869"/>
                <a:gd name="connsiteX19" fmla="*/ 431479 w 1328445"/>
                <a:gd name="connsiteY19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142087 w 1328445"/>
                <a:gd name="connsiteY16" fmla="*/ 526893 h 876869"/>
                <a:gd name="connsiteX17" fmla="*/ 45840 w 1328445"/>
                <a:gd name="connsiteY17" fmla="*/ 516121 h 876869"/>
                <a:gd name="connsiteX18" fmla="*/ 160994 w 1328445"/>
                <a:gd name="connsiteY18" fmla="*/ 268681 h 876869"/>
                <a:gd name="connsiteX19" fmla="*/ 172296 w 1328445"/>
                <a:gd name="connsiteY19" fmla="*/ 197137 h 876869"/>
                <a:gd name="connsiteX20" fmla="*/ 431479 w 1328445"/>
                <a:gd name="connsiteY20" fmla="*/ 5380 h 876869"/>
                <a:gd name="connsiteX0" fmla="*/ 431479 w 1328445"/>
                <a:gd name="connsiteY0" fmla="*/ 5380 h 876869"/>
                <a:gd name="connsiteX1" fmla="*/ 883192 w 1328445"/>
                <a:gd name="connsiteY1" fmla="*/ 0 h 876869"/>
                <a:gd name="connsiteX2" fmla="*/ 1171247 w 1328445"/>
                <a:gd name="connsiteY2" fmla="*/ 300263 h 876869"/>
                <a:gd name="connsiteX3" fmla="*/ 1249607 w 1328445"/>
                <a:gd name="connsiteY3" fmla="*/ 469418 h 876869"/>
                <a:gd name="connsiteX4" fmla="*/ 1190568 w 1328445"/>
                <a:gd name="connsiteY4" fmla="*/ 501538 h 876869"/>
                <a:gd name="connsiteX5" fmla="*/ 1092225 w 1328445"/>
                <a:gd name="connsiteY5" fmla="*/ 393575 h 876869"/>
                <a:gd name="connsiteX6" fmla="*/ 946732 w 1328445"/>
                <a:gd name="connsiteY6" fmla="*/ 348294 h 876869"/>
                <a:gd name="connsiteX7" fmla="*/ 856512 w 1328445"/>
                <a:gd name="connsiteY7" fmla="*/ 590668 h 876869"/>
                <a:gd name="connsiteX8" fmla="*/ 798725 w 1328445"/>
                <a:gd name="connsiteY8" fmla="*/ 773098 h 876869"/>
                <a:gd name="connsiteX9" fmla="*/ 735476 w 1328445"/>
                <a:gd name="connsiteY9" fmla="*/ 748280 h 876869"/>
                <a:gd name="connsiteX10" fmla="*/ 683294 w 1328445"/>
                <a:gd name="connsiteY10" fmla="*/ 618856 h 876869"/>
                <a:gd name="connsiteX11" fmla="*/ 572746 w 1328445"/>
                <a:gd name="connsiteY11" fmla="*/ 620294 h 876869"/>
                <a:gd name="connsiteX12" fmla="*/ 495596 w 1328445"/>
                <a:gd name="connsiteY12" fmla="*/ 717903 h 876869"/>
                <a:gd name="connsiteX13" fmla="*/ 462906 w 1328445"/>
                <a:gd name="connsiteY13" fmla="*/ 709845 h 876869"/>
                <a:gd name="connsiteX14" fmla="*/ 411937 w 1328445"/>
                <a:gd name="connsiteY14" fmla="*/ 555031 h 876869"/>
                <a:gd name="connsiteX15" fmla="*/ 361064 w 1328445"/>
                <a:gd name="connsiteY15" fmla="*/ 360382 h 876869"/>
                <a:gd name="connsiteX16" fmla="*/ 236216 w 1328445"/>
                <a:gd name="connsiteY16" fmla="*/ 375083 h 876869"/>
                <a:gd name="connsiteX17" fmla="*/ 142087 w 1328445"/>
                <a:gd name="connsiteY17" fmla="*/ 526893 h 876869"/>
                <a:gd name="connsiteX18" fmla="*/ 45840 w 1328445"/>
                <a:gd name="connsiteY18" fmla="*/ 516121 h 876869"/>
                <a:gd name="connsiteX19" fmla="*/ 160994 w 1328445"/>
                <a:gd name="connsiteY19" fmla="*/ 268681 h 876869"/>
                <a:gd name="connsiteX20" fmla="*/ 172296 w 1328445"/>
                <a:gd name="connsiteY20" fmla="*/ 197137 h 876869"/>
                <a:gd name="connsiteX21" fmla="*/ 431479 w 1328445"/>
                <a:gd name="connsiteY21" fmla="*/ 5380 h 876869"/>
                <a:gd name="connsiteX0" fmla="*/ 431479 w 1310059"/>
                <a:gd name="connsiteY0" fmla="*/ 5380 h 876869"/>
                <a:gd name="connsiteX1" fmla="*/ 883192 w 1310059"/>
                <a:gd name="connsiteY1" fmla="*/ 0 h 876869"/>
                <a:gd name="connsiteX2" fmla="*/ 1171247 w 1310059"/>
                <a:gd name="connsiteY2" fmla="*/ 300263 h 876869"/>
                <a:gd name="connsiteX3" fmla="*/ 1249607 w 1310059"/>
                <a:gd name="connsiteY3" fmla="*/ 469418 h 876869"/>
                <a:gd name="connsiteX4" fmla="*/ 1047044 w 1310059"/>
                <a:gd name="connsiteY4" fmla="*/ 551500 h 876869"/>
                <a:gd name="connsiteX5" fmla="*/ 1092225 w 1310059"/>
                <a:gd name="connsiteY5" fmla="*/ 393575 h 876869"/>
                <a:gd name="connsiteX6" fmla="*/ 946732 w 1310059"/>
                <a:gd name="connsiteY6" fmla="*/ 348294 h 876869"/>
                <a:gd name="connsiteX7" fmla="*/ 856512 w 1310059"/>
                <a:gd name="connsiteY7" fmla="*/ 590668 h 876869"/>
                <a:gd name="connsiteX8" fmla="*/ 798725 w 1310059"/>
                <a:gd name="connsiteY8" fmla="*/ 773098 h 876869"/>
                <a:gd name="connsiteX9" fmla="*/ 735476 w 1310059"/>
                <a:gd name="connsiteY9" fmla="*/ 748280 h 876869"/>
                <a:gd name="connsiteX10" fmla="*/ 683294 w 1310059"/>
                <a:gd name="connsiteY10" fmla="*/ 618856 h 876869"/>
                <a:gd name="connsiteX11" fmla="*/ 572746 w 1310059"/>
                <a:gd name="connsiteY11" fmla="*/ 620294 h 876869"/>
                <a:gd name="connsiteX12" fmla="*/ 495596 w 1310059"/>
                <a:gd name="connsiteY12" fmla="*/ 717903 h 876869"/>
                <a:gd name="connsiteX13" fmla="*/ 462906 w 1310059"/>
                <a:gd name="connsiteY13" fmla="*/ 709845 h 876869"/>
                <a:gd name="connsiteX14" fmla="*/ 411937 w 1310059"/>
                <a:gd name="connsiteY14" fmla="*/ 555031 h 876869"/>
                <a:gd name="connsiteX15" fmla="*/ 361064 w 1310059"/>
                <a:gd name="connsiteY15" fmla="*/ 360382 h 876869"/>
                <a:gd name="connsiteX16" fmla="*/ 236216 w 1310059"/>
                <a:gd name="connsiteY16" fmla="*/ 375083 h 876869"/>
                <a:gd name="connsiteX17" fmla="*/ 142087 w 1310059"/>
                <a:gd name="connsiteY17" fmla="*/ 526893 h 876869"/>
                <a:gd name="connsiteX18" fmla="*/ 45840 w 1310059"/>
                <a:gd name="connsiteY18" fmla="*/ 516121 h 876869"/>
                <a:gd name="connsiteX19" fmla="*/ 160994 w 1310059"/>
                <a:gd name="connsiteY19" fmla="*/ 268681 h 876869"/>
                <a:gd name="connsiteX20" fmla="*/ 172296 w 1310059"/>
                <a:gd name="connsiteY20" fmla="*/ 197137 h 876869"/>
                <a:gd name="connsiteX21" fmla="*/ 431479 w 1310059"/>
                <a:gd name="connsiteY21" fmla="*/ 5380 h 876869"/>
                <a:gd name="connsiteX0" fmla="*/ 431479 w 1203195"/>
                <a:gd name="connsiteY0" fmla="*/ 5380 h 876869"/>
                <a:gd name="connsiteX1" fmla="*/ 883192 w 1203195"/>
                <a:gd name="connsiteY1" fmla="*/ 0 h 876869"/>
                <a:gd name="connsiteX2" fmla="*/ 1171247 w 1203195"/>
                <a:gd name="connsiteY2" fmla="*/ 300263 h 876869"/>
                <a:gd name="connsiteX3" fmla="*/ 1127834 w 1203195"/>
                <a:gd name="connsiteY3" fmla="*/ 615003 h 876869"/>
                <a:gd name="connsiteX4" fmla="*/ 1047044 w 1203195"/>
                <a:gd name="connsiteY4" fmla="*/ 551500 h 876869"/>
                <a:gd name="connsiteX5" fmla="*/ 1092225 w 1203195"/>
                <a:gd name="connsiteY5" fmla="*/ 393575 h 876869"/>
                <a:gd name="connsiteX6" fmla="*/ 946732 w 1203195"/>
                <a:gd name="connsiteY6" fmla="*/ 348294 h 876869"/>
                <a:gd name="connsiteX7" fmla="*/ 856512 w 1203195"/>
                <a:gd name="connsiteY7" fmla="*/ 590668 h 876869"/>
                <a:gd name="connsiteX8" fmla="*/ 798725 w 1203195"/>
                <a:gd name="connsiteY8" fmla="*/ 773098 h 876869"/>
                <a:gd name="connsiteX9" fmla="*/ 735476 w 1203195"/>
                <a:gd name="connsiteY9" fmla="*/ 748280 h 876869"/>
                <a:gd name="connsiteX10" fmla="*/ 683294 w 1203195"/>
                <a:gd name="connsiteY10" fmla="*/ 618856 h 876869"/>
                <a:gd name="connsiteX11" fmla="*/ 572746 w 1203195"/>
                <a:gd name="connsiteY11" fmla="*/ 620294 h 876869"/>
                <a:gd name="connsiteX12" fmla="*/ 495596 w 1203195"/>
                <a:gd name="connsiteY12" fmla="*/ 717903 h 876869"/>
                <a:gd name="connsiteX13" fmla="*/ 462906 w 1203195"/>
                <a:gd name="connsiteY13" fmla="*/ 709845 h 876869"/>
                <a:gd name="connsiteX14" fmla="*/ 411937 w 1203195"/>
                <a:gd name="connsiteY14" fmla="*/ 555031 h 876869"/>
                <a:gd name="connsiteX15" fmla="*/ 361064 w 1203195"/>
                <a:gd name="connsiteY15" fmla="*/ 360382 h 876869"/>
                <a:gd name="connsiteX16" fmla="*/ 236216 w 1203195"/>
                <a:gd name="connsiteY16" fmla="*/ 375083 h 876869"/>
                <a:gd name="connsiteX17" fmla="*/ 142087 w 1203195"/>
                <a:gd name="connsiteY17" fmla="*/ 526893 h 876869"/>
                <a:gd name="connsiteX18" fmla="*/ 45840 w 1203195"/>
                <a:gd name="connsiteY18" fmla="*/ 516121 h 876869"/>
                <a:gd name="connsiteX19" fmla="*/ 160994 w 1203195"/>
                <a:gd name="connsiteY19" fmla="*/ 268681 h 876869"/>
                <a:gd name="connsiteX20" fmla="*/ 172296 w 1203195"/>
                <a:gd name="connsiteY20" fmla="*/ 197137 h 876869"/>
                <a:gd name="connsiteX21" fmla="*/ 431479 w 1203195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946732 w 1171247"/>
                <a:gd name="connsiteY6" fmla="*/ 348294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1092225 w 1171247"/>
                <a:gd name="connsiteY5" fmla="*/ 393575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56512 w 1171247"/>
                <a:gd name="connsiteY7" fmla="*/ 590668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798725 w 1171247"/>
                <a:gd name="connsiteY8" fmla="*/ 773098 h 876869"/>
                <a:gd name="connsiteX9" fmla="*/ 735476 w 1171247"/>
                <a:gd name="connsiteY9" fmla="*/ 748280 h 876869"/>
                <a:gd name="connsiteX10" fmla="*/ 683294 w 1171247"/>
                <a:gd name="connsiteY10" fmla="*/ 618856 h 876869"/>
                <a:gd name="connsiteX11" fmla="*/ 572746 w 1171247"/>
                <a:gd name="connsiteY11" fmla="*/ 620294 h 876869"/>
                <a:gd name="connsiteX12" fmla="*/ 495596 w 1171247"/>
                <a:gd name="connsiteY12" fmla="*/ 717903 h 876869"/>
                <a:gd name="connsiteX13" fmla="*/ 462906 w 1171247"/>
                <a:gd name="connsiteY13" fmla="*/ 709845 h 876869"/>
                <a:gd name="connsiteX14" fmla="*/ 411937 w 1171247"/>
                <a:gd name="connsiteY14" fmla="*/ 555031 h 876869"/>
                <a:gd name="connsiteX15" fmla="*/ 361064 w 1171247"/>
                <a:gd name="connsiteY15" fmla="*/ 360382 h 876869"/>
                <a:gd name="connsiteX16" fmla="*/ 236216 w 1171247"/>
                <a:gd name="connsiteY16" fmla="*/ 375083 h 876869"/>
                <a:gd name="connsiteX17" fmla="*/ 142087 w 1171247"/>
                <a:gd name="connsiteY17" fmla="*/ 526893 h 876869"/>
                <a:gd name="connsiteX18" fmla="*/ 45840 w 1171247"/>
                <a:gd name="connsiteY18" fmla="*/ 516121 h 876869"/>
                <a:gd name="connsiteX19" fmla="*/ 160994 w 1171247"/>
                <a:gd name="connsiteY19" fmla="*/ 268681 h 876869"/>
                <a:gd name="connsiteX20" fmla="*/ 172296 w 1171247"/>
                <a:gd name="connsiteY20" fmla="*/ 197137 h 876869"/>
                <a:gd name="connsiteX21" fmla="*/ 431479 w 1171247"/>
                <a:gd name="connsiteY21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76869"/>
                <a:gd name="connsiteX1" fmla="*/ 883192 w 1171247"/>
                <a:gd name="connsiteY1" fmla="*/ 0 h 876869"/>
                <a:gd name="connsiteX2" fmla="*/ 1171247 w 1171247"/>
                <a:gd name="connsiteY2" fmla="*/ 300263 h 876869"/>
                <a:gd name="connsiteX3" fmla="*/ 1127834 w 1171247"/>
                <a:gd name="connsiteY3" fmla="*/ 615003 h 876869"/>
                <a:gd name="connsiteX4" fmla="*/ 1047044 w 1171247"/>
                <a:gd name="connsiteY4" fmla="*/ 551500 h 876869"/>
                <a:gd name="connsiteX5" fmla="*/ 973384 w 1171247"/>
                <a:gd name="connsiteY5" fmla="*/ 478009 h 876869"/>
                <a:gd name="connsiteX6" fmla="*/ 849420 w 1171247"/>
                <a:gd name="connsiteY6" fmla="*/ 443959 h 876869"/>
                <a:gd name="connsiteX7" fmla="*/ 822128 w 1171247"/>
                <a:gd name="connsiteY7" fmla="*/ 598015 h 876869"/>
                <a:gd name="connsiteX8" fmla="*/ 818427 w 1171247"/>
                <a:gd name="connsiteY8" fmla="*/ 712111 h 876869"/>
                <a:gd name="connsiteX9" fmla="*/ 798725 w 1171247"/>
                <a:gd name="connsiteY9" fmla="*/ 773098 h 876869"/>
                <a:gd name="connsiteX10" fmla="*/ 735476 w 1171247"/>
                <a:gd name="connsiteY10" fmla="*/ 748280 h 876869"/>
                <a:gd name="connsiteX11" fmla="*/ 683294 w 1171247"/>
                <a:gd name="connsiteY11" fmla="*/ 618856 h 876869"/>
                <a:gd name="connsiteX12" fmla="*/ 572746 w 1171247"/>
                <a:gd name="connsiteY12" fmla="*/ 620294 h 876869"/>
                <a:gd name="connsiteX13" fmla="*/ 495596 w 1171247"/>
                <a:gd name="connsiteY13" fmla="*/ 717903 h 876869"/>
                <a:gd name="connsiteX14" fmla="*/ 462906 w 1171247"/>
                <a:gd name="connsiteY14" fmla="*/ 709845 h 876869"/>
                <a:gd name="connsiteX15" fmla="*/ 411937 w 1171247"/>
                <a:gd name="connsiteY15" fmla="*/ 555031 h 876869"/>
                <a:gd name="connsiteX16" fmla="*/ 361064 w 1171247"/>
                <a:gd name="connsiteY16" fmla="*/ 360382 h 876869"/>
                <a:gd name="connsiteX17" fmla="*/ 236216 w 1171247"/>
                <a:gd name="connsiteY17" fmla="*/ 375083 h 876869"/>
                <a:gd name="connsiteX18" fmla="*/ 142087 w 1171247"/>
                <a:gd name="connsiteY18" fmla="*/ 526893 h 876869"/>
                <a:gd name="connsiteX19" fmla="*/ 45840 w 1171247"/>
                <a:gd name="connsiteY19" fmla="*/ 516121 h 876869"/>
                <a:gd name="connsiteX20" fmla="*/ 160994 w 1171247"/>
                <a:gd name="connsiteY20" fmla="*/ 268681 h 876869"/>
                <a:gd name="connsiteX21" fmla="*/ 172296 w 1171247"/>
                <a:gd name="connsiteY21" fmla="*/ 197137 h 876869"/>
                <a:gd name="connsiteX22" fmla="*/ 431479 w 1171247"/>
                <a:gd name="connsiteY22" fmla="*/ 5380 h 876869"/>
                <a:gd name="connsiteX0" fmla="*/ 431479 w 1171247"/>
                <a:gd name="connsiteY0" fmla="*/ 5380 h 891134"/>
                <a:gd name="connsiteX1" fmla="*/ 883192 w 1171247"/>
                <a:gd name="connsiteY1" fmla="*/ 0 h 891134"/>
                <a:gd name="connsiteX2" fmla="*/ 1171247 w 1171247"/>
                <a:gd name="connsiteY2" fmla="*/ 300263 h 891134"/>
                <a:gd name="connsiteX3" fmla="*/ 1127834 w 1171247"/>
                <a:gd name="connsiteY3" fmla="*/ 615003 h 891134"/>
                <a:gd name="connsiteX4" fmla="*/ 1047044 w 1171247"/>
                <a:gd name="connsiteY4" fmla="*/ 551500 h 891134"/>
                <a:gd name="connsiteX5" fmla="*/ 973384 w 1171247"/>
                <a:gd name="connsiteY5" fmla="*/ 478009 h 891134"/>
                <a:gd name="connsiteX6" fmla="*/ 849420 w 1171247"/>
                <a:gd name="connsiteY6" fmla="*/ 443959 h 891134"/>
                <a:gd name="connsiteX7" fmla="*/ 822128 w 1171247"/>
                <a:gd name="connsiteY7" fmla="*/ 598015 h 891134"/>
                <a:gd name="connsiteX8" fmla="*/ 818427 w 1171247"/>
                <a:gd name="connsiteY8" fmla="*/ 712111 h 891134"/>
                <a:gd name="connsiteX9" fmla="*/ 798725 w 1171247"/>
                <a:gd name="connsiteY9" fmla="*/ 773098 h 891134"/>
                <a:gd name="connsiteX10" fmla="*/ 755296 w 1171247"/>
                <a:gd name="connsiteY10" fmla="*/ 773895 h 891134"/>
                <a:gd name="connsiteX11" fmla="*/ 683294 w 1171247"/>
                <a:gd name="connsiteY11" fmla="*/ 618856 h 891134"/>
                <a:gd name="connsiteX12" fmla="*/ 572746 w 1171247"/>
                <a:gd name="connsiteY12" fmla="*/ 620294 h 891134"/>
                <a:gd name="connsiteX13" fmla="*/ 495596 w 1171247"/>
                <a:gd name="connsiteY13" fmla="*/ 717903 h 891134"/>
                <a:gd name="connsiteX14" fmla="*/ 462906 w 1171247"/>
                <a:gd name="connsiteY14" fmla="*/ 709845 h 891134"/>
                <a:gd name="connsiteX15" fmla="*/ 411937 w 1171247"/>
                <a:gd name="connsiteY15" fmla="*/ 555031 h 891134"/>
                <a:gd name="connsiteX16" fmla="*/ 361064 w 1171247"/>
                <a:gd name="connsiteY16" fmla="*/ 360382 h 891134"/>
                <a:gd name="connsiteX17" fmla="*/ 236216 w 1171247"/>
                <a:gd name="connsiteY17" fmla="*/ 375083 h 891134"/>
                <a:gd name="connsiteX18" fmla="*/ 142087 w 1171247"/>
                <a:gd name="connsiteY18" fmla="*/ 526893 h 891134"/>
                <a:gd name="connsiteX19" fmla="*/ 45840 w 1171247"/>
                <a:gd name="connsiteY19" fmla="*/ 516121 h 891134"/>
                <a:gd name="connsiteX20" fmla="*/ 160994 w 1171247"/>
                <a:gd name="connsiteY20" fmla="*/ 268681 h 891134"/>
                <a:gd name="connsiteX21" fmla="*/ 172296 w 1171247"/>
                <a:gd name="connsiteY21" fmla="*/ 197137 h 891134"/>
                <a:gd name="connsiteX22" fmla="*/ 431479 w 1171247"/>
                <a:gd name="connsiteY22" fmla="*/ 5380 h 891134"/>
                <a:gd name="connsiteX0" fmla="*/ 431479 w 1171247"/>
                <a:gd name="connsiteY0" fmla="*/ 5380 h 880247"/>
                <a:gd name="connsiteX1" fmla="*/ 883192 w 1171247"/>
                <a:gd name="connsiteY1" fmla="*/ 0 h 880247"/>
                <a:gd name="connsiteX2" fmla="*/ 1171247 w 1171247"/>
                <a:gd name="connsiteY2" fmla="*/ 300263 h 880247"/>
                <a:gd name="connsiteX3" fmla="*/ 1127834 w 1171247"/>
                <a:gd name="connsiteY3" fmla="*/ 615003 h 880247"/>
                <a:gd name="connsiteX4" fmla="*/ 1047044 w 1171247"/>
                <a:gd name="connsiteY4" fmla="*/ 551500 h 880247"/>
                <a:gd name="connsiteX5" fmla="*/ 973384 w 1171247"/>
                <a:gd name="connsiteY5" fmla="*/ 478009 h 880247"/>
                <a:gd name="connsiteX6" fmla="*/ 849420 w 1171247"/>
                <a:gd name="connsiteY6" fmla="*/ 443959 h 880247"/>
                <a:gd name="connsiteX7" fmla="*/ 822128 w 1171247"/>
                <a:gd name="connsiteY7" fmla="*/ 598015 h 880247"/>
                <a:gd name="connsiteX8" fmla="*/ 818427 w 1171247"/>
                <a:gd name="connsiteY8" fmla="*/ 712111 h 880247"/>
                <a:gd name="connsiteX9" fmla="*/ 798725 w 1171247"/>
                <a:gd name="connsiteY9" fmla="*/ 773098 h 880247"/>
                <a:gd name="connsiteX10" fmla="*/ 755296 w 1171247"/>
                <a:gd name="connsiteY10" fmla="*/ 773895 h 880247"/>
                <a:gd name="connsiteX11" fmla="*/ 683294 w 1171247"/>
                <a:gd name="connsiteY11" fmla="*/ 618856 h 880247"/>
                <a:gd name="connsiteX12" fmla="*/ 572746 w 1171247"/>
                <a:gd name="connsiteY12" fmla="*/ 620294 h 880247"/>
                <a:gd name="connsiteX13" fmla="*/ 495596 w 1171247"/>
                <a:gd name="connsiteY13" fmla="*/ 717903 h 880247"/>
                <a:gd name="connsiteX14" fmla="*/ 462906 w 1171247"/>
                <a:gd name="connsiteY14" fmla="*/ 709845 h 880247"/>
                <a:gd name="connsiteX15" fmla="*/ 411937 w 1171247"/>
                <a:gd name="connsiteY15" fmla="*/ 555031 h 880247"/>
                <a:gd name="connsiteX16" fmla="*/ 361064 w 1171247"/>
                <a:gd name="connsiteY16" fmla="*/ 360382 h 880247"/>
                <a:gd name="connsiteX17" fmla="*/ 236216 w 1171247"/>
                <a:gd name="connsiteY17" fmla="*/ 375083 h 880247"/>
                <a:gd name="connsiteX18" fmla="*/ 142087 w 1171247"/>
                <a:gd name="connsiteY18" fmla="*/ 526893 h 880247"/>
                <a:gd name="connsiteX19" fmla="*/ 45840 w 1171247"/>
                <a:gd name="connsiteY19" fmla="*/ 516121 h 880247"/>
                <a:gd name="connsiteX20" fmla="*/ 160994 w 1171247"/>
                <a:gd name="connsiteY20" fmla="*/ 268681 h 880247"/>
                <a:gd name="connsiteX21" fmla="*/ 172296 w 1171247"/>
                <a:gd name="connsiteY21" fmla="*/ 197137 h 880247"/>
                <a:gd name="connsiteX22" fmla="*/ 431479 w 1171247"/>
                <a:gd name="connsiteY22" fmla="*/ 5380 h 880247"/>
                <a:gd name="connsiteX0" fmla="*/ 431479 w 1171247"/>
                <a:gd name="connsiteY0" fmla="*/ 5380 h 868339"/>
                <a:gd name="connsiteX1" fmla="*/ 883192 w 1171247"/>
                <a:gd name="connsiteY1" fmla="*/ 0 h 868339"/>
                <a:gd name="connsiteX2" fmla="*/ 1171247 w 1171247"/>
                <a:gd name="connsiteY2" fmla="*/ 300263 h 868339"/>
                <a:gd name="connsiteX3" fmla="*/ 1127834 w 1171247"/>
                <a:gd name="connsiteY3" fmla="*/ 615003 h 868339"/>
                <a:gd name="connsiteX4" fmla="*/ 1047044 w 1171247"/>
                <a:gd name="connsiteY4" fmla="*/ 551500 h 868339"/>
                <a:gd name="connsiteX5" fmla="*/ 973384 w 1171247"/>
                <a:gd name="connsiteY5" fmla="*/ 478009 h 868339"/>
                <a:gd name="connsiteX6" fmla="*/ 849420 w 1171247"/>
                <a:gd name="connsiteY6" fmla="*/ 443959 h 868339"/>
                <a:gd name="connsiteX7" fmla="*/ 822128 w 1171247"/>
                <a:gd name="connsiteY7" fmla="*/ 598015 h 868339"/>
                <a:gd name="connsiteX8" fmla="*/ 818427 w 1171247"/>
                <a:gd name="connsiteY8" fmla="*/ 712111 h 868339"/>
                <a:gd name="connsiteX9" fmla="*/ 798725 w 1171247"/>
                <a:gd name="connsiteY9" fmla="*/ 773098 h 868339"/>
                <a:gd name="connsiteX10" fmla="*/ 755296 w 1171247"/>
                <a:gd name="connsiteY10" fmla="*/ 773895 h 868339"/>
                <a:gd name="connsiteX11" fmla="*/ 683294 w 1171247"/>
                <a:gd name="connsiteY11" fmla="*/ 618856 h 868339"/>
                <a:gd name="connsiteX12" fmla="*/ 572746 w 1171247"/>
                <a:gd name="connsiteY12" fmla="*/ 620294 h 868339"/>
                <a:gd name="connsiteX13" fmla="*/ 495596 w 1171247"/>
                <a:gd name="connsiteY13" fmla="*/ 717903 h 868339"/>
                <a:gd name="connsiteX14" fmla="*/ 462906 w 1171247"/>
                <a:gd name="connsiteY14" fmla="*/ 709845 h 868339"/>
                <a:gd name="connsiteX15" fmla="*/ 411937 w 1171247"/>
                <a:gd name="connsiteY15" fmla="*/ 555031 h 868339"/>
                <a:gd name="connsiteX16" fmla="*/ 361064 w 1171247"/>
                <a:gd name="connsiteY16" fmla="*/ 360382 h 868339"/>
                <a:gd name="connsiteX17" fmla="*/ 236216 w 1171247"/>
                <a:gd name="connsiteY17" fmla="*/ 375083 h 868339"/>
                <a:gd name="connsiteX18" fmla="*/ 142087 w 1171247"/>
                <a:gd name="connsiteY18" fmla="*/ 526893 h 868339"/>
                <a:gd name="connsiteX19" fmla="*/ 45840 w 1171247"/>
                <a:gd name="connsiteY19" fmla="*/ 516121 h 868339"/>
                <a:gd name="connsiteX20" fmla="*/ 160994 w 1171247"/>
                <a:gd name="connsiteY20" fmla="*/ 268681 h 868339"/>
                <a:gd name="connsiteX21" fmla="*/ 172296 w 1171247"/>
                <a:gd name="connsiteY21" fmla="*/ 197137 h 868339"/>
                <a:gd name="connsiteX22" fmla="*/ 431479 w 1171247"/>
                <a:gd name="connsiteY22" fmla="*/ 5380 h 868339"/>
                <a:gd name="connsiteX0" fmla="*/ 431479 w 1171247"/>
                <a:gd name="connsiteY0" fmla="*/ 5380 h 877428"/>
                <a:gd name="connsiteX1" fmla="*/ 883192 w 1171247"/>
                <a:gd name="connsiteY1" fmla="*/ 0 h 877428"/>
                <a:gd name="connsiteX2" fmla="*/ 1171247 w 1171247"/>
                <a:gd name="connsiteY2" fmla="*/ 300263 h 877428"/>
                <a:gd name="connsiteX3" fmla="*/ 1127834 w 1171247"/>
                <a:gd name="connsiteY3" fmla="*/ 615003 h 877428"/>
                <a:gd name="connsiteX4" fmla="*/ 1047044 w 1171247"/>
                <a:gd name="connsiteY4" fmla="*/ 551500 h 877428"/>
                <a:gd name="connsiteX5" fmla="*/ 973384 w 1171247"/>
                <a:gd name="connsiteY5" fmla="*/ 478009 h 877428"/>
                <a:gd name="connsiteX6" fmla="*/ 849420 w 1171247"/>
                <a:gd name="connsiteY6" fmla="*/ 443959 h 877428"/>
                <a:gd name="connsiteX7" fmla="*/ 822128 w 1171247"/>
                <a:gd name="connsiteY7" fmla="*/ 598015 h 877428"/>
                <a:gd name="connsiteX8" fmla="*/ 818427 w 1171247"/>
                <a:gd name="connsiteY8" fmla="*/ 712111 h 877428"/>
                <a:gd name="connsiteX9" fmla="*/ 798725 w 1171247"/>
                <a:gd name="connsiteY9" fmla="*/ 773098 h 877428"/>
                <a:gd name="connsiteX10" fmla="*/ 755296 w 1171247"/>
                <a:gd name="connsiteY10" fmla="*/ 773895 h 877428"/>
                <a:gd name="connsiteX11" fmla="*/ 683294 w 1171247"/>
                <a:gd name="connsiteY11" fmla="*/ 618856 h 877428"/>
                <a:gd name="connsiteX12" fmla="*/ 572746 w 1171247"/>
                <a:gd name="connsiteY12" fmla="*/ 620294 h 877428"/>
                <a:gd name="connsiteX13" fmla="*/ 495596 w 1171247"/>
                <a:gd name="connsiteY13" fmla="*/ 717903 h 877428"/>
                <a:gd name="connsiteX14" fmla="*/ 462906 w 1171247"/>
                <a:gd name="connsiteY14" fmla="*/ 709845 h 877428"/>
                <a:gd name="connsiteX15" fmla="*/ 411937 w 1171247"/>
                <a:gd name="connsiteY15" fmla="*/ 555031 h 877428"/>
                <a:gd name="connsiteX16" fmla="*/ 361064 w 1171247"/>
                <a:gd name="connsiteY16" fmla="*/ 360382 h 877428"/>
                <a:gd name="connsiteX17" fmla="*/ 236216 w 1171247"/>
                <a:gd name="connsiteY17" fmla="*/ 375083 h 877428"/>
                <a:gd name="connsiteX18" fmla="*/ 142087 w 1171247"/>
                <a:gd name="connsiteY18" fmla="*/ 526893 h 877428"/>
                <a:gd name="connsiteX19" fmla="*/ 45840 w 1171247"/>
                <a:gd name="connsiteY19" fmla="*/ 516121 h 877428"/>
                <a:gd name="connsiteX20" fmla="*/ 160994 w 1171247"/>
                <a:gd name="connsiteY20" fmla="*/ 268681 h 877428"/>
                <a:gd name="connsiteX21" fmla="*/ 172296 w 1171247"/>
                <a:gd name="connsiteY21" fmla="*/ 197137 h 877428"/>
                <a:gd name="connsiteX22" fmla="*/ 431479 w 1171247"/>
                <a:gd name="connsiteY22" fmla="*/ 5380 h 877428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683294 w 1171247"/>
                <a:gd name="connsiteY11" fmla="*/ 618856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95596 w 1171247"/>
                <a:gd name="connsiteY13" fmla="*/ 717903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72746 w 1171247"/>
                <a:gd name="connsiteY12" fmla="*/ 620294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62906 w 1171247"/>
                <a:gd name="connsiteY14" fmla="*/ 709845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11937 w 1171247"/>
                <a:gd name="connsiteY15" fmla="*/ 555031 h 872183"/>
                <a:gd name="connsiteX16" fmla="*/ 361064 w 1171247"/>
                <a:gd name="connsiteY16" fmla="*/ 360382 h 872183"/>
                <a:gd name="connsiteX17" fmla="*/ 236216 w 1171247"/>
                <a:gd name="connsiteY17" fmla="*/ 375083 h 872183"/>
                <a:gd name="connsiteX18" fmla="*/ 142087 w 1171247"/>
                <a:gd name="connsiteY18" fmla="*/ 526893 h 872183"/>
                <a:gd name="connsiteX19" fmla="*/ 45840 w 1171247"/>
                <a:gd name="connsiteY19" fmla="*/ 516121 h 872183"/>
                <a:gd name="connsiteX20" fmla="*/ 160994 w 1171247"/>
                <a:gd name="connsiteY20" fmla="*/ 268681 h 872183"/>
                <a:gd name="connsiteX21" fmla="*/ 172296 w 1171247"/>
                <a:gd name="connsiteY21" fmla="*/ 197137 h 872183"/>
                <a:gd name="connsiteX22" fmla="*/ 431479 w 1171247"/>
                <a:gd name="connsiteY22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61064 w 1171247"/>
                <a:gd name="connsiteY17" fmla="*/ 360382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36216 w 1171247"/>
                <a:gd name="connsiteY18" fmla="*/ 375083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14019 w 1171247"/>
                <a:gd name="connsiteY18" fmla="*/ 36613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431479 w 1171247"/>
                <a:gd name="connsiteY0" fmla="*/ 5380 h 872183"/>
                <a:gd name="connsiteX1" fmla="*/ 883192 w 1171247"/>
                <a:gd name="connsiteY1" fmla="*/ 0 h 872183"/>
                <a:gd name="connsiteX2" fmla="*/ 1171247 w 1171247"/>
                <a:gd name="connsiteY2" fmla="*/ 300263 h 872183"/>
                <a:gd name="connsiteX3" fmla="*/ 1127834 w 1171247"/>
                <a:gd name="connsiteY3" fmla="*/ 615003 h 872183"/>
                <a:gd name="connsiteX4" fmla="*/ 1047044 w 1171247"/>
                <a:gd name="connsiteY4" fmla="*/ 551500 h 872183"/>
                <a:gd name="connsiteX5" fmla="*/ 973384 w 1171247"/>
                <a:gd name="connsiteY5" fmla="*/ 478009 h 872183"/>
                <a:gd name="connsiteX6" fmla="*/ 849420 w 1171247"/>
                <a:gd name="connsiteY6" fmla="*/ 443959 h 872183"/>
                <a:gd name="connsiteX7" fmla="*/ 822128 w 1171247"/>
                <a:gd name="connsiteY7" fmla="*/ 598015 h 872183"/>
                <a:gd name="connsiteX8" fmla="*/ 818427 w 1171247"/>
                <a:gd name="connsiteY8" fmla="*/ 712111 h 872183"/>
                <a:gd name="connsiteX9" fmla="*/ 798725 w 1171247"/>
                <a:gd name="connsiteY9" fmla="*/ 773098 h 872183"/>
                <a:gd name="connsiteX10" fmla="*/ 755296 w 1171247"/>
                <a:gd name="connsiteY10" fmla="*/ 773895 h 872183"/>
                <a:gd name="connsiteX11" fmla="*/ 718762 w 1171247"/>
                <a:gd name="connsiteY11" fmla="*/ 718475 h 872183"/>
                <a:gd name="connsiteX12" fmla="*/ 511437 w 1171247"/>
                <a:gd name="connsiteY12" fmla="*/ 711565 h 872183"/>
                <a:gd name="connsiteX13" fmla="*/ 488271 w 1171247"/>
                <a:gd name="connsiteY13" fmla="*/ 743052 h 872183"/>
                <a:gd name="connsiteX14" fmla="*/ 453006 w 1171247"/>
                <a:gd name="connsiteY14" fmla="*/ 726803 h 872183"/>
                <a:gd name="connsiteX15" fmla="*/ 440841 w 1171247"/>
                <a:gd name="connsiteY15" fmla="*/ 671572 h 872183"/>
                <a:gd name="connsiteX16" fmla="*/ 411937 w 1171247"/>
                <a:gd name="connsiteY16" fmla="*/ 555031 h 872183"/>
                <a:gd name="connsiteX17" fmla="*/ 396978 w 1171247"/>
                <a:gd name="connsiteY17" fmla="*/ 373323 h 872183"/>
                <a:gd name="connsiteX18" fmla="*/ 202588 w 1171247"/>
                <a:gd name="connsiteY18" fmla="*/ 362808 h 872183"/>
                <a:gd name="connsiteX19" fmla="*/ 142087 w 1171247"/>
                <a:gd name="connsiteY19" fmla="*/ 526893 h 872183"/>
                <a:gd name="connsiteX20" fmla="*/ 45840 w 1171247"/>
                <a:gd name="connsiteY20" fmla="*/ 516121 h 872183"/>
                <a:gd name="connsiteX21" fmla="*/ 160994 w 1171247"/>
                <a:gd name="connsiteY21" fmla="*/ 268681 h 872183"/>
                <a:gd name="connsiteX22" fmla="*/ 172296 w 1171247"/>
                <a:gd name="connsiteY22" fmla="*/ 197137 h 872183"/>
                <a:gd name="connsiteX23" fmla="*/ 431479 w 1171247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30077 w 1240330"/>
                <a:gd name="connsiteY21" fmla="*/ 268681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00562 w 1240330"/>
                <a:gd name="connsiteY0" fmla="*/ 5380 h 872183"/>
                <a:gd name="connsiteX1" fmla="*/ 952275 w 1240330"/>
                <a:gd name="connsiteY1" fmla="*/ 0 h 872183"/>
                <a:gd name="connsiteX2" fmla="*/ 1240330 w 1240330"/>
                <a:gd name="connsiteY2" fmla="*/ 300263 h 872183"/>
                <a:gd name="connsiteX3" fmla="*/ 1196917 w 1240330"/>
                <a:gd name="connsiteY3" fmla="*/ 615003 h 872183"/>
                <a:gd name="connsiteX4" fmla="*/ 1116127 w 1240330"/>
                <a:gd name="connsiteY4" fmla="*/ 551500 h 872183"/>
                <a:gd name="connsiteX5" fmla="*/ 1042467 w 1240330"/>
                <a:gd name="connsiteY5" fmla="*/ 478009 h 872183"/>
                <a:gd name="connsiteX6" fmla="*/ 918503 w 1240330"/>
                <a:gd name="connsiteY6" fmla="*/ 443959 h 872183"/>
                <a:gd name="connsiteX7" fmla="*/ 891211 w 1240330"/>
                <a:gd name="connsiteY7" fmla="*/ 598015 h 872183"/>
                <a:gd name="connsiteX8" fmla="*/ 887510 w 1240330"/>
                <a:gd name="connsiteY8" fmla="*/ 712111 h 872183"/>
                <a:gd name="connsiteX9" fmla="*/ 867808 w 1240330"/>
                <a:gd name="connsiteY9" fmla="*/ 773098 h 872183"/>
                <a:gd name="connsiteX10" fmla="*/ 824379 w 1240330"/>
                <a:gd name="connsiteY10" fmla="*/ 773895 h 872183"/>
                <a:gd name="connsiteX11" fmla="*/ 787845 w 1240330"/>
                <a:gd name="connsiteY11" fmla="*/ 718475 h 872183"/>
                <a:gd name="connsiteX12" fmla="*/ 580520 w 1240330"/>
                <a:gd name="connsiteY12" fmla="*/ 711565 h 872183"/>
                <a:gd name="connsiteX13" fmla="*/ 557354 w 1240330"/>
                <a:gd name="connsiteY13" fmla="*/ 743052 h 872183"/>
                <a:gd name="connsiteX14" fmla="*/ 522089 w 1240330"/>
                <a:gd name="connsiteY14" fmla="*/ 726803 h 872183"/>
                <a:gd name="connsiteX15" fmla="*/ 509924 w 1240330"/>
                <a:gd name="connsiteY15" fmla="*/ 671572 h 872183"/>
                <a:gd name="connsiteX16" fmla="*/ 481020 w 1240330"/>
                <a:gd name="connsiteY16" fmla="*/ 555031 h 872183"/>
                <a:gd name="connsiteX17" fmla="*/ 466061 w 1240330"/>
                <a:gd name="connsiteY17" fmla="*/ 373323 h 872183"/>
                <a:gd name="connsiteX18" fmla="*/ 271671 w 1240330"/>
                <a:gd name="connsiteY18" fmla="*/ 362808 h 872183"/>
                <a:gd name="connsiteX19" fmla="*/ 211170 w 1240330"/>
                <a:gd name="connsiteY19" fmla="*/ 526893 h 872183"/>
                <a:gd name="connsiteX20" fmla="*/ 36839 w 1240330"/>
                <a:gd name="connsiteY20" fmla="*/ 307361 h 872183"/>
                <a:gd name="connsiteX21" fmla="*/ 241598 w 1240330"/>
                <a:gd name="connsiteY21" fmla="*/ 254675 h 872183"/>
                <a:gd name="connsiteX22" fmla="*/ 241379 w 1240330"/>
                <a:gd name="connsiteY22" fmla="*/ 197137 h 872183"/>
                <a:gd name="connsiteX23" fmla="*/ 500562 w 1240330"/>
                <a:gd name="connsiteY23" fmla="*/ 5380 h 872183"/>
                <a:gd name="connsiteX0" fmla="*/ 513059 w 1252827"/>
                <a:gd name="connsiteY0" fmla="*/ 5380 h 872183"/>
                <a:gd name="connsiteX1" fmla="*/ 964772 w 1252827"/>
                <a:gd name="connsiteY1" fmla="*/ 0 h 872183"/>
                <a:gd name="connsiteX2" fmla="*/ 1252827 w 1252827"/>
                <a:gd name="connsiteY2" fmla="*/ 300263 h 872183"/>
                <a:gd name="connsiteX3" fmla="*/ 1209414 w 1252827"/>
                <a:gd name="connsiteY3" fmla="*/ 615003 h 872183"/>
                <a:gd name="connsiteX4" fmla="*/ 1128624 w 1252827"/>
                <a:gd name="connsiteY4" fmla="*/ 551500 h 872183"/>
                <a:gd name="connsiteX5" fmla="*/ 1054964 w 1252827"/>
                <a:gd name="connsiteY5" fmla="*/ 478009 h 872183"/>
                <a:gd name="connsiteX6" fmla="*/ 931000 w 1252827"/>
                <a:gd name="connsiteY6" fmla="*/ 443959 h 872183"/>
                <a:gd name="connsiteX7" fmla="*/ 903708 w 1252827"/>
                <a:gd name="connsiteY7" fmla="*/ 598015 h 872183"/>
                <a:gd name="connsiteX8" fmla="*/ 900007 w 1252827"/>
                <a:gd name="connsiteY8" fmla="*/ 712111 h 872183"/>
                <a:gd name="connsiteX9" fmla="*/ 880305 w 1252827"/>
                <a:gd name="connsiteY9" fmla="*/ 773098 h 872183"/>
                <a:gd name="connsiteX10" fmla="*/ 836876 w 1252827"/>
                <a:gd name="connsiteY10" fmla="*/ 773895 h 872183"/>
                <a:gd name="connsiteX11" fmla="*/ 800342 w 1252827"/>
                <a:gd name="connsiteY11" fmla="*/ 718475 h 872183"/>
                <a:gd name="connsiteX12" fmla="*/ 593017 w 1252827"/>
                <a:gd name="connsiteY12" fmla="*/ 711565 h 872183"/>
                <a:gd name="connsiteX13" fmla="*/ 569851 w 1252827"/>
                <a:gd name="connsiteY13" fmla="*/ 743052 h 872183"/>
                <a:gd name="connsiteX14" fmla="*/ 534586 w 1252827"/>
                <a:gd name="connsiteY14" fmla="*/ 726803 h 872183"/>
                <a:gd name="connsiteX15" fmla="*/ 522421 w 1252827"/>
                <a:gd name="connsiteY15" fmla="*/ 671572 h 872183"/>
                <a:gd name="connsiteX16" fmla="*/ 493517 w 1252827"/>
                <a:gd name="connsiteY16" fmla="*/ 555031 h 872183"/>
                <a:gd name="connsiteX17" fmla="*/ 478558 w 1252827"/>
                <a:gd name="connsiteY17" fmla="*/ 373323 h 872183"/>
                <a:gd name="connsiteX18" fmla="*/ 284168 w 1252827"/>
                <a:gd name="connsiteY18" fmla="*/ 362808 h 872183"/>
                <a:gd name="connsiteX19" fmla="*/ 122831 w 1252827"/>
                <a:gd name="connsiteY19" fmla="*/ 353669 h 872183"/>
                <a:gd name="connsiteX20" fmla="*/ 49336 w 1252827"/>
                <a:gd name="connsiteY20" fmla="*/ 307361 h 872183"/>
                <a:gd name="connsiteX21" fmla="*/ 254095 w 1252827"/>
                <a:gd name="connsiteY21" fmla="*/ 254675 h 872183"/>
                <a:gd name="connsiteX22" fmla="*/ 253876 w 1252827"/>
                <a:gd name="connsiteY22" fmla="*/ 197137 h 872183"/>
                <a:gd name="connsiteX23" fmla="*/ 513059 w 1252827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256560 w 1255511"/>
                <a:gd name="connsiteY22" fmla="*/ 197137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42298 w 1255511"/>
                <a:gd name="connsiteY22" fmla="*/ 161318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55511"/>
                <a:gd name="connsiteY0" fmla="*/ 5380 h 872183"/>
                <a:gd name="connsiteX1" fmla="*/ 967456 w 1255511"/>
                <a:gd name="connsiteY1" fmla="*/ 0 h 872183"/>
                <a:gd name="connsiteX2" fmla="*/ 1255511 w 1255511"/>
                <a:gd name="connsiteY2" fmla="*/ 300263 h 872183"/>
                <a:gd name="connsiteX3" fmla="*/ 1212098 w 1255511"/>
                <a:gd name="connsiteY3" fmla="*/ 615003 h 872183"/>
                <a:gd name="connsiteX4" fmla="*/ 1131308 w 1255511"/>
                <a:gd name="connsiteY4" fmla="*/ 551500 h 872183"/>
                <a:gd name="connsiteX5" fmla="*/ 1057648 w 1255511"/>
                <a:gd name="connsiteY5" fmla="*/ 478009 h 872183"/>
                <a:gd name="connsiteX6" fmla="*/ 933684 w 1255511"/>
                <a:gd name="connsiteY6" fmla="*/ 443959 h 872183"/>
                <a:gd name="connsiteX7" fmla="*/ 906392 w 1255511"/>
                <a:gd name="connsiteY7" fmla="*/ 598015 h 872183"/>
                <a:gd name="connsiteX8" fmla="*/ 902691 w 1255511"/>
                <a:gd name="connsiteY8" fmla="*/ 712111 h 872183"/>
                <a:gd name="connsiteX9" fmla="*/ 882989 w 1255511"/>
                <a:gd name="connsiteY9" fmla="*/ 773098 h 872183"/>
                <a:gd name="connsiteX10" fmla="*/ 839560 w 1255511"/>
                <a:gd name="connsiteY10" fmla="*/ 773895 h 872183"/>
                <a:gd name="connsiteX11" fmla="*/ 803026 w 1255511"/>
                <a:gd name="connsiteY11" fmla="*/ 718475 h 872183"/>
                <a:gd name="connsiteX12" fmla="*/ 595701 w 1255511"/>
                <a:gd name="connsiteY12" fmla="*/ 711565 h 872183"/>
                <a:gd name="connsiteX13" fmla="*/ 572535 w 1255511"/>
                <a:gd name="connsiteY13" fmla="*/ 743052 h 872183"/>
                <a:gd name="connsiteX14" fmla="*/ 537270 w 1255511"/>
                <a:gd name="connsiteY14" fmla="*/ 726803 h 872183"/>
                <a:gd name="connsiteX15" fmla="*/ 525105 w 1255511"/>
                <a:gd name="connsiteY15" fmla="*/ 671572 h 872183"/>
                <a:gd name="connsiteX16" fmla="*/ 496201 w 1255511"/>
                <a:gd name="connsiteY16" fmla="*/ 555031 h 872183"/>
                <a:gd name="connsiteX17" fmla="*/ 481242 w 1255511"/>
                <a:gd name="connsiteY17" fmla="*/ 373323 h 872183"/>
                <a:gd name="connsiteX18" fmla="*/ 286852 w 1255511"/>
                <a:gd name="connsiteY18" fmla="*/ 362808 h 872183"/>
                <a:gd name="connsiteX19" fmla="*/ 125515 w 1255511"/>
                <a:gd name="connsiteY19" fmla="*/ 353669 h 872183"/>
                <a:gd name="connsiteX20" fmla="*/ 52020 w 1255511"/>
                <a:gd name="connsiteY20" fmla="*/ 307361 h 872183"/>
                <a:gd name="connsiteX21" fmla="*/ 256779 w 1255511"/>
                <a:gd name="connsiteY21" fmla="*/ 254675 h 872183"/>
                <a:gd name="connsiteX22" fmla="*/ 560588 w 1255511"/>
                <a:gd name="connsiteY22" fmla="*/ 166646 h 872183"/>
                <a:gd name="connsiteX23" fmla="*/ 515743 w 1255511"/>
                <a:gd name="connsiteY23" fmla="*/ 5380 h 872183"/>
                <a:gd name="connsiteX0" fmla="*/ 515743 w 1216766"/>
                <a:gd name="connsiteY0" fmla="*/ 5380 h 872183"/>
                <a:gd name="connsiteX1" fmla="*/ 967456 w 1216766"/>
                <a:gd name="connsiteY1" fmla="*/ 0 h 872183"/>
                <a:gd name="connsiteX2" fmla="*/ 1129632 w 1216766"/>
                <a:gd name="connsiteY2" fmla="*/ 417370 h 872183"/>
                <a:gd name="connsiteX3" fmla="*/ 1212098 w 1216766"/>
                <a:gd name="connsiteY3" fmla="*/ 615003 h 872183"/>
                <a:gd name="connsiteX4" fmla="*/ 1131308 w 1216766"/>
                <a:gd name="connsiteY4" fmla="*/ 551500 h 872183"/>
                <a:gd name="connsiteX5" fmla="*/ 1057648 w 1216766"/>
                <a:gd name="connsiteY5" fmla="*/ 478009 h 872183"/>
                <a:gd name="connsiteX6" fmla="*/ 933684 w 1216766"/>
                <a:gd name="connsiteY6" fmla="*/ 443959 h 872183"/>
                <a:gd name="connsiteX7" fmla="*/ 906392 w 1216766"/>
                <a:gd name="connsiteY7" fmla="*/ 598015 h 872183"/>
                <a:gd name="connsiteX8" fmla="*/ 902691 w 1216766"/>
                <a:gd name="connsiteY8" fmla="*/ 712111 h 872183"/>
                <a:gd name="connsiteX9" fmla="*/ 882989 w 1216766"/>
                <a:gd name="connsiteY9" fmla="*/ 773098 h 872183"/>
                <a:gd name="connsiteX10" fmla="*/ 839560 w 1216766"/>
                <a:gd name="connsiteY10" fmla="*/ 773895 h 872183"/>
                <a:gd name="connsiteX11" fmla="*/ 803026 w 1216766"/>
                <a:gd name="connsiteY11" fmla="*/ 718475 h 872183"/>
                <a:gd name="connsiteX12" fmla="*/ 595701 w 1216766"/>
                <a:gd name="connsiteY12" fmla="*/ 711565 h 872183"/>
                <a:gd name="connsiteX13" fmla="*/ 572535 w 1216766"/>
                <a:gd name="connsiteY13" fmla="*/ 743052 h 872183"/>
                <a:gd name="connsiteX14" fmla="*/ 537270 w 1216766"/>
                <a:gd name="connsiteY14" fmla="*/ 726803 h 872183"/>
                <a:gd name="connsiteX15" fmla="*/ 525105 w 1216766"/>
                <a:gd name="connsiteY15" fmla="*/ 671572 h 872183"/>
                <a:gd name="connsiteX16" fmla="*/ 496201 w 1216766"/>
                <a:gd name="connsiteY16" fmla="*/ 555031 h 872183"/>
                <a:gd name="connsiteX17" fmla="*/ 481242 w 1216766"/>
                <a:gd name="connsiteY17" fmla="*/ 373323 h 872183"/>
                <a:gd name="connsiteX18" fmla="*/ 286852 w 1216766"/>
                <a:gd name="connsiteY18" fmla="*/ 362808 h 872183"/>
                <a:gd name="connsiteX19" fmla="*/ 125515 w 1216766"/>
                <a:gd name="connsiteY19" fmla="*/ 353669 h 872183"/>
                <a:gd name="connsiteX20" fmla="*/ 52020 w 1216766"/>
                <a:gd name="connsiteY20" fmla="*/ 307361 h 872183"/>
                <a:gd name="connsiteX21" fmla="*/ 256779 w 1216766"/>
                <a:gd name="connsiteY21" fmla="*/ 254675 h 872183"/>
                <a:gd name="connsiteX22" fmla="*/ 560588 w 1216766"/>
                <a:gd name="connsiteY22" fmla="*/ 166646 h 872183"/>
                <a:gd name="connsiteX23" fmla="*/ 515743 w 1216766"/>
                <a:gd name="connsiteY23" fmla="*/ 5380 h 872183"/>
                <a:gd name="connsiteX0" fmla="*/ 515743 w 1243437"/>
                <a:gd name="connsiteY0" fmla="*/ 5380 h 872183"/>
                <a:gd name="connsiteX1" fmla="*/ 967456 w 1243437"/>
                <a:gd name="connsiteY1" fmla="*/ 0 h 872183"/>
                <a:gd name="connsiteX2" fmla="*/ 1129632 w 1243437"/>
                <a:gd name="connsiteY2" fmla="*/ 417370 h 872183"/>
                <a:gd name="connsiteX3" fmla="*/ 1239333 w 1243437"/>
                <a:gd name="connsiteY3" fmla="*/ 598134 h 872183"/>
                <a:gd name="connsiteX4" fmla="*/ 1131308 w 1243437"/>
                <a:gd name="connsiteY4" fmla="*/ 551500 h 872183"/>
                <a:gd name="connsiteX5" fmla="*/ 1057648 w 1243437"/>
                <a:gd name="connsiteY5" fmla="*/ 478009 h 872183"/>
                <a:gd name="connsiteX6" fmla="*/ 933684 w 1243437"/>
                <a:gd name="connsiteY6" fmla="*/ 443959 h 872183"/>
                <a:gd name="connsiteX7" fmla="*/ 906392 w 1243437"/>
                <a:gd name="connsiteY7" fmla="*/ 598015 h 872183"/>
                <a:gd name="connsiteX8" fmla="*/ 902691 w 1243437"/>
                <a:gd name="connsiteY8" fmla="*/ 712111 h 872183"/>
                <a:gd name="connsiteX9" fmla="*/ 882989 w 1243437"/>
                <a:gd name="connsiteY9" fmla="*/ 773098 h 872183"/>
                <a:gd name="connsiteX10" fmla="*/ 839560 w 1243437"/>
                <a:gd name="connsiteY10" fmla="*/ 773895 h 872183"/>
                <a:gd name="connsiteX11" fmla="*/ 803026 w 1243437"/>
                <a:gd name="connsiteY11" fmla="*/ 718475 h 872183"/>
                <a:gd name="connsiteX12" fmla="*/ 595701 w 1243437"/>
                <a:gd name="connsiteY12" fmla="*/ 711565 h 872183"/>
                <a:gd name="connsiteX13" fmla="*/ 572535 w 1243437"/>
                <a:gd name="connsiteY13" fmla="*/ 743052 h 872183"/>
                <a:gd name="connsiteX14" fmla="*/ 537270 w 1243437"/>
                <a:gd name="connsiteY14" fmla="*/ 726803 h 872183"/>
                <a:gd name="connsiteX15" fmla="*/ 525105 w 1243437"/>
                <a:gd name="connsiteY15" fmla="*/ 671572 h 872183"/>
                <a:gd name="connsiteX16" fmla="*/ 496201 w 1243437"/>
                <a:gd name="connsiteY16" fmla="*/ 555031 h 872183"/>
                <a:gd name="connsiteX17" fmla="*/ 481242 w 1243437"/>
                <a:gd name="connsiteY17" fmla="*/ 373323 h 872183"/>
                <a:gd name="connsiteX18" fmla="*/ 286852 w 1243437"/>
                <a:gd name="connsiteY18" fmla="*/ 362808 h 872183"/>
                <a:gd name="connsiteX19" fmla="*/ 125515 w 1243437"/>
                <a:gd name="connsiteY19" fmla="*/ 353669 h 872183"/>
                <a:gd name="connsiteX20" fmla="*/ 52020 w 1243437"/>
                <a:gd name="connsiteY20" fmla="*/ 307361 h 872183"/>
                <a:gd name="connsiteX21" fmla="*/ 256779 w 1243437"/>
                <a:gd name="connsiteY21" fmla="*/ 254675 h 872183"/>
                <a:gd name="connsiteX22" fmla="*/ 560588 w 1243437"/>
                <a:gd name="connsiteY22" fmla="*/ 166646 h 872183"/>
                <a:gd name="connsiteX23" fmla="*/ 515743 w 1243437"/>
                <a:gd name="connsiteY23" fmla="*/ 5380 h 872183"/>
                <a:gd name="connsiteX0" fmla="*/ 515743 w 1243437"/>
                <a:gd name="connsiteY0" fmla="*/ 0 h 866803"/>
                <a:gd name="connsiteX1" fmla="*/ 839689 w 1243437"/>
                <a:gd name="connsiteY1" fmla="*/ 160781 h 866803"/>
                <a:gd name="connsiteX2" fmla="*/ 1129632 w 1243437"/>
                <a:gd name="connsiteY2" fmla="*/ 411990 h 866803"/>
                <a:gd name="connsiteX3" fmla="*/ 1239333 w 1243437"/>
                <a:gd name="connsiteY3" fmla="*/ 592754 h 866803"/>
                <a:gd name="connsiteX4" fmla="*/ 1131308 w 1243437"/>
                <a:gd name="connsiteY4" fmla="*/ 546120 h 866803"/>
                <a:gd name="connsiteX5" fmla="*/ 1057648 w 1243437"/>
                <a:gd name="connsiteY5" fmla="*/ 472629 h 866803"/>
                <a:gd name="connsiteX6" fmla="*/ 933684 w 1243437"/>
                <a:gd name="connsiteY6" fmla="*/ 438579 h 866803"/>
                <a:gd name="connsiteX7" fmla="*/ 906392 w 1243437"/>
                <a:gd name="connsiteY7" fmla="*/ 592635 h 866803"/>
                <a:gd name="connsiteX8" fmla="*/ 902691 w 1243437"/>
                <a:gd name="connsiteY8" fmla="*/ 706731 h 866803"/>
                <a:gd name="connsiteX9" fmla="*/ 882989 w 1243437"/>
                <a:gd name="connsiteY9" fmla="*/ 767718 h 866803"/>
                <a:gd name="connsiteX10" fmla="*/ 839560 w 1243437"/>
                <a:gd name="connsiteY10" fmla="*/ 768515 h 866803"/>
                <a:gd name="connsiteX11" fmla="*/ 803026 w 1243437"/>
                <a:gd name="connsiteY11" fmla="*/ 713095 h 866803"/>
                <a:gd name="connsiteX12" fmla="*/ 595701 w 1243437"/>
                <a:gd name="connsiteY12" fmla="*/ 706185 h 866803"/>
                <a:gd name="connsiteX13" fmla="*/ 572535 w 1243437"/>
                <a:gd name="connsiteY13" fmla="*/ 737672 h 866803"/>
                <a:gd name="connsiteX14" fmla="*/ 537270 w 1243437"/>
                <a:gd name="connsiteY14" fmla="*/ 721423 h 866803"/>
                <a:gd name="connsiteX15" fmla="*/ 525105 w 1243437"/>
                <a:gd name="connsiteY15" fmla="*/ 666192 h 866803"/>
                <a:gd name="connsiteX16" fmla="*/ 496201 w 1243437"/>
                <a:gd name="connsiteY16" fmla="*/ 549651 h 866803"/>
                <a:gd name="connsiteX17" fmla="*/ 481242 w 1243437"/>
                <a:gd name="connsiteY17" fmla="*/ 367943 h 866803"/>
                <a:gd name="connsiteX18" fmla="*/ 286852 w 1243437"/>
                <a:gd name="connsiteY18" fmla="*/ 357428 h 866803"/>
                <a:gd name="connsiteX19" fmla="*/ 125515 w 1243437"/>
                <a:gd name="connsiteY19" fmla="*/ 348289 h 866803"/>
                <a:gd name="connsiteX20" fmla="*/ 52020 w 1243437"/>
                <a:gd name="connsiteY20" fmla="*/ 301981 h 866803"/>
                <a:gd name="connsiteX21" fmla="*/ 256779 w 1243437"/>
                <a:gd name="connsiteY21" fmla="*/ 249295 h 866803"/>
                <a:gd name="connsiteX22" fmla="*/ 560588 w 1243437"/>
                <a:gd name="connsiteY22" fmla="*/ 161266 h 866803"/>
                <a:gd name="connsiteX23" fmla="*/ 515743 w 1243437"/>
                <a:gd name="connsiteY23" fmla="*/ 0 h 866803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902691 w 1243437"/>
                <a:gd name="connsiteY8" fmla="*/ 568086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37270 w 1243437"/>
                <a:gd name="connsiteY14" fmla="*/ 582778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72535 w 1243437"/>
                <a:gd name="connsiteY13" fmla="*/ 599027 h 728158"/>
                <a:gd name="connsiteX14" fmla="*/ 505862 w 1243437"/>
                <a:gd name="connsiteY14" fmla="*/ 632503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28158"/>
                <a:gd name="connsiteX1" fmla="*/ 839689 w 1243437"/>
                <a:gd name="connsiteY1" fmla="*/ 22136 h 728158"/>
                <a:gd name="connsiteX2" fmla="*/ 1129632 w 1243437"/>
                <a:gd name="connsiteY2" fmla="*/ 273345 h 728158"/>
                <a:gd name="connsiteX3" fmla="*/ 1239333 w 1243437"/>
                <a:gd name="connsiteY3" fmla="*/ 454109 h 728158"/>
                <a:gd name="connsiteX4" fmla="*/ 1131308 w 1243437"/>
                <a:gd name="connsiteY4" fmla="*/ 407475 h 728158"/>
                <a:gd name="connsiteX5" fmla="*/ 1057648 w 1243437"/>
                <a:gd name="connsiteY5" fmla="*/ 333984 h 728158"/>
                <a:gd name="connsiteX6" fmla="*/ 933684 w 1243437"/>
                <a:gd name="connsiteY6" fmla="*/ 299934 h 728158"/>
                <a:gd name="connsiteX7" fmla="*/ 906392 w 1243437"/>
                <a:gd name="connsiteY7" fmla="*/ 453990 h 728158"/>
                <a:gd name="connsiteX8" fmla="*/ 889928 w 1243437"/>
                <a:gd name="connsiteY8" fmla="*/ 569329 h 728158"/>
                <a:gd name="connsiteX9" fmla="*/ 882989 w 1243437"/>
                <a:gd name="connsiteY9" fmla="*/ 629073 h 728158"/>
                <a:gd name="connsiteX10" fmla="*/ 839560 w 1243437"/>
                <a:gd name="connsiteY10" fmla="*/ 629870 h 728158"/>
                <a:gd name="connsiteX11" fmla="*/ 803026 w 1243437"/>
                <a:gd name="connsiteY11" fmla="*/ 574450 h 728158"/>
                <a:gd name="connsiteX12" fmla="*/ 595701 w 1243437"/>
                <a:gd name="connsiteY12" fmla="*/ 567540 h 728158"/>
                <a:gd name="connsiteX13" fmla="*/ 548292 w 1243437"/>
                <a:gd name="connsiteY13" fmla="*/ 646434 h 728158"/>
                <a:gd name="connsiteX14" fmla="*/ 505862 w 1243437"/>
                <a:gd name="connsiteY14" fmla="*/ 632503 h 728158"/>
                <a:gd name="connsiteX15" fmla="*/ 525105 w 1243437"/>
                <a:gd name="connsiteY15" fmla="*/ 527547 h 728158"/>
                <a:gd name="connsiteX16" fmla="*/ 496201 w 1243437"/>
                <a:gd name="connsiteY16" fmla="*/ 411006 h 728158"/>
                <a:gd name="connsiteX17" fmla="*/ 481242 w 1243437"/>
                <a:gd name="connsiteY17" fmla="*/ 229298 h 728158"/>
                <a:gd name="connsiteX18" fmla="*/ 286852 w 1243437"/>
                <a:gd name="connsiteY18" fmla="*/ 218783 h 728158"/>
                <a:gd name="connsiteX19" fmla="*/ 125515 w 1243437"/>
                <a:gd name="connsiteY19" fmla="*/ 209644 h 728158"/>
                <a:gd name="connsiteX20" fmla="*/ 52020 w 1243437"/>
                <a:gd name="connsiteY20" fmla="*/ 163336 h 728158"/>
                <a:gd name="connsiteX21" fmla="*/ 256779 w 1243437"/>
                <a:gd name="connsiteY21" fmla="*/ 110650 h 728158"/>
                <a:gd name="connsiteX22" fmla="*/ 560588 w 1243437"/>
                <a:gd name="connsiteY22" fmla="*/ 22621 h 728158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525105 w 1243437"/>
                <a:gd name="connsiteY15" fmla="*/ 527547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595701 w 1243437"/>
                <a:gd name="connsiteY12" fmla="*/ 567540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803026 w 1243437"/>
                <a:gd name="connsiteY11" fmla="*/ 574450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2989 w 1243437"/>
                <a:gd name="connsiteY9" fmla="*/ 629073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9560 w 1243437"/>
                <a:gd name="connsiteY10" fmla="*/ 629870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55974 w 1243437"/>
                <a:gd name="connsiteY11" fmla="*/ 458291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906392 w 1243437"/>
                <a:gd name="connsiteY7" fmla="*/ 453990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9928 w 1243437"/>
                <a:gd name="connsiteY8" fmla="*/ 569329 h 730282"/>
                <a:gd name="connsiteX9" fmla="*/ 884615 w 1243437"/>
                <a:gd name="connsiteY9" fmla="*/ 607180 h 730282"/>
                <a:gd name="connsiteX10" fmla="*/ 835832 w 1243437"/>
                <a:gd name="connsiteY10" fmla="*/ 620788 h 730282"/>
                <a:gd name="connsiteX11" fmla="*/ 744068 w 1243437"/>
                <a:gd name="connsiteY11" fmla="*/ 458183 h 730282"/>
                <a:gd name="connsiteX12" fmla="*/ 617950 w 1243437"/>
                <a:gd name="connsiteY12" fmla="*/ 477251 h 730282"/>
                <a:gd name="connsiteX13" fmla="*/ 548292 w 1243437"/>
                <a:gd name="connsiteY13" fmla="*/ 646434 h 730282"/>
                <a:gd name="connsiteX14" fmla="*/ 505862 w 1243437"/>
                <a:gd name="connsiteY14" fmla="*/ 632503 h 730282"/>
                <a:gd name="connsiteX15" fmla="*/ 452723 w 1243437"/>
                <a:gd name="connsiteY15" fmla="*/ 421160 h 730282"/>
                <a:gd name="connsiteX16" fmla="*/ 496201 w 1243437"/>
                <a:gd name="connsiteY16" fmla="*/ 411006 h 730282"/>
                <a:gd name="connsiteX17" fmla="*/ 481242 w 1243437"/>
                <a:gd name="connsiteY17" fmla="*/ 229298 h 730282"/>
                <a:gd name="connsiteX18" fmla="*/ 286852 w 1243437"/>
                <a:gd name="connsiteY18" fmla="*/ 218783 h 730282"/>
                <a:gd name="connsiteX19" fmla="*/ 125515 w 1243437"/>
                <a:gd name="connsiteY19" fmla="*/ 209644 h 730282"/>
                <a:gd name="connsiteX20" fmla="*/ 52020 w 1243437"/>
                <a:gd name="connsiteY20" fmla="*/ 163336 h 730282"/>
                <a:gd name="connsiteX21" fmla="*/ 256779 w 1243437"/>
                <a:gd name="connsiteY21" fmla="*/ 110650 h 730282"/>
                <a:gd name="connsiteX22" fmla="*/ 560588 w 1243437"/>
                <a:gd name="connsiteY22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33684 w 1243437"/>
                <a:gd name="connsiteY6" fmla="*/ 299934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57648 w 1243437"/>
                <a:gd name="connsiteY5" fmla="*/ 333984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29632 w 1243437"/>
                <a:gd name="connsiteY2" fmla="*/ 273345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243437"/>
                <a:gd name="connsiteY0" fmla="*/ 22621 h 730282"/>
                <a:gd name="connsiteX1" fmla="*/ 839689 w 1243437"/>
                <a:gd name="connsiteY1" fmla="*/ 22136 h 730282"/>
                <a:gd name="connsiteX2" fmla="*/ 1117609 w 1243437"/>
                <a:gd name="connsiteY2" fmla="*/ 128449 h 730282"/>
                <a:gd name="connsiteX3" fmla="*/ 1239333 w 1243437"/>
                <a:gd name="connsiteY3" fmla="*/ 454109 h 730282"/>
                <a:gd name="connsiteX4" fmla="*/ 1131308 w 1243437"/>
                <a:gd name="connsiteY4" fmla="*/ 407475 h 730282"/>
                <a:gd name="connsiteX5" fmla="*/ 1021672 w 1243437"/>
                <a:gd name="connsiteY5" fmla="*/ 256979 h 730282"/>
                <a:gd name="connsiteX6" fmla="*/ 929483 w 1243437"/>
                <a:gd name="connsiteY6" fmla="*/ 237980 h 730282"/>
                <a:gd name="connsiteX7" fmla="*/ 894918 w 1243437"/>
                <a:gd name="connsiteY7" fmla="*/ 406259 h 730282"/>
                <a:gd name="connsiteX8" fmla="*/ 884615 w 1243437"/>
                <a:gd name="connsiteY8" fmla="*/ 607180 h 730282"/>
                <a:gd name="connsiteX9" fmla="*/ 835832 w 1243437"/>
                <a:gd name="connsiteY9" fmla="*/ 620788 h 730282"/>
                <a:gd name="connsiteX10" fmla="*/ 744068 w 1243437"/>
                <a:gd name="connsiteY10" fmla="*/ 458183 h 730282"/>
                <a:gd name="connsiteX11" fmla="*/ 617950 w 1243437"/>
                <a:gd name="connsiteY11" fmla="*/ 477251 h 730282"/>
                <a:gd name="connsiteX12" fmla="*/ 548292 w 1243437"/>
                <a:gd name="connsiteY12" fmla="*/ 646434 h 730282"/>
                <a:gd name="connsiteX13" fmla="*/ 505862 w 1243437"/>
                <a:gd name="connsiteY13" fmla="*/ 632503 h 730282"/>
                <a:gd name="connsiteX14" fmla="*/ 452723 w 1243437"/>
                <a:gd name="connsiteY14" fmla="*/ 421160 h 730282"/>
                <a:gd name="connsiteX15" fmla="*/ 496201 w 1243437"/>
                <a:gd name="connsiteY15" fmla="*/ 411006 h 730282"/>
                <a:gd name="connsiteX16" fmla="*/ 481242 w 1243437"/>
                <a:gd name="connsiteY16" fmla="*/ 229298 h 730282"/>
                <a:gd name="connsiteX17" fmla="*/ 286852 w 1243437"/>
                <a:gd name="connsiteY17" fmla="*/ 218783 h 730282"/>
                <a:gd name="connsiteX18" fmla="*/ 125515 w 1243437"/>
                <a:gd name="connsiteY18" fmla="*/ 209644 h 730282"/>
                <a:gd name="connsiteX19" fmla="*/ 52020 w 1243437"/>
                <a:gd name="connsiteY19" fmla="*/ 163336 h 730282"/>
                <a:gd name="connsiteX20" fmla="*/ 256779 w 1243437"/>
                <a:gd name="connsiteY20" fmla="*/ 110650 h 730282"/>
                <a:gd name="connsiteX21" fmla="*/ 560588 w 1243437"/>
                <a:gd name="connsiteY21" fmla="*/ 22621 h 730282"/>
                <a:gd name="connsiteX0" fmla="*/ 560588 w 1332627"/>
                <a:gd name="connsiteY0" fmla="*/ 22621 h 730282"/>
                <a:gd name="connsiteX1" fmla="*/ 839689 w 1332627"/>
                <a:gd name="connsiteY1" fmla="*/ 22136 h 730282"/>
                <a:gd name="connsiteX2" fmla="*/ 1117609 w 1332627"/>
                <a:gd name="connsiteY2" fmla="*/ 128449 h 730282"/>
                <a:gd name="connsiteX3" fmla="*/ 1329695 w 1332627"/>
                <a:gd name="connsiteY3" fmla="*/ 292996 h 730282"/>
                <a:gd name="connsiteX4" fmla="*/ 1131308 w 1332627"/>
                <a:gd name="connsiteY4" fmla="*/ 407475 h 730282"/>
                <a:gd name="connsiteX5" fmla="*/ 1021672 w 1332627"/>
                <a:gd name="connsiteY5" fmla="*/ 256979 h 730282"/>
                <a:gd name="connsiteX6" fmla="*/ 929483 w 1332627"/>
                <a:gd name="connsiteY6" fmla="*/ 237980 h 730282"/>
                <a:gd name="connsiteX7" fmla="*/ 894918 w 1332627"/>
                <a:gd name="connsiteY7" fmla="*/ 406259 h 730282"/>
                <a:gd name="connsiteX8" fmla="*/ 884615 w 1332627"/>
                <a:gd name="connsiteY8" fmla="*/ 607180 h 730282"/>
                <a:gd name="connsiteX9" fmla="*/ 835832 w 1332627"/>
                <a:gd name="connsiteY9" fmla="*/ 620788 h 730282"/>
                <a:gd name="connsiteX10" fmla="*/ 744068 w 1332627"/>
                <a:gd name="connsiteY10" fmla="*/ 458183 h 730282"/>
                <a:gd name="connsiteX11" fmla="*/ 617950 w 1332627"/>
                <a:gd name="connsiteY11" fmla="*/ 477251 h 730282"/>
                <a:gd name="connsiteX12" fmla="*/ 548292 w 1332627"/>
                <a:gd name="connsiteY12" fmla="*/ 646434 h 730282"/>
                <a:gd name="connsiteX13" fmla="*/ 505862 w 1332627"/>
                <a:gd name="connsiteY13" fmla="*/ 632503 h 730282"/>
                <a:gd name="connsiteX14" fmla="*/ 452723 w 1332627"/>
                <a:gd name="connsiteY14" fmla="*/ 421160 h 730282"/>
                <a:gd name="connsiteX15" fmla="*/ 496201 w 1332627"/>
                <a:gd name="connsiteY15" fmla="*/ 411006 h 730282"/>
                <a:gd name="connsiteX16" fmla="*/ 481242 w 1332627"/>
                <a:gd name="connsiteY16" fmla="*/ 229298 h 730282"/>
                <a:gd name="connsiteX17" fmla="*/ 286852 w 1332627"/>
                <a:gd name="connsiteY17" fmla="*/ 218783 h 730282"/>
                <a:gd name="connsiteX18" fmla="*/ 125515 w 1332627"/>
                <a:gd name="connsiteY18" fmla="*/ 209644 h 730282"/>
                <a:gd name="connsiteX19" fmla="*/ 52020 w 1332627"/>
                <a:gd name="connsiteY19" fmla="*/ 163336 h 730282"/>
                <a:gd name="connsiteX20" fmla="*/ 256779 w 1332627"/>
                <a:gd name="connsiteY20" fmla="*/ 110650 h 730282"/>
                <a:gd name="connsiteX21" fmla="*/ 560588 w 1332627"/>
                <a:gd name="connsiteY21" fmla="*/ 22621 h 730282"/>
                <a:gd name="connsiteX0" fmla="*/ 560588 w 1334115"/>
                <a:gd name="connsiteY0" fmla="*/ 22621 h 730282"/>
                <a:gd name="connsiteX1" fmla="*/ 839689 w 1334115"/>
                <a:gd name="connsiteY1" fmla="*/ 22136 h 730282"/>
                <a:gd name="connsiteX2" fmla="*/ 1117609 w 1334115"/>
                <a:gd name="connsiteY2" fmla="*/ 128449 h 730282"/>
                <a:gd name="connsiteX3" fmla="*/ 1329695 w 1334115"/>
                <a:gd name="connsiteY3" fmla="*/ 292996 h 730282"/>
                <a:gd name="connsiteX4" fmla="*/ 1237789 w 1334115"/>
                <a:gd name="connsiteY4" fmla="*/ 289689 h 730282"/>
                <a:gd name="connsiteX5" fmla="*/ 1021672 w 1334115"/>
                <a:gd name="connsiteY5" fmla="*/ 256979 h 730282"/>
                <a:gd name="connsiteX6" fmla="*/ 929483 w 1334115"/>
                <a:gd name="connsiteY6" fmla="*/ 237980 h 730282"/>
                <a:gd name="connsiteX7" fmla="*/ 894918 w 1334115"/>
                <a:gd name="connsiteY7" fmla="*/ 406259 h 730282"/>
                <a:gd name="connsiteX8" fmla="*/ 884615 w 1334115"/>
                <a:gd name="connsiteY8" fmla="*/ 607180 h 730282"/>
                <a:gd name="connsiteX9" fmla="*/ 835832 w 1334115"/>
                <a:gd name="connsiteY9" fmla="*/ 620788 h 730282"/>
                <a:gd name="connsiteX10" fmla="*/ 744068 w 1334115"/>
                <a:gd name="connsiteY10" fmla="*/ 458183 h 730282"/>
                <a:gd name="connsiteX11" fmla="*/ 617950 w 1334115"/>
                <a:gd name="connsiteY11" fmla="*/ 477251 h 730282"/>
                <a:gd name="connsiteX12" fmla="*/ 548292 w 1334115"/>
                <a:gd name="connsiteY12" fmla="*/ 646434 h 730282"/>
                <a:gd name="connsiteX13" fmla="*/ 505862 w 1334115"/>
                <a:gd name="connsiteY13" fmla="*/ 632503 h 730282"/>
                <a:gd name="connsiteX14" fmla="*/ 452723 w 1334115"/>
                <a:gd name="connsiteY14" fmla="*/ 421160 h 730282"/>
                <a:gd name="connsiteX15" fmla="*/ 496201 w 1334115"/>
                <a:gd name="connsiteY15" fmla="*/ 411006 h 730282"/>
                <a:gd name="connsiteX16" fmla="*/ 481242 w 1334115"/>
                <a:gd name="connsiteY16" fmla="*/ 229298 h 730282"/>
                <a:gd name="connsiteX17" fmla="*/ 286852 w 1334115"/>
                <a:gd name="connsiteY17" fmla="*/ 218783 h 730282"/>
                <a:gd name="connsiteX18" fmla="*/ 125515 w 1334115"/>
                <a:gd name="connsiteY18" fmla="*/ 209644 h 730282"/>
                <a:gd name="connsiteX19" fmla="*/ 52020 w 1334115"/>
                <a:gd name="connsiteY19" fmla="*/ 163336 h 730282"/>
                <a:gd name="connsiteX20" fmla="*/ 256779 w 1334115"/>
                <a:gd name="connsiteY20" fmla="*/ 110650 h 730282"/>
                <a:gd name="connsiteX21" fmla="*/ 560588 w 1334115"/>
                <a:gd name="connsiteY21" fmla="*/ 22621 h 730282"/>
                <a:gd name="connsiteX0" fmla="*/ 560588 w 1334627"/>
                <a:gd name="connsiteY0" fmla="*/ 22621 h 730282"/>
                <a:gd name="connsiteX1" fmla="*/ 839689 w 1334627"/>
                <a:gd name="connsiteY1" fmla="*/ 22136 h 730282"/>
                <a:gd name="connsiteX2" fmla="*/ 1117609 w 1334627"/>
                <a:gd name="connsiteY2" fmla="*/ 128449 h 730282"/>
                <a:gd name="connsiteX3" fmla="*/ 1329695 w 1334627"/>
                <a:gd name="connsiteY3" fmla="*/ 292996 h 730282"/>
                <a:gd name="connsiteX4" fmla="*/ 1237789 w 1334627"/>
                <a:gd name="connsiteY4" fmla="*/ 289689 h 730282"/>
                <a:gd name="connsiteX5" fmla="*/ 1021672 w 1334627"/>
                <a:gd name="connsiteY5" fmla="*/ 256979 h 730282"/>
                <a:gd name="connsiteX6" fmla="*/ 929483 w 1334627"/>
                <a:gd name="connsiteY6" fmla="*/ 237980 h 730282"/>
                <a:gd name="connsiteX7" fmla="*/ 894918 w 1334627"/>
                <a:gd name="connsiteY7" fmla="*/ 406259 h 730282"/>
                <a:gd name="connsiteX8" fmla="*/ 884615 w 1334627"/>
                <a:gd name="connsiteY8" fmla="*/ 607180 h 730282"/>
                <a:gd name="connsiteX9" fmla="*/ 835832 w 1334627"/>
                <a:gd name="connsiteY9" fmla="*/ 620788 h 730282"/>
                <a:gd name="connsiteX10" fmla="*/ 744068 w 1334627"/>
                <a:gd name="connsiteY10" fmla="*/ 458183 h 730282"/>
                <a:gd name="connsiteX11" fmla="*/ 617950 w 1334627"/>
                <a:gd name="connsiteY11" fmla="*/ 477251 h 730282"/>
                <a:gd name="connsiteX12" fmla="*/ 548292 w 1334627"/>
                <a:gd name="connsiteY12" fmla="*/ 646434 h 730282"/>
                <a:gd name="connsiteX13" fmla="*/ 505862 w 1334627"/>
                <a:gd name="connsiteY13" fmla="*/ 632503 h 730282"/>
                <a:gd name="connsiteX14" fmla="*/ 452723 w 1334627"/>
                <a:gd name="connsiteY14" fmla="*/ 421160 h 730282"/>
                <a:gd name="connsiteX15" fmla="*/ 496201 w 1334627"/>
                <a:gd name="connsiteY15" fmla="*/ 411006 h 730282"/>
                <a:gd name="connsiteX16" fmla="*/ 481242 w 1334627"/>
                <a:gd name="connsiteY16" fmla="*/ 229298 h 730282"/>
                <a:gd name="connsiteX17" fmla="*/ 286852 w 1334627"/>
                <a:gd name="connsiteY17" fmla="*/ 218783 h 730282"/>
                <a:gd name="connsiteX18" fmla="*/ 125515 w 1334627"/>
                <a:gd name="connsiteY18" fmla="*/ 209644 h 730282"/>
                <a:gd name="connsiteX19" fmla="*/ 52020 w 1334627"/>
                <a:gd name="connsiteY19" fmla="*/ 163336 h 730282"/>
                <a:gd name="connsiteX20" fmla="*/ 256779 w 1334627"/>
                <a:gd name="connsiteY20" fmla="*/ 110650 h 730282"/>
                <a:gd name="connsiteX21" fmla="*/ 560588 w 1334627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21672 w 1349599"/>
                <a:gd name="connsiteY5" fmla="*/ 256979 h 730282"/>
                <a:gd name="connsiteX6" fmla="*/ 929483 w 1349599"/>
                <a:gd name="connsiteY6" fmla="*/ 237980 h 730282"/>
                <a:gd name="connsiteX7" fmla="*/ 894918 w 1349599"/>
                <a:gd name="connsiteY7" fmla="*/ 406259 h 730282"/>
                <a:gd name="connsiteX8" fmla="*/ 884615 w 1349599"/>
                <a:gd name="connsiteY8" fmla="*/ 607180 h 730282"/>
                <a:gd name="connsiteX9" fmla="*/ 835832 w 1349599"/>
                <a:gd name="connsiteY9" fmla="*/ 620788 h 730282"/>
                <a:gd name="connsiteX10" fmla="*/ 744068 w 1349599"/>
                <a:gd name="connsiteY10" fmla="*/ 458183 h 730282"/>
                <a:gd name="connsiteX11" fmla="*/ 617950 w 1349599"/>
                <a:gd name="connsiteY11" fmla="*/ 477251 h 730282"/>
                <a:gd name="connsiteX12" fmla="*/ 548292 w 1349599"/>
                <a:gd name="connsiteY12" fmla="*/ 646434 h 730282"/>
                <a:gd name="connsiteX13" fmla="*/ 505862 w 1349599"/>
                <a:gd name="connsiteY13" fmla="*/ 632503 h 730282"/>
                <a:gd name="connsiteX14" fmla="*/ 452723 w 1349599"/>
                <a:gd name="connsiteY14" fmla="*/ 421160 h 730282"/>
                <a:gd name="connsiteX15" fmla="*/ 496201 w 1349599"/>
                <a:gd name="connsiteY15" fmla="*/ 411006 h 730282"/>
                <a:gd name="connsiteX16" fmla="*/ 481242 w 1349599"/>
                <a:gd name="connsiteY16" fmla="*/ 229298 h 730282"/>
                <a:gd name="connsiteX17" fmla="*/ 286852 w 1349599"/>
                <a:gd name="connsiteY17" fmla="*/ 218783 h 730282"/>
                <a:gd name="connsiteX18" fmla="*/ 125515 w 1349599"/>
                <a:gd name="connsiteY18" fmla="*/ 209644 h 730282"/>
                <a:gd name="connsiteX19" fmla="*/ 52020 w 1349599"/>
                <a:gd name="connsiteY19" fmla="*/ 163336 h 730282"/>
                <a:gd name="connsiteX20" fmla="*/ 256779 w 1349599"/>
                <a:gd name="connsiteY20" fmla="*/ 110650 h 730282"/>
                <a:gd name="connsiteX21" fmla="*/ 560588 w 1349599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21672 w 1349599"/>
                <a:gd name="connsiteY5" fmla="*/ 256979 h 730282"/>
                <a:gd name="connsiteX6" fmla="*/ 929483 w 1349599"/>
                <a:gd name="connsiteY6" fmla="*/ 237980 h 730282"/>
                <a:gd name="connsiteX7" fmla="*/ 894918 w 1349599"/>
                <a:gd name="connsiteY7" fmla="*/ 406259 h 730282"/>
                <a:gd name="connsiteX8" fmla="*/ 884615 w 1349599"/>
                <a:gd name="connsiteY8" fmla="*/ 607180 h 730282"/>
                <a:gd name="connsiteX9" fmla="*/ 835832 w 1349599"/>
                <a:gd name="connsiteY9" fmla="*/ 620788 h 730282"/>
                <a:gd name="connsiteX10" fmla="*/ 744068 w 1349599"/>
                <a:gd name="connsiteY10" fmla="*/ 458183 h 730282"/>
                <a:gd name="connsiteX11" fmla="*/ 617950 w 1349599"/>
                <a:gd name="connsiteY11" fmla="*/ 477251 h 730282"/>
                <a:gd name="connsiteX12" fmla="*/ 548292 w 1349599"/>
                <a:gd name="connsiteY12" fmla="*/ 646434 h 730282"/>
                <a:gd name="connsiteX13" fmla="*/ 505862 w 1349599"/>
                <a:gd name="connsiteY13" fmla="*/ 632503 h 730282"/>
                <a:gd name="connsiteX14" fmla="*/ 452723 w 1349599"/>
                <a:gd name="connsiteY14" fmla="*/ 421160 h 730282"/>
                <a:gd name="connsiteX15" fmla="*/ 496201 w 1349599"/>
                <a:gd name="connsiteY15" fmla="*/ 411006 h 730282"/>
                <a:gd name="connsiteX16" fmla="*/ 481242 w 1349599"/>
                <a:gd name="connsiteY16" fmla="*/ 229298 h 730282"/>
                <a:gd name="connsiteX17" fmla="*/ 286852 w 1349599"/>
                <a:gd name="connsiteY17" fmla="*/ 218783 h 730282"/>
                <a:gd name="connsiteX18" fmla="*/ 125515 w 1349599"/>
                <a:gd name="connsiteY18" fmla="*/ 209644 h 730282"/>
                <a:gd name="connsiteX19" fmla="*/ 52020 w 1349599"/>
                <a:gd name="connsiteY19" fmla="*/ 163336 h 730282"/>
                <a:gd name="connsiteX20" fmla="*/ 256779 w 1349599"/>
                <a:gd name="connsiteY20" fmla="*/ 110650 h 730282"/>
                <a:gd name="connsiteX21" fmla="*/ 560588 w 1349599"/>
                <a:gd name="connsiteY21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76614 w 1349599"/>
                <a:gd name="connsiteY5" fmla="*/ 206634 h 730282"/>
                <a:gd name="connsiteX6" fmla="*/ 1021672 w 1349599"/>
                <a:gd name="connsiteY6" fmla="*/ 256979 h 730282"/>
                <a:gd name="connsiteX7" fmla="*/ 929483 w 1349599"/>
                <a:gd name="connsiteY7" fmla="*/ 237980 h 730282"/>
                <a:gd name="connsiteX8" fmla="*/ 894918 w 1349599"/>
                <a:gd name="connsiteY8" fmla="*/ 406259 h 730282"/>
                <a:gd name="connsiteX9" fmla="*/ 884615 w 1349599"/>
                <a:gd name="connsiteY9" fmla="*/ 607180 h 730282"/>
                <a:gd name="connsiteX10" fmla="*/ 835832 w 1349599"/>
                <a:gd name="connsiteY10" fmla="*/ 620788 h 730282"/>
                <a:gd name="connsiteX11" fmla="*/ 744068 w 1349599"/>
                <a:gd name="connsiteY11" fmla="*/ 458183 h 730282"/>
                <a:gd name="connsiteX12" fmla="*/ 617950 w 1349599"/>
                <a:gd name="connsiteY12" fmla="*/ 477251 h 730282"/>
                <a:gd name="connsiteX13" fmla="*/ 548292 w 1349599"/>
                <a:gd name="connsiteY13" fmla="*/ 646434 h 730282"/>
                <a:gd name="connsiteX14" fmla="*/ 505862 w 1349599"/>
                <a:gd name="connsiteY14" fmla="*/ 632503 h 730282"/>
                <a:gd name="connsiteX15" fmla="*/ 452723 w 1349599"/>
                <a:gd name="connsiteY15" fmla="*/ 421160 h 730282"/>
                <a:gd name="connsiteX16" fmla="*/ 496201 w 1349599"/>
                <a:gd name="connsiteY16" fmla="*/ 411006 h 730282"/>
                <a:gd name="connsiteX17" fmla="*/ 481242 w 1349599"/>
                <a:gd name="connsiteY17" fmla="*/ 229298 h 730282"/>
                <a:gd name="connsiteX18" fmla="*/ 286852 w 1349599"/>
                <a:gd name="connsiteY18" fmla="*/ 218783 h 730282"/>
                <a:gd name="connsiteX19" fmla="*/ 125515 w 1349599"/>
                <a:gd name="connsiteY19" fmla="*/ 209644 h 730282"/>
                <a:gd name="connsiteX20" fmla="*/ 52020 w 1349599"/>
                <a:gd name="connsiteY20" fmla="*/ 163336 h 730282"/>
                <a:gd name="connsiteX21" fmla="*/ 256779 w 1349599"/>
                <a:gd name="connsiteY21" fmla="*/ 110650 h 730282"/>
                <a:gd name="connsiteX22" fmla="*/ 560588 w 1349599"/>
                <a:gd name="connsiteY22" fmla="*/ 22621 h 730282"/>
                <a:gd name="connsiteX0" fmla="*/ 560588 w 1349599"/>
                <a:gd name="connsiteY0" fmla="*/ 22621 h 730282"/>
                <a:gd name="connsiteX1" fmla="*/ 839689 w 1349599"/>
                <a:gd name="connsiteY1" fmla="*/ 22136 h 730282"/>
                <a:gd name="connsiteX2" fmla="*/ 1117609 w 1349599"/>
                <a:gd name="connsiteY2" fmla="*/ 128449 h 730282"/>
                <a:gd name="connsiteX3" fmla="*/ 1345039 w 1349599"/>
                <a:gd name="connsiteY3" fmla="*/ 281705 h 730282"/>
                <a:gd name="connsiteX4" fmla="*/ 1237789 w 1349599"/>
                <a:gd name="connsiteY4" fmla="*/ 289689 h 730282"/>
                <a:gd name="connsiteX5" fmla="*/ 1076614 w 1349599"/>
                <a:gd name="connsiteY5" fmla="*/ 206634 h 730282"/>
                <a:gd name="connsiteX6" fmla="*/ 1021672 w 1349599"/>
                <a:gd name="connsiteY6" fmla="*/ 256979 h 730282"/>
                <a:gd name="connsiteX7" fmla="*/ 929483 w 1349599"/>
                <a:gd name="connsiteY7" fmla="*/ 237980 h 730282"/>
                <a:gd name="connsiteX8" fmla="*/ 894918 w 1349599"/>
                <a:gd name="connsiteY8" fmla="*/ 406259 h 730282"/>
                <a:gd name="connsiteX9" fmla="*/ 884615 w 1349599"/>
                <a:gd name="connsiteY9" fmla="*/ 607180 h 730282"/>
                <a:gd name="connsiteX10" fmla="*/ 835832 w 1349599"/>
                <a:gd name="connsiteY10" fmla="*/ 620788 h 730282"/>
                <a:gd name="connsiteX11" fmla="*/ 744068 w 1349599"/>
                <a:gd name="connsiteY11" fmla="*/ 458183 h 730282"/>
                <a:gd name="connsiteX12" fmla="*/ 617950 w 1349599"/>
                <a:gd name="connsiteY12" fmla="*/ 477251 h 730282"/>
                <a:gd name="connsiteX13" fmla="*/ 548292 w 1349599"/>
                <a:gd name="connsiteY13" fmla="*/ 646434 h 730282"/>
                <a:gd name="connsiteX14" fmla="*/ 505862 w 1349599"/>
                <a:gd name="connsiteY14" fmla="*/ 632503 h 730282"/>
                <a:gd name="connsiteX15" fmla="*/ 452723 w 1349599"/>
                <a:gd name="connsiteY15" fmla="*/ 421160 h 730282"/>
                <a:gd name="connsiteX16" fmla="*/ 496201 w 1349599"/>
                <a:gd name="connsiteY16" fmla="*/ 411006 h 730282"/>
                <a:gd name="connsiteX17" fmla="*/ 481242 w 1349599"/>
                <a:gd name="connsiteY17" fmla="*/ 229298 h 730282"/>
                <a:gd name="connsiteX18" fmla="*/ 286852 w 1349599"/>
                <a:gd name="connsiteY18" fmla="*/ 218783 h 730282"/>
                <a:gd name="connsiteX19" fmla="*/ 125515 w 1349599"/>
                <a:gd name="connsiteY19" fmla="*/ 209644 h 730282"/>
                <a:gd name="connsiteX20" fmla="*/ 52020 w 1349599"/>
                <a:gd name="connsiteY20" fmla="*/ 163336 h 730282"/>
                <a:gd name="connsiteX21" fmla="*/ 256779 w 1349599"/>
                <a:gd name="connsiteY21" fmla="*/ 110650 h 730282"/>
                <a:gd name="connsiteX22" fmla="*/ 560588 w 1349599"/>
                <a:gd name="connsiteY22" fmla="*/ 22621 h 730282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96201 w 1349599"/>
                <a:gd name="connsiteY16" fmla="*/ 424658 h 743934"/>
                <a:gd name="connsiteX17" fmla="*/ 481242 w 1349599"/>
                <a:gd name="connsiteY17" fmla="*/ 242950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96201 w 1349599"/>
                <a:gd name="connsiteY16" fmla="*/ 424658 h 743934"/>
                <a:gd name="connsiteX17" fmla="*/ 336448 w 1349599"/>
                <a:gd name="connsiteY17" fmla="*/ 314032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27001 w 1349599"/>
                <a:gd name="connsiteY16" fmla="*/ 282420 h 743934"/>
                <a:gd name="connsiteX17" fmla="*/ 336448 w 1349599"/>
                <a:gd name="connsiteY17" fmla="*/ 314032 h 743934"/>
                <a:gd name="connsiteX18" fmla="*/ 286852 w 1349599"/>
                <a:gd name="connsiteY18" fmla="*/ 232435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60588 w 1349599"/>
                <a:gd name="connsiteY0" fmla="*/ 36273 h 743934"/>
                <a:gd name="connsiteX1" fmla="*/ 806202 w 1349599"/>
                <a:gd name="connsiteY1" fmla="*/ 17069 h 743934"/>
                <a:gd name="connsiteX2" fmla="*/ 1117609 w 1349599"/>
                <a:gd name="connsiteY2" fmla="*/ 142101 h 743934"/>
                <a:gd name="connsiteX3" fmla="*/ 1345039 w 1349599"/>
                <a:gd name="connsiteY3" fmla="*/ 295357 h 743934"/>
                <a:gd name="connsiteX4" fmla="*/ 1237789 w 1349599"/>
                <a:gd name="connsiteY4" fmla="*/ 303341 h 743934"/>
                <a:gd name="connsiteX5" fmla="*/ 1076614 w 1349599"/>
                <a:gd name="connsiteY5" fmla="*/ 220286 h 743934"/>
                <a:gd name="connsiteX6" fmla="*/ 1021672 w 1349599"/>
                <a:gd name="connsiteY6" fmla="*/ 270631 h 743934"/>
                <a:gd name="connsiteX7" fmla="*/ 929483 w 1349599"/>
                <a:gd name="connsiteY7" fmla="*/ 251632 h 743934"/>
                <a:gd name="connsiteX8" fmla="*/ 894918 w 1349599"/>
                <a:gd name="connsiteY8" fmla="*/ 419911 h 743934"/>
                <a:gd name="connsiteX9" fmla="*/ 884615 w 1349599"/>
                <a:gd name="connsiteY9" fmla="*/ 620832 h 743934"/>
                <a:gd name="connsiteX10" fmla="*/ 835832 w 1349599"/>
                <a:gd name="connsiteY10" fmla="*/ 634440 h 743934"/>
                <a:gd name="connsiteX11" fmla="*/ 744068 w 1349599"/>
                <a:gd name="connsiteY11" fmla="*/ 471835 h 743934"/>
                <a:gd name="connsiteX12" fmla="*/ 617950 w 1349599"/>
                <a:gd name="connsiteY12" fmla="*/ 490903 h 743934"/>
                <a:gd name="connsiteX13" fmla="*/ 548292 w 1349599"/>
                <a:gd name="connsiteY13" fmla="*/ 660086 h 743934"/>
                <a:gd name="connsiteX14" fmla="*/ 505862 w 1349599"/>
                <a:gd name="connsiteY14" fmla="*/ 646155 h 743934"/>
                <a:gd name="connsiteX15" fmla="*/ 452723 w 1349599"/>
                <a:gd name="connsiteY15" fmla="*/ 434812 h 743934"/>
                <a:gd name="connsiteX16" fmla="*/ 427001 w 1349599"/>
                <a:gd name="connsiteY16" fmla="*/ 282420 h 743934"/>
                <a:gd name="connsiteX17" fmla="*/ 336448 w 1349599"/>
                <a:gd name="connsiteY17" fmla="*/ 314032 h 743934"/>
                <a:gd name="connsiteX18" fmla="*/ 283864 w 1349599"/>
                <a:gd name="connsiteY18" fmla="*/ 281940 h 743934"/>
                <a:gd name="connsiteX19" fmla="*/ 125515 w 1349599"/>
                <a:gd name="connsiteY19" fmla="*/ 223296 h 743934"/>
                <a:gd name="connsiteX20" fmla="*/ 52020 w 1349599"/>
                <a:gd name="connsiteY20" fmla="*/ 176988 h 743934"/>
                <a:gd name="connsiteX21" fmla="*/ 256779 w 1349599"/>
                <a:gd name="connsiteY21" fmla="*/ 124302 h 743934"/>
                <a:gd name="connsiteX22" fmla="*/ 560588 w 1349599"/>
                <a:gd name="connsiteY22" fmla="*/ 36273 h 743934"/>
                <a:gd name="connsiteX0" fmla="*/ 550542 w 1339553"/>
                <a:gd name="connsiteY0" fmla="*/ 36273 h 743934"/>
                <a:gd name="connsiteX1" fmla="*/ 796156 w 1339553"/>
                <a:gd name="connsiteY1" fmla="*/ 17069 h 743934"/>
                <a:gd name="connsiteX2" fmla="*/ 1107563 w 1339553"/>
                <a:gd name="connsiteY2" fmla="*/ 142101 h 743934"/>
                <a:gd name="connsiteX3" fmla="*/ 1334993 w 1339553"/>
                <a:gd name="connsiteY3" fmla="*/ 295357 h 743934"/>
                <a:gd name="connsiteX4" fmla="*/ 1227743 w 1339553"/>
                <a:gd name="connsiteY4" fmla="*/ 303341 h 743934"/>
                <a:gd name="connsiteX5" fmla="*/ 1066568 w 1339553"/>
                <a:gd name="connsiteY5" fmla="*/ 220286 h 743934"/>
                <a:gd name="connsiteX6" fmla="*/ 1011626 w 1339553"/>
                <a:gd name="connsiteY6" fmla="*/ 270631 h 743934"/>
                <a:gd name="connsiteX7" fmla="*/ 919437 w 1339553"/>
                <a:gd name="connsiteY7" fmla="*/ 251632 h 743934"/>
                <a:gd name="connsiteX8" fmla="*/ 884872 w 1339553"/>
                <a:gd name="connsiteY8" fmla="*/ 419911 h 743934"/>
                <a:gd name="connsiteX9" fmla="*/ 874569 w 1339553"/>
                <a:gd name="connsiteY9" fmla="*/ 620832 h 743934"/>
                <a:gd name="connsiteX10" fmla="*/ 825786 w 1339553"/>
                <a:gd name="connsiteY10" fmla="*/ 634440 h 743934"/>
                <a:gd name="connsiteX11" fmla="*/ 734022 w 1339553"/>
                <a:gd name="connsiteY11" fmla="*/ 471835 h 743934"/>
                <a:gd name="connsiteX12" fmla="*/ 607904 w 1339553"/>
                <a:gd name="connsiteY12" fmla="*/ 490903 h 743934"/>
                <a:gd name="connsiteX13" fmla="*/ 538246 w 1339553"/>
                <a:gd name="connsiteY13" fmla="*/ 660086 h 743934"/>
                <a:gd name="connsiteX14" fmla="*/ 495816 w 1339553"/>
                <a:gd name="connsiteY14" fmla="*/ 646155 h 743934"/>
                <a:gd name="connsiteX15" fmla="*/ 442677 w 1339553"/>
                <a:gd name="connsiteY15" fmla="*/ 434812 h 743934"/>
                <a:gd name="connsiteX16" fmla="*/ 416955 w 1339553"/>
                <a:gd name="connsiteY16" fmla="*/ 282420 h 743934"/>
                <a:gd name="connsiteX17" fmla="*/ 326402 w 1339553"/>
                <a:gd name="connsiteY17" fmla="*/ 314032 h 743934"/>
                <a:gd name="connsiteX18" fmla="*/ 273818 w 1339553"/>
                <a:gd name="connsiteY18" fmla="*/ 281940 h 743934"/>
                <a:gd name="connsiteX19" fmla="*/ 183606 w 1339553"/>
                <a:gd name="connsiteY19" fmla="*/ 342662 h 743934"/>
                <a:gd name="connsiteX20" fmla="*/ 41974 w 1339553"/>
                <a:gd name="connsiteY20" fmla="*/ 176988 h 743934"/>
                <a:gd name="connsiteX21" fmla="*/ 246733 w 1339553"/>
                <a:gd name="connsiteY21" fmla="*/ 124302 h 743934"/>
                <a:gd name="connsiteX22" fmla="*/ 550542 w 1339553"/>
                <a:gd name="connsiteY22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86122 w 1278942"/>
                <a:gd name="connsiteY21" fmla="*/ 124302 h 743934"/>
                <a:gd name="connsiteX22" fmla="*/ 489931 w 1278942"/>
                <a:gd name="connsiteY22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186122 w 1278942"/>
                <a:gd name="connsiteY22" fmla="*/ 124302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55739 w 1278942"/>
                <a:gd name="connsiteY21" fmla="*/ 211318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78942"/>
                <a:gd name="connsiteY0" fmla="*/ 36273 h 743934"/>
                <a:gd name="connsiteX1" fmla="*/ 735545 w 1278942"/>
                <a:gd name="connsiteY1" fmla="*/ 17069 h 743934"/>
                <a:gd name="connsiteX2" fmla="*/ 1046952 w 1278942"/>
                <a:gd name="connsiteY2" fmla="*/ 142101 h 743934"/>
                <a:gd name="connsiteX3" fmla="*/ 1274382 w 1278942"/>
                <a:gd name="connsiteY3" fmla="*/ 295357 h 743934"/>
                <a:gd name="connsiteX4" fmla="*/ 1167132 w 1278942"/>
                <a:gd name="connsiteY4" fmla="*/ 303341 h 743934"/>
                <a:gd name="connsiteX5" fmla="*/ 1005957 w 1278942"/>
                <a:gd name="connsiteY5" fmla="*/ 220286 h 743934"/>
                <a:gd name="connsiteX6" fmla="*/ 951015 w 1278942"/>
                <a:gd name="connsiteY6" fmla="*/ 270631 h 743934"/>
                <a:gd name="connsiteX7" fmla="*/ 858826 w 1278942"/>
                <a:gd name="connsiteY7" fmla="*/ 251632 h 743934"/>
                <a:gd name="connsiteX8" fmla="*/ 824261 w 1278942"/>
                <a:gd name="connsiteY8" fmla="*/ 419911 h 743934"/>
                <a:gd name="connsiteX9" fmla="*/ 813958 w 1278942"/>
                <a:gd name="connsiteY9" fmla="*/ 620832 h 743934"/>
                <a:gd name="connsiteX10" fmla="*/ 765175 w 1278942"/>
                <a:gd name="connsiteY10" fmla="*/ 634440 h 743934"/>
                <a:gd name="connsiteX11" fmla="*/ 673411 w 1278942"/>
                <a:gd name="connsiteY11" fmla="*/ 471835 h 743934"/>
                <a:gd name="connsiteX12" fmla="*/ 547293 w 1278942"/>
                <a:gd name="connsiteY12" fmla="*/ 490903 h 743934"/>
                <a:gd name="connsiteX13" fmla="*/ 477635 w 1278942"/>
                <a:gd name="connsiteY13" fmla="*/ 660086 h 743934"/>
                <a:gd name="connsiteX14" fmla="*/ 435205 w 1278942"/>
                <a:gd name="connsiteY14" fmla="*/ 646155 h 743934"/>
                <a:gd name="connsiteX15" fmla="*/ 382066 w 1278942"/>
                <a:gd name="connsiteY15" fmla="*/ 434812 h 743934"/>
                <a:gd name="connsiteX16" fmla="*/ 356344 w 1278942"/>
                <a:gd name="connsiteY16" fmla="*/ 282420 h 743934"/>
                <a:gd name="connsiteX17" fmla="*/ 265791 w 1278942"/>
                <a:gd name="connsiteY17" fmla="*/ 314032 h 743934"/>
                <a:gd name="connsiteX18" fmla="*/ 213207 w 1278942"/>
                <a:gd name="connsiteY18" fmla="*/ 281940 h 743934"/>
                <a:gd name="connsiteX19" fmla="*/ 122995 w 1278942"/>
                <a:gd name="connsiteY19" fmla="*/ 342662 h 743934"/>
                <a:gd name="connsiteX20" fmla="*/ 52588 w 1278942"/>
                <a:gd name="connsiteY20" fmla="*/ 305909 h 743934"/>
                <a:gd name="connsiteX21" fmla="*/ 165293 w 1278942"/>
                <a:gd name="connsiteY21" fmla="*/ 208229 h 743934"/>
                <a:gd name="connsiteX22" fmla="*/ 308334 w 1278942"/>
                <a:gd name="connsiteY22" fmla="*/ 22535 h 743934"/>
                <a:gd name="connsiteX23" fmla="*/ 489931 w 1278942"/>
                <a:gd name="connsiteY23" fmla="*/ 36273 h 743934"/>
                <a:gd name="connsiteX0" fmla="*/ 489931 w 1295099"/>
                <a:gd name="connsiteY0" fmla="*/ 36273 h 743934"/>
                <a:gd name="connsiteX1" fmla="*/ 735545 w 1295099"/>
                <a:gd name="connsiteY1" fmla="*/ 17069 h 743934"/>
                <a:gd name="connsiteX2" fmla="*/ 1046952 w 1295099"/>
                <a:gd name="connsiteY2" fmla="*/ 142101 h 743934"/>
                <a:gd name="connsiteX3" fmla="*/ 1290881 w 1295099"/>
                <a:gd name="connsiteY3" fmla="*/ 179003 h 743934"/>
                <a:gd name="connsiteX4" fmla="*/ 1167132 w 1295099"/>
                <a:gd name="connsiteY4" fmla="*/ 303341 h 743934"/>
                <a:gd name="connsiteX5" fmla="*/ 1005957 w 1295099"/>
                <a:gd name="connsiteY5" fmla="*/ 220286 h 743934"/>
                <a:gd name="connsiteX6" fmla="*/ 951015 w 1295099"/>
                <a:gd name="connsiteY6" fmla="*/ 270631 h 743934"/>
                <a:gd name="connsiteX7" fmla="*/ 858826 w 1295099"/>
                <a:gd name="connsiteY7" fmla="*/ 251632 h 743934"/>
                <a:gd name="connsiteX8" fmla="*/ 824261 w 1295099"/>
                <a:gd name="connsiteY8" fmla="*/ 419911 h 743934"/>
                <a:gd name="connsiteX9" fmla="*/ 813958 w 1295099"/>
                <a:gd name="connsiteY9" fmla="*/ 620832 h 743934"/>
                <a:gd name="connsiteX10" fmla="*/ 765175 w 1295099"/>
                <a:gd name="connsiteY10" fmla="*/ 634440 h 743934"/>
                <a:gd name="connsiteX11" fmla="*/ 673411 w 1295099"/>
                <a:gd name="connsiteY11" fmla="*/ 471835 h 743934"/>
                <a:gd name="connsiteX12" fmla="*/ 547293 w 1295099"/>
                <a:gd name="connsiteY12" fmla="*/ 490903 h 743934"/>
                <a:gd name="connsiteX13" fmla="*/ 477635 w 1295099"/>
                <a:gd name="connsiteY13" fmla="*/ 660086 h 743934"/>
                <a:gd name="connsiteX14" fmla="*/ 435205 w 1295099"/>
                <a:gd name="connsiteY14" fmla="*/ 646155 h 743934"/>
                <a:gd name="connsiteX15" fmla="*/ 382066 w 1295099"/>
                <a:gd name="connsiteY15" fmla="*/ 434812 h 743934"/>
                <a:gd name="connsiteX16" fmla="*/ 356344 w 1295099"/>
                <a:gd name="connsiteY16" fmla="*/ 282420 h 743934"/>
                <a:gd name="connsiteX17" fmla="*/ 265791 w 1295099"/>
                <a:gd name="connsiteY17" fmla="*/ 314032 h 743934"/>
                <a:gd name="connsiteX18" fmla="*/ 213207 w 1295099"/>
                <a:gd name="connsiteY18" fmla="*/ 281940 h 743934"/>
                <a:gd name="connsiteX19" fmla="*/ 122995 w 1295099"/>
                <a:gd name="connsiteY19" fmla="*/ 342662 h 743934"/>
                <a:gd name="connsiteX20" fmla="*/ 52588 w 1295099"/>
                <a:gd name="connsiteY20" fmla="*/ 305909 h 743934"/>
                <a:gd name="connsiteX21" fmla="*/ 165293 w 1295099"/>
                <a:gd name="connsiteY21" fmla="*/ 208229 h 743934"/>
                <a:gd name="connsiteX22" fmla="*/ 308334 w 1295099"/>
                <a:gd name="connsiteY22" fmla="*/ 22535 h 743934"/>
                <a:gd name="connsiteX23" fmla="*/ 489931 w 1295099"/>
                <a:gd name="connsiteY23" fmla="*/ 36273 h 743934"/>
                <a:gd name="connsiteX0" fmla="*/ 489931 w 1296475"/>
                <a:gd name="connsiteY0" fmla="*/ 36273 h 743934"/>
                <a:gd name="connsiteX1" fmla="*/ 735545 w 1296475"/>
                <a:gd name="connsiteY1" fmla="*/ 17069 h 743934"/>
                <a:gd name="connsiteX2" fmla="*/ 1046952 w 1296475"/>
                <a:gd name="connsiteY2" fmla="*/ 142101 h 743934"/>
                <a:gd name="connsiteX3" fmla="*/ 1290881 w 1296475"/>
                <a:gd name="connsiteY3" fmla="*/ 179003 h 743934"/>
                <a:gd name="connsiteX4" fmla="*/ 1221210 w 1296475"/>
                <a:gd name="connsiteY4" fmla="*/ 277567 h 743934"/>
                <a:gd name="connsiteX5" fmla="*/ 1005957 w 1296475"/>
                <a:gd name="connsiteY5" fmla="*/ 220286 h 743934"/>
                <a:gd name="connsiteX6" fmla="*/ 951015 w 1296475"/>
                <a:gd name="connsiteY6" fmla="*/ 270631 h 743934"/>
                <a:gd name="connsiteX7" fmla="*/ 858826 w 1296475"/>
                <a:gd name="connsiteY7" fmla="*/ 251632 h 743934"/>
                <a:gd name="connsiteX8" fmla="*/ 824261 w 1296475"/>
                <a:gd name="connsiteY8" fmla="*/ 419911 h 743934"/>
                <a:gd name="connsiteX9" fmla="*/ 813958 w 1296475"/>
                <a:gd name="connsiteY9" fmla="*/ 620832 h 743934"/>
                <a:gd name="connsiteX10" fmla="*/ 765175 w 1296475"/>
                <a:gd name="connsiteY10" fmla="*/ 634440 h 743934"/>
                <a:gd name="connsiteX11" fmla="*/ 673411 w 1296475"/>
                <a:gd name="connsiteY11" fmla="*/ 471835 h 743934"/>
                <a:gd name="connsiteX12" fmla="*/ 547293 w 1296475"/>
                <a:gd name="connsiteY12" fmla="*/ 490903 h 743934"/>
                <a:gd name="connsiteX13" fmla="*/ 477635 w 1296475"/>
                <a:gd name="connsiteY13" fmla="*/ 660086 h 743934"/>
                <a:gd name="connsiteX14" fmla="*/ 435205 w 1296475"/>
                <a:gd name="connsiteY14" fmla="*/ 646155 h 743934"/>
                <a:gd name="connsiteX15" fmla="*/ 382066 w 1296475"/>
                <a:gd name="connsiteY15" fmla="*/ 434812 h 743934"/>
                <a:gd name="connsiteX16" fmla="*/ 356344 w 1296475"/>
                <a:gd name="connsiteY16" fmla="*/ 282420 h 743934"/>
                <a:gd name="connsiteX17" fmla="*/ 265791 w 1296475"/>
                <a:gd name="connsiteY17" fmla="*/ 314032 h 743934"/>
                <a:gd name="connsiteX18" fmla="*/ 213207 w 1296475"/>
                <a:gd name="connsiteY18" fmla="*/ 281940 h 743934"/>
                <a:gd name="connsiteX19" fmla="*/ 122995 w 1296475"/>
                <a:gd name="connsiteY19" fmla="*/ 342662 h 743934"/>
                <a:gd name="connsiteX20" fmla="*/ 52588 w 1296475"/>
                <a:gd name="connsiteY20" fmla="*/ 305909 h 743934"/>
                <a:gd name="connsiteX21" fmla="*/ 165293 w 1296475"/>
                <a:gd name="connsiteY21" fmla="*/ 208229 h 743934"/>
                <a:gd name="connsiteX22" fmla="*/ 308334 w 1296475"/>
                <a:gd name="connsiteY22" fmla="*/ 22535 h 743934"/>
                <a:gd name="connsiteX23" fmla="*/ 489931 w 1296475"/>
                <a:gd name="connsiteY23" fmla="*/ 36273 h 743934"/>
                <a:gd name="connsiteX0" fmla="*/ 489931 w 1305031"/>
                <a:gd name="connsiteY0" fmla="*/ 36273 h 743934"/>
                <a:gd name="connsiteX1" fmla="*/ 735545 w 1305031"/>
                <a:gd name="connsiteY1" fmla="*/ 17069 h 743934"/>
                <a:gd name="connsiteX2" fmla="*/ 1046952 w 1305031"/>
                <a:gd name="connsiteY2" fmla="*/ 142101 h 743934"/>
                <a:gd name="connsiteX3" fmla="*/ 1290881 w 1305031"/>
                <a:gd name="connsiteY3" fmla="*/ 179003 h 743934"/>
                <a:gd name="connsiteX4" fmla="*/ 1221210 w 1305031"/>
                <a:gd name="connsiteY4" fmla="*/ 277567 h 743934"/>
                <a:gd name="connsiteX5" fmla="*/ 1005957 w 1305031"/>
                <a:gd name="connsiteY5" fmla="*/ 220286 h 743934"/>
                <a:gd name="connsiteX6" fmla="*/ 951015 w 1305031"/>
                <a:gd name="connsiteY6" fmla="*/ 270631 h 743934"/>
                <a:gd name="connsiteX7" fmla="*/ 858826 w 1305031"/>
                <a:gd name="connsiteY7" fmla="*/ 251632 h 743934"/>
                <a:gd name="connsiteX8" fmla="*/ 824261 w 1305031"/>
                <a:gd name="connsiteY8" fmla="*/ 419911 h 743934"/>
                <a:gd name="connsiteX9" fmla="*/ 813958 w 1305031"/>
                <a:gd name="connsiteY9" fmla="*/ 620832 h 743934"/>
                <a:gd name="connsiteX10" fmla="*/ 765175 w 1305031"/>
                <a:gd name="connsiteY10" fmla="*/ 634440 h 743934"/>
                <a:gd name="connsiteX11" fmla="*/ 673411 w 1305031"/>
                <a:gd name="connsiteY11" fmla="*/ 471835 h 743934"/>
                <a:gd name="connsiteX12" fmla="*/ 547293 w 1305031"/>
                <a:gd name="connsiteY12" fmla="*/ 490903 h 743934"/>
                <a:gd name="connsiteX13" fmla="*/ 477635 w 1305031"/>
                <a:gd name="connsiteY13" fmla="*/ 660086 h 743934"/>
                <a:gd name="connsiteX14" fmla="*/ 435205 w 1305031"/>
                <a:gd name="connsiteY14" fmla="*/ 646155 h 743934"/>
                <a:gd name="connsiteX15" fmla="*/ 382066 w 1305031"/>
                <a:gd name="connsiteY15" fmla="*/ 434812 h 743934"/>
                <a:gd name="connsiteX16" fmla="*/ 356344 w 1305031"/>
                <a:gd name="connsiteY16" fmla="*/ 282420 h 743934"/>
                <a:gd name="connsiteX17" fmla="*/ 265791 w 1305031"/>
                <a:gd name="connsiteY17" fmla="*/ 314032 h 743934"/>
                <a:gd name="connsiteX18" fmla="*/ 213207 w 1305031"/>
                <a:gd name="connsiteY18" fmla="*/ 281940 h 743934"/>
                <a:gd name="connsiteX19" fmla="*/ 122995 w 1305031"/>
                <a:gd name="connsiteY19" fmla="*/ 342662 h 743934"/>
                <a:gd name="connsiteX20" fmla="*/ 52588 w 1305031"/>
                <a:gd name="connsiteY20" fmla="*/ 305909 h 743934"/>
                <a:gd name="connsiteX21" fmla="*/ 165293 w 1305031"/>
                <a:gd name="connsiteY21" fmla="*/ 208229 h 743934"/>
                <a:gd name="connsiteX22" fmla="*/ 308334 w 1305031"/>
                <a:gd name="connsiteY22" fmla="*/ 22535 h 743934"/>
                <a:gd name="connsiteX23" fmla="*/ 489931 w 1305031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005957 w 1330864"/>
                <a:gd name="connsiteY5" fmla="*/ 220286 h 743934"/>
                <a:gd name="connsiteX6" fmla="*/ 951015 w 1330864"/>
                <a:gd name="connsiteY6" fmla="*/ 270631 h 743934"/>
                <a:gd name="connsiteX7" fmla="*/ 858826 w 1330864"/>
                <a:gd name="connsiteY7" fmla="*/ 251632 h 743934"/>
                <a:gd name="connsiteX8" fmla="*/ 824261 w 1330864"/>
                <a:gd name="connsiteY8" fmla="*/ 419911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005957 w 1330864"/>
                <a:gd name="connsiteY6" fmla="*/ 220286 h 743934"/>
                <a:gd name="connsiteX7" fmla="*/ 951015 w 1330864"/>
                <a:gd name="connsiteY7" fmla="*/ 270631 h 743934"/>
                <a:gd name="connsiteX8" fmla="*/ 858826 w 1330864"/>
                <a:gd name="connsiteY8" fmla="*/ 251632 h 743934"/>
                <a:gd name="connsiteX9" fmla="*/ 824261 w 1330864"/>
                <a:gd name="connsiteY9" fmla="*/ 419911 h 743934"/>
                <a:gd name="connsiteX10" fmla="*/ 813958 w 1330864"/>
                <a:gd name="connsiteY10" fmla="*/ 620832 h 743934"/>
                <a:gd name="connsiteX11" fmla="*/ 765175 w 1330864"/>
                <a:gd name="connsiteY11" fmla="*/ 634440 h 743934"/>
                <a:gd name="connsiteX12" fmla="*/ 673411 w 1330864"/>
                <a:gd name="connsiteY12" fmla="*/ 471835 h 743934"/>
                <a:gd name="connsiteX13" fmla="*/ 547293 w 1330864"/>
                <a:gd name="connsiteY13" fmla="*/ 490903 h 743934"/>
                <a:gd name="connsiteX14" fmla="*/ 477635 w 1330864"/>
                <a:gd name="connsiteY14" fmla="*/ 660086 h 743934"/>
                <a:gd name="connsiteX15" fmla="*/ 435205 w 1330864"/>
                <a:gd name="connsiteY15" fmla="*/ 646155 h 743934"/>
                <a:gd name="connsiteX16" fmla="*/ 382066 w 1330864"/>
                <a:gd name="connsiteY16" fmla="*/ 434812 h 743934"/>
                <a:gd name="connsiteX17" fmla="*/ 356344 w 1330864"/>
                <a:gd name="connsiteY17" fmla="*/ 282420 h 743934"/>
                <a:gd name="connsiteX18" fmla="*/ 265791 w 1330864"/>
                <a:gd name="connsiteY18" fmla="*/ 314032 h 743934"/>
                <a:gd name="connsiteX19" fmla="*/ 213207 w 1330864"/>
                <a:gd name="connsiteY19" fmla="*/ 281940 h 743934"/>
                <a:gd name="connsiteX20" fmla="*/ 122995 w 1330864"/>
                <a:gd name="connsiteY20" fmla="*/ 342662 h 743934"/>
                <a:gd name="connsiteX21" fmla="*/ 52588 w 1330864"/>
                <a:gd name="connsiteY21" fmla="*/ 305909 h 743934"/>
                <a:gd name="connsiteX22" fmla="*/ 165293 w 1330864"/>
                <a:gd name="connsiteY22" fmla="*/ 208229 h 743934"/>
                <a:gd name="connsiteX23" fmla="*/ 308334 w 1330864"/>
                <a:gd name="connsiteY23" fmla="*/ 22535 h 743934"/>
                <a:gd name="connsiteX24" fmla="*/ 489931 w 1330864"/>
                <a:gd name="connsiteY24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951015 w 1330864"/>
                <a:gd name="connsiteY7" fmla="*/ 270631 h 743934"/>
                <a:gd name="connsiteX8" fmla="*/ 858826 w 1330864"/>
                <a:gd name="connsiteY8" fmla="*/ 251632 h 743934"/>
                <a:gd name="connsiteX9" fmla="*/ 824261 w 1330864"/>
                <a:gd name="connsiteY9" fmla="*/ 419911 h 743934"/>
                <a:gd name="connsiteX10" fmla="*/ 813958 w 1330864"/>
                <a:gd name="connsiteY10" fmla="*/ 620832 h 743934"/>
                <a:gd name="connsiteX11" fmla="*/ 765175 w 1330864"/>
                <a:gd name="connsiteY11" fmla="*/ 634440 h 743934"/>
                <a:gd name="connsiteX12" fmla="*/ 673411 w 1330864"/>
                <a:gd name="connsiteY12" fmla="*/ 471835 h 743934"/>
                <a:gd name="connsiteX13" fmla="*/ 547293 w 1330864"/>
                <a:gd name="connsiteY13" fmla="*/ 490903 h 743934"/>
                <a:gd name="connsiteX14" fmla="*/ 477635 w 1330864"/>
                <a:gd name="connsiteY14" fmla="*/ 660086 h 743934"/>
                <a:gd name="connsiteX15" fmla="*/ 435205 w 1330864"/>
                <a:gd name="connsiteY15" fmla="*/ 646155 h 743934"/>
                <a:gd name="connsiteX16" fmla="*/ 382066 w 1330864"/>
                <a:gd name="connsiteY16" fmla="*/ 434812 h 743934"/>
                <a:gd name="connsiteX17" fmla="*/ 356344 w 1330864"/>
                <a:gd name="connsiteY17" fmla="*/ 282420 h 743934"/>
                <a:gd name="connsiteX18" fmla="*/ 265791 w 1330864"/>
                <a:gd name="connsiteY18" fmla="*/ 314032 h 743934"/>
                <a:gd name="connsiteX19" fmla="*/ 213207 w 1330864"/>
                <a:gd name="connsiteY19" fmla="*/ 281940 h 743934"/>
                <a:gd name="connsiteX20" fmla="*/ 122995 w 1330864"/>
                <a:gd name="connsiteY20" fmla="*/ 342662 h 743934"/>
                <a:gd name="connsiteX21" fmla="*/ 52588 w 1330864"/>
                <a:gd name="connsiteY21" fmla="*/ 305909 h 743934"/>
                <a:gd name="connsiteX22" fmla="*/ 165293 w 1330864"/>
                <a:gd name="connsiteY22" fmla="*/ 208229 h 743934"/>
                <a:gd name="connsiteX23" fmla="*/ 308334 w 1330864"/>
                <a:gd name="connsiteY23" fmla="*/ 22535 h 743934"/>
                <a:gd name="connsiteX24" fmla="*/ 489931 w 1330864"/>
                <a:gd name="connsiteY24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858826 w 1330864"/>
                <a:gd name="connsiteY8" fmla="*/ 251632 h 743934"/>
                <a:gd name="connsiteX9" fmla="*/ 824261 w 1330864"/>
                <a:gd name="connsiteY9" fmla="*/ 419911 h 743934"/>
                <a:gd name="connsiteX10" fmla="*/ 813958 w 1330864"/>
                <a:gd name="connsiteY10" fmla="*/ 620832 h 743934"/>
                <a:gd name="connsiteX11" fmla="*/ 765175 w 1330864"/>
                <a:gd name="connsiteY11" fmla="*/ 634440 h 743934"/>
                <a:gd name="connsiteX12" fmla="*/ 673411 w 1330864"/>
                <a:gd name="connsiteY12" fmla="*/ 471835 h 743934"/>
                <a:gd name="connsiteX13" fmla="*/ 547293 w 1330864"/>
                <a:gd name="connsiteY13" fmla="*/ 490903 h 743934"/>
                <a:gd name="connsiteX14" fmla="*/ 477635 w 1330864"/>
                <a:gd name="connsiteY14" fmla="*/ 660086 h 743934"/>
                <a:gd name="connsiteX15" fmla="*/ 435205 w 1330864"/>
                <a:gd name="connsiteY15" fmla="*/ 646155 h 743934"/>
                <a:gd name="connsiteX16" fmla="*/ 382066 w 1330864"/>
                <a:gd name="connsiteY16" fmla="*/ 434812 h 743934"/>
                <a:gd name="connsiteX17" fmla="*/ 356344 w 1330864"/>
                <a:gd name="connsiteY17" fmla="*/ 282420 h 743934"/>
                <a:gd name="connsiteX18" fmla="*/ 265791 w 1330864"/>
                <a:gd name="connsiteY18" fmla="*/ 314032 h 743934"/>
                <a:gd name="connsiteX19" fmla="*/ 213207 w 1330864"/>
                <a:gd name="connsiteY19" fmla="*/ 281940 h 743934"/>
                <a:gd name="connsiteX20" fmla="*/ 122995 w 1330864"/>
                <a:gd name="connsiteY20" fmla="*/ 342662 h 743934"/>
                <a:gd name="connsiteX21" fmla="*/ 52588 w 1330864"/>
                <a:gd name="connsiteY21" fmla="*/ 305909 h 743934"/>
                <a:gd name="connsiteX22" fmla="*/ 165293 w 1330864"/>
                <a:gd name="connsiteY22" fmla="*/ 208229 h 743934"/>
                <a:gd name="connsiteX23" fmla="*/ 308334 w 1330864"/>
                <a:gd name="connsiteY23" fmla="*/ 22535 h 743934"/>
                <a:gd name="connsiteX24" fmla="*/ 489931 w 1330864"/>
                <a:gd name="connsiteY24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824261 w 1330864"/>
                <a:gd name="connsiteY8" fmla="*/ 419911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813958 w 1330864"/>
                <a:gd name="connsiteY9" fmla="*/ 620832 h 743934"/>
                <a:gd name="connsiteX10" fmla="*/ 765175 w 1330864"/>
                <a:gd name="connsiteY10" fmla="*/ 634440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813958 w 1330864"/>
                <a:gd name="connsiteY9" fmla="*/ 620832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23447 w 1330864"/>
                <a:gd name="connsiteY9" fmla="*/ 636848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23447 w 1330864"/>
                <a:gd name="connsiteY9" fmla="*/ 636848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47293 w 1330864"/>
                <a:gd name="connsiteY12" fmla="*/ 490903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673411 w 1330864"/>
                <a:gd name="connsiteY11" fmla="*/ 471835 h 743934"/>
                <a:gd name="connsiteX12" fmla="*/ 531205 w 1330864"/>
                <a:gd name="connsiteY12" fmla="*/ 505841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553157 w 1330864"/>
                <a:gd name="connsiteY11" fmla="*/ 496433 h 743934"/>
                <a:gd name="connsiteX12" fmla="*/ 531205 w 1330864"/>
                <a:gd name="connsiteY12" fmla="*/ 505841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43934"/>
                <a:gd name="connsiteX1" fmla="*/ 735545 w 1330864"/>
                <a:gd name="connsiteY1" fmla="*/ 17069 h 743934"/>
                <a:gd name="connsiteX2" fmla="*/ 1046952 w 1330864"/>
                <a:gd name="connsiteY2" fmla="*/ 142101 h 743934"/>
                <a:gd name="connsiteX3" fmla="*/ 1290881 w 1330864"/>
                <a:gd name="connsiteY3" fmla="*/ 179003 h 743934"/>
                <a:gd name="connsiteX4" fmla="*/ 1221210 w 1330864"/>
                <a:gd name="connsiteY4" fmla="*/ 277567 h 743934"/>
                <a:gd name="connsiteX5" fmla="*/ 1155866 w 1330864"/>
                <a:gd name="connsiteY5" fmla="*/ 277288 h 743934"/>
                <a:gd name="connsiteX6" fmla="*/ 1138784 w 1330864"/>
                <a:gd name="connsiteY6" fmla="*/ 211505 h 743934"/>
                <a:gd name="connsiteX7" fmla="*/ 840980 w 1330864"/>
                <a:gd name="connsiteY7" fmla="*/ 59118 h 743934"/>
                <a:gd name="connsiteX8" fmla="*/ 745781 w 1330864"/>
                <a:gd name="connsiteY8" fmla="*/ 456477 h 743934"/>
                <a:gd name="connsiteX9" fmla="*/ 713713 w 1330864"/>
                <a:gd name="connsiteY9" fmla="*/ 638131 h 743934"/>
                <a:gd name="connsiteX10" fmla="*/ 604703 w 1330864"/>
                <a:gd name="connsiteY10" fmla="*/ 654441 h 743934"/>
                <a:gd name="connsiteX11" fmla="*/ 553157 w 1330864"/>
                <a:gd name="connsiteY11" fmla="*/ 496433 h 743934"/>
                <a:gd name="connsiteX12" fmla="*/ 531205 w 1330864"/>
                <a:gd name="connsiteY12" fmla="*/ 505841 h 743934"/>
                <a:gd name="connsiteX13" fmla="*/ 477635 w 1330864"/>
                <a:gd name="connsiteY13" fmla="*/ 660086 h 743934"/>
                <a:gd name="connsiteX14" fmla="*/ 435205 w 1330864"/>
                <a:gd name="connsiteY14" fmla="*/ 646155 h 743934"/>
                <a:gd name="connsiteX15" fmla="*/ 382066 w 1330864"/>
                <a:gd name="connsiteY15" fmla="*/ 434812 h 743934"/>
                <a:gd name="connsiteX16" fmla="*/ 356344 w 1330864"/>
                <a:gd name="connsiteY16" fmla="*/ 282420 h 743934"/>
                <a:gd name="connsiteX17" fmla="*/ 265791 w 1330864"/>
                <a:gd name="connsiteY17" fmla="*/ 314032 h 743934"/>
                <a:gd name="connsiteX18" fmla="*/ 213207 w 1330864"/>
                <a:gd name="connsiteY18" fmla="*/ 281940 h 743934"/>
                <a:gd name="connsiteX19" fmla="*/ 122995 w 1330864"/>
                <a:gd name="connsiteY19" fmla="*/ 342662 h 743934"/>
                <a:gd name="connsiteX20" fmla="*/ 52588 w 1330864"/>
                <a:gd name="connsiteY20" fmla="*/ 305909 h 743934"/>
                <a:gd name="connsiteX21" fmla="*/ 165293 w 1330864"/>
                <a:gd name="connsiteY21" fmla="*/ 208229 h 743934"/>
                <a:gd name="connsiteX22" fmla="*/ 308334 w 1330864"/>
                <a:gd name="connsiteY22" fmla="*/ 22535 h 743934"/>
                <a:gd name="connsiteX23" fmla="*/ 489931 w 1330864"/>
                <a:gd name="connsiteY23" fmla="*/ 36273 h 743934"/>
                <a:gd name="connsiteX0" fmla="*/ 489931 w 1330864"/>
                <a:gd name="connsiteY0" fmla="*/ 36273 h 764042"/>
                <a:gd name="connsiteX1" fmla="*/ 735545 w 1330864"/>
                <a:gd name="connsiteY1" fmla="*/ 17069 h 764042"/>
                <a:gd name="connsiteX2" fmla="*/ 1046952 w 1330864"/>
                <a:gd name="connsiteY2" fmla="*/ 142101 h 764042"/>
                <a:gd name="connsiteX3" fmla="*/ 1290881 w 1330864"/>
                <a:gd name="connsiteY3" fmla="*/ 179003 h 764042"/>
                <a:gd name="connsiteX4" fmla="*/ 1221210 w 1330864"/>
                <a:gd name="connsiteY4" fmla="*/ 277567 h 764042"/>
                <a:gd name="connsiteX5" fmla="*/ 1155866 w 1330864"/>
                <a:gd name="connsiteY5" fmla="*/ 277288 h 764042"/>
                <a:gd name="connsiteX6" fmla="*/ 1138784 w 1330864"/>
                <a:gd name="connsiteY6" fmla="*/ 211505 h 764042"/>
                <a:gd name="connsiteX7" fmla="*/ 840980 w 1330864"/>
                <a:gd name="connsiteY7" fmla="*/ 59118 h 764042"/>
                <a:gd name="connsiteX8" fmla="*/ 745781 w 1330864"/>
                <a:gd name="connsiteY8" fmla="*/ 456477 h 764042"/>
                <a:gd name="connsiteX9" fmla="*/ 713713 w 1330864"/>
                <a:gd name="connsiteY9" fmla="*/ 638131 h 764042"/>
                <a:gd name="connsiteX10" fmla="*/ 604703 w 1330864"/>
                <a:gd name="connsiteY10" fmla="*/ 654441 h 764042"/>
                <a:gd name="connsiteX11" fmla="*/ 553157 w 1330864"/>
                <a:gd name="connsiteY11" fmla="*/ 496433 h 764042"/>
                <a:gd name="connsiteX12" fmla="*/ 531205 w 1330864"/>
                <a:gd name="connsiteY12" fmla="*/ 505841 h 764042"/>
                <a:gd name="connsiteX13" fmla="*/ 477635 w 1330864"/>
                <a:gd name="connsiteY13" fmla="*/ 660086 h 764042"/>
                <a:gd name="connsiteX14" fmla="*/ 400392 w 1330864"/>
                <a:gd name="connsiteY14" fmla="*/ 678127 h 764042"/>
                <a:gd name="connsiteX15" fmla="*/ 382066 w 1330864"/>
                <a:gd name="connsiteY15" fmla="*/ 434812 h 764042"/>
                <a:gd name="connsiteX16" fmla="*/ 356344 w 1330864"/>
                <a:gd name="connsiteY16" fmla="*/ 282420 h 764042"/>
                <a:gd name="connsiteX17" fmla="*/ 265791 w 1330864"/>
                <a:gd name="connsiteY17" fmla="*/ 314032 h 764042"/>
                <a:gd name="connsiteX18" fmla="*/ 213207 w 1330864"/>
                <a:gd name="connsiteY18" fmla="*/ 281940 h 764042"/>
                <a:gd name="connsiteX19" fmla="*/ 122995 w 1330864"/>
                <a:gd name="connsiteY19" fmla="*/ 342662 h 764042"/>
                <a:gd name="connsiteX20" fmla="*/ 52588 w 1330864"/>
                <a:gd name="connsiteY20" fmla="*/ 305909 h 764042"/>
                <a:gd name="connsiteX21" fmla="*/ 165293 w 1330864"/>
                <a:gd name="connsiteY21" fmla="*/ 208229 h 764042"/>
                <a:gd name="connsiteX22" fmla="*/ 308334 w 1330864"/>
                <a:gd name="connsiteY22" fmla="*/ 22535 h 764042"/>
                <a:gd name="connsiteX23" fmla="*/ 489931 w 1330864"/>
                <a:gd name="connsiteY23" fmla="*/ 36273 h 764042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046952 w 1330864"/>
                <a:gd name="connsiteY2" fmla="*/ 142101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82066 w 1330864"/>
                <a:gd name="connsiteY15" fmla="*/ 434812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046952 w 1330864"/>
                <a:gd name="connsiteY2" fmla="*/ 142101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00138 w 1330864"/>
                <a:gd name="connsiteY15" fmla="*/ 480571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046952 w 1330864"/>
                <a:gd name="connsiteY2" fmla="*/ 142101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00138 w 1330864"/>
                <a:gd name="connsiteY15" fmla="*/ 480571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6273 h 747059"/>
                <a:gd name="connsiteX1" fmla="*/ 735545 w 1330864"/>
                <a:gd name="connsiteY1" fmla="*/ 17069 h 747059"/>
                <a:gd name="connsiteX2" fmla="*/ 1207696 w 1330864"/>
                <a:gd name="connsiteY2" fmla="*/ 119735 h 747059"/>
                <a:gd name="connsiteX3" fmla="*/ 1290881 w 1330864"/>
                <a:gd name="connsiteY3" fmla="*/ 179003 h 747059"/>
                <a:gd name="connsiteX4" fmla="*/ 1221210 w 1330864"/>
                <a:gd name="connsiteY4" fmla="*/ 277567 h 747059"/>
                <a:gd name="connsiteX5" fmla="*/ 1155866 w 1330864"/>
                <a:gd name="connsiteY5" fmla="*/ 277288 h 747059"/>
                <a:gd name="connsiteX6" fmla="*/ 1138784 w 1330864"/>
                <a:gd name="connsiteY6" fmla="*/ 211505 h 747059"/>
                <a:gd name="connsiteX7" fmla="*/ 840980 w 1330864"/>
                <a:gd name="connsiteY7" fmla="*/ 59118 h 747059"/>
                <a:gd name="connsiteX8" fmla="*/ 745781 w 1330864"/>
                <a:gd name="connsiteY8" fmla="*/ 456477 h 747059"/>
                <a:gd name="connsiteX9" fmla="*/ 713713 w 1330864"/>
                <a:gd name="connsiteY9" fmla="*/ 638131 h 747059"/>
                <a:gd name="connsiteX10" fmla="*/ 604703 w 1330864"/>
                <a:gd name="connsiteY10" fmla="*/ 654441 h 747059"/>
                <a:gd name="connsiteX11" fmla="*/ 553157 w 1330864"/>
                <a:gd name="connsiteY11" fmla="*/ 496433 h 747059"/>
                <a:gd name="connsiteX12" fmla="*/ 531205 w 1330864"/>
                <a:gd name="connsiteY12" fmla="*/ 505841 h 747059"/>
                <a:gd name="connsiteX13" fmla="*/ 477635 w 1330864"/>
                <a:gd name="connsiteY13" fmla="*/ 660086 h 747059"/>
                <a:gd name="connsiteX14" fmla="*/ 400392 w 1330864"/>
                <a:gd name="connsiteY14" fmla="*/ 678127 h 747059"/>
                <a:gd name="connsiteX15" fmla="*/ 300138 w 1330864"/>
                <a:gd name="connsiteY15" fmla="*/ 480571 h 747059"/>
                <a:gd name="connsiteX16" fmla="*/ 356344 w 1330864"/>
                <a:gd name="connsiteY16" fmla="*/ 282420 h 747059"/>
                <a:gd name="connsiteX17" fmla="*/ 265791 w 1330864"/>
                <a:gd name="connsiteY17" fmla="*/ 314032 h 747059"/>
                <a:gd name="connsiteX18" fmla="*/ 213207 w 1330864"/>
                <a:gd name="connsiteY18" fmla="*/ 281940 h 747059"/>
                <a:gd name="connsiteX19" fmla="*/ 122995 w 1330864"/>
                <a:gd name="connsiteY19" fmla="*/ 342662 h 747059"/>
                <a:gd name="connsiteX20" fmla="*/ 52588 w 1330864"/>
                <a:gd name="connsiteY20" fmla="*/ 305909 h 747059"/>
                <a:gd name="connsiteX21" fmla="*/ 165293 w 1330864"/>
                <a:gd name="connsiteY21" fmla="*/ 208229 h 747059"/>
                <a:gd name="connsiteX22" fmla="*/ 308334 w 1330864"/>
                <a:gd name="connsiteY22" fmla="*/ 22535 h 747059"/>
                <a:gd name="connsiteX23" fmla="*/ 489931 w 1330864"/>
                <a:gd name="connsiteY23" fmla="*/ 36273 h 747059"/>
                <a:gd name="connsiteX0" fmla="*/ 489931 w 1330864"/>
                <a:gd name="connsiteY0" fmla="*/ 320350 h 1031136"/>
                <a:gd name="connsiteX1" fmla="*/ 668910 w 1330864"/>
                <a:gd name="connsiteY1" fmla="*/ 3519 h 1031136"/>
                <a:gd name="connsiteX2" fmla="*/ 1207696 w 1330864"/>
                <a:gd name="connsiteY2" fmla="*/ 403812 h 1031136"/>
                <a:gd name="connsiteX3" fmla="*/ 1290881 w 1330864"/>
                <a:gd name="connsiteY3" fmla="*/ 463080 h 1031136"/>
                <a:gd name="connsiteX4" fmla="*/ 1221210 w 1330864"/>
                <a:gd name="connsiteY4" fmla="*/ 561644 h 1031136"/>
                <a:gd name="connsiteX5" fmla="*/ 1155866 w 1330864"/>
                <a:gd name="connsiteY5" fmla="*/ 561365 h 1031136"/>
                <a:gd name="connsiteX6" fmla="*/ 1138784 w 1330864"/>
                <a:gd name="connsiteY6" fmla="*/ 495582 h 1031136"/>
                <a:gd name="connsiteX7" fmla="*/ 840980 w 1330864"/>
                <a:gd name="connsiteY7" fmla="*/ 343195 h 1031136"/>
                <a:gd name="connsiteX8" fmla="*/ 745781 w 1330864"/>
                <a:gd name="connsiteY8" fmla="*/ 740554 h 1031136"/>
                <a:gd name="connsiteX9" fmla="*/ 713713 w 1330864"/>
                <a:gd name="connsiteY9" fmla="*/ 922208 h 1031136"/>
                <a:gd name="connsiteX10" fmla="*/ 604703 w 1330864"/>
                <a:gd name="connsiteY10" fmla="*/ 938518 h 1031136"/>
                <a:gd name="connsiteX11" fmla="*/ 553157 w 1330864"/>
                <a:gd name="connsiteY11" fmla="*/ 780510 h 1031136"/>
                <a:gd name="connsiteX12" fmla="*/ 531205 w 1330864"/>
                <a:gd name="connsiteY12" fmla="*/ 789918 h 1031136"/>
                <a:gd name="connsiteX13" fmla="*/ 477635 w 1330864"/>
                <a:gd name="connsiteY13" fmla="*/ 944163 h 1031136"/>
                <a:gd name="connsiteX14" fmla="*/ 400392 w 1330864"/>
                <a:gd name="connsiteY14" fmla="*/ 962204 h 1031136"/>
                <a:gd name="connsiteX15" fmla="*/ 300138 w 1330864"/>
                <a:gd name="connsiteY15" fmla="*/ 764648 h 1031136"/>
                <a:gd name="connsiteX16" fmla="*/ 356344 w 1330864"/>
                <a:gd name="connsiteY16" fmla="*/ 566497 h 1031136"/>
                <a:gd name="connsiteX17" fmla="*/ 265791 w 1330864"/>
                <a:gd name="connsiteY17" fmla="*/ 598109 h 1031136"/>
                <a:gd name="connsiteX18" fmla="*/ 213207 w 1330864"/>
                <a:gd name="connsiteY18" fmla="*/ 566017 h 1031136"/>
                <a:gd name="connsiteX19" fmla="*/ 122995 w 1330864"/>
                <a:gd name="connsiteY19" fmla="*/ 626739 h 1031136"/>
                <a:gd name="connsiteX20" fmla="*/ 52588 w 1330864"/>
                <a:gd name="connsiteY20" fmla="*/ 589986 h 1031136"/>
                <a:gd name="connsiteX21" fmla="*/ 165293 w 1330864"/>
                <a:gd name="connsiteY21" fmla="*/ 492306 h 1031136"/>
                <a:gd name="connsiteX22" fmla="*/ 308334 w 1330864"/>
                <a:gd name="connsiteY22" fmla="*/ 306612 h 1031136"/>
                <a:gd name="connsiteX23" fmla="*/ 489931 w 1330864"/>
                <a:gd name="connsiteY23" fmla="*/ 320350 h 1031136"/>
                <a:gd name="connsiteX0" fmla="*/ 712954 w 1553887"/>
                <a:gd name="connsiteY0" fmla="*/ 320350 h 1031136"/>
                <a:gd name="connsiteX1" fmla="*/ 891933 w 1553887"/>
                <a:gd name="connsiteY1" fmla="*/ 3519 h 1031136"/>
                <a:gd name="connsiteX2" fmla="*/ 1430719 w 1553887"/>
                <a:gd name="connsiteY2" fmla="*/ 403812 h 1031136"/>
                <a:gd name="connsiteX3" fmla="*/ 1513904 w 1553887"/>
                <a:gd name="connsiteY3" fmla="*/ 463080 h 1031136"/>
                <a:gd name="connsiteX4" fmla="*/ 1444233 w 1553887"/>
                <a:gd name="connsiteY4" fmla="*/ 561644 h 1031136"/>
                <a:gd name="connsiteX5" fmla="*/ 1378889 w 1553887"/>
                <a:gd name="connsiteY5" fmla="*/ 561365 h 1031136"/>
                <a:gd name="connsiteX6" fmla="*/ 1361807 w 1553887"/>
                <a:gd name="connsiteY6" fmla="*/ 495582 h 1031136"/>
                <a:gd name="connsiteX7" fmla="*/ 1064003 w 1553887"/>
                <a:gd name="connsiteY7" fmla="*/ 343195 h 1031136"/>
                <a:gd name="connsiteX8" fmla="*/ 968804 w 1553887"/>
                <a:gd name="connsiteY8" fmla="*/ 740554 h 1031136"/>
                <a:gd name="connsiteX9" fmla="*/ 936736 w 1553887"/>
                <a:gd name="connsiteY9" fmla="*/ 922208 h 1031136"/>
                <a:gd name="connsiteX10" fmla="*/ 827726 w 1553887"/>
                <a:gd name="connsiteY10" fmla="*/ 938518 h 1031136"/>
                <a:gd name="connsiteX11" fmla="*/ 776180 w 1553887"/>
                <a:gd name="connsiteY11" fmla="*/ 780510 h 1031136"/>
                <a:gd name="connsiteX12" fmla="*/ 754228 w 1553887"/>
                <a:gd name="connsiteY12" fmla="*/ 789918 h 1031136"/>
                <a:gd name="connsiteX13" fmla="*/ 700658 w 1553887"/>
                <a:gd name="connsiteY13" fmla="*/ 944163 h 1031136"/>
                <a:gd name="connsiteX14" fmla="*/ 623415 w 1553887"/>
                <a:gd name="connsiteY14" fmla="*/ 962204 h 1031136"/>
                <a:gd name="connsiteX15" fmla="*/ 523161 w 1553887"/>
                <a:gd name="connsiteY15" fmla="*/ 764648 h 1031136"/>
                <a:gd name="connsiteX16" fmla="*/ 579367 w 1553887"/>
                <a:gd name="connsiteY16" fmla="*/ 566497 h 1031136"/>
                <a:gd name="connsiteX17" fmla="*/ 488814 w 1553887"/>
                <a:gd name="connsiteY17" fmla="*/ 598109 h 1031136"/>
                <a:gd name="connsiteX18" fmla="*/ 436230 w 1553887"/>
                <a:gd name="connsiteY18" fmla="*/ 566017 h 1031136"/>
                <a:gd name="connsiteX19" fmla="*/ 346018 w 1553887"/>
                <a:gd name="connsiteY19" fmla="*/ 626739 h 1031136"/>
                <a:gd name="connsiteX20" fmla="*/ 27873 w 1553887"/>
                <a:gd name="connsiteY20" fmla="*/ 597612 h 1031136"/>
                <a:gd name="connsiteX21" fmla="*/ 388316 w 1553887"/>
                <a:gd name="connsiteY21" fmla="*/ 492306 h 1031136"/>
                <a:gd name="connsiteX22" fmla="*/ 531357 w 1553887"/>
                <a:gd name="connsiteY22" fmla="*/ 306612 h 1031136"/>
                <a:gd name="connsiteX23" fmla="*/ 712954 w 1553887"/>
                <a:gd name="connsiteY23" fmla="*/ 320350 h 1031136"/>
                <a:gd name="connsiteX0" fmla="*/ 734505 w 1575438"/>
                <a:gd name="connsiteY0" fmla="*/ 320350 h 1031136"/>
                <a:gd name="connsiteX1" fmla="*/ 913484 w 1575438"/>
                <a:gd name="connsiteY1" fmla="*/ 3519 h 1031136"/>
                <a:gd name="connsiteX2" fmla="*/ 1452270 w 1575438"/>
                <a:gd name="connsiteY2" fmla="*/ 403812 h 1031136"/>
                <a:gd name="connsiteX3" fmla="*/ 1535455 w 1575438"/>
                <a:gd name="connsiteY3" fmla="*/ 463080 h 1031136"/>
                <a:gd name="connsiteX4" fmla="*/ 1465784 w 1575438"/>
                <a:gd name="connsiteY4" fmla="*/ 561644 h 1031136"/>
                <a:gd name="connsiteX5" fmla="*/ 1400440 w 1575438"/>
                <a:gd name="connsiteY5" fmla="*/ 561365 h 1031136"/>
                <a:gd name="connsiteX6" fmla="*/ 1383358 w 1575438"/>
                <a:gd name="connsiteY6" fmla="*/ 495582 h 1031136"/>
                <a:gd name="connsiteX7" fmla="*/ 1085554 w 1575438"/>
                <a:gd name="connsiteY7" fmla="*/ 343195 h 1031136"/>
                <a:gd name="connsiteX8" fmla="*/ 990355 w 1575438"/>
                <a:gd name="connsiteY8" fmla="*/ 740554 h 1031136"/>
                <a:gd name="connsiteX9" fmla="*/ 958287 w 1575438"/>
                <a:gd name="connsiteY9" fmla="*/ 922208 h 1031136"/>
                <a:gd name="connsiteX10" fmla="*/ 849277 w 1575438"/>
                <a:gd name="connsiteY10" fmla="*/ 938518 h 1031136"/>
                <a:gd name="connsiteX11" fmla="*/ 797731 w 1575438"/>
                <a:gd name="connsiteY11" fmla="*/ 780510 h 1031136"/>
                <a:gd name="connsiteX12" fmla="*/ 775779 w 1575438"/>
                <a:gd name="connsiteY12" fmla="*/ 789918 h 1031136"/>
                <a:gd name="connsiteX13" fmla="*/ 722209 w 1575438"/>
                <a:gd name="connsiteY13" fmla="*/ 944163 h 1031136"/>
                <a:gd name="connsiteX14" fmla="*/ 644966 w 1575438"/>
                <a:gd name="connsiteY14" fmla="*/ 962204 h 1031136"/>
                <a:gd name="connsiteX15" fmla="*/ 544712 w 1575438"/>
                <a:gd name="connsiteY15" fmla="*/ 764648 h 1031136"/>
                <a:gd name="connsiteX16" fmla="*/ 600918 w 1575438"/>
                <a:gd name="connsiteY16" fmla="*/ 566497 h 1031136"/>
                <a:gd name="connsiteX17" fmla="*/ 510365 w 1575438"/>
                <a:gd name="connsiteY17" fmla="*/ 598109 h 1031136"/>
                <a:gd name="connsiteX18" fmla="*/ 457781 w 1575438"/>
                <a:gd name="connsiteY18" fmla="*/ 566017 h 1031136"/>
                <a:gd name="connsiteX19" fmla="*/ 137945 w 1575438"/>
                <a:gd name="connsiteY19" fmla="*/ 643626 h 1031136"/>
                <a:gd name="connsiteX20" fmla="*/ 49424 w 1575438"/>
                <a:gd name="connsiteY20" fmla="*/ 597612 h 1031136"/>
                <a:gd name="connsiteX21" fmla="*/ 409867 w 1575438"/>
                <a:gd name="connsiteY21" fmla="*/ 492306 h 1031136"/>
                <a:gd name="connsiteX22" fmla="*/ 552908 w 1575438"/>
                <a:gd name="connsiteY22" fmla="*/ 306612 h 1031136"/>
                <a:gd name="connsiteX23" fmla="*/ 734505 w 1575438"/>
                <a:gd name="connsiteY23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108496 w 1545989"/>
                <a:gd name="connsiteY19" fmla="*/ 643626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0418 w 1545989"/>
                <a:gd name="connsiteY22" fmla="*/ 49230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108496 w 1545989"/>
                <a:gd name="connsiteY19" fmla="*/ 643626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0418 w 1545989"/>
                <a:gd name="connsiteY22" fmla="*/ 49230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89502 w 1545989"/>
                <a:gd name="connsiteY19" fmla="*/ 663025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0418 w 1545989"/>
                <a:gd name="connsiteY22" fmla="*/ 49230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428332 w 1545989"/>
                <a:gd name="connsiteY18" fmla="*/ 566017 h 1031136"/>
                <a:gd name="connsiteX19" fmla="*/ 89502 w 1545989"/>
                <a:gd name="connsiteY19" fmla="*/ 663025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9770 w 1545989"/>
                <a:gd name="connsiteY22" fmla="*/ 3319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480916 w 1545989"/>
                <a:gd name="connsiteY17" fmla="*/ 598109 h 1031136"/>
                <a:gd name="connsiteX18" fmla="*/ 377236 w 1545989"/>
                <a:gd name="connsiteY18" fmla="*/ 425956 h 1031136"/>
                <a:gd name="connsiteX19" fmla="*/ 89502 w 1545989"/>
                <a:gd name="connsiteY19" fmla="*/ 663025 h 1031136"/>
                <a:gd name="connsiteX20" fmla="*/ 58206 w 1545989"/>
                <a:gd name="connsiteY20" fmla="*/ 744416 h 1031136"/>
                <a:gd name="connsiteX21" fmla="*/ 19975 w 1545989"/>
                <a:gd name="connsiteY21" fmla="*/ 597612 h 1031136"/>
                <a:gd name="connsiteX22" fmla="*/ 389770 w 1545989"/>
                <a:gd name="connsiteY22" fmla="*/ 33196 h 1031136"/>
                <a:gd name="connsiteX23" fmla="*/ 523459 w 1545989"/>
                <a:gd name="connsiteY23" fmla="*/ 306612 h 1031136"/>
                <a:gd name="connsiteX24" fmla="*/ 705056 w 1545989"/>
                <a:gd name="connsiteY24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571469 w 1545989"/>
                <a:gd name="connsiteY16" fmla="*/ 566497 h 1031136"/>
                <a:gd name="connsiteX17" fmla="*/ 377236 w 1545989"/>
                <a:gd name="connsiteY17" fmla="*/ 425956 h 1031136"/>
                <a:gd name="connsiteX18" fmla="*/ 89502 w 1545989"/>
                <a:gd name="connsiteY18" fmla="*/ 663025 h 1031136"/>
                <a:gd name="connsiteX19" fmla="*/ 58206 w 1545989"/>
                <a:gd name="connsiteY19" fmla="*/ 744416 h 1031136"/>
                <a:gd name="connsiteX20" fmla="*/ 19975 w 1545989"/>
                <a:gd name="connsiteY20" fmla="*/ 597612 h 1031136"/>
                <a:gd name="connsiteX21" fmla="*/ 389770 w 1545989"/>
                <a:gd name="connsiteY21" fmla="*/ 33196 h 1031136"/>
                <a:gd name="connsiteX22" fmla="*/ 523459 w 1545989"/>
                <a:gd name="connsiteY22" fmla="*/ 306612 h 1031136"/>
                <a:gd name="connsiteX23" fmla="*/ 705056 w 1545989"/>
                <a:gd name="connsiteY23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389770 w 1545989"/>
                <a:gd name="connsiteY20" fmla="*/ 33196 h 1031136"/>
                <a:gd name="connsiteX21" fmla="*/ 523459 w 1545989"/>
                <a:gd name="connsiteY21" fmla="*/ 306612 h 1031136"/>
                <a:gd name="connsiteX22" fmla="*/ 705056 w 1545989"/>
                <a:gd name="connsiteY22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389770 w 1545989"/>
                <a:gd name="connsiteY20" fmla="*/ 33196 h 1031136"/>
                <a:gd name="connsiteX21" fmla="*/ 523459 w 1545989"/>
                <a:gd name="connsiteY21" fmla="*/ 306612 h 1031136"/>
                <a:gd name="connsiteX22" fmla="*/ 705056 w 1545989"/>
                <a:gd name="connsiteY22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439791 w 1545989"/>
                <a:gd name="connsiteY20" fmla="*/ 14948 h 1031136"/>
                <a:gd name="connsiteX21" fmla="*/ 523459 w 1545989"/>
                <a:gd name="connsiteY21" fmla="*/ 306612 h 1031136"/>
                <a:gd name="connsiteX22" fmla="*/ 705056 w 1545989"/>
                <a:gd name="connsiteY22" fmla="*/ 320350 h 1031136"/>
                <a:gd name="connsiteX0" fmla="*/ 705056 w 1545989"/>
                <a:gd name="connsiteY0" fmla="*/ 320350 h 1031136"/>
                <a:gd name="connsiteX1" fmla="*/ 884035 w 1545989"/>
                <a:gd name="connsiteY1" fmla="*/ 3519 h 1031136"/>
                <a:gd name="connsiteX2" fmla="*/ 1422821 w 1545989"/>
                <a:gd name="connsiteY2" fmla="*/ 403812 h 1031136"/>
                <a:gd name="connsiteX3" fmla="*/ 1506006 w 1545989"/>
                <a:gd name="connsiteY3" fmla="*/ 463080 h 1031136"/>
                <a:gd name="connsiteX4" fmla="*/ 1436335 w 1545989"/>
                <a:gd name="connsiteY4" fmla="*/ 561644 h 1031136"/>
                <a:gd name="connsiteX5" fmla="*/ 1370991 w 1545989"/>
                <a:gd name="connsiteY5" fmla="*/ 561365 h 1031136"/>
                <a:gd name="connsiteX6" fmla="*/ 1353909 w 1545989"/>
                <a:gd name="connsiteY6" fmla="*/ 495582 h 1031136"/>
                <a:gd name="connsiteX7" fmla="*/ 1056105 w 1545989"/>
                <a:gd name="connsiteY7" fmla="*/ 343195 h 1031136"/>
                <a:gd name="connsiteX8" fmla="*/ 960906 w 1545989"/>
                <a:gd name="connsiteY8" fmla="*/ 740554 h 1031136"/>
                <a:gd name="connsiteX9" fmla="*/ 928838 w 1545989"/>
                <a:gd name="connsiteY9" fmla="*/ 922208 h 1031136"/>
                <a:gd name="connsiteX10" fmla="*/ 819828 w 1545989"/>
                <a:gd name="connsiteY10" fmla="*/ 938518 h 1031136"/>
                <a:gd name="connsiteX11" fmla="*/ 768282 w 1545989"/>
                <a:gd name="connsiteY11" fmla="*/ 780510 h 1031136"/>
                <a:gd name="connsiteX12" fmla="*/ 746330 w 1545989"/>
                <a:gd name="connsiteY12" fmla="*/ 789918 h 1031136"/>
                <a:gd name="connsiteX13" fmla="*/ 692760 w 1545989"/>
                <a:gd name="connsiteY13" fmla="*/ 944163 h 1031136"/>
                <a:gd name="connsiteX14" fmla="*/ 615517 w 1545989"/>
                <a:gd name="connsiteY14" fmla="*/ 962204 h 1031136"/>
                <a:gd name="connsiteX15" fmla="*/ 515263 w 1545989"/>
                <a:gd name="connsiteY15" fmla="*/ 764648 h 1031136"/>
                <a:gd name="connsiteX16" fmla="*/ 377236 w 1545989"/>
                <a:gd name="connsiteY16" fmla="*/ 425956 h 1031136"/>
                <a:gd name="connsiteX17" fmla="*/ 89502 w 1545989"/>
                <a:gd name="connsiteY17" fmla="*/ 663025 h 1031136"/>
                <a:gd name="connsiteX18" fmla="*/ 58206 w 1545989"/>
                <a:gd name="connsiteY18" fmla="*/ 744416 h 1031136"/>
                <a:gd name="connsiteX19" fmla="*/ 19975 w 1545989"/>
                <a:gd name="connsiteY19" fmla="*/ 597612 h 1031136"/>
                <a:gd name="connsiteX20" fmla="*/ 439791 w 1545989"/>
                <a:gd name="connsiteY20" fmla="*/ 14948 h 1031136"/>
                <a:gd name="connsiteX21" fmla="*/ 705056 w 1545989"/>
                <a:gd name="connsiteY21" fmla="*/ 320350 h 1031136"/>
                <a:gd name="connsiteX0" fmla="*/ 439791 w 1545989"/>
                <a:gd name="connsiteY0" fmla="*/ 67222 h 1083410"/>
                <a:gd name="connsiteX1" fmla="*/ 884035 w 1545989"/>
                <a:gd name="connsiteY1" fmla="*/ 55793 h 1083410"/>
                <a:gd name="connsiteX2" fmla="*/ 1422821 w 1545989"/>
                <a:gd name="connsiteY2" fmla="*/ 456086 h 1083410"/>
                <a:gd name="connsiteX3" fmla="*/ 1506006 w 1545989"/>
                <a:gd name="connsiteY3" fmla="*/ 515354 h 1083410"/>
                <a:gd name="connsiteX4" fmla="*/ 1436335 w 1545989"/>
                <a:gd name="connsiteY4" fmla="*/ 613918 h 1083410"/>
                <a:gd name="connsiteX5" fmla="*/ 1370991 w 1545989"/>
                <a:gd name="connsiteY5" fmla="*/ 613639 h 1083410"/>
                <a:gd name="connsiteX6" fmla="*/ 1353909 w 1545989"/>
                <a:gd name="connsiteY6" fmla="*/ 547856 h 1083410"/>
                <a:gd name="connsiteX7" fmla="*/ 1056105 w 1545989"/>
                <a:gd name="connsiteY7" fmla="*/ 395469 h 1083410"/>
                <a:gd name="connsiteX8" fmla="*/ 960906 w 1545989"/>
                <a:gd name="connsiteY8" fmla="*/ 792828 h 1083410"/>
                <a:gd name="connsiteX9" fmla="*/ 928838 w 1545989"/>
                <a:gd name="connsiteY9" fmla="*/ 974482 h 1083410"/>
                <a:gd name="connsiteX10" fmla="*/ 819828 w 1545989"/>
                <a:gd name="connsiteY10" fmla="*/ 990792 h 1083410"/>
                <a:gd name="connsiteX11" fmla="*/ 768282 w 1545989"/>
                <a:gd name="connsiteY11" fmla="*/ 832784 h 1083410"/>
                <a:gd name="connsiteX12" fmla="*/ 746330 w 1545989"/>
                <a:gd name="connsiteY12" fmla="*/ 842192 h 1083410"/>
                <a:gd name="connsiteX13" fmla="*/ 692760 w 1545989"/>
                <a:gd name="connsiteY13" fmla="*/ 996437 h 1083410"/>
                <a:gd name="connsiteX14" fmla="*/ 615517 w 1545989"/>
                <a:gd name="connsiteY14" fmla="*/ 1014478 h 1083410"/>
                <a:gd name="connsiteX15" fmla="*/ 515263 w 1545989"/>
                <a:gd name="connsiteY15" fmla="*/ 816922 h 1083410"/>
                <a:gd name="connsiteX16" fmla="*/ 377236 w 1545989"/>
                <a:gd name="connsiteY16" fmla="*/ 478230 h 1083410"/>
                <a:gd name="connsiteX17" fmla="*/ 89502 w 1545989"/>
                <a:gd name="connsiteY17" fmla="*/ 715299 h 1083410"/>
                <a:gd name="connsiteX18" fmla="*/ 58206 w 1545989"/>
                <a:gd name="connsiteY18" fmla="*/ 796690 h 1083410"/>
                <a:gd name="connsiteX19" fmla="*/ 19975 w 1545989"/>
                <a:gd name="connsiteY19" fmla="*/ 649886 h 1083410"/>
                <a:gd name="connsiteX20" fmla="*/ 439791 w 1545989"/>
                <a:gd name="connsiteY20" fmla="*/ 67222 h 1083410"/>
                <a:gd name="connsiteX0" fmla="*/ 457181 w 1563379"/>
                <a:gd name="connsiteY0" fmla="*/ 67222 h 1083410"/>
                <a:gd name="connsiteX1" fmla="*/ 901425 w 1563379"/>
                <a:gd name="connsiteY1" fmla="*/ 55793 h 1083410"/>
                <a:gd name="connsiteX2" fmla="*/ 1440211 w 1563379"/>
                <a:gd name="connsiteY2" fmla="*/ 456086 h 1083410"/>
                <a:gd name="connsiteX3" fmla="*/ 1523396 w 1563379"/>
                <a:gd name="connsiteY3" fmla="*/ 515354 h 1083410"/>
                <a:gd name="connsiteX4" fmla="*/ 1453725 w 1563379"/>
                <a:gd name="connsiteY4" fmla="*/ 613918 h 1083410"/>
                <a:gd name="connsiteX5" fmla="*/ 1388381 w 1563379"/>
                <a:gd name="connsiteY5" fmla="*/ 613639 h 1083410"/>
                <a:gd name="connsiteX6" fmla="*/ 1371299 w 1563379"/>
                <a:gd name="connsiteY6" fmla="*/ 547856 h 1083410"/>
                <a:gd name="connsiteX7" fmla="*/ 1073495 w 1563379"/>
                <a:gd name="connsiteY7" fmla="*/ 395469 h 1083410"/>
                <a:gd name="connsiteX8" fmla="*/ 978296 w 1563379"/>
                <a:gd name="connsiteY8" fmla="*/ 792828 h 1083410"/>
                <a:gd name="connsiteX9" fmla="*/ 946228 w 1563379"/>
                <a:gd name="connsiteY9" fmla="*/ 974482 h 1083410"/>
                <a:gd name="connsiteX10" fmla="*/ 837218 w 1563379"/>
                <a:gd name="connsiteY10" fmla="*/ 990792 h 1083410"/>
                <a:gd name="connsiteX11" fmla="*/ 785672 w 1563379"/>
                <a:gd name="connsiteY11" fmla="*/ 832784 h 1083410"/>
                <a:gd name="connsiteX12" fmla="*/ 763720 w 1563379"/>
                <a:gd name="connsiteY12" fmla="*/ 842192 h 1083410"/>
                <a:gd name="connsiteX13" fmla="*/ 710150 w 1563379"/>
                <a:gd name="connsiteY13" fmla="*/ 996437 h 1083410"/>
                <a:gd name="connsiteX14" fmla="*/ 632907 w 1563379"/>
                <a:gd name="connsiteY14" fmla="*/ 1014478 h 1083410"/>
                <a:gd name="connsiteX15" fmla="*/ 532653 w 1563379"/>
                <a:gd name="connsiteY15" fmla="*/ 816922 h 1083410"/>
                <a:gd name="connsiteX16" fmla="*/ 394626 w 1563379"/>
                <a:gd name="connsiteY16" fmla="*/ 478230 h 1083410"/>
                <a:gd name="connsiteX17" fmla="*/ 106892 w 1563379"/>
                <a:gd name="connsiteY17" fmla="*/ 715299 h 1083410"/>
                <a:gd name="connsiteX18" fmla="*/ 75596 w 1563379"/>
                <a:gd name="connsiteY18" fmla="*/ 796690 h 1083410"/>
                <a:gd name="connsiteX19" fmla="*/ 37365 w 1563379"/>
                <a:gd name="connsiteY19" fmla="*/ 649886 h 1083410"/>
                <a:gd name="connsiteX20" fmla="*/ 457181 w 1563379"/>
                <a:gd name="connsiteY20" fmla="*/ 67222 h 1083410"/>
                <a:gd name="connsiteX0" fmla="*/ 392089 w 1498287"/>
                <a:gd name="connsiteY0" fmla="*/ 67222 h 1083410"/>
                <a:gd name="connsiteX1" fmla="*/ 836333 w 1498287"/>
                <a:gd name="connsiteY1" fmla="*/ 55793 h 1083410"/>
                <a:gd name="connsiteX2" fmla="*/ 1375119 w 1498287"/>
                <a:gd name="connsiteY2" fmla="*/ 456086 h 1083410"/>
                <a:gd name="connsiteX3" fmla="*/ 1458304 w 1498287"/>
                <a:gd name="connsiteY3" fmla="*/ 515354 h 1083410"/>
                <a:gd name="connsiteX4" fmla="*/ 1388633 w 1498287"/>
                <a:gd name="connsiteY4" fmla="*/ 613918 h 1083410"/>
                <a:gd name="connsiteX5" fmla="*/ 1323289 w 1498287"/>
                <a:gd name="connsiteY5" fmla="*/ 613639 h 1083410"/>
                <a:gd name="connsiteX6" fmla="*/ 1306207 w 1498287"/>
                <a:gd name="connsiteY6" fmla="*/ 547856 h 1083410"/>
                <a:gd name="connsiteX7" fmla="*/ 1008403 w 1498287"/>
                <a:gd name="connsiteY7" fmla="*/ 395469 h 1083410"/>
                <a:gd name="connsiteX8" fmla="*/ 913204 w 1498287"/>
                <a:gd name="connsiteY8" fmla="*/ 792828 h 1083410"/>
                <a:gd name="connsiteX9" fmla="*/ 881136 w 1498287"/>
                <a:gd name="connsiteY9" fmla="*/ 974482 h 1083410"/>
                <a:gd name="connsiteX10" fmla="*/ 772126 w 1498287"/>
                <a:gd name="connsiteY10" fmla="*/ 990792 h 1083410"/>
                <a:gd name="connsiteX11" fmla="*/ 720580 w 1498287"/>
                <a:gd name="connsiteY11" fmla="*/ 832784 h 1083410"/>
                <a:gd name="connsiteX12" fmla="*/ 698628 w 1498287"/>
                <a:gd name="connsiteY12" fmla="*/ 842192 h 1083410"/>
                <a:gd name="connsiteX13" fmla="*/ 645058 w 1498287"/>
                <a:gd name="connsiteY13" fmla="*/ 996437 h 1083410"/>
                <a:gd name="connsiteX14" fmla="*/ 567815 w 1498287"/>
                <a:gd name="connsiteY14" fmla="*/ 1014478 h 1083410"/>
                <a:gd name="connsiteX15" fmla="*/ 467561 w 1498287"/>
                <a:gd name="connsiteY15" fmla="*/ 816922 h 1083410"/>
                <a:gd name="connsiteX16" fmla="*/ 329534 w 1498287"/>
                <a:gd name="connsiteY16" fmla="*/ 478230 h 1083410"/>
                <a:gd name="connsiteX17" fmla="*/ 41800 w 1498287"/>
                <a:gd name="connsiteY17" fmla="*/ 715299 h 1083410"/>
                <a:gd name="connsiteX18" fmla="*/ 10504 w 1498287"/>
                <a:gd name="connsiteY18" fmla="*/ 796690 h 1083410"/>
                <a:gd name="connsiteX19" fmla="*/ 78613 w 1498287"/>
                <a:gd name="connsiteY19" fmla="*/ 500755 h 1083410"/>
                <a:gd name="connsiteX20" fmla="*/ 392089 w 1498287"/>
                <a:gd name="connsiteY20" fmla="*/ 67222 h 1083410"/>
                <a:gd name="connsiteX0" fmla="*/ 354293 w 1460491"/>
                <a:gd name="connsiteY0" fmla="*/ 67222 h 1083410"/>
                <a:gd name="connsiteX1" fmla="*/ 798537 w 1460491"/>
                <a:gd name="connsiteY1" fmla="*/ 55793 h 1083410"/>
                <a:gd name="connsiteX2" fmla="*/ 1337323 w 1460491"/>
                <a:gd name="connsiteY2" fmla="*/ 456086 h 1083410"/>
                <a:gd name="connsiteX3" fmla="*/ 1420508 w 1460491"/>
                <a:gd name="connsiteY3" fmla="*/ 515354 h 1083410"/>
                <a:gd name="connsiteX4" fmla="*/ 1350837 w 1460491"/>
                <a:gd name="connsiteY4" fmla="*/ 613918 h 1083410"/>
                <a:gd name="connsiteX5" fmla="*/ 1285493 w 1460491"/>
                <a:gd name="connsiteY5" fmla="*/ 613639 h 1083410"/>
                <a:gd name="connsiteX6" fmla="*/ 1268411 w 1460491"/>
                <a:gd name="connsiteY6" fmla="*/ 547856 h 1083410"/>
                <a:gd name="connsiteX7" fmla="*/ 970607 w 1460491"/>
                <a:gd name="connsiteY7" fmla="*/ 395469 h 1083410"/>
                <a:gd name="connsiteX8" fmla="*/ 875408 w 1460491"/>
                <a:gd name="connsiteY8" fmla="*/ 792828 h 1083410"/>
                <a:gd name="connsiteX9" fmla="*/ 843340 w 1460491"/>
                <a:gd name="connsiteY9" fmla="*/ 974482 h 1083410"/>
                <a:gd name="connsiteX10" fmla="*/ 734330 w 1460491"/>
                <a:gd name="connsiteY10" fmla="*/ 990792 h 1083410"/>
                <a:gd name="connsiteX11" fmla="*/ 682784 w 1460491"/>
                <a:gd name="connsiteY11" fmla="*/ 832784 h 1083410"/>
                <a:gd name="connsiteX12" fmla="*/ 660832 w 1460491"/>
                <a:gd name="connsiteY12" fmla="*/ 842192 h 1083410"/>
                <a:gd name="connsiteX13" fmla="*/ 607262 w 1460491"/>
                <a:gd name="connsiteY13" fmla="*/ 996437 h 1083410"/>
                <a:gd name="connsiteX14" fmla="*/ 530019 w 1460491"/>
                <a:gd name="connsiteY14" fmla="*/ 1014478 h 1083410"/>
                <a:gd name="connsiteX15" fmla="*/ 429765 w 1460491"/>
                <a:gd name="connsiteY15" fmla="*/ 816922 h 1083410"/>
                <a:gd name="connsiteX16" fmla="*/ 291738 w 1460491"/>
                <a:gd name="connsiteY16" fmla="*/ 478230 h 1083410"/>
                <a:gd name="connsiteX17" fmla="*/ 4004 w 1460491"/>
                <a:gd name="connsiteY17" fmla="*/ 715299 h 1083410"/>
                <a:gd name="connsiteX18" fmla="*/ 62708 w 1460491"/>
                <a:gd name="connsiteY18" fmla="*/ 568852 h 1083410"/>
                <a:gd name="connsiteX19" fmla="*/ 40817 w 1460491"/>
                <a:gd name="connsiteY19" fmla="*/ 500755 h 1083410"/>
                <a:gd name="connsiteX20" fmla="*/ 354293 w 1460491"/>
                <a:gd name="connsiteY20" fmla="*/ 67222 h 1083410"/>
                <a:gd name="connsiteX0" fmla="*/ 354293 w 1460491"/>
                <a:gd name="connsiteY0" fmla="*/ 67222 h 1083410"/>
                <a:gd name="connsiteX1" fmla="*/ 798537 w 1460491"/>
                <a:gd name="connsiteY1" fmla="*/ 55793 h 1083410"/>
                <a:gd name="connsiteX2" fmla="*/ 1337323 w 1460491"/>
                <a:gd name="connsiteY2" fmla="*/ 456086 h 1083410"/>
                <a:gd name="connsiteX3" fmla="*/ 1420508 w 1460491"/>
                <a:gd name="connsiteY3" fmla="*/ 515354 h 1083410"/>
                <a:gd name="connsiteX4" fmla="*/ 1350837 w 1460491"/>
                <a:gd name="connsiteY4" fmla="*/ 613918 h 1083410"/>
                <a:gd name="connsiteX5" fmla="*/ 1285493 w 1460491"/>
                <a:gd name="connsiteY5" fmla="*/ 613639 h 1083410"/>
                <a:gd name="connsiteX6" fmla="*/ 1268411 w 1460491"/>
                <a:gd name="connsiteY6" fmla="*/ 547856 h 1083410"/>
                <a:gd name="connsiteX7" fmla="*/ 970607 w 1460491"/>
                <a:gd name="connsiteY7" fmla="*/ 395469 h 1083410"/>
                <a:gd name="connsiteX8" fmla="*/ 875408 w 1460491"/>
                <a:gd name="connsiteY8" fmla="*/ 792828 h 1083410"/>
                <a:gd name="connsiteX9" fmla="*/ 843340 w 1460491"/>
                <a:gd name="connsiteY9" fmla="*/ 974482 h 1083410"/>
                <a:gd name="connsiteX10" fmla="*/ 734330 w 1460491"/>
                <a:gd name="connsiteY10" fmla="*/ 990792 h 1083410"/>
                <a:gd name="connsiteX11" fmla="*/ 682784 w 1460491"/>
                <a:gd name="connsiteY11" fmla="*/ 832784 h 1083410"/>
                <a:gd name="connsiteX12" fmla="*/ 660832 w 1460491"/>
                <a:gd name="connsiteY12" fmla="*/ 842192 h 1083410"/>
                <a:gd name="connsiteX13" fmla="*/ 607262 w 1460491"/>
                <a:gd name="connsiteY13" fmla="*/ 996437 h 1083410"/>
                <a:gd name="connsiteX14" fmla="*/ 530019 w 1460491"/>
                <a:gd name="connsiteY14" fmla="*/ 1014478 h 1083410"/>
                <a:gd name="connsiteX15" fmla="*/ 429765 w 1460491"/>
                <a:gd name="connsiteY15" fmla="*/ 816922 h 1083410"/>
                <a:gd name="connsiteX16" fmla="*/ 291738 w 1460491"/>
                <a:gd name="connsiteY16" fmla="*/ 478230 h 1083410"/>
                <a:gd name="connsiteX17" fmla="*/ 62708 w 1460491"/>
                <a:gd name="connsiteY17" fmla="*/ 568852 h 1083410"/>
                <a:gd name="connsiteX18" fmla="*/ 40817 w 1460491"/>
                <a:gd name="connsiteY18" fmla="*/ 500755 h 1083410"/>
                <a:gd name="connsiteX19" fmla="*/ 354293 w 1460491"/>
                <a:gd name="connsiteY19" fmla="*/ 67222 h 1083410"/>
                <a:gd name="connsiteX0" fmla="*/ 393561 w 1499759"/>
                <a:gd name="connsiteY0" fmla="*/ 67222 h 1083410"/>
                <a:gd name="connsiteX1" fmla="*/ 837805 w 1499759"/>
                <a:gd name="connsiteY1" fmla="*/ 55793 h 1083410"/>
                <a:gd name="connsiteX2" fmla="*/ 1376591 w 1499759"/>
                <a:gd name="connsiteY2" fmla="*/ 456086 h 1083410"/>
                <a:gd name="connsiteX3" fmla="*/ 1459776 w 1499759"/>
                <a:gd name="connsiteY3" fmla="*/ 515354 h 1083410"/>
                <a:gd name="connsiteX4" fmla="*/ 1390105 w 1499759"/>
                <a:gd name="connsiteY4" fmla="*/ 613918 h 1083410"/>
                <a:gd name="connsiteX5" fmla="*/ 1324761 w 1499759"/>
                <a:gd name="connsiteY5" fmla="*/ 613639 h 1083410"/>
                <a:gd name="connsiteX6" fmla="*/ 1307679 w 1499759"/>
                <a:gd name="connsiteY6" fmla="*/ 547856 h 1083410"/>
                <a:gd name="connsiteX7" fmla="*/ 1009875 w 1499759"/>
                <a:gd name="connsiteY7" fmla="*/ 395469 h 1083410"/>
                <a:gd name="connsiteX8" fmla="*/ 914676 w 1499759"/>
                <a:gd name="connsiteY8" fmla="*/ 792828 h 1083410"/>
                <a:gd name="connsiteX9" fmla="*/ 882608 w 1499759"/>
                <a:gd name="connsiteY9" fmla="*/ 974482 h 1083410"/>
                <a:gd name="connsiteX10" fmla="*/ 773598 w 1499759"/>
                <a:gd name="connsiteY10" fmla="*/ 990792 h 1083410"/>
                <a:gd name="connsiteX11" fmla="*/ 722052 w 1499759"/>
                <a:gd name="connsiteY11" fmla="*/ 832784 h 1083410"/>
                <a:gd name="connsiteX12" fmla="*/ 700100 w 1499759"/>
                <a:gd name="connsiteY12" fmla="*/ 842192 h 1083410"/>
                <a:gd name="connsiteX13" fmla="*/ 646530 w 1499759"/>
                <a:gd name="connsiteY13" fmla="*/ 996437 h 1083410"/>
                <a:gd name="connsiteX14" fmla="*/ 569287 w 1499759"/>
                <a:gd name="connsiteY14" fmla="*/ 1014478 h 1083410"/>
                <a:gd name="connsiteX15" fmla="*/ 469033 w 1499759"/>
                <a:gd name="connsiteY15" fmla="*/ 816922 h 1083410"/>
                <a:gd name="connsiteX16" fmla="*/ 331006 w 1499759"/>
                <a:gd name="connsiteY16" fmla="*/ 478230 h 1083410"/>
                <a:gd name="connsiteX17" fmla="*/ 101976 w 1499759"/>
                <a:gd name="connsiteY17" fmla="*/ 568852 h 1083410"/>
                <a:gd name="connsiteX18" fmla="*/ 80085 w 1499759"/>
                <a:gd name="connsiteY18" fmla="*/ 500755 h 1083410"/>
                <a:gd name="connsiteX19" fmla="*/ 393561 w 1499759"/>
                <a:gd name="connsiteY19" fmla="*/ 67222 h 1083410"/>
                <a:gd name="connsiteX0" fmla="*/ 410748 w 1516946"/>
                <a:gd name="connsiteY0" fmla="*/ 67222 h 1083410"/>
                <a:gd name="connsiteX1" fmla="*/ 854992 w 1516946"/>
                <a:gd name="connsiteY1" fmla="*/ 55793 h 1083410"/>
                <a:gd name="connsiteX2" fmla="*/ 1393778 w 1516946"/>
                <a:gd name="connsiteY2" fmla="*/ 456086 h 1083410"/>
                <a:gd name="connsiteX3" fmla="*/ 1476963 w 1516946"/>
                <a:gd name="connsiteY3" fmla="*/ 515354 h 1083410"/>
                <a:gd name="connsiteX4" fmla="*/ 1407292 w 1516946"/>
                <a:gd name="connsiteY4" fmla="*/ 613918 h 1083410"/>
                <a:gd name="connsiteX5" fmla="*/ 1341948 w 1516946"/>
                <a:gd name="connsiteY5" fmla="*/ 613639 h 1083410"/>
                <a:gd name="connsiteX6" fmla="*/ 1324866 w 1516946"/>
                <a:gd name="connsiteY6" fmla="*/ 547856 h 1083410"/>
                <a:gd name="connsiteX7" fmla="*/ 1027062 w 1516946"/>
                <a:gd name="connsiteY7" fmla="*/ 395469 h 1083410"/>
                <a:gd name="connsiteX8" fmla="*/ 931863 w 1516946"/>
                <a:gd name="connsiteY8" fmla="*/ 792828 h 1083410"/>
                <a:gd name="connsiteX9" fmla="*/ 899795 w 1516946"/>
                <a:gd name="connsiteY9" fmla="*/ 974482 h 1083410"/>
                <a:gd name="connsiteX10" fmla="*/ 790785 w 1516946"/>
                <a:gd name="connsiteY10" fmla="*/ 990792 h 1083410"/>
                <a:gd name="connsiteX11" fmla="*/ 739239 w 1516946"/>
                <a:gd name="connsiteY11" fmla="*/ 832784 h 1083410"/>
                <a:gd name="connsiteX12" fmla="*/ 717287 w 1516946"/>
                <a:gd name="connsiteY12" fmla="*/ 842192 h 1083410"/>
                <a:gd name="connsiteX13" fmla="*/ 663717 w 1516946"/>
                <a:gd name="connsiteY13" fmla="*/ 996437 h 1083410"/>
                <a:gd name="connsiteX14" fmla="*/ 586474 w 1516946"/>
                <a:gd name="connsiteY14" fmla="*/ 1014478 h 1083410"/>
                <a:gd name="connsiteX15" fmla="*/ 486220 w 1516946"/>
                <a:gd name="connsiteY15" fmla="*/ 816922 h 1083410"/>
                <a:gd name="connsiteX16" fmla="*/ 348193 w 1516946"/>
                <a:gd name="connsiteY16" fmla="*/ 478230 h 1083410"/>
                <a:gd name="connsiteX17" fmla="*/ 60520 w 1516946"/>
                <a:gd name="connsiteY17" fmla="*/ 584357 h 1083410"/>
                <a:gd name="connsiteX18" fmla="*/ 97272 w 1516946"/>
                <a:gd name="connsiteY18" fmla="*/ 500755 h 1083410"/>
                <a:gd name="connsiteX19" fmla="*/ 410748 w 1516946"/>
                <a:gd name="connsiteY19" fmla="*/ 67222 h 1083410"/>
                <a:gd name="connsiteX0" fmla="*/ 410748 w 1516946"/>
                <a:gd name="connsiteY0" fmla="*/ 67222 h 1083410"/>
                <a:gd name="connsiteX1" fmla="*/ 854992 w 1516946"/>
                <a:gd name="connsiteY1" fmla="*/ 55793 h 1083410"/>
                <a:gd name="connsiteX2" fmla="*/ 1393778 w 1516946"/>
                <a:gd name="connsiteY2" fmla="*/ 456086 h 1083410"/>
                <a:gd name="connsiteX3" fmla="*/ 1476963 w 1516946"/>
                <a:gd name="connsiteY3" fmla="*/ 515354 h 1083410"/>
                <a:gd name="connsiteX4" fmla="*/ 1407292 w 1516946"/>
                <a:gd name="connsiteY4" fmla="*/ 613918 h 1083410"/>
                <a:gd name="connsiteX5" fmla="*/ 1341948 w 1516946"/>
                <a:gd name="connsiteY5" fmla="*/ 613639 h 1083410"/>
                <a:gd name="connsiteX6" fmla="*/ 1324866 w 1516946"/>
                <a:gd name="connsiteY6" fmla="*/ 547856 h 1083410"/>
                <a:gd name="connsiteX7" fmla="*/ 1027062 w 1516946"/>
                <a:gd name="connsiteY7" fmla="*/ 395469 h 1083410"/>
                <a:gd name="connsiteX8" fmla="*/ 931863 w 1516946"/>
                <a:gd name="connsiteY8" fmla="*/ 792828 h 1083410"/>
                <a:gd name="connsiteX9" fmla="*/ 899795 w 1516946"/>
                <a:gd name="connsiteY9" fmla="*/ 974482 h 1083410"/>
                <a:gd name="connsiteX10" fmla="*/ 790785 w 1516946"/>
                <a:gd name="connsiteY10" fmla="*/ 990792 h 1083410"/>
                <a:gd name="connsiteX11" fmla="*/ 739239 w 1516946"/>
                <a:gd name="connsiteY11" fmla="*/ 832784 h 1083410"/>
                <a:gd name="connsiteX12" fmla="*/ 717287 w 1516946"/>
                <a:gd name="connsiteY12" fmla="*/ 842192 h 1083410"/>
                <a:gd name="connsiteX13" fmla="*/ 663717 w 1516946"/>
                <a:gd name="connsiteY13" fmla="*/ 996437 h 1083410"/>
                <a:gd name="connsiteX14" fmla="*/ 586474 w 1516946"/>
                <a:gd name="connsiteY14" fmla="*/ 1014478 h 1083410"/>
                <a:gd name="connsiteX15" fmla="*/ 486220 w 1516946"/>
                <a:gd name="connsiteY15" fmla="*/ 816922 h 1083410"/>
                <a:gd name="connsiteX16" fmla="*/ 355006 w 1516946"/>
                <a:gd name="connsiteY16" fmla="*/ 424687 h 1083410"/>
                <a:gd name="connsiteX17" fmla="*/ 60520 w 1516946"/>
                <a:gd name="connsiteY17" fmla="*/ 584357 h 1083410"/>
                <a:gd name="connsiteX18" fmla="*/ 97272 w 1516946"/>
                <a:gd name="connsiteY18" fmla="*/ 500755 h 1083410"/>
                <a:gd name="connsiteX19" fmla="*/ 410748 w 1516946"/>
                <a:gd name="connsiteY19" fmla="*/ 67222 h 1083410"/>
                <a:gd name="connsiteX0" fmla="*/ 410748 w 1516946"/>
                <a:gd name="connsiteY0" fmla="*/ 67222 h 1083410"/>
                <a:gd name="connsiteX1" fmla="*/ 854992 w 1516946"/>
                <a:gd name="connsiteY1" fmla="*/ 55793 h 1083410"/>
                <a:gd name="connsiteX2" fmla="*/ 1393778 w 1516946"/>
                <a:gd name="connsiteY2" fmla="*/ 456086 h 1083410"/>
                <a:gd name="connsiteX3" fmla="*/ 1476963 w 1516946"/>
                <a:gd name="connsiteY3" fmla="*/ 515354 h 1083410"/>
                <a:gd name="connsiteX4" fmla="*/ 1407292 w 1516946"/>
                <a:gd name="connsiteY4" fmla="*/ 613918 h 1083410"/>
                <a:gd name="connsiteX5" fmla="*/ 1341948 w 1516946"/>
                <a:gd name="connsiteY5" fmla="*/ 613639 h 1083410"/>
                <a:gd name="connsiteX6" fmla="*/ 1324866 w 1516946"/>
                <a:gd name="connsiteY6" fmla="*/ 547856 h 1083410"/>
                <a:gd name="connsiteX7" fmla="*/ 1027062 w 1516946"/>
                <a:gd name="connsiteY7" fmla="*/ 395469 h 1083410"/>
                <a:gd name="connsiteX8" fmla="*/ 931863 w 1516946"/>
                <a:gd name="connsiteY8" fmla="*/ 792828 h 1083410"/>
                <a:gd name="connsiteX9" fmla="*/ 899795 w 1516946"/>
                <a:gd name="connsiteY9" fmla="*/ 974482 h 1083410"/>
                <a:gd name="connsiteX10" fmla="*/ 790785 w 1516946"/>
                <a:gd name="connsiteY10" fmla="*/ 990792 h 1083410"/>
                <a:gd name="connsiteX11" fmla="*/ 739239 w 1516946"/>
                <a:gd name="connsiteY11" fmla="*/ 832784 h 1083410"/>
                <a:gd name="connsiteX12" fmla="*/ 717287 w 1516946"/>
                <a:gd name="connsiteY12" fmla="*/ 842192 h 1083410"/>
                <a:gd name="connsiteX13" fmla="*/ 663717 w 1516946"/>
                <a:gd name="connsiteY13" fmla="*/ 996437 h 1083410"/>
                <a:gd name="connsiteX14" fmla="*/ 586474 w 1516946"/>
                <a:gd name="connsiteY14" fmla="*/ 1014478 h 1083410"/>
                <a:gd name="connsiteX15" fmla="*/ 486220 w 1516946"/>
                <a:gd name="connsiteY15" fmla="*/ 816922 h 1083410"/>
                <a:gd name="connsiteX16" fmla="*/ 492336 w 1516946"/>
                <a:gd name="connsiteY16" fmla="*/ 324237 h 1083410"/>
                <a:gd name="connsiteX17" fmla="*/ 355006 w 1516946"/>
                <a:gd name="connsiteY17" fmla="*/ 424687 h 1083410"/>
                <a:gd name="connsiteX18" fmla="*/ 60520 w 1516946"/>
                <a:gd name="connsiteY18" fmla="*/ 584357 h 1083410"/>
                <a:gd name="connsiteX19" fmla="*/ 97272 w 1516946"/>
                <a:gd name="connsiteY19" fmla="*/ 500755 h 1083410"/>
                <a:gd name="connsiteX20" fmla="*/ 410748 w 1516946"/>
                <a:gd name="connsiteY20" fmla="*/ 67222 h 1083410"/>
                <a:gd name="connsiteX0" fmla="*/ 410748 w 1516946"/>
                <a:gd name="connsiteY0" fmla="*/ 67222 h 1083410"/>
                <a:gd name="connsiteX1" fmla="*/ 854992 w 1516946"/>
                <a:gd name="connsiteY1" fmla="*/ 55793 h 1083410"/>
                <a:gd name="connsiteX2" fmla="*/ 1393778 w 1516946"/>
                <a:gd name="connsiteY2" fmla="*/ 456086 h 1083410"/>
                <a:gd name="connsiteX3" fmla="*/ 1476963 w 1516946"/>
                <a:gd name="connsiteY3" fmla="*/ 515354 h 1083410"/>
                <a:gd name="connsiteX4" fmla="*/ 1407292 w 1516946"/>
                <a:gd name="connsiteY4" fmla="*/ 613918 h 1083410"/>
                <a:gd name="connsiteX5" fmla="*/ 1341948 w 1516946"/>
                <a:gd name="connsiteY5" fmla="*/ 613639 h 1083410"/>
                <a:gd name="connsiteX6" fmla="*/ 1324866 w 1516946"/>
                <a:gd name="connsiteY6" fmla="*/ 547856 h 1083410"/>
                <a:gd name="connsiteX7" fmla="*/ 1027062 w 1516946"/>
                <a:gd name="connsiteY7" fmla="*/ 395469 h 1083410"/>
                <a:gd name="connsiteX8" fmla="*/ 931863 w 1516946"/>
                <a:gd name="connsiteY8" fmla="*/ 792828 h 1083410"/>
                <a:gd name="connsiteX9" fmla="*/ 899795 w 1516946"/>
                <a:gd name="connsiteY9" fmla="*/ 974482 h 1083410"/>
                <a:gd name="connsiteX10" fmla="*/ 790785 w 1516946"/>
                <a:gd name="connsiteY10" fmla="*/ 990792 h 1083410"/>
                <a:gd name="connsiteX11" fmla="*/ 739239 w 1516946"/>
                <a:gd name="connsiteY11" fmla="*/ 832784 h 1083410"/>
                <a:gd name="connsiteX12" fmla="*/ 717287 w 1516946"/>
                <a:gd name="connsiteY12" fmla="*/ 842192 h 1083410"/>
                <a:gd name="connsiteX13" fmla="*/ 663717 w 1516946"/>
                <a:gd name="connsiteY13" fmla="*/ 996437 h 1083410"/>
                <a:gd name="connsiteX14" fmla="*/ 586474 w 1516946"/>
                <a:gd name="connsiteY14" fmla="*/ 1014478 h 1083410"/>
                <a:gd name="connsiteX15" fmla="*/ 486220 w 1516946"/>
                <a:gd name="connsiteY15" fmla="*/ 816922 h 1083410"/>
                <a:gd name="connsiteX16" fmla="*/ 492336 w 1516946"/>
                <a:gd name="connsiteY16" fmla="*/ 324237 h 1083410"/>
                <a:gd name="connsiteX17" fmla="*/ 355006 w 1516946"/>
                <a:gd name="connsiteY17" fmla="*/ 424687 h 1083410"/>
                <a:gd name="connsiteX18" fmla="*/ 60520 w 1516946"/>
                <a:gd name="connsiteY18" fmla="*/ 584357 h 1083410"/>
                <a:gd name="connsiteX19" fmla="*/ 97272 w 1516946"/>
                <a:gd name="connsiteY19" fmla="*/ 500755 h 1083410"/>
                <a:gd name="connsiteX20" fmla="*/ 410748 w 1516946"/>
                <a:gd name="connsiteY20" fmla="*/ 67222 h 1083410"/>
                <a:gd name="connsiteX0" fmla="*/ 408037 w 1514235"/>
                <a:gd name="connsiteY0" fmla="*/ 67222 h 1083410"/>
                <a:gd name="connsiteX1" fmla="*/ 852281 w 1514235"/>
                <a:gd name="connsiteY1" fmla="*/ 55793 h 1083410"/>
                <a:gd name="connsiteX2" fmla="*/ 1391067 w 1514235"/>
                <a:gd name="connsiteY2" fmla="*/ 456086 h 1083410"/>
                <a:gd name="connsiteX3" fmla="*/ 1474252 w 1514235"/>
                <a:gd name="connsiteY3" fmla="*/ 515354 h 1083410"/>
                <a:gd name="connsiteX4" fmla="*/ 1404581 w 1514235"/>
                <a:gd name="connsiteY4" fmla="*/ 613918 h 1083410"/>
                <a:gd name="connsiteX5" fmla="*/ 1339237 w 1514235"/>
                <a:gd name="connsiteY5" fmla="*/ 613639 h 1083410"/>
                <a:gd name="connsiteX6" fmla="*/ 1322155 w 1514235"/>
                <a:gd name="connsiteY6" fmla="*/ 547856 h 1083410"/>
                <a:gd name="connsiteX7" fmla="*/ 1024351 w 1514235"/>
                <a:gd name="connsiteY7" fmla="*/ 395469 h 1083410"/>
                <a:gd name="connsiteX8" fmla="*/ 929152 w 1514235"/>
                <a:gd name="connsiteY8" fmla="*/ 792828 h 1083410"/>
                <a:gd name="connsiteX9" fmla="*/ 897084 w 1514235"/>
                <a:gd name="connsiteY9" fmla="*/ 974482 h 1083410"/>
                <a:gd name="connsiteX10" fmla="*/ 788074 w 1514235"/>
                <a:gd name="connsiteY10" fmla="*/ 990792 h 1083410"/>
                <a:gd name="connsiteX11" fmla="*/ 736528 w 1514235"/>
                <a:gd name="connsiteY11" fmla="*/ 832784 h 1083410"/>
                <a:gd name="connsiteX12" fmla="*/ 714576 w 1514235"/>
                <a:gd name="connsiteY12" fmla="*/ 842192 h 1083410"/>
                <a:gd name="connsiteX13" fmla="*/ 661006 w 1514235"/>
                <a:gd name="connsiteY13" fmla="*/ 996437 h 1083410"/>
                <a:gd name="connsiteX14" fmla="*/ 583763 w 1514235"/>
                <a:gd name="connsiteY14" fmla="*/ 1014478 h 1083410"/>
                <a:gd name="connsiteX15" fmla="*/ 483509 w 1514235"/>
                <a:gd name="connsiteY15" fmla="*/ 816922 h 1083410"/>
                <a:gd name="connsiteX16" fmla="*/ 489625 w 1514235"/>
                <a:gd name="connsiteY16" fmla="*/ 324237 h 1083410"/>
                <a:gd name="connsiteX17" fmla="*/ 352295 w 1514235"/>
                <a:gd name="connsiteY17" fmla="*/ 424687 h 1083410"/>
                <a:gd name="connsiteX18" fmla="*/ 65708 w 1514235"/>
                <a:gd name="connsiteY18" fmla="*/ 605131 h 1083410"/>
                <a:gd name="connsiteX19" fmla="*/ 94561 w 1514235"/>
                <a:gd name="connsiteY19" fmla="*/ 500755 h 1083410"/>
                <a:gd name="connsiteX20" fmla="*/ 408037 w 1514235"/>
                <a:gd name="connsiteY20" fmla="*/ 67222 h 1083410"/>
                <a:gd name="connsiteX0" fmla="*/ 408037 w 1514235"/>
                <a:gd name="connsiteY0" fmla="*/ 67222 h 1083410"/>
                <a:gd name="connsiteX1" fmla="*/ 852281 w 1514235"/>
                <a:gd name="connsiteY1" fmla="*/ 55793 h 1083410"/>
                <a:gd name="connsiteX2" fmla="*/ 1391067 w 1514235"/>
                <a:gd name="connsiteY2" fmla="*/ 456086 h 1083410"/>
                <a:gd name="connsiteX3" fmla="*/ 1474252 w 1514235"/>
                <a:gd name="connsiteY3" fmla="*/ 515354 h 1083410"/>
                <a:gd name="connsiteX4" fmla="*/ 1404581 w 1514235"/>
                <a:gd name="connsiteY4" fmla="*/ 613918 h 1083410"/>
                <a:gd name="connsiteX5" fmla="*/ 1339237 w 1514235"/>
                <a:gd name="connsiteY5" fmla="*/ 613639 h 1083410"/>
                <a:gd name="connsiteX6" fmla="*/ 1322155 w 1514235"/>
                <a:gd name="connsiteY6" fmla="*/ 547856 h 1083410"/>
                <a:gd name="connsiteX7" fmla="*/ 1024351 w 1514235"/>
                <a:gd name="connsiteY7" fmla="*/ 395469 h 1083410"/>
                <a:gd name="connsiteX8" fmla="*/ 929152 w 1514235"/>
                <a:gd name="connsiteY8" fmla="*/ 792828 h 1083410"/>
                <a:gd name="connsiteX9" fmla="*/ 897084 w 1514235"/>
                <a:gd name="connsiteY9" fmla="*/ 974482 h 1083410"/>
                <a:gd name="connsiteX10" fmla="*/ 788074 w 1514235"/>
                <a:gd name="connsiteY10" fmla="*/ 990792 h 1083410"/>
                <a:gd name="connsiteX11" fmla="*/ 736528 w 1514235"/>
                <a:gd name="connsiteY11" fmla="*/ 832784 h 1083410"/>
                <a:gd name="connsiteX12" fmla="*/ 714576 w 1514235"/>
                <a:gd name="connsiteY12" fmla="*/ 842192 h 1083410"/>
                <a:gd name="connsiteX13" fmla="*/ 661006 w 1514235"/>
                <a:gd name="connsiteY13" fmla="*/ 996437 h 1083410"/>
                <a:gd name="connsiteX14" fmla="*/ 583763 w 1514235"/>
                <a:gd name="connsiteY14" fmla="*/ 1014478 h 1083410"/>
                <a:gd name="connsiteX15" fmla="*/ 483509 w 1514235"/>
                <a:gd name="connsiteY15" fmla="*/ 816922 h 1083410"/>
                <a:gd name="connsiteX16" fmla="*/ 489625 w 1514235"/>
                <a:gd name="connsiteY16" fmla="*/ 324237 h 1083410"/>
                <a:gd name="connsiteX17" fmla="*/ 352295 w 1514235"/>
                <a:gd name="connsiteY17" fmla="*/ 424687 h 1083410"/>
                <a:gd name="connsiteX18" fmla="*/ 65708 w 1514235"/>
                <a:gd name="connsiteY18" fmla="*/ 605131 h 1083410"/>
                <a:gd name="connsiteX19" fmla="*/ 94561 w 1514235"/>
                <a:gd name="connsiteY19" fmla="*/ 500755 h 1083410"/>
                <a:gd name="connsiteX20" fmla="*/ 408037 w 1514235"/>
                <a:gd name="connsiteY20" fmla="*/ 67222 h 1083410"/>
                <a:gd name="connsiteX0" fmla="*/ 408037 w 1514235"/>
                <a:gd name="connsiteY0" fmla="*/ 67222 h 1083410"/>
                <a:gd name="connsiteX1" fmla="*/ 852281 w 1514235"/>
                <a:gd name="connsiteY1" fmla="*/ 55793 h 1083410"/>
                <a:gd name="connsiteX2" fmla="*/ 1391067 w 1514235"/>
                <a:gd name="connsiteY2" fmla="*/ 456086 h 1083410"/>
                <a:gd name="connsiteX3" fmla="*/ 1474252 w 1514235"/>
                <a:gd name="connsiteY3" fmla="*/ 515354 h 1083410"/>
                <a:gd name="connsiteX4" fmla="*/ 1404581 w 1514235"/>
                <a:gd name="connsiteY4" fmla="*/ 613918 h 1083410"/>
                <a:gd name="connsiteX5" fmla="*/ 1339237 w 1514235"/>
                <a:gd name="connsiteY5" fmla="*/ 613639 h 1083410"/>
                <a:gd name="connsiteX6" fmla="*/ 1322155 w 1514235"/>
                <a:gd name="connsiteY6" fmla="*/ 547856 h 1083410"/>
                <a:gd name="connsiteX7" fmla="*/ 1033965 w 1514235"/>
                <a:gd name="connsiteY7" fmla="*/ 385018 h 1083410"/>
                <a:gd name="connsiteX8" fmla="*/ 929152 w 1514235"/>
                <a:gd name="connsiteY8" fmla="*/ 792828 h 1083410"/>
                <a:gd name="connsiteX9" fmla="*/ 897084 w 1514235"/>
                <a:gd name="connsiteY9" fmla="*/ 974482 h 1083410"/>
                <a:gd name="connsiteX10" fmla="*/ 788074 w 1514235"/>
                <a:gd name="connsiteY10" fmla="*/ 990792 h 1083410"/>
                <a:gd name="connsiteX11" fmla="*/ 736528 w 1514235"/>
                <a:gd name="connsiteY11" fmla="*/ 832784 h 1083410"/>
                <a:gd name="connsiteX12" fmla="*/ 714576 w 1514235"/>
                <a:gd name="connsiteY12" fmla="*/ 842192 h 1083410"/>
                <a:gd name="connsiteX13" fmla="*/ 661006 w 1514235"/>
                <a:gd name="connsiteY13" fmla="*/ 996437 h 1083410"/>
                <a:gd name="connsiteX14" fmla="*/ 583763 w 1514235"/>
                <a:gd name="connsiteY14" fmla="*/ 1014478 h 1083410"/>
                <a:gd name="connsiteX15" fmla="*/ 483509 w 1514235"/>
                <a:gd name="connsiteY15" fmla="*/ 816922 h 1083410"/>
                <a:gd name="connsiteX16" fmla="*/ 489625 w 1514235"/>
                <a:gd name="connsiteY16" fmla="*/ 324237 h 1083410"/>
                <a:gd name="connsiteX17" fmla="*/ 352295 w 1514235"/>
                <a:gd name="connsiteY17" fmla="*/ 424687 h 1083410"/>
                <a:gd name="connsiteX18" fmla="*/ 65708 w 1514235"/>
                <a:gd name="connsiteY18" fmla="*/ 605131 h 1083410"/>
                <a:gd name="connsiteX19" fmla="*/ 94561 w 1514235"/>
                <a:gd name="connsiteY19" fmla="*/ 500755 h 1083410"/>
                <a:gd name="connsiteX20" fmla="*/ 408037 w 1514235"/>
                <a:gd name="connsiteY20" fmla="*/ 67222 h 1083410"/>
                <a:gd name="connsiteX0" fmla="*/ 408037 w 1514235"/>
                <a:gd name="connsiteY0" fmla="*/ 67222 h 1083410"/>
                <a:gd name="connsiteX1" fmla="*/ 852281 w 1514235"/>
                <a:gd name="connsiteY1" fmla="*/ 55793 h 1083410"/>
                <a:gd name="connsiteX2" fmla="*/ 1391067 w 1514235"/>
                <a:gd name="connsiteY2" fmla="*/ 456086 h 1083410"/>
                <a:gd name="connsiteX3" fmla="*/ 1474252 w 1514235"/>
                <a:gd name="connsiteY3" fmla="*/ 515354 h 1083410"/>
                <a:gd name="connsiteX4" fmla="*/ 1404581 w 1514235"/>
                <a:gd name="connsiteY4" fmla="*/ 613918 h 1083410"/>
                <a:gd name="connsiteX5" fmla="*/ 1339237 w 1514235"/>
                <a:gd name="connsiteY5" fmla="*/ 613639 h 1083410"/>
                <a:gd name="connsiteX6" fmla="*/ 1322155 w 1514235"/>
                <a:gd name="connsiteY6" fmla="*/ 547856 h 1083410"/>
                <a:gd name="connsiteX7" fmla="*/ 1033965 w 1514235"/>
                <a:gd name="connsiteY7" fmla="*/ 385018 h 1083410"/>
                <a:gd name="connsiteX8" fmla="*/ 929152 w 1514235"/>
                <a:gd name="connsiteY8" fmla="*/ 792828 h 1083410"/>
                <a:gd name="connsiteX9" fmla="*/ 897084 w 1514235"/>
                <a:gd name="connsiteY9" fmla="*/ 974482 h 1083410"/>
                <a:gd name="connsiteX10" fmla="*/ 788074 w 1514235"/>
                <a:gd name="connsiteY10" fmla="*/ 990792 h 1083410"/>
                <a:gd name="connsiteX11" fmla="*/ 736528 w 1514235"/>
                <a:gd name="connsiteY11" fmla="*/ 832784 h 1083410"/>
                <a:gd name="connsiteX12" fmla="*/ 714576 w 1514235"/>
                <a:gd name="connsiteY12" fmla="*/ 842192 h 1083410"/>
                <a:gd name="connsiteX13" fmla="*/ 661006 w 1514235"/>
                <a:gd name="connsiteY13" fmla="*/ 996437 h 1083410"/>
                <a:gd name="connsiteX14" fmla="*/ 583763 w 1514235"/>
                <a:gd name="connsiteY14" fmla="*/ 1014478 h 1083410"/>
                <a:gd name="connsiteX15" fmla="*/ 459191 w 1514235"/>
                <a:gd name="connsiteY15" fmla="*/ 618966 h 1083410"/>
                <a:gd name="connsiteX16" fmla="*/ 489625 w 1514235"/>
                <a:gd name="connsiteY16" fmla="*/ 324237 h 1083410"/>
                <a:gd name="connsiteX17" fmla="*/ 352295 w 1514235"/>
                <a:gd name="connsiteY17" fmla="*/ 424687 h 1083410"/>
                <a:gd name="connsiteX18" fmla="*/ 65708 w 1514235"/>
                <a:gd name="connsiteY18" fmla="*/ 605131 h 1083410"/>
                <a:gd name="connsiteX19" fmla="*/ 94561 w 1514235"/>
                <a:gd name="connsiteY19" fmla="*/ 500755 h 1083410"/>
                <a:gd name="connsiteX20" fmla="*/ 408037 w 1514235"/>
                <a:gd name="connsiteY20" fmla="*/ 67222 h 1083410"/>
                <a:gd name="connsiteX0" fmla="*/ 408037 w 1514235"/>
                <a:gd name="connsiteY0" fmla="*/ 67222 h 1083410"/>
                <a:gd name="connsiteX1" fmla="*/ 852281 w 1514235"/>
                <a:gd name="connsiteY1" fmla="*/ 55793 h 1083410"/>
                <a:gd name="connsiteX2" fmla="*/ 1391067 w 1514235"/>
                <a:gd name="connsiteY2" fmla="*/ 456086 h 1083410"/>
                <a:gd name="connsiteX3" fmla="*/ 1474252 w 1514235"/>
                <a:gd name="connsiteY3" fmla="*/ 515354 h 1083410"/>
                <a:gd name="connsiteX4" fmla="*/ 1404581 w 1514235"/>
                <a:gd name="connsiteY4" fmla="*/ 613918 h 1083410"/>
                <a:gd name="connsiteX5" fmla="*/ 1339237 w 1514235"/>
                <a:gd name="connsiteY5" fmla="*/ 613639 h 1083410"/>
                <a:gd name="connsiteX6" fmla="*/ 1322155 w 1514235"/>
                <a:gd name="connsiteY6" fmla="*/ 547856 h 1083410"/>
                <a:gd name="connsiteX7" fmla="*/ 1033965 w 1514235"/>
                <a:gd name="connsiteY7" fmla="*/ 385018 h 1083410"/>
                <a:gd name="connsiteX8" fmla="*/ 929152 w 1514235"/>
                <a:gd name="connsiteY8" fmla="*/ 792828 h 1083410"/>
                <a:gd name="connsiteX9" fmla="*/ 897084 w 1514235"/>
                <a:gd name="connsiteY9" fmla="*/ 974482 h 1083410"/>
                <a:gd name="connsiteX10" fmla="*/ 788074 w 1514235"/>
                <a:gd name="connsiteY10" fmla="*/ 990792 h 1083410"/>
                <a:gd name="connsiteX11" fmla="*/ 736528 w 1514235"/>
                <a:gd name="connsiteY11" fmla="*/ 832784 h 1083410"/>
                <a:gd name="connsiteX12" fmla="*/ 714576 w 1514235"/>
                <a:gd name="connsiteY12" fmla="*/ 842192 h 1083410"/>
                <a:gd name="connsiteX13" fmla="*/ 661006 w 1514235"/>
                <a:gd name="connsiteY13" fmla="*/ 996437 h 1083410"/>
                <a:gd name="connsiteX14" fmla="*/ 583763 w 1514235"/>
                <a:gd name="connsiteY14" fmla="*/ 1014478 h 1083410"/>
                <a:gd name="connsiteX15" fmla="*/ 466202 w 1514235"/>
                <a:gd name="connsiteY15" fmla="*/ 727168 h 1083410"/>
                <a:gd name="connsiteX16" fmla="*/ 459191 w 1514235"/>
                <a:gd name="connsiteY16" fmla="*/ 618966 h 1083410"/>
                <a:gd name="connsiteX17" fmla="*/ 489625 w 1514235"/>
                <a:gd name="connsiteY17" fmla="*/ 324237 h 1083410"/>
                <a:gd name="connsiteX18" fmla="*/ 352295 w 1514235"/>
                <a:gd name="connsiteY18" fmla="*/ 424687 h 1083410"/>
                <a:gd name="connsiteX19" fmla="*/ 65708 w 1514235"/>
                <a:gd name="connsiteY19" fmla="*/ 605131 h 1083410"/>
                <a:gd name="connsiteX20" fmla="*/ 94561 w 1514235"/>
                <a:gd name="connsiteY20" fmla="*/ 500755 h 1083410"/>
                <a:gd name="connsiteX21" fmla="*/ 408037 w 1514235"/>
                <a:gd name="connsiteY21" fmla="*/ 67222 h 1083410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736528 w 1514235"/>
                <a:gd name="connsiteY11" fmla="*/ 832784 h 1036857"/>
                <a:gd name="connsiteX12" fmla="*/ 714576 w 1514235"/>
                <a:gd name="connsiteY12" fmla="*/ 842192 h 1036857"/>
                <a:gd name="connsiteX13" fmla="*/ 661006 w 1514235"/>
                <a:gd name="connsiteY13" fmla="*/ 996437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736528 w 1514235"/>
                <a:gd name="connsiteY11" fmla="*/ 832784 h 1036857"/>
                <a:gd name="connsiteX12" fmla="*/ 714576 w 1514235"/>
                <a:gd name="connsiteY12" fmla="*/ 842192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736528 w 1514235"/>
                <a:gd name="connsiteY11" fmla="*/ 832784 h 1036857"/>
                <a:gd name="connsiteX12" fmla="*/ 714576 w 1514235"/>
                <a:gd name="connsiteY12" fmla="*/ 842192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736528 w 1514235"/>
                <a:gd name="connsiteY11" fmla="*/ 832784 h 1036857"/>
                <a:gd name="connsiteX12" fmla="*/ 714576 w 1514235"/>
                <a:gd name="connsiteY12" fmla="*/ 842192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736528 w 1514235"/>
                <a:gd name="connsiteY11" fmla="*/ 832784 h 1036857"/>
                <a:gd name="connsiteX12" fmla="*/ 714576 w 1514235"/>
                <a:gd name="connsiteY12" fmla="*/ 842192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736528 w 1514235"/>
                <a:gd name="connsiteY11" fmla="*/ 832784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66202 w 1514235"/>
                <a:gd name="connsiteY15" fmla="*/ 727168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77111 w 1514235"/>
                <a:gd name="connsiteY15" fmla="*/ 735757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77111 w 1514235"/>
                <a:gd name="connsiteY15" fmla="*/ 735757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77111 w 1514235"/>
                <a:gd name="connsiteY15" fmla="*/ 735757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4029 w 1514235"/>
                <a:gd name="connsiteY14" fmla="*/ 843018 h 1036857"/>
                <a:gd name="connsiteX15" fmla="*/ 477111 w 1514235"/>
                <a:gd name="connsiteY15" fmla="*/ 735757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0644 w 1514235"/>
                <a:gd name="connsiteY14" fmla="*/ 834115 h 1036857"/>
                <a:gd name="connsiteX15" fmla="*/ 477111 w 1514235"/>
                <a:gd name="connsiteY15" fmla="*/ 735757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1036857"/>
                <a:gd name="connsiteX1" fmla="*/ 852281 w 1514235"/>
                <a:gd name="connsiteY1" fmla="*/ 55793 h 1036857"/>
                <a:gd name="connsiteX2" fmla="*/ 1391067 w 1514235"/>
                <a:gd name="connsiteY2" fmla="*/ 456086 h 1036857"/>
                <a:gd name="connsiteX3" fmla="*/ 1474252 w 1514235"/>
                <a:gd name="connsiteY3" fmla="*/ 515354 h 1036857"/>
                <a:gd name="connsiteX4" fmla="*/ 1404581 w 1514235"/>
                <a:gd name="connsiteY4" fmla="*/ 613918 h 1036857"/>
                <a:gd name="connsiteX5" fmla="*/ 1339237 w 1514235"/>
                <a:gd name="connsiteY5" fmla="*/ 613639 h 1036857"/>
                <a:gd name="connsiteX6" fmla="*/ 1322155 w 1514235"/>
                <a:gd name="connsiteY6" fmla="*/ 547856 h 1036857"/>
                <a:gd name="connsiteX7" fmla="*/ 1033965 w 1514235"/>
                <a:gd name="connsiteY7" fmla="*/ 385018 h 1036857"/>
                <a:gd name="connsiteX8" fmla="*/ 929152 w 1514235"/>
                <a:gd name="connsiteY8" fmla="*/ 792828 h 1036857"/>
                <a:gd name="connsiteX9" fmla="*/ 897084 w 1514235"/>
                <a:gd name="connsiteY9" fmla="*/ 974482 h 1036857"/>
                <a:gd name="connsiteX10" fmla="*/ 788074 w 1514235"/>
                <a:gd name="connsiteY10" fmla="*/ 990792 h 1036857"/>
                <a:gd name="connsiteX11" fmla="*/ 626146 w 1514235"/>
                <a:gd name="connsiteY11" fmla="*/ 667552 h 1036857"/>
                <a:gd name="connsiteX12" fmla="*/ 543667 w 1514235"/>
                <a:gd name="connsiteY12" fmla="*/ 767910 h 1036857"/>
                <a:gd name="connsiteX13" fmla="*/ 503434 w 1514235"/>
                <a:gd name="connsiteY13" fmla="*/ 832164 h 1036857"/>
                <a:gd name="connsiteX14" fmla="*/ 450644 w 1514235"/>
                <a:gd name="connsiteY14" fmla="*/ 834115 h 1036857"/>
                <a:gd name="connsiteX15" fmla="*/ 477111 w 1514235"/>
                <a:gd name="connsiteY15" fmla="*/ 735757 h 1036857"/>
                <a:gd name="connsiteX16" fmla="*/ 459191 w 1514235"/>
                <a:gd name="connsiteY16" fmla="*/ 618966 h 1036857"/>
                <a:gd name="connsiteX17" fmla="*/ 489625 w 1514235"/>
                <a:gd name="connsiteY17" fmla="*/ 324237 h 1036857"/>
                <a:gd name="connsiteX18" fmla="*/ 352295 w 1514235"/>
                <a:gd name="connsiteY18" fmla="*/ 424687 h 1036857"/>
                <a:gd name="connsiteX19" fmla="*/ 65708 w 1514235"/>
                <a:gd name="connsiteY19" fmla="*/ 605131 h 1036857"/>
                <a:gd name="connsiteX20" fmla="*/ 94561 w 1514235"/>
                <a:gd name="connsiteY20" fmla="*/ 500755 h 1036857"/>
                <a:gd name="connsiteX21" fmla="*/ 408037 w 1514235"/>
                <a:gd name="connsiteY21" fmla="*/ 67222 h 1036857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929152 w 1514235"/>
                <a:gd name="connsiteY8" fmla="*/ 792828 h 974482"/>
                <a:gd name="connsiteX9" fmla="*/ 897084 w 1514235"/>
                <a:gd name="connsiteY9" fmla="*/ 974482 h 974482"/>
                <a:gd name="connsiteX10" fmla="*/ 842414 w 1514235"/>
                <a:gd name="connsiteY10" fmla="*/ 684802 h 974482"/>
                <a:gd name="connsiteX11" fmla="*/ 626146 w 1514235"/>
                <a:gd name="connsiteY11" fmla="*/ 667552 h 974482"/>
                <a:gd name="connsiteX12" fmla="*/ 543667 w 1514235"/>
                <a:gd name="connsiteY12" fmla="*/ 767910 h 974482"/>
                <a:gd name="connsiteX13" fmla="*/ 503434 w 1514235"/>
                <a:gd name="connsiteY13" fmla="*/ 832164 h 974482"/>
                <a:gd name="connsiteX14" fmla="*/ 450644 w 1514235"/>
                <a:gd name="connsiteY14" fmla="*/ 834115 h 974482"/>
                <a:gd name="connsiteX15" fmla="*/ 477111 w 1514235"/>
                <a:gd name="connsiteY15" fmla="*/ 735757 h 974482"/>
                <a:gd name="connsiteX16" fmla="*/ 459191 w 1514235"/>
                <a:gd name="connsiteY16" fmla="*/ 618966 h 974482"/>
                <a:gd name="connsiteX17" fmla="*/ 489625 w 1514235"/>
                <a:gd name="connsiteY17" fmla="*/ 324237 h 974482"/>
                <a:gd name="connsiteX18" fmla="*/ 352295 w 1514235"/>
                <a:gd name="connsiteY18" fmla="*/ 424687 h 974482"/>
                <a:gd name="connsiteX19" fmla="*/ 65708 w 1514235"/>
                <a:gd name="connsiteY19" fmla="*/ 605131 h 974482"/>
                <a:gd name="connsiteX20" fmla="*/ 94561 w 1514235"/>
                <a:gd name="connsiteY20" fmla="*/ 500755 h 974482"/>
                <a:gd name="connsiteX21" fmla="*/ 408037 w 1514235"/>
                <a:gd name="connsiteY21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929152 w 1514235"/>
                <a:gd name="connsiteY8" fmla="*/ 792828 h 974482"/>
                <a:gd name="connsiteX9" fmla="*/ 897084 w 1514235"/>
                <a:gd name="connsiteY9" fmla="*/ 974482 h 974482"/>
                <a:gd name="connsiteX10" fmla="*/ 842414 w 1514235"/>
                <a:gd name="connsiteY10" fmla="*/ 684802 h 974482"/>
                <a:gd name="connsiteX11" fmla="*/ 628059 w 1514235"/>
                <a:gd name="connsiteY11" fmla="*/ 659181 h 974482"/>
                <a:gd name="connsiteX12" fmla="*/ 543667 w 1514235"/>
                <a:gd name="connsiteY12" fmla="*/ 767910 h 974482"/>
                <a:gd name="connsiteX13" fmla="*/ 503434 w 1514235"/>
                <a:gd name="connsiteY13" fmla="*/ 832164 h 974482"/>
                <a:gd name="connsiteX14" fmla="*/ 450644 w 1514235"/>
                <a:gd name="connsiteY14" fmla="*/ 834115 h 974482"/>
                <a:gd name="connsiteX15" fmla="*/ 477111 w 1514235"/>
                <a:gd name="connsiteY15" fmla="*/ 735757 h 974482"/>
                <a:gd name="connsiteX16" fmla="*/ 459191 w 1514235"/>
                <a:gd name="connsiteY16" fmla="*/ 618966 h 974482"/>
                <a:gd name="connsiteX17" fmla="*/ 489625 w 1514235"/>
                <a:gd name="connsiteY17" fmla="*/ 324237 h 974482"/>
                <a:gd name="connsiteX18" fmla="*/ 352295 w 1514235"/>
                <a:gd name="connsiteY18" fmla="*/ 424687 h 974482"/>
                <a:gd name="connsiteX19" fmla="*/ 65708 w 1514235"/>
                <a:gd name="connsiteY19" fmla="*/ 605131 h 974482"/>
                <a:gd name="connsiteX20" fmla="*/ 94561 w 1514235"/>
                <a:gd name="connsiteY20" fmla="*/ 500755 h 974482"/>
                <a:gd name="connsiteX21" fmla="*/ 408037 w 1514235"/>
                <a:gd name="connsiteY21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929152 w 1514235"/>
                <a:gd name="connsiteY8" fmla="*/ 792828 h 974482"/>
                <a:gd name="connsiteX9" fmla="*/ 897084 w 1514235"/>
                <a:gd name="connsiteY9" fmla="*/ 974482 h 974482"/>
                <a:gd name="connsiteX10" fmla="*/ 842414 w 1514235"/>
                <a:gd name="connsiteY10" fmla="*/ 684802 h 974482"/>
                <a:gd name="connsiteX11" fmla="*/ 628059 w 1514235"/>
                <a:gd name="connsiteY11" fmla="*/ 659181 h 974482"/>
                <a:gd name="connsiteX12" fmla="*/ 543667 w 1514235"/>
                <a:gd name="connsiteY12" fmla="*/ 767910 h 974482"/>
                <a:gd name="connsiteX13" fmla="*/ 503434 w 1514235"/>
                <a:gd name="connsiteY13" fmla="*/ 832164 h 974482"/>
                <a:gd name="connsiteX14" fmla="*/ 450644 w 1514235"/>
                <a:gd name="connsiteY14" fmla="*/ 834115 h 974482"/>
                <a:gd name="connsiteX15" fmla="*/ 477111 w 1514235"/>
                <a:gd name="connsiteY15" fmla="*/ 735757 h 974482"/>
                <a:gd name="connsiteX16" fmla="*/ 459191 w 1514235"/>
                <a:gd name="connsiteY16" fmla="*/ 618966 h 974482"/>
                <a:gd name="connsiteX17" fmla="*/ 489625 w 1514235"/>
                <a:gd name="connsiteY17" fmla="*/ 324237 h 974482"/>
                <a:gd name="connsiteX18" fmla="*/ 352295 w 1514235"/>
                <a:gd name="connsiteY18" fmla="*/ 424687 h 974482"/>
                <a:gd name="connsiteX19" fmla="*/ 65708 w 1514235"/>
                <a:gd name="connsiteY19" fmla="*/ 605131 h 974482"/>
                <a:gd name="connsiteX20" fmla="*/ 94561 w 1514235"/>
                <a:gd name="connsiteY20" fmla="*/ 500755 h 974482"/>
                <a:gd name="connsiteX21" fmla="*/ 408037 w 1514235"/>
                <a:gd name="connsiteY21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1007773 w 1514235"/>
                <a:gd name="connsiteY8" fmla="*/ 798599 h 974482"/>
                <a:gd name="connsiteX9" fmla="*/ 897084 w 1514235"/>
                <a:gd name="connsiteY9" fmla="*/ 974482 h 974482"/>
                <a:gd name="connsiteX10" fmla="*/ 842414 w 1514235"/>
                <a:gd name="connsiteY10" fmla="*/ 684802 h 974482"/>
                <a:gd name="connsiteX11" fmla="*/ 628059 w 1514235"/>
                <a:gd name="connsiteY11" fmla="*/ 659181 h 974482"/>
                <a:gd name="connsiteX12" fmla="*/ 543667 w 1514235"/>
                <a:gd name="connsiteY12" fmla="*/ 767910 h 974482"/>
                <a:gd name="connsiteX13" fmla="*/ 503434 w 1514235"/>
                <a:gd name="connsiteY13" fmla="*/ 832164 h 974482"/>
                <a:gd name="connsiteX14" fmla="*/ 450644 w 1514235"/>
                <a:gd name="connsiteY14" fmla="*/ 834115 h 974482"/>
                <a:gd name="connsiteX15" fmla="*/ 477111 w 1514235"/>
                <a:gd name="connsiteY15" fmla="*/ 735757 h 974482"/>
                <a:gd name="connsiteX16" fmla="*/ 459191 w 1514235"/>
                <a:gd name="connsiteY16" fmla="*/ 618966 h 974482"/>
                <a:gd name="connsiteX17" fmla="*/ 489625 w 1514235"/>
                <a:gd name="connsiteY17" fmla="*/ 324237 h 974482"/>
                <a:gd name="connsiteX18" fmla="*/ 352295 w 1514235"/>
                <a:gd name="connsiteY18" fmla="*/ 424687 h 974482"/>
                <a:gd name="connsiteX19" fmla="*/ 65708 w 1514235"/>
                <a:gd name="connsiteY19" fmla="*/ 605131 h 974482"/>
                <a:gd name="connsiteX20" fmla="*/ 94561 w 1514235"/>
                <a:gd name="connsiteY20" fmla="*/ 500755 h 974482"/>
                <a:gd name="connsiteX21" fmla="*/ 408037 w 1514235"/>
                <a:gd name="connsiteY21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1017677 w 1514235"/>
                <a:gd name="connsiteY8" fmla="*/ 667785 h 974482"/>
                <a:gd name="connsiteX9" fmla="*/ 1007773 w 1514235"/>
                <a:gd name="connsiteY9" fmla="*/ 798599 h 974482"/>
                <a:gd name="connsiteX10" fmla="*/ 897084 w 1514235"/>
                <a:gd name="connsiteY10" fmla="*/ 974482 h 974482"/>
                <a:gd name="connsiteX11" fmla="*/ 842414 w 1514235"/>
                <a:gd name="connsiteY11" fmla="*/ 684802 h 974482"/>
                <a:gd name="connsiteX12" fmla="*/ 628059 w 1514235"/>
                <a:gd name="connsiteY12" fmla="*/ 659181 h 974482"/>
                <a:gd name="connsiteX13" fmla="*/ 543667 w 1514235"/>
                <a:gd name="connsiteY13" fmla="*/ 767910 h 974482"/>
                <a:gd name="connsiteX14" fmla="*/ 503434 w 1514235"/>
                <a:gd name="connsiteY14" fmla="*/ 832164 h 974482"/>
                <a:gd name="connsiteX15" fmla="*/ 450644 w 1514235"/>
                <a:gd name="connsiteY15" fmla="*/ 834115 h 974482"/>
                <a:gd name="connsiteX16" fmla="*/ 477111 w 1514235"/>
                <a:gd name="connsiteY16" fmla="*/ 735757 h 974482"/>
                <a:gd name="connsiteX17" fmla="*/ 459191 w 1514235"/>
                <a:gd name="connsiteY17" fmla="*/ 618966 h 974482"/>
                <a:gd name="connsiteX18" fmla="*/ 489625 w 1514235"/>
                <a:gd name="connsiteY18" fmla="*/ 324237 h 974482"/>
                <a:gd name="connsiteX19" fmla="*/ 352295 w 1514235"/>
                <a:gd name="connsiteY19" fmla="*/ 424687 h 974482"/>
                <a:gd name="connsiteX20" fmla="*/ 65708 w 1514235"/>
                <a:gd name="connsiteY20" fmla="*/ 605131 h 974482"/>
                <a:gd name="connsiteX21" fmla="*/ 94561 w 1514235"/>
                <a:gd name="connsiteY21" fmla="*/ 500755 h 974482"/>
                <a:gd name="connsiteX22" fmla="*/ 408037 w 1514235"/>
                <a:gd name="connsiteY22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1017677 w 1514235"/>
                <a:gd name="connsiteY8" fmla="*/ 667785 h 974482"/>
                <a:gd name="connsiteX9" fmla="*/ 1007773 w 1514235"/>
                <a:gd name="connsiteY9" fmla="*/ 798599 h 974482"/>
                <a:gd name="connsiteX10" fmla="*/ 897084 w 1514235"/>
                <a:gd name="connsiteY10" fmla="*/ 974482 h 974482"/>
                <a:gd name="connsiteX11" fmla="*/ 842414 w 1514235"/>
                <a:gd name="connsiteY11" fmla="*/ 684802 h 974482"/>
                <a:gd name="connsiteX12" fmla="*/ 628059 w 1514235"/>
                <a:gd name="connsiteY12" fmla="*/ 659181 h 974482"/>
                <a:gd name="connsiteX13" fmla="*/ 543667 w 1514235"/>
                <a:gd name="connsiteY13" fmla="*/ 767910 h 974482"/>
                <a:gd name="connsiteX14" fmla="*/ 503434 w 1514235"/>
                <a:gd name="connsiteY14" fmla="*/ 832164 h 974482"/>
                <a:gd name="connsiteX15" fmla="*/ 450644 w 1514235"/>
                <a:gd name="connsiteY15" fmla="*/ 834115 h 974482"/>
                <a:gd name="connsiteX16" fmla="*/ 477111 w 1514235"/>
                <a:gd name="connsiteY16" fmla="*/ 735757 h 974482"/>
                <a:gd name="connsiteX17" fmla="*/ 459191 w 1514235"/>
                <a:gd name="connsiteY17" fmla="*/ 618966 h 974482"/>
                <a:gd name="connsiteX18" fmla="*/ 489625 w 1514235"/>
                <a:gd name="connsiteY18" fmla="*/ 324237 h 974482"/>
                <a:gd name="connsiteX19" fmla="*/ 352295 w 1514235"/>
                <a:gd name="connsiteY19" fmla="*/ 424687 h 974482"/>
                <a:gd name="connsiteX20" fmla="*/ 65708 w 1514235"/>
                <a:gd name="connsiteY20" fmla="*/ 605131 h 974482"/>
                <a:gd name="connsiteX21" fmla="*/ 94561 w 1514235"/>
                <a:gd name="connsiteY21" fmla="*/ 500755 h 974482"/>
                <a:gd name="connsiteX22" fmla="*/ 408037 w 1514235"/>
                <a:gd name="connsiteY22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1012913 w 1514235"/>
                <a:gd name="connsiteY8" fmla="*/ 661953 h 974482"/>
                <a:gd name="connsiteX9" fmla="*/ 1007773 w 1514235"/>
                <a:gd name="connsiteY9" fmla="*/ 798599 h 974482"/>
                <a:gd name="connsiteX10" fmla="*/ 897084 w 1514235"/>
                <a:gd name="connsiteY10" fmla="*/ 974482 h 974482"/>
                <a:gd name="connsiteX11" fmla="*/ 842414 w 1514235"/>
                <a:gd name="connsiteY11" fmla="*/ 684802 h 974482"/>
                <a:gd name="connsiteX12" fmla="*/ 628059 w 1514235"/>
                <a:gd name="connsiteY12" fmla="*/ 659181 h 974482"/>
                <a:gd name="connsiteX13" fmla="*/ 543667 w 1514235"/>
                <a:gd name="connsiteY13" fmla="*/ 767910 h 974482"/>
                <a:gd name="connsiteX14" fmla="*/ 503434 w 1514235"/>
                <a:gd name="connsiteY14" fmla="*/ 832164 h 974482"/>
                <a:gd name="connsiteX15" fmla="*/ 450644 w 1514235"/>
                <a:gd name="connsiteY15" fmla="*/ 834115 h 974482"/>
                <a:gd name="connsiteX16" fmla="*/ 477111 w 1514235"/>
                <a:gd name="connsiteY16" fmla="*/ 735757 h 974482"/>
                <a:gd name="connsiteX17" fmla="*/ 459191 w 1514235"/>
                <a:gd name="connsiteY17" fmla="*/ 618966 h 974482"/>
                <a:gd name="connsiteX18" fmla="*/ 489625 w 1514235"/>
                <a:gd name="connsiteY18" fmla="*/ 324237 h 974482"/>
                <a:gd name="connsiteX19" fmla="*/ 352295 w 1514235"/>
                <a:gd name="connsiteY19" fmla="*/ 424687 h 974482"/>
                <a:gd name="connsiteX20" fmla="*/ 65708 w 1514235"/>
                <a:gd name="connsiteY20" fmla="*/ 605131 h 974482"/>
                <a:gd name="connsiteX21" fmla="*/ 94561 w 1514235"/>
                <a:gd name="connsiteY21" fmla="*/ 500755 h 974482"/>
                <a:gd name="connsiteX22" fmla="*/ 408037 w 1514235"/>
                <a:gd name="connsiteY22" fmla="*/ 67222 h 974482"/>
                <a:gd name="connsiteX0" fmla="*/ 408037 w 1514235"/>
                <a:gd name="connsiteY0" fmla="*/ 67222 h 974482"/>
                <a:gd name="connsiteX1" fmla="*/ 852281 w 1514235"/>
                <a:gd name="connsiteY1" fmla="*/ 55793 h 974482"/>
                <a:gd name="connsiteX2" fmla="*/ 1391067 w 1514235"/>
                <a:gd name="connsiteY2" fmla="*/ 456086 h 974482"/>
                <a:gd name="connsiteX3" fmla="*/ 1474252 w 1514235"/>
                <a:gd name="connsiteY3" fmla="*/ 515354 h 974482"/>
                <a:gd name="connsiteX4" fmla="*/ 1404581 w 1514235"/>
                <a:gd name="connsiteY4" fmla="*/ 613918 h 974482"/>
                <a:gd name="connsiteX5" fmla="*/ 1339237 w 1514235"/>
                <a:gd name="connsiteY5" fmla="*/ 613639 h 974482"/>
                <a:gd name="connsiteX6" fmla="*/ 1322155 w 1514235"/>
                <a:gd name="connsiteY6" fmla="*/ 547856 h 974482"/>
                <a:gd name="connsiteX7" fmla="*/ 1033965 w 1514235"/>
                <a:gd name="connsiteY7" fmla="*/ 385018 h 974482"/>
                <a:gd name="connsiteX8" fmla="*/ 1012913 w 1514235"/>
                <a:gd name="connsiteY8" fmla="*/ 661953 h 974482"/>
                <a:gd name="connsiteX9" fmla="*/ 1007773 w 1514235"/>
                <a:gd name="connsiteY9" fmla="*/ 798599 h 974482"/>
                <a:gd name="connsiteX10" fmla="*/ 897084 w 1514235"/>
                <a:gd name="connsiteY10" fmla="*/ 974482 h 974482"/>
                <a:gd name="connsiteX11" fmla="*/ 842414 w 1514235"/>
                <a:gd name="connsiteY11" fmla="*/ 684802 h 974482"/>
                <a:gd name="connsiteX12" fmla="*/ 628059 w 1514235"/>
                <a:gd name="connsiteY12" fmla="*/ 659181 h 974482"/>
                <a:gd name="connsiteX13" fmla="*/ 543667 w 1514235"/>
                <a:gd name="connsiteY13" fmla="*/ 767910 h 974482"/>
                <a:gd name="connsiteX14" fmla="*/ 503434 w 1514235"/>
                <a:gd name="connsiteY14" fmla="*/ 832164 h 974482"/>
                <a:gd name="connsiteX15" fmla="*/ 450644 w 1514235"/>
                <a:gd name="connsiteY15" fmla="*/ 834115 h 974482"/>
                <a:gd name="connsiteX16" fmla="*/ 477111 w 1514235"/>
                <a:gd name="connsiteY16" fmla="*/ 735757 h 974482"/>
                <a:gd name="connsiteX17" fmla="*/ 459191 w 1514235"/>
                <a:gd name="connsiteY17" fmla="*/ 618966 h 974482"/>
                <a:gd name="connsiteX18" fmla="*/ 489625 w 1514235"/>
                <a:gd name="connsiteY18" fmla="*/ 324237 h 974482"/>
                <a:gd name="connsiteX19" fmla="*/ 352295 w 1514235"/>
                <a:gd name="connsiteY19" fmla="*/ 424687 h 974482"/>
                <a:gd name="connsiteX20" fmla="*/ 65708 w 1514235"/>
                <a:gd name="connsiteY20" fmla="*/ 605131 h 974482"/>
                <a:gd name="connsiteX21" fmla="*/ 94561 w 1514235"/>
                <a:gd name="connsiteY21" fmla="*/ 500755 h 974482"/>
                <a:gd name="connsiteX22" fmla="*/ 408037 w 1514235"/>
                <a:gd name="connsiteY22" fmla="*/ 67222 h 974482"/>
                <a:gd name="connsiteX0" fmla="*/ 408037 w 1514235"/>
                <a:gd name="connsiteY0" fmla="*/ 67222 h 974679"/>
                <a:gd name="connsiteX1" fmla="*/ 852281 w 1514235"/>
                <a:gd name="connsiteY1" fmla="*/ 55793 h 974679"/>
                <a:gd name="connsiteX2" fmla="*/ 1391067 w 1514235"/>
                <a:gd name="connsiteY2" fmla="*/ 456086 h 974679"/>
                <a:gd name="connsiteX3" fmla="*/ 1474252 w 1514235"/>
                <a:gd name="connsiteY3" fmla="*/ 515354 h 974679"/>
                <a:gd name="connsiteX4" fmla="*/ 1404581 w 1514235"/>
                <a:gd name="connsiteY4" fmla="*/ 613918 h 974679"/>
                <a:gd name="connsiteX5" fmla="*/ 1339237 w 1514235"/>
                <a:gd name="connsiteY5" fmla="*/ 613639 h 974679"/>
                <a:gd name="connsiteX6" fmla="*/ 1322155 w 1514235"/>
                <a:gd name="connsiteY6" fmla="*/ 547856 h 974679"/>
                <a:gd name="connsiteX7" fmla="*/ 1033965 w 1514235"/>
                <a:gd name="connsiteY7" fmla="*/ 385018 h 974679"/>
                <a:gd name="connsiteX8" fmla="*/ 1012913 w 1514235"/>
                <a:gd name="connsiteY8" fmla="*/ 661953 h 974679"/>
                <a:gd name="connsiteX9" fmla="*/ 1007773 w 1514235"/>
                <a:gd name="connsiteY9" fmla="*/ 798599 h 974679"/>
                <a:gd name="connsiteX10" fmla="*/ 897084 w 1514235"/>
                <a:gd name="connsiteY10" fmla="*/ 974482 h 974679"/>
                <a:gd name="connsiteX11" fmla="*/ 942340 w 1514235"/>
                <a:gd name="connsiteY11" fmla="*/ 831452 h 974679"/>
                <a:gd name="connsiteX12" fmla="*/ 842414 w 1514235"/>
                <a:gd name="connsiteY12" fmla="*/ 684802 h 974679"/>
                <a:gd name="connsiteX13" fmla="*/ 628059 w 1514235"/>
                <a:gd name="connsiteY13" fmla="*/ 659181 h 974679"/>
                <a:gd name="connsiteX14" fmla="*/ 543667 w 1514235"/>
                <a:gd name="connsiteY14" fmla="*/ 767910 h 974679"/>
                <a:gd name="connsiteX15" fmla="*/ 503434 w 1514235"/>
                <a:gd name="connsiteY15" fmla="*/ 832164 h 974679"/>
                <a:gd name="connsiteX16" fmla="*/ 450644 w 1514235"/>
                <a:gd name="connsiteY16" fmla="*/ 834115 h 974679"/>
                <a:gd name="connsiteX17" fmla="*/ 477111 w 1514235"/>
                <a:gd name="connsiteY17" fmla="*/ 735757 h 974679"/>
                <a:gd name="connsiteX18" fmla="*/ 459191 w 1514235"/>
                <a:gd name="connsiteY18" fmla="*/ 618966 h 974679"/>
                <a:gd name="connsiteX19" fmla="*/ 489625 w 1514235"/>
                <a:gd name="connsiteY19" fmla="*/ 324237 h 974679"/>
                <a:gd name="connsiteX20" fmla="*/ 352295 w 1514235"/>
                <a:gd name="connsiteY20" fmla="*/ 424687 h 974679"/>
                <a:gd name="connsiteX21" fmla="*/ 65708 w 1514235"/>
                <a:gd name="connsiteY21" fmla="*/ 605131 h 974679"/>
                <a:gd name="connsiteX22" fmla="*/ 94561 w 1514235"/>
                <a:gd name="connsiteY22" fmla="*/ 500755 h 974679"/>
                <a:gd name="connsiteX23" fmla="*/ 408037 w 1514235"/>
                <a:gd name="connsiteY23" fmla="*/ 67222 h 974679"/>
                <a:gd name="connsiteX0" fmla="*/ 408037 w 1514235"/>
                <a:gd name="connsiteY0" fmla="*/ 67222 h 974679"/>
                <a:gd name="connsiteX1" fmla="*/ 852281 w 1514235"/>
                <a:gd name="connsiteY1" fmla="*/ 55793 h 974679"/>
                <a:gd name="connsiteX2" fmla="*/ 1391067 w 1514235"/>
                <a:gd name="connsiteY2" fmla="*/ 456086 h 974679"/>
                <a:gd name="connsiteX3" fmla="*/ 1474252 w 1514235"/>
                <a:gd name="connsiteY3" fmla="*/ 515354 h 974679"/>
                <a:gd name="connsiteX4" fmla="*/ 1404581 w 1514235"/>
                <a:gd name="connsiteY4" fmla="*/ 613918 h 974679"/>
                <a:gd name="connsiteX5" fmla="*/ 1339237 w 1514235"/>
                <a:gd name="connsiteY5" fmla="*/ 613639 h 974679"/>
                <a:gd name="connsiteX6" fmla="*/ 1322155 w 1514235"/>
                <a:gd name="connsiteY6" fmla="*/ 547856 h 974679"/>
                <a:gd name="connsiteX7" fmla="*/ 1033965 w 1514235"/>
                <a:gd name="connsiteY7" fmla="*/ 385018 h 974679"/>
                <a:gd name="connsiteX8" fmla="*/ 1012913 w 1514235"/>
                <a:gd name="connsiteY8" fmla="*/ 661953 h 974679"/>
                <a:gd name="connsiteX9" fmla="*/ 1007773 w 1514235"/>
                <a:gd name="connsiteY9" fmla="*/ 798599 h 974679"/>
                <a:gd name="connsiteX10" fmla="*/ 897084 w 1514235"/>
                <a:gd name="connsiteY10" fmla="*/ 974482 h 974679"/>
                <a:gd name="connsiteX11" fmla="*/ 942340 w 1514235"/>
                <a:gd name="connsiteY11" fmla="*/ 831452 h 974679"/>
                <a:gd name="connsiteX12" fmla="*/ 842414 w 1514235"/>
                <a:gd name="connsiteY12" fmla="*/ 684802 h 974679"/>
                <a:gd name="connsiteX13" fmla="*/ 628059 w 1514235"/>
                <a:gd name="connsiteY13" fmla="*/ 659181 h 974679"/>
                <a:gd name="connsiteX14" fmla="*/ 543667 w 1514235"/>
                <a:gd name="connsiteY14" fmla="*/ 767910 h 974679"/>
                <a:gd name="connsiteX15" fmla="*/ 503434 w 1514235"/>
                <a:gd name="connsiteY15" fmla="*/ 832164 h 974679"/>
                <a:gd name="connsiteX16" fmla="*/ 450644 w 1514235"/>
                <a:gd name="connsiteY16" fmla="*/ 834115 h 974679"/>
                <a:gd name="connsiteX17" fmla="*/ 477111 w 1514235"/>
                <a:gd name="connsiteY17" fmla="*/ 735757 h 974679"/>
                <a:gd name="connsiteX18" fmla="*/ 459191 w 1514235"/>
                <a:gd name="connsiteY18" fmla="*/ 618966 h 974679"/>
                <a:gd name="connsiteX19" fmla="*/ 489625 w 1514235"/>
                <a:gd name="connsiteY19" fmla="*/ 324237 h 974679"/>
                <a:gd name="connsiteX20" fmla="*/ 352295 w 1514235"/>
                <a:gd name="connsiteY20" fmla="*/ 424687 h 974679"/>
                <a:gd name="connsiteX21" fmla="*/ 65708 w 1514235"/>
                <a:gd name="connsiteY21" fmla="*/ 605131 h 974679"/>
                <a:gd name="connsiteX22" fmla="*/ 94561 w 1514235"/>
                <a:gd name="connsiteY22" fmla="*/ 500755 h 974679"/>
                <a:gd name="connsiteX23" fmla="*/ 408037 w 1514235"/>
                <a:gd name="connsiteY23" fmla="*/ 67222 h 974679"/>
                <a:gd name="connsiteX0" fmla="*/ 408037 w 1514235"/>
                <a:gd name="connsiteY0" fmla="*/ 67222 h 913567"/>
                <a:gd name="connsiteX1" fmla="*/ 852281 w 1514235"/>
                <a:gd name="connsiteY1" fmla="*/ 55793 h 913567"/>
                <a:gd name="connsiteX2" fmla="*/ 1391067 w 1514235"/>
                <a:gd name="connsiteY2" fmla="*/ 456086 h 913567"/>
                <a:gd name="connsiteX3" fmla="*/ 1474252 w 1514235"/>
                <a:gd name="connsiteY3" fmla="*/ 515354 h 913567"/>
                <a:gd name="connsiteX4" fmla="*/ 1404581 w 1514235"/>
                <a:gd name="connsiteY4" fmla="*/ 613918 h 913567"/>
                <a:gd name="connsiteX5" fmla="*/ 1339237 w 1514235"/>
                <a:gd name="connsiteY5" fmla="*/ 613639 h 913567"/>
                <a:gd name="connsiteX6" fmla="*/ 1322155 w 1514235"/>
                <a:gd name="connsiteY6" fmla="*/ 547856 h 913567"/>
                <a:gd name="connsiteX7" fmla="*/ 1033965 w 1514235"/>
                <a:gd name="connsiteY7" fmla="*/ 385018 h 913567"/>
                <a:gd name="connsiteX8" fmla="*/ 1012913 w 1514235"/>
                <a:gd name="connsiteY8" fmla="*/ 661953 h 913567"/>
                <a:gd name="connsiteX9" fmla="*/ 1007773 w 1514235"/>
                <a:gd name="connsiteY9" fmla="*/ 798599 h 913567"/>
                <a:gd name="connsiteX10" fmla="*/ 963264 w 1514235"/>
                <a:gd name="connsiteY10" fmla="*/ 880533 h 913567"/>
                <a:gd name="connsiteX11" fmla="*/ 942340 w 1514235"/>
                <a:gd name="connsiteY11" fmla="*/ 831452 h 913567"/>
                <a:gd name="connsiteX12" fmla="*/ 842414 w 1514235"/>
                <a:gd name="connsiteY12" fmla="*/ 684802 h 913567"/>
                <a:gd name="connsiteX13" fmla="*/ 628059 w 1514235"/>
                <a:gd name="connsiteY13" fmla="*/ 659181 h 913567"/>
                <a:gd name="connsiteX14" fmla="*/ 543667 w 1514235"/>
                <a:gd name="connsiteY14" fmla="*/ 767910 h 913567"/>
                <a:gd name="connsiteX15" fmla="*/ 503434 w 1514235"/>
                <a:gd name="connsiteY15" fmla="*/ 832164 h 913567"/>
                <a:gd name="connsiteX16" fmla="*/ 450644 w 1514235"/>
                <a:gd name="connsiteY16" fmla="*/ 834115 h 913567"/>
                <a:gd name="connsiteX17" fmla="*/ 477111 w 1514235"/>
                <a:gd name="connsiteY17" fmla="*/ 735757 h 913567"/>
                <a:gd name="connsiteX18" fmla="*/ 459191 w 1514235"/>
                <a:gd name="connsiteY18" fmla="*/ 618966 h 913567"/>
                <a:gd name="connsiteX19" fmla="*/ 489625 w 1514235"/>
                <a:gd name="connsiteY19" fmla="*/ 324237 h 913567"/>
                <a:gd name="connsiteX20" fmla="*/ 352295 w 1514235"/>
                <a:gd name="connsiteY20" fmla="*/ 424687 h 913567"/>
                <a:gd name="connsiteX21" fmla="*/ 65708 w 1514235"/>
                <a:gd name="connsiteY21" fmla="*/ 605131 h 913567"/>
                <a:gd name="connsiteX22" fmla="*/ 94561 w 1514235"/>
                <a:gd name="connsiteY22" fmla="*/ 500755 h 913567"/>
                <a:gd name="connsiteX23" fmla="*/ 408037 w 1514235"/>
                <a:gd name="connsiteY23" fmla="*/ 67222 h 913567"/>
                <a:gd name="connsiteX0" fmla="*/ 408037 w 1514235"/>
                <a:gd name="connsiteY0" fmla="*/ 67222 h 999766"/>
                <a:gd name="connsiteX1" fmla="*/ 852281 w 1514235"/>
                <a:gd name="connsiteY1" fmla="*/ 55793 h 999766"/>
                <a:gd name="connsiteX2" fmla="*/ 1391067 w 1514235"/>
                <a:gd name="connsiteY2" fmla="*/ 456086 h 999766"/>
                <a:gd name="connsiteX3" fmla="*/ 1474252 w 1514235"/>
                <a:gd name="connsiteY3" fmla="*/ 515354 h 999766"/>
                <a:gd name="connsiteX4" fmla="*/ 1404581 w 1514235"/>
                <a:gd name="connsiteY4" fmla="*/ 613918 h 999766"/>
                <a:gd name="connsiteX5" fmla="*/ 1339237 w 1514235"/>
                <a:gd name="connsiteY5" fmla="*/ 613639 h 999766"/>
                <a:gd name="connsiteX6" fmla="*/ 1322155 w 1514235"/>
                <a:gd name="connsiteY6" fmla="*/ 547856 h 999766"/>
                <a:gd name="connsiteX7" fmla="*/ 1033965 w 1514235"/>
                <a:gd name="connsiteY7" fmla="*/ 385018 h 999766"/>
                <a:gd name="connsiteX8" fmla="*/ 1012913 w 1514235"/>
                <a:gd name="connsiteY8" fmla="*/ 661953 h 999766"/>
                <a:gd name="connsiteX9" fmla="*/ 1007773 w 1514235"/>
                <a:gd name="connsiteY9" fmla="*/ 798599 h 999766"/>
                <a:gd name="connsiteX10" fmla="*/ 1051801 w 1514235"/>
                <a:gd name="connsiteY10" fmla="*/ 998734 h 999766"/>
                <a:gd name="connsiteX11" fmla="*/ 963264 w 1514235"/>
                <a:gd name="connsiteY11" fmla="*/ 880533 h 999766"/>
                <a:gd name="connsiteX12" fmla="*/ 942340 w 1514235"/>
                <a:gd name="connsiteY12" fmla="*/ 831452 h 999766"/>
                <a:gd name="connsiteX13" fmla="*/ 842414 w 1514235"/>
                <a:gd name="connsiteY13" fmla="*/ 684802 h 999766"/>
                <a:gd name="connsiteX14" fmla="*/ 628059 w 1514235"/>
                <a:gd name="connsiteY14" fmla="*/ 659181 h 999766"/>
                <a:gd name="connsiteX15" fmla="*/ 543667 w 1514235"/>
                <a:gd name="connsiteY15" fmla="*/ 767910 h 999766"/>
                <a:gd name="connsiteX16" fmla="*/ 503434 w 1514235"/>
                <a:gd name="connsiteY16" fmla="*/ 832164 h 999766"/>
                <a:gd name="connsiteX17" fmla="*/ 450644 w 1514235"/>
                <a:gd name="connsiteY17" fmla="*/ 834115 h 999766"/>
                <a:gd name="connsiteX18" fmla="*/ 477111 w 1514235"/>
                <a:gd name="connsiteY18" fmla="*/ 735757 h 999766"/>
                <a:gd name="connsiteX19" fmla="*/ 459191 w 1514235"/>
                <a:gd name="connsiteY19" fmla="*/ 618966 h 999766"/>
                <a:gd name="connsiteX20" fmla="*/ 489625 w 1514235"/>
                <a:gd name="connsiteY20" fmla="*/ 324237 h 999766"/>
                <a:gd name="connsiteX21" fmla="*/ 352295 w 1514235"/>
                <a:gd name="connsiteY21" fmla="*/ 424687 h 999766"/>
                <a:gd name="connsiteX22" fmla="*/ 65708 w 1514235"/>
                <a:gd name="connsiteY22" fmla="*/ 605131 h 999766"/>
                <a:gd name="connsiteX23" fmla="*/ 94561 w 1514235"/>
                <a:gd name="connsiteY23" fmla="*/ 500755 h 999766"/>
                <a:gd name="connsiteX24" fmla="*/ 408037 w 1514235"/>
                <a:gd name="connsiteY24" fmla="*/ 67222 h 999766"/>
                <a:gd name="connsiteX0" fmla="*/ 408037 w 1514235"/>
                <a:gd name="connsiteY0" fmla="*/ 67222 h 998759"/>
                <a:gd name="connsiteX1" fmla="*/ 852281 w 1514235"/>
                <a:gd name="connsiteY1" fmla="*/ 55793 h 998759"/>
                <a:gd name="connsiteX2" fmla="*/ 1391067 w 1514235"/>
                <a:gd name="connsiteY2" fmla="*/ 456086 h 998759"/>
                <a:gd name="connsiteX3" fmla="*/ 1474252 w 1514235"/>
                <a:gd name="connsiteY3" fmla="*/ 515354 h 998759"/>
                <a:gd name="connsiteX4" fmla="*/ 1404581 w 1514235"/>
                <a:gd name="connsiteY4" fmla="*/ 613918 h 998759"/>
                <a:gd name="connsiteX5" fmla="*/ 1339237 w 1514235"/>
                <a:gd name="connsiteY5" fmla="*/ 613639 h 998759"/>
                <a:gd name="connsiteX6" fmla="*/ 1322155 w 1514235"/>
                <a:gd name="connsiteY6" fmla="*/ 547856 h 998759"/>
                <a:gd name="connsiteX7" fmla="*/ 1033965 w 1514235"/>
                <a:gd name="connsiteY7" fmla="*/ 385018 h 998759"/>
                <a:gd name="connsiteX8" fmla="*/ 1012913 w 1514235"/>
                <a:gd name="connsiteY8" fmla="*/ 661953 h 998759"/>
                <a:gd name="connsiteX9" fmla="*/ 1007773 w 1514235"/>
                <a:gd name="connsiteY9" fmla="*/ 798599 h 998759"/>
                <a:gd name="connsiteX10" fmla="*/ 1018610 w 1514235"/>
                <a:gd name="connsiteY10" fmla="*/ 871238 h 998759"/>
                <a:gd name="connsiteX11" fmla="*/ 1051801 w 1514235"/>
                <a:gd name="connsiteY11" fmla="*/ 998734 h 998759"/>
                <a:gd name="connsiteX12" fmla="*/ 963264 w 1514235"/>
                <a:gd name="connsiteY12" fmla="*/ 880533 h 998759"/>
                <a:gd name="connsiteX13" fmla="*/ 942340 w 1514235"/>
                <a:gd name="connsiteY13" fmla="*/ 831452 h 998759"/>
                <a:gd name="connsiteX14" fmla="*/ 842414 w 1514235"/>
                <a:gd name="connsiteY14" fmla="*/ 684802 h 998759"/>
                <a:gd name="connsiteX15" fmla="*/ 628059 w 1514235"/>
                <a:gd name="connsiteY15" fmla="*/ 659181 h 998759"/>
                <a:gd name="connsiteX16" fmla="*/ 543667 w 1514235"/>
                <a:gd name="connsiteY16" fmla="*/ 767910 h 998759"/>
                <a:gd name="connsiteX17" fmla="*/ 503434 w 1514235"/>
                <a:gd name="connsiteY17" fmla="*/ 832164 h 998759"/>
                <a:gd name="connsiteX18" fmla="*/ 450644 w 1514235"/>
                <a:gd name="connsiteY18" fmla="*/ 834115 h 998759"/>
                <a:gd name="connsiteX19" fmla="*/ 477111 w 1514235"/>
                <a:gd name="connsiteY19" fmla="*/ 735757 h 998759"/>
                <a:gd name="connsiteX20" fmla="*/ 459191 w 1514235"/>
                <a:gd name="connsiteY20" fmla="*/ 618966 h 998759"/>
                <a:gd name="connsiteX21" fmla="*/ 489625 w 1514235"/>
                <a:gd name="connsiteY21" fmla="*/ 324237 h 998759"/>
                <a:gd name="connsiteX22" fmla="*/ 352295 w 1514235"/>
                <a:gd name="connsiteY22" fmla="*/ 424687 h 998759"/>
                <a:gd name="connsiteX23" fmla="*/ 65708 w 1514235"/>
                <a:gd name="connsiteY23" fmla="*/ 605131 h 998759"/>
                <a:gd name="connsiteX24" fmla="*/ 94561 w 1514235"/>
                <a:gd name="connsiteY24" fmla="*/ 500755 h 998759"/>
                <a:gd name="connsiteX25" fmla="*/ 408037 w 1514235"/>
                <a:gd name="connsiteY25" fmla="*/ 67222 h 998759"/>
                <a:gd name="connsiteX0" fmla="*/ 408037 w 1514235"/>
                <a:gd name="connsiteY0" fmla="*/ 67222 h 998759"/>
                <a:gd name="connsiteX1" fmla="*/ 852281 w 1514235"/>
                <a:gd name="connsiteY1" fmla="*/ 55793 h 998759"/>
                <a:gd name="connsiteX2" fmla="*/ 1391067 w 1514235"/>
                <a:gd name="connsiteY2" fmla="*/ 456086 h 998759"/>
                <a:gd name="connsiteX3" fmla="*/ 1474252 w 1514235"/>
                <a:gd name="connsiteY3" fmla="*/ 515354 h 998759"/>
                <a:gd name="connsiteX4" fmla="*/ 1404581 w 1514235"/>
                <a:gd name="connsiteY4" fmla="*/ 613918 h 998759"/>
                <a:gd name="connsiteX5" fmla="*/ 1339237 w 1514235"/>
                <a:gd name="connsiteY5" fmla="*/ 613639 h 998759"/>
                <a:gd name="connsiteX6" fmla="*/ 1322155 w 1514235"/>
                <a:gd name="connsiteY6" fmla="*/ 547856 h 998759"/>
                <a:gd name="connsiteX7" fmla="*/ 1033965 w 1514235"/>
                <a:gd name="connsiteY7" fmla="*/ 385018 h 998759"/>
                <a:gd name="connsiteX8" fmla="*/ 1012913 w 1514235"/>
                <a:gd name="connsiteY8" fmla="*/ 661953 h 998759"/>
                <a:gd name="connsiteX9" fmla="*/ 1007773 w 1514235"/>
                <a:gd name="connsiteY9" fmla="*/ 798599 h 998759"/>
                <a:gd name="connsiteX10" fmla="*/ 1018610 w 1514235"/>
                <a:gd name="connsiteY10" fmla="*/ 871238 h 998759"/>
                <a:gd name="connsiteX11" fmla="*/ 1051801 w 1514235"/>
                <a:gd name="connsiteY11" fmla="*/ 998734 h 998759"/>
                <a:gd name="connsiteX12" fmla="*/ 963264 w 1514235"/>
                <a:gd name="connsiteY12" fmla="*/ 880533 h 998759"/>
                <a:gd name="connsiteX13" fmla="*/ 942340 w 1514235"/>
                <a:gd name="connsiteY13" fmla="*/ 831452 h 998759"/>
                <a:gd name="connsiteX14" fmla="*/ 842414 w 1514235"/>
                <a:gd name="connsiteY14" fmla="*/ 684802 h 998759"/>
                <a:gd name="connsiteX15" fmla="*/ 628059 w 1514235"/>
                <a:gd name="connsiteY15" fmla="*/ 659181 h 998759"/>
                <a:gd name="connsiteX16" fmla="*/ 543667 w 1514235"/>
                <a:gd name="connsiteY16" fmla="*/ 767910 h 998759"/>
                <a:gd name="connsiteX17" fmla="*/ 503434 w 1514235"/>
                <a:gd name="connsiteY17" fmla="*/ 832164 h 998759"/>
                <a:gd name="connsiteX18" fmla="*/ 450644 w 1514235"/>
                <a:gd name="connsiteY18" fmla="*/ 834115 h 998759"/>
                <a:gd name="connsiteX19" fmla="*/ 477111 w 1514235"/>
                <a:gd name="connsiteY19" fmla="*/ 735757 h 998759"/>
                <a:gd name="connsiteX20" fmla="*/ 459191 w 1514235"/>
                <a:gd name="connsiteY20" fmla="*/ 618966 h 998759"/>
                <a:gd name="connsiteX21" fmla="*/ 489625 w 1514235"/>
                <a:gd name="connsiteY21" fmla="*/ 324237 h 998759"/>
                <a:gd name="connsiteX22" fmla="*/ 352295 w 1514235"/>
                <a:gd name="connsiteY22" fmla="*/ 424687 h 998759"/>
                <a:gd name="connsiteX23" fmla="*/ 65708 w 1514235"/>
                <a:gd name="connsiteY23" fmla="*/ 605131 h 998759"/>
                <a:gd name="connsiteX24" fmla="*/ 94561 w 1514235"/>
                <a:gd name="connsiteY24" fmla="*/ 500755 h 998759"/>
                <a:gd name="connsiteX25" fmla="*/ 408037 w 1514235"/>
                <a:gd name="connsiteY25" fmla="*/ 67222 h 998759"/>
                <a:gd name="connsiteX0" fmla="*/ 408037 w 1514235"/>
                <a:gd name="connsiteY0" fmla="*/ 67222 h 998795"/>
                <a:gd name="connsiteX1" fmla="*/ 852281 w 1514235"/>
                <a:gd name="connsiteY1" fmla="*/ 55793 h 998795"/>
                <a:gd name="connsiteX2" fmla="*/ 1391067 w 1514235"/>
                <a:gd name="connsiteY2" fmla="*/ 456086 h 998795"/>
                <a:gd name="connsiteX3" fmla="*/ 1474252 w 1514235"/>
                <a:gd name="connsiteY3" fmla="*/ 515354 h 998795"/>
                <a:gd name="connsiteX4" fmla="*/ 1404581 w 1514235"/>
                <a:gd name="connsiteY4" fmla="*/ 613918 h 998795"/>
                <a:gd name="connsiteX5" fmla="*/ 1339237 w 1514235"/>
                <a:gd name="connsiteY5" fmla="*/ 613639 h 998795"/>
                <a:gd name="connsiteX6" fmla="*/ 1322155 w 1514235"/>
                <a:gd name="connsiteY6" fmla="*/ 547856 h 998795"/>
                <a:gd name="connsiteX7" fmla="*/ 1033965 w 1514235"/>
                <a:gd name="connsiteY7" fmla="*/ 385018 h 998795"/>
                <a:gd name="connsiteX8" fmla="*/ 1012913 w 1514235"/>
                <a:gd name="connsiteY8" fmla="*/ 661953 h 998795"/>
                <a:gd name="connsiteX9" fmla="*/ 1007773 w 1514235"/>
                <a:gd name="connsiteY9" fmla="*/ 798599 h 998795"/>
                <a:gd name="connsiteX10" fmla="*/ 1018610 w 1514235"/>
                <a:gd name="connsiteY10" fmla="*/ 871238 h 998795"/>
                <a:gd name="connsiteX11" fmla="*/ 1051801 w 1514235"/>
                <a:gd name="connsiteY11" fmla="*/ 998734 h 998795"/>
                <a:gd name="connsiteX12" fmla="*/ 963264 w 1514235"/>
                <a:gd name="connsiteY12" fmla="*/ 880533 h 998795"/>
                <a:gd name="connsiteX13" fmla="*/ 942340 w 1514235"/>
                <a:gd name="connsiteY13" fmla="*/ 831452 h 998795"/>
                <a:gd name="connsiteX14" fmla="*/ 842414 w 1514235"/>
                <a:gd name="connsiteY14" fmla="*/ 684802 h 998795"/>
                <a:gd name="connsiteX15" fmla="*/ 628059 w 1514235"/>
                <a:gd name="connsiteY15" fmla="*/ 659181 h 998795"/>
                <a:gd name="connsiteX16" fmla="*/ 543667 w 1514235"/>
                <a:gd name="connsiteY16" fmla="*/ 767910 h 998795"/>
                <a:gd name="connsiteX17" fmla="*/ 503434 w 1514235"/>
                <a:gd name="connsiteY17" fmla="*/ 832164 h 998795"/>
                <a:gd name="connsiteX18" fmla="*/ 450644 w 1514235"/>
                <a:gd name="connsiteY18" fmla="*/ 834115 h 998795"/>
                <a:gd name="connsiteX19" fmla="*/ 477111 w 1514235"/>
                <a:gd name="connsiteY19" fmla="*/ 735757 h 998795"/>
                <a:gd name="connsiteX20" fmla="*/ 459191 w 1514235"/>
                <a:gd name="connsiteY20" fmla="*/ 618966 h 998795"/>
                <a:gd name="connsiteX21" fmla="*/ 489625 w 1514235"/>
                <a:gd name="connsiteY21" fmla="*/ 324237 h 998795"/>
                <a:gd name="connsiteX22" fmla="*/ 352295 w 1514235"/>
                <a:gd name="connsiteY22" fmla="*/ 424687 h 998795"/>
                <a:gd name="connsiteX23" fmla="*/ 65708 w 1514235"/>
                <a:gd name="connsiteY23" fmla="*/ 605131 h 998795"/>
                <a:gd name="connsiteX24" fmla="*/ 94561 w 1514235"/>
                <a:gd name="connsiteY24" fmla="*/ 500755 h 998795"/>
                <a:gd name="connsiteX25" fmla="*/ 408037 w 1514235"/>
                <a:gd name="connsiteY25" fmla="*/ 67222 h 998795"/>
                <a:gd name="connsiteX0" fmla="*/ 408037 w 1514235"/>
                <a:gd name="connsiteY0" fmla="*/ 67222 h 998795"/>
                <a:gd name="connsiteX1" fmla="*/ 852281 w 1514235"/>
                <a:gd name="connsiteY1" fmla="*/ 55793 h 998795"/>
                <a:gd name="connsiteX2" fmla="*/ 1391067 w 1514235"/>
                <a:gd name="connsiteY2" fmla="*/ 456086 h 998795"/>
                <a:gd name="connsiteX3" fmla="*/ 1474252 w 1514235"/>
                <a:gd name="connsiteY3" fmla="*/ 515354 h 998795"/>
                <a:gd name="connsiteX4" fmla="*/ 1404581 w 1514235"/>
                <a:gd name="connsiteY4" fmla="*/ 613918 h 998795"/>
                <a:gd name="connsiteX5" fmla="*/ 1339237 w 1514235"/>
                <a:gd name="connsiteY5" fmla="*/ 613639 h 998795"/>
                <a:gd name="connsiteX6" fmla="*/ 1322155 w 1514235"/>
                <a:gd name="connsiteY6" fmla="*/ 547856 h 998795"/>
                <a:gd name="connsiteX7" fmla="*/ 1033965 w 1514235"/>
                <a:gd name="connsiteY7" fmla="*/ 385018 h 998795"/>
                <a:gd name="connsiteX8" fmla="*/ 1012913 w 1514235"/>
                <a:gd name="connsiteY8" fmla="*/ 661953 h 998795"/>
                <a:gd name="connsiteX9" fmla="*/ 1007773 w 1514235"/>
                <a:gd name="connsiteY9" fmla="*/ 798599 h 998795"/>
                <a:gd name="connsiteX10" fmla="*/ 1018170 w 1514235"/>
                <a:gd name="connsiteY10" fmla="*/ 896881 h 998795"/>
                <a:gd name="connsiteX11" fmla="*/ 1051801 w 1514235"/>
                <a:gd name="connsiteY11" fmla="*/ 998734 h 998795"/>
                <a:gd name="connsiteX12" fmla="*/ 963264 w 1514235"/>
                <a:gd name="connsiteY12" fmla="*/ 880533 h 998795"/>
                <a:gd name="connsiteX13" fmla="*/ 942340 w 1514235"/>
                <a:gd name="connsiteY13" fmla="*/ 831452 h 998795"/>
                <a:gd name="connsiteX14" fmla="*/ 842414 w 1514235"/>
                <a:gd name="connsiteY14" fmla="*/ 684802 h 998795"/>
                <a:gd name="connsiteX15" fmla="*/ 628059 w 1514235"/>
                <a:gd name="connsiteY15" fmla="*/ 659181 h 998795"/>
                <a:gd name="connsiteX16" fmla="*/ 543667 w 1514235"/>
                <a:gd name="connsiteY16" fmla="*/ 767910 h 998795"/>
                <a:gd name="connsiteX17" fmla="*/ 503434 w 1514235"/>
                <a:gd name="connsiteY17" fmla="*/ 832164 h 998795"/>
                <a:gd name="connsiteX18" fmla="*/ 450644 w 1514235"/>
                <a:gd name="connsiteY18" fmla="*/ 834115 h 998795"/>
                <a:gd name="connsiteX19" fmla="*/ 477111 w 1514235"/>
                <a:gd name="connsiteY19" fmla="*/ 735757 h 998795"/>
                <a:gd name="connsiteX20" fmla="*/ 459191 w 1514235"/>
                <a:gd name="connsiteY20" fmla="*/ 618966 h 998795"/>
                <a:gd name="connsiteX21" fmla="*/ 489625 w 1514235"/>
                <a:gd name="connsiteY21" fmla="*/ 324237 h 998795"/>
                <a:gd name="connsiteX22" fmla="*/ 352295 w 1514235"/>
                <a:gd name="connsiteY22" fmla="*/ 424687 h 998795"/>
                <a:gd name="connsiteX23" fmla="*/ 65708 w 1514235"/>
                <a:gd name="connsiteY23" fmla="*/ 605131 h 998795"/>
                <a:gd name="connsiteX24" fmla="*/ 94561 w 1514235"/>
                <a:gd name="connsiteY24" fmla="*/ 500755 h 998795"/>
                <a:gd name="connsiteX25" fmla="*/ 408037 w 1514235"/>
                <a:gd name="connsiteY25" fmla="*/ 67222 h 998795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39237 w 1514235"/>
                <a:gd name="connsiteY5" fmla="*/ 623518 h 1008674"/>
                <a:gd name="connsiteX6" fmla="*/ 1322155 w 1514235"/>
                <a:gd name="connsiteY6" fmla="*/ 557735 h 1008674"/>
                <a:gd name="connsiteX7" fmla="*/ 1033965 w 1514235"/>
                <a:gd name="connsiteY7" fmla="*/ 394897 h 1008674"/>
                <a:gd name="connsiteX8" fmla="*/ 1012913 w 1514235"/>
                <a:gd name="connsiteY8" fmla="*/ 671832 h 1008674"/>
                <a:gd name="connsiteX9" fmla="*/ 1007773 w 1514235"/>
                <a:gd name="connsiteY9" fmla="*/ 808478 h 1008674"/>
                <a:gd name="connsiteX10" fmla="*/ 1018170 w 1514235"/>
                <a:gd name="connsiteY10" fmla="*/ 906760 h 1008674"/>
                <a:gd name="connsiteX11" fmla="*/ 1051801 w 1514235"/>
                <a:gd name="connsiteY11" fmla="*/ 1008613 h 1008674"/>
                <a:gd name="connsiteX12" fmla="*/ 963264 w 1514235"/>
                <a:gd name="connsiteY12" fmla="*/ 890412 h 1008674"/>
                <a:gd name="connsiteX13" fmla="*/ 942340 w 1514235"/>
                <a:gd name="connsiteY13" fmla="*/ 841331 h 1008674"/>
                <a:gd name="connsiteX14" fmla="*/ 842414 w 1514235"/>
                <a:gd name="connsiteY14" fmla="*/ 694681 h 1008674"/>
                <a:gd name="connsiteX15" fmla="*/ 628059 w 1514235"/>
                <a:gd name="connsiteY15" fmla="*/ 669060 h 1008674"/>
                <a:gd name="connsiteX16" fmla="*/ 543667 w 1514235"/>
                <a:gd name="connsiteY16" fmla="*/ 777789 h 1008674"/>
                <a:gd name="connsiteX17" fmla="*/ 503434 w 1514235"/>
                <a:gd name="connsiteY17" fmla="*/ 842043 h 1008674"/>
                <a:gd name="connsiteX18" fmla="*/ 450644 w 1514235"/>
                <a:gd name="connsiteY18" fmla="*/ 843994 h 1008674"/>
                <a:gd name="connsiteX19" fmla="*/ 477111 w 1514235"/>
                <a:gd name="connsiteY19" fmla="*/ 745636 h 1008674"/>
                <a:gd name="connsiteX20" fmla="*/ 459191 w 1514235"/>
                <a:gd name="connsiteY20" fmla="*/ 628845 h 1008674"/>
                <a:gd name="connsiteX21" fmla="*/ 489625 w 1514235"/>
                <a:gd name="connsiteY21" fmla="*/ 334116 h 1008674"/>
                <a:gd name="connsiteX22" fmla="*/ 352295 w 1514235"/>
                <a:gd name="connsiteY22" fmla="*/ 434566 h 1008674"/>
                <a:gd name="connsiteX23" fmla="*/ 65708 w 1514235"/>
                <a:gd name="connsiteY23" fmla="*/ 615010 h 1008674"/>
                <a:gd name="connsiteX24" fmla="*/ 94561 w 1514235"/>
                <a:gd name="connsiteY24" fmla="*/ 510634 h 1008674"/>
                <a:gd name="connsiteX25" fmla="*/ 521112 w 1514235"/>
                <a:gd name="connsiteY25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39237 w 1514235"/>
                <a:gd name="connsiteY5" fmla="*/ 623518 h 1008674"/>
                <a:gd name="connsiteX6" fmla="*/ 1322155 w 1514235"/>
                <a:gd name="connsiteY6" fmla="*/ 557735 h 1008674"/>
                <a:gd name="connsiteX7" fmla="*/ 1033965 w 1514235"/>
                <a:gd name="connsiteY7" fmla="*/ 394897 h 1008674"/>
                <a:gd name="connsiteX8" fmla="*/ 1012913 w 1514235"/>
                <a:gd name="connsiteY8" fmla="*/ 671832 h 1008674"/>
                <a:gd name="connsiteX9" fmla="*/ 1007773 w 1514235"/>
                <a:gd name="connsiteY9" fmla="*/ 808478 h 1008674"/>
                <a:gd name="connsiteX10" fmla="*/ 1018170 w 1514235"/>
                <a:gd name="connsiteY10" fmla="*/ 906760 h 1008674"/>
                <a:gd name="connsiteX11" fmla="*/ 1051801 w 1514235"/>
                <a:gd name="connsiteY11" fmla="*/ 1008613 h 1008674"/>
                <a:gd name="connsiteX12" fmla="*/ 963264 w 1514235"/>
                <a:gd name="connsiteY12" fmla="*/ 890412 h 1008674"/>
                <a:gd name="connsiteX13" fmla="*/ 942340 w 1514235"/>
                <a:gd name="connsiteY13" fmla="*/ 841331 h 1008674"/>
                <a:gd name="connsiteX14" fmla="*/ 842414 w 1514235"/>
                <a:gd name="connsiteY14" fmla="*/ 694681 h 1008674"/>
                <a:gd name="connsiteX15" fmla="*/ 628059 w 1514235"/>
                <a:gd name="connsiteY15" fmla="*/ 669060 h 1008674"/>
                <a:gd name="connsiteX16" fmla="*/ 543667 w 1514235"/>
                <a:gd name="connsiteY16" fmla="*/ 777789 h 1008674"/>
                <a:gd name="connsiteX17" fmla="*/ 503434 w 1514235"/>
                <a:gd name="connsiteY17" fmla="*/ 842043 h 1008674"/>
                <a:gd name="connsiteX18" fmla="*/ 450644 w 1514235"/>
                <a:gd name="connsiteY18" fmla="*/ 843994 h 1008674"/>
                <a:gd name="connsiteX19" fmla="*/ 477111 w 1514235"/>
                <a:gd name="connsiteY19" fmla="*/ 745636 h 1008674"/>
                <a:gd name="connsiteX20" fmla="*/ 459191 w 1514235"/>
                <a:gd name="connsiteY20" fmla="*/ 628845 h 1008674"/>
                <a:gd name="connsiteX21" fmla="*/ 489625 w 1514235"/>
                <a:gd name="connsiteY21" fmla="*/ 334116 h 1008674"/>
                <a:gd name="connsiteX22" fmla="*/ 352295 w 1514235"/>
                <a:gd name="connsiteY22" fmla="*/ 434566 h 1008674"/>
                <a:gd name="connsiteX23" fmla="*/ 65708 w 1514235"/>
                <a:gd name="connsiteY23" fmla="*/ 615010 h 1008674"/>
                <a:gd name="connsiteX24" fmla="*/ 94561 w 1514235"/>
                <a:gd name="connsiteY24" fmla="*/ 510634 h 1008674"/>
                <a:gd name="connsiteX25" fmla="*/ 252097 w 1514235"/>
                <a:gd name="connsiteY25" fmla="*/ 319133 h 1008674"/>
                <a:gd name="connsiteX26" fmla="*/ 521112 w 1514235"/>
                <a:gd name="connsiteY26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39237 w 1514235"/>
                <a:gd name="connsiteY5" fmla="*/ 623518 h 1008674"/>
                <a:gd name="connsiteX6" fmla="*/ 1322155 w 1514235"/>
                <a:gd name="connsiteY6" fmla="*/ 557735 h 1008674"/>
                <a:gd name="connsiteX7" fmla="*/ 1033965 w 1514235"/>
                <a:gd name="connsiteY7" fmla="*/ 394897 h 1008674"/>
                <a:gd name="connsiteX8" fmla="*/ 1012913 w 1514235"/>
                <a:gd name="connsiteY8" fmla="*/ 671832 h 1008674"/>
                <a:gd name="connsiteX9" fmla="*/ 1007773 w 1514235"/>
                <a:gd name="connsiteY9" fmla="*/ 808478 h 1008674"/>
                <a:gd name="connsiteX10" fmla="*/ 1018170 w 1514235"/>
                <a:gd name="connsiteY10" fmla="*/ 906760 h 1008674"/>
                <a:gd name="connsiteX11" fmla="*/ 1051801 w 1514235"/>
                <a:gd name="connsiteY11" fmla="*/ 1008613 h 1008674"/>
                <a:gd name="connsiteX12" fmla="*/ 963264 w 1514235"/>
                <a:gd name="connsiteY12" fmla="*/ 890412 h 1008674"/>
                <a:gd name="connsiteX13" fmla="*/ 942340 w 1514235"/>
                <a:gd name="connsiteY13" fmla="*/ 841331 h 1008674"/>
                <a:gd name="connsiteX14" fmla="*/ 842414 w 1514235"/>
                <a:gd name="connsiteY14" fmla="*/ 694681 h 1008674"/>
                <a:gd name="connsiteX15" fmla="*/ 628059 w 1514235"/>
                <a:gd name="connsiteY15" fmla="*/ 669060 h 1008674"/>
                <a:gd name="connsiteX16" fmla="*/ 543667 w 1514235"/>
                <a:gd name="connsiteY16" fmla="*/ 777789 h 1008674"/>
                <a:gd name="connsiteX17" fmla="*/ 503434 w 1514235"/>
                <a:gd name="connsiteY17" fmla="*/ 842043 h 1008674"/>
                <a:gd name="connsiteX18" fmla="*/ 450644 w 1514235"/>
                <a:gd name="connsiteY18" fmla="*/ 843994 h 1008674"/>
                <a:gd name="connsiteX19" fmla="*/ 477111 w 1514235"/>
                <a:gd name="connsiteY19" fmla="*/ 745636 h 1008674"/>
                <a:gd name="connsiteX20" fmla="*/ 459191 w 1514235"/>
                <a:gd name="connsiteY20" fmla="*/ 628845 h 1008674"/>
                <a:gd name="connsiteX21" fmla="*/ 489625 w 1514235"/>
                <a:gd name="connsiteY21" fmla="*/ 334116 h 1008674"/>
                <a:gd name="connsiteX22" fmla="*/ 352295 w 1514235"/>
                <a:gd name="connsiteY22" fmla="*/ 434566 h 1008674"/>
                <a:gd name="connsiteX23" fmla="*/ 65708 w 1514235"/>
                <a:gd name="connsiteY23" fmla="*/ 615010 h 1008674"/>
                <a:gd name="connsiteX24" fmla="*/ 94561 w 1514235"/>
                <a:gd name="connsiteY24" fmla="*/ 510634 h 1008674"/>
                <a:gd name="connsiteX25" fmla="*/ 252097 w 1514235"/>
                <a:gd name="connsiteY25" fmla="*/ 319133 h 1008674"/>
                <a:gd name="connsiteX26" fmla="*/ 521112 w 1514235"/>
                <a:gd name="connsiteY26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39237 w 1514235"/>
                <a:gd name="connsiteY5" fmla="*/ 623518 h 1008674"/>
                <a:gd name="connsiteX6" fmla="*/ 1322155 w 1514235"/>
                <a:gd name="connsiteY6" fmla="*/ 557735 h 1008674"/>
                <a:gd name="connsiteX7" fmla="*/ 1151603 w 1514235"/>
                <a:gd name="connsiteY7" fmla="*/ 527385 h 1008674"/>
                <a:gd name="connsiteX8" fmla="*/ 1033965 w 1514235"/>
                <a:gd name="connsiteY8" fmla="*/ 394897 h 1008674"/>
                <a:gd name="connsiteX9" fmla="*/ 1012913 w 1514235"/>
                <a:gd name="connsiteY9" fmla="*/ 671832 h 1008674"/>
                <a:gd name="connsiteX10" fmla="*/ 1007773 w 1514235"/>
                <a:gd name="connsiteY10" fmla="*/ 808478 h 1008674"/>
                <a:gd name="connsiteX11" fmla="*/ 1018170 w 1514235"/>
                <a:gd name="connsiteY11" fmla="*/ 906760 h 1008674"/>
                <a:gd name="connsiteX12" fmla="*/ 1051801 w 1514235"/>
                <a:gd name="connsiteY12" fmla="*/ 1008613 h 1008674"/>
                <a:gd name="connsiteX13" fmla="*/ 963264 w 1514235"/>
                <a:gd name="connsiteY13" fmla="*/ 890412 h 1008674"/>
                <a:gd name="connsiteX14" fmla="*/ 942340 w 1514235"/>
                <a:gd name="connsiteY14" fmla="*/ 841331 h 1008674"/>
                <a:gd name="connsiteX15" fmla="*/ 842414 w 1514235"/>
                <a:gd name="connsiteY15" fmla="*/ 694681 h 1008674"/>
                <a:gd name="connsiteX16" fmla="*/ 628059 w 1514235"/>
                <a:gd name="connsiteY16" fmla="*/ 669060 h 1008674"/>
                <a:gd name="connsiteX17" fmla="*/ 543667 w 1514235"/>
                <a:gd name="connsiteY17" fmla="*/ 777789 h 1008674"/>
                <a:gd name="connsiteX18" fmla="*/ 503434 w 1514235"/>
                <a:gd name="connsiteY18" fmla="*/ 842043 h 1008674"/>
                <a:gd name="connsiteX19" fmla="*/ 450644 w 1514235"/>
                <a:gd name="connsiteY19" fmla="*/ 843994 h 1008674"/>
                <a:gd name="connsiteX20" fmla="*/ 477111 w 1514235"/>
                <a:gd name="connsiteY20" fmla="*/ 745636 h 1008674"/>
                <a:gd name="connsiteX21" fmla="*/ 459191 w 1514235"/>
                <a:gd name="connsiteY21" fmla="*/ 628845 h 1008674"/>
                <a:gd name="connsiteX22" fmla="*/ 489625 w 1514235"/>
                <a:gd name="connsiteY22" fmla="*/ 334116 h 1008674"/>
                <a:gd name="connsiteX23" fmla="*/ 352295 w 1514235"/>
                <a:gd name="connsiteY23" fmla="*/ 434566 h 1008674"/>
                <a:gd name="connsiteX24" fmla="*/ 65708 w 1514235"/>
                <a:gd name="connsiteY24" fmla="*/ 615010 h 1008674"/>
                <a:gd name="connsiteX25" fmla="*/ 94561 w 1514235"/>
                <a:gd name="connsiteY25" fmla="*/ 510634 h 1008674"/>
                <a:gd name="connsiteX26" fmla="*/ 252097 w 1514235"/>
                <a:gd name="connsiteY26" fmla="*/ 319133 h 1008674"/>
                <a:gd name="connsiteX27" fmla="*/ 521112 w 1514235"/>
                <a:gd name="connsiteY27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39237 w 1514235"/>
                <a:gd name="connsiteY5" fmla="*/ 623518 h 1008674"/>
                <a:gd name="connsiteX6" fmla="*/ 1322155 w 1514235"/>
                <a:gd name="connsiteY6" fmla="*/ 557735 h 1008674"/>
                <a:gd name="connsiteX7" fmla="*/ 1151603 w 1514235"/>
                <a:gd name="connsiteY7" fmla="*/ 527385 h 1008674"/>
                <a:gd name="connsiteX8" fmla="*/ 1033965 w 1514235"/>
                <a:gd name="connsiteY8" fmla="*/ 394897 h 1008674"/>
                <a:gd name="connsiteX9" fmla="*/ 1012913 w 1514235"/>
                <a:gd name="connsiteY9" fmla="*/ 671832 h 1008674"/>
                <a:gd name="connsiteX10" fmla="*/ 1007773 w 1514235"/>
                <a:gd name="connsiteY10" fmla="*/ 808478 h 1008674"/>
                <a:gd name="connsiteX11" fmla="*/ 1018170 w 1514235"/>
                <a:gd name="connsiteY11" fmla="*/ 906760 h 1008674"/>
                <a:gd name="connsiteX12" fmla="*/ 1051801 w 1514235"/>
                <a:gd name="connsiteY12" fmla="*/ 1008613 h 1008674"/>
                <a:gd name="connsiteX13" fmla="*/ 963264 w 1514235"/>
                <a:gd name="connsiteY13" fmla="*/ 890412 h 1008674"/>
                <a:gd name="connsiteX14" fmla="*/ 942340 w 1514235"/>
                <a:gd name="connsiteY14" fmla="*/ 841331 h 1008674"/>
                <a:gd name="connsiteX15" fmla="*/ 842414 w 1514235"/>
                <a:gd name="connsiteY15" fmla="*/ 694681 h 1008674"/>
                <a:gd name="connsiteX16" fmla="*/ 628059 w 1514235"/>
                <a:gd name="connsiteY16" fmla="*/ 669060 h 1008674"/>
                <a:gd name="connsiteX17" fmla="*/ 543667 w 1514235"/>
                <a:gd name="connsiteY17" fmla="*/ 777789 h 1008674"/>
                <a:gd name="connsiteX18" fmla="*/ 503434 w 1514235"/>
                <a:gd name="connsiteY18" fmla="*/ 842043 h 1008674"/>
                <a:gd name="connsiteX19" fmla="*/ 450644 w 1514235"/>
                <a:gd name="connsiteY19" fmla="*/ 843994 h 1008674"/>
                <a:gd name="connsiteX20" fmla="*/ 477111 w 1514235"/>
                <a:gd name="connsiteY20" fmla="*/ 745636 h 1008674"/>
                <a:gd name="connsiteX21" fmla="*/ 459191 w 1514235"/>
                <a:gd name="connsiteY21" fmla="*/ 628845 h 1008674"/>
                <a:gd name="connsiteX22" fmla="*/ 489625 w 1514235"/>
                <a:gd name="connsiteY22" fmla="*/ 334116 h 1008674"/>
                <a:gd name="connsiteX23" fmla="*/ 352295 w 1514235"/>
                <a:gd name="connsiteY23" fmla="*/ 434566 h 1008674"/>
                <a:gd name="connsiteX24" fmla="*/ 65708 w 1514235"/>
                <a:gd name="connsiteY24" fmla="*/ 615010 h 1008674"/>
                <a:gd name="connsiteX25" fmla="*/ 94561 w 1514235"/>
                <a:gd name="connsiteY25" fmla="*/ 510634 h 1008674"/>
                <a:gd name="connsiteX26" fmla="*/ 252097 w 1514235"/>
                <a:gd name="connsiteY26" fmla="*/ 319133 h 1008674"/>
                <a:gd name="connsiteX27" fmla="*/ 521112 w 1514235"/>
                <a:gd name="connsiteY27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39237 w 1514235"/>
                <a:gd name="connsiteY5" fmla="*/ 623518 h 1008674"/>
                <a:gd name="connsiteX6" fmla="*/ 1300456 w 1514235"/>
                <a:gd name="connsiteY6" fmla="*/ 688269 h 1008674"/>
                <a:gd name="connsiteX7" fmla="*/ 1151603 w 1514235"/>
                <a:gd name="connsiteY7" fmla="*/ 527385 h 1008674"/>
                <a:gd name="connsiteX8" fmla="*/ 1033965 w 1514235"/>
                <a:gd name="connsiteY8" fmla="*/ 394897 h 1008674"/>
                <a:gd name="connsiteX9" fmla="*/ 1012913 w 1514235"/>
                <a:gd name="connsiteY9" fmla="*/ 671832 h 1008674"/>
                <a:gd name="connsiteX10" fmla="*/ 1007773 w 1514235"/>
                <a:gd name="connsiteY10" fmla="*/ 808478 h 1008674"/>
                <a:gd name="connsiteX11" fmla="*/ 1018170 w 1514235"/>
                <a:gd name="connsiteY11" fmla="*/ 906760 h 1008674"/>
                <a:gd name="connsiteX12" fmla="*/ 1051801 w 1514235"/>
                <a:gd name="connsiteY12" fmla="*/ 1008613 h 1008674"/>
                <a:gd name="connsiteX13" fmla="*/ 963264 w 1514235"/>
                <a:gd name="connsiteY13" fmla="*/ 890412 h 1008674"/>
                <a:gd name="connsiteX14" fmla="*/ 942340 w 1514235"/>
                <a:gd name="connsiteY14" fmla="*/ 841331 h 1008674"/>
                <a:gd name="connsiteX15" fmla="*/ 842414 w 1514235"/>
                <a:gd name="connsiteY15" fmla="*/ 694681 h 1008674"/>
                <a:gd name="connsiteX16" fmla="*/ 628059 w 1514235"/>
                <a:gd name="connsiteY16" fmla="*/ 669060 h 1008674"/>
                <a:gd name="connsiteX17" fmla="*/ 543667 w 1514235"/>
                <a:gd name="connsiteY17" fmla="*/ 777789 h 1008674"/>
                <a:gd name="connsiteX18" fmla="*/ 503434 w 1514235"/>
                <a:gd name="connsiteY18" fmla="*/ 842043 h 1008674"/>
                <a:gd name="connsiteX19" fmla="*/ 450644 w 1514235"/>
                <a:gd name="connsiteY19" fmla="*/ 843994 h 1008674"/>
                <a:gd name="connsiteX20" fmla="*/ 477111 w 1514235"/>
                <a:gd name="connsiteY20" fmla="*/ 745636 h 1008674"/>
                <a:gd name="connsiteX21" fmla="*/ 459191 w 1514235"/>
                <a:gd name="connsiteY21" fmla="*/ 628845 h 1008674"/>
                <a:gd name="connsiteX22" fmla="*/ 489625 w 1514235"/>
                <a:gd name="connsiteY22" fmla="*/ 334116 h 1008674"/>
                <a:gd name="connsiteX23" fmla="*/ 352295 w 1514235"/>
                <a:gd name="connsiteY23" fmla="*/ 434566 h 1008674"/>
                <a:gd name="connsiteX24" fmla="*/ 65708 w 1514235"/>
                <a:gd name="connsiteY24" fmla="*/ 615010 h 1008674"/>
                <a:gd name="connsiteX25" fmla="*/ 94561 w 1514235"/>
                <a:gd name="connsiteY25" fmla="*/ 510634 h 1008674"/>
                <a:gd name="connsiteX26" fmla="*/ 252097 w 1514235"/>
                <a:gd name="connsiteY26" fmla="*/ 319133 h 1008674"/>
                <a:gd name="connsiteX27" fmla="*/ 521112 w 1514235"/>
                <a:gd name="connsiteY27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71364 w 1514235"/>
                <a:gd name="connsiteY5" fmla="*/ 761609 h 1008674"/>
                <a:gd name="connsiteX6" fmla="*/ 1300456 w 1514235"/>
                <a:gd name="connsiteY6" fmla="*/ 688269 h 1008674"/>
                <a:gd name="connsiteX7" fmla="*/ 1151603 w 1514235"/>
                <a:gd name="connsiteY7" fmla="*/ 527385 h 1008674"/>
                <a:gd name="connsiteX8" fmla="*/ 1033965 w 1514235"/>
                <a:gd name="connsiteY8" fmla="*/ 394897 h 1008674"/>
                <a:gd name="connsiteX9" fmla="*/ 1012913 w 1514235"/>
                <a:gd name="connsiteY9" fmla="*/ 671832 h 1008674"/>
                <a:gd name="connsiteX10" fmla="*/ 1007773 w 1514235"/>
                <a:gd name="connsiteY10" fmla="*/ 808478 h 1008674"/>
                <a:gd name="connsiteX11" fmla="*/ 1018170 w 1514235"/>
                <a:gd name="connsiteY11" fmla="*/ 906760 h 1008674"/>
                <a:gd name="connsiteX12" fmla="*/ 1051801 w 1514235"/>
                <a:gd name="connsiteY12" fmla="*/ 1008613 h 1008674"/>
                <a:gd name="connsiteX13" fmla="*/ 963264 w 1514235"/>
                <a:gd name="connsiteY13" fmla="*/ 890412 h 1008674"/>
                <a:gd name="connsiteX14" fmla="*/ 942340 w 1514235"/>
                <a:gd name="connsiteY14" fmla="*/ 841331 h 1008674"/>
                <a:gd name="connsiteX15" fmla="*/ 842414 w 1514235"/>
                <a:gd name="connsiteY15" fmla="*/ 694681 h 1008674"/>
                <a:gd name="connsiteX16" fmla="*/ 628059 w 1514235"/>
                <a:gd name="connsiteY16" fmla="*/ 669060 h 1008674"/>
                <a:gd name="connsiteX17" fmla="*/ 543667 w 1514235"/>
                <a:gd name="connsiteY17" fmla="*/ 777789 h 1008674"/>
                <a:gd name="connsiteX18" fmla="*/ 503434 w 1514235"/>
                <a:gd name="connsiteY18" fmla="*/ 842043 h 1008674"/>
                <a:gd name="connsiteX19" fmla="*/ 450644 w 1514235"/>
                <a:gd name="connsiteY19" fmla="*/ 843994 h 1008674"/>
                <a:gd name="connsiteX20" fmla="*/ 477111 w 1514235"/>
                <a:gd name="connsiteY20" fmla="*/ 745636 h 1008674"/>
                <a:gd name="connsiteX21" fmla="*/ 459191 w 1514235"/>
                <a:gd name="connsiteY21" fmla="*/ 628845 h 1008674"/>
                <a:gd name="connsiteX22" fmla="*/ 489625 w 1514235"/>
                <a:gd name="connsiteY22" fmla="*/ 334116 h 1008674"/>
                <a:gd name="connsiteX23" fmla="*/ 352295 w 1514235"/>
                <a:gd name="connsiteY23" fmla="*/ 434566 h 1008674"/>
                <a:gd name="connsiteX24" fmla="*/ 65708 w 1514235"/>
                <a:gd name="connsiteY24" fmla="*/ 615010 h 1008674"/>
                <a:gd name="connsiteX25" fmla="*/ 94561 w 1514235"/>
                <a:gd name="connsiteY25" fmla="*/ 510634 h 1008674"/>
                <a:gd name="connsiteX26" fmla="*/ 252097 w 1514235"/>
                <a:gd name="connsiteY26" fmla="*/ 319133 h 1008674"/>
                <a:gd name="connsiteX27" fmla="*/ 521112 w 1514235"/>
                <a:gd name="connsiteY27" fmla="*/ 59582 h 1008674"/>
                <a:gd name="connsiteX0" fmla="*/ 521112 w 1514235"/>
                <a:gd name="connsiteY0" fmla="*/ 59582 h 1008674"/>
                <a:gd name="connsiteX1" fmla="*/ 852281 w 1514235"/>
                <a:gd name="connsiteY1" fmla="*/ 65672 h 1008674"/>
                <a:gd name="connsiteX2" fmla="*/ 1391067 w 1514235"/>
                <a:gd name="connsiteY2" fmla="*/ 465965 h 1008674"/>
                <a:gd name="connsiteX3" fmla="*/ 1474252 w 1514235"/>
                <a:gd name="connsiteY3" fmla="*/ 525233 h 1008674"/>
                <a:gd name="connsiteX4" fmla="*/ 1404581 w 1514235"/>
                <a:gd name="connsiteY4" fmla="*/ 623797 h 1008674"/>
                <a:gd name="connsiteX5" fmla="*/ 1371364 w 1514235"/>
                <a:gd name="connsiteY5" fmla="*/ 761609 h 1008674"/>
                <a:gd name="connsiteX6" fmla="*/ 1300456 w 1514235"/>
                <a:gd name="connsiteY6" fmla="*/ 688269 h 1008674"/>
                <a:gd name="connsiteX7" fmla="*/ 1151603 w 1514235"/>
                <a:gd name="connsiteY7" fmla="*/ 527385 h 1008674"/>
                <a:gd name="connsiteX8" fmla="*/ 1033965 w 1514235"/>
                <a:gd name="connsiteY8" fmla="*/ 394897 h 1008674"/>
                <a:gd name="connsiteX9" fmla="*/ 1012913 w 1514235"/>
                <a:gd name="connsiteY9" fmla="*/ 671832 h 1008674"/>
                <a:gd name="connsiteX10" fmla="*/ 1007773 w 1514235"/>
                <a:gd name="connsiteY10" fmla="*/ 808478 h 1008674"/>
                <a:gd name="connsiteX11" fmla="*/ 1018170 w 1514235"/>
                <a:gd name="connsiteY11" fmla="*/ 906760 h 1008674"/>
                <a:gd name="connsiteX12" fmla="*/ 1051801 w 1514235"/>
                <a:gd name="connsiteY12" fmla="*/ 1008613 h 1008674"/>
                <a:gd name="connsiteX13" fmla="*/ 963264 w 1514235"/>
                <a:gd name="connsiteY13" fmla="*/ 890412 h 1008674"/>
                <a:gd name="connsiteX14" fmla="*/ 942340 w 1514235"/>
                <a:gd name="connsiteY14" fmla="*/ 841331 h 1008674"/>
                <a:gd name="connsiteX15" fmla="*/ 842414 w 1514235"/>
                <a:gd name="connsiteY15" fmla="*/ 694681 h 1008674"/>
                <a:gd name="connsiteX16" fmla="*/ 628059 w 1514235"/>
                <a:gd name="connsiteY16" fmla="*/ 669060 h 1008674"/>
                <a:gd name="connsiteX17" fmla="*/ 543667 w 1514235"/>
                <a:gd name="connsiteY17" fmla="*/ 777789 h 1008674"/>
                <a:gd name="connsiteX18" fmla="*/ 503434 w 1514235"/>
                <a:gd name="connsiteY18" fmla="*/ 842043 h 1008674"/>
                <a:gd name="connsiteX19" fmla="*/ 450644 w 1514235"/>
                <a:gd name="connsiteY19" fmla="*/ 843994 h 1008674"/>
                <a:gd name="connsiteX20" fmla="*/ 477111 w 1514235"/>
                <a:gd name="connsiteY20" fmla="*/ 745636 h 1008674"/>
                <a:gd name="connsiteX21" fmla="*/ 459191 w 1514235"/>
                <a:gd name="connsiteY21" fmla="*/ 628845 h 1008674"/>
                <a:gd name="connsiteX22" fmla="*/ 489625 w 1514235"/>
                <a:gd name="connsiteY22" fmla="*/ 334116 h 1008674"/>
                <a:gd name="connsiteX23" fmla="*/ 352295 w 1514235"/>
                <a:gd name="connsiteY23" fmla="*/ 434566 h 1008674"/>
                <a:gd name="connsiteX24" fmla="*/ 65708 w 1514235"/>
                <a:gd name="connsiteY24" fmla="*/ 615010 h 1008674"/>
                <a:gd name="connsiteX25" fmla="*/ 94561 w 1514235"/>
                <a:gd name="connsiteY25" fmla="*/ 510634 h 1008674"/>
                <a:gd name="connsiteX26" fmla="*/ 252097 w 1514235"/>
                <a:gd name="connsiteY26" fmla="*/ 319133 h 1008674"/>
                <a:gd name="connsiteX27" fmla="*/ 521112 w 1514235"/>
                <a:gd name="connsiteY27" fmla="*/ 59582 h 1008674"/>
                <a:gd name="connsiteX0" fmla="*/ 521112 w 1436660"/>
                <a:gd name="connsiteY0" fmla="*/ 59582 h 1008674"/>
                <a:gd name="connsiteX1" fmla="*/ 852281 w 1436660"/>
                <a:gd name="connsiteY1" fmla="*/ 65672 h 1008674"/>
                <a:gd name="connsiteX2" fmla="*/ 1391067 w 1436660"/>
                <a:gd name="connsiteY2" fmla="*/ 465965 h 1008674"/>
                <a:gd name="connsiteX3" fmla="*/ 1404581 w 1436660"/>
                <a:gd name="connsiteY3" fmla="*/ 623797 h 1008674"/>
                <a:gd name="connsiteX4" fmla="*/ 1371364 w 1436660"/>
                <a:gd name="connsiteY4" fmla="*/ 761609 h 1008674"/>
                <a:gd name="connsiteX5" fmla="*/ 1300456 w 1436660"/>
                <a:gd name="connsiteY5" fmla="*/ 688269 h 1008674"/>
                <a:gd name="connsiteX6" fmla="*/ 1151603 w 1436660"/>
                <a:gd name="connsiteY6" fmla="*/ 527385 h 1008674"/>
                <a:gd name="connsiteX7" fmla="*/ 1033965 w 1436660"/>
                <a:gd name="connsiteY7" fmla="*/ 394897 h 1008674"/>
                <a:gd name="connsiteX8" fmla="*/ 1012913 w 1436660"/>
                <a:gd name="connsiteY8" fmla="*/ 671832 h 1008674"/>
                <a:gd name="connsiteX9" fmla="*/ 1007773 w 1436660"/>
                <a:gd name="connsiteY9" fmla="*/ 808478 h 1008674"/>
                <a:gd name="connsiteX10" fmla="*/ 1018170 w 1436660"/>
                <a:gd name="connsiteY10" fmla="*/ 906760 h 1008674"/>
                <a:gd name="connsiteX11" fmla="*/ 1051801 w 1436660"/>
                <a:gd name="connsiteY11" fmla="*/ 1008613 h 1008674"/>
                <a:gd name="connsiteX12" fmla="*/ 963264 w 1436660"/>
                <a:gd name="connsiteY12" fmla="*/ 890412 h 1008674"/>
                <a:gd name="connsiteX13" fmla="*/ 942340 w 1436660"/>
                <a:gd name="connsiteY13" fmla="*/ 841331 h 1008674"/>
                <a:gd name="connsiteX14" fmla="*/ 842414 w 1436660"/>
                <a:gd name="connsiteY14" fmla="*/ 694681 h 1008674"/>
                <a:gd name="connsiteX15" fmla="*/ 628059 w 1436660"/>
                <a:gd name="connsiteY15" fmla="*/ 669060 h 1008674"/>
                <a:gd name="connsiteX16" fmla="*/ 543667 w 1436660"/>
                <a:gd name="connsiteY16" fmla="*/ 777789 h 1008674"/>
                <a:gd name="connsiteX17" fmla="*/ 503434 w 1436660"/>
                <a:gd name="connsiteY17" fmla="*/ 842043 h 1008674"/>
                <a:gd name="connsiteX18" fmla="*/ 450644 w 1436660"/>
                <a:gd name="connsiteY18" fmla="*/ 843994 h 1008674"/>
                <a:gd name="connsiteX19" fmla="*/ 477111 w 1436660"/>
                <a:gd name="connsiteY19" fmla="*/ 745636 h 1008674"/>
                <a:gd name="connsiteX20" fmla="*/ 459191 w 1436660"/>
                <a:gd name="connsiteY20" fmla="*/ 628845 h 1008674"/>
                <a:gd name="connsiteX21" fmla="*/ 489625 w 1436660"/>
                <a:gd name="connsiteY21" fmla="*/ 334116 h 1008674"/>
                <a:gd name="connsiteX22" fmla="*/ 352295 w 1436660"/>
                <a:gd name="connsiteY22" fmla="*/ 434566 h 1008674"/>
                <a:gd name="connsiteX23" fmla="*/ 65708 w 1436660"/>
                <a:gd name="connsiteY23" fmla="*/ 615010 h 1008674"/>
                <a:gd name="connsiteX24" fmla="*/ 94561 w 1436660"/>
                <a:gd name="connsiteY24" fmla="*/ 510634 h 1008674"/>
                <a:gd name="connsiteX25" fmla="*/ 252097 w 1436660"/>
                <a:gd name="connsiteY25" fmla="*/ 319133 h 1008674"/>
                <a:gd name="connsiteX26" fmla="*/ 521112 w 1436660"/>
                <a:gd name="connsiteY26" fmla="*/ 59582 h 1008674"/>
                <a:gd name="connsiteX0" fmla="*/ 521112 w 1404730"/>
                <a:gd name="connsiteY0" fmla="*/ 59582 h 1008674"/>
                <a:gd name="connsiteX1" fmla="*/ 852281 w 1404730"/>
                <a:gd name="connsiteY1" fmla="*/ 65672 h 1008674"/>
                <a:gd name="connsiteX2" fmla="*/ 1264764 w 1404730"/>
                <a:gd name="connsiteY2" fmla="*/ 455396 h 1008674"/>
                <a:gd name="connsiteX3" fmla="*/ 1404581 w 1404730"/>
                <a:gd name="connsiteY3" fmla="*/ 623797 h 1008674"/>
                <a:gd name="connsiteX4" fmla="*/ 1371364 w 1404730"/>
                <a:gd name="connsiteY4" fmla="*/ 761609 h 1008674"/>
                <a:gd name="connsiteX5" fmla="*/ 1300456 w 1404730"/>
                <a:gd name="connsiteY5" fmla="*/ 688269 h 1008674"/>
                <a:gd name="connsiteX6" fmla="*/ 1151603 w 1404730"/>
                <a:gd name="connsiteY6" fmla="*/ 527385 h 1008674"/>
                <a:gd name="connsiteX7" fmla="*/ 1033965 w 1404730"/>
                <a:gd name="connsiteY7" fmla="*/ 394897 h 1008674"/>
                <a:gd name="connsiteX8" fmla="*/ 1012913 w 1404730"/>
                <a:gd name="connsiteY8" fmla="*/ 671832 h 1008674"/>
                <a:gd name="connsiteX9" fmla="*/ 1007773 w 1404730"/>
                <a:gd name="connsiteY9" fmla="*/ 808478 h 1008674"/>
                <a:gd name="connsiteX10" fmla="*/ 1018170 w 1404730"/>
                <a:gd name="connsiteY10" fmla="*/ 906760 h 1008674"/>
                <a:gd name="connsiteX11" fmla="*/ 1051801 w 1404730"/>
                <a:gd name="connsiteY11" fmla="*/ 1008613 h 1008674"/>
                <a:gd name="connsiteX12" fmla="*/ 963264 w 1404730"/>
                <a:gd name="connsiteY12" fmla="*/ 890412 h 1008674"/>
                <a:gd name="connsiteX13" fmla="*/ 942340 w 1404730"/>
                <a:gd name="connsiteY13" fmla="*/ 841331 h 1008674"/>
                <a:gd name="connsiteX14" fmla="*/ 842414 w 1404730"/>
                <a:gd name="connsiteY14" fmla="*/ 694681 h 1008674"/>
                <a:gd name="connsiteX15" fmla="*/ 628059 w 1404730"/>
                <a:gd name="connsiteY15" fmla="*/ 669060 h 1008674"/>
                <a:gd name="connsiteX16" fmla="*/ 543667 w 1404730"/>
                <a:gd name="connsiteY16" fmla="*/ 777789 h 1008674"/>
                <a:gd name="connsiteX17" fmla="*/ 503434 w 1404730"/>
                <a:gd name="connsiteY17" fmla="*/ 842043 h 1008674"/>
                <a:gd name="connsiteX18" fmla="*/ 450644 w 1404730"/>
                <a:gd name="connsiteY18" fmla="*/ 843994 h 1008674"/>
                <a:gd name="connsiteX19" fmla="*/ 477111 w 1404730"/>
                <a:gd name="connsiteY19" fmla="*/ 745636 h 1008674"/>
                <a:gd name="connsiteX20" fmla="*/ 459191 w 1404730"/>
                <a:gd name="connsiteY20" fmla="*/ 628845 h 1008674"/>
                <a:gd name="connsiteX21" fmla="*/ 489625 w 1404730"/>
                <a:gd name="connsiteY21" fmla="*/ 334116 h 1008674"/>
                <a:gd name="connsiteX22" fmla="*/ 352295 w 1404730"/>
                <a:gd name="connsiteY22" fmla="*/ 434566 h 1008674"/>
                <a:gd name="connsiteX23" fmla="*/ 65708 w 1404730"/>
                <a:gd name="connsiteY23" fmla="*/ 615010 h 1008674"/>
                <a:gd name="connsiteX24" fmla="*/ 94561 w 1404730"/>
                <a:gd name="connsiteY24" fmla="*/ 510634 h 1008674"/>
                <a:gd name="connsiteX25" fmla="*/ 252097 w 1404730"/>
                <a:gd name="connsiteY25" fmla="*/ 319133 h 1008674"/>
                <a:gd name="connsiteX26" fmla="*/ 521112 w 1404730"/>
                <a:gd name="connsiteY26" fmla="*/ 59582 h 1008674"/>
                <a:gd name="connsiteX0" fmla="*/ 521112 w 1404693"/>
                <a:gd name="connsiteY0" fmla="*/ 59582 h 1008674"/>
                <a:gd name="connsiteX1" fmla="*/ 852281 w 1404693"/>
                <a:gd name="connsiteY1" fmla="*/ 65672 h 1008674"/>
                <a:gd name="connsiteX2" fmla="*/ 1264764 w 1404693"/>
                <a:gd name="connsiteY2" fmla="*/ 455396 h 1008674"/>
                <a:gd name="connsiteX3" fmla="*/ 1404581 w 1404693"/>
                <a:gd name="connsiteY3" fmla="*/ 623797 h 1008674"/>
                <a:gd name="connsiteX4" fmla="*/ 1371364 w 1404693"/>
                <a:gd name="connsiteY4" fmla="*/ 761609 h 1008674"/>
                <a:gd name="connsiteX5" fmla="*/ 1300456 w 1404693"/>
                <a:gd name="connsiteY5" fmla="*/ 688269 h 1008674"/>
                <a:gd name="connsiteX6" fmla="*/ 1151603 w 1404693"/>
                <a:gd name="connsiteY6" fmla="*/ 527385 h 1008674"/>
                <a:gd name="connsiteX7" fmla="*/ 1033965 w 1404693"/>
                <a:gd name="connsiteY7" fmla="*/ 394897 h 1008674"/>
                <a:gd name="connsiteX8" fmla="*/ 1012913 w 1404693"/>
                <a:gd name="connsiteY8" fmla="*/ 671832 h 1008674"/>
                <a:gd name="connsiteX9" fmla="*/ 1007773 w 1404693"/>
                <a:gd name="connsiteY9" fmla="*/ 808478 h 1008674"/>
                <a:gd name="connsiteX10" fmla="*/ 1018170 w 1404693"/>
                <a:gd name="connsiteY10" fmla="*/ 906760 h 1008674"/>
                <a:gd name="connsiteX11" fmla="*/ 1051801 w 1404693"/>
                <a:gd name="connsiteY11" fmla="*/ 1008613 h 1008674"/>
                <a:gd name="connsiteX12" fmla="*/ 963264 w 1404693"/>
                <a:gd name="connsiteY12" fmla="*/ 890412 h 1008674"/>
                <a:gd name="connsiteX13" fmla="*/ 942340 w 1404693"/>
                <a:gd name="connsiteY13" fmla="*/ 841331 h 1008674"/>
                <a:gd name="connsiteX14" fmla="*/ 842414 w 1404693"/>
                <a:gd name="connsiteY14" fmla="*/ 694681 h 1008674"/>
                <a:gd name="connsiteX15" fmla="*/ 628059 w 1404693"/>
                <a:gd name="connsiteY15" fmla="*/ 669060 h 1008674"/>
                <a:gd name="connsiteX16" fmla="*/ 543667 w 1404693"/>
                <a:gd name="connsiteY16" fmla="*/ 777789 h 1008674"/>
                <a:gd name="connsiteX17" fmla="*/ 503434 w 1404693"/>
                <a:gd name="connsiteY17" fmla="*/ 842043 h 1008674"/>
                <a:gd name="connsiteX18" fmla="*/ 450644 w 1404693"/>
                <a:gd name="connsiteY18" fmla="*/ 843994 h 1008674"/>
                <a:gd name="connsiteX19" fmla="*/ 477111 w 1404693"/>
                <a:gd name="connsiteY19" fmla="*/ 745636 h 1008674"/>
                <a:gd name="connsiteX20" fmla="*/ 459191 w 1404693"/>
                <a:gd name="connsiteY20" fmla="*/ 628845 h 1008674"/>
                <a:gd name="connsiteX21" fmla="*/ 489625 w 1404693"/>
                <a:gd name="connsiteY21" fmla="*/ 334116 h 1008674"/>
                <a:gd name="connsiteX22" fmla="*/ 352295 w 1404693"/>
                <a:gd name="connsiteY22" fmla="*/ 434566 h 1008674"/>
                <a:gd name="connsiteX23" fmla="*/ 65708 w 1404693"/>
                <a:gd name="connsiteY23" fmla="*/ 615010 h 1008674"/>
                <a:gd name="connsiteX24" fmla="*/ 94561 w 1404693"/>
                <a:gd name="connsiteY24" fmla="*/ 510634 h 1008674"/>
                <a:gd name="connsiteX25" fmla="*/ 252097 w 1404693"/>
                <a:gd name="connsiteY25" fmla="*/ 319133 h 1008674"/>
                <a:gd name="connsiteX26" fmla="*/ 521112 w 1404693"/>
                <a:gd name="connsiteY26" fmla="*/ 59582 h 1008674"/>
                <a:gd name="connsiteX0" fmla="*/ 521112 w 1419156"/>
                <a:gd name="connsiteY0" fmla="*/ 59582 h 1008674"/>
                <a:gd name="connsiteX1" fmla="*/ 852281 w 1419156"/>
                <a:gd name="connsiteY1" fmla="*/ 65672 h 1008674"/>
                <a:gd name="connsiteX2" fmla="*/ 1264764 w 1419156"/>
                <a:gd name="connsiteY2" fmla="*/ 455396 h 1008674"/>
                <a:gd name="connsiteX3" fmla="*/ 1419062 w 1419156"/>
                <a:gd name="connsiteY3" fmla="*/ 681980 h 1008674"/>
                <a:gd name="connsiteX4" fmla="*/ 1371364 w 1419156"/>
                <a:gd name="connsiteY4" fmla="*/ 761609 h 1008674"/>
                <a:gd name="connsiteX5" fmla="*/ 1300456 w 1419156"/>
                <a:gd name="connsiteY5" fmla="*/ 688269 h 1008674"/>
                <a:gd name="connsiteX6" fmla="*/ 1151603 w 1419156"/>
                <a:gd name="connsiteY6" fmla="*/ 527385 h 1008674"/>
                <a:gd name="connsiteX7" fmla="*/ 1033965 w 1419156"/>
                <a:gd name="connsiteY7" fmla="*/ 394897 h 1008674"/>
                <a:gd name="connsiteX8" fmla="*/ 1012913 w 1419156"/>
                <a:gd name="connsiteY8" fmla="*/ 671832 h 1008674"/>
                <a:gd name="connsiteX9" fmla="*/ 1007773 w 1419156"/>
                <a:gd name="connsiteY9" fmla="*/ 808478 h 1008674"/>
                <a:gd name="connsiteX10" fmla="*/ 1018170 w 1419156"/>
                <a:gd name="connsiteY10" fmla="*/ 906760 h 1008674"/>
                <a:gd name="connsiteX11" fmla="*/ 1051801 w 1419156"/>
                <a:gd name="connsiteY11" fmla="*/ 1008613 h 1008674"/>
                <a:gd name="connsiteX12" fmla="*/ 963264 w 1419156"/>
                <a:gd name="connsiteY12" fmla="*/ 890412 h 1008674"/>
                <a:gd name="connsiteX13" fmla="*/ 942340 w 1419156"/>
                <a:gd name="connsiteY13" fmla="*/ 841331 h 1008674"/>
                <a:gd name="connsiteX14" fmla="*/ 842414 w 1419156"/>
                <a:gd name="connsiteY14" fmla="*/ 694681 h 1008674"/>
                <a:gd name="connsiteX15" fmla="*/ 628059 w 1419156"/>
                <a:gd name="connsiteY15" fmla="*/ 669060 h 1008674"/>
                <a:gd name="connsiteX16" fmla="*/ 543667 w 1419156"/>
                <a:gd name="connsiteY16" fmla="*/ 777789 h 1008674"/>
                <a:gd name="connsiteX17" fmla="*/ 503434 w 1419156"/>
                <a:gd name="connsiteY17" fmla="*/ 842043 h 1008674"/>
                <a:gd name="connsiteX18" fmla="*/ 450644 w 1419156"/>
                <a:gd name="connsiteY18" fmla="*/ 843994 h 1008674"/>
                <a:gd name="connsiteX19" fmla="*/ 477111 w 1419156"/>
                <a:gd name="connsiteY19" fmla="*/ 745636 h 1008674"/>
                <a:gd name="connsiteX20" fmla="*/ 459191 w 1419156"/>
                <a:gd name="connsiteY20" fmla="*/ 628845 h 1008674"/>
                <a:gd name="connsiteX21" fmla="*/ 489625 w 1419156"/>
                <a:gd name="connsiteY21" fmla="*/ 334116 h 1008674"/>
                <a:gd name="connsiteX22" fmla="*/ 352295 w 1419156"/>
                <a:gd name="connsiteY22" fmla="*/ 434566 h 1008674"/>
                <a:gd name="connsiteX23" fmla="*/ 65708 w 1419156"/>
                <a:gd name="connsiteY23" fmla="*/ 615010 h 1008674"/>
                <a:gd name="connsiteX24" fmla="*/ 94561 w 1419156"/>
                <a:gd name="connsiteY24" fmla="*/ 510634 h 1008674"/>
                <a:gd name="connsiteX25" fmla="*/ 252097 w 1419156"/>
                <a:gd name="connsiteY25" fmla="*/ 319133 h 1008674"/>
                <a:gd name="connsiteX26" fmla="*/ 521112 w 1419156"/>
                <a:gd name="connsiteY26" fmla="*/ 59582 h 1008674"/>
                <a:gd name="connsiteX0" fmla="*/ 521112 w 1419156"/>
                <a:gd name="connsiteY0" fmla="*/ 76250 h 1025342"/>
                <a:gd name="connsiteX1" fmla="*/ 1024918 w 1419156"/>
                <a:gd name="connsiteY1" fmla="*/ 47268 h 1025342"/>
                <a:gd name="connsiteX2" fmla="*/ 1264764 w 1419156"/>
                <a:gd name="connsiteY2" fmla="*/ 472064 h 1025342"/>
                <a:gd name="connsiteX3" fmla="*/ 1419062 w 1419156"/>
                <a:gd name="connsiteY3" fmla="*/ 698648 h 1025342"/>
                <a:gd name="connsiteX4" fmla="*/ 1371364 w 1419156"/>
                <a:gd name="connsiteY4" fmla="*/ 778277 h 1025342"/>
                <a:gd name="connsiteX5" fmla="*/ 1300456 w 1419156"/>
                <a:gd name="connsiteY5" fmla="*/ 704937 h 1025342"/>
                <a:gd name="connsiteX6" fmla="*/ 1151603 w 1419156"/>
                <a:gd name="connsiteY6" fmla="*/ 544053 h 1025342"/>
                <a:gd name="connsiteX7" fmla="*/ 1033965 w 1419156"/>
                <a:gd name="connsiteY7" fmla="*/ 411565 h 1025342"/>
                <a:gd name="connsiteX8" fmla="*/ 1012913 w 1419156"/>
                <a:gd name="connsiteY8" fmla="*/ 688500 h 1025342"/>
                <a:gd name="connsiteX9" fmla="*/ 1007773 w 1419156"/>
                <a:gd name="connsiteY9" fmla="*/ 825146 h 1025342"/>
                <a:gd name="connsiteX10" fmla="*/ 1018170 w 1419156"/>
                <a:gd name="connsiteY10" fmla="*/ 923428 h 1025342"/>
                <a:gd name="connsiteX11" fmla="*/ 1051801 w 1419156"/>
                <a:gd name="connsiteY11" fmla="*/ 1025281 h 1025342"/>
                <a:gd name="connsiteX12" fmla="*/ 963264 w 1419156"/>
                <a:gd name="connsiteY12" fmla="*/ 907080 h 1025342"/>
                <a:gd name="connsiteX13" fmla="*/ 942340 w 1419156"/>
                <a:gd name="connsiteY13" fmla="*/ 857999 h 1025342"/>
                <a:gd name="connsiteX14" fmla="*/ 842414 w 1419156"/>
                <a:gd name="connsiteY14" fmla="*/ 711349 h 1025342"/>
                <a:gd name="connsiteX15" fmla="*/ 628059 w 1419156"/>
                <a:gd name="connsiteY15" fmla="*/ 685728 h 1025342"/>
                <a:gd name="connsiteX16" fmla="*/ 543667 w 1419156"/>
                <a:gd name="connsiteY16" fmla="*/ 794457 h 1025342"/>
                <a:gd name="connsiteX17" fmla="*/ 503434 w 1419156"/>
                <a:gd name="connsiteY17" fmla="*/ 858711 h 1025342"/>
                <a:gd name="connsiteX18" fmla="*/ 450644 w 1419156"/>
                <a:gd name="connsiteY18" fmla="*/ 860662 h 1025342"/>
                <a:gd name="connsiteX19" fmla="*/ 477111 w 1419156"/>
                <a:gd name="connsiteY19" fmla="*/ 762304 h 1025342"/>
                <a:gd name="connsiteX20" fmla="*/ 459191 w 1419156"/>
                <a:gd name="connsiteY20" fmla="*/ 645513 h 1025342"/>
                <a:gd name="connsiteX21" fmla="*/ 489625 w 1419156"/>
                <a:gd name="connsiteY21" fmla="*/ 350784 h 1025342"/>
                <a:gd name="connsiteX22" fmla="*/ 352295 w 1419156"/>
                <a:gd name="connsiteY22" fmla="*/ 451234 h 1025342"/>
                <a:gd name="connsiteX23" fmla="*/ 65708 w 1419156"/>
                <a:gd name="connsiteY23" fmla="*/ 631678 h 1025342"/>
                <a:gd name="connsiteX24" fmla="*/ 94561 w 1419156"/>
                <a:gd name="connsiteY24" fmla="*/ 527302 h 1025342"/>
                <a:gd name="connsiteX25" fmla="*/ 252097 w 1419156"/>
                <a:gd name="connsiteY25" fmla="*/ 335801 h 1025342"/>
                <a:gd name="connsiteX26" fmla="*/ 521112 w 1419156"/>
                <a:gd name="connsiteY26" fmla="*/ 76250 h 1025342"/>
                <a:gd name="connsiteX0" fmla="*/ 521112 w 1419156"/>
                <a:gd name="connsiteY0" fmla="*/ 76250 h 1025342"/>
                <a:gd name="connsiteX1" fmla="*/ 1024918 w 1419156"/>
                <a:gd name="connsiteY1" fmla="*/ 47268 h 1025342"/>
                <a:gd name="connsiteX2" fmla="*/ 1264764 w 1419156"/>
                <a:gd name="connsiteY2" fmla="*/ 472064 h 1025342"/>
                <a:gd name="connsiteX3" fmla="*/ 1419062 w 1419156"/>
                <a:gd name="connsiteY3" fmla="*/ 698648 h 1025342"/>
                <a:gd name="connsiteX4" fmla="*/ 1371364 w 1419156"/>
                <a:gd name="connsiteY4" fmla="*/ 778277 h 1025342"/>
                <a:gd name="connsiteX5" fmla="*/ 1300456 w 1419156"/>
                <a:gd name="connsiteY5" fmla="*/ 704937 h 1025342"/>
                <a:gd name="connsiteX6" fmla="*/ 1151603 w 1419156"/>
                <a:gd name="connsiteY6" fmla="*/ 544053 h 1025342"/>
                <a:gd name="connsiteX7" fmla="*/ 1033965 w 1419156"/>
                <a:gd name="connsiteY7" fmla="*/ 411565 h 1025342"/>
                <a:gd name="connsiteX8" fmla="*/ 1012913 w 1419156"/>
                <a:gd name="connsiteY8" fmla="*/ 688500 h 1025342"/>
                <a:gd name="connsiteX9" fmla="*/ 1007773 w 1419156"/>
                <a:gd name="connsiteY9" fmla="*/ 825146 h 1025342"/>
                <a:gd name="connsiteX10" fmla="*/ 1018170 w 1419156"/>
                <a:gd name="connsiteY10" fmla="*/ 923428 h 1025342"/>
                <a:gd name="connsiteX11" fmla="*/ 1051801 w 1419156"/>
                <a:gd name="connsiteY11" fmla="*/ 1025281 h 1025342"/>
                <a:gd name="connsiteX12" fmla="*/ 963264 w 1419156"/>
                <a:gd name="connsiteY12" fmla="*/ 907080 h 1025342"/>
                <a:gd name="connsiteX13" fmla="*/ 942340 w 1419156"/>
                <a:gd name="connsiteY13" fmla="*/ 857999 h 1025342"/>
                <a:gd name="connsiteX14" fmla="*/ 842414 w 1419156"/>
                <a:gd name="connsiteY14" fmla="*/ 711349 h 1025342"/>
                <a:gd name="connsiteX15" fmla="*/ 628059 w 1419156"/>
                <a:gd name="connsiteY15" fmla="*/ 685728 h 1025342"/>
                <a:gd name="connsiteX16" fmla="*/ 543667 w 1419156"/>
                <a:gd name="connsiteY16" fmla="*/ 794457 h 1025342"/>
                <a:gd name="connsiteX17" fmla="*/ 503434 w 1419156"/>
                <a:gd name="connsiteY17" fmla="*/ 858711 h 1025342"/>
                <a:gd name="connsiteX18" fmla="*/ 450644 w 1419156"/>
                <a:gd name="connsiteY18" fmla="*/ 860662 h 1025342"/>
                <a:gd name="connsiteX19" fmla="*/ 477111 w 1419156"/>
                <a:gd name="connsiteY19" fmla="*/ 762304 h 1025342"/>
                <a:gd name="connsiteX20" fmla="*/ 459191 w 1419156"/>
                <a:gd name="connsiteY20" fmla="*/ 645513 h 1025342"/>
                <a:gd name="connsiteX21" fmla="*/ 489625 w 1419156"/>
                <a:gd name="connsiteY21" fmla="*/ 350784 h 1025342"/>
                <a:gd name="connsiteX22" fmla="*/ 352295 w 1419156"/>
                <a:gd name="connsiteY22" fmla="*/ 451234 h 1025342"/>
                <a:gd name="connsiteX23" fmla="*/ 65708 w 1419156"/>
                <a:gd name="connsiteY23" fmla="*/ 631678 h 1025342"/>
                <a:gd name="connsiteX24" fmla="*/ 94561 w 1419156"/>
                <a:gd name="connsiteY24" fmla="*/ 527302 h 1025342"/>
                <a:gd name="connsiteX25" fmla="*/ 252097 w 1419156"/>
                <a:gd name="connsiteY25" fmla="*/ 335801 h 1025342"/>
                <a:gd name="connsiteX26" fmla="*/ 521112 w 1419156"/>
                <a:gd name="connsiteY26" fmla="*/ 76250 h 1025342"/>
                <a:gd name="connsiteX0" fmla="*/ 521112 w 1419156"/>
                <a:gd name="connsiteY0" fmla="*/ 54826 h 1003918"/>
                <a:gd name="connsiteX1" fmla="*/ 999773 w 1419156"/>
                <a:gd name="connsiteY1" fmla="*/ 73619 h 1003918"/>
                <a:gd name="connsiteX2" fmla="*/ 1264764 w 1419156"/>
                <a:gd name="connsiteY2" fmla="*/ 450640 h 1003918"/>
                <a:gd name="connsiteX3" fmla="*/ 1419062 w 1419156"/>
                <a:gd name="connsiteY3" fmla="*/ 677224 h 1003918"/>
                <a:gd name="connsiteX4" fmla="*/ 1371364 w 1419156"/>
                <a:gd name="connsiteY4" fmla="*/ 756853 h 1003918"/>
                <a:gd name="connsiteX5" fmla="*/ 1300456 w 1419156"/>
                <a:gd name="connsiteY5" fmla="*/ 683513 h 1003918"/>
                <a:gd name="connsiteX6" fmla="*/ 1151603 w 1419156"/>
                <a:gd name="connsiteY6" fmla="*/ 522629 h 1003918"/>
                <a:gd name="connsiteX7" fmla="*/ 1033965 w 1419156"/>
                <a:gd name="connsiteY7" fmla="*/ 390141 h 1003918"/>
                <a:gd name="connsiteX8" fmla="*/ 1012913 w 1419156"/>
                <a:gd name="connsiteY8" fmla="*/ 667076 h 1003918"/>
                <a:gd name="connsiteX9" fmla="*/ 1007773 w 1419156"/>
                <a:gd name="connsiteY9" fmla="*/ 803722 h 1003918"/>
                <a:gd name="connsiteX10" fmla="*/ 1018170 w 1419156"/>
                <a:gd name="connsiteY10" fmla="*/ 902004 h 1003918"/>
                <a:gd name="connsiteX11" fmla="*/ 1051801 w 1419156"/>
                <a:gd name="connsiteY11" fmla="*/ 1003857 h 1003918"/>
                <a:gd name="connsiteX12" fmla="*/ 963264 w 1419156"/>
                <a:gd name="connsiteY12" fmla="*/ 885656 h 1003918"/>
                <a:gd name="connsiteX13" fmla="*/ 942340 w 1419156"/>
                <a:gd name="connsiteY13" fmla="*/ 836575 h 1003918"/>
                <a:gd name="connsiteX14" fmla="*/ 842414 w 1419156"/>
                <a:gd name="connsiteY14" fmla="*/ 689925 h 1003918"/>
                <a:gd name="connsiteX15" fmla="*/ 628059 w 1419156"/>
                <a:gd name="connsiteY15" fmla="*/ 664304 h 1003918"/>
                <a:gd name="connsiteX16" fmla="*/ 543667 w 1419156"/>
                <a:gd name="connsiteY16" fmla="*/ 773033 h 1003918"/>
                <a:gd name="connsiteX17" fmla="*/ 503434 w 1419156"/>
                <a:gd name="connsiteY17" fmla="*/ 837287 h 1003918"/>
                <a:gd name="connsiteX18" fmla="*/ 450644 w 1419156"/>
                <a:gd name="connsiteY18" fmla="*/ 839238 h 1003918"/>
                <a:gd name="connsiteX19" fmla="*/ 477111 w 1419156"/>
                <a:gd name="connsiteY19" fmla="*/ 740880 h 1003918"/>
                <a:gd name="connsiteX20" fmla="*/ 459191 w 1419156"/>
                <a:gd name="connsiteY20" fmla="*/ 624089 h 1003918"/>
                <a:gd name="connsiteX21" fmla="*/ 489625 w 1419156"/>
                <a:gd name="connsiteY21" fmla="*/ 329360 h 1003918"/>
                <a:gd name="connsiteX22" fmla="*/ 352295 w 1419156"/>
                <a:gd name="connsiteY22" fmla="*/ 429810 h 1003918"/>
                <a:gd name="connsiteX23" fmla="*/ 65708 w 1419156"/>
                <a:gd name="connsiteY23" fmla="*/ 610254 h 1003918"/>
                <a:gd name="connsiteX24" fmla="*/ 94561 w 1419156"/>
                <a:gd name="connsiteY24" fmla="*/ 505878 h 1003918"/>
                <a:gd name="connsiteX25" fmla="*/ 252097 w 1419156"/>
                <a:gd name="connsiteY25" fmla="*/ 314377 h 1003918"/>
                <a:gd name="connsiteX26" fmla="*/ 521112 w 1419156"/>
                <a:gd name="connsiteY26" fmla="*/ 54826 h 1003918"/>
                <a:gd name="connsiteX0" fmla="*/ 521112 w 1419156"/>
                <a:gd name="connsiteY0" fmla="*/ 54826 h 1003918"/>
                <a:gd name="connsiteX1" fmla="*/ 999773 w 1419156"/>
                <a:gd name="connsiteY1" fmla="*/ 73619 h 1003918"/>
                <a:gd name="connsiteX2" fmla="*/ 1264764 w 1419156"/>
                <a:gd name="connsiteY2" fmla="*/ 450640 h 1003918"/>
                <a:gd name="connsiteX3" fmla="*/ 1419062 w 1419156"/>
                <a:gd name="connsiteY3" fmla="*/ 677224 h 1003918"/>
                <a:gd name="connsiteX4" fmla="*/ 1371364 w 1419156"/>
                <a:gd name="connsiteY4" fmla="*/ 756853 h 1003918"/>
                <a:gd name="connsiteX5" fmla="*/ 1300456 w 1419156"/>
                <a:gd name="connsiteY5" fmla="*/ 683513 h 1003918"/>
                <a:gd name="connsiteX6" fmla="*/ 1151603 w 1419156"/>
                <a:gd name="connsiteY6" fmla="*/ 522629 h 1003918"/>
                <a:gd name="connsiteX7" fmla="*/ 1033965 w 1419156"/>
                <a:gd name="connsiteY7" fmla="*/ 390141 h 1003918"/>
                <a:gd name="connsiteX8" fmla="*/ 1012913 w 1419156"/>
                <a:gd name="connsiteY8" fmla="*/ 667076 h 1003918"/>
                <a:gd name="connsiteX9" fmla="*/ 1007773 w 1419156"/>
                <a:gd name="connsiteY9" fmla="*/ 803722 h 1003918"/>
                <a:gd name="connsiteX10" fmla="*/ 1018170 w 1419156"/>
                <a:gd name="connsiteY10" fmla="*/ 902004 h 1003918"/>
                <a:gd name="connsiteX11" fmla="*/ 1051801 w 1419156"/>
                <a:gd name="connsiteY11" fmla="*/ 1003857 h 1003918"/>
                <a:gd name="connsiteX12" fmla="*/ 963264 w 1419156"/>
                <a:gd name="connsiteY12" fmla="*/ 885656 h 1003918"/>
                <a:gd name="connsiteX13" fmla="*/ 942340 w 1419156"/>
                <a:gd name="connsiteY13" fmla="*/ 836575 h 1003918"/>
                <a:gd name="connsiteX14" fmla="*/ 842414 w 1419156"/>
                <a:gd name="connsiteY14" fmla="*/ 689925 h 1003918"/>
                <a:gd name="connsiteX15" fmla="*/ 628059 w 1419156"/>
                <a:gd name="connsiteY15" fmla="*/ 664304 h 1003918"/>
                <a:gd name="connsiteX16" fmla="*/ 543667 w 1419156"/>
                <a:gd name="connsiteY16" fmla="*/ 773033 h 1003918"/>
                <a:gd name="connsiteX17" fmla="*/ 503434 w 1419156"/>
                <a:gd name="connsiteY17" fmla="*/ 837287 h 1003918"/>
                <a:gd name="connsiteX18" fmla="*/ 450644 w 1419156"/>
                <a:gd name="connsiteY18" fmla="*/ 839238 h 1003918"/>
                <a:gd name="connsiteX19" fmla="*/ 477111 w 1419156"/>
                <a:gd name="connsiteY19" fmla="*/ 740880 h 1003918"/>
                <a:gd name="connsiteX20" fmla="*/ 459191 w 1419156"/>
                <a:gd name="connsiteY20" fmla="*/ 624089 h 1003918"/>
                <a:gd name="connsiteX21" fmla="*/ 489625 w 1419156"/>
                <a:gd name="connsiteY21" fmla="*/ 329360 h 1003918"/>
                <a:gd name="connsiteX22" fmla="*/ 352295 w 1419156"/>
                <a:gd name="connsiteY22" fmla="*/ 429810 h 1003918"/>
                <a:gd name="connsiteX23" fmla="*/ 65708 w 1419156"/>
                <a:gd name="connsiteY23" fmla="*/ 610254 h 1003918"/>
                <a:gd name="connsiteX24" fmla="*/ 94561 w 1419156"/>
                <a:gd name="connsiteY24" fmla="*/ 505878 h 1003918"/>
                <a:gd name="connsiteX25" fmla="*/ 252097 w 1419156"/>
                <a:gd name="connsiteY25" fmla="*/ 314377 h 1003918"/>
                <a:gd name="connsiteX26" fmla="*/ 521112 w 1419156"/>
                <a:gd name="connsiteY26" fmla="*/ 54826 h 1003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419156" h="1003918">
                  <a:moveTo>
                    <a:pt x="521112" y="54826"/>
                  </a:moveTo>
                  <a:cubicBezTo>
                    <a:pt x="665122" y="-44189"/>
                    <a:pt x="835935" y="8808"/>
                    <a:pt x="999773" y="73619"/>
                  </a:cubicBezTo>
                  <a:cubicBezTo>
                    <a:pt x="1061776" y="78799"/>
                    <a:pt x="1354070" y="343242"/>
                    <a:pt x="1264764" y="450640"/>
                  </a:cubicBezTo>
                  <a:cubicBezTo>
                    <a:pt x="1338975" y="603944"/>
                    <a:pt x="1422346" y="627950"/>
                    <a:pt x="1419062" y="677224"/>
                  </a:cubicBezTo>
                  <a:cubicBezTo>
                    <a:pt x="1415778" y="726498"/>
                    <a:pt x="1407240" y="766400"/>
                    <a:pt x="1371364" y="756853"/>
                  </a:cubicBezTo>
                  <a:cubicBezTo>
                    <a:pt x="1335489" y="747306"/>
                    <a:pt x="1317192" y="760685"/>
                    <a:pt x="1300456" y="683513"/>
                  </a:cubicBezTo>
                  <a:cubicBezTo>
                    <a:pt x="1262183" y="650197"/>
                    <a:pt x="1199635" y="549769"/>
                    <a:pt x="1151603" y="522629"/>
                  </a:cubicBezTo>
                  <a:cubicBezTo>
                    <a:pt x="1103571" y="495489"/>
                    <a:pt x="1060482" y="490030"/>
                    <a:pt x="1033965" y="390141"/>
                  </a:cubicBezTo>
                  <a:cubicBezTo>
                    <a:pt x="1030276" y="451255"/>
                    <a:pt x="1033265" y="620090"/>
                    <a:pt x="1012913" y="667076"/>
                  </a:cubicBezTo>
                  <a:cubicBezTo>
                    <a:pt x="1008548" y="736006"/>
                    <a:pt x="1030981" y="751848"/>
                    <a:pt x="1007773" y="803722"/>
                  </a:cubicBezTo>
                  <a:cubicBezTo>
                    <a:pt x="1009835" y="838179"/>
                    <a:pt x="1010832" y="868648"/>
                    <a:pt x="1018170" y="902004"/>
                  </a:cubicBezTo>
                  <a:cubicBezTo>
                    <a:pt x="1070303" y="979470"/>
                    <a:pt x="1062138" y="1001885"/>
                    <a:pt x="1051801" y="1003857"/>
                  </a:cubicBezTo>
                  <a:cubicBezTo>
                    <a:pt x="1041464" y="1005829"/>
                    <a:pt x="949901" y="959946"/>
                    <a:pt x="963264" y="885656"/>
                  </a:cubicBezTo>
                  <a:cubicBezTo>
                    <a:pt x="946319" y="890881"/>
                    <a:pt x="951452" y="884855"/>
                    <a:pt x="942340" y="836575"/>
                  </a:cubicBezTo>
                  <a:cubicBezTo>
                    <a:pt x="823631" y="835063"/>
                    <a:pt x="888754" y="718386"/>
                    <a:pt x="842414" y="689925"/>
                  </a:cubicBezTo>
                  <a:cubicBezTo>
                    <a:pt x="767464" y="670992"/>
                    <a:pt x="662926" y="672516"/>
                    <a:pt x="628059" y="664304"/>
                  </a:cubicBezTo>
                  <a:cubicBezTo>
                    <a:pt x="593615" y="699020"/>
                    <a:pt x="643106" y="784954"/>
                    <a:pt x="543667" y="773033"/>
                  </a:cubicBezTo>
                  <a:cubicBezTo>
                    <a:pt x="523743" y="806125"/>
                    <a:pt x="507186" y="824622"/>
                    <a:pt x="503434" y="837287"/>
                  </a:cubicBezTo>
                  <a:cubicBezTo>
                    <a:pt x="531368" y="903171"/>
                    <a:pt x="253163" y="980683"/>
                    <a:pt x="450644" y="839238"/>
                  </a:cubicBezTo>
                  <a:cubicBezTo>
                    <a:pt x="444776" y="807740"/>
                    <a:pt x="474362" y="785168"/>
                    <a:pt x="477111" y="740880"/>
                  </a:cubicBezTo>
                  <a:cubicBezTo>
                    <a:pt x="428354" y="708534"/>
                    <a:pt x="459850" y="700266"/>
                    <a:pt x="459191" y="624089"/>
                  </a:cubicBezTo>
                  <a:cubicBezTo>
                    <a:pt x="425026" y="531925"/>
                    <a:pt x="511494" y="394732"/>
                    <a:pt x="489625" y="329360"/>
                  </a:cubicBezTo>
                  <a:cubicBezTo>
                    <a:pt x="467756" y="263988"/>
                    <a:pt x="474295" y="437633"/>
                    <a:pt x="352295" y="429810"/>
                  </a:cubicBezTo>
                  <a:cubicBezTo>
                    <a:pt x="314985" y="406565"/>
                    <a:pt x="107528" y="606500"/>
                    <a:pt x="65708" y="610254"/>
                  </a:cubicBezTo>
                  <a:cubicBezTo>
                    <a:pt x="50955" y="602585"/>
                    <a:pt x="-90825" y="459726"/>
                    <a:pt x="94561" y="505878"/>
                  </a:cubicBezTo>
                  <a:cubicBezTo>
                    <a:pt x="125218" y="458843"/>
                    <a:pt x="181005" y="389552"/>
                    <a:pt x="252097" y="314377"/>
                  </a:cubicBezTo>
                  <a:cubicBezTo>
                    <a:pt x="235664" y="236817"/>
                    <a:pt x="420674" y="99347"/>
                    <a:pt x="521112" y="5482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52F3C02-6F98-AA31-F794-514E731070BC}"/>
              </a:ext>
            </a:extLst>
          </p:cNvPr>
          <p:cNvGrpSpPr/>
          <p:nvPr/>
        </p:nvGrpSpPr>
        <p:grpSpPr>
          <a:xfrm>
            <a:off x="5169601" y="1958859"/>
            <a:ext cx="2113886" cy="2498509"/>
            <a:chOff x="1311540" y="207541"/>
            <a:chExt cx="5075653" cy="599917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3A6BBBC-4FE2-CCA9-55E6-B5FEC220D0ED}"/>
                </a:ext>
              </a:extLst>
            </p:cNvPr>
            <p:cNvGrpSpPr/>
            <p:nvPr/>
          </p:nvGrpSpPr>
          <p:grpSpPr>
            <a:xfrm>
              <a:off x="2230654" y="207541"/>
              <a:ext cx="3131776" cy="2040634"/>
              <a:chOff x="2230654" y="207541"/>
              <a:chExt cx="3131776" cy="2040634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C0856ECA-8D55-2E28-574B-CD0FBEA13573}"/>
                  </a:ext>
                </a:extLst>
              </p:cNvPr>
              <p:cNvSpPr/>
              <p:nvPr/>
            </p:nvSpPr>
            <p:spPr>
              <a:xfrm>
                <a:off x="2230654" y="274097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solidFill>
                <a:srgbClr val="54895D">
                  <a:alpha val="3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AD97F2B-B8F9-F254-CFCE-2DB095DB328A}"/>
                  </a:ext>
                </a:extLst>
              </p:cNvPr>
              <p:cNvSpPr/>
              <p:nvPr/>
            </p:nvSpPr>
            <p:spPr>
              <a:xfrm>
                <a:off x="2230654" y="207541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solidFill>
                <a:srgbClr val="54895D"/>
              </a:solidFill>
              <a:ln>
                <a:solidFill>
                  <a:srgbClr val="5489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1E9776-87EE-615F-D4F8-2F545EF58629}"/>
                </a:ext>
              </a:extLst>
            </p:cNvPr>
            <p:cNvGrpSpPr/>
            <p:nvPr/>
          </p:nvGrpSpPr>
          <p:grpSpPr>
            <a:xfrm>
              <a:off x="2152332" y="632299"/>
              <a:ext cx="4234861" cy="5532839"/>
              <a:chOff x="8001589" y="1024185"/>
              <a:chExt cx="4234861" cy="5532839"/>
            </a:xfrm>
          </p:grpSpPr>
          <p:sp>
            <p:nvSpPr>
              <p:cNvPr id="38" name="Rectangle 11">
                <a:extLst>
                  <a:ext uri="{FF2B5EF4-FFF2-40B4-BE49-F238E27FC236}">
                    <a16:creationId xmlns:a16="http://schemas.microsoft.com/office/drawing/2014/main" id="{10DA7220-864F-1485-8CF9-AC7E7A4A7F5C}"/>
                  </a:ext>
                </a:extLst>
              </p:cNvPr>
              <p:cNvSpPr/>
              <p:nvPr/>
            </p:nvSpPr>
            <p:spPr>
              <a:xfrm>
                <a:off x="8001589" y="1315203"/>
                <a:ext cx="3785388" cy="51864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622537 w 4382180"/>
                  <a:gd name="connsiteY3" fmla="*/ 43195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254237 w 4382180"/>
                  <a:gd name="connsiteY3" fmla="*/ 42306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3836080"/>
                  <a:gd name="connsiteY0" fmla="*/ 0 h 4818108"/>
                  <a:gd name="connsiteX1" fmla="*/ 2311625 w 3836080"/>
                  <a:gd name="connsiteY1" fmla="*/ 2420257 h 4818108"/>
                  <a:gd name="connsiteX2" fmla="*/ 3836080 w 3836080"/>
                  <a:gd name="connsiteY2" fmla="*/ 3905975 h 4818108"/>
                  <a:gd name="connsiteX3" fmla="*/ 3254237 w 3836080"/>
                  <a:gd name="connsiteY3" fmla="*/ 4230642 h 4818108"/>
                  <a:gd name="connsiteX4" fmla="*/ 3153363 w 3836080"/>
                  <a:gd name="connsiteY4" fmla="*/ 4818108 h 4818108"/>
                  <a:gd name="connsiteX5" fmla="*/ 602478 w 3836080"/>
                  <a:gd name="connsiteY5" fmla="*/ 0 h 4818108"/>
                  <a:gd name="connsiteX0" fmla="*/ 583101 w 3816703"/>
                  <a:gd name="connsiteY0" fmla="*/ 0 h 5186408"/>
                  <a:gd name="connsiteX1" fmla="*/ 2292248 w 3816703"/>
                  <a:gd name="connsiteY1" fmla="*/ 2420257 h 5186408"/>
                  <a:gd name="connsiteX2" fmla="*/ 3816703 w 3816703"/>
                  <a:gd name="connsiteY2" fmla="*/ 3905975 h 5186408"/>
                  <a:gd name="connsiteX3" fmla="*/ 3234860 w 3816703"/>
                  <a:gd name="connsiteY3" fmla="*/ 4230642 h 5186408"/>
                  <a:gd name="connsiteX4" fmla="*/ 3311786 w 3816703"/>
                  <a:gd name="connsiteY4" fmla="*/ 5186408 h 5186408"/>
                  <a:gd name="connsiteX5" fmla="*/ 583101 w 3816703"/>
                  <a:gd name="connsiteY5" fmla="*/ 0 h 5186408"/>
                  <a:gd name="connsiteX0" fmla="*/ 566230 w 3799832"/>
                  <a:gd name="connsiteY0" fmla="*/ 0 h 5186408"/>
                  <a:gd name="connsiteX1" fmla="*/ 2275377 w 3799832"/>
                  <a:gd name="connsiteY1" fmla="*/ 2420257 h 5186408"/>
                  <a:gd name="connsiteX2" fmla="*/ 3799832 w 3799832"/>
                  <a:gd name="connsiteY2" fmla="*/ 3905975 h 5186408"/>
                  <a:gd name="connsiteX3" fmla="*/ 3217989 w 3799832"/>
                  <a:gd name="connsiteY3" fmla="*/ 4230642 h 5186408"/>
                  <a:gd name="connsiteX4" fmla="*/ 3294915 w 3799832"/>
                  <a:gd name="connsiteY4" fmla="*/ 5186408 h 5186408"/>
                  <a:gd name="connsiteX5" fmla="*/ 566230 w 3799832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5388" h="5186408">
                    <a:moveTo>
                      <a:pt x="551786" y="0"/>
                    </a:moveTo>
                    <a:cubicBezTo>
                      <a:pt x="643135" y="1455057"/>
                      <a:pt x="1862969" y="2630714"/>
                      <a:pt x="2210133" y="2572657"/>
                    </a:cubicBezTo>
                    <a:cubicBezTo>
                      <a:pt x="2900318" y="3214853"/>
                      <a:pt x="3080689" y="3379893"/>
                      <a:pt x="3785388" y="3905975"/>
                    </a:cubicBezTo>
                    <a:cubicBezTo>
                      <a:pt x="3628936" y="4066206"/>
                      <a:pt x="3519654" y="4157496"/>
                      <a:pt x="3203545" y="4230642"/>
                    </a:cubicBezTo>
                    <a:lnTo>
                      <a:pt x="3280471" y="5186408"/>
                    </a:lnTo>
                    <a:cubicBezTo>
                      <a:pt x="2636400" y="4725186"/>
                      <a:pt x="-1462071" y="1910836"/>
                      <a:pt x="551786" y="0"/>
                    </a:cubicBezTo>
                    <a:close/>
                  </a:path>
                </a:pathLst>
              </a:custGeom>
              <a:solidFill>
                <a:schemeClr val="tx1">
                  <a:alpha val="39000"/>
                </a:schemeClr>
              </a:solidFill>
              <a:ln w="38100">
                <a:solidFill>
                  <a:srgbClr val="54895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11">
                <a:extLst>
                  <a:ext uri="{FF2B5EF4-FFF2-40B4-BE49-F238E27FC236}">
                    <a16:creationId xmlns:a16="http://schemas.microsoft.com/office/drawing/2014/main" id="{B5BC9BF4-AAD6-097C-6260-CB03BE24B732}"/>
                  </a:ext>
                </a:extLst>
              </p:cNvPr>
              <p:cNvSpPr/>
              <p:nvPr/>
            </p:nvSpPr>
            <p:spPr>
              <a:xfrm>
                <a:off x="8080012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190500" y="1830614"/>
                      <a:pt x="1921962" y="2514599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54895D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 11">
                <a:extLst>
                  <a:ext uri="{FF2B5EF4-FFF2-40B4-BE49-F238E27FC236}">
                    <a16:creationId xmlns:a16="http://schemas.microsoft.com/office/drawing/2014/main" id="{61873ECF-CBF5-D140-F057-D83409ABA449}"/>
                  </a:ext>
                </a:extLst>
              </p:cNvPr>
              <p:cNvSpPr/>
              <p:nvPr/>
            </p:nvSpPr>
            <p:spPr>
              <a:xfrm>
                <a:off x="8010160" y="1024185"/>
                <a:ext cx="4156437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40442" y="1758043"/>
                      <a:pt x="1892933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73A97C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F0B3D17-93AF-0D43-09A9-2BAF506FB3BA}"/>
                </a:ext>
              </a:extLst>
            </p:cNvPr>
            <p:cNvGrpSpPr/>
            <p:nvPr/>
          </p:nvGrpSpPr>
          <p:grpSpPr>
            <a:xfrm>
              <a:off x="1311540" y="594881"/>
              <a:ext cx="4158623" cy="5611831"/>
              <a:chOff x="7160797" y="986767"/>
              <a:chExt cx="4158623" cy="5611831"/>
            </a:xfrm>
          </p:grpSpPr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C8CE2539-BB57-1E53-747E-E70336EB2BCB}"/>
                  </a:ext>
                </a:extLst>
              </p:cNvPr>
              <p:cNvSpPr/>
              <p:nvPr/>
            </p:nvSpPr>
            <p:spPr>
              <a:xfrm flipH="1">
                <a:off x="7162982" y="1094690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54895D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11">
                <a:extLst>
                  <a:ext uri="{FF2B5EF4-FFF2-40B4-BE49-F238E27FC236}">
                    <a16:creationId xmlns:a16="http://schemas.microsoft.com/office/drawing/2014/main" id="{540316DD-835C-6800-BC0C-DFBB1821894D}"/>
                  </a:ext>
                </a:extLst>
              </p:cNvPr>
              <p:cNvSpPr/>
              <p:nvPr/>
            </p:nvSpPr>
            <p:spPr>
              <a:xfrm flipH="1">
                <a:off x="7160797" y="986767"/>
                <a:ext cx="4156438" cy="5503909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73A97C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3756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52D6CB7-C4C7-C919-9467-DFA5A5290802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F51016-EC60-89EF-1FC5-4E492777672A}"/>
              </a:ext>
            </a:extLst>
          </p:cNvPr>
          <p:cNvGrpSpPr/>
          <p:nvPr/>
        </p:nvGrpSpPr>
        <p:grpSpPr>
          <a:xfrm>
            <a:off x="4590547" y="719560"/>
            <a:ext cx="3011498" cy="2709440"/>
            <a:chOff x="2702257" y="2347416"/>
            <a:chExt cx="1992572" cy="2077870"/>
          </a:xfrm>
        </p:grpSpPr>
        <p:sp>
          <p:nvSpPr>
            <p:cNvPr id="45" name="Heart 44">
              <a:extLst>
                <a:ext uri="{FF2B5EF4-FFF2-40B4-BE49-F238E27FC236}">
                  <a16:creationId xmlns:a16="http://schemas.microsoft.com/office/drawing/2014/main" id="{21777C43-6082-5068-722F-B7DE5E5852C9}"/>
                </a:ext>
              </a:extLst>
            </p:cNvPr>
            <p:cNvSpPr/>
            <p:nvPr/>
          </p:nvSpPr>
          <p:spPr>
            <a:xfrm>
              <a:off x="2702257" y="2432714"/>
              <a:ext cx="1992572" cy="1992572"/>
            </a:xfrm>
            <a:prstGeom prst="hear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art 23">
              <a:extLst>
                <a:ext uri="{FF2B5EF4-FFF2-40B4-BE49-F238E27FC236}">
                  <a16:creationId xmlns:a16="http://schemas.microsoft.com/office/drawing/2014/main" id="{93F6189D-A93E-7FF4-AFD0-32B0E16CCFBC}"/>
                </a:ext>
              </a:extLst>
            </p:cNvPr>
            <p:cNvSpPr/>
            <p:nvPr/>
          </p:nvSpPr>
          <p:spPr>
            <a:xfrm>
              <a:off x="2702257" y="2347416"/>
              <a:ext cx="1992572" cy="1992572"/>
            </a:xfrm>
            <a:prstGeom prst="heart">
              <a:avLst/>
            </a:prstGeom>
            <a:solidFill>
              <a:srgbClr val="FF3F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E76DE47-13FF-2EFC-7DE4-C512C8BC670D}"/>
              </a:ext>
            </a:extLst>
          </p:cNvPr>
          <p:cNvGrpSpPr/>
          <p:nvPr/>
        </p:nvGrpSpPr>
        <p:grpSpPr>
          <a:xfrm>
            <a:off x="2663082" y="3294190"/>
            <a:ext cx="3011498" cy="2709440"/>
            <a:chOff x="2702257" y="2347416"/>
            <a:chExt cx="1992572" cy="2077870"/>
          </a:xfrm>
        </p:grpSpPr>
        <p:sp>
          <p:nvSpPr>
            <p:cNvPr id="3" name="Heart 2">
              <a:extLst>
                <a:ext uri="{FF2B5EF4-FFF2-40B4-BE49-F238E27FC236}">
                  <a16:creationId xmlns:a16="http://schemas.microsoft.com/office/drawing/2014/main" id="{B00794FA-253C-A3D6-3728-A53E0B889CDF}"/>
                </a:ext>
              </a:extLst>
            </p:cNvPr>
            <p:cNvSpPr/>
            <p:nvPr/>
          </p:nvSpPr>
          <p:spPr>
            <a:xfrm>
              <a:off x="2702257" y="2432714"/>
              <a:ext cx="1992572" cy="1992572"/>
            </a:xfrm>
            <a:prstGeom prst="hear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Heart 3">
              <a:extLst>
                <a:ext uri="{FF2B5EF4-FFF2-40B4-BE49-F238E27FC236}">
                  <a16:creationId xmlns:a16="http://schemas.microsoft.com/office/drawing/2014/main" id="{67DD354B-B35F-641A-E5E7-AB133660DF53}"/>
                </a:ext>
              </a:extLst>
            </p:cNvPr>
            <p:cNvSpPr/>
            <p:nvPr/>
          </p:nvSpPr>
          <p:spPr>
            <a:xfrm>
              <a:off x="2702257" y="2347416"/>
              <a:ext cx="1992572" cy="1992572"/>
            </a:xfrm>
            <a:prstGeom prst="heart">
              <a:avLst/>
            </a:prstGeom>
            <a:solidFill>
              <a:srgbClr val="F18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B21811-7300-6ED1-1F07-86E8300BEF08}"/>
              </a:ext>
            </a:extLst>
          </p:cNvPr>
          <p:cNvGrpSpPr/>
          <p:nvPr/>
        </p:nvGrpSpPr>
        <p:grpSpPr>
          <a:xfrm>
            <a:off x="6517421" y="3294190"/>
            <a:ext cx="3011498" cy="2709440"/>
            <a:chOff x="2702257" y="2347416"/>
            <a:chExt cx="1992572" cy="2077870"/>
          </a:xfrm>
        </p:grpSpPr>
        <p:sp>
          <p:nvSpPr>
            <p:cNvPr id="6" name="Heart 5">
              <a:extLst>
                <a:ext uri="{FF2B5EF4-FFF2-40B4-BE49-F238E27FC236}">
                  <a16:creationId xmlns:a16="http://schemas.microsoft.com/office/drawing/2014/main" id="{C121DF45-FE61-E97B-B071-CE306B0064ED}"/>
                </a:ext>
              </a:extLst>
            </p:cNvPr>
            <p:cNvSpPr/>
            <p:nvPr/>
          </p:nvSpPr>
          <p:spPr>
            <a:xfrm>
              <a:off x="2702257" y="2432714"/>
              <a:ext cx="1992572" cy="1992572"/>
            </a:xfrm>
            <a:prstGeom prst="hear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3DB88179-90A9-2DE0-A347-AC865DCD8887}"/>
                </a:ext>
              </a:extLst>
            </p:cNvPr>
            <p:cNvSpPr/>
            <p:nvPr/>
          </p:nvSpPr>
          <p:spPr>
            <a:xfrm>
              <a:off x="2702257" y="2347416"/>
              <a:ext cx="1992572" cy="1992572"/>
            </a:xfrm>
            <a:prstGeom prst="heart">
              <a:avLst/>
            </a:prstGeom>
            <a:solidFill>
              <a:srgbClr val="FFFF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 w="3175"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E2C6FF-50FA-D913-293F-4909A451CB33}"/>
              </a:ext>
            </a:extLst>
          </p:cNvPr>
          <p:cNvSpPr txBox="1"/>
          <p:nvPr/>
        </p:nvSpPr>
        <p:spPr>
          <a:xfrm>
            <a:off x="7171543" y="4110674"/>
            <a:ext cx="1777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ritannic Bold" panose="020B0903060703020204" pitchFamily="34" charset="0"/>
              </a:rPr>
              <a:t>Share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9EFA5-75B6-7F54-C39F-DC92068DA2A9}"/>
              </a:ext>
            </a:extLst>
          </p:cNvPr>
          <p:cNvSpPr txBox="1"/>
          <p:nvPr/>
        </p:nvSpPr>
        <p:spPr>
          <a:xfrm>
            <a:off x="4972984" y="1512458"/>
            <a:ext cx="239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ritannic Bold" panose="020B0903060703020204" pitchFamily="34" charset="0"/>
              </a:rPr>
              <a:t>Monthly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9E5F7-A8AB-EA64-D0A3-0591EA123C2B}"/>
              </a:ext>
            </a:extLst>
          </p:cNvPr>
          <p:cNvSpPr txBox="1"/>
          <p:nvPr/>
        </p:nvSpPr>
        <p:spPr>
          <a:xfrm>
            <a:off x="3410857" y="4110673"/>
            <a:ext cx="1562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Britannic Bold" panose="020B0903060703020204" pitchFamily="34" charset="0"/>
              </a:rPr>
              <a:t>Once</a:t>
            </a:r>
          </a:p>
        </p:txBody>
      </p:sp>
    </p:spTree>
    <p:extLst>
      <p:ext uri="{BB962C8B-B14F-4D97-AF65-F5344CB8AC3E}">
        <p14:creationId xmlns:p14="http://schemas.microsoft.com/office/powerpoint/2010/main" val="276759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C101732-ECB7-C651-C146-51E43324C68A}"/>
              </a:ext>
            </a:extLst>
          </p:cNvPr>
          <p:cNvSpPr/>
          <p:nvPr/>
        </p:nvSpPr>
        <p:spPr>
          <a:xfrm>
            <a:off x="3835021" y="818866"/>
            <a:ext cx="4480741" cy="4934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EBD46C-FE17-0216-65B8-0AEC0ACC5E2B}"/>
              </a:ext>
            </a:extLst>
          </p:cNvPr>
          <p:cNvSpPr/>
          <p:nvPr/>
        </p:nvSpPr>
        <p:spPr>
          <a:xfrm>
            <a:off x="365760" y="984738"/>
            <a:ext cx="11507372" cy="4768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5B33D5-6F35-4C23-8F94-E8D1A8140393}"/>
              </a:ext>
            </a:extLst>
          </p:cNvPr>
          <p:cNvSpPr/>
          <p:nvPr/>
        </p:nvSpPr>
        <p:spPr>
          <a:xfrm>
            <a:off x="4021540" y="984738"/>
            <a:ext cx="4148919" cy="414891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contourClr>
              <a:srgbClr val="54895D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0DC05DA1-D33A-0F16-AB47-6E1A5DA81FF9}"/>
              </a:ext>
            </a:extLst>
          </p:cNvPr>
          <p:cNvSpPr/>
          <p:nvPr/>
        </p:nvSpPr>
        <p:spPr>
          <a:xfrm>
            <a:off x="4242554" y="1936670"/>
            <a:ext cx="3706889" cy="3084395"/>
          </a:xfrm>
          <a:prstGeom prst="heart">
            <a:avLst/>
          </a:prstGeom>
          <a:solidFill>
            <a:srgbClr val="F18BA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art 6">
            <a:extLst>
              <a:ext uri="{FF2B5EF4-FFF2-40B4-BE49-F238E27FC236}">
                <a16:creationId xmlns:a16="http://schemas.microsoft.com/office/drawing/2014/main" id="{F7DB6C95-A459-B63A-EFA0-0473E5D4A86D}"/>
              </a:ext>
            </a:extLst>
          </p:cNvPr>
          <p:cNvSpPr/>
          <p:nvPr/>
        </p:nvSpPr>
        <p:spPr>
          <a:xfrm>
            <a:off x="4565552" y="2246160"/>
            <a:ext cx="3060895" cy="2546882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art 7">
            <a:extLst>
              <a:ext uri="{FF2B5EF4-FFF2-40B4-BE49-F238E27FC236}">
                <a16:creationId xmlns:a16="http://schemas.microsoft.com/office/drawing/2014/main" id="{E895381E-4A2B-00E0-BEFE-1ED00125347F}"/>
              </a:ext>
            </a:extLst>
          </p:cNvPr>
          <p:cNvSpPr/>
          <p:nvPr/>
        </p:nvSpPr>
        <p:spPr>
          <a:xfrm>
            <a:off x="4843168" y="2478933"/>
            <a:ext cx="2505663" cy="2084890"/>
          </a:xfrm>
          <a:prstGeom prst="heart">
            <a:avLst/>
          </a:prstGeom>
          <a:solidFill>
            <a:srgbClr val="FFFF9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art 8">
            <a:extLst>
              <a:ext uri="{FF2B5EF4-FFF2-40B4-BE49-F238E27FC236}">
                <a16:creationId xmlns:a16="http://schemas.microsoft.com/office/drawing/2014/main" id="{BB120D26-19D5-562B-4523-A963031CE025}"/>
              </a:ext>
            </a:extLst>
          </p:cNvPr>
          <p:cNvSpPr/>
          <p:nvPr/>
        </p:nvSpPr>
        <p:spPr>
          <a:xfrm>
            <a:off x="5125618" y="2692120"/>
            <a:ext cx="1940763" cy="1614853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2C255-AEBB-2E0D-ABA9-707B70A749CB}"/>
              </a:ext>
            </a:extLst>
          </p:cNvPr>
          <p:cNvSpPr txBox="1"/>
          <p:nvPr/>
        </p:nvSpPr>
        <p:spPr>
          <a:xfrm>
            <a:off x="4038917" y="2749543"/>
            <a:ext cx="4276845" cy="277523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3175" cap="rnd">
                  <a:noFill/>
                  <a:round/>
                </a:ln>
                <a:solidFill>
                  <a:srgbClr val="FF5D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FFFF9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EF759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73A97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5489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BFA8C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5489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FFFF9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FF5D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73A97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EF759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E54750-2289-A678-1D06-5188E001C408}"/>
              </a:ext>
            </a:extLst>
          </p:cNvPr>
          <p:cNvGrpSpPr/>
          <p:nvPr/>
        </p:nvGrpSpPr>
        <p:grpSpPr>
          <a:xfrm>
            <a:off x="5799144" y="3299168"/>
            <a:ext cx="640603" cy="757487"/>
            <a:chOff x="1313725" y="207541"/>
            <a:chExt cx="5073468" cy="5999171"/>
          </a:xfrm>
          <a:solidFill>
            <a:srgbClr val="FF5D5D"/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E53435-BAE9-F2D3-4421-7B7B24F0D114}"/>
                </a:ext>
              </a:extLst>
            </p:cNvPr>
            <p:cNvGrpSpPr/>
            <p:nvPr/>
          </p:nvGrpSpPr>
          <p:grpSpPr>
            <a:xfrm>
              <a:off x="2230654" y="207541"/>
              <a:ext cx="3131776" cy="2040634"/>
              <a:chOff x="2230654" y="207541"/>
              <a:chExt cx="3131776" cy="2040634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5B4FCBF-F752-DFD9-9B45-054620810455}"/>
                  </a:ext>
                </a:extLst>
              </p:cNvPr>
              <p:cNvSpPr/>
              <p:nvPr/>
            </p:nvSpPr>
            <p:spPr>
              <a:xfrm>
                <a:off x="2230654" y="274097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A1641AA-E0A6-DC41-2072-F1CE2A299A5A}"/>
                  </a:ext>
                </a:extLst>
              </p:cNvPr>
              <p:cNvSpPr/>
              <p:nvPr/>
            </p:nvSpPr>
            <p:spPr>
              <a:xfrm>
                <a:off x="2230654" y="207541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grpFill/>
              <a:ln>
                <a:solidFill>
                  <a:srgbClr val="B195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C8C6A67-010F-F971-B62F-06E0C1B0B108}"/>
                </a:ext>
              </a:extLst>
            </p:cNvPr>
            <p:cNvGrpSpPr/>
            <p:nvPr/>
          </p:nvGrpSpPr>
          <p:grpSpPr>
            <a:xfrm>
              <a:off x="2151380" y="661230"/>
              <a:ext cx="4235813" cy="5503908"/>
              <a:chOff x="8000637" y="1053116"/>
              <a:chExt cx="4235813" cy="5503908"/>
            </a:xfrm>
            <a:grpFill/>
          </p:grpSpPr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8FA54041-5A08-8823-998D-5EFA0F2BEC94}"/>
                  </a:ext>
                </a:extLst>
              </p:cNvPr>
              <p:cNvSpPr/>
              <p:nvPr/>
            </p:nvSpPr>
            <p:spPr>
              <a:xfrm>
                <a:off x="8001589" y="1315203"/>
                <a:ext cx="3785388" cy="51864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622537 w 4382180"/>
                  <a:gd name="connsiteY3" fmla="*/ 43195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254237 w 4382180"/>
                  <a:gd name="connsiteY3" fmla="*/ 42306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3836080"/>
                  <a:gd name="connsiteY0" fmla="*/ 0 h 4818108"/>
                  <a:gd name="connsiteX1" fmla="*/ 2311625 w 3836080"/>
                  <a:gd name="connsiteY1" fmla="*/ 2420257 h 4818108"/>
                  <a:gd name="connsiteX2" fmla="*/ 3836080 w 3836080"/>
                  <a:gd name="connsiteY2" fmla="*/ 3905975 h 4818108"/>
                  <a:gd name="connsiteX3" fmla="*/ 3254237 w 3836080"/>
                  <a:gd name="connsiteY3" fmla="*/ 4230642 h 4818108"/>
                  <a:gd name="connsiteX4" fmla="*/ 3153363 w 3836080"/>
                  <a:gd name="connsiteY4" fmla="*/ 4818108 h 4818108"/>
                  <a:gd name="connsiteX5" fmla="*/ 602478 w 3836080"/>
                  <a:gd name="connsiteY5" fmla="*/ 0 h 4818108"/>
                  <a:gd name="connsiteX0" fmla="*/ 583101 w 3816703"/>
                  <a:gd name="connsiteY0" fmla="*/ 0 h 5186408"/>
                  <a:gd name="connsiteX1" fmla="*/ 2292248 w 3816703"/>
                  <a:gd name="connsiteY1" fmla="*/ 2420257 h 5186408"/>
                  <a:gd name="connsiteX2" fmla="*/ 3816703 w 3816703"/>
                  <a:gd name="connsiteY2" fmla="*/ 3905975 h 5186408"/>
                  <a:gd name="connsiteX3" fmla="*/ 3234860 w 3816703"/>
                  <a:gd name="connsiteY3" fmla="*/ 4230642 h 5186408"/>
                  <a:gd name="connsiteX4" fmla="*/ 3311786 w 3816703"/>
                  <a:gd name="connsiteY4" fmla="*/ 5186408 h 5186408"/>
                  <a:gd name="connsiteX5" fmla="*/ 583101 w 3816703"/>
                  <a:gd name="connsiteY5" fmla="*/ 0 h 5186408"/>
                  <a:gd name="connsiteX0" fmla="*/ 566230 w 3799832"/>
                  <a:gd name="connsiteY0" fmla="*/ 0 h 5186408"/>
                  <a:gd name="connsiteX1" fmla="*/ 2275377 w 3799832"/>
                  <a:gd name="connsiteY1" fmla="*/ 2420257 h 5186408"/>
                  <a:gd name="connsiteX2" fmla="*/ 3799832 w 3799832"/>
                  <a:gd name="connsiteY2" fmla="*/ 3905975 h 5186408"/>
                  <a:gd name="connsiteX3" fmla="*/ 3217989 w 3799832"/>
                  <a:gd name="connsiteY3" fmla="*/ 4230642 h 5186408"/>
                  <a:gd name="connsiteX4" fmla="*/ 3294915 w 3799832"/>
                  <a:gd name="connsiteY4" fmla="*/ 5186408 h 5186408"/>
                  <a:gd name="connsiteX5" fmla="*/ 566230 w 3799832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5388" h="5186408">
                    <a:moveTo>
                      <a:pt x="551786" y="0"/>
                    </a:moveTo>
                    <a:cubicBezTo>
                      <a:pt x="643135" y="1455057"/>
                      <a:pt x="1862969" y="2630714"/>
                      <a:pt x="2210133" y="2572657"/>
                    </a:cubicBezTo>
                    <a:cubicBezTo>
                      <a:pt x="2900318" y="3214853"/>
                      <a:pt x="3080689" y="3379893"/>
                      <a:pt x="3785388" y="3905975"/>
                    </a:cubicBezTo>
                    <a:cubicBezTo>
                      <a:pt x="3628936" y="4066206"/>
                      <a:pt x="3519654" y="4157496"/>
                      <a:pt x="3203545" y="4230642"/>
                    </a:cubicBezTo>
                    <a:lnTo>
                      <a:pt x="3280471" y="5186408"/>
                    </a:lnTo>
                    <a:cubicBezTo>
                      <a:pt x="2636400" y="4725186"/>
                      <a:pt x="-1462071" y="1910836"/>
                      <a:pt x="55178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342942E1-737B-EB4A-2BBF-C7694942141D}"/>
                  </a:ext>
                </a:extLst>
              </p:cNvPr>
              <p:cNvSpPr/>
              <p:nvPr/>
            </p:nvSpPr>
            <p:spPr>
              <a:xfrm>
                <a:off x="8080012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190500" y="1830614"/>
                      <a:pt x="1921962" y="2514599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F09028A7-BC38-6095-0DE4-1B3614C6B064}"/>
                  </a:ext>
                </a:extLst>
              </p:cNvPr>
              <p:cNvSpPr/>
              <p:nvPr/>
            </p:nvSpPr>
            <p:spPr>
              <a:xfrm>
                <a:off x="8000637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40442" y="1758043"/>
                      <a:pt x="1892933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482F0B-3A19-B3AF-EB5E-39B95E81AD92}"/>
                </a:ext>
              </a:extLst>
            </p:cNvPr>
            <p:cNvGrpSpPr/>
            <p:nvPr/>
          </p:nvGrpSpPr>
          <p:grpSpPr>
            <a:xfrm>
              <a:off x="1313725" y="623305"/>
              <a:ext cx="4156539" cy="5583407"/>
              <a:chOff x="7162982" y="1015191"/>
              <a:chExt cx="4156539" cy="5583407"/>
            </a:xfrm>
            <a:grpFill/>
          </p:grpSpPr>
          <p:sp>
            <p:nvSpPr>
              <p:cNvPr id="14" name="Rectangle 11">
                <a:extLst>
                  <a:ext uri="{FF2B5EF4-FFF2-40B4-BE49-F238E27FC236}">
                    <a16:creationId xmlns:a16="http://schemas.microsoft.com/office/drawing/2014/main" id="{8ADAC1DE-FD3B-1213-D2F2-14981AAA1B52}"/>
                  </a:ext>
                </a:extLst>
              </p:cNvPr>
              <p:cNvSpPr/>
              <p:nvPr/>
            </p:nvSpPr>
            <p:spPr>
              <a:xfrm flipH="1">
                <a:off x="7162982" y="1094690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1">
                <a:extLst>
                  <a:ext uri="{FF2B5EF4-FFF2-40B4-BE49-F238E27FC236}">
                    <a16:creationId xmlns:a16="http://schemas.microsoft.com/office/drawing/2014/main" id="{793FF56E-D940-9F10-8FDA-9393A6BD4288}"/>
                  </a:ext>
                </a:extLst>
              </p:cNvPr>
              <p:cNvSpPr/>
              <p:nvPr/>
            </p:nvSpPr>
            <p:spPr>
              <a:xfrm flipH="1">
                <a:off x="7163083" y="1015191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2708007-EAEC-7325-7837-A59E6070BE88}"/>
              </a:ext>
            </a:extLst>
          </p:cNvPr>
          <p:cNvSpPr txBox="1"/>
          <p:nvPr/>
        </p:nvSpPr>
        <p:spPr>
          <a:xfrm>
            <a:off x="365760" y="5934670"/>
            <a:ext cx="762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cap="rnd">
                  <a:noFill/>
                  <a:round/>
                </a:ln>
                <a:solidFill>
                  <a:srgbClr val="FF5D5D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3C7EAE-FA3C-3601-4950-C6A6793D0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73" y="2229940"/>
            <a:ext cx="1940763" cy="22434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13F3B92-59FA-075F-DA3B-76B4D66BC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29082" y="2229940"/>
            <a:ext cx="1940763" cy="22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0EBD46C-FE17-0216-65B8-0AEC0ACC5E2B}"/>
              </a:ext>
            </a:extLst>
          </p:cNvPr>
          <p:cNvSpPr/>
          <p:nvPr/>
        </p:nvSpPr>
        <p:spPr>
          <a:xfrm>
            <a:off x="365760" y="984738"/>
            <a:ext cx="11507372" cy="4768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2C255-AEBB-2E0D-ABA9-707B70A749CB}"/>
              </a:ext>
            </a:extLst>
          </p:cNvPr>
          <p:cNvSpPr txBox="1"/>
          <p:nvPr/>
        </p:nvSpPr>
        <p:spPr>
          <a:xfrm>
            <a:off x="4021540" y="4925314"/>
            <a:ext cx="414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cap="rnd">
                  <a:solidFill>
                    <a:schemeClr val="accent1">
                      <a:shade val="15000"/>
                    </a:schemeClr>
                  </a:solidFill>
                  <a:round/>
                </a:ln>
                <a:solidFill>
                  <a:srgbClr val="54895D"/>
                </a:solidFill>
              </a:rPr>
              <a:t>Save a Soul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5644BBB-195A-46DE-02E4-4FB8DF8E496D}"/>
              </a:ext>
            </a:extLst>
          </p:cNvPr>
          <p:cNvSpPr/>
          <p:nvPr/>
        </p:nvSpPr>
        <p:spPr>
          <a:xfrm>
            <a:off x="4021540" y="984738"/>
            <a:ext cx="4148919" cy="414891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contourClr>
              <a:srgbClr val="54895D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82685DE3-4266-0AF7-2B81-FC0B1A0DD804}"/>
              </a:ext>
            </a:extLst>
          </p:cNvPr>
          <p:cNvSpPr/>
          <p:nvPr/>
        </p:nvSpPr>
        <p:spPr>
          <a:xfrm>
            <a:off x="4242554" y="1936670"/>
            <a:ext cx="3706889" cy="3084395"/>
          </a:xfrm>
          <a:prstGeom prst="heart">
            <a:avLst/>
          </a:prstGeom>
          <a:solidFill>
            <a:srgbClr val="5489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Heart 4">
            <a:extLst>
              <a:ext uri="{FF2B5EF4-FFF2-40B4-BE49-F238E27FC236}">
                <a16:creationId xmlns:a16="http://schemas.microsoft.com/office/drawing/2014/main" id="{7DD8B306-36EE-0307-906E-DA3B91DA7D7E}"/>
              </a:ext>
            </a:extLst>
          </p:cNvPr>
          <p:cNvSpPr/>
          <p:nvPr/>
        </p:nvSpPr>
        <p:spPr>
          <a:xfrm>
            <a:off x="4565552" y="2246160"/>
            <a:ext cx="3060895" cy="2546882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11CA1AD7-1C6A-A811-0493-686B2CE22BDD}"/>
              </a:ext>
            </a:extLst>
          </p:cNvPr>
          <p:cNvSpPr/>
          <p:nvPr/>
        </p:nvSpPr>
        <p:spPr>
          <a:xfrm>
            <a:off x="4843168" y="2478933"/>
            <a:ext cx="2505663" cy="2084890"/>
          </a:xfrm>
          <a:prstGeom prst="heart">
            <a:avLst/>
          </a:prstGeom>
          <a:solidFill>
            <a:srgbClr val="54895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Heart 12">
            <a:extLst>
              <a:ext uri="{FF2B5EF4-FFF2-40B4-BE49-F238E27FC236}">
                <a16:creationId xmlns:a16="http://schemas.microsoft.com/office/drawing/2014/main" id="{FCF6A6A5-031F-8630-3F94-8DDB005168CA}"/>
              </a:ext>
            </a:extLst>
          </p:cNvPr>
          <p:cNvSpPr/>
          <p:nvPr/>
        </p:nvSpPr>
        <p:spPr>
          <a:xfrm>
            <a:off x="5125618" y="2692120"/>
            <a:ext cx="1940763" cy="1614853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F071F-1993-CDFD-AAD5-9FB189134716}"/>
              </a:ext>
            </a:extLst>
          </p:cNvPr>
          <p:cNvSpPr txBox="1"/>
          <p:nvPr/>
        </p:nvSpPr>
        <p:spPr>
          <a:xfrm>
            <a:off x="4021540" y="4925314"/>
            <a:ext cx="4148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 cap="rnd">
                  <a:solidFill>
                    <a:srgbClr val="156082">
                      <a:shade val="15000"/>
                    </a:srgbClr>
                  </a:solidFill>
                  <a:round/>
                </a:ln>
                <a:solidFill>
                  <a:srgbClr val="54895D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Save a Soul</a:t>
            </a:r>
          </a:p>
        </p:txBody>
      </p:sp>
      <p:sp>
        <p:nvSpPr>
          <p:cNvPr id="15" name="Heart 14">
            <a:extLst>
              <a:ext uri="{FF2B5EF4-FFF2-40B4-BE49-F238E27FC236}">
                <a16:creationId xmlns:a16="http://schemas.microsoft.com/office/drawing/2014/main" id="{68959DE3-AA98-6F8B-38BC-B58AB08889B1}"/>
              </a:ext>
            </a:extLst>
          </p:cNvPr>
          <p:cNvSpPr/>
          <p:nvPr/>
        </p:nvSpPr>
        <p:spPr>
          <a:xfrm>
            <a:off x="5812001" y="3712666"/>
            <a:ext cx="567993" cy="472611"/>
          </a:xfrm>
          <a:prstGeom prst="heart">
            <a:avLst/>
          </a:prstGeom>
          <a:solidFill>
            <a:srgbClr val="54895D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A21CD7-E8BE-65B4-C7E4-758739522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17" y="2664177"/>
            <a:ext cx="883997" cy="13229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BD1653-4971-9FE7-DFF0-CCB532F0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073971" y="2664177"/>
            <a:ext cx="883997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DA9CA1-E009-F895-E1FB-01377CBAEF8F}"/>
              </a:ext>
            </a:extLst>
          </p:cNvPr>
          <p:cNvSpPr/>
          <p:nvPr/>
        </p:nvSpPr>
        <p:spPr>
          <a:xfrm>
            <a:off x="0" y="1843019"/>
            <a:ext cx="12192000" cy="2429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1EA02-6CD9-8E5A-A8E6-FB1BECC19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436" y="1843019"/>
            <a:ext cx="2204366" cy="24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67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581CFF-8D9F-D5CD-EDAD-2A17F34A23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FACCC-850C-0E73-0F86-F1686F674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33" y="0"/>
            <a:ext cx="5880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98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D934DA-5B51-7278-DE2E-3A489EA17FC8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39607-CE02-5361-6E06-BBFA8E41CF34}"/>
              </a:ext>
            </a:extLst>
          </p:cNvPr>
          <p:cNvSpPr/>
          <p:nvPr/>
        </p:nvSpPr>
        <p:spPr>
          <a:xfrm>
            <a:off x="3835021" y="818866"/>
            <a:ext cx="4480741" cy="4934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239D2C-2B23-EB06-A58C-6872D379AA13}"/>
              </a:ext>
            </a:extLst>
          </p:cNvPr>
          <p:cNvSpPr/>
          <p:nvPr/>
        </p:nvSpPr>
        <p:spPr>
          <a:xfrm>
            <a:off x="4021540" y="984738"/>
            <a:ext cx="4148919" cy="414891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contourClr>
              <a:srgbClr val="54895D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3B858C93-62C0-2E3B-0013-435A992BF449}"/>
              </a:ext>
            </a:extLst>
          </p:cNvPr>
          <p:cNvSpPr/>
          <p:nvPr/>
        </p:nvSpPr>
        <p:spPr>
          <a:xfrm>
            <a:off x="4242554" y="1936670"/>
            <a:ext cx="3706889" cy="3084395"/>
          </a:xfrm>
          <a:prstGeom prst="heart">
            <a:avLst/>
          </a:prstGeom>
          <a:solidFill>
            <a:srgbClr val="F18BA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art 14">
            <a:extLst>
              <a:ext uri="{FF2B5EF4-FFF2-40B4-BE49-F238E27FC236}">
                <a16:creationId xmlns:a16="http://schemas.microsoft.com/office/drawing/2014/main" id="{F891C085-6CBF-413D-80B5-9041D1C65A02}"/>
              </a:ext>
            </a:extLst>
          </p:cNvPr>
          <p:cNvSpPr/>
          <p:nvPr/>
        </p:nvSpPr>
        <p:spPr>
          <a:xfrm>
            <a:off x="4565552" y="2246160"/>
            <a:ext cx="3060895" cy="2546882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art 15">
            <a:extLst>
              <a:ext uri="{FF2B5EF4-FFF2-40B4-BE49-F238E27FC236}">
                <a16:creationId xmlns:a16="http://schemas.microsoft.com/office/drawing/2014/main" id="{7A6105B8-1339-DF7C-B549-318C7179CF7F}"/>
              </a:ext>
            </a:extLst>
          </p:cNvPr>
          <p:cNvSpPr/>
          <p:nvPr/>
        </p:nvSpPr>
        <p:spPr>
          <a:xfrm>
            <a:off x="4843168" y="2478933"/>
            <a:ext cx="2505663" cy="2084890"/>
          </a:xfrm>
          <a:prstGeom prst="heart">
            <a:avLst/>
          </a:prstGeom>
          <a:solidFill>
            <a:srgbClr val="FFFF9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art 16">
            <a:extLst>
              <a:ext uri="{FF2B5EF4-FFF2-40B4-BE49-F238E27FC236}">
                <a16:creationId xmlns:a16="http://schemas.microsoft.com/office/drawing/2014/main" id="{2BA1FFB3-7111-9111-F044-2389D5EFA791}"/>
              </a:ext>
            </a:extLst>
          </p:cNvPr>
          <p:cNvSpPr/>
          <p:nvPr/>
        </p:nvSpPr>
        <p:spPr>
          <a:xfrm>
            <a:off x="5125618" y="2692120"/>
            <a:ext cx="1940763" cy="1614853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87D71-7F50-65AB-11AF-BBCAC2B75890}"/>
              </a:ext>
            </a:extLst>
          </p:cNvPr>
          <p:cNvSpPr txBox="1"/>
          <p:nvPr/>
        </p:nvSpPr>
        <p:spPr>
          <a:xfrm>
            <a:off x="4038917" y="2749543"/>
            <a:ext cx="4276845" cy="277523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3175" cap="rnd">
                  <a:noFill/>
                  <a:round/>
                </a:ln>
                <a:solidFill>
                  <a:srgbClr val="FF5D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FFFF9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EF759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v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73A97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5489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BFA8C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5489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FFFF97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S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FF5D5D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73A97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u</a:t>
            </a:r>
            <a:r>
              <a:rPr lang="en-US" sz="5400" b="1" dirty="0">
                <a:ln w="3175" cap="rnd">
                  <a:noFill/>
                  <a:round/>
                </a:ln>
                <a:solidFill>
                  <a:srgbClr val="EF759E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1C2329-D422-822A-FF06-F29EAAADF8CC}"/>
              </a:ext>
            </a:extLst>
          </p:cNvPr>
          <p:cNvGrpSpPr/>
          <p:nvPr/>
        </p:nvGrpSpPr>
        <p:grpSpPr>
          <a:xfrm>
            <a:off x="5799144" y="3299168"/>
            <a:ext cx="640603" cy="757487"/>
            <a:chOff x="1313725" y="207541"/>
            <a:chExt cx="5073468" cy="5999171"/>
          </a:xfrm>
          <a:solidFill>
            <a:srgbClr val="FF5D5D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45E5D18-D2CF-E497-D054-EB54F30F6FB1}"/>
                </a:ext>
              </a:extLst>
            </p:cNvPr>
            <p:cNvGrpSpPr/>
            <p:nvPr/>
          </p:nvGrpSpPr>
          <p:grpSpPr>
            <a:xfrm>
              <a:off x="2230654" y="207541"/>
              <a:ext cx="3131776" cy="2040634"/>
              <a:chOff x="2230654" y="207541"/>
              <a:chExt cx="3131776" cy="2040634"/>
            </a:xfrm>
            <a:grpFill/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61A0058-5A99-7229-B693-B52573AE5E66}"/>
                  </a:ext>
                </a:extLst>
              </p:cNvPr>
              <p:cNvSpPr/>
              <p:nvPr/>
            </p:nvSpPr>
            <p:spPr>
              <a:xfrm>
                <a:off x="2230654" y="274097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FBC2119-5736-8497-BFCA-C0B8565E31DD}"/>
                  </a:ext>
                </a:extLst>
              </p:cNvPr>
              <p:cNvSpPr/>
              <p:nvPr/>
            </p:nvSpPr>
            <p:spPr>
              <a:xfrm>
                <a:off x="2230654" y="207541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grpFill/>
              <a:ln>
                <a:solidFill>
                  <a:srgbClr val="B195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A813F14-4EDC-8C58-B3A4-3484CE747DFA}"/>
                </a:ext>
              </a:extLst>
            </p:cNvPr>
            <p:cNvGrpSpPr/>
            <p:nvPr/>
          </p:nvGrpSpPr>
          <p:grpSpPr>
            <a:xfrm>
              <a:off x="2151380" y="661230"/>
              <a:ext cx="4235813" cy="5503908"/>
              <a:chOff x="8000637" y="1053116"/>
              <a:chExt cx="4235813" cy="5503908"/>
            </a:xfrm>
            <a:grpFill/>
          </p:grpSpPr>
          <p:sp>
            <p:nvSpPr>
              <p:cNvPr id="25" name="Rectangle 11">
                <a:extLst>
                  <a:ext uri="{FF2B5EF4-FFF2-40B4-BE49-F238E27FC236}">
                    <a16:creationId xmlns:a16="http://schemas.microsoft.com/office/drawing/2014/main" id="{6226F928-BAB2-5C13-AC18-598E7BB700D0}"/>
                  </a:ext>
                </a:extLst>
              </p:cNvPr>
              <p:cNvSpPr/>
              <p:nvPr/>
            </p:nvSpPr>
            <p:spPr>
              <a:xfrm>
                <a:off x="8001589" y="1315203"/>
                <a:ext cx="3785388" cy="51864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622537 w 4382180"/>
                  <a:gd name="connsiteY3" fmla="*/ 43195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254237 w 4382180"/>
                  <a:gd name="connsiteY3" fmla="*/ 42306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3836080"/>
                  <a:gd name="connsiteY0" fmla="*/ 0 h 4818108"/>
                  <a:gd name="connsiteX1" fmla="*/ 2311625 w 3836080"/>
                  <a:gd name="connsiteY1" fmla="*/ 2420257 h 4818108"/>
                  <a:gd name="connsiteX2" fmla="*/ 3836080 w 3836080"/>
                  <a:gd name="connsiteY2" fmla="*/ 3905975 h 4818108"/>
                  <a:gd name="connsiteX3" fmla="*/ 3254237 w 3836080"/>
                  <a:gd name="connsiteY3" fmla="*/ 4230642 h 4818108"/>
                  <a:gd name="connsiteX4" fmla="*/ 3153363 w 3836080"/>
                  <a:gd name="connsiteY4" fmla="*/ 4818108 h 4818108"/>
                  <a:gd name="connsiteX5" fmla="*/ 602478 w 3836080"/>
                  <a:gd name="connsiteY5" fmla="*/ 0 h 4818108"/>
                  <a:gd name="connsiteX0" fmla="*/ 583101 w 3816703"/>
                  <a:gd name="connsiteY0" fmla="*/ 0 h 5186408"/>
                  <a:gd name="connsiteX1" fmla="*/ 2292248 w 3816703"/>
                  <a:gd name="connsiteY1" fmla="*/ 2420257 h 5186408"/>
                  <a:gd name="connsiteX2" fmla="*/ 3816703 w 3816703"/>
                  <a:gd name="connsiteY2" fmla="*/ 3905975 h 5186408"/>
                  <a:gd name="connsiteX3" fmla="*/ 3234860 w 3816703"/>
                  <a:gd name="connsiteY3" fmla="*/ 4230642 h 5186408"/>
                  <a:gd name="connsiteX4" fmla="*/ 3311786 w 3816703"/>
                  <a:gd name="connsiteY4" fmla="*/ 5186408 h 5186408"/>
                  <a:gd name="connsiteX5" fmla="*/ 583101 w 3816703"/>
                  <a:gd name="connsiteY5" fmla="*/ 0 h 5186408"/>
                  <a:gd name="connsiteX0" fmla="*/ 566230 w 3799832"/>
                  <a:gd name="connsiteY0" fmla="*/ 0 h 5186408"/>
                  <a:gd name="connsiteX1" fmla="*/ 2275377 w 3799832"/>
                  <a:gd name="connsiteY1" fmla="*/ 2420257 h 5186408"/>
                  <a:gd name="connsiteX2" fmla="*/ 3799832 w 3799832"/>
                  <a:gd name="connsiteY2" fmla="*/ 3905975 h 5186408"/>
                  <a:gd name="connsiteX3" fmla="*/ 3217989 w 3799832"/>
                  <a:gd name="connsiteY3" fmla="*/ 4230642 h 5186408"/>
                  <a:gd name="connsiteX4" fmla="*/ 3294915 w 3799832"/>
                  <a:gd name="connsiteY4" fmla="*/ 5186408 h 5186408"/>
                  <a:gd name="connsiteX5" fmla="*/ 566230 w 3799832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5388" h="5186408">
                    <a:moveTo>
                      <a:pt x="551786" y="0"/>
                    </a:moveTo>
                    <a:cubicBezTo>
                      <a:pt x="643135" y="1455057"/>
                      <a:pt x="1862969" y="2630714"/>
                      <a:pt x="2210133" y="2572657"/>
                    </a:cubicBezTo>
                    <a:cubicBezTo>
                      <a:pt x="2900318" y="3214853"/>
                      <a:pt x="3080689" y="3379893"/>
                      <a:pt x="3785388" y="3905975"/>
                    </a:cubicBezTo>
                    <a:cubicBezTo>
                      <a:pt x="3628936" y="4066206"/>
                      <a:pt x="3519654" y="4157496"/>
                      <a:pt x="3203545" y="4230642"/>
                    </a:cubicBezTo>
                    <a:lnTo>
                      <a:pt x="3280471" y="5186408"/>
                    </a:lnTo>
                    <a:cubicBezTo>
                      <a:pt x="2636400" y="4725186"/>
                      <a:pt x="-1462071" y="1910836"/>
                      <a:pt x="55178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11">
                <a:extLst>
                  <a:ext uri="{FF2B5EF4-FFF2-40B4-BE49-F238E27FC236}">
                    <a16:creationId xmlns:a16="http://schemas.microsoft.com/office/drawing/2014/main" id="{65B2B816-B111-E838-9844-8D9BB55B3EB5}"/>
                  </a:ext>
                </a:extLst>
              </p:cNvPr>
              <p:cNvSpPr/>
              <p:nvPr/>
            </p:nvSpPr>
            <p:spPr>
              <a:xfrm>
                <a:off x="8080012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190500" y="1830614"/>
                      <a:pt x="1921962" y="2514599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11">
                <a:extLst>
                  <a:ext uri="{FF2B5EF4-FFF2-40B4-BE49-F238E27FC236}">
                    <a16:creationId xmlns:a16="http://schemas.microsoft.com/office/drawing/2014/main" id="{52936AEE-173F-AB5F-280B-C520ABDC2CA2}"/>
                  </a:ext>
                </a:extLst>
              </p:cNvPr>
              <p:cNvSpPr/>
              <p:nvPr/>
            </p:nvSpPr>
            <p:spPr>
              <a:xfrm>
                <a:off x="8000637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40442" y="1758043"/>
                      <a:pt x="1892933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0A48EFB-E546-8E8F-6268-C44C29723C9E}"/>
                </a:ext>
              </a:extLst>
            </p:cNvPr>
            <p:cNvGrpSpPr/>
            <p:nvPr/>
          </p:nvGrpSpPr>
          <p:grpSpPr>
            <a:xfrm>
              <a:off x="1313725" y="623305"/>
              <a:ext cx="4156539" cy="5583407"/>
              <a:chOff x="7162982" y="1015191"/>
              <a:chExt cx="4156539" cy="5583407"/>
            </a:xfrm>
            <a:grpFill/>
          </p:grpSpPr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708F1DC5-EF38-8CAA-B557-FC566417405F}"/>
                  </a:ext>
                </a:extLst>
              </p:cNvPr>
              <p:cNvSpPr/>
              <p:nvPr/>
            </p:nvSpPr>
            <p:spPr>
              <a:xfrm flipH="1">
                <a:off x="7162982" y="1094690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E5137C41-DB96-9694-ABDA-56913EEE4E41}"/>
                  </a:ext>
                </a:extLst>
              </p:cNvPr>
              <p:cNvSpPr/>
              <p:nvPr/>
            </p:nvSpPr>
            <p:spPr>
              <a:xfrm flipH="1">
                <a:off x="7163083" y="1015191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949CFA6-9408-6267-0718-AF7797969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73" y="2229940"/>
            <a:ext cx="1940763" cy="22434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5F69FBD-50FE-9A7C-B81D-FA6ACA046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29082" y="2229940"/>
            <a:ext cx="1940763" cy="22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4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D934DA-5B51-7278-DE2E-3A489EA17FC8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3875C2-D819-5EBA-5632-DF246674FB71}"/>
              </a:ext>
            </a:extLst>
          </p:cNvPr>
          <p:cNvSpPr txBox="1"/>
          <p:nvPr/>
        </p:nvSpPr>
        <p:spPr>
          <a:xfrm>
            <a:off x="4044286" y="4145105"/>
            <a:ext cx="42899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3175" cap="rnd">
                  <a:noFill/>
                  <a:round/>
                </a:ln>
                <a:solidFill>
                  <a:srgbClr val="F18BAD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What inspires you to give?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489D8D-6531-597C-43F4-0CA958A0970E}"/>
              </a:ext>
            </a:extLst>
          </p:cNvPr>
          <p:cNvSpPr/>
          <p:nvPr/>
        </p:nvSpPr>
        <p:spPr>
          <a:xfrm>
            <a:off x="4021540" y="127572"/>
            <a:ext cx="4148919" cy="414891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contourClr>
              <a:srgbClr val="54895D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art 30">
            <a:extLst>
              <a:ext uri="{FF2B5EF4-FFF2-40B4-BE49-F238E27FC236}">
                <a16:creationId xmlns:a16="http://schemas.microsoft.com/office/drawing/2014/main" id="{23435FCB-B1B7-4252-4C86-63B0A723F88F}"/>
              </a:ext>
            </a:extLst>
          </p:cNvPr>
          <p:cNvSpPr/>
          <p:nvPr/>
        </p:nvSpPr>
        <p:spPr>
          <a:xfrm>
            <a:off x="4242554" y="1079504"/>
            <a:ext cx="3706889" cy="3084395"/>
          </a:xfrm>
          <a:prstGeom prst="heart">
            <a:avLst/>
          </a:prstGeom>
          <a:solidFill>
            <a:srgbClr val="F18BAD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art 31">
            <a:extLst>
              <a:ext uri="{FF2B5EF4-FFF2-40B4-BE49-F238E27FC236}">
                <a16:creationId xmlns:a16="http://schemas.microsoft.com/office/drawing/2014/main" id="{9B11AEAC-20DF-65B6-5D5F-386767817AA0}"/>
              </a:ext>
            </a:extLst>
          </p:cNvPr>
          <p:cNvSpPr/>
          <p:nvPr/>
        </p:nvSpPr>
        <p:spPr>
          <a:xfrm>
            <a:off x="4565552" y="1388994"/>
            <a:ext cx="3060895" cy="2546882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art 32">
            <a:extLst>
              <a:ext uri="{FF2B5EF4-FFF2-40B4-BE49-F238E27FC236}">
                <a16:creationId xmlns:a16="http://schemas.microsoft.com/office/drawing/2014/main" id="{5A66B8C6-3A90-A221-B47A-7F6BFD4223C7}"/>
              </a:ext>
            </a:extLst>
          </p:cNvPr>
          <p:cNvSpPr/>
          <p:nvPr/>
        </p:nvSpPr>
        <p:spPr>
          <a:xfrm>
            <a:off x="4843168" y="1621767"/>
            <a:ext cx="2505663" cy="2084890"/>
          </a:xfrm>
          <a:prstGeom prst="heart">
            <a:avLst/>
          </a:prstGeom>
          <a:solidFill>
            <a:srgbClr val="FFFF9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art 33">
            <a:extLst>
              <a:ext uri="{FF2B5EF4-FFF2-40B4-BE49-F238E27FC236}">
                <a16:creationId xmlns:a16="http://schemas.microsoft.com/office/drawing/2014/main" id="{D173C0B2-1A05-7A39-50C3-5E6981C5A107}"/>
              </a:ext>
            </a:extLst>
          </p:cNvPr>
          <p:cNvSpPr/>
          <p:nvPr/>
        </p:nvSpPr>
        <p:spPr>
          <a:xfrm>
            <a:off x="5125618" y="1834954"/>
            <a:ext cx="1940763" cy="1614853"/>
          </a:xfrm>
          <a:prstGeom prst="heart">
            <a:avLst/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11318CB-3D4D-1085-5593-FB5746430B6D}"/>
              </a:ext>
            </a:extLst>
          </p:cNvPr>
          <p:cNvGrpSpPr/>
          <p:nvPr/>
        </p:nvGrpSpPr>
        <p:grpSpPr>
          <a:xfrm>
            <a:off x="5799144" y="2442002"/>
            <a:ext cx="640603" cy="757487"/>
            <a:chOff x="1313725" y="207541"/>
            <a:chExt cx="5073468" cy="5999171"/>
          </a:xfrm>
          <a:solidFill>
            <a:srgbClr val="FF5D5D"/>
          </a:solidFill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7DCB8CC-8C8F-DB80-AD50-7057ACECBCB3}"/>
                </a:ext>
              </a:extLst>
            </p:cNvPr>
            <p:cNvGrpSpPr/>
            <p:nvPr/>
          </p:nvGrpSpPr>
          <p:grpSpPr>
            <a:xfrm>
              <a:off x="2230654" y="207541"/>
              <a:ext cx="3131776" cy="2040634"/>
              <a:chOff x="2230654" y="207541"/>
              <a:chExt cx="3131776" cy="2040634"/>
            </a:xfrm>
            <a:grp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91CBA6C0-EEEA-F5BB-5ABD-159B0E056CEA}"/>
                  </a:ext>
                </a:extLst>
              </p:cNvPr>
              <p:cNvSpPr/>
              <p:nvPr/>
            </p:nvSpPr>
            <p:spPr>
              <a:xfrm>
                <a:off x="2230654" y="274097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1F782906-C249-305B-BB01-9B9A57305F40}"/>
                  </a:ext>
                </a:extLst>
              </p:cNvPr>
              <p:cNvSpPr/>
              <p:nvPr/>
            </p:nvSpPr>
            <p:spPr>
              <a:xfrm>
                <a:off x="2230654" y="207541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grpFill/>
              <a:ln>
                <a:solidFill>
                  <a:srgbClr val="B195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1177EEC-B240-6F35-30B4-0BFBE1AAA0C0}"/>
                </a:ext>
              </a:extLst>
            </p:cNvPr>
            <p:cNvGrpSpPr/>
            <p:nvPr/>
          </p:nvGrpSpPr>
          <p:grpSpPr>
            <a:xfrm>
              <a:off x="2151380" y="661230"/>
              <a:ext cx="4235813" cy="5503908"/>
              <a:chOff x="8000637" y="1053116"/>
              <a:chExt cx="4235813" cy="5503908"/>
            </a:xfrm>
            <a:grpFill/>
          </p:grpSpPr>
          <p:sp>
            <p:nvSpPr>
              <p:cNvPr id="41" name="Rectangle 11">
                <a:extLst>
                  <a:ext uri="{FF2B5EF4-FFF2-40B4-BE49-F238E27FC236}">
                    <a16:creationId xmlns:a16="http://schemas.microsoft.com/office/drawing/2014/main" id="{86407A9A-23AD-6AE7-5D3F-6D3FF6D972CF}"/>
                  </a:ext>
                </a:extLst>
              </p:cNvPr>
              <p:cNvSpPr/>
              <p:nvPr/>
            </p:nvSpPr>
            <p:spPr>
              <a:xfrm>
                <a:off x="8001589" y="1315203"/>
                <a:ext cx="3785388" cy="51864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622537 w 4382180"/>
                  <a:gd name="connsiteY3" fmla="*/ 43195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254237 w 4382180"/>
                  <a:gd name="connsiteY3" fmla="*/ 42306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3836080"/>
                  <a:gd name="connsiteY0" fmla="*/ 0 h 4818108"/>
                  <a:gd name="connsiteX1" fmla="*/ 2311625 w 3836080"/>
                  <a:gd name="connsiteY1" fmla="*/ 2420257 h 4818108"/>
                  <a:gd name="connsiteX2" fmla="*/ 3836080 w 3836080"/>
                  <a:gd name="connsiteY2" fmla="*/ 3905975 h 4818108"/>
                  <a:gd name="connsiteX3" fmla="*/ 3254237 w 3836080"/>
                  <a:gd name="connsiteY3" fmla="*/ 4230642 h 4818108"/>
                  <a:gd name="connsiteX4" fmla="*/ 3153363 w 3836080"/>
                  <a:gd name="connsiteY4" fmla="*/ 4818108 h 4818108"/>
                  <a:gd name="connsiteX5" fmla="*/ 602478 w 3836080"/>
                  <a:gd name="connsiteY5" fmla="*/ 0 h 4818108"/>
                  <a:gd name="connsiteX0" fmla="*/ 583101 w 3816703"/>
                  <a:gd name="connsiteY0" fmla="*/ 0 h 5186408"/>
                  <a:gd name="connsiteX1" fmla="*/ 2292248 w 3816703"/>
                  <a:gd name="connsiteY1" fmla="*/ 2420257 h 5186408"/>
                  <a:gd name="connsiteX2" fmla="*/ 3816703 w 3816703"/>
                  <a:gd name="connsiteY2" fmla="*/ 3905975 h 5186408"/>
                  <a:gd name="connsiteX3" fmla="*/ 3234860 w 3816703"/>
                  <a:gd name="connsiteY3" fmla="*/ 4230642 h 5186408"/>
                  <a:gd name="connsiteX4" fmla="*/ 3311786 w 3816703"/>
                  <a:gd name="connsiteY4" fmla="*/ 5186408 h 5186408"/>
                  <a:gd name="connsiteX5" fmla="*/ 583101 w 3816703"/>
                  <a:gd name="connsiteY5" fmla="*/ 0 h 5186408"/>
                  <a:gd name="connsiteX0" fmla="*/ 566230 w 3799832"/>
                  <a:gd name="connsiteY0" fmla="*/ 0 h 5186408"/>
                  <a:gd name="connsiteX1" fmla="*/ 2275377 w 3799832"/>
                  <a:gd name="connsiteY1" fmla="*/ 2420257 h 5186408"/>
                  <a:gd name="connsiteX2" fmla="*/ 3799832 w 3799832"/>
                  <a:gd name="connsiteY2" fmla="*/ 3905975 h 5186408"/>
                  <a:gd name="connsiteX3" fmla="*/ 3217989 w 3799832"/>
                  <a:gd name="connsiteY3" fmla="*/ 4230642 h 5186408"/>
                  <a:gd name="connsiteX4" fmla="*/ 3294915 w 3799832"/>
                  <a:gd name="connsiteY4" fmla="*/ 5186408 h 5186408"/>
                  <a:gd name="connsiteX5" fmla="*/ 566230 w 3799832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5388" h="5186408">
                    <a:moveTo>
                      <a:pt x="551786" y="0"/>
                    </a:moveTo>
                    <a:cubicBezTo>
                      <a:pt x="643135" y="1455057"/>
                      <a:pt x="1862969" y="2630714"/>
                      <a:pt x="2210133" y="2572657"/>
                    </a:cubicBezTo>
                    <a:cubicBezTo>
                      <a:pt x="2900318" y="3214853"/>
                      <a:pt x="3080689" y="3379893"/>
                      <a:pt x="3785388" y="3905975"/>
                    </a:cubicBezTo>
                    <a:cubicBezTo>
                      <a:pt x="3628936" y="4066206"/>
                      <a:pt x="3519654" y="4157496"/>
                      <a:pt x="3203545" y="4230642"/>
                    </a:cubicBezTo>
                    <a:lnTo>
                      <a:pt x="3280471" y="5186408"/>
                    </a:lnTo>
                    <a:cubicBezTo>
                      <a:pt x="2636400" y="4725186"/>
                      <a:pt x="-1462071" y="1910836"/>
                      <a:pt x="55178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11">
                <a:extLst>
                  <a:ext uri="{FF2B5EF4-FFF2-40B4-BE49-F238E27FC236}">
                    <a16:creationId xmlns:a16="http://schemas.microsoft.com/office/drawing/2014/main" id="{2757D8EC-9CD7-06BF-8286-C4245AD937AE}"/>
                  </a:ext>
                </a:extLst>
              </p:cNvPr>
              <p:cNvSpPr/>
              <p:nvPr/>
            </p:nvSpPr>
            <p:spPr>
              <a:xfrm>
                <a:off x="8080012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190500" y="1830614"/>
                      <a:pt x="1921962" y="2514599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11">
                <a:extLst>
                  <a:ext uri="{FF2B5EF4-FFF2-40B4-BE49-F238E27FC236}">
                    <a16:creationId xmlns:a16="http://schemas.microsoft.com/office/drawing/2014/main" id="{F29A5945-CAA0-C3F4-741D-D881C16DA3A2}"/>
                  </a:ext>
                </a:extLst>
              </p:cNvPr>
              <p:cNvSpPr/>
              <p:nvPr/>
            </p:nvSpPr>
            <p:spPr>
              <a:xfrm>
                <a:off x="8000637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40442" y="1758043"/>
                      <a:pt x="1892933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9026E73-19CF-288C-CBA4-4722A96434BA}"/>
                </a:ext>
              </a:extLst>
            </p:cNvPr>
            <p:cNvGrpSpPr/>
            <p:nvPr/>
          </p:nvGrpSpPr>
          <p:grpSpPr>
            <a:xfrm>
              <a:off x="1313725" y="623305"/>
              <a:ext cx="4156539" cy="5583407"/>
              <a:chOff x="7162982" y="1015191"/>
              <a:chExt cx="4156539" cy="5583407"/>
            </a:xfrm>
            <a:grpFill/>
          </p:grpSpPr>
          <p:sp>
            <p:nvSpPr>
              <p:cNvPr id="39" name="Rectangle 11">
                <a:extLst>
                  <a:ext uri="{FF2B5EF4-FFF2-40B4-BE49-F238E27FC236}">
                    <a16:creationId xmlns:a16="http://schemas.microsoft.com/office/drawing/2014/main" id="{431C00EC-ACA8-D6EB-E791-05BA2CF8D4A7}"/>
                  </a:ext>
                </a:extLst>
              </p:cNvPr>
              <p:cNvSpPr/>
              <p:nvPr/>
            </p:nvSpPr>
            <p:spPr>
              <a:xfrm flipH="1">
                <a:off x="7162982" y="1094690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11">
                <a:extLst>
                  <a:ext uri="{FF2B5EF4-FFF2-40B4-BE49-F238E27FC236}">
                    <a16:creationId xmlns:a16="http://schemas.microsoft.com/office/drawing/2014/main" id="{A491DAAF-46CF-0E5A-8619-3EC6A7AA06CE}"/>
                  </a:ext>
                </a:extLst>
              </p:cNvPr>
              <p:cNvSpPr/>
              <p:nvPr/>
            </p:nvSpPr>
            <p:spPr>
              <a:xfrm flipH="1">
                <a:off x="7163083" y="1015191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grpFill/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93B61B0-69E1-6572-FC68-43A5A714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73" y="1372774"/>
            <a:ext cx="1940763" cy="22434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B91CEA3-AF1C-8642-8823-1DA4AC119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629082" y="1372774"/>
            <a:ext cx="1940763" cy="22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2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BED9B03-FB2C-877D-6A5F-966FA7929414}"/>
              </a:ext>
            </a:extLst>
          </p:cNvPr>
          <p:cNvSpPr/>
          <p:nvPr/>
        </p:nvSpPr>
        <p:spPr>
          <a:xfrm>
            <a:off x="4526322" y="597672"/>
            <a:ext cx="3131778" cy="1751048"/>
          </a:xfrm>
          <a:custGeom>
            <a:avLst/>
            <a:gdLst>
              <a:gd name="connsiteX0" fmla="*/ 1599609 w 3112790"/>
              <a:gd name="connsiteY0" fmla="*/ 0 h 1751048"/>
              <a:gd name="connsiteX1" fmla="*/ 3111154 w 3112790"/>
              <a:gd name="connsiteY1" fmla="*/ 1433284 h 1751048"/>
              <a:gd name="connsiteX2" fmla="*/ 3112790 w 3112790"/>
              <a:gd name="connsiteY2" fmla="*/ 1523221 h 1751048"/>
              <a:gd name="connsiteX3" fmla="*/ 2926774 w 3112790"/>
              <a:gd name="connsiteY3" fmla="*/ 1454874 h 1751048"/>
              <a:gd name="connsiteX4" fmla="*/ 2407952 w 3112790"/>
              <a:gd name="connsiteY4" fmla="*/ 1335242 h 1751048"/>
              <a:gd name="connsiteX5" fmla="*/ 2384160 w 3112790"/>
              <a:gd name="connsiteY5" fmla="*/ 1332386 h 1751048"/>
              <a:gd name="connsiteX6" fmla="*/ 2383536 w 3112790"/>
              <a:gd name="connsiteY6" fmla="*/ 1320501 h 1751048"/>
              <a:gd name="connsiteX7" fmla="*/ 1560412 w 3112790"/>
              <a:gd name="connsiteY7" fmla="*/ 939222 h 1751048"/>
              <a:gd name="connsiteX8" fmla="*/ 727603 w 3112790"/>
              <a:gd name="connsiteY8" fmla="*/ 1371138 h 1751048"/>
              <a:gd name="connsiteX9" fmla="*/ 732897 w 3112790"/>
              <a:gd name="connsiteY9" fmla="*/ 1419626 h 1751048"/>
              <a:gd name="connsiteX10" fmla="*/ 677564 w 3112790"/>
              <a:gd name="connsiteY10" fmla="*/ 1433867 h 1751048"/>
              <a:gd name="connsiteX11" fmla="*/ 64607 w 3112790"/>
              <a:gd name="connsiteY11" fmla="*/ 1707139 h 1751048"/>
              <a:gd name="connsiteX12" fmla="*/ 2224 w 3112790"/>
              <a:gd name="connsiteY12" fmla="*/ 1751048 h 1751048"/>
              <a:gd name="connsiteX13" fmla="*/ 449 w 3112790"/>
              <a:gd name="connsiteY13" fmla="*/ 1721035 h 1751048"/>
              <a:gd name="connsiteX14" fmla="*/ 1599609 w 3112790"/>
              <a:gd name="connsiteY14" fmla="*/ 0 h 175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2790" h="1751048">
                <a:moveTo>
                  <a:pt x="1599609" y="0"/>
                </a:moveTo>
                <a:cubicBezTo>
                  <a:pt x="2619720" y="42223"/>
                  <a:pt x="3068867" y="695888"/>
                  <a:pt x="3111154" y="1433284"/>
                </a:cubicBezTo>
                <a:lnTo>
                  <a:pt x="3112790" y="1523221"/>
                </a:lnTo>
                <a:lnTo>
                  <a:pt x="2926774" y="1454874"/>
                </a:lnTo>
                <a:cubicBezTo>
                  <a:pt x="2770611" y="1405083"/>
                  <a:pt x="2597917" y="1364693"/>
                  <a:pt x="2407952" y="1335242"/>
                </a:cubicBezTo>
                <a:lnTo>
                  <a:pt x="2384160" y="1332386"/>
                </a:lnTo>
                <a:lnTo>
                  <a:pt x="2383536" y="1320501"/>
                </a:lnTo>
                <a:cubicBezTo>
                  <a:pt x="2353914" y="1113409"/>
                  <a:pt x="2133896" y="956083"/>
                  <a:pt x="1560412" y="939222"/>
                </a:cubicBezTo>
                <a:cubicBezTo>
                  <a:pt x="924122" y="951220"/>
                  <a:pt x="720029" y="1135432"/>
                  <a:pt x="727603" y="1371138"/>
                </a:cubicBezTo>
                <a:lnTo>
                  <a:pt x="732897" y="1419626"/>
                </a:lnTo>
                <a:lnTo>
                  <a:pt x="677564" y="1433867"/>
                </a:lnTo>
                <a:cubicBezTo>
                  <a:pt x="442332" y="1504642"/>
                  <a:pt x="238185" y="1597510"/>
                  <a:pt x="64607" y="1707139"/>
                </a:cubicBezTo>
                <a:lnTo>
                  <a:pt x="2224" y="1751048"/>
                </a:lnTo>
                <a:lnTo>
                  <a:pt x="449" y="1721035"/>
                </a:lnTo>
                <a:cubicBezTo>
                  <a:pt x="-17421" y="856085"/>
                  <a:pt x="498720" y="12655"/>
                  <a:pt x="1599609" y="0"/>
                </a:cubicBezTo>
                <a:close/>
              </a:path>
            </a:pathLst>
          </a:custGeom>
          <a:solidFill>
            <a:schemeClr val="accent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034555-CEC0-FD39-57D9-137458ED5D1E}"/>
              </a:ext>
            </a:extLst>
          </p:cNvPr>
          <p:cNvSpPr/>
          <p:nvPr/>
        </p:nvSpPr>
        <p:spPr>
          <a:xfrm>
            <a:off x="4481872" y="977266"/>
            <a:ext cx="4156438" cy="5503908"/>
          </a:xfrm>
          <a:custGeom>
            <a:avLst/>
            <a:gdLst>
              <a:gd name="connsiteX0" fmla="*/ 0 w 906780"/>
              <a:gd name="connsiteY0" fmla="*/ 0 h 1234440"/>
              <a:gd name="connsiteX1" fmla="*/ 906780 w 906780"/>
              <a:gd name="connsiteY1" fmla="*/ 0 h 1234440"/>
              <a:gd name="connsiteX2" fmla="*/ 906780 w 906780"/>
              <a:gd name="connsiteY2" fmla="*/ 1234440 h 1234440"/>
              <a:gd name="connsiteX3" fmla="*/ 0 w 906780"/>
              <a:gd name="connsiteY3" fmla="*/ 1234440 h 1234440"/>
              <a:gd name="connsiteX4" fmla="*/ 0 w 906780"/>
              <a:gd name="connsiteY4" fmla="*/ 0 h 1234440"/>
              <a:gd name="connsiteX0" fmla="*/ 190500 w 906780"/>
              <a:gd name="connsiteY0" fmla="*/ 0 h 2310765"/>
              <a:gd name="connsiteX1" fmla="*/ 906780 w 906780"/>
              <a:gd name="connsiteY1" fmla="*/ 1076325 h 2310765"/>
              <a:gd name="connsiteX2" fmla="*/ 906780 w 906780"/>
              <a:gd name="connsiteY2" fmla="*/ 2310765 h 2310765"/>
              <a:gd name="connsiteX3" fmla="*/ 0 w 906780"/>
              <a:gd name="connsiteY3" fmla="*/ 2310765 h 2310765"/>
              <a:gd name="connsiteX4" fmla="*/ 190500 w 906780"/>
              <a:gd name="connsiteY4" fmla="*/ 0 h 2310765"/>
              <a:gd name="connsiteX0" fmla="*/ 190500 w 1640205"/>
              <a:gd name="connsiteY0" fmla="*/ 0 h 2705100"/>
              <a:gd name="connsiteX1" fmla="*/ 1640205 w 1640205"/>
              <a:gd name="connsiteY1" fmla="*/ 2705100 h 2705100"/>
              <a:gd name="connsiteX2" fmla="*/ 906780 w 1640205"/>
              <a:gd name="connsiteY2" fmla="*/ 2310765 h 2705100"/>
              <a:gd name="connsiteX3" fmla="*/ 0 w 1640205"/>
              <a:gd name="connsiteY3" fmla="*/ 2310765 h 2705100"/>
              <a:gd name="connsiteX4" fmla="*/ 190500 w 1640205"/>
              <a:gd name="connsiteY4" fmla="*/ 0 h 2705100"/>
              <a:gd name="connsiteX0" fmla="*/ 190500 w 3173730"/>
              <a:gd name="connsiteY0" fmla="*/ 0 h 3920490"/>
              <a:gd name="connsiteX1" fmla="*/ 1640205 w 3173730"/>
              <a:gd name="connsiteY1" fmla="*/ 2705100 h 3920490"/>
              <a:gd name="connsiteX2" fmla="*/ 3173730 w 3173730"/>
              <a:gd name="connsiteY2" fmla="*/ 3920490 h 3920490"/>
              <a:gd name="connsiteX3" fmla="*/ 0 w 3173730"/>
              <a:gd name="connsiteY3" fmla="*/ 2310765 h 3920490"/>
              <a:gd name="connsiteX4" fmla="*/ 190500 w 3173730"/>
              <a:gd name="connsiteY4" fmla="*/ 0 h 3920490"/>
              <a:gd name="connsiteX0" fmla="*/ 190500 w 3754302"/>
              <a:gd name="connsiteY0" fmla="*/ 0 h 4283347"/>
              <a:gd name="connsiteX1" fmla="*/ 1640205 w 3754302"/>
              <a:gd name="connsiteY1" fmla="*/ 2705100 h 4283347"/>
              <a:gd name="connsiteX2" fmla="*/ 3754302 w 3754302"/>
              <a:gd name="connsiteY2" fmla="*/ 4283347 h 4283347"/>
              <a:gd name="connsiteX3" fmla="*/ 0 w 3754302"/>
              <a:gd name="connsiteY3" fmla="*/ 2310765 h 4283347"/>
              <a:gd name="connsiteX4" fmla="*/ 190500 w 3754302"/>
              <a:gd name="connsiteY4" fmla="*/ 0 h 4283347"/>
              <a:gd name="connsiteX0" fmla="*/ 190500 w 3754302"/>
              <a:gd name="connsiteY0" fmla="*/ 0 h 4283347"/>
              <a:gd name="connsiteX1" fmla="*/ 1640205 w 3754302"/>
              <a:gd name="connsiteY1" fmla="*/ 2705100 h 4283347"/>
              <a:gd name="connsiteX2" fmla="*/ 3754302 w 3754302"/>
              <a:gd name="connsiteY2" fmla="*/ 4283347 h 4283347"/>
              <a:gd name="connsiteX3" fmla="*/ 0 w 3754302"/>
              <a:gd name="connsiteY3" fmla="*/ 2310765 h 4283347"/>
              <a:gd name="connsiteX4" fmla="*/ 190500 w 3754302"/>
              <a:gd name="connsiteY4" fmla="*/ 0 h 4283347"/>
              <a:gd name="connsiteX0" fmla="*/ 190500 w 3754302"/>
              <a:gd name="connsiteY0" fmla="*/ 0 h 4210775"/>
              <a:gd name="connsiteX1" fmla="*/ 1640205 w 3754302"/>
              <a:gd name="connsiteY1" fmla="*/ 2705100 h 4210775"/>
              <a:gd name="connsiteX2" fmla="*/ 3754302 w 3754302"/>
              <a:gd name="connsiteY2" fmla="*/ 4210775 h 4210775"/>
              <a:gd name="connsiteX3" fmla="*/ 0 w 3754302"/>
              <a:gd name="connsiteY3" fmla="*/ 2310765 h 4210775"/>
              <a:gd name="connsiteX4" fmla="*/ 190500 w 3754302"/>
              <a:gd name="connsiteY4" fmla="*/ 0 h 4210775"/>
              <a:gd name="connsiteX0" fmla="*/ 190500 w 3754302"/>
              <a:gd name="connsiteY0" fmla="*/ 0 h 4613803"/>
              <a:gd name="connsiteX1" fmla="*/ 1640205 w 3754302"/>
              <a:gd name="connsiteY1" fmla="*/ 2705100 h 4613803"/>
              <a:gd name="connsiteX2" fmla="*/ 3754302 w 3754302"/>
              <a:gd name="connsiteY2" fmla="*/ 4210775 h 4613803"/>
              <a:gd name="connsiteX3" fmla="*/ 2994659 w 3754302"/>
              <a:gd name="connsiteY3" fmla="*/ 4560842 h 4613803"/>
              <a:gd name="connsiteX4" fmla="*/ 0 w 3754302"/>
              <a:gd name="connsiteY4" fmla="*/ 2310765 h 4613803"/>
              <a:gd name="connsiteX5" fmla="*/ 190500 w 3754302"/>
              <a:gd name="connsiteY5" fmla="*/ 0 h 4613803"/>
              <a:gd name="connsiteX0" fmla="*/ 0 w 3563802"/>
              <a:gd name="connsiteY0" fmla="*/ 0 h 5503908"/>
              <a:gd name="connsiteX1" fmla="*/ 1449705 w 3563802"/>
              <a:gd name="connsiteY1" fmla="*/ 2705100 h 5503908"/>
              <a:gd name="connsiteX2" fmla="*/ 3563802 w 3563802"/>
              <a:gd name="connsiteY2" fmla="*/ 4210775 h 5503908"/>
              <a:gd name="connsiteX3" fmla="*/ 2804159 w 3563802"/>
              <a:gd name="connsiteY3" fmla="*/ 4560842 h 5503908"/>
              <a:gd name="connsiteX4" fmla="*/ 2639785 w 3563802"/>
              <a:gd name="connsiteY4" fmla="*/ 5503908 h 5503908"/>
              <a:gd name="connsiteX5" fmla="*/ 0 w 356380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2636 w 4156438"/>
              <a:gd name="connsiteY0" fmla="*/ 0 h 5503908"/>
              <a:gd name="connsiteX1" fmla="*/ 2042341 w 4156438"/>
              <a:gd name="connsiteY1" fmla="*/ 2705100 h 5503908"/>
              <a:gd name="connsiteX2" fmla="*/ 4156438 w 4156438"/>
              <a:gd name="connsiteY2" fmla="*/ 4210775 h 5503908"/>
              <a:gd name="connsiteX3" fmla="*/ 3396795 w 4156438"/>
              <a:gd name="connsiteY3" fmla="*/ 4560842 h 5503908"/>
              <a:gd name="connsiteX4" fmla="*/ 3232421 w 4156438"/>
              <a:gd name="connsiteY4" fmla="*/ 5503908 h 5503908"/>
              <a:gd name="connsiteX5" fmla="*/ 592636 w 4156438"/>
              <a:gd name="connsiteY5" fmla="*/ 0 h 5503908"/>
              <a:gd name="connsiteX0" fmla="*/ 592636 w 4156438"/>
              <a:gd name="connsiteY0" fmla="*/ 0 h 5503908"/>
              <a:gd name="connsiteX1" fmla="*/ 2085883 w 4156438"/>
              <a:gd name="connsiteY1" fmla="*/ 2661557 h 5503908"/>
              <a:gd name="connsiteX2" fmla="*/ 4156438 w 4156438"/>
              <a:gd name="connsiteY2" fmla="*/ 4210775 h 5503908"/>
              <a:gd name="connsiteX3" fmla="*/ 3396795 w 4156438"/>
              <a:gd name="connsiteY3" fmla="*/ 4560842 h 5503908"/>
              <a:gd name="connsiteX4" fmla="*/ 3232421 w 4156438"/>
              <a:gd name="connsiteY4" fmla="*/ 5503908 h 5503908"/>
              <a:gd name="connsiteX5" fmla="*/ 592636 w 4156438"/>
              <a:gd name="connsiteY5" fmla="*/ 0 h 550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56438" h="5503908">
                <a:moveTo>
                  <a:pt x="592636" y="0"/>
                </a:moveTo>
                <a:cubicBezTo>
                  <a:pt x="843642" y="1932214"/>
                  <a:pt x="1980019" y="2427514"/>
                  <a:pt x="2085883" y="2661557"/>
                </a:cubicBezTo>
                <a:cubicBezTo>
                  <a:pt x="2776068" y="3303753"/>
                  <a:pt x="3451739" y="3684693"/>
                  <a:pt x="4156438" y="4210775"/>
                </a:cubicBezTo>
                <a:cubicBezTo>
                  <a:pt x="3999986" y="4371006"/>
                  <a:pt x="3712904" y="4487696"/>
                  <a:pt x="3396795" y="4560842"/>
                </a:cubicBezTo>
                <a:lnTo>
                  <a:pt x="3232421" y="5503908"/>
                </a:lnTo>
                <a:cubicBezTo>
                  <a:pt x="2410550" y="4801386"/>
                  <a:pt x="-1459321" y="2037836"/>
                  <a:pt x="592636" y="0"/>
                </a:cubicBezTo>
                <a:close/>
              </a:path>
            </a:pathLst>
          </a:custGeom>
          <a:solidFill>
            <a:schemeClr val="accent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6222399-539C-D451-9B24-8DF32B1CD1AB}"/>
              </a:ext>
            </a:extLst>
          </p:cNvPr>
          <p:cNvSpPr/>
          <p:nvPr/>
        </p:nvSpPr>
        <p:spPr>
          <a:xfrm flipH="1">
            <a:off x="3603807" y="977266"/>
            <a:ext cx="4156438" cy="5503908"/>
          </a:xfrm>
          <a:custGeom>
            <a:avLst/>
            <a:gdLst>
              <a:gd name="connsiteX0" fmla="*/ 0 w 906780"/>
              <a:gd name="connsiteY0" fmla="*/ 0 h 1234440"/>
              <a:gd name="connsiteX1" fmla="*/ 906780 w 906780"/>
              <a:gd name="connsiteY1" fmla="*/ 0 h 1234440"/>
              <a:gd name="connsiteX2" fmla="*/ 906780 w 906780"/>
              <a:gd name="connsiteY2" fmla="*/ 1234440 h 1234440"/>
              <a:gd name="connsiteX3" fmla="*/ 0 w 906780"/>
              <a:gd name="connsiteY3" fmla="*/ 1234440 h 1234440"/>
              <a:gd name="connsiteX4" fmla="*/ 0 w 906780"/>
              <a:gd name="connsiteY4" fmla="*/ 0 h 1234440"/>
              <a:gd name="connsiteX0" fmla="*/ 190500 w 906780"/>
              <a:gd name="connsiteY0" fmla="*/ 0 h 2310765"/>
              <a:gd name="connsiteX1" fmla="*/ 906780 w 906780"/>
              <a:gd name="connsiteY1" fmla="*/ 1076325 h 2310765"/>
              <a:gd name="connsiteX2" fmla="*/ 906780 w 906780"/>
              <a:gd name="connsiteY2" fmla="*/ 2310765 h 2310765"/>
              <a:gd name="connsiteX3" fmla="*/ 0 w 906780"/>
              <a:gd name="connsiteY3" fmla="*/ 2310765 h 2310765"/>
              <a:gd name="connsiteX4" fmla="*/ 190500 w 906780"/>
              <a:gd name="connsiteY4" fmla="*/ 0 h 2310765"/>
              <a:gd name="connsiteX0" fmla="*/ 190500 w 1640205"/>
              <a:gd name="connsiteY0" fmla="*/ 0 h 2705100"/>
              <a:gd name="connsiteX1" fmla="*/ 1640205 w 1640205"/>
              <a:gd name="connsiteY1" fmla="*/ 2705100 h 2705100"/>
              <a:gd name="connsiteX2" fmla="*/ 906780 w 1640205"/>
              <a:gd name="connsiteY2" fmla="*/ 2310765 h 2705100"/>
              <a:gd name="connsiteX3" fmla="*/ 0 w 1640205"/>
              <a:gd name="connsiteY3" fmla="*/ 2310765 h 2705100"/>
              <a:gd name="connsiteX4" fmla="*/ 190500 w 1640205"/>
              <a:gd name="connsiteY4" fmla="*/ 0 h 2705100"/>
              <a:gd name="connsiteX0" fmla="*/ 190500 w 3173730"/>
              <a:gd name="connsiteY0" fmla="*/ 0 h 3920490"/>
              <a:gd name="connsiteX1" fmla="*/ 1640205 w 3173730"/>
              <a:gd name="connsiteY1" fmla="*/ 2705100 h 3920490"/>
              <a:gd name="connsiteX2" fmla="*/ 3173730 w 3173730"/>
              <a:gd name="connsiteY2" fmla="*/ 3920490 h 3920490"/>
              <a:gd name="connsiteX3" fmla="*/ 0 w 3173730"/>
              <a:gd name="connsiteY3" fmla="*/ 2310765 h 3920490"/>
              <a:gd name="connsiteX4" fmla="*/ 190500 w 3173730"/>
              <a:gd name="connsiteY4" fmla="*/ 0 h 3920490"/>
              <a:gd name="connsiteX0" fmla="*/ 190500 w 3754302"/>
              <a:gd name="connsiteY0" fmla="*/ 0 h 4283347"/>
              <a:gd name="connsiteX1" fmla="*/ 1640205 w 3754302"/>
              <a:gd name="connsiteY1" fmla="*/ 2705100 h 4283347"/>
              <a:gd name="connsiteX2" fmla="*/ 3754302 w 3754302"/>
              <a:gd name="connsiteY2" fmla="*/ 4283347 h 4283347"/>
              <a:gd name="connsiteX3" fmla="*/ 0 w 3754302"/>
              <a:gd name="connsiteY3" fmla="*/ 2310765 h 4283347"/>
              <a:gd name="connsiteX4" fmla="*/ 190500 w 3754302"/>
              <a:gd name="connsiteY4" fmla="*/ 0 h 4283347"/>
              <a:gd name="connsiteX0" fmla="*/ 190500 w 3754302"/>
              <a:gd name="connsiteY0" fmla="*/ 0 h 4283347"/>
              <a:gd name="connsiteX1" fmla="*/ 1640205 w 3754302"/>
              <a:gd name="connsiteY1" fmla="*/ 2705100 h 4283347"/>
              <a:gd name="connsiteX2" fmla="*/ 3754302 w 3754302"/>
              <a:gd name="connsiteY2" fmla="*/ 4283347 h 4283347"/>
              <a:gd name="connsiteX3" fmla="*/ 0 w 3754302"/>
              <a:gd name="connsiteY3" fmla="*/ 2310765 h 4283347"/>
              <a:gd name="connsiteX4" fmla="*/ 190500 w 3754302"/>
              <a:gd name="connsiteY4" fmla="*/ 0 h 4283347"/>
              <a:gd name="connsiteX0" fmla="*/ 190500 w 3754302"/>
              <a:gd name="connsiteY0" fmla="*/ 0 h 4210775"/>
              <a:gd name="connsiteX1" fmla="*/ 1640205 w 3754302"/>
              <a:gd name="connsiteY1" fmla="*/ 2705100 h 4210775"/>
              <a:gd name="connsiteX2" fmla="*/ 3754302 w 3754302"/>
              <a:gd name="connsiteY2" fmla="*/ 4210775 h 4210775"/>
              <a:gd name="connsiteX3" fmla="*/ 0 w 3754302"/>
              <a:gd name="connsiteY3" fmla="*/ 2310765 h 4210775"/>
              <a:gd name="connsiteX4" fmla="*/ 190500 w 3754302"/>
              <a:gd name="connsiteY4" fmla="*/ 0 h 4210775"/>
              <a:gd name="connsiteX0" fmla="*/ 190500 w 3754302"/>
              <a:gd name="connsiteY0" fmla="*/ 0 h 4613803"/>
              <a:gd name="connsiteX1" fmla="*/ 1640205 w 3754302"/>
              <a:gd name="connsiteY1" fmla="*/ 2705100 h 4613803"/>
              <a:gd name="connsiteX2" fmla="*/ 3754302 w 3754302"/>
              <a:gd name="connsiteY2" fmla="*/ 4210775 h 4613803"/>
              <a:gd name="connsiteX3" fmla="*/ 2994659 w 3754302"/>
              <a:gd name="connsiteY3" fmla="*/ 4560842 h 4613803"/>
              <a:gd name="connsiteX4" fmla="*/ 0 w 3754302"/>
              <a:gd name="connsiteY4" fmla="*/ 2310765 h 4613803"/>
              <a:gd name="connsiteX5" fmla="*/ 190500 w 3754302"/>
              <a:gd name="connsiteY5" fmla="*/ 0 h 4613803"/>
              <a:gd name="connsiteX0" fmla="*/ 0 w 3563802"/>
              <a:gd name="connsiteY0" fmla="*/ 0 h 5503908"/>
              <a:gd name="connsiteX1" fmla="*/ 1449705 w 3563802"/>
              <a:gd name="connsiteY1" fmla="*/ 2705100 h 5503908"/>
              <a:gd name="connsiteX2" fmla="*/ 3563802 w 3563802"/>
              <a:gd name="connsiteY2" fmla="*/ 4210775 h 5503908"/>
              <a:gd name="connsiteX3" fmla="*/ 2804159 w 3563802"/>
              <a:gd name="connsiteY3" fmla="*/ 4560842 h 5503908"/>
              <a:gd name="connsiteX4" fmla="*/ 2639785 w 3563802"/>
              <a:gd name="connsiteY4" fmla="*/ 5503908 h 5503908"/>
              <a:gd name="connsiteX5" fmla="*/ 0 w 356380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8510 w 4162312"/>
              <a:gd name="connsiteY0" fmla="*/ 0 h 5503908"/>
              <a:gd name="connsiteX1" fmla="*/ 2048215 w 4162312"/>
              <a:gd name="connsiteY1" fmla="*/ 2705100 h 5503908"/>
              <a:gd name="connsiteX2" fmla="*/ 4162312 w 4162312"/>
              <a:gd name="connsiteY2" fmla="*/ 4210775 h 5503908"/>
              <a:gd name="connsiteX3" fmla="*/ 3402669 w 4162312"/>
              <a:gd name="connsiteY3" fmla="*/ 4560842 h 5503908"/>
              <a:gd name="connsiteX4" fmla="*/ 3238295 w 4162312"/>
              <a:gd name="connsiteY4" fmla="*/ 5503908 h 5503908"/>
              <a:gd name="connsiteX5" fmla="*/ 598510 w 4162312"/>
              <a:gd name="connsiteY5" fmla="*/ 0 h 5503908"/>
              <a:gd name="connsiteX0" fmla="*/ 592636 w 4156438"/>
              <a:gd name="connsiteY0" fmla="*/ 0 h 5503908"/>
              <a:gd name="connsiteX1" fmla="*/ 2042341 w 4156438"/>
              <a:gd name="connsiteY1" fmla="*/ 2705100 h 5503908"/>
              <a:gd name="connsiteX2" fmla="*/ 4156438 w 4156438"/>
              <a:gd name="connsiteY2" fmla="*/ 4210775 h 5503908"/>
              <a:gd name="connsiteX3" fmla="*/ 3396795 w 4156438"/>
              <a:gd name="connsiteY3" fmla="*/ 4560842 h 5503908"/>
              <a:gd name="connsiteX4" fmla="*/ 3232421 w 4156438"/>
              <a:gd name="connsiteY4" fmla="*/ 5503908 h 5503908"/>
              <a:gd name="connsiteX5" fmla="*/ 592636 w 4156438"/>
              <a:gd name="connsiteY5" fmla="*/ 0 h 5503908"/>
              <a:gd name="connsiteX0" fmla="*/ 592636 w 4156438"/>
              <a:gd name="connsiteY0" fmla="*/ 0 h 5503908"/>
              <a:gd name="connsiteX1" fmla="*/ 2085883 w 4156438"/>
              <a:gd name="connsiteY1" fmla="*/ 2661557 h 5503908"/>
              <a:gd name="connsiteX2" fmla="*/ 4156438 w 4156438"/>
              <a:gd name="connsiteY2" fmla="*/ 4210775 h 5503908"/>
              <a:gd name="connsiteX3" fmla="*/ 3396795 w 4156438"/>
              <a:gd name="connsiteY3" fmla="*/ 4560842 h 5503908"/>
              <a:gd name="connsiteX4" fmla="*/ 3232421 w 4156438"/>
              <a:gd name="connsiteY4" fmla="*/ 5503908 h 5503908"/>
              <a:gd name="connsiteX5" fmla="*/ 592636 w 4156438"/>
              <a:gd name="connsiteY5" fmla="*/ 0 h 5503908"/>
              <a:gd name="connsiteX0" fmla="*/ 592636 w 4156438"/>
              <a:gd name="connsiteY0" fmla="*/ 9125 h 5513033"/>
              <a:gd name="connsiteX1" fmla="*/ 4156438 w 4156438"/>
              <a:gd name="connsiteY1" fmla="*/ 4219900 h 5513033"/>
              <a:gd name="connsiteX2" fmla="*/ 3396795 w 4156438"/>
              <a:gd name="connsiteY2" fmla="*/ 4569967 h 5513033"/>
              <a:gd name="connsiteX3" fmla="*/ 3232421 w 4156438"/>
              <a:gd name="connsiteY3" fmla="*/ 5513033 h 5513033"/>
              <a:gd name="connsiteX4" fmla="*/ 592636 w 4156438"/>
              <a:gd name="connsiteY4" fmla="*/ 9125 h 5513033"/>
              <a:gd name="connsiteX0" fmla="*/ 592636 w 4156438"/>
              <a:gd name="connsiteY0" fmla="*/ 0 h 5503908"/>
              <a:gd name="connsiteX1" fmla="*/ 4156438 w 4156438"/>
              <a:gd name="connsiteY1" fmla="*/ 4210775 h 5503908"/>
              <a:gd name="connsiteX2" fmla="*/ 3396795 w 4156438"/>
              <a:gd name="connsiteY2" fmla="*/ 4560842 h 5503908"/>
              <a:gd name="connsiteX3" fmla="*/ 3232421 w 4156438"/>
              <a:gd name="connsiteY3" fmla="*/ 5503908 h 5503908"/>
              <a:gd name="connsiteX4" fmla="*/ 592636 w 4156438"/>
              <a:gd name="connsiteY4" fmla="*/ 0 h 5503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6438" h="5503908">
                <a:moveTo>
                  <a:pt x="592636" y="0"/>
                </a:moveTo>
                <a:cubicBezTo>
                  <a:pt x="670439" y="2311778"/>
                  <a:pt x="3689078" y="3450635"/>
                  <a:pt x="4156438" y="4210775"/>
                </a:cubicBezTo>
                <a:cubicBezTo>
                  <a:pt x="3999986" y="4371006"/>
                  <a:pt x="3712904" y="4487696"/>
                  <a:pt x="3396795" y="4560842"/>
                </a:cubicBezTo>
                <a:lnTo>
                  <a:pt x="3232421" y="5503908"/>
                </a:lnTo>
                <a:cubicBezTo>
                  <a:pt x="2410550" y="4801386"/>
                  <a:pt x="-1459321" y="2037836"/>
                  <a:pt x="592636" y="0"/>
                </a:cubicBezTo>
                <a:close/>
              </a:path>
            </a:pathLst>
          </a:custGeom>
          <a:solidFill>
            <a:schemeClr val="accent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F6067E-B6B9-8EF7-730E-D2A1C02726AE}"/>
              </a:ext>
            </a:extLst>
          </p:cNvPr>
          <p:cNvGrpSpPr/>
          <p:nvPr/>
        </p:nvGrpSpPr>
        <p:grpSpPr>
          <a:xfrm>
            <a:off x="7162982" y="597672"/>
            <a:ext cx="5073468" cy="6000926"/>
            <a:chOff x="7162982" y="597672"/>
            <a:chExt cx="5073468" cy="6000926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BD749DAD-103E-8E40-F6C3-E8FAFB80A86A}"/>
                </a:ext>
              </a:extLst>
            </p:cNvPr>
            <p:cNvSpPr/>
            <p:nvPr/>
          </p:nvSpPr>
          <p:spPr>
            <a:xfrm>
              <a:off x="8080012" y="625379"/>
              <a:ext cx="3131778" cy="1974078"/>
            </a:xfrm>
            <a:custGeom>
              <a:avLst/>
              <a:gdLst>
                <a:gd name="connsiteX0" fmla="*/ 1599609 w 3112790"/>
                <a:gd name="connsiteY0" fmla="*/ 0 h 1751048"/>
                <a:gd name="connsiteX1" fmla="*/ 3111154 w 3112790"/>
                <a:gd name="connsiteY1" fmla="*/ 1433284 h 1751048"/>
                <a:gd name="connsiteX2" fmla="*/ 3112790 w 3112790"/>
                <a:gd name="connsiteY2" fmla="*/ 1523221 h 1751048"/>
                <a:gd name="connsiteX3" fmla="*/ 2926774 w 3112790"/>
                <a:gd name="connsiteY3" fmla="*/ 1454874 h 1751048"/>
                <a:gd name="connsiteX4" fmla="*/ 2407952 w 3112790"/>
                <a:gd name="connsiteY4" fmla="*/ 1335242 h 1751048"/>
                <a:gd name="connsiteX5" fmla="*/ 2384160 w 3112790"/>
                <a:gd name="connsiteY5" fmla="*/ 1332386 h 1751048"/>
                <a:gd name="connsiteX6" fmla="*/ 2383536 w 3112790"/>
                <a:gd name="connsiteY6" fmla="*/ 1320501 h 1751048"/>
                <a:gd name="connsiteX7" fmla="*/ 1560412 w 3112790"/>
                <a:gd name="connsiteY7" fmla="*/ 939222 h 1751048"/>
                <a:gd name="connsiteX8" fmla="*/ 727603 w 3112790"/>
                <a:gd name="connsiteY8" fmla="*/ 1371138 h 1751048"/>
                <a:gd name="connsiteX9" fmla="*/ 732897 w 3112790"/>
                <a:gd name="connsiteY9" fmla="*/ 1419626 h 1751048"/>
                <a:gd name="connsiteX10" fmla="*/ 677564 w 3112790"/>
                <a:gd name="connsiteY10" fmla="*/ 1433867 h 1751048"/>
                <a:gd name="connsiteX11" fmla="*/ 64607 w 3112790"/>
                <a:gd name="connsiteY11" fmla="*/ 1707139 h 1751048"/>
                <a:gd name="connsiteX12" fmla="*/ 2224 w 3112790"/>
                <a:gd name="connsiteY12" fmla="*/ 1751048 h 1751048"/>
                <a:gd name="connsiteX13" fmla="*/ 449 w 3112790"/>
                <a:gd name="connsiteY13" fmla="*/ 1721035 h 1751048"/>
                <a:gd name="connsiteX14" fmla="*/ 1599609 w 3112790"/>
                <a:gd name="connsiteY14" fmla="*/ 0 h 175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2790" h="1751048">
                  <a:moveTo>
                    <a:pt x="1599609" y="0"/>
                  </a:moveTo>
                  <a:cubicBezTo>
                    <a:pt x="2619720" y="42223"/>
                    <a:pt x="3068867" y="695888"/>
                    <a:pt x="3111154" y="1433284"/>
                  </a:cubicBezTo>
                  <a:lnTo>
                    <a:pt x="3112790" y="1523221"/>
                  </a:lnTo>
                  <a:lnTo>
                    <a:pt x="2926774" y="1454874"/>
                  </a:lnTo>
                  <a:cubicBezTo>
                    <a:pt x="2770611" y="1405083"/>
                    <a:pt x="2597917" y="1364693"/>
                    <a:pt x="2407952" y="1335242"/>
                  </a:cubicBezTo>
                  <a:lnTo>
                    <a:pt x="2384160" y="1332386"/>
                  </a:lnTo>
                  <a:lnTo>
                    <a:pt x="2383536" y="1320501"/>
                  </a:lnTo>
                  <a:cubicBezTo>
                    <a:pt x="2353914" y="1113409"/>
                    <a:pt x="2133896" y="956083"/>
                    <a:pt x="1560412" y="939222"/>
                  </a:cubicBezTo>
                  <a:cubicBezTo>
                    <a:pt x="924122" y="951220"/>
                    <a:pt x="720029" y="1135432"/>
                    <a:pt x="727603" y="1371138"/>
                  </a:cubicBezTo>
                  <a:lnTo>
                    <a:pt x="732897" y="1419626"/>
                  </a:lnTo>
                  <a:lnTo>
                    <a:pt x="677564" y="1433867"/>
                  </a:lnTo>
                  <a:cubicBezTo>
                    <a:pt x="442332" y="1504642"/>
                    <a:pt x="238185" y="1597510"/>
                    <a:pt x="64607" y="1707139"/>
                  </a:cubicBezTo>
                  <a:lnTo>
                    <a:pt x="2224" y="1751048"/>
                  </a:lnTo>
                  <a:lnTo>
                    <a:pt x="449" y="1721035"/>
                  </a:lnTo>
                  <a:cubicBezTo>
                    <a:pt x="-17421" y="856085"/>
                    <a:pt x="498720" y="12655"/>
                    <a:pt x="1599609" y="0"/>
                  </a:cubicBezTo>
                  <a:close/>
                </a:path>
              </a:pathLst>
            </a:custGeom>
            <a:solidFill>
              <a:schemeClr val="tx1">
                <a:alpha val="39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E96744-92D4-536F-D2C5-6B8CDE0C7DD7}"/>
                </a:ext>
              </a:extLst>
            </p:cNvPr>
            <p:cNvSpPr/>
            <p:nvPr/>
          </p:nvSpPr>
          <p:spPr>
            <a:xfrm>
              <a:off x="8080012" y="597672"/>
              <a:ext cx="3131778" cy="1974078"/>
            </a:xfrm>
            <a:custGeom>
              <a:avLst/>
              <a:gdLst>
                <a:gd name="connsiteX0" fmla="*/ 1599609 w 3112790"/>
                <a:gd name="connsiteY0" fmla="*/ 0 h 1751048"/>
                <a:gd name="connsiteX1" fmla="*/ 3111154 w 3112790"/>
                <a:gd name="connsiteY1" fmla="*/ 1433284 h 1751048"/>
                <a:gd name="connsiteX2" fmla="*/ 3112790 w 3112790"/>
                <a:gd name="connsiteY2" fmla="*/ 1523221 h 1751048"/>
                <a:gd name="connsiteX3" fmla="*/ 2926774 w 3112790"/>
                <a:gd name="connsiteY3" fmla="*/ 1454874 h 1751048"/>
                <a:gd name="connsiteX4" fmla="*/ 2407952 w 3112790"/>
                <a:gd name="connsiteY4" fmla="*/ 1335242 h 1751048"/>
                <a:gd name="connsiteX5" fmla="*/ 2384160 w 3112790"/>
                <a:gd name="connsiteY5" fmla="*/ 1332386 h 1751048"/>
                <a:gd name="connsiteX6" fmla="*/ 2383536 w 3112790"/>
                <a:gd name="connsiteY6" fmla="*/ 1320501 h 1751048"/>
                <a:gd name="connsiteX7" fmla="*/ 1560412 w 3112790"/>
                <a:gd name="connsiteY7" fmla="*/ 939222 h 1751048"/>
                <a:gd name="connsiteX8" fmla="*/ 727603 w 3112790"/>
                <a:gd name="connsiteY8" fmla="*/ 1371138 h 1751048"/>
                <a:gd name="connsiteX9" fmla="*/ 732897 w 3112790"/>
                <a:gd name="connsiteY9" fmla="*/ 1419626 h 1751048"/>
                <a:gd name="connsiteX10" fmla="*/ 677564 w 3112790"/>
                <a:gd name="connsiteY10" fmla="*/ 1433867 h 1751048"/>
                <a:gd name="connsiteX11" fmla="*/ 64607 w 3112790"/>
                <a:gd name="connsiteY11" fmla="*/ 1707139 h 1751048"/>
                <a:gd name="connsiteX12" fmla="*/ 2224 w 3112790"/>
                <a:gd name="connsiteY12" fmla="*/ 1751048 h 1751048"/>
                <a:gd name="connsiteX13" fmla="*/ 449 w 3112790"/>
                <a:gd name="connsiteY13" fmla="*/ 1721035 h 1751048"/>
                <a:gd name="connsiteX14" fmla="*/ 1599609 w 3112790"/>
                <a:gd name="connsiteY14" fmla="*/ 0 h 1751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12790" h="1751048">
                  <a:moveTo>
                    <a:pt x="1599609" y="0"/>
                  </a:moveTo>
                  <a:cubicBezTo>
                    <a:pt x="2619720" y="42223"/>
                    <a:pt x="3068867" y="695888"/>
                    <a:pt x="3111154" y="1433284"/>
                  </a:cubicBezTo>
                  <a:lnTo>
                    <a:pt x="3112790" y="1523221"/>
                  </a:lnTo>
                  <a:lnTo>
                    <a:pt x="2926774" y="1454874"/>
                  </a:lnTo>
                  <a:cubicBezTo>
                    <a:pt x="2770611" y="1405083"/>
                    <a:pt x="2597917" y="1364693"/>
                    <a:pt x="2407952" y="1335242"/>
                  </a:cubicBezTo>
                  <a:lnTo>
                    <a:pt x="2384160" y="1332386"/>
                  </a:lnTo>
                  <a:lnTo>
                    <a:pt x="2383536" y="1320501"/>
                  </a:lnTo>
                  <a:cubicBezTo>
                    <a:pt x="2353914" y="1113409"/>
                    <a:pt x="2133896" y="956083"/>
                    <a:pt x="1560412" y="939222"/>
                  </a:cubicBezTo>
                  <a:cubicBezTo>
                    <a:pt x="924122" y="951220"/>
                    <a:pt x="720029" y="1135432"/>
                    <a:pt x="727603" y="1371138"/>
                  </a:cubicBezTo>
                  <a:lnTo>
                    <a:pt x="732897" y="1419626"/>
                  </a:lnTo>
                  <a:lnTo>
                    <a:pt x="677564" y="1433867"/>
                  </a:lnTo>
                  <a:cubicBezTo>
                    <a:pt x="442332" y="1504642"/>
                    <a:pt x="238185" y="1597510"/>
                    <a:pt x="64607" y="1707139"/>
                  </a:cubicBezTo>
                  <a:lnTo>
                    <a:pt x="2224" y="1751048"/>
                  </a:lnTo>
                  <a:lnTo>
                    <a:pt x="449" y="1721035"/>
                  </a:lnTo>
                  <a:cubicBezTo>
                    <a:pt x="-17421" y="856085"/>
                    <a:pt x="498720" y="12655"/>
                    <a:pt x="1599609" y="0"/>
                  </a:cubicBezTo>
                  <a:close/>
                </a:path>
              </a:pathLst>
            </a:custGeom>
            <a:solidFill>
              <a:srgbClr val="EA4F83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72B103D-FE54-0A93-22C4-12E82125DB95}"/>
                </a:ext>
              </a:extLst>
            </p:cNvPr>
            <p:cNvGrpSpPr/>
            <p:nvPr/>
          </p:nvGrpSpPr>
          <p:grpSpPr>
            <a:xfrm>
              <a:off x="8000637" y="1053116"/>
              <a:ext cx="4235813" cy="5503908"/>
              <a:chOff x="8000637" y="1053116"/>
              <a:chExt cx="4235813" cy="5503908"/>
            </a:xfrm>
          </p:grpSpPr>
          <p:sp>
            <p:nvSpPr>
              <p:cNvPr id="3" name="Rectangle 11">
                <a:extLst>
                  <a:ext uri="{FF2B5EF4-FFF2-40B4-BE49-F238E27FC236}">
                    <a16:creationId xmlns:a16="http://schemas.microsoft.com/office/drawing/2014/main" id="{9F8AE61B-69C7-F2EF-E07A-5D0CC9B9DA4D}"/>
                  </a:ext>
                </a:extLst>
              </p:cNvPr>
              <p:cNvSpPr/>
              <p:nvPr/>
            </p:nvSpPr>
            <p:spPr>
              <a:xfrm>
                <a:off x="8001589" y="1315203"/>
                <a:ext cx="3785388" cy="51864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622537 w 4382180"/>
                  <a:gd name="connsiteY3" fmla="*/ 43195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254237 w 4382180"/>
                  <a:gd name="connsiteY3" fmla="*/ 42306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3836080"/>
                  <a:gd name="connsiteY0" fmla="*/ 0 h 4818108"/>
                  <a:gd name="connsiteX1" fmla="*/ 2311625 w 3836080"/>
                  <a:gd name="connsiteY1" fmla="*/ 2420257 h 4818108"/>
                  <a:gd name="connsiteX2" fmla="*/ 3836080 w 3836080"/>
                  <a:gd name="connsiteY2" fmla="*/ 3905975 h 4818108"/>
                  <a:gd name="connsiteX3" fmla="*/ 3254237 w 3836080"/>
                  <a:gd name="connsiteY3" fmla="*/ 4230642 h 4818108"/>
                  <a:gd name="connsiteX4" fmla="*/ 3153363 w 3836080"/>
                  <a:gd name="connsiteY4" fmla="*/ 4818108 h 4818108"/>
                  <a:gd name="connsiteX5" fmla="*/ 602478 w 3836080"/>
                  <a:gd name="connsiteY5" fmla="*/ 0 h 4818108"/>
                  <a:gd name="connsiteX0" fmla="*/ 583101 w 3816703"/>
                  <a:gd name="connsiteY0" fmla="*/ 0 h 5186408"/>
                  <a:gd name="connsiteX1" fmla="*/ 2292248 w 3816703"/>
                  <a:gd name="connsiteY1" fmla="*/ 2420257 h 5186408"/>
                  <a:gd name="connsiteX2" fmla="*/ 3816703 w 3816703"/>
                  <a:gd name="connsiteY2" fmla="*/ 3905975 h 5186408"/>
                  <a:gd name="connsiteX3" fmla="*/ 3234860 w 3816703"/>
                  <a:gd name="connsiteY3" fmla="*/ 4230642 h 5186408"/>
                  <a:gd name="connsiteX4" fmla="*/ 3311786 w 3816703"/>
                  <a:gd name="connsiteY4" fmla="*/ 5186408 h 5186408"/>
                  <a:gd name="connsiteX5" fmla="*/ 583101 w 3816703"/>
                  <a:gd name="connsiteY5" fmla="*/ 0 h 5186408"/>
                  <a:gd name="connsiteX0" fmla="*/ 566230 w 3799832"/>
                  <a:gd name="connsiteY0" fmla="*/ 0 h 5186408"/>
                  <a:gd name="connsiteX1" fmla="*/ 2275377 w 3799832"/>
                  <a:gd name="connsiteY1" fmla="*/ 2420257 h 5186408"/>
                  <a:gd name="connsiteX2" fmla="*/ 3799832 w 3799832"/>
                  <a:gd name="connsiteY2" fmla="*/ 3905975 h 5186408"/>
                  <a:gd name="connsiteX3" fmla="*/ 3217989 w 3799832"/>
                  <a:gd name="connsiteY3" fmla="*/ 4230642 h 5186408"/>
                  <a:gd name="connsiteX4" fmla="*/ 3294915 w 3799832"/>
                  <a:gd name="connsiteY4" fmla="*/ 5186408 h 5186408"/>
                  <a:gd name="connsiteX5" fmla="*/ 566230 w 3799832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5388" h="5186408">
                    <a:moveTo>
                      <a:pt x="551786" y="0"/>
                    </a:moveTo>
                    <a:cubicBezTo>
                      <a:pt x="904392" y="1309914"/>
                      <a:pt x="1862969" y="2630714"/>
                      <a:pt x="2210133" y="2572657"/>
                    </a:cubicBezTo>
                    <a:cubicBezTo>
                      <a:pt x="2900318" y="3214853"/>
                      <a:pt x="3080689" y="3379893"/>
                      <a:pt x="3785388" y="3905975"/>
                    </a:cubicBezTo>
                    <a:cubicBezTo>
                      <a:pt x="3628936" y="4066206"/>
                      <a:pt x="3519654" y="4157496"/>
                      <a:pt x="3203545" y="4230642"/>
                    </a:cubicBezTo>
                    <a:lnTo>
                      <a:pt x="3280471" y="5186408"/>
                    </a:lnTo>
                    <a:cubicBezTo>
                      <a:pt x="2636400" y="4725186"/>
                      <a:pt x="-1462071" y="1910836"/>
                      <a:pt x="551786" y="0"/>
                    </a:cubicBezTo>
                    <a:close/>
                  </a:path>
                </a:pathLst>
              </a:custGeom>
              <a:solidFill>
                <a:schemeClr val="tx1">
                  <a:alpha val="3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11">
                <a:extLst>
                  <a:ext uri="{FF2B5EF4-FFF2-40B4-BE49-F238E27FC236}">
                    <a16:creationId xmlns:a16="http://schemas.microsoft.com/office/drawing/2014/main" id="{92E93B9F-8BC2-9941-4ABB-891F82736556}"/>
                  </a:ext>
                </a:extLst>
              </p:cNvPr>
              <p:cNvSpPr/>
              <p:nvPr/>
            </p:nvSpPr>
            <p:spPr>
              <a:xfrm>
                <a:off x="8080012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843642" y="1932214"/>
                      <a:pt x="1980019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EA4F83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C042F38C-02A7-28B9-351E-A648BD577D3C}"/>
                  </a:ext>
                </a:extLst>
              </p:cNvPr>
              <p:cNvSpPr/>
              <p:nvPr/>
            </p:nvSpPr>
            <p:spPr>
              <a:xfrm>
                <a:off x="8000637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843642" y="1932214"/>
                      <a:pt x="1980019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F798B8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04729F5-5B77-509F-FE26-5DFF172C6962}"/>
                </a:ext>
              </a:extLst>
            </p:cNvPr>
            <p:cNvGrpSpPr/>
            <p:nvPr/>
          </p:nvGrpSpPr>
          <p:grpSpPr>
            <a:xfrm>
              <a:off x="7162982" y="1015191"/>
              <a:ext cx="4156539" cy="5583407"/>
              <a:chOff x="7162982" y="1015191"/>
              <a:chExt cx="4156539" cy="5583407"/>
            </a:xfrm>
          </p:grpSpPr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ABD3E995-4334-36F2-0256-F89FA88D0786}"/>
                  </a:ext>
                </a:extLst>
              </p:cNvPr>
              <p:cNvSpPr/>
              <p:nvPr/>
            </p:nvSpPr>
            <p:spPr>
              <a:xfrm flipH="1">
                <a:off x="7162982" y="1094690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EA4F83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11">
                <a:extLst>
                  <a:ext uri="{FF2B5EF4-FFF2-40B4-BE49-F238E27FC236}">
                    <a16:creationId xmlns:a16="http://schemas.microsoft.com/office/drawing/2014/main" id="{812950FC-D865-9CE4-6569-E8BAE56443E1}"/>
                  </a:ext>
                </a:extLst>
              </p:cNvPr>
              <p:cNvSpPr/>
              <p:nvPr/>
            </p:nvSpPr>
            <p:spPr>
              <a:xfrm flipH="1">
                <a:off x="7163083" y="1015191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F798B8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16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98B8FF6-0727-529E-B359-603EDB97CF4C}"/>
              </a:ext>
            </a:extLst>
          </p:cNvPr>
          <p:cNvSpPr/>
          <p:nvPr/>
        </p:nvSpPr>
        <p:spPr>
          <a:xfrm>
            <a:off x="2456758" y="0"/>
            <a:ext cx="727848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440F9C-F2DF-1E9C-F9B3-386F836DCC78}"/>
              </a:ext>
            </a:extLst>
          </p:cNvPr>
          <p:cNvGrpSpPr/>
          <p:nvPr/>
        </p:nvGrpSpPr>
        <p:grpSpPr>
          <a:xfrm>
            <a:off x="3553346" y="725113"/>
            <a:ext cx="5085305" cy="5798195"/>
            <a:chOff x="4577511" y="1932114"/>
            <a:chExt cx="3932162" cy="4483397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BA8FFCE-879A-B21E-8028-C6FDEF8D8C89}"/>
                </a:ext>
              </a:extLst>
            </p:cNvPr>
            <p:cNvSpPr/>
            <p:nvPr/>
          </p:nvSpPr>
          <p:spPr>
            <a:xfrm>
              <a:off x="7726573" y="5563029"/>
              <a:ext cx="447596" cy="797789"/>
            </a:xfrm>
            <a:custGeom>
              <a:avLst/>
              <a:gdLst>
                <a:gd name="connsiteX0" fmla="*/ 116472 w 712693"/>
                <a:gd name="connsiteY0" fmla="*/ 0 h 1302755"/>
                <a:gd name="connsiteX1" fmla="*/ 667083 w 712693"/>
                <a:gd name="connsiteY1" fmla="*/ 0 h 1302755"/>
                <a:gd name="connsiteX2" fmla="*/ 661614 w 712693"/>
                <a:gd name="connsiteY2" fmla="*/ 50905 h 1302755"/>
                <a:gd name="connsiteX3" fmla="*/ 647884 w 712693"/>
                <a:gd name="connsiteY3" fmla="*/ 119648 h 1302755"/>
                <a:gd name="connsiteX4" fmla="*/ 555809 w 712693"/>
                <a:gd name="connsiteY4" fmla="*/ 983244 h 1302755"/>
                <a:gd name="connsiteX5" fmla="*/ 552634 w 712693"/>
                <a:gd name="connsiteY5" fmla="*/ 1173744 h 1302755"/>
                <a:gd name="connsiteX6" fmla="*/ 711384 w 712693"/>
                <a:gd name="connsiteY6" fmla="*/ 1281694 h 1302755"/>
                <a:gd name="connsiteX7" fmla="*/ 451034 w 712693"/>
                <a:gd name="connsiteY7" fmla="*/ 1297569 h 1302755"/>
                <a:gd name="connsiteX8" fmla="*/ 406584 w 712693"/>
                <a:gd name="connsiteY8" fmla="*/ 1151519 h 1302755"/>
                <a:gd name="connsiteX9" fmla="*/ 446272 w 712693"/>
                <a:gd name="connsiteY9" fmla="*/ 975306 h 1302755"/>
                <a:gd name="connsiteX10" fmla="*/ 460559 w 712693"/>
                <a:gd name="connsiteY10" fmla="*/ 103769 h 1302755"/>
                <a:gd name="connsiteX11" fmla="*/ 352609 w 712693"/>
                <a:gd name="connsiteY11" fmla="*/ 73610 h 1302755"/>
                <a:gd name="connsiteX12" fmla="*/ 314509 w 712693"/>
                <a:gd name="connsiteY12" fmla="*/ 964197 h 1302755"/>
                <a:gd name="connsiteX13" fmla="*/ 338322 w 712693"/>
                <a:gd name="connsiteY13" fmla="*/ 1140409 h 1302755"/>
                <a:gd name="connsiteX14" fmla="*/ 324035 w 712693"/>
                <a:gd name="connsiteY14" fmla="*/ 1283283 h 1302755"/>
                <a:gd name="connsiteX15" fmla="*/ 184 w 712693"/>
                <a:gd name="connsiteY15" fmla="*/ 1278521 h 1302755"/>
                <a:gd name="connsiteX16" fmla="*/ 195447 w 712693"/>
                <a:gd name="connsiteY16" fmla="*/ 1154697 h 1302755"/>
                <a:gd name="connsiteX17" fmla="*/ 209735 w 712693"/>
                <a:gd name="connsiteY17" fmla="*/ 983249 h 1302755"/>
                <a:gd name="connsiteX18" fmla="*/ 124009 w 712693"/>
                <a:gd name="connsiteY18" fmla="*/ 192673 h 1302755"/>
                <a:gd name="connsiteX19" fmla="*/ 116958 w 712693"/>
                <a:gd name="connsiteY19" fmla="*/ 27598 h 1302755"/>
                <a:gd name="connsiteX20" fmla="*/ 116472 w 712693"/>
                <a:gd name="connsiteY20" fmla="*/ 0 h 1302755"/>
                <a:gd name="connsiteX0" fmla="*/ 116472 w 712693"/>
                <a:gd name="connsiteY0" fmla="*/ 0 h 1302755"/>
                <a:gd name="connsiteX1" fmla="*/ 667083 w 712693"/>
                <a:gd name="connsiteY1" fmla="*/ 0 h 1302755"/>
                <a:gd name="connsiteX2" fmla="*/ 661614 w 712693"/>
                <a:gd name="connsiteY2" fmla="*/ 50905 h 1302755"/>
                <a:gd name="connsiteX3" fmla="*/ 647884 w 712693"/>
                <a:gd name="connsiteY3" fmla="*/ 119648 h 1302755"/>
                <a:gd name="connsiteX4" fmla="*/ 555809 w 712693"/>
                <a:gd name="connsiteY4" fmla="*/ 983244 h 1302755"/>
                <a:gd name="connsiteX5" fmla="*/ 552634 w 712693"/>
                <a:gd name="connsiteY5" fmla="*/ 1173744 h 1302755"/>
                <a:gd name="connsiteX6" fmla="*/ 711384 w 712693"/>
                <a:gd name="connsiteY6" fmla="*/ 1281694 h 1302755"/>
                <a:gd name="connsiteX7" fmla="*/ 451034 w 712693"/>
                <a:gd name="connsiteY7" fmla="*/ 1297569 h 1302755"/>
                <a:gd name="connsiteX8" fmla="*/ 446272 w 712693"/>
                <a:gd name="connsiteY8" fmla="*/ 975306 h 1302755"/>
                <a:gd name="connsiteX9" fmla="*/ 460559 w 712693"/>
                <a:gd name="connsiteY9" fmla="*/ 103769 h 1302755"/>
                <a:gd name="connsiteX10" fmla="*/ 352609 w 712693"/>
                <a:gd name="connsiteY10" fmla="*/ 73610 h 1302755"/>
                <a:gd name="connsiteX11" fmla="*/ 314509 w 712693"/>
                <a:gd name="connsiteY11" fmla="*/ 964197 h 1302755"/>
                <a:gd name="connsiteX12" fmla="*/ 338322 w 712693"/>
                <a:gd name="connsiteY12" fmla="*/ 1140409 h 1302755"/>
                <a:gd name="connsiteX13" fmla="*/ 324035 w 712693"/>
                <a:gd name="connsiteY13" fmla="*/ 1283283 h 1302755"/>
                <a:gd name="connsiteX14" fmla="*/ 184 w 712693"/>
                <a:gd name="connsiteY14" fmla="*/ 1278521 h 1302755"/>
                <a:gd name="connsiteX15" fmla="*/ 195447 w 712693"/>
                <a:gd name="connsiteY15" fmla="*/ 1154697 h 1302755"/>
                <a:gd name="connsiteX16" fmla="*/ 209735 w 712693"/>
                <a:gd name="connsiteY16" fmla="*/ 983249 h 1302755"/>
                <a:gd name="connsiteX17" fmla="*/ 124009 w 712693"/>
                <a:gd name="connsiteY17" fmla="*/ 192673 h 1302755"/>
                <a:gd name="connsiteX18" fmla="*/ 116958 w 712693"/>
                <a:gd name="connsiteY18" fmla="*/ 27598 h 1302755"/>
                <a:gd name="connsiteX19" fmla="*/ 116472 w 712693"/>
                <a:gd name="connsiteY19" fmla="*/ 0 h 1302755"/>
                <a:gd name="connsiteX0" fmla="*/ 116472 w 712693"/>
                <a:gd name="connsiteY0" fmla="*/ 0 h 1302755"/>
                <a:gd name="connsiteX1" fmla="*/ 667083 w 712693"/>
                <a:gd name="connsiteY1" fmla="*/ 0 h 1302755"/>
                <a:gd name="connsiteX2" fmla="*/ 661614 w 712693"/>
                <a:gd name="connsiteY2" fmla="*/ 50905 h 1302755"/>
                <a:gd name="connsiteX3" fmla="*/ 647884 w 712693"/>
                <a:gd name="connsiteY3" fmla="*/ 119648 h 1302755"/>
                <a:gd name="connsiteX4" fmla="*/ 555809 w 712693"/>
                <a:gd name="connsiteY4" fmla="*/ 983244 h 1302755"/>
                <a:gd name="connsiteX5" fmla="*/ 552634 w 712693"/>
                <a:gd name="connsiteY5" fmla="*/ 1173744 h 1302755"/>
                <a:gd name="connsiteX6" fmla="*/ 711384 w 712693"/>
                <a:gd name="connsiteY6" fmla="*/ 1281694 h 1302755"/>
                <a:gd name="connsiteX7" fmla="*/ 451034 w 712693"/>
                <a:gd name="connsiteY7" fmla="*/ 1297569 h 1302755"/>
                <a:gd name="connsiteX8" fmla="*/ 446272 w 712693"/>
                <a:gd name="connsiteY8" fmla="*/ 975306 h 1302755"/>
                <a:gd name="connsiteX9" fmla="*/ 460559 w 712693"/>
                <a:gd name="connsiteY9" fmla="*/ 103769 h 1302755"/>
                <a:gd name="connsiteX10" fmla="*/ 352609 w 712693"/>
                <a:gd name="connsiteY10" fmla="*/ 73610 h 1302755"/>
                <a:gd name="connsiteX11" fmla="*/ 314509 w 712693"/>
                <a:gd name="connsiteY11" fmla="*/ 964197 h 1302755"/>
                <a:gd name="connsiteX12" fmla="*/ 338322 w 712693"/>
                <a:gd name="connsiteY12" fmla="*/ 1140409 h 1302755"/>
                <a:gd name="connsiteX13" fmla="*/ 324035 w 712693"/>
                <a:gd name="connsiteY13" fmla="*/ 1283283 h 1302755"/>
                <a:gd name="connsiteX14" fmla="*/ 184 w 712693"/>
                <a:gd name="connsiteY14" fmla="*/ 1278521 h 1302755"/>
                <a:gd name="connsiteX15" fmla="*/ 195447 w 712693"/>
                <a:gd name="connsiteY15" fmla="*/ 1154697 h 1302755"/>
                <a:gd name="connsiteX16" fmla="*/ 209735 w 712693"/>
                <a:gd name="connsiteY16" fmla="*/ 983249 h 1302755"/>
                <a:gd name="connsiteX17" fmla="*/ 124009 w 712693"/>
                <a:gd name="connsiteY17" fmla="*/ 192673 h 1302755"/>
                <a:gd name="connsiteX18" fmla="*/ 116958 w 712693"/>
                <a:gd name="connsiteY18" fmla="*/ 27598 h 1302755"/>
                <a:gd name="connsiteX19" fmla="*/ 116472 w 712693"/>
                <a:gd name="connsiteY19" fmla="*/ 0 h 1302755"/>
                <a:gd name="connsiteX0" fmla="*/ 116472 w 712695"/>
                <a:gd name="connsiteY0" fmla="*/ 0 h 1302755"/>
                <a:gd name="connsiteX1" fmla="*/ 667083 w 712695"/>
                <a:gd name="connsiteY1" fmla="*/ 0 h 1302755"/>
                <a:gd name="connsiteX2" fmla="*/ 661614 w 712695"/>
                <a:gd name="connsiteY2" fmla="*/ 50905 h 1302755"/>
                <a:gd name="connsiteX3" fmla="*/ 647884 w 712695"/>
                <a:gd name="connsiteY3" fmla="*/ 119648 h 1302755"/>
                <a:gd name="connsiteX4" fmla="*/ 555809 w 712695"/>
                <a:gd name="connsiteY4" fmla="*/ 983244 h 1302755"/>
                <a:gd name="connsiteX5" fmla="*/ 711384 w 712695"/>
                <a:gd name="connsiteY5" fmla="*/ 1281694 h 1302755"/>
                <a:gd name="connsiteX6" fmla="*/ 451034 w 712695"/>
                <a:gd name="connsiteY6" fmla="*/ 1297569 h 1302755"/>
                <a:gd name="connsiteX7" fmla="*/ 446272 w 712695"/>
                <a:gd name="connsiteY7" fmla="*/ 975306 h 1302755"/>
                <a:gd name="connsiteX8" fmla="*/ 460559 w 712695"/>
                <a:gd name="connsiteY8" fmla="*/ 103769 h 1302755"/>
                <a:gd name="connsiteX9" fmla="*/ 352609 w 712695"/>
                <a:gd name="connsiteY9" fmla="*/ 73610 h 1302755"/>
                <a:gd name="connsiteX10" fmla="*/ 314509 w 712695"/>
                <a:gd name="connsiteY10" fmla="*/ 964197 h 1302755"/>
                <a:gd name="connsiteX11" fmla="*/ 338322 w 712695"/>
                <a:gd name="connsiteY11" fmla="*/ 1140409 h 1302755"/>
                <a:gd name="connsiteX12" fmla="*/ 324035 w 712695"/>
                <a:gd name="connsiteY12" fmla="*/ 1283283 h 1302755"/>
                <a:gd name="connsiteX13" fmla="*/ 184 w 712695"/>
                <a:gd name="connsiteY13" fmla="*/ 1278521 h 1302755"/>
                <a:gd name="connsiteX14" fmla="*/ 195447 w 712695"/>
                <a:gd name="connsiteY14" fmla="*/ 1154697 h 1302755"/>
                <a:gd name="connsiteX15" fmla="*/ 209735 w 712695"/>
                <a:gd name="connsiteY15" fmla="*/ 983249 h 1302755"/>
                <a:gd name="connsiteX16" fmla="*/ 124009 w 712695"/>
                <a:gd name="connsiteY16" fmla="*/ 192673 h 1302755"/>
                <a:gd name="connsiteX17" fmla="*/ 116958 w 712695"/>
                <a:gd name="connsiteY17" fmla="*/ 27598 h 1302755"/>
                <a:gd name="connsiteX18" fmla="*/ 116472 w 712695"/>
                <a:gd name="connsiteY18" fmla="*/ 0 h 1302755"/>
                <a:gd name="connsiteX0" fmla="*/ 116472 w 713987"/>
                <a:gd name="connsiteY0" fmla="*/ 0 h 1312495"/>
                <a:gd name="connsiteX1" fmla="*/ 667083 w 713987"/>
                <a:gd name="connsiteY1" fmla="*/ 0 h 1312495"/>
                <a:gd name="connsiteX2" fmla="*/ 661614 w 713987"/>
                <a:gd name="connsiteY2" fmla="*/ 50905 h 1312495"/>
                <a:gd name="connsiteX3" fmla="*/ 647884 w 713987"/>
                <a:gd name="connsiteY3" fmla="*/ 119648 h 1312495"/>
                <a:gd name="connsiteX4" fmla="*/ 588378 w 713987"/>
                <a:gd name="connsiteY4" fmla="*/ 999528 h 1312495"/>
                <a:gd name="connsiteX5" fmla="*/ 711384 w 713987"/>
                <a:gd name="connsiteY5" fmla="*/ 1281694 h 1312495"/>
                <a:gd name="connsiteX6" fmla="*/ 451034 w 713987"/>
                <a:gd name="connsiteY6" fmla="*/ 1297569 h 1312495"/>
                <a:gd name="connsiteX7" fmla="*/ 446272 w 713987"/>
                <a:gd name="connsiteY7" fmla="*/ 975306 h 1312495"/>
                <a:gd name="connsiteX8" fmla="*/ 460559 w 713987"/>
                <a:gd name="connsiteY8" fmla="*/ 103769 h 1312495"/>
                <a:gd name="connsiteX9" fmla="*/ 352609 w 713987"/>
                <a:gd name="connsiteY9" fmla="*/ 73610 h 1312495"/>
                <a:gd name="connsiteX10" fmla="*/ 314509 w 713987"/>
                <a:gd name="connsiteY10" fmla="*/ 964197 h 1312495"/>
                <a:gd name="connsiteX11" fmla="*/ 338322 w 713987"/>
                <a:gd name="connsiteY11" fmla="*/ 1140409 h 1312495"/>
                <a:gd name="connsiteX12" fmla="*/ 324035 w 713987"/>
                <a:gd name="connsiteY12" fmla="*/ 1283283 h 1312495"/>
                <a:gd name="connsiteX13" fmla="*/ 184 w 713987"/>
                <a:gd name="connsiteY13" fmla="*/ 1278521 h 1312495"/>
                <a:gd name="connsiteX14" fmla="*/ 195447 w 713987"/>
                <a:gd name="connsiteY14" fmla="*/ 1154697 h 1312495"/>
                <a:gd name="connsiteX15" fmla="*/ 209735 w 713987"/>
                <a:gd name="connsiteY15" fmla="*/ 983249 h 1312495"/>
                <a:gd name="connsiteX16" fmla="*/ 124009 w 713987"/>
                <a:gd name="connsiteY16" fmla="*/ 192673 h 1312495"/>
                <a:gd name="connsiteX17" fmla="*/ 116958 w 713987"/>
                <a:gd name="connsiteY17" fmla="*/ 27598 h 1312495"/>
                <a:gd name="connsiteX18" fmla="*/ 116472 w 713987"/>
                <a:gd name="connsiteY18" fmla="*/ 0 h 1312495"/>
                <a:gd name="connsiteX0" fmla="*/ 116472 w 713987"/>
                <a:gd name="connsiteY0" fmla="*/ 0 h 1312495"/>
                <a:gd name="connsiteX1" fmla="*/ 667083 w 713987"/>
                <a:gd name="connsiteY1" fmla="*/ 0 h 1312495"/>
                <a:gd name="connsiteX2" fmla="*/ 661614 w 713987"/>
                <a:gd name="connsiteY2" fmla="*/ 50905 h 1312495"/>
                <a:gd name="connsiteX3" fmla="*/ 647884 w 713987"/>
                <a:gd name="connsiteY3" fmla="*/ 119648 h 1312495"/>
                <a:gd name="connsiteX4" fmla="*/ 588378 w 713987"/>
                <a:gd name="connsiteY4" fmla="*/ 999528 h 1312495"/>
                <a:gd name="connsiteX5" fmla="*/ 711384 w 713987"/>
                <a:gd name="connsiteY5" fmla="*/ 1281694 h 1312495"/>
                <a:gd name="connsiteX6" fmla="*/ 451034 w 713987"/>
                <a:gd name="connsiteY6" fmla="*/ 1297569 h 1312495"/>
                <a:gd name="connsiteX7" fmla="*/ 446272 w 713987"/>
                <a:gd name="connsiteY7" fmla="*/ 975306 h 1312495"/>
                <a:gd name="connsiteX8" fmla="*/ 460559 w 713987"/>
                <a:gd name="connsiteY8" fmla="*/ 103769 h 1312495"/>
                <a:gd name="connsiteX9" fmla="*/ 352609 w 713987"/>
                <a:gd name="connsiteY9" fmla="*/ 73610 h 1312495"/>
                <a:gd name="connsiteX10" fmla="*/ 314509 w 713987"/>
                <a:gd name="connsiteY10" fmla="*/ 964197 h 1312495"/>
                <a:gd name="connsiteX11" fmla="*/ 338322 w 713987"/>
                <a:gd name="connsiteY11" fmla="*/ 1140409 h 1312495"/>
                <a:gd name="connsiteX12" fmla="*/ 324035 w 713987"/>
                <a:gd name="connsiteY12" fmla="*/ 1283283 h 1312495"/>
                <a:gd name="connsiteX13" fmla="*/ 184 w 713987"/>
                <a:gd name="connsiteY13" fmla="*/ 1278521 h 1312495"/>
                <a:gd name="connsiteX14" fmla="*/ 195447 w 713987"/>
                <a:gd name="connsiteY14" fmla="*/ 1154697 h 1312495"/>
                <a:gd name="connsiteX15" fmla="*/ 209735 w 713987"/>
                <a:gd name="connsiteY15" fmla="*/ 983249 h 1312495"/>
                <a:gd name="connsiteX16" fmla="*/ 124009 w 713987"/>
                <a:gd name="connsiteY16" fmla="*/ 192673 h 1312495"/>
                <a:gd name="connsiteX17" fmla="*/ 116958 w 713987"/>
                <a:gd name="connsiteY17" fmla="*/ 27598 h 1312495"/>
                <a:gd name="connsiteX18" fmla="*/ 116472 w 713987"/>
                <a:gd name="connsiteY18" fmla="*/ 0 h 1312495"/>
                <a:gd name="connsiteX0" fmla="*/ 116472 w 713987"/>
                <a:gd name="connsiteY0" fmla="*/ 0 h 1312495"/>
                <a:gd name="connsiteX1" fmla="*/ 667083 w 713987"/>
                <a:gd name="connsiteY1" fmla="*/ 0 h 1312495"/>
                <a:gd name="connsiteX2" fmla="*/ 661614 w 713987"/>
                <a:gd name="connsiteY2" fmla="*/ 50905 h 1312495"/>
                <a:gd name="connsiteX3" fmla="*/ 647884 w 713987"/>
                <a:gd name="connsiteY3" fmla="*/ 119648 h 1312495"/>
                <a:gd name="connsiteX4" fmla="*/ 588378 w 713987"/>
                <a:gd name="connsiteY4" fmla="*/ 999528 h 1312495"/>
                <a:gd name="connsiteX5" fmla="*/ 711384 w 713987"/>
                <a:gd name="connsiteY5" fmla="*/ 1281694 h 1312495"/>
                <a:gd name="connsiteX6" fmla="*/ 451034 w 713987"/>
                <a:gd name="connsiteY6" fmla="*/ 1297569 h 1312495"/>
                <a:gd name="connsiteX7" fmla="*/ 446272 w 713987"/>
                <a:gd name="connsiteY7" fmla="*/ 975306 h 1312495"/>
                <a:gd name="connsiteX8" fmla="*/ 509412 w 713987"/>
                <a:gd name="connsiteY8" fmla="*/ 92913 h 1312495"/>
                <a:gd name="connsiteX9" fmla="*/ 352609 w 713987"/>
                <a:gd name="connsiteY9" fmla="*/ 73610 h 1312495"/>
                <a:gd name="connsiteX10" fmla="*/ 314509 w 713987"/>
                <a:gd name="connsiteY10" fmla="*/ 964197 h 1312495"/>
                <a:gd name="connsiteX11" fmla="*/ 338322 w 713987"/>
                <a:gd name="connsiteY11" fmla="*/ 1140409 h 1312495"/>
                <a:gd name="connsiteX12" fmla="*/ 324035 w 713987"/>
                <a:gd name="connsiteY12" fmla="*/ 1283283 h 1312495"/>
                <a:gd name="connsiteX13" fmla="*/ 184 w 713987"/>
                <a:gd name="connsiteY13" fmla="*/ 1278521 h 1312495"/>
                <a:gd name="connsiteX14" fmla="*/ 195447 w 713987"/>
                <a:gd name="connsiteY14" fmla="*/ 1154697 h 1312495"/>
                <a:gd name="connsiteX15" fmla="*/ 209735 w 713987"/>
                <a:gd name="connsiteY15" fmla="*/ 983249 h 1312495"/>
                <a:gd name="connsiteX16" fmla="*/ 124009 w 713987"/>
                <a:gd name="connsiteY16" fmla="*/ 192673 h 1312495"/>
                <a:gd name="connsiteX17" fmla="*/ 116958 w 713987"/>
                <a:gd name="connsiteY17" fmla="*/ 27598 h 1312495"/>
                <a:gd name="connsiteX18" fmla="*/ 116472 w 713987"/>
                <a:gd name="connsiteY18" fmla="*/ 0 h 1312495"/>
                <a:gd name="connsiteX0" fmla="*/ 116472 w 713599"/>
                <a:gd name="connsiteY0" fmla="*/ 0 h 1312495"/>
                <a:gd name="connsiteX1" fmla="*/ 667083 w 713599"/>
                <a:gd name="connsiteY1" fmla="*/ 0 h 1312495"/>
                <a:gd name="connsiteX2" fmla="*/ 661614 w 713599"/>
                <a:gd name="connsiteY2" fmla="*/ 50905 h 1312495"/>
                <a:gd name="connsiteX3" fmla="*/ 647884 w 713599"/>
                <a:gd name="connsiteY3" fmla="*/ 119648 h 1312495"/>
                <a:gd name="connsiteX4" fmla="*/ 588378 w 713599"/>
                <a:gd name="connsiteY4" fmla="*/ 999528 h 1312495"/>
                <a:gd name="connsiteX5" fmla="*/ 711384 w 713599"/>
                <a:gd name="connsiteY5" fmla="*/ 1281694 h 1312495"/>
                <a:gd name="connsiteX6" fmla="*/ 451034 w 713599"/>
                <a:gd name="connsiteY6" fmla="*/ 1297569 h 1312495"/>
                <a:gd name="connsiteX7" fmla="*/ 446272 w 713599"/>
                <a:gd name="connsiteY7" fmla="*/ 975306 h 1312495"/>
                <a:gd name="connsiteX8" fmla="*/ 509412 w 713599"/>
                <a:gd name="connsiteY8" fmla="*/ 92913 h 1312495"/>
                <a:gd name="connsiteX9" fmla="*/ 352609 w 713599"/>
                <a:gd name="connsiteY9" fmla="*/ 73610 h 1312495"/>
                <a:gd name="connsiteX10" fmla="*/ 314509 w 713599"/>
                <a:gd name="connsiteY10" fmla="*/ 964197 h 1312495"/>
                <a:gd name="connsiteX11" fmla="*/ 338322 w 713599"/>
                <a:gd name="connsiteY11" fmla="*/ 1140409 h 1312495"/>
                <a:gd name="connsiteX12" fmla="*/ 324035 w 713599"/>
                <a:gd name="connsiteY12" fmla="*/ 1283283 h 1312495"/>
                <a:gd name="connsiteX13" fmla="*/ 184 w 713599"/>
                <a:gd name="connsiteY13" fmla="*/ 1278521 h 1312495"/>
                <a:gd name="connsiteX14" fmla="*/ 195447 w 713599"/>
                <a:gd name="connsiteY14" fmla="*/ 1154697 h 1312495"/>
                <a:gd name="connsiteX15" fmla="*/ 209735 w 713599"/>
                <a:gd name="connsiteY15" fmla="*/ 983249 h 1312495"/>
                <a:gd name="connsiteX16" fmla="*/ 124009 w 713599"/>
                <a:gd name="connsiteY16" fmla="*/ 192673 h 1312495"/>
                <a:gd name="connsiteX17" fmla="*/ 116958 w 713599"/>
                <a:gd name="connsiteY17" fmla="*/ 27598 h 1312495"/>
                <a:gd name="connsiteX18" fmla="*/ 116472 w 713599"/>
                <a:gd name="connsiteY18" fmla="*/ 0 h 1312495"/>
                <a:gd name="connsiteX0" fmla="*/ 117518 w 714645"/>
                <a:gd name="connsiteY0" fmla="*/ 0 h 1312495"/>
                <a:gd name="connsiteX1" fmla="*/ 668129 w 714645"/>
                <a:gd name="connsiteY1" fmla="*/ 0 h 1312495"/>
                <a:gd name="connsiteX2" fmla="*/ 662660 w 714645"/>
                <a:gd name="connsiteY2" fmla="*/ 50905 h 1312495"/>
                <a:gd name="connsiteX3" fmla="*/ 648930 w 714645"/>
                <a:gd name="connsiteY3" fmla="*/ 119648 h 1312495"/>
                <a:gd name="connsiteX4" fmla="*/ 589424 w 714645"/>
                <a:gd name="connsiteY4" fmla="*/ 999528 h 1312495"/>
                <a:gd name="connsiteX5" fmla="*/ 712430 w 714645"/>
                <a:gd name="connsiteY5" fmla="*/ 1281694 h 1312495"/>
                <a:gd name="connsiteX6" fmla="*/ 452080 w 714645"/>
                <a:gd name="connsiteY6" fmla="*/ 1297569 h 1312495"/>
                <a:gd name="connsiteX7" fmla="*/ 447318 w 714645"/>
                <a:gd name="connsiteY7" fmla="*/ 975306 h 1312495"/>
                <a:gd name="connsiteX8" fmla="*/ 510458 w 714645"/>
                <a:gd name="connsiteY8" fmla="*/ 92913 h 1312495"/>
                <a:gd name="connsiteX9" fmla="*/ 353655 w 714645"/>
                <a:gd name="connsiteY9" fmla="*/ 73610 h 1312495"/>
                <a:gd name="connsiteX10" fmla="*/ 315555 w 714645"/>
                <a:gd name="connsiteY10" fmla="*/ 964197 h 1312495"/>
                <a:gd name="connsiteX11" fmla="*/ 339368 w 714645"/>
                <a:gd name="connsiteY11" fmla="*/ 1140409 h 1312495"/>
                <a:gd name="connsiteX12" fmla="*/ 325081 w 714645"/>
                <a:gd name="connsiteY12" fmla="*/ 1283283 h 1312495"/>
                <a:gd name="connsiteX13" fmla="*/ 1230 w 714645"/>
                <a:gd name="connsiteY13" fmla="*/ 1278521 h 1312495"/>
                <a:gd name="connsiteX14" fmla="*/ 210781 w 714645"/>
                <a:gd name="connsiteY14" fmla="*/ 983249 h 1312495"/>
                <a:gd name="connsiteX15" fmla="*/ 125055 w 714645"/>
                <a:gd name="connsiteY15" fmla="*/ 192673 h 1312495"/>
                <a:gd name="connsiteX16" fmla="*/ 118004 w 714645"/>
                <a:gd name="connsiteY16" fmla="*/ 27598 h 1312495"/>
                <a:gd name="connsiteX17" fmla="*/ 117518 w 714645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52426 w 713416"/>
                <a:gd name="connsiteY9" fmla="*/ 73610 h 1312495"/>
                <a:gd name="connsiteX10" fmla="*/ 314326 w 713416"/>
                <a:gd name="connsiteY10" fmla="*/ 964197 h 1312495"/>
                <a:gd name="connsiteX11" fmla="*/ 338139 w 713416"/>
                <a:gd name="connsiteY11" fmla="*/ 1140409 h 1312495"/>
                <a:gd name="connsiteX12" fmla="*/ 323852 w 713416"/>
                <a:gd name="connsiteY12" fmla="*/ 1283283 h 1312495"/>
                <a:gd name="connsiteX13" fmla="*/ 1 w 713416"/>
                <a:gd name="connsiteY13" fmla="*/ 1278521 h 1312495"/>
                <a:gd name="connsiteX14" fmla="*/ 209552 w 713416"/>
                <a:gd name="connsiteY14" fmla="*/ 983249 h 1312495"/>
                <a:gd name="connsiteX15" fmla="*/ 123826 w 713416"/>
                <a:gd name="connsiteY15" fmla="*/ 192673 h 1312495"/>
                <a:gd name="connsiteX16" fmla="*/ 116775 w 713416"/>
                <a:gd name="connsiteY16" fmla="*/ 27598 h 1312495"/>
                <a:gd name="connsiteX17" fmla="*/ 116289 w 713416"/>
                <a:gd name="connsiteY17" fmla="*/ 0 h 1312495"/>
                <a:gd name="connsiteX0" fmla="*/ 116287 w 713414"/>
                <a:gd name="connsiteY0" fmla="*/ 0 h 1312495"/>
                <a:gd name="connsiteX1" fmla="*/ 666898 w 713414"/>
                <a:gd name="connsiteY1" fmla="*/ 0 h 1312495"/>
                <a:gd name="connsiteX2" fmla="*/ 661429 w 713414"/>
                <a:gd name="connsiteY2" fmla="*/ 50905 h 1312495"/>
                <a:gd name="connsiteX3" fmla="*/ 647699 w 713414"/>
                <a:gd name="connsiteY3" fmla="*/ 119648 h 1312495"/>
                <a:gd name="connsiteX4" fmla="*/ 588193 w 713414"/>
                <a:gd name="connsiteY4" fmla="*/ 999528 h 1312495"/>
                <a:gd name="connsiteX5" fmla="*/ 711199 w 713414"/>
                <a:gd name="connsiteY5" fmla="*/ 1281694 h 1312495"/>
                <a:gd name="connsiteX6" fmla="*/ 450849 w 713414"/>
                <a:gd name="connsiteY6" fmla="*/ 1297569 h 1312495"/>
                <a:gd name="connsiteX7" fmla="*/ 446087 w 713414"/>
                <a:gd name="connsiteY7" fmla="*/ 975306 h 1312495"/>
                <a:gd name="connsiteX8" fmla="*/ 509227 w 713414"/>
                <a:gd name="connsiteY8" fmla="*/ 92913 h 1312495"/>
                <a:gd name="connsiteX9" fmla="*/ 352424 w 713414"/>
                <a:gd name="connsiteY9" fmla="*/ 73610 h 1312495"/>
                <a:gd name="connsiteX10" fmla="*/ 314324 w 713414"/>
                <a:gd name="connsiteY10" fmla="*/ 964197 h 1312495"/>
                <a:gd name="connsiteX11" fmla="*/ 338137 w 713414"/>
                <a:gd name="connsiteY11" fmla="*/ 1140409 h 1312495"/>
                <a:gd name="connsiteX12" fmla="*/ 323850 w 713414"/>
                <a:gd name="connsiteY12" fmla="*/ 1283283 h 1312495"/>
                <a:gd name="connsiteX13" fmla="*/ -1 w 713414"/>
                <a:gd name="connsiteY13" fmla="*/ 1278521 h 1312495"/>
                <a:gd name="connsiteX14" fmla="*/ 209550 w 713414"/>
                <a:gd name="connsiteY14" fmla="*/ 983249 h 1312495"/>
                <a:gd name="connsiteX15" fmla="*/ 150965 w 713414"/>
                <a:gd name="connsiteY15" fmla="*/ 176388 h 1312495"/>
                <a:gd name="connsiteX16" fmla="*/ 116773 w 713414"/>
                <a:gd name="connsiteY16" fmla="*/ 27598 h 1312495"/>
                <a:gd name="connsiteX17" fmla="*/ 116287 w 713414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84994 w 713416"/>
                <a:gd name="connsiteY9" fmla="*/ 73611 h 1312495"/>
                <a:gd name="connsiteX10" fmla="*/ 314326 w 713416"/>
                <a:gd name="connsiteY10" fmla="*/ 964197 h 1312495"/>
                <a:gd name="connsiteX11" fmla="*/ 338139 w 713416"/>
                <a:gd name="connsiteY11" fmla="*/ 1140409 h 1312495"/>
                <a:gd name="connsiteX12" fmla="*/ 323852 w 713416"/>
                <a:gd name="connsiteY12" fmla="*/ 1283283 h 1312495"/>
                <a:gd name="connsiteX13" fmla="*/ 1 w 713416"/>
                <a:gd name="connsiteY13" fmla="*/ 1278521 h 1312495"/>
                <a:gd name="connsiteX14" fmla="*/ 209552 w 713416"/>
                <a:gd name="connsiteY14" fmla="*/ 983249 h 1312495"/>
                <a:gd name="connsiteX15" fmla="*/ 150967 w 713416"/>
                <a:gd name="connsiteY15" fmla="*/ 176388 h 1312495"/>
                <a:gd name="connsiteX16" fmla="*/ 116775 w 713416"/>
                <a:gd name="connsiteY16" fmla="*/ 27598 h 1312495"/>
                <a:gd name="connsiteX17" fmla="*/ 116289 w 713416"/>
                <a:gd name="connsiteY17" fmla="*/ 0 h 1312495"/>
                <a:gd name="connsiteX0" fmla="*/ 116287 w 713414"/>
                <a:gd name="connsiteY0" fmla="*/ 0 h 1312495"/>
                <a:gd name="connsiteX1" fmla="*/ 666898 w 713414"/>
                <a:gd name="connsiteY1" fmla="*/ 0 h 1312495"/>
                <a:gd name="connsiteX2" fmla="*/ 661429 w 713414"/>
                <a:gd name="connsiteY2" fmla="*/ 50905 h 1312495"/>
                <a:gd name="connsiteX3" fmla="*/ 647699 w 713414"/>
                <a:gd name="connsiteY3" fmla="*/ 119648 h 1312495"/>
                <a:gd name="connsiteX4" fmla="*/ 588193 w 713414"/>
                <a:gd name="connsiteY4" fmla="*/ 999528 h 1312495"/>
                <a:gd name="connsiteX5" fmla="*/ 711199 w 713414"/>
                <a:gd name="connsiteY5" fmla="*/ 1281694 h 1312495"/>
                <a:gd name="connsiteX6" fmla="*/ 450849 w 713414"/>
                <a:gd name="connsiteY6" fmla="*/ 1297569 h 1312495"/>
                <a:gd name="connsiteX7" fmla="*/ 446087 w 713414"/>
                <a:gd name="connsiteY7" fmla="*/ 975306 h 1312495"/>
                <a:gd name="connsiteX8" fmla="*/ 509227 w 713414"/>
                <a:gd name="connsiteY8" fmla="*/ 92913 h 1312495"/>
                <a:gd name="connsiteX9" fmla="*/ 384992 w 713414"/>
                <a:gd name="connsiteY9" fmla="*/ 73611 h 1312495"/>
                <a:gd name="connsiteX10" fmla="*/ 314324 w 713414"/>
                <a:gd name="connsiteY10" fmla="*/ 964197 h 1312495"/>
                <a:gd name="connsiteX11" fmla="*/ 338137 w 713414"/>
                <a:gd name="connsiteY11" fmla="*/ 1140409 h 1312495"/>
                <a:gd name="connsiteX12" fmla="*/ 323850 w 713414"/>
                <a:gd name="connsiteY12" fmla="*/ 1283283 h 1312495"/>
                <a:gd name="connsiteX13" fmla="*/ -1 w 713414"/>
                <a:gd name="connsiteY13" fmla="*/ 1278521 h 1312495"/>
                <a:gd name="connsiteX14" fmla="*/ 209550 w 713414"/>
                <a:gd name="connsiteY14" fmla="*/ 983249 h 1312495"/>
                <a:gd name="connsiteX15" fmla="*/ 150965 w 713414"/>
                <a:gd name="connsiteY15" fmla="*/ 176388 h 1312495"/>
                <a:gd name="connsiteX16" fmla="*/ 116773 w 713414"/>
                <a:gd name="connsiteY16" fmla="*/ 27598 h 1312495"/>
                <a:gd name="connsiteX17" fmla="*/ 116287 w 713414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84994 w 713416"/>
                <a:gd name="connsiteY9" fmla="*/ 73611 h 1312495"/>
                <a:gd name="connsiteX10" fmla="*/ 314326 w 713416"/>
                <a:gd name="connsiteY10" fmla="*/ 964197 h 1312495"/>
                <a:gd name="connsiteX11" fmla="*/ 338139 w 713416"/>
                <a:gd name="connsiteY11" fmla="*/ 1140409 h 1312495"/>
                <a:gd name="connsiteX12" fmla="*/ 323852 w 713416"/>
                <a:gd name="connsiteY12" fmla="*/ 1283283 h 1312495"/>
                <a:gd name="connsiteX13" fmla="*/ 1 w 713416"/>
                <a:gd name="connsiteY13" fmla="*/ 1278521 h 1312495"/>
                <a:gd name="connsiteX14" fmla="*/ 209552 w 713416"/>
                <a:gd name="connsiteY14" fmla="*/ 983249 h 1312495"/>
                <a:gd name="connsiteX15" fmla="*/ 150967 w 713416"/>
                <a:gd name="connsiteY15" fmla="*/ 176388 h 1312495"/>
                <a:gd name="connsiteX16" fmla="*/ 116775 w 713416"/>
                <a:gd name="connsiteY16" fmla="*/ 27598 h 1312495"/>
                <a:gd name="connsiteX17" fmla="*/ 116289 w 713416"/>
                <a:gd name="connsiteY17" fmla="*/ 0 h 1312495"/>
                <a:gd name="connsiteX0" fmla="*/ 116287 w 713414"/>
                <a:gd name="connsiteY0" fmla="*/ 0 h 1312495"/>
                <a:gd name="connsiteX1" fmla="*/ 666898 w 713414"/>
                <a:gd name="connsiteY1" fmla="*/ 0 h 1312495"/>
                <a:gd name="connsiteX2" fmla="*/ 661429 w 713414"/>
                <a:gd name="connsiteY2" fmla="*/ 50905 h 1312495"/>
                <a:gd name="connsiteX3" fmla="*/ 647699 w 713414"/>
                <a:gd name="connsiteY3" fmla="*/ 119648 h 1312495"/>
                <a:gd name="connsiteX4" fmla="*/ 588193 w 713414"/>
                <a:gd name="connsiteY4" fmla="*/ 999528 h 1312495"/>
                <a:gd name="connsiteX5" fmla="*/ 711199 w 713414"/>
                <a:gd name="connsiteY5" fmla="*/ 1281694 h 1312495"/>
                <a:gd name="connsiteX6" fmla="*/ 450849 w 713414"/>
                <a:gd name="connsiteY6" fmla="*/ 1297569 h 1312495"/>
                <a:gd name="connsiteX7" fmla="*/ 446087 w 713414"/>
                <a:gd name="connsiteY7" fmla="*/ 975306 h 1312495"/>
                <a:gd name="connsiteX8" fmla="*/ 509227 w 713414"/>
                <a:gd name="connsiteY8" fmla="*/ 92913 h 1312495"/>
                <a:gd name="connsiteX9" fmla="*/ 384992 w 713414"/>
                <a:gd name="connsiteY9" fmla="*/ 73611 h 1312495"/>
                <a:gd name="connsiteX10" fmla="*/ 314324 w 713414"/>
                <a:gd name="connsiteY10" fmla="*/ 964197 h 1312495"/>
                <a:gd name="connsiteX11" fmla="*/ 338137 w 713414"/>
                <a:gd name="connsiteY11" fmla="*/ 1140409 h 1312495"/>
                <a:gd name="connsiteX12" fmla="*/ 323850 w 713414"/>
                <a:gd name="connsiteY12" fmla="*/ 1283283 h 1312495"/>
                <a:gd name="connsiteX13" fmla="*/ -1 w 713414"/>
                <a:gd name="connsiteY13" fmla="*/ 1278521 h 1312495"/>
                <a:gd name="connsiteX14" fmla="*/ 209550 w 713414"/>
                <a:gd name="connsiteY14" fmla="*/ 983249 h 1312495"/>
                <a:gd name="connsiteX15" fmla="*/ 150965 w 713414"/>
                <a:gd name="connsiteY15" fmla="*/ 176388 h 1312495"/>
                <a:gd name="connsiteX16" fmla="*/ 116773 w 713414"/>
                <a:gd name="connsiteY16" fmla="*/ 27598 h 1312495"/>
                <a:gd name="connsiteX17" fmla="*/ 116287 w 713414"/>
                <a:gd name="connsiteY17" fmla="*/ 0 h 1312495"/>
                <a:gd name="connsiteX0" fmla="*/ 157173 w 754300"/>
                <a:gd name="connsiteY0" fmla="*/ 0 h 1312495"/>
                <a:gd name="connsiteX1" fmla="*/ 707784 w 754300"/>
                <a:gd name="connsiteY1" fmla="*/ 0 h 1312495"/>
                <a:gd name="connsiteX2" fmla="*/ 702315 w 754300"/>
                <a:gd name="connsiteY2" fmla="*/ 50905 h 1312495"/>
                <a:gd name="connsiteX3" fmla="*/ 688585 w 754300"/>
                <a:gd name="connsiteY3" fmla="*/ 119648 h 1312495"/>
                <a:gd name="connsiteX4" fmla="*/ 629079 w 754300"/>
                <a:gd name="connsiteY4" fmla="*/ 999528 h 1312495"/>
                <a:gd name="connsiteX5" fmla="*/ 752085 w 754300"/>
                <a:gd name="connsiteY5" fmla="*/ 1281694 h 1312495"/>
                <a:gd name="connsiteX6" fmla="*/ 491735 w 754300"/>
                <a:gd name="connsiteY6" fmla="*/ 1297569 h 1312495"/>
                <a:gd name="connsiteX7" fmla="*/ 486973 w 754300"/>
                <a:gd name="connsiteY7" fmla="*/ 975306 h 1312495"/>
                <a:gd name="connsiteX8" fmla="*/ 550113 w 754300"/>
                <a:gd name="connsiteY8" fmla="*/ 92913 h 1312495"/>
                <a:gd name="connsiteX9" fmla="*/ 425878 w 754300"/>
                <a:gd name="connsiteY9" fmla="*/ 73611 h 1312495"/>
                <a:gd name="connsiteX10" fmla="*/ 355210 w 754300"/>
                <a:gd name="connsiteY10" fmla="*/ 964197 h 1312495"/>
                <a:gd name="connsiteX11" fmla="*/ 379023 w 754300"/>
                <a:gd name="connsiteY11" fmla="*/ 1140409 h 1312495"/>
                <a:gd name="connsiteX12" fmla="*/ 364736 w 754300"/>
                <a:gd name="connsiteY12" fmla="*/ 1283283 h 1312495"/>
                <a:gd name="connsiteX13" fmla="*/ 40885 w 754300"/>
                <a:gd name="connsiteY13" fmla="*/ 1278521 h 1312495"/>
                <a:gd name="connsiteX14" fmla="*/ 250436 w 754300"/>
                <a:gd name="connsiteY14" fmla="*/ 983249 h 1312495"/>
                <a:gd name="connsiteX15" fmla="*/ 23579 w 754300"/>
                <a:gd name="connsiteY15" fmla="*/ 453223 h 1312495"/>
                <a:gd name="connsiteX16" fmla="*/ 157659 w 754300"/>
                <a:gd name="connsiteY16" fmla="*/ 27598 h 1312495"/>
                <a:gd name="connsiteX17" fmla="*/ 157173 w 754300"/>
                <a:gd name="connsiteY17" fmla="*/ 0 h 1312495"/>
                <a:gd name="connsiteX0" fmla="*/ 164890 w 762017"/>
                <a:gd name="connsiteY0" fmla="*/ 0 h 1312495"/>
                <a:gd name="connsiteX1" fmla="*/ 715501 w 762017"/>
                <a:gd name="connsiteY1" fmla="*/ 0 h 1312495"/>
                <a:gd name="connsiteX2" fmla="*/ 710032 w 762017"/>
                <a:gd name="connsiteY2" fmla="*/ 50905 h 1312495"/>
                <a:gd name="connsiteX3" fmla="*/ 696302 w 762017"/>
                <a:gd name="connsiteY3" fmla="*/ 119648 h 1312495"/>
                <a:gd name="connsiteX4" fmla="*/ 636796 w 762017"/>
                <a:gd name="connsiteY4" fmla="*/ 999528 h 1312495"/>
                <a:gd name="connsiteX5" fmla="*/ 759802 w 762017"/>
                <a:gd name="connsiteY5" fmla="*/ 1281694 h 1312495"/>
                <a:gd name="connsiteX6" fmla="*/ 499452 w 762017"/>
                <a:gd name="connsiteY6" fmla="*/ 1297569 h 1312495"/>
                <a:gd name="connsiteX7" fmla="*/ 494690 w 762017"/>
                <a:gd name="connsiteY7" fmla="*/ 975306 h 1312495"/>
                <a:gd name="connsiteX8" fmla="*/ 557830 w 762017"/>
                <a:gd name="connsiteY8" fmla="*/ 92913 h 1312495"/>
                <a:gd name="connsiteX9" fmla="*/ 433595 w 762017"/>
                <a:gd name="connsiteY9" fmla="*/ 73611 h 1312495"/>
                <a:gd name="connsiteX10" fmla="*/ 362927 w 762017"/>
                <a:gd name="connsiteY10" fmla="*/ 964197 h 1312495"/>
                <a:gd name="connsiteX11" fmla="*/ 386740 w 762017"/>
                <a:gd name="connsiteY11" fmla="*/ 1140409 h 1312495"/>
                <a:gd name="connsiteX12" fmla="*/ 372453 w 762017"/>
                <a:gd name="connsiteY12" fmla="*/ 1283283 h 1312495"/>
                <a:gd name="connsiteX13" fmla="*/ 48602 w 762017"/>
                <a:gd name="connsiteY13" fmla="*/ 1278521 h 1312495"/>
                <a:gd name="connsiteX14" fmla="*/ 160447 w 762017"/>
                <a:gd name="connsiteY14" fmla="*/ 1222087 h 1312495"/>
                <a:gd name="connsiteX15" fmla="*/ 31296 w 762017"/>
                <a:gd name="connsiteY15" fmla="*/ 453223 h 1312495"/>
                <a:gd name="connsiteX16" fmla="*/ 165376 w 762017"/>
                <a:gd name="connsiteY16" fmla="*/ 27598 h 1312495"/>
                <a:gd name="connsiteX17" fmla="*/ 164890 w 762017"/>
                <a:gd name="connsiteY17" fmla="*/ 0 h 1312495"/>
                <a:gd name="connsiteX0" fmla="*/ 164892 w 762019"/>
                <a:gd name="connsiteY0" fmla="*/ 0 h 1356804"/>
                <a:gd name="connsiteX1" fmla="*/ 715503 w 762019"/>
                <a:gd name="connsiteY1" fmla="*/ 0 h 1356804"/>
                <a:gd name="connsiteX2" fmla="*/ 710034 w 762019"/>
                <a:gd name="connsiteY2" fmla="*/ 50905 h 1356804"/>
                <a:gd name="connsiteX3" fmla="*/ 696304 w 762019"/>
                <a:gd name="connsiteY3" fmla="*/ 119648 h 1356804"/>
                <a:gd name="connsiteX4" fmla="*/ 636798 w 762019"/>
                <a:gd name="connsiteY4" fmla="*/ 999528 h 1356804"/>
                <a:gd name="connsiteX5" fmla="*/ 759804 w 762019"/>
                <a:gd name="connsiteY5" fmla="*/ 1281694 h 1356804"/>
                <a:gd name="connsiteX6" fmla="*/ 499454 w 762019"/>
                <a:gd name="connsiteY6" fmla="*/ 1297569 h 1356804"/>
                <a:gd name="connsiteX7" fmla="*/ 494692 w 762019"/>
                <a:gd name="connsiteY7" fmla="*/ 975306 h 1356804"/>
                <a:gd name="connsiteX8" fmla="*/ 557832 w 762019"/>
                <a:gd name="connsiteY8" fmla="*/ 92913 h 1356804"/>
                <a:gd name="connsiteX9" fmla="*/ 433597 w 762019"/>
                <a:gd name="connsiteY9" fmla="*/ 73611 h 1356804"/>
                <a:gd name="connsiteX10" fmla="*/ 362929 w 762019"/>
                <a:gd name="connsiteY10" fmla="*/ 964197 h 1356804"/>
                <a:gd name="connsiteX11" fmla="*/ 386742 w 762019"/>
                <a:gd name="connsiteY11" fmla="*/ 1140409 h 1356804"/>
                <a:gd name="connsiteX12" fmla="*/ 372455 w 762019"/>
                <a:gd name="connsiteY12" fmla="*/ 1283283 h 1356804"/>
                <a:gd name="connsiteX13" fmla="*/ 26891 w 762019"/>
                <a:gd name="connsiteY13" fmla="*/ 1354515 h 1356804"/>
                <a:gd name="connsiteX14" fmla="*/ 160449 w 762019"/>
                <a:gd name="connsiteY14" fmla="*/ 1222087 h 1356804"/>
                <a:gd name="connsiteX15" fmla="*/ 31298 w 762019"/>
                <a:gd name="connsiteY15" fmla="*/ 453223 h 1356804"/>
                <a:gd name="connsiteX16" fmla="*/ 165378 w 762019"/>
                <a:gd name="connsiteY16" fmla="*/ 27598 h 1356804"/>
                <a:gd name="connsiteX17" fmla="*/ 164892 w 762019"/>
                <a:gd name="connsiteY17" fmla="*/ 0 h 1356804"/>
                <a:gd name="connsiteX0" fmla="*/ 164892 w 762019"/>
                <a:gd name="connsiteY0" fmla="*/ 0 h 1358538"/>
                <a:gd name="connsiteX1" fmla="*/ 715503 w 762019"/>
                <a:gd name="connsiteY1" fmla="*/ 0 h 1358538"/>
                <a:gd name="connsiteX2" fmla="*/ 710034 w 762019"/>
                <a:gd name="connsiteY2" fmla="*/ 50905 h 1358538"/>
                <a:gd name="connsiteX3" fmla="*/ 696304 w 762019"/>
                <a:gd name="connsiteY3" fmla="*/ 119648 h 1358538"/>
                <a:gd name="connsiteX4" fmla="*/ 636798 w 762019"/>
                <a:gd name="connsiteY4" fmla="*/ 999528 h 1358538"/>
                <a:gd name="connsiteX5" fmla="*/ 759804 w 762019"/>
                <a:gd name="connsiteY5" fmla="*/ 1281694 h 1358538"/>
                <a:gd name="connsiteX6" fmla="*/ 499454 w 762019"/>
                <a:gd name="connsiteY6" fmla="*/ 1297569 h 1358538"/>
                <a:gd name="connsiteX7" fmla="*/ 494692 w 762019"/>
                <a:gd name="connsiteY7" fmla="*/ 975306 h 1358538"/>
                <a:gd name="connsiteX8" fmla="*/ 557832 w 762019"/>
                <a:gd name="connsiteY8" fmla="*/ 92913 h 1358538"/>
                <a:gd name="connsiteX9" fmla="*/ 433597 w 762019"/>
                <a:gd name="connsiteY9" fmla="*/ 73611 h 1358538"/>
                <a:gd name="connsiteX10" fmla="*/ 362929 w 762019"/>
                <a:gd name="connsiteY10" fmla="*/ 964197 h 1358538"/>
                <a:gd name="connsiteX11" fmla="*/ 386742 w 762019"/>
                <a:gd name="connsiteY11" fmla="*/ 1140409 h 1358538"/>
                <a:gd name="connsiteX12" fmla="*/ 301890 w 762019"/>
                <a:gd name="connsiteY12" fmla="*/ 1310423 h 1358538"/>
                <a:gd name="connsiteX13" fmla="*/ 26891 w 762019"/>
                <a:gd name="connsiteY13" fmla="*/ 1354515 h 1358538"/>
                <a:gd name="connsiteX14" fmla="*/ 160449 w 762019"/>
                <a:gd name="connsiteY14" fmla="*/ 1222087 h 1358538"/>
                <a:gd name="connsiteX15" fmla="*/ 31298 w 762019"/>
                <a:gd name="connsiteY15" fmla="*/ 453223 h 1358538"/>
                <a:gd name="connsiteX16" fmla="*/ 165378 w 762019"/>
                <a:gd name="connsiteY16" fmla="*/ 27598 h 1358538"/>
                <a:gd name="connsiteX17" fmla="*/ 164892 w 762019"/>
                <a:gd name="connsiteY17" fmla="*/ 0 h 1358538"/>
                <a:gd name="connsiteX0" fmla="*/ 164892 w 762019"/>
                <a:gd name="connsiteY0" fmla="*/ 0 h 1359246"/>
                <a:gd name="connsiteX1" fmla="*/ 715503 w 762019"/>
                <a:gd name="connsiteY1" fmla="*/ 0 h 1359246"/>
                <a:gd name="connsiteX2" fmla="*/ 710034 w 762019"/>
                <a:gd name="connsiteY2" fmla="*/ 50905 h 1359246"/>
                <a:gd name="connsiteX3" fmla="*/ 696304 w 762019"/>
                <a:gd name="connsiteY3" fmla="*/ 119648 h 1359246"/>
                <a:gd name="connsiteX4" fmla="*/ 636798 w 762019"/>
                <a:gd name="connsiteY4" fmla="*/ 999528 h 1359246"/>
                <a:gd name="connsiteX5" fmla="*/ 759804 w 762019"/>
                <a:gd name="connsiteY5" fmla="*/ 1281694 h 1359246"/>
                <a:gd name="connsiteX6" fmla="*/ 499454 w 762019"/>
                <a:gd name="connsiteY6" fmla="*/ 1297569 h 1359246"/>
                <a:gd name="connsiteX7" fmla="*/ 494692 w 762019"/>
                <a:gd name="connsiteY7" fmla="*/ 975306 h 1359246"/>
                <a:gd name="connsiteX8" fmla="*/ 557832 w 762019"/>
                <a:gd name="connsiteY8" fmla="*/ 92913 h 1359246"/>
                <a:gd name="connsiteX9" fmla="*/ 433597 w 762019"/>
                <a:gd name="connsiteY9" fmla="*/ 73611 h 1359246"/>
                <a:gd name="connsiteX10" fmla="*/ 362929 w 762019"/>
                <a:gd name="connsiteY10" fmla="*/ 964197 h 1359246"/>
                <a:gd name="connsiteX11" fmla="*/ 256468 w 762019"/>
                <a:gd name="connsiteY11" fmla="*/ 1102412 h 1359246"/>
                <a:gd name="connsiteX12" fmla="*/ 301890 w 762019"/>
                <a:gd name="connsiteY12" fmla="*/ 1310423 h 1359246"/>
                <a:gd name="connsiteX13" fmla="*/ 26891 w 762019"/>
                <a:gd name="connsiteY13" fmla="*/ 1354515 h 1359246"/>
                <a:gd name="connsiteX14" fmla="*/ 160449 w 762019"/>
                <a:gd name="connsiteY14" fmla="*/ 1222087 h 1359246"/>
                <a:gd name="connsiteX15" fmla="*/ 31298 w 762019"/>
                <a:gd name="connsiteY15" fmla="*/ 453223 h 1359246"/>
                <a:gd name="connsiteX16" fmla="*/ 165378 w 762019"/>
                <a:gd name="connsiteY16" fmla="*/ 27598 h 1359246"/>
                <a:gd name="connsiteX17" fmla="*/ 164892 w 762019"/>
                <a:gd name="connsiteY17" fmla="*/ 0 h 1359246"/>
                <a:gd name="connsiteX0" fmla="*/ 164892 w 762019"/>
                <a:gd name="connsiteY0" fmla="*/ 0 h 1359246"/>
                <a:gd name="connsiteX1" fmla="*/ 715503 w 762019"/>
                <a:gd name="connsiteY1" fmla="*/ 0 h 1359246"/>
                <a:gd name="connsiteX2" fmla="*/ 710034 w 762019"/>
                <a:gd name="connsiteY2" fmla="*/ 50905 h 1359246"/>
                <a:gd name="connsiteX3" fmla="*/ 696304 w 762019"/>
                <a:gd name="connsiteY3" fmla="*/ 119648 h 1359246"/>
                <a:gd name="connsiteX4" fmla="*/ 636798 w 762019"/>
                <a:gd name="connsiteY4" fmla="*/ 999528 h 1359246"/>
                <a:gd name="connsiteX5" fmla="*/ 759804 w 762019"/>
                <a:gd name="connsiteY5" fmla="*/ 1281694 h 1359246"/>
                <a:gd name="connsiteX6" fmla="*/ 499454 w 762019"/>
                <a:gd name="connsiteY6" fmla="*/ 1297569 h 1359246"/>
                <a:gd name="connsiteX7" fmla="*/ 494692 w 762019"/>
                <a:gd name="connsiteY7" fmla="*/ 975306 h 1359246"/>
                <a:gd name="connsiteX8" fmla="*/ 557832 w 762019"/>
                <a:gd name="connsiteY8" fmla="*/ 92913 h 1359246"/>
                <a:gd name="connsiteX9" fmla="*/ 433597 w 762019"/>
                <a:gd name="connsiteY9" fmla="*/ 73611 h 1359246"/>
                <a:gd name="connsiteX10" fmla="*/ 259795 w 762019"/>
                <a:gd name="connsiteY10" fmla="*/ 546230 h 1359246"/>
                <a:gd name="connsiteX11" fmla="*/ 256468 w 762019"/>
                <a:gd name="connsiteY11" fmla="*/ 1102412 h 1359246"/>
                <a:gd name="connsiteX12" fmla="*/ 301890 w 762019"/>
                <a:gd name="connsiteY12" fmla="*/ 1310423 h 1359246"/>
                <a:gd name="connsiteX13" fmla="*/ 26891 w 762019"/>
                <a:gd name="connsiteY13" fmla="*/ 1354515 h 1359246"/>
                <a:gd name="connsiteX14" fmla="*/ 160449 w 762019"/>
                <a:gd name="connsiteY14" fmla="*/ 1222087 h 1359246"/>
                <a:gd name="connsiteX15" fmla="*/ 31298 w 762019"/>
                <a:gd name="connsiteY15" fmla="*/ 453223 h 1359246"/>
                <a:gd name="connsiteX16" fmla="*/ 165378 w 762019"/>
                <a:gd name="connsiteY16" fmla="*/ 27598 h 1359246"/>
                <a:gd name="connsiteX17" fmla="*/ 164892 w 762019"/>
                <a:gd name="connsiteY17" fmla="*/ 0 h 1359246"/>
                <a:gd name="connsiteX0" fmla="*/ 164892 w 762019"/>
                <a:gd name="connsiteY0" fmla="*/ 0 h 1359246"/>
                <a:gd name="connsiteX1" fmla="*/ 715503 w 762019"/>
                <a:gd name="connsiteY1" fmla="*/ 0 h 1359246"/>
                <a:gd name="connsiteX2" fmla="*/ 710034 w 762019"/>
                <a:gd name="connsiteY2" fmla="*/ 50905 h 1359246"/>
                <a:gd name="connsiteX3" fmla="*/ 696304 w 762019"/>
                <a:gd name="connsiteY3" fmla="*/ 119648 h 1359246"/>
                <a:gd name="connsiteX4" fmla="*/ 636798 w 762019"/>
                <a:gd name="connsiteY4" fmla="*/ 999528 h 1359246"/>
                <a:gd name="connsiteX5" fmla="*/ 759804 w 762019"/>
                <a:gd name="connsiteY5" fmla="*/ 1281694 h 1359246"/>
                <a:gd name="connsiteX6" fmla="*/ 499454 w 762019"/>
                <a:gd name="connsiteY6" fmla="*/ 1297569 h 1359246"/>
                <a:gd name="connsiteX7" fmla="*/ 494692 w 762019"/>
                <a:gd name="connsiteY7" fmla="*/ 975306 h 1359246"/>
                <a:gd name="connsiteX8" fmla="*/ 557832 w 762019"/>
                <a:gd name="connsiteY8" fmla="*/ 92913 h 1359246"/>
                <a:gd name="connsiteX9" fmla="*/ 433597 w 762019"/>
                <a:gd name="connsiteY9" fmla="*/ 73611 h 1359246"/>
                <a:gd name="connsiteX10" fmla="*/ 259795 w 762019"/>
                <a:gd name="connsiteY10" fmla="*/ 546230 h 1359246"/>
                <a:gd name="connsiteX11" fmla="*/ 256468 w 762019"/>
                <a:gd name="connsiteY11" fmla="*/ 1102412 h 1359246"/>
                <a:gd name="connsiteX12" fmla="*/ 301890 w 762019"/>
                <a:gd name="connsiteY12" fmla="*/ 1310423 h 1359246"/>
                <a:gd name="connsiteX13" fmla="*/ 26891 w 762019"/>
                <a:gd name="connsiteY13" fmla="*/ 1354515 h 1359246"/>
                <a:gd name="connsiteX14" fmla="*/ 160449 w 762019"/>
                <a:gd name="connsiteY14" fmla="*/ 1222087 h 1359246"/>
                <a:gd name="connsiteX15" fmla="*/ 31298 w 762019"/>
                <a:gd name="connsiteY15" fmla="*/ 453223 h 1359246"/>
                <a:gd name="connsiteX16" fmla="*/ 165378 w 762019"/>
                <a:gd name="connsiteY16" fmla="*/ 27598 h 1359246"/>
                <a:gd name="connsiteX17" fmla="*/ 164892 w 762019"/>
                <a:gd name="connsiteY17" fmla="*/ 0 h 1359246"/>
                <a:gd name="connsiteX0" fmla="*/ 164892 w 760798"/>
                <a:gd name="connsiteY0" fmla="*/ 0 h 1359246"/>
                <a:gd name="connsiteX1" fmla="*/ 715503 w 760798"/>
                <a:gd name="connsiteY1" fmla="*/ 0 h 1359246"/>
                <a:gd name="connsiteX2" fmla="*/ 710034 w 760798"/>
                <a:gd name="connsiteY2" fmla="*/ 50905 h 1359246"/>
                <a:gd name="connsiteX3" fmla="*/ 696304 w 760798"/>
                <a:gd name="connsiteY3" fmla="*/ 119648 h 1359246"/>
                <a:gd name="connsiteX4" fmla="*/ 636798 w 760798"/>
                <a:gd name="connsiteY4" fmla="*/ 999528 h 1359246"/>
                <a:gd name="connsiteX5" fmla="*/ 759804 w 760798"/>
                <a:gd name="connsiteY5" fmla="*/ 1281694 h 1359246"/>
                <a:gd name="connsiteX6" fmla="*/ 548308 w 760798"/>
                <a:gd name="connsiteY6" fmla="*/ 1319281 h 1359246"/>
                <a:gd name="connsiteX7" fmla="*/ 494692 w 760798"/>
                <a:gd name="connsiteY7" fmla="*/ 975306 h 1359246"/>
                <a:gd name="connsiteX8" fmla="*/ 557832 w 760798"/>
                <a:gd name="connsiteY8" fmla="*/ 92913 h 1359246"/>
                <a:gd name="connsiteX9" fmla="*/ 433597 w 760798"/>
                <a:gd name="connsiteY9" fmla="*/ 73611 h 1359246"/>
                <a:gd name="connsiteX10" fmla="*/ 259795 w 760798"/>
                <a:gd name="connsiteY10" fmla="*/ 546230 h 1359246"/>
                <a:gd name="connsiteX11" fmla="*/ 256468 w 760798"/>
                <a:gd name="connsiteY11" fmla="*/ 1102412 h 1359246"/>
                <a:gd name="connsiteX12" fmla="*/ 301890 w 760798"/>
                <a:gd name="connsiteY12" fmla="*/ 1310423 h 1359246"/>
                <a:gd name="connsiteX13" fmla="*/ 26891 w 760798"/>
                <a:gd name="connsiteY13" fmla="*/ 1354515 h 1359246"/>
                <a:gd name="connsiteX14" fmla="*/ 160449 w 760798"/>
                <a:gd name="connsiteY14" fmla="*/ 1222087 h 1359246"/>
                <a:gd name="connsiteX15" fmla="*/ 31298 w 760798"/>
                <a:gd name="connsiteY15" fmla="*/ 453223 h 1359246"/>
                <a:gd name="connsiteX16" fmla="*/ 165378 w 760798"/>
                <a:gd name="connsiteY16" fmla="*/ 27598 h 1359246"/>
                <a:gd name="connsiteX17" fmla="*/ 164892 w 760798"/>
                <a:gd name="connsiteY17" fmla="*/ 0 h 1359246"/>
                <a:gd name="connsiteX0" fmla="*/ 164892 w 760800"/>
                <a:gd name="connsiteY0" fmla="*/ 0 h 1359246"/>
                <a:gd name="connsiteX1" fmla="*/ 715503 w 760800"/>
                <a:gd name="connsiteY1" fmla="*/ 0 h 1359246"/>
                <a:gd name="connsiteX2" fmla="*/ 710034 w 760800"/>
                <a:gd name="connsiteY2" fmla="*/ 50905 h 1359246"/>
                <a:gd name="connsiteX3" fmla="*/ 696304 w 760800"/>
                <a:gd name="connsiteY3" fmla="*/ 119648 h 1359246"/>
                <a:gd name="connsiteX4" fmla="*/ 636798 w 760800"/>
                <a:gd name="connsiteY4" fmla="*/ 999528 h 1359246"/>
                <a:gd name="connsiteX5" fmla="*/ 759804 w 760800"/>
                <a:gd name="connsiteY5" fmla="*/ 1281694 h 1359246"/>
                <a:gd name="connsiteX6" fmla="*/ 548308 w 760800"/>
                <a:gd name="connsiteY6" fmla="*/ 1319281 h 1359246"/>
                <a:gd name="connsiteX7" fmla="*/ 565257 w 760800"/>
                <a:gd name="connsiteY7" fmla="*/ 579052 h 1359246"/>
                <a:gd name="connsiteX8" fmla="*/ 557832 w 760800"/>
                <a:gd name="connsiteY8" fmla="*/ 92913 h 1359246"/>
                <a:gd name="connsiteX9" fmla="*/ 433597 w 760800"/>
                <a:gd name="connsiteY9" fmla="*/ 73611 h 1359246"/>
                <a:gd name="connsiteX10" fmla="*/ 259795 w 760800"/>
                <a:gd name="connsiteY10" fmla="*/ 546230 h 1359246"/>
                <a:gd name="connsiteX11" fmla="*/ 256468 w 760800"/>
                <a:gd name="connsiteY11" fmla="*/ 1102412 h 1359246"/>
                <a:gd name="connsiteX12" fmla="*/ 301890 w 760800"/>
                <a:gd name="connsiteY12" fmla="*/ 1310423 h 1359246"/>
                <a:gd name="connsiteX13" fmla="*/ 26891 w 760800"/>
                <a:gd name="connsiteY13" fmla="*/ 1354515 h 1359246"/>
                <a:gd name="connsiteX14" fmla="*/ 160449 w 760800"/>
                <a:gd name="connsiteY14" fmla="*/ 1222087 h 1359246"/>
                <a:gd name="connsiteX15" fmla="*/ 31298 w 760800"/>
                <a:gd name="connsiteY15" fmla="*/ 453223 h 1359246"/>
                <a:gd name="connsiteX16" fmla="*/ 165378 w 760800"/>
                <a:gd name="connsiteY16" fmla="*/ 27598 h 1359246"/>
                <a:gd name="connsiteX17" fmla="*/ 164892 w 760800"/>
                <a:gd name="connsiteY17" fmla="*/ 0 h 1359246"/>
                <a:gd name="connsiteX0" fmla="*/ 164892 w 761292"/>
                <a:gd name="connsiteY0" fmla="*/ 0 h 1359246"/>
                <a:gd name="connsiteX1" fmla="*/ 715503 w 761292"/>
                <a:gd name="connsiteY1" fmla="*/ 0 h 1359246"/>
                <a:gd name="connsiteX2" fmla="*/ 710034 w 761292"/>
                <a:gd name="connsiteY2" fmla="*/ 50905 h 1359246"/>
                <a:gd name="connsiteX3" fmla="*/ 696304 w 761292"/>
                <a:gd name="connsiteY3" fmla="*/ 119648 h 1359246"/>
                <a:gd name="connsiteX4" fmla="*/ 636798 w 761292"/>
                <a:gd name="connsiteY4" fmla="*/ 999528 h 1359246"/>
                <a:gd name="connsiteX5" fmla="*/ 759804 w 761292"/>
                <a:gd name="connsiteY5" fmla="*/ 1281694 h 1359246"/>
                <a:gd name="connsiteX6" fmla="*/ 526595 w 761292"/>
                <a:gd name="connsiteY6" fmla="*/ 1319281 h 1359246"/>
                <a:gd name="connsiteX7" fmla="*/ 565257 w 761292"/>
                <a:gd name="connsiteY7" fmla="*/ 579052 h 1359246"/>
                <a:gd name="connsiteX8" fmla="*/ 557832 w 761292"/>
                <a:gd name="connsiteY8" fmla="*/ 92913 h 1359246"/>
                <a:gd name="connsiteX9" fmla="*/ 433597 w 761292"/>
                <a:gd name="connsiteY9" fmla="*/ 73611 h 1359246"/>
                <a:gd name="connsiteX10" fmla="*/ 259795 w 761292"/>
                <a:gd name="connsiteY10" fmla="*/ 546230 h 1359246"/>
                <a:gd name="connsiteX11" fmla="*/ 256468 w 761292"/>
                <a:gd name="connsiteY11" fmla="*/ 1102412 h 1359246"/>
                <a:gd name="connsiteX12" fmla="*/ 301890 w 761292"/>
                <a:gd name="connsiteY12" fmla="*/ 1310423 h 1359246"/>
                <a:gd name="connsiteX13" fmla="*/ 26891 w 761292"/>
                <a:gd name="connsiteY13" fmla="*/ 1354515 h 1359246"/>
                <a:gd name="connsiteX14" fmla="*/ 160449 w 761292"/>
                <a:gd name="connsiteY14" fmla="*/ 1222087 h 1359246"/>
                <a:gd name="connsiteX15" fmla="*/ 31298 w 761292"/>
                <a:gd name="connsiteY15" fmla="*/ 453223 h 1359246"/>
                <a:gd name="connsiteX16" fmla="*/ 165378 w 761292"/>
                <a:gd name="connsiteY16" fmla="*/ 27598 h 1359246"/>
                <a:gd name="connsiteX17" fmla="*/ 164892 w 761292"/>
                <a:gd name="connsiteY17" fmla="*/ 0 h 1359246"/>
                <a:gd name="connsiteX0" fmla="*/ 164892 w 761294"/>
                <a:gd name="connsiteY0" fmla="*/ 0 h 1359246"/>
                <a:gd name="connsiteX1" fmla="*/ 715503 w 761294"/>
                <a:gd name="connsiteY1" fmla="*/ 0 h 1359246"/>
                <a:gd name="connsiteX2" fmla="*/ 710034 w 761294"/>
                <a:gd name="connsiteY2" fmla="*/ 50905 h 1359246"/>
                <a:gd name="connsiteX3" fmla="*/ 696304 w 761294"/>
                <a:gd name="connsiteY3" fmla="*/ 119648 h 1359246"/>
                <a:gd name="connsiteX4" fmla="*/ 636798 w 761294"/>
                <a:gd name="connsiteY4" fmla="*/ 999528 h 1359246"/>
                <a:gd name="connsiteX5" fmla="*/ 759804 w 761294"/>
                <a:gd name="connsiteY5" fmla="*/ 1281694 h 1359246"/>
                <a:gd name="connsiteX6" fmla="*/ 526595 w 761294"/>
                <a:gd name="connsiteY6" fmla="*/ 1319281 h 1359246"/>
                <a:gd name="connsiteX7" fmla="*/ 568673 w 761294"/>
                <a:gd name="connsiteY7" fmla="*/ 1085628 h 1359246"/>
                <a:gd name="connsiteX8" fmla="*/ 565257 w 761294"/>
                <a:gd name="connsiteY8" fmla="*/ 579052 h 1359246"/>
                <a:gd name="connsiteX9" fmla="*/ 557832 w 761294"/>
                <a:gd name="connsiteY9" fmla="*/ 92913 h 1359246"/>
                <a:gd name="connsiteX10" fmla="*/ 433597 w 761294"/>
                <a:gd name="connsiteY10" fmla="*/ 73611 h 1359246"/>
                <a:gd name="connsiteX11" fmla="*/ 259795 w 761294"/>
                <a:gd name="connsiteY11" fmla="*/ 546230 h 1359246"/>
                <a:gd name="connsiteX12" fmla="*/ 256468 w 761294"/>
                <a:gd name="connsiteY12" fmla="*/ 1102412 h 1359246"/>
                <a:gd name="connsiteX13" fmla="*/ 301890 w 761294"/>
                <a:gd name="connsiteY13" fmla="*/ 1310423 h 1359246"/>
                <a:gd name="connsiteX14" fmla="*/ 26891 w 761294"/>
                <a:gd name="connsiteY14" fmla="*/ 1354515 h 1359246"/>
                <a:gd name="connsiteX15" fmla="*/ 160449 w 761294"/>
                <a:gd name="connsiteY15" fmla="*/ 1222087 h 1359246"/>
                <a:gd name="connsiteX16" fmla="*/ 31298 w 761294"/>
                <a:gd name="connsiteY16" fmla="*/ 453223 h 1359246"/>
                <a:gd name="connsiteX17" fmla="*/ 165378 w 761294"/>
                <a:gd name="connsiteY17" fmla="*/ 27598 h 1359246"/>
                <a:gd name="connsiteX18" fmla="*/ 164892 w 761294"/>
                <a:gd name="connsiteY18" fmla="*/ 0 h 1359246"/>
                <a:gd name="connsiteX0" fmla="*/ 164892 w 788228"/>
                <a:gd name="connsiteY0" fmla="*/ 0 h 1359246"/>
                <a:gd name="connsiteX1" fmla="*/ 715503 w 788228"/>
                <a:gd name="connsiteY1" fmla="*/ 0 h 1359246"/>
                <a:gd name="connsiteX2" fmla="*/ 710034 w 788228"/>
                <a:gd name="connsiteY2" fmla="*/ 50905 h 1359246"/>
                <a:gd name="connsiteX3" fmla="*/ 696304 w 788228"/>
                <a:gd name="connsiteY3" fmla="*/ 119648 h 1359246"/>
                <a:gd name="connsiteX4" fmla="*/ 636798 w 788228"/>
                <a:gd name="connsiteY4" fmla="*/ 999528 h 1359246"/>
                <a:gd name="connsiteX5" fmla="*/ 786944 w 788228"/>
                <a:gd name="connsiteY5" fmla="*/ 1314263 h 1359246"/>
                <a:gd name="connsiteX6" fmla="*/ 526595 w 788228"/>
                <a:gd name="connsiteY6" fmla="*/ 1319281 h 1359246"/>
                <a:gd name="connsiteX7" fmla="*/ 568673 w 788228"/>
                <a:gd name="connsiteY7" fmla="*/ 1085628 h 1359246"/>
                <a:gd name="connsiteX8" fmla="*/ 565257 w 788228"/>
                <a:gd name="connsiteY8" fmla="*/ 579052 h 1359246"/>
                <a:gd name="connsiteX9" fmla="*/ 557832 w 788228"/>
                <a:gd name="connsiteY9" fmla="*/ 92913 h 1359246"/>
                <a:gd name="connsiteX10" fmla="*/ 433597 w 788228"/>
                <a:gd name="connsiteY10" fmla="*/ 73611 h 1359246"/>
                <a:gd name="connsiteX11" fmla="*/ 259795 w 788228"/>
                <a:gd name="connsiteY11" fmla="*/ 546230 h 1359246"/>
                <a:gd name="connsiteX12" fmla="*/ 256468 w 788228"/>
                <a:gd name="connsiteY12" fmla="*/ 1102412 h 1359246"/>
                <a:gd name="connsiteX13" fmla="*/ 301890 w 788228"/>
                <a:gd name="connsiteY13" fmla="*/ 1310423 h 1359246"/>
                <a:gd name="connsiteX14" fmla="*/ 26891 w 788228"/>
                <a:gd name="connsiteY14" fmla="*/ 1354515 h 1359246"/>
                <a:gd name="connsiteX15" fmla="*/ 160449 w 788228"/>
                <a:gd name="connsiteY15" fmla="*/ 1222087 h 1359246"/>
                <a:gd name="connsiteX16" fmla="*/ 31298 w 788228"/>
                <a:gd name="connsiteY16" fmla="*/ 453223 h 1359246"/>
                <a:gd name="connsiteX17" fmla="*/ 165378 w 788228"/>
                <a:gd name="connsiteY17" fmla="*/ 27598 h 1359246"/>
                <a:gd name="connsiteX18" fmla="*/ 164892 w 788228"/>
                <a:gd name="connsiteY18" fmla="*/ 0 h 1359246"/>
                <a:gd name="connsiteX0" fmla="*/ 164892 w 790517"/>
                <a:gd name="connsiteY0" fmla="*/ 0 h 1359246"/>
                <a:gd name="connsiteX1" fmla="*/ 715503 w 790517"/>
                <a:gd name="connsiteY1" fmla="*/ 0 h 1359246"/>
                <a:gd name="connsiteX2" fmla="*/ 710034 w 790517"/>
                <a:gd name="connsiteY2" fmla="*/ 50905 h 1359246"/>
                <a:gd name="connsiteX3" fmla="*/ 696304 w 790517"/>
                <a:gd name="connsiteY3" fmla="*/ 119648 h 1359246"/>
                <a:gd name="connsiteX4" fmla="*/ 691079 w 790517"/>
                <a:gd name="connsiteY4" fmla="*/ 1194942 h 1359246"/>
                <a:gd name="connsiteX5" fmla="*/ 786944 w 790517"/>
                <a:gd name="connsiteY5" fmla="*/ 1314263 h 1359246"/>
                <a:gd name="connsiteX6" fmla="*/ 526595 w 790517"/>
                <a:gd name="connsiteY6" fmla="*/ 1319281 h 1359246"/>
                <a:gd name="connsiteX7" fmla="*/ 568673 w 790517"/>
                <a:gd name="connsiteY7" fmla="*/ 1085628 h 1359246"/>
                <a:gd name="connsiteX8" fmla="*/ 565257 w 790517"/>
                <a:gd name="connsiteY8" fmla="*/ 579052 h 1359246"/>
                <a:gd name="connsiteX9" fmla="*/ 557832 w 790517"/>
                <a:gd name="connsiteY9" fmla="*/ 92913 h 1359246"/>
                <a:gd name="connsiteX10" fmla="*/ 433597 w 790517"/>
                <a:gd name="connsiteY10" fmla="*/ 73611 h 1359246"/>
                <a:gd name="connsiteX11" fmla="*/ 259795 w 790517"/>
                <a:gd name="connsiteY11" fmla="*/ 546230 h 1359246"/>
                <a:gd name="connsiteX12" fmla="*/ 256468 w 790517"/>
                <a:gd name="connsiteY12" fmla="*/ 1102412 h 1359246"/>
                <a:gd name="connsiteX13" fmla="*/ 301890 w 790517"/>
                <a:gd name="connsiteY13" fmla="*/ 1310423 h 1359246"/>
                <a:gd name="connsiteX14" fmla="*/ 26891 w 790517"/>
                <a:gd name="connsiteY14" fmla="*/ 1354515 h 1359246"/>
                <a:gd name="connsiteX15" fmla="*/ 160449 w 790517"/>
                <a:gd name="connsiteY15" fmla="*/ 1222087 h 1359246"/>
                <a:gd name="connsiteX16" fmla="*/ 31298 w 790517"/>
                <a:gd name="connsiteY16" fmla="*/ 453223 h 1359246"/>
                <a:gd name="connsiteX17" fmla="*/ 165378 w 790517"/>
                <a:gd name="connsiteY17" fmla="*/ 27598 h 1359246"/>
                <a:gd name="connsiteX18" fmla="*/ 164892 w 790517"/>
                <a:gd name="connsiteY18" fmla="*/ 0 h 1359246"/>
                <a:gd name="connsiteX0" fmla="*/ 164892 w 790914"/>
                <a:gd name="connsiteY0" fmla="*/ 0 h 1359246"/>
                <a:gd name="connsiteX1" fmla="*/ 715503 w 790914"/>
                <a:gd name="connsiteY1" fmla="*/ 0 h 1359246"/>
                <a:gd name="connsiteX2" fmla="*/ 710034 w 790914"/>
                <a:gd name="connsiteY2" fmla="*/ 50905 h 1359246"/>
                <a:gd name="connsiteX3" fmla="*/ 696304 w 790914"/>
                <a:gd name="connsiteY3" fmla="*/ 119648 h 1359246"/>
                <a:gd name="connsiteX4" fmla="*/ 691079 w 790914"/>
                <a:gd name="connsiteY4" fmla="*/ 1194942 h 1359246"/>
                <a:gd name="connsiteX5" fmla="*/ 786944 w 790914"/>
                <a:gd name="connsiteY5" fmla="*/ 1314263 h 1359246"/>
                <a:gd name="connsiteX6" fmla="*/ 526595 w 790914"/>
                <a:gd name="connsiteY6" fmla="*/ 1319281 h 1359246"/>
                <a:gd name="connsiteX7" fmla="*/ 568673 w 790914"/>
                <a:gd name="connsiteY7" fmla="*/ 1085628 h 1359246"/>
                <a:gd name="connsiteX8" fmla="*/ 565257 w 790914"/>
                <a:gd name="connsiteY8" fmla="*/ 579052 h 1359246"/>
                <a:gd name="connsiteX9" fmla="*/ 557832 w 790914"/>
                <a:gd name="connsiteY9" fmla="*/ 92913 h 1359246"/>
                <a:gd name="connsiteX10" fmla="*/ 433597 w 790914"/>
                <a:gd name="connsiteY10" fmla="*/ 73611 h 1359246"/>
                <a:gd name="connsiteX11" fmla="*/ 259795 w 790914"/>
                <a:gd name="connsiteY11" fmla="*/ 546230 h 1359246"/>
                <a:gd name="connsiteX12" fmla="*/ 256468 w 790914"/>
                <a:gd name="connsiteY12" fmla="*/ 1102412 h 1359246"/>
                <a:gd name="connsiteX13" fmla="*/ 301890 w 790914"/>
                <a:gd name="connsiteY13" fmla="*/ 1310423 h 1359246"/>
                <a:gd name="connsiteX14" fmla="*/ 26891 w 790914"/>
                <a:gd name="connsiteY14" fmla="*/ 1354515 h 1359246"/>
                <a:gd name="connsiteX15" fmla="*/ 160449 w 790914"/>
                <a:gd name="connsiteY15" fmla="*/ 1222087 h 1359246"/>
                <a:gd name="connsiteX16" fmla="*/ 31298 w 790914"/>
                <a:gd name="connsiteY16" fmla="*/ 453223 h 1359246"/>
                <a:gd name="connsiteX17" fmla="*/ 165378 w 790914"/>
                <a:gd name="connsiteY17" fmla="*/ 27598 h 1359246"/>
                <a:gd name="connsiteX18" fmla="*/ 164892 w 790914"/>
                <a:gd name="connsiteY18" fmla="*/ 0 h 1359246"/>
                <a:gd name="connsiteX0" fmla="*/ 164892 w 789673"/>
                <a:gd name="connsiteY0" fmla="*/ 0 h 1359246"/>
                <a:gd name="connsiteX1" fmla="*/ 715503 w 789673"/>
                <a:gd name="connsiteY1" fmla="*/ 0 h 1359246"/>
                <a:gd name="connsiteX2" fmla="*/ 710034 w 789673"/>
                <a:gd name="connsiteY2" fmla="*/ 50905 h 1359246"/>
                <a:gd name="connsiteX3" fmla="*/ 696304 w 789673"/>
                <a:gd name="connsiteY3" fmla="*/ 119648 h 1359246"/>
                <a:gd name="connsiteX4" fmla="*/ 691079 w 789673"/>
                <a:gd name="connsiteY4" fmla="*/ 1194942 h 1359246"/>
                <a:gd name="connsiteX5" fmla="*/ 786944 w 789673"/>
                <a:gd name="connsiteY5" fmla="*/ 1314263 h 1359246"/>
                <a:gd name="connsiteX6" fmla="*/ 559164 w 789673"/>
                <a:gd name="connsiteY6" fmla="*/ 1327423 h 1359246"/>
                <a:gd name="connsiteX7" fmla="*/ 568673 w 789673"/>
                <a:gd name="connsiteY7" fmla="*/ 1085628 h 1359246"/>
                <a:gd name="connsiteX8" fmla="*/ 565257 w 789673"/>
                <a:gd name="connsiteY8" fmla="*/ 579052 h 1359246"/>
                <a:gd name="connsiteX9" fmla="*/ 557832 w 789673"/>
                <a:gd name="connsiteY9" fmla="*/ 92913 h 1359246"/>
                <a:gd name="connsiteX10" fmla="*/ 433597 w 789673"/>
                <a:gd name="connsiteY10" fmla="*/ 73611 h 1359246"/>
                <a:gd name="connsiteX11" fmla="*/ 259795 w 789673"/>
                <a:gd name="connsiteY11" fmla="*/ 546230 h 1359246"/>
                <a:gd name="connsiteX12" fmla="*/ 256468 w 789673"/>
                <a:gd name="connsiteY12" fmla="*/ 1102412 h 1359246"/>
                <a:gd name="connsiteX13" fmla="*/ 301890 w 789673"/>
                <a:gd name="connsiteY13" fmla="*/ 1310423 h 1359246"/>
                <a:gd name="connsiteX14" fmla="*/ 26891 w 789673"/>
                <a:gd name="connsiteY14" fmla="*/ 1354515 h 1359246"/>
                <a:gd name="connsiteX15" fmla="*/ 160449 w 789673"/>
                <a:gd name="connsiteY15" fmla="*/ 1222087 h 1359246"/>
                <a:gd name="connsiteX16" fmla="*/ 31298 w 789673"/>
                <a:gd name="connsiteY16" fmla="*/ 453223 h 1359246"/>
                <a:gd name="connsiteX17" fmla="*/ 165378 w 789673"/>
                <a:gd name="connsiteY17" fmla="*/ 27598 h 1359246"/>
                <a:gd name="connsiteX18" fmla="*/ 164892 w 789673"/>
                <a:gd name="connsiteY18" fmla="*/ 0 h 1359246"/>
                <a:gd name="connsiteX0" fmla="*/ 164892 w 773768"/>
                <a:gd name="connsiteY0" fmla="*/ 0 h 1359246"/>
                <a:gd name="connsiteX1" fmla="*/ 715503 w 773768"/>
                <a:gd name="connsiteY1" fmla="*/ 0 h 1359246"/>
                <a:gd name="connsiteX2" fmla="*/ 710034 w 773768"/>
                <a:gd name="connsiteY2" fmla="*/ 50905 h 1359246"/>
                <a:gd name="connsiteX3" fmla="*/ 696304 w 773768"/>
                <a:gd name="connsiteY3" fmla="*/ 119648 h 1359246"/>
                <a:gd name="connsiteX4" fmla="*/ 691079 w 773768"/>
                <a:gd name="connsiteY4" fmla="*/ 1194942 h 1359246"/>
                <a:gd name="connsiteX5" fmla="*/ 770660 w 773768"/>
                <a:gd name="connsiteY5" fmla="*/ 1318334 h 1359246"/>
                <a:gd name="connsiteX6" fmla="*/ 559164 w 773768"/>
                <a:gd name="connsiteY6" fmla="*/ 1327423 h 1359246"/>
                <a:gd name="connsiteX7" fmla="*/ 568673 w 773768"/>
                <a:gd name="connsiteY7" fmla="*/ 1085628 h 1359246"/>
                <a:gd name="connsiteX8" fmla="*/ 565257 w 773768"/>
                <a:gd name="connsiteY8" fmla="*/ 579052 h 1359246"/>
                <a:gd name="connsiteX9" fmla="*/ 557832 w 773768"/>
                <a:gd name="connsiteY9" fmla="*/ 92913 h 1359246"/>
                <a:gd name="connsiteX10" fmla="*/ 433597 w 773768"/>
                <a:gd name="connsiteY10" fmla="*/ 73611 h 1359246"/>
                <a:gd name="connsiteX11" fmla="*/ 259795 w 773768"/>
                <a:gd name="connsiteY11" fmla="*/ 546230 h 1359246"/>
                <a:gd name="connsiteX12" fmla="*/ 256468 w 773768"/>
                <a:gd name="connsiteY12" fmla="*/ 1102412 h 1359246"/>
                <a:gd name="connsiteX13" fmla="*/ 301890 w 773768"/>
                <a:gd name="connsiteY13" fmla="*/ 1310423 h 1359246"/>
                <a:gd name="connsiteX14" fmla="*/ 26891 w 773768"/>
                <a:gd name="connsiteY14" fmla="*/ 1354515 h 1359246"/>
                <a:gd name="connsiteX15" fmla="*/ 160449 w 773768"/>
                <a:gd name="connsiteY15" fmla="*/ 1222087 h 1359246"/>
                <a:gd name="connsiteX16" fmla="*/ 31298 w 773768"/>
                <a:gd name="connsiteY16" fmla="*/ 453223 h 1359246"/>
                <a:gd name="connsiteX17" fmla="*/ 165378 w 773768"/>
                <a:gd name="connsiteY17" fmla="*/ 27598 h 1359246"/>
                <a:gd name="connsiteX18" fmla="*/ 164892 w 773768"/>
                <a:gd name="connsiteY18" fmla="*/ 0 h 1359246"/>
                <a:gd name="connsiteX0" fmla="*/ 164892 w 773768"/>
                <a:gd name="connsiteY0" fmla="*/ 0 h 1359246"/>
                <a:gd name="connsiteX1" fmla="*/ 715503 w 773768"/>
                <a:gd name="connsiteY1" fmla="*/ 0 h 1359246"/>
                <a:gd name="connsiteX2" fmla="*/ 710034 w 773768"/>
                <a:gd name="connsiteY2" fmla="*/ 50905 h 1359246"/>
                <a:gd name="connsiteX3" fmla="*/ 696304 w 773768"/>
                <a:gd name="connsiteY3" fmla="*/ 119648 h 1359246"/>
                <a:gd name="connsiteX4" fmla="*/ 691079 w 773768"/>
                <a:gd name="connsiteY4" fmla="*/ 1194942 h 1359246"/>
                <a:gd name="connsiteX5" fmla="*/ 770660 w 773768"/>
                <a:gd name="connsiteY5" fmla="*/ 1318334 h 1359246"/>
                <a:gd name="connsiteX6" fmla="*/ 559164 w 773768"/>
                <a:gd name="connsiteY6" fmla="*/ 1327423 h 1359246"/>
                <a:gd name="connsiteX7" fmla="*/ 568673 w 773768"/>
                <a:gd name="connsiteY7" fmla="*/ 1085628 h 1359246"/>
                <a:gd name="connsiteX8" fmla="*/ 565257 w 773768"/>
                <a:gd name="connsiteY8" fmla="*/ 579052 h 1359246"/>
                <a:gd name="connsiteX9" fmla="*/ 557832 w 773768"/>
                <a:gd name="connsiteY9" fmla="*/ 92913 h 1359246"/>
                <a:gd name="connsiteX10" fmla="*/ 433597 w 773768"/>
                <a:gd name="connsiteY10" fmla="*/ 73611 h 1359246"/>
                <a:gd name="connsiteX11" fmla="*/ 259795 w 773768"/>
                <a:gd name="connsiteY11" fmla="*/ 546230 h 1359246"/>
                <a:gd name="connsiteX12" fmla="*/ 256468 w 773768"/>
                <a:gd name="connsiteY12" fmla="*/ 1102412 h 1359246"/>
                <a:gd name="connsiteX13" fmla="*/ 301890 w 773768"/>
                <a:gd name="connsiteY13" fmla="*/ 1310423 h 1359246"/>
                <a:gd name="connsiteX14" fmla="*/ 26891 w 773768"/>
                <a:gd name="connsiteY14" fmla="*/ 1354515 h 1359246"/>
                <a:gd name="connsiteX15" fmla="*/ 160449 w 773768"/>
                <a:gd name="connsiteY15" fmla="*/ 1222087 h 1359246"/>
                <a:gd name="connsiteX16" fmla="*/ 31298 w 773768"/>
                <a:gd name="connsiteY16" fmla="*/ 453223 h 1359246"/>
                <a:gd name="connsiteX17" fmla="*/ 165378 w 773768"/>
                <a:gd name="connsiteY17" fmla="*/ 27598 h 1359246"/>
                <a:gd name="connsiteX18" fmla="*/ 164892 w 773768"/>
                <a:gd name="connsiteY18" fmla="*/ 0 h 1359246"/>
                <a:gd name="connsiteX0" fmla="*/ 146816 w 755692"/>
                <a:gd name="connsiteY0" fmla="*/ 0 h 1359246"/>
                <a:gd name="connsiteX1" fmla="*/ 697427 w 755692"/>
                <a:gd name="connsiteY1" fmla="*/ 0 h 1359246"/>
                <a:gd name="connsiteX2" fmla="*/ 691958 w 755692"/>
                <a:gd name="connsiteY2" fmla="*/ 50905 h 1359246"/>
                <a:gd name="connsiteX3" fmla="*/ 678228 w 755692"/>
                <a:gd name="connsiteY3" fmla="*/ 119648 h 1359246"/>
                <a:gd name="connsiteX4" fmla="*/ 673003 w 755692"/>
                <a:gd name="connsiteY4" fmla="*/ 1194942 h 1359246"/>
                <a:gd name="connsiteX5" fmla="*/ 752584 w 755692"/>
                <a:gd name="connsiteY5" fmla="*/ 1318334 h 1359246"/>
                <a:gd name="connsiteX6" fmla="*/ 541088 w 755692"/>
                <a:gd name="connsiteY6" fmla="*/ 1327423 h 1359246"/>
                <a:gd name="connsiteX7" fmla="*/ 550597 w 755692"/>
                <a:gd name="connsiteY7" fmla="*/ 1085628 h 1359246"/>
                <a:gd name="connsiteX8" fmla="*/ 547181 w 755692"/>
                <a:gd name="connsiteY8" fmla="*/ 579052 h 1359246"/>
                <a:gd name="connsiteX9" fmla="*/ 539756 w 755692"/>
                <a:gd name="connsiteY9" fmla="*/ 92913 h 1359246"/>
                <a:gd name="connsiteX10" fmla="*/ 415521 w 755692"/>
                <a:gd name="connsiteY10" fmla="*/ 73611 h 1359246"/>
                <a:gd name="connsiteX11" fmla="*/ 241719 w 755692"/>
                <a:gd name="connsiteY11" fmla="*/ 546230 h 1359246"/>
                <a:gd name="connsiteX12" fmla="*/ 238392 w 755692"/>
                <a:gd name="connsiteY12" fmla="*/ 1102412 h 1359246"/>
                <a:gd name="connsiteX13" fmla="*/ 283814 w 755692"/>
                <a:gd name="connsiteY13" fmla="*/ 1310423 h 1359246"/>
                <a:gd name="connsiteX14" fmla="*/ 8815 w 755692"/>
                <a:gd name="connsiteY14" fmla="*/ 1354515 h 1359246"/>
                <a:gd name="connsiteX15" fmla="*/ 142373 w 755692"/>
                <a:gd name="connsiteY15" fmla="*/ 1222087 h 1359246"/>
                <a:gd name="connsiteX16" fmla="*/ 33578 w 755692"/>
                <a:gd name="connsiteY16" fmla="*/ 453223 h 1359246"/>
                <a:gd name="connsiteX17" fmla="*/ 147302 w 755692"/>
                <a:gd name="connsiteY17" fmla="*/ 27598 h 1359246"/>
                <a:gd name="connsiteX18" fmla="*/ 146816 w 755692"/>
                <a:gd name="connsiteY18" fmla="*/ 0 h 1359246"/>
                <a:gd name="connsiteX0" fmla="*/ 146816 w 765232"/>
                <a:gd name="connsiteY0" fmla="*/ 0 h 1359246"/>
                <a:gd name="connsiteX1" fmla="*/ 697427 w 765232"/>
                <a:gd name="connsiteY1" fmla="*/ 0 h 1359246"/>
                <a:gd name="connsiteX2" fmla="*/ 691958 w 765232"/>
                <a:gd name="connsiteY2" fmla="*/ 50905 h 1359246"/>
                <a:gd name="connsiteX3" fmla="*/ 702654 w 765232"/>
                <a:gd name="connsiteY3" fmla="*/ 449409 h 1359246"/>
                <a:gd name="connsiteX4" fmla="*/ 673003 w 765232"/>
                <a:gd name="connsiteY4" fmla="*/ 1194942 h 1359246"/>
                <a:gd name="connsiteX5" fmla="*/ 752584 w 765232"/>
                <a:gd name="connsiteY5" fmla="*/ 1318334 h 1359246"/>
                <a:gd name="connsiteX6" fmla="*/ 541088 w 765232"/>
                <a:gd name="connsiteY6" fmla="*/ 1327423 h 1359246"/>
                <a:gd name="connsiteX7" fmla="*/ 550597 w 765232"/>
                <a:gd name="connsiteY7" fmla="*/ 1085628 h 1359246"/>
                <a:gd name="connsiteX8" fmla="*/ 547181 w 765232"/>
                <a:gd name="connsiteY8" fmla="*/ 579052 h 1359246"/>
                <a:gd name="connsiteX9" fmla="*/ 539756 w 765232"/>
                <a:gd name="connsiteY9" fmla="*/ 92913 h 1359246"/>
                <a:gd name="connsiteX10" fmla="*/ 415521 w 765232"/>
                <a:gd name="connsiteY10" fmla="*/ 73611 h 1359246"/>
                <a:gd name="connsiteX11" fmla="*/ 241719 w 765232"/>
                <a:gd name="connsiteY11" fmla="*/ 546230 h 1359246"/>
                <a:gd name="connsiteX12" fmla="*/ 238392 w 765232"/>
                <a:gd name="connsiteY12" fmla="*/ 1102412 h 1359246"/>
                <a:gd name="connsiteX13" fmla="*/ 283814 w 765232"/>
                <a:gd name="connsiteY13" fmla="*/ 1310423 h 1359246"/>
                <a:gd name="connsiteX14" fmla="*/ 8815 w 765232"/>
                <a:gd name="connsiteY14" fmla="*/ 1354515 h 1359246"/>
                <a:gd name="connsiteX15" fmla="*/ 142373 w 765232"/>
                <a:gd name="connsiteY15" fmla="*/ 1222087 h 1359246"/>
                <a:gd name="connsiteX16" fmla="*/ 33578 w 765232"/>
                <a:gd name="connsiteY16" fmla="*/ 453223 h 1359246"/>
                <a:gd name="connsiteX17" fmla="*/ 147302 w 765232"/>
                <a:gd name="connsiteY17" fmla="*/ 27598 h 1359246"/>
                <a:gd name="connsiteX18" fmla="*/ 146816 w 765232"/>
                <a:gd name="connsiteY18" fmla="*/ 0 h 1359246"/>
                <a:gd name="connsiteX0" fmla="*/ 146816 w 765230"/>
                <a:gd name="connsiteY0" fmla="*/ 4695 h 1363941"/>
                <a:gd name="connsiteX1" fmla="*/ 697427 w 765230"/>
                <a:gd name="connsiteY1" fmla="*/ 4695 h 1363941"/>
                <a:gd name="connsiteX2" fmla="*/ 691958 w 765230"/>
                <a:gd name="connsiteY2" fmla="*/ 55600 h 1363941"/>
                <a:gd name="connsiteX3" fmla="*/ 702654 w 765230"/>
                <a:gd name="connsiteY3" fmla="*/ 454104 h 1363941"/>
                <a:gd name="connsiteX4" fmla="*/ 673003 w 765230"/>
                <a:gd name="connsiteY4" fmla="*/ 1199637 h 1363941"/>
                <a:gd name="connsiteX5" fmla="*/ 752584 w 765230"/>
                <a:gd name="connsiteY5" fmla="*/ 1323029 h 1363941"/>
                <a:gd name="connsiteX6" fmla="*/ 541088 w 765230"/>
                <a:gd name="connsiteY6" fmla="*/ 1332118 h 1363941"/>
                <a:gd name="connsiteX7" fmla="*/ 550597 w 765230"/>
                <a:gd name="connsiteY7" fmla="*/ 1090323 h 1363941"/>
                <a:gd name="connsiteX8" fmla="*/ 547181 w 765230"/>
                <a:gd name="connsiteY8" fmla="*/ 583747 h 1363941"/>
                <a:gd name="connsiteX9" fmla="*/ 539756 w 765230"/>
                <a:gd name="connsiteY9" fmla="*/ 97608 h 1363941"/>
                <a:gd name="connsiteX10" fmla="*/ 346313 w 765230"/>
                <a:gd name="connsiteY10" fmla="*/ 53878 h 1363941"/>
                <a:gd name="connsiteX11" fmla="*/ 241719 w 765230"/>
                <a:gd name="connsiteY11" fmla="*/ 550925 h 1363941"/>
                <a:gd name="connsiteX12" fmla="*/ 238392 w 765230"/>
                <a:gd name="connsiteY12" fmla="*/ 1107107 h 1363941"/>
                <a:gd name="connsiteX13" fmla="*/ 283814 w 765230"/>
                <a:gd name="connsiteY13" fmla="*/ 1315118 h 1363941"/>
                <a:gd name="connsiteX14" fmla="*/ 8815 w 765230"/>
                <a:gd name="connsiteY14" fmla="*/ 1359210 h 1363941"/>
                <a:gd name="connsiteX15" fmla="*/ 142373 w 765230"/>
                <a:gd name="connsiteY15" fmla="*/ 1226782 h 1363941"/>
                <a:gd name="connsiteX16" fmla="*/ 33578 w 765230"/>
                <a:gd name="connsiteY16" fmla="*/ 457918 h 1363941"/>
                <a:gd name="connsiteX17" fmla="*/ 147302 w 765230"/>
                <a:gd name="connsiteY17" fmla="*/ 32293 h 1363941"/>
                <a:gd name="connsiteX18" fmla="*/ 146816 w 765230"/>
                <a:gd name="connsiteY18" fmla="*/ 4695 h 1363941"/>
                <a:gd name="connsiteX0" fmla="*/ 146816 w 765232"/>
                <a:gd name="connsiteY0" fmla="*/ 4695 h 1363941"/>
                <a:gd name="connsiteX1" fmla="*/ 697427 w 765232"/>
                <a:gd name="connsiteY1" fmla="*/ 4695 h 1363941"/>
                <a:gd name="connsiteX2" fmla="*/ 691958 w 765232"/>
                <a:gd name="connsiteY2" fmla="*/ 55600 h 1363941"/>
                <a:gd name="connsiteX3" fmla="*/ 702654 w 765232"/>
                <a:gd name="connsiteY3" fmla="*/ 454104 h 1363941"/>
                <a:gd name="connsiteX4" fmla="*/ 673003 w 765232"/>
                <a:gd name="connsiteY4" fmla="*/ 1199637 h 1363941"/>
                <a:gd name="connsiteX5" fmla="*/ 752584 w 765232"/>
                <a:gd name="connsiteY5" fmla="*/ 1323029 h 1363941"/>
                <a:gd name="connsiteX6" fmla="*/ 541088 w 765232"/>
                <a:gd name="connsiteY6" fmla="*/ 1332118 h 1363941"/>
                <a:gd name="connsiteX7" fmla="*/ 550597 w 765232"/>
                <a:gd name="connsiteY7" fmla="*/ 1090323 h 1363941"/>
                <a:gd name="connsiteX8" fmla="*/ 547181 w 765232"/>
                <a:gd name="connsiteY8" fmla="*/ 583747 h 1363941"/>
                <a:gd name="connsiteX9" fmla="*/ 539756 w 765232"/>
                <a:gd name="connsiteY9" fmla="*/ 97608 h 1363941"/>
                <a:gd name="connsiteX10" fmla="*/ 305601 w 765232"/>
                <a:gd name="connsiteY10" fmla="*/ 53878 h 1363941"/>
                <a:gd name="connsiteX11" fmla="*/ 241719 w 765232"/>
                <a:gd name="connsiteY11" fmla="*/ 550925 h 1363941"/>
                <a:gd name="connsiteX12" fmla="*/ 238392 w 765232"/>
                <a:gd name="connsiteY12" fmla="*/ 1107107 h 1363941"/>
                <a:gd name="connsiteX13" fmla="*/ 283814 w 765232"/>
                <a:gd name="connsiteY13" fmla="*/ 1315118 h 1363941"/>
                <a:gd name="connsiteX14" fmla="*/ 8815 w 765232"/>
                <a:gd name="connsiteY14" fmla="*/ 1359210 h 1363941"/>
                <a:gd name="connsiteX15" fmla="*/ 142373 w 765232"/>
                <a:gd name="connsiteY15" fmla="*/ 1226782 h 1363941"/>
                <a:gd name="connsiteX16" fmla="*/ 33578 w 765232"/>
                <a:gd name="connsiteY16" fmla="*/ 457918 h 1363941"/>
                <a:gd name="connsiteX17" fmla="*/ 147302 w 765232"/>
                <a:gd name="connsiteY17" fmla="*/ 32293 h 1363941"/>
                <a:gd name="connsiteX18" fmla="*/ 146816 w 765232"/>
                <a:gd name="connsiteY18" fmla="*/ 4695 h 1363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65232" h="1363941">
                  <a:moveTo>
                    <a:pt x="146816" y="4695"/>
                  </a:moveTo>
                  <a:lnTo>
                    <a:pt x="697427" y="4695"/>
                  </a:lnTo>
                  <a:lnTo>
                    <a:pt x="691958" y="55600"/>
                  </a:lnTo>
                  <a:cubicBezTo>
                    <a:pt x="688110" y="82013"/>
                    <a:pt x="707987" y="434864"/>
                    <a:pt x="702654" y="454104"/>
                  </a:cubicBezTo>
                  <a:cubicBezTo>
                    <a:pt x="845055" y="687217"/>
                    <a:pt x="704224" y="1051471"/>
                    <a:pt x="673003" y="1199637"/>
                  </a:cubicBezTo>
                  <a:cubicBezTo>
                    <a:pt x="672731" y="1273892"/>
                    <a:pt x="774570" y="1300949"/>
                    <a:pt x="752584" y="1323029"/>
                  </a:cubicBezTo>
                  <a:cubicBezTo>
                    <a:pt x="730598" y="1345109"/>
                    <a:pt x="582895" y="1369319"/>
                    <a:pt x="541088" y="1332118"/>
                  </a:cubicBezTo>
                  <a:cubicBezTo>
                    <a:pt x="499281" y="1294917"/>
                    <a:pt x="544153" y="1213694"/>
                    <a:pt x="550597" y="1090323"/>
                  </a:cubicBezTo>
                  <a:cubicBezTo>
                    <a:pt x="524472" y="918098"/>
                    <a:pt x="539036" y="744676"/>
                    <a:pt x="547181" y="583747"/>
                  </a:cubicBezTo>
                  <a:cubicBezTo>
                    <a:pt x="544535" y="422351"/>
                    <a:pt x="459323" y="268793"/>
                    <a:pt x="539756" y="97608"/>
                  </a:cubicBezTo>
                  <a:cubicBezTo>
                    <a:pt x="509064" y="78823"/>
                    <a:pt x="335234" y="-81589"/>
                    <a:pt x="305601" y="53878"/>
                  </a:cubicBezTo>
                  <a:cubicBezTo>
                    <a:pt x="290520" y="200986"/>
                    <a:pt x="281432" y="389563"/>
                    <a:pt x="241719" y="550925"/>
                  </a:cubicBezTo>
                  <a:cubicBezTo>
                    <a:pt x="251244" y="651731"/>
                    <a:pt x="260617" y="1065833"/>
                    <a:pt x="238392" y="1107107"/>
                  </a:cubicBezTo>
                  <a:cubicBezTo>
                    <a:pt x="232836" y="1142826"/>
                    <a:pt x="322077" y="1273101"/>
                    <a:pt x="283814" y="1315118"/>
                  </a:cubicBezTo>
                  <a:cubicBezTo>
                    <a:pt x="245551" y="1357135"/>
                    <a:pt x="8815" y="1372703"/>
                    <a:pt x="8815" y="1359210"/>
                  </a:cubicBezTo>
                  <a:cubicBezTo>
                    <a:pt x="109184" y="1260351"/>
                    <a:pt x="45742" y="1310051"/>
                    <a:pt x="142373" y="1226782"/>
                  </a:cubicBezTo>
                  <a:cubicBezTo>
                    <a:pt x="120942" y="1092109"/>
                    <a:pt x="-77547" y="711918"/>
                    <a:pt x="33578" y="457918"/>
                  </a:cubicBezTo>
                  <a:cubicBezTo>
                    <a:pt x="30403" y="418628"/>
                    <a:pt x="148921" y="101432"/>
                    <a:pt x="147302" y="32293"/>
                  </a:cubicBezTo>
                  <a:lnTo>
                    <a:pt x="146816" y="4695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E0C1B8CF-6AB9-94F4-E48E-61EF9EE60DDA}"/>
                </a:ext>
              </a:extLst>
            </p:cNvPr>
            <p:cNvSpPr/>
            <p:nvPr/>
          </p:nvSpPr>
          <p:spPr>
            <a:xfrm>
              <a:off x="7788740" y="4001986"/>
              <a:ext cx="453107" cy="601897"/>
            </a:xfrm>
            <a:custGeom>
              <a:avLst/>
              <a:gdLst>
                <a:gd name="connsiteX0" fmla="*/ 0 w 357421"/>
                <a:gd name="connsiteY0" fmla="*/ 0 h 266700"/>
                <a:gd name="connsiteX1" fmla="*/ 357421 w 357421"/>
                <a:gd name="connsiteY1" fmla="*/ 0 h 266700"/>
                <a:gd name="connsiteX2" fmla="*/ 357421 w 357421"/>
                <a:gd name="connsiteY2" fmla="*/ 266700 h 266700"/>
                <a:gd name="connsiteX3" fmla="*/ 0 w 357421"/>
                <a:gd name="connsiteY3" fmla="*/ 266700 h 266700"/>
                <a:gd name="connsiteX4" fmla="*/ 0 w 357421"/>
                <a:gd name="connsiteY4" fmla="*/ 0 h 266700"/>
                <a:gd name="connsiteX0" fmla="*/ 28575 w 357421"/>
                <a:gd name="connsiteY0" fmla="*/ 0 h 292894"/>
                <a:gd name="connsiteX1" fmla="*/ 357421 w 357421"/>
                <a:gd name="connsiteY1" fmla="*/ 26194 h 292894"/>
                <a:gd name="connsiteX2" fmla="*/ 357421 w 357421"/>
                <a:gd name="connsiteY2" fmla="*/ 292894 h 292894"/>
                <a:gd name="connsiteX3" fmla="*/ 0 w 357421"/>
                <a:gd name="connsiteY3" fmla="*/ 292894 h 292894"/>
                <a:gd name="connsiteX4" fmla="*/ 28575 w 357421"/>
                <a:gd name="connsiteY4" fmla="*/ 0 h 292894"/>
                <a:gd name="connsiteX0" fmla="*/ 28575 w 357421"/>
                <a:gd name="connsiteY0" fmla="*/ 35730 h 328624"/>
                <a:gd name="connsiteX1" fmla="*/ 31189 w 357421"/>
                <a:gd name="connsiteY1" fmla="*/ 12 h 328624"/>
                <a:gd name="connsiteX2" fmla="*/ 357421 w 357421"/>
                <a:gd name="connsiteY2" fmla="*/ 61924 h 328624"/>
                <a:gd name="connsiteX3" fmla="*/ 357421 w 357421"/>
                <a:gd name="connsiteY3" fmla="*/ 328624 h 328624"/>
                <a:gd name="connsiteX4" fmla="*/ 0 w 357421"/>
                <a:gd name="connsiteY4" fmla="*/ 328624 h 328624"/>
                <a:gd name="connsiteX5" fmla="*/ 28575 w 357421"/>
                <a:gd name="connsiteY5" fmla="*/ 35730 h 328624"/>
                <a:gd name="connsiteX0" fmla="*/ 28575 w 385996"/>
                <a:gd name="connsiteY0" fmla="*/ 35730 h 328624"/>
                <a:gd name="connsiteX1" fmla="*/ 31189 w 385996"/>
                <a:gd name="connsiteY1" fmla="*/ 12 h 328624"/>
                <a:gd name="connsiteX2" fmla="*/ 385996 w 385996"/>
                <a:gd name="connsiteY2" fmla="*/ 71449 h 328624"/>
                <a:gd name="connsiteX3" fmla="*/ 357421 w 385996"/>
                <a:gd name="connsiteY3" fmla="*/ 328624 h 328624"/>
                <a:gd name="connsiteX4" fmla="*/ 0 w 385996"/>
                <a:gd name="connsiteY4" fmla="*/ 328624 h 328624"/>
                <a:gd name="connsiteX5" fmla="*/ 28575 w 385996"/>
                <a:gd name="connsiteY5" fmla="*/ 35730 h 328624"/>
                <a:gd name="connsiteX0" fmla="*/ 28575 w 385996"/>
                <a:gd name="connsiteY0" fmla="*/ 35730 h 328624"/>
                <a:gd name="connsiteX1" fmla="*/ 31189 w 385996"/>
                <a:gd name="connsiteY1" fmla="*/ 12 h 328624"/>
                <a:gd name="connsiteX2" fmla="*/ 385996 w 385996"/>
                <a:gd name="connsiteY2" fmla="*/ 71449 h 328624"/>
                <a:gd name="connsiteX3" fmla="*/ 352657 w 385996"/>
                <a:gd name="connsiteY3" fmla="*/ 245280 h 328624"/>
                <a:gd name="connsiteX4" fmla="*/ 357421 w 385996"/>
                <a:gd name="connsiteY4" fmla="*/ 328624 h 328624"/>
                <a:gd name="connsiteX5" fmla="*/ 0 w 385996"/>
                <a:gd name="connsiteY5" fmla="*/ 328624 h 328624"/>
                <a:gd name="connsiteX6" fmla="*/ 28575 w 385996"/>
                <a:gd name="connsiteY6" fmla="*/ 35730 h 328624"/>
                <a:gd name="connsiteX0" fmla="*/ 28575 w 385996"/>
                <a:gd name="connsiteY0" fmla="*/ 35730 h 511980"/>
                <a:gd name="connsiteX1" fmla="*/ 31189 w 385996"/>
                <a:gd name="connsiteY1" fmla="*/ 12 h 511980"/>
                <a:gd name="connsiteX2" fmla="*/ 385996 w 385996"/>
                <a:gd name="connsiteY2" fmla="*/ 71449 h 511980"/>
                <a:gd name="connsiteX3" fmla="*/ 352657 w 385996"/>
                <a:gd name="connsiteY3" fmla="*/ 245280 h 511980"/>
                <a:gd name="connsiteX4" fmla="*/ 302652 w 385996"/>
                <a:gd name="connsiteY4" fmla="*/ 511980 h 511980"/>
                <a:gd name="connsiteX5" fmla="*/ 0 w 385996"/>
                <a:gd name="connsiteY5" fmla="*/ 328624 h 511980"/>
                <a:gd name="connsiteX6" fmla="*/ 28575 w 385996"/>
                <a:gd name="connsiteY6" fmla="*/ 35730 h 511980"/>
                <a:gd name="connsiteX0" fmla="*/ 28575 w 385996"/>
                <a:gd name="connsiteY0" fmla="*/ 35730 h 511980"/>
                <a:gd name="connsiteX1" fmla="*/ 31189 w 385996"/>
                <a:gd name="connsiteY1" fmla="*/ 12 h 511980"/>
                <a:gd name="connsiteX2" fmla="*/ 385996 w 385996"/>
                <a:gd name="connsiteY2" fmla="*/ 71449 h 511980"/>
                <a:gd name="connsiteX3" fmla="*/ 352657 w 385996"/>
                <a:gd name="connsiteY3" fmla="*/ 245280 h 511980"/>
                <a:gd name="connsiteX4" fmla="*/ 255026 w 385996"/>
                <a:gd name="connsiteY4" fmla="*/ 397680 h 511980"/>
                <a:gd name="connsiteX5" fmla="*/ 302652 w 385996"/>
                <a:gd name="connsiteY5" fmla="*/ 511980 h 511980"/>
                <a:gd name="connsiteX6" fmla="*/ 0 w 385996"/>
                <a:gd name="connsiteY6" fmla="*/ 328624 h 511980"/>
                <a:gd name="connsiteX7" fmla="*/ 28575 w 385996"/>
                <a:gd name="connsiteY7" fmla="*/ 35730 h 511980"/>
                <a:gd name="connsiteX0" fmla="*/ 28575 w 385996"/>
                <a:gd name="connsiteY0" fmla="*/ 35730 h 511980"/>
                <a:gd name="connsiteX1" fmla="*/ 31189 w 385996"/>
                <a:gd name="connsiteY1" fmla="*/ 12 h 511980"/>
                <a:gd name="connsiteX2" fmla="*/ 385996 w 385996"/>
                <a:gd name="connsiteY2" fmla="*/ 71449 h 511980"/>
                <a:gd name="connsiteX3" fmla="*/ 352657 w 385996"/>
                <a:gd name="connsiteY3" fmla="*/ 245280 h 511980"/>
                <a:gd name="connsiteX4" fmla="*/ 255026 w 385996"/>
                <a:gd name="connsiteY4" fmla="*/ 397680 h 511980"/>
                <a:gd name="connsiteX5" fmla="*/ 302652 w 385996"/>
                <a:gd name="connsiteY5" fmla="*/ 511980 h 511980"/>
                <a:gd name="connsiteX6" fmla="*/ 0 w 385996"/>
                <a:gd name="connsiteY6" fmla="*/ 328624 h 511980"/>
                <a:gd name="connsiteX7" fmla="*/ 28575 w 385996"/>
                <a:gd name="connsiteY7" fmla="*/ 35730 h 511980"/>
                <a:gd name="connsiteX0" fmla="*/ 28575 w 385996"/>
                <a:gd name="connsiteY0" fmla="*/ 35730 h 511980"/>
                <a:gd name="connsiteX1" fmla="*/ 31189 w 385996"/>
                <a:gd name="connsiteY1" fmla="*/ 12 h 511980"/>
                <a:gd name="connsiteX2" fmla="*/ 385996 w 385996"/>
                <a:gd name="connsiteY2" fmla="*/ 71449 h 511980"/>
                <a:gd name="connsiteX3" fmla="*/ 352657 w 385996"/>
                <a:gd name="connsiteY3" fmla="*/ 245280 h 511980"/>
                <a:gd name="connsiteX4" fmla="*/ 345513 w 385996"/>
                <a:gd name="connsiteY4" fmla="*/ 304812 h 511980"/>
                <a:gd name="connsiteX5" fmla="*/ 255026 w 385996"/>
                <a:gd name="connsiteY5" fmla="*/ 397680 h 511980"/>
                <a:gd name="connsiteX6" fmla="*/ 302652 w 385996"/>
                <a:gd name="connsiteY6" fmla="*/ 511980 h 511980"/>
                <a:gd name="connsiteX7" fmla="*/ 0 w 385996"/>
                <a:gd name="connsiteY7" fmla="*/ 328624 h 511980"/>
                <a:gd name="connsiteX8" fmla="*/ 28575 w 385996"/>
                <a:gd name="connsiteY8" fmla="*/ 35730 h 511980"/>
                <a:gd name="connsiteX0" fmla="*/ 28575 w 393480"/>
                <a:gd name="connsiteY0" fmla="*/ 35730 h 511980"/>
                <a:gd name="connsiteX1" fmla="*/ 31189 w 393480"/>
                <a:gd name="connsiteY1" fmla="*/ 12 h 511980"/>
                <a:gd name="connsiteX2" fmla="*/ 385996 w 393480"/>
                <a:gd name="connsiteY2" fmla="*/ 71449 h 511980"/>
                <a:gd name="connsiteX3" fmla="*/ 352657 w 393480"/>
                <a:gd name="connsiteY3" fmla="*/ 245280 h 511980"/>
                <a:gd name="connsiteX4" fmla="*/ 345513 w 393480"/>
                <a:gd name="connsiteY4" fmla="*/ 304812 h 511980"/>
                <a:gd name="connsiteX5" fmla="*/ 255026 w 393480"/>
                <a:gd name="connsiteY5" fmla="*/ 397680 h 511980"/>
                <a:gd name="connsiteX6" fmla="*/ 302652 w 393480"/>
                <a:gd name="connsiteY6" fmla="*/ 511980 h 511980"/>
                <a:gd name="connsiteX7" fmla="*/ 0 w 393480"/>
                <a:gd name="connsiteY7" fmla="*/ 328624 h 511980"/>
                <a:gd name="connsiteX8" fmla="*/ 28575 w 393480"/>
                <a:gd name="connsiteY8" fmla="*/ 35730 h 511980"/>
                <a:gd name="connsiteX0" fmla="*/ 28575 w 393480"/>
                <a:gd name="connsiteY0" fmla="*/ 79266 h 555516"/>
                <a:gd name="connsiteX1" fmla="*/ 31189 w 393480"/>
                <a:gd name="connsiteY1" fmla="*/ 43548 h 555516"/>
                <a:gd name="connsiteX2" fmla="*/ 385996 w 393480"/>
                <a:gd name="connsiteY2" fmla="*/ 114985 h 555516"/>
                <a:gd name="connsiteX3" fmla="*/ 352657 w 393480"/>
                <a:gd name="connsiteY3" fmla="*/ 288816 h 555516"/>
                <a:gd name="connsiteX4" fmla="*/ 345513 w 393480"/>
                <a:gd name="connsiteY4" fmla="*/ 348348 h 555516"/>
                <a:gd name="connsiteX5" fmla="*/ 255026 w 393480"/>
                <a:gd name="connsiteY5" fmla="*/ 441216 h 555516"/>
                <a:gd name="connsiteX6" fmla="*/ 302652 w 393480"/>
                <a:gd name="connsiteY6" fmla="*/ 555516 h 555516"/>
                <a:gd name="connsiteX7" fmla="*/ 0 w 393480"/>
                <a:gd name="connsiteY7" fmla="*/ 372160 h 555516"/>
                <a:gd name="connsiteX8" fmla="*/ 28575 w 393480"/>
                <a:gd name="connsiteY8" fmla="*/ 79266 h 555516"/>
                <a:gd name="connsiteX0" fmla="*/ 28575 w 393480"/>
                <a:gd name="connsiteY0" fmla="*/ 100505 h 576755"/>
                <a:gd name="connsiteX1" fmla="*/ 31189 w 393480"/>
                <a:gd name="connsiteY1" fmla="*/ 64787 h 576755"/>
                <a:gd name="connsiteX2" fmla="*/ 385996 w 393480"/>
                <a:gd name="connsiteY2" fmla="*/ 136224 h 576755"/>
                <a:gd name="connsiteX3" fmla="*/ 352657 w 393480"/>
                <a:gd name="connsiteY3" fmla="*/ 310055 h 576755"/>
                <a:gd name="connsiteX4" fmla="*/ 345513 w 393480"/>
                <a:gd name="connsiteY4" fmla="*/ 369587 h 576755"/>
                <a:gd name="connsiteX5" fmla="*/ 255026 w 393480"/>
                <a:gd name="connsiteY5" fmla="*/ 462455 h 576755"/>
                <a:gd name="connsiteX6" fmla="*/ 302652 w 393480"/>
                <a:gd name="connsiteY6" fmla="*/ 576755 h 576755"/>
                <a:gd name="connsiteX7" fmla="*/ 0 w 393480"/>
                <a:gd name="connsiteY7" fmla="*/ 393399 h 576755"/>
                <a:gd name="connsiteX8" fmla="*/ 28575 w 393480"/>
                <a:gd name="connsiteY8" fmla="*/ 100505 h 576755"/>
                <a:gd name="connsiteX0" fmla="*/ 28575 w 393480"/>
                <a:gd name="connsiteY0" fmla="*/ 86620 h 562870"/>
                <a:gd name="connsiteX1" fmla="*/ 31189 w 393480"/>
                <a:gd name="connsiteY1" fmla="*/ 50902 h 562870"/>
                <a:gd name="connsiteX2" fmla="*/ 385996 w 393480"/>
                <a:gd name="connsiteY2" fmla="*/ 122339 h 562870"/>
                <a:gd name="connsiteX3" fmla="*/ 352657 w 393480"/>
                <a:gd name="connsiteY3" fmla="*/ 296170 h 562870"/>
                <a:gd name="connsiteX4" fmla="*/ 345513 w 393480"/>
                <a:gd name="connsiteY4" fmla="*/ 355702 h 562870"/>
                <a:gd name="connsiteX5" fmla="*/ 255026 w 393480"/>
                <a:gd name="connsiteY5" fmla="*/ 448570 h 562870"/>
                <a:gd name="connsiteX6" fmla="*/ 302652 w 393480"/>
                <a:gd name="connsiteY6" fmla="*/ 562870 h 562870"/>
                <a:gd name="connsiteX7" fmla="*/ 0 w 393480"/>
                <a:gd name="connsiteY7" fmla="*/ 379514 h 562870"/>
                <a:gd name="connsiteX8" fmla="*/ 28575 w 393480"/>
                <a:gd name="connsiteY8" fmla="*/ 86620 h 562870"/>
                <a:gd name="connsiteX0" fmla="*/ 28575 w 393480"/>
                <a:gd name="connsiteY0" fmla="*/ 86620 h 562870"/>
                <a:gd name="connsiteX1" fmla="*/ 31189 w 393480"/>
                <a:gd name="connsiteY1" fmla="*/ 50902 h 562870"/>
                <a:gd name="connsiteX2" fmla="*/ 385996 w 393480"/>
                <a:gd name="connsiteY2" fmla="*/ 122339 h 562870"/>
                <a:gd name="connsiteX3" fmla="*/ 352657 w 393480"/>
                <a:gd name="connsiteY3" fmla="*/ 296170 h 562870"/>
                <a:gd name="connsiteX4" fmla="*/ 255026 w 393480"/>
                <a:gd name="connsiteY4" fmla="*/ 448570 h 562870"/>
                <a:gd name="connsiteX5" fmla="*/ 302652 w 393480"/>
                <a:gd name="connsiteY5" fmla="*/ 562870 h 562870"/>
                <a:gd name="connsiteX6" fmla="*/ 0 w 393480"/>
                <a:gd name="connsiteY6" fmla="*/ 379514 h 562870"/>
                <a:gd name="connsiteX7" fmla="*/ 28575 w 393480"/>
                <a:gd name="connsiteY7" fmla="*/ 86620 h 562870"/>
                <a:gd name="connsiteX0" fmla="*/ 28575 w 393480"/>
                <a:gd name="connsiteY0" fmla="*/ 86620 h 562870"/>
                <a:gd name="connsiteX1" fmla="*/ 31189 w 393480"/>
                <a:gd name="connsiteY1" fmla="*/ 50902 h 562870"/>
                <a:gd name="connsiteX2" fmla="*/ 385996 w 393480"/>
                <a:gd name="connsiteY2" fmla="*/ 122339 h 562870"/>
                <a:gd name="connsiteX3" fmla="*/ 352657 w 393480"/>
                <a:gd name="connsiteY3" fmla="*/ 296170 h 562870"/>
                <a:gd name="connsiteX4" fmla="*/ 347895 w 393480"/>
                <a:gd name="connsiteY4" fmla="*/ 350939 h 562870"/>
                <a:gd name="connsiteX5" fmla="*/ 255026 w 393480"/>
                <a:gd name="connsiteY5" fmla="*/ 448570 h 562870"/>
                <a:gd name="connsiteX6" fmla="*/ 302652 w 393480"/>
                <a:gd name="connsiteY6" fmla="*/ 562870 h 562870"/>
                <a:gd name="connsiteX7" fmla="*/ 0 w 393480"/>
                <a:gd name="connsiteY7" fmla="*/ 379514 h 562870"/>
                <a:gd name="connsiteX8" fmla="*/ 28575 w 393480"/>
                <a:gd name="connsiteY8" fmla="*/ 86620 h 562870"/>
                <a:gd name="connsiteX0" fmla="*/ 28575 w 393480"/>
                <a:gd name="connsiteY0" fmla="*/ 86620 h 562870"/>
                <a:gd name="connsiteX1" fmla="*/ 31189 w 393480"/>
                <a:gd name="connsiteY1" fmla="*/ 50902 h 562870"/>
                <a:gd name="connsiteX2" fmla="*/ 385996 w 393480"/>
                <a:gd name="connsiteY2" fmla="*/ 122339 h 562870"/>
                <a:gd name="connsiteX3" fmla="*/ 352657 w 393480"/>
                <a:gd name="connsiteY3" fmla="*/ 296170 h 562870"/>
                <a:gd name="connsiteX4" fmla="*/ 347895 w 393480"/>
                <a:gd name="connsiteY4" fmla="*/ 350939 h 562870"/>
                <a:gd name="connsiteX5" fmla="*/ 255026 w 393480"/>
                <a:gd name="connsiteY5" fmla="*/ 448570 h 562870"/>
                <a:gd name="connsiteX6" fmla="*/ 302652 w 393480"/>
                <a:gd name="connsiteY6" fmla="*/ 562870 h 562870"/>
                <a:gd name="connsiteX7" fmla="*/ 0 w 393480"/>
                <a:gd name="connsiteY7" fmla="*/ 379514 h 562870"/>
                <a:gd name="connsiteX8" fmla="*/ 9757 w 393480"/>
                <a:gd name="connsiteY8" fmla="*/ 236639 h 562870"/>
                <a:gd name="connsiteX9" fmla="*/ 28575 w 393480"/>
                <a:gd name="connsiteY9" fmla="*/ 86620 h 562870"/>
                <a:gd name="connsiteX0" fmla="*/ 36362 w 401267"/>
                <a:gd name="connsiteY0" fmla="*/ 86620 h 562870"/>
                <a:gd name="connsiteX1" fmla="*/ 38976 w 401267"/>
                <a:gd name="connsiteY1" fmla="*/ 50902 h 562870"/>
                <a:gd name="connsiteX2" fmla="*/ 393783 w 401267"/>
                <a:gd name="connsiteY2" fmla="*/ 122339 h 562870"/>
                <a:gd name="connsiteX3" fmla="*/ 360444 w 401267"/>
                <a:gd name="connsiteY3" fmla="*/ 296170 h 562870"/>
                <a:gd name="connsiteX4" fmla="*/ 355682 w 401267"/>
                <a:gd name="connsiteY4" fmla="*/ 350939 h 562870"/>
                <a:gd name="connsiteX5" fmla="*/ 262813 w 401267"/>
                <a:gd name="connsiteY5" fmla="*/ 448570 h 562870"/>
                <a:gd name="connsiteX6" fmla="*/ 310439 w 401267"/>
                <a:gd name="connsiteY6" fmla="*/ 562870 h 562870"/>
                <a:gd name="connsiteX7" fmla="*/ 7787 w 401267"/>
                <a:gd name="connsiteY7" fmla="*/ 379514 h 562870"/>
                <a:gd name="connsiteX8" fmla="*/ 17544 w 401267"/>
                <a:gd name="connsiteY8" fmla="*/ 236639 h 562870"/>
                <a:gd name="connsiteX9" fmla="*/ 36362 w 401267"/>
                <a:gd name="connsiteY9" fmla="*/ 86620 h 562870"/>
                <a:gd name="connsiteX0" fmla="*/ 57703 w 422608"/>
                <a:gd name="connsiteY0" fmla="*/ 86620 h 562870"/>
                <a:gd name="connsiteX1" fmla="*/ 60317 w 422608"/>
                <a:gd name="connsiteY1" fmla="*/ 50902 h 562870"/>
                <a:gd name="connsiteX2" fmla="*/ 415124 w 422608"/>
                <a:gd name="connsiteY2" fmla="*/ 122339 h 562870"/>
                <a:gd name="connsiteX3" fmla="*/ 381785 w 422608"/>
                <a:gd name="connsiteY3" fmla="*/ 296170 h 562870"/>
                <a:gd name="connsiteX4" fmla="*/ 377023 w 422608"/>
                <a:gd name="connsiteY4" fmla="*/ 350939 h 562870"/>
                <a:gd name="connsiteX5" fmla="*/ 284154 w 422608"/>
                <a:gd name="connsiteY5" fmla="*/ 448570 h 562870"/>
                <a:gd name="connsiteX6" fmla="*/ 331780 w 422608"/>
                <a:gd name="connsiteY6" fmla="*/ 562870 h 562870"/>
                <a:gd name="connsiteX7" fmla="*/ 29128 w 422608"/>
                <a:gd name="connsiteY7" fmla="*/ 379514 h 562870"/>
                <a:gd name="connsiteX8" fmla="*/ 10311 w 422608"/>
                <a:gd name="connsiteY8" fmla="*/ 305695 h 562870"/>
                <a:gd name="connsiteX9" fmla="*/ 38885 w 422608"/>
                <a:gd name="connsiteY9" fmla="*/ 236639 h 562870"/>
                <a:gd name="connsiteX10" fmla="*/ 57703 w 422608"/>
                <a:gd name="connsiteY10" fmla="*/ 86620 h 562870"/>
                <a:gd name="connsiteX0" fmla="*/ 53306 w 418211"/>
                <a:gd name="connsiteY0" fmla="*/ 86620 h 562870"/>
                <a:gd name="connsiteX1" fmla="*/ 55920 w 418211"/>
                <a:gd name="connsiteY1" fmla="*/ 50902 h 562870"/>
                <a:gd name="connsiteX2" fmla="*/ 410727 w 418211"/>
                <a:gd name="connsiteY2" fmla="*/ 122339 h 562870"/>
                <a:gd name="connsiteX3" fmla="*/ 377388 w 418211"/>
                <a:gd name="connsiteY3" fmla="*/ 296170 h 562870"/>
                <a:gd name="connsiteX4" fmla="*/ 372626 w 418211"/>
                <a:gd name="connsiteY4" fmla="*/ 350939 h 562870"/>
                <a:gd name="connsiteX5" fmla="*/ 279757 w 418211"/>
                <a:gd name="connsiteY5" fmla="*/ 448570 h 562870"/>
                <a:gd name="connsiteX6" fmla="*/ 327383 w 418211"/>
                <a:gd name="connsiteY6" fmla="*/ 562870 h 562870"/>
                <a:gd name="connsiteX7" fmla="*/ 24731 w 418211"/>
                <a:gd name="connsiteY7" fmla="*/ 379514 h 562870"/>
                <a:gd name="connsiteX8" fmla="*/ 22583 w 418211"/>
                <a:gd name="connsiteY8" fmla="*/ 343795 h 562870"/>
                <a:gd name="connsiteX9" fmla="*/ 5914 w 418211"/>
                <a:gd name="connsiteY9" fmla="*/ 305695 h 562870"/>
                <a:gd name="connsiteX10" fmla="*/ 34488 w 418211"/>
                <a:gd name="connsiteY10" fmla="*/ 236639 h 562870"/>
                <a:gd name="connsiteX11" fmla="*/ 53306 w 418211"/>
                <a:gd name="connsiteY11" fmla="*/ 86620 h 562870"/>
                <a:gd name="connsiteX0" fmla="*/ 48884 w 413789"/>
                <a:gd name="connsiteY0" fmla="*/ 86620 h 562870"/>
                <a:gd name="connsiteX1" fmla="*/ 51498 w 413789"/>
                <a:gd name="connsiteY1" fmla="*/ 50902 h 562870"/>
                <a:gd name="connsiteX2" fmla="*/ 406305 w 413789"/>
                <a:gd name="connsiteY2" fmla="*/ 122339 h 562870"/>
                <a:gd name="connsiteX3" fmla="*/ 372966 w 413789"/>
                <a:gd name="connsiteY3" fmla="*/ 296170 h 562870"/>
                <a:gd name="connsiteX4" fmla="*/ 368204 w 413789"/>
                <a:gd name="connsiteY4" fmla="*/ 350939 h 562870"/>
                <a:gd name="connsiteX5" fmla="*/ 275335 w 413789"/>
                <a:gd name="connsiteY5" fmla="*/ 448570 h 562870"/>
                <a:gd name="connsiteX6" fmla="*/ 322961 w 413789"/>
                <a:gd name="connsiteY6" fmla="*/ 562870 h 562870"/>
                <a:gd name="connsiteX7" fmla="*/ 20309 w 413789"/>
                <a:gd name="connsiteY7" fmla="*/ 379514 h 562870"/>
                <a:gd name="connsiteX8" fmla="*/ 18161 w 413789"/>
                <a:gd name="connsiteY8" fmla="*/ 343795 h 562870"/>
                <a:gd name="connsiteX9" fmla="*/ 1492 w 413789"/>
                <a:gd name="connsiteY9" fmla="*/ 305695 h 562870"/>
                <a:gd name="connsiteX10" fmla="*/ 30066 w 413789"/>
                <a:gd name="connsiteY10" fmla="*/ 236639 h 562870"/>
                <a:gd name="connsiteX11" fmla="*/ 48884 w 413789"/>
                <a:gd name="connsiteY11" fmla="*/ 86620 h 562870"/>
                <a:gd name="connsiteX0" fmla="*/ 48884 w 413789"/>
                <a:gd name="connsiteY0" fmla="*/ 86620 h 562870"/>
                <a:gd name="connsiteX1" fmla="*/ 51498 w 413789"/>
                <a:gd name="connsiteY1" fmla="*/ 50902 h 562870"/>
                <a:gd name="connsiteX2" fmla="*/ 406305 w 413789"/>
                <a:gd name="connsiteY2" fmla="*/ 122339 h 562870"/>
                <a:gd name="connsiteX3" fmla="*/ 372966 w 413789"/>
                <a:gd name="connsiteY3" fmla="*/ 296170 h 562870"/>
                <a:gd name="connsiteX4" fmla="*/ 368204 w 413789"/>
                <a:gd name="connsiteY4" fmla="*/ 350939 h 562870"/>
                <a:gd name="connsiteX5" fmla="*/ 275335 w 413789"/>
                <a:gd name="connsiteY5" fmla="*/ 448570 h 562870"/>
                <a:gd name="connsiteX6" fmla="*/ 322961 w 413789"/>
                <a:gd name="connsiteY6" fmla="*/ 562870 h 562870"/>
                <a:gd name="connsiteX7" fmla="*/ 94361 w 413789"/>
                <a:gd name="connsiteY7" fmla="*/ 453333 h 562870"/>
                <a:gd name="connsiteX8" fmla="*/ 20309 w 413789"/>
                <a:gd name="connsiteY8" fmla="*/ 379514 h 562870"/>
                <a:gd name="connsiteX9" fmla="*/ 18161 w 413789"/>
                <a:gd name="connsiteY9" fmla="*/ 343795 h 562870"/>
                <a:gd name="connsiteX10" fmla="*/ 1492 w 413789"/>
                <a:gd name="connsiteY10" fmla="*/ 305695 h 562870"/>
                <a:gd name="connsiteX11" fmla="*/ 30066 w 413789"/>
                <a:gd name="connsiteY11" fmla="*/ 236639 h 562870"/>
                <a:gd name="connsiteX12" fmla="*/ 48884 w 413789"/>
                <a:gd name="connsiteY12" fmla="*/ 86620 h 562870"/>
                <a:gd name="connsiteX0" fmla="*/ 48884 w 413789"/>
                <a:gd name="connsiteY0" fmla="*/ 86620 h 562870"/>
                <a:gd name="connsiteX1" fmla="*/ 51498 w 413789"/>
                <a:gd name="connsiteY1" fmla="*/ 50902 h 562870"/>
                <a:gd name="connsiteX2" fmla="*/ 406305 w 413789"/>
                <a:gd name="connsiteY2" fmla="*/ 122339 h 562870"/>
                <a:gd name="connsiteX3" fmla="*/ 372966 w 413789"/>
                <a:gd name="connsiteY3" fmla="*/ 296170 h 562870"/>
                <a:gd name="connsiteX4" fmla="*/ 368204 w 413789"/>
                <a:gd name="connsiteY4" fmla="*/ 350939 h 562870"/>
                <a:gd name="connsiteX5" fmla="*/ 275335 w 413789"/>
                <a:gd name="connsiteY5" fmla="*/ 448570 h 562870"/>
                <a:gd name="connsiteX6" fmla="*/ 322961 w 413789"/>
                <a:gd name="connsiteY6" fmla="*/ 562870 h 562870"/>
                <a:gd name="connsiteX7" fmla="*/ 94361 w 413789"/>
                <a:gd name="connsiteY7" fmla="*/ 453333 h 562870"/>
                <a:gd name="connsiteX8" fmla="*/ 20309 w 413789"/>
                <a:gd name="connsiteY8" fmla="*/ 379514 h 562870"/>
                <a:gd name="connsiteX9" fmla="*/ 18161 w 413789"/>
                <a:gd name="connsiteY9" fmla="*/ 343795 h 562870"/>
                <a:gd name="connsiteX10" fmla="*/ 1492 w 413789"/>
                <a:gd name="connsiteY10" fmla="*/ 305695 h 562870"/>
                <a:gd name="connsiteX11" fmla="*/ 30066 w 413789"/>
                <a:gd name="connsiteY11" fmla="*/ 236639 h 562870"/>
                <a:gd name="connsiteX12" fmla="*/ 48884 w 413789"/>
                <a:gd name="connsiteY12" fmla="*/ 86620 h 562870"/>
                <a:gd name="connsiteX0" fmla="*/ 88202 w 453107"/>
                <a:gd name="connsiteY0" fmla="*/ 86620 h 600518"/>
                <a:gd name="connsiteX1" fmla="*/ 90816 w 453107"/>
                <a:gd name="connsiteY1" fmla="*/ 50902 h 600518"/>
                <a:gd name="connsiteX2" fmla="*/ 445623 w 453107"/>
                <a:gd name="connsiteY2" fmla="*/ 122339 h 600518"/>
                <a:gd name="connsiteX3" fmla="*/ 412284 w 453107"/>
                <a:gd name="connsiteY3" fmla="*/ 296170 h 600518"/>
                <a:gd name="connsiteX4" fmla="*/ 407522 w 453107"/>
                <a:gd name="connsiteY4" fmla="*/ 350939 h 600518"/>
                <a:gd name="connsiteX5" fmla="*/ 314653 w 453107"/>
                <a:gd name="connsiteY5" fmla="*/ 448570 h 600518"/>
                <a:gd name="connsiteX6" fmla="*/ 362279 w 453107"/>
                <a:gd name="connsiteY6" fmla="*/ 562870 h 600518"/>
                <a:gd name="connsiteX7" fmla="*/ 5091 w 453107"/>
                <a:gd name="connsiteY7" fmla="*/ 596208 h 600518"/>
                <a:gd name="connsiteX8" fmla="*/ 133679 w 453107"/>
                <a:gd name="connsiteY8" fmla="*/ 453333 h 600518"/>
                <a:gd name="connsiteX9" fmla="*/ 59627 w 453107"/>
                <a:gd name="connsiteY9" fmla="*/ 379514 h 600518"/>
                <a:gd name="connsiteX10" fmla="*/ 57479 w 453107"/>
                <a:gd name="connsiteY10" fmla="*/ 343795 h 600518"/>
                <a:gd name="connsiteX11" fmla="*/ 40810 w 453107"/>
                <a:gd name="connsiteY11" fmla="*/ 305695 h 600518"/>
                <a:gd name="connsiteX12" fmla="*/ 69384 w 453107"/>
                <a:gd name="connsiteY12" fmla="*/ 236639 h 600518"/>
                <a:gd name="connsiteX13" fmla="*/ 88202 w 453107"/>
                <a:gd name="connsiteY13" fmla="*/ 86620 h 600518"/>
                <a:gd name="connsiteX0" fmla="*/ 88202 w 453107"/>
                <a:gd name="connsiteY0" fmla="*/ 86620 h 601897"/>
                <a:gd name="connsiteX1" fmla="*/ 90816 w 453107"/>
                <a:gd name="connsiteY1" fmla="*/ 50902 h 601897"/>
                <a:gd name="connsiteX2" fmla="*/ 445623 w 453107"/>
                <a:gd name="connsiteY2" fmla="*/ 122339 h 601897"/>
                <a:gd name="connsiteX3" fmla="*/ 412284 w 453107"/>
                <a:gd name="connsiteY3" fmla="*/ 296170 h 601897"/>
                <a:gd name="connsiteX4" fmla="*/ 407522 w 453107"/>
                <a:gd name="connsiteY4" fmla="*/ 350939 h 601897"/>
                <a:gd name="connsiteX5" fmla="*/ 314653 w 453107"/>
                <a:gd name="connsiteY5" fmla="*/ 448570 h 601897"/>
                <a:gd name="connsiteX6" fmla="*/ 369423 w 453107"/>
                <a:gd name="connsiteY6" fmla="*/ 577157 h 601897"/>
                <a:gd name="connsiteX7" fmla="*/ 5091 w 453107"/>
                <a:gd name="connsiteY7" fmla="*/ 596208 h 601897"/>
                <a:gd name="connsiteX8" fmla="*/ 133679 w 453107"/>
                <a:gd name="connsiteY8" fmla="*/ 453333 h 601897"/>
                <a:gd name="connsiteX9" fmla="*/ 59627 w 453107"/>
                <a:gd name="connsiteY9" fmla="*/ 379514 h 601897"/>
                <a:gd name="connsiteX10" fmla="*/ 57479 w 453107"/>
                <a:gd name="connsiteY10" fmla="*/ 343795 h 601897"/>
                <a:gd name="connsiteX11" fmla="*/ 40810 w 453107"/>
                <a:gd name="connsiteY11" fmla="*/ 305695 h 601897"/>
                <a:gd name="connsiteX12" fmla="*/ 69384 w 453107"/>
                <a:gd name="connsiteY12" fmla="*/ 236639 h 601897"/>
                <a:gd name="connsiteX13" fmla="*/ 88202 w 453107"/>
                <a:gd name="connsiteY13" fmla="*/ 86620 h 601897"/>
                <a:gd name="connsiteX0" fmla="*/ 88202 w 453107"/>
                <a:gd name="connsiteY0" fmla="*/ 86620 h 601897"/>
                <a:gd name="connsiteX1" fmla="*/ 90816 w 453107"/>
                <a:gd name="connsiteY1" fmla="*/ 50902 h 601897"/>
                <a:gd name="connsiteX2" fmla="*/ 445623 w 453107"/>
                <a:gd name="connsiteY2" fmla="*/ 122339 h 601897"/>
                <a:gd name="connsiteX3" fmla="*/ 412284 w 453107"/>
                <a:gd name="connsiteY3" fmla="*/ 296170 h 601897"/>
                <a:gd name="connsiteX4" fmla="*/ 407522 w 453107"/>
                <a:gd name="connsiteY4" fmla="*/ 350939 h 601897"/>
                <a:gd name="connsiteX5" fmla="*/ 314653 w 453107"/>
                <a:gd name="connsiteY5" fmla="*/ 448570 h 601897"/>
                <a:gd name="connsiteX6" fmla="*/ 369423 w 453107"/>
                <a:gd name="connsiteY6" fmla="*/ 577157 h 601897"/>
                <a:gd name="connsiteX7" fmla="*/ 5091 w 453107"/>
                <a:gd name="connsiteY7" fmla="*/ 596208 h 601897"/>
                <a:gd name="connsiteX8" fmla="*/ 133679 w 453107"/>
                <a:gd name="connsiteY8" fmla="*/ 453333 h 601897"/>
                <a:gd name="connsiteX9" fmla="*/ 59627 w 453107"/>
                <a:gd name="connsiteY9" fmla="*/ 379514 h 601897"/>
                <a:gd name="connsiteX10" fmla="*/ 57479 w 453107"/>
                <a:gd name="connsiteY10" fmla="*/ 343795 h 601897"/>
                <a:gd name="connsiteX11" fmla="*/ 40810 w 453107"/>
                <a:gd name="connsiteY11" fmla="*/ 305695 h 601897"/>
                <a:gd name="connsiteX12" fmla="*/ 69384 w 453107"/>
                <a:gd name="connsiteY12" fmla="*/ 236639 h 601897"/>
                <a:gd name="connsiteX13" fmla="*/ 88202 w 453107"/>
                <a:gd name="connsiteY13" fmla="*/ 86620 h 601897"/>
                <a:gd name="connsiteX0" fmla="*/ 88202 w 453107"/>
                <a:gd name="connsiteY0" fmla="*/ 86620 h 601897"/>
                <a:gd name="connsiteX1" fmla="*/ 90816 w 453107"/>
                <a:gd name="connsiteY1" fmla="*/ 50902 h 601897"/>
                <a:gd name="connsiteX2" fmla="*/ 445623 w 453107"/>
                <a:gd name="connsiteY2" fmla="*/ 122339 h 601897"/>
                <a:gd name="connsiteX3" fmla="*/ 412284 w 453107"/>
                <a:gd name="connsiteY3" fmla="*/ 296170 h 601897"/>
                <a:gd name="connsiteX4" fmla="*/ 407522 w 453107"/>
                <a:gd name="connsiteY4" fmla="*/ 350939 h 601897"/>
                <a:gd name="connsiteX5" fmla="*/ 314653 w 453107"/>
                <a:gd name="connsiteY5" fmla="*/ 448570 h 601897"/>
                <a:gd name="connsiteX6" fmla="*/ 369423 w 453107"/>
                <a:gd name="connsiteY6" fmla="*/ 577157 h 601897"/>
                <a:gd name="connsiteX7" fmla="*/ 5091 w 453107"/>
                <a:gd name="connsiteY7" fmla="*/ 596208 h 601897"/>
                <a:gd name="connsiteX8" fmla="*/ 133679 w 453107"/>
                <a:gd name="connsiteY8" fmla="*/ 453333 h 601897"/>
                <a:gd name="connsiteX9" fmla="*/ 59627 w 453107"/>
                <a:gd name="connsiteY9" fmla="*/ 379514 h 601897"/>
                <a:gd name="connsiteX10" fmla="*/ 57479 w 453107"/>
                <a:gd name="connsiteY10" fmla="*/ 343795 h 601897"/>
                <a:gd name="connsiteX11" fmla="*/ 40810 w 453107"/>
                <a:gd name="connsiteY11" fmla="*/ 305695 h 601897"/>
                <a:gd name="connsiteX12" fmla="*/ 69384 w 453107"/>
                <a:gd name="connsiteY12" fmla="*/ 236639 h 601897"/>
                <a:gd name="connsiteX13" fmla="*/ 88202 w 453107"/>
                <a:gd name="connsiteY13" fmla="*/ 86620 h 60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3107" h="601897">
                  <a:moveTo>
                    <a:pt x="88202" y="86620"/>
                  </a:moveTo>
                  <a:cubicBezTo>
                    <a:pt x="102567" y="87414"/>
                    <a:pt x="85976" y="64396"/>
                    <a:pt x="90816" y="50902"/>
                  </a:cubicBezTo>
                  <a:cubicBezTo>
                    <a:pt x="123360" y="8039"/>
                    <a:pt x="336880" y="-65779"/>
                    <a:pt x="445623" y="122339"/>
                  </a:cubicBezTo>
                  <a:cubicBezTo>
                    <a:pt x="441654" y="166789"/>
                    <a:pt x="480547" y="218382"/>
                    <a:pt x="412284" y="296170"/>
                  </a:cubicBezTo>
                  <a:cubicBezTo>
                    <a:pt x="403156" y="331492"/>
                    <a:pt x="423794" y="325539"/>
                    <a:pt x="407522" y="350939"/>
                  </a:cubicBezTo>
                  <a:cubicBezTo>
                    <a:pt x="391250" y="376339"/>
                    <a:pt x="312271" y="381895"/>
                    <a:pt x="314653" y="448570"/>
                  </a:cubicBezTo>
                  <a:cubicBezTo>
                    <a:pt x="297190" y="531914"/>
                    <a:pt x="353548" y="539057"/>
                    <a:pt x="369423" y="577157"/>
                  </a:cubicBezTo>
                  <a:cubicBezTo>
                    <a:pt x="349183" y="583507"/>
                    <a:pt x="43191" y="614464"/>
                    <a:pt x="5091" y="596208"/>
                  </a:cubicBezTo>
                  <a:cubicBezTo>
                    <a:pt x="-33009" y="577952"/>
                    <a:pt x="155943" y="471192"/>
                    <a:pt x="133679" y="453333"/>
                  </a:cubicBezTo>
                  <a:cubicBezTo>
                    <a:pt x="170907" y="393008"/>
                    <a:pt x="84311" y="404120"/>
                    <a:pt x="59627" y="379514"/>
                  </a:cubicBezTo>
                  <a:cubicBezTo>
                    <a:pt x="46531" y="378324"/>
                    <a:pt x="60615" y="356098"/>
                    <a:pt x="57479" y="343795"/>
                  </a:cubicBezTo>
                  <a:cubicBezTo>
                    <a:pt x="54343" y="331492"/>
                    <a:pt x="33666" y="323158"/>
                    <a:pt x="40810" y="305695"/>
                  </a:cubicBezTo>
                  <a:cubicBezTo>
                    <a:pt x="47954" y="288232"/>
                    <a:pt x="64660" y="275136"/>
                    <a:pt x="69384" y="236639"/>
                  </a:cubicBezTo>
                  <a:cubicBezTo>
                    <a:pt x="23269" y="184252"/>
                    <a:pt x="81929" y="136626"/>
                    <a:pt x="88202" y="8662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15C149C-EC40-DB83-5CB7-0D6F9306E3A0}"/>
                </a:ext>
              </a:extLst>
            </p:cNvPr>
            <p:cNvSpPr/>
            <p:nvPr/>
          </p:nvSpPr>
          <p:spPr>
            <a:xfrm rot="277664" flipH="1">
              <a:off x="8201335" y="4784362"/>
              <a:ext cx="308338" cy="714528"/>
            </a:xfrm>
            <a:custGeom>
              <a:avLst/>
              <a:gdLst>
                <a:gd name="connsiteX0" fmla="*/ 342480 w 538160"/>
                <a:gd name="connsiteY0" fmla="*/ 0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15" fmla="*/ 342480 w 538160"/>
                <a:gd name="connsiteY15" fmla="*/ 0 h 1504955"/>
                <a:gd name="connsiteX0" fmla="*/ 318350 w 538160"/>
                <a:gd name="connsiteY0" fmla="*/ 0 h 1512281"/>
                <a:gd name="connsiteX1" fmla="*/ 538160 w 538160"/>
                <a:gd name="connsiteY1" fmla="*/ 7326 h 1512281"/>
                <a:gd name="connsiteX2" fmla="*/ 538160 w 538160"/>
                <a:gd name="connsiteY2" fmla="*/ 182333 h 1512281"/>
                <a:gd name="connsiteX3" fmla="*/ 534484 w 538160"/>
                <a:gd name="connsiteY3" fmla="*/ 181387 h 1512281"/>
                <a:gd name="connsiteX4" fmla="*/ 527050 w 538160"/>
                <a:gd name="connsiteY4" fmla="*/ 186718 h 1512281"/>
                <a:gd name="connsiteX5" fmla="*/ 428625 w 538160"/>
                <a:gd name="connsiteY5" fmla="*/ 513743 h 1512281"/>
                <a:gd name="connsiteX6" fmla="*/ 157163 w 538160"/>
                <a:gd name="connsiteY6" fmla="*/ 1140806 h 1512281"/>
                <a:gd name="connsiteX7" fmla="*/ 126206 w 538160"/>
                <a:gd name="connsiteY7" fmla="*/ 1340831 h 1512281"/>
                <a:gd name="connsiteX8" fmla="*/ 147638 w 538160"/>
                <a:gd name="connsiteY8" fmla="*/ 1428936 h 1512281"/>
                <a:gd name="connsiteX9" fmla="*/ 109538 w 538160"/>
                <a:gd name="connsiteY9" fmla="*/ 1464655 h 1512281"/>
                <a:gd name="connsiteX10" fmla="*/ 97631 w 538160"/>
                <a:gd name="connsiteY10" fmla="*/ 1512281 h 1512281"/>
                <a:gd name="connsiteX11" fmla="*/ 0 w 538160"/>
                <a:gd name="connsiteY11" fmla="*/ 1305112 h 1512281"/>
                <a:gd name="connsiteX12" fmla="*/ 69850 w 538160"/>
                <a:gd name="connsiteY12" fmla="*/ 1196368 h 1512281"/>
                <a:gd name="connsiteX13" fmla="*/ 300040 w 538160"/>
                <a:gd name="connsiteY13" fmla="*/ 416908 h 1512281"/>
                <a:gd name="connsiteX14" fmla="*/ 342446 w 538160"/>
                <a:gd name="connsiteY14" fmla="*/ 8598 h 1512281"/>
                <a:gd name="connsiteX15" fmla="*/ 318350 w 538160"/>
                <a:gd name="connsiteY15" fmla="*/ 0 h 1512281"/>
                <a:gd name="connsiteX0" fmla="*/ 342446 w 538160"/>
                <a:gd name="connsiteY0" fmla="*/ 1272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0" fmla="*/ 321844 w 538160"/>
                <a:gd name="connsiteY0" fmla="*/ -1 h 1510466"/>
                <a:gd name="connsiteX1" fmla="*/ 538160 w 538160"/>
                <a:gd name="connsiteY1" fmla="*/ 5511 h 1510466"/>
                <a:gd name="connsiteX2" fmla="*/ 538160 w 538160"/>
                <a:gd name="connsiteY2" fmla="*/ 180518 h 1510466"/>
                <a:gd name="connsiteX3" fmla="*/ 534484 w 538160"/>
                <a:gd name="connsiteY3" fmla="*/ 179572 h 1510466"/>
                <a:gd name="connsiteX4" fmla="*/ 527050 w 538160"/>
                <a:gd name="connsiteY4" fmla="*/ 184903 h 1510466"/>
                <a:gd name="connsiteX5" fmla="*/ 428625 w 538160"/>
                <a:gd name="connsiteY5" fmla="*/ 511928 h 1510466"/>
                <a:gd name="connsiteX6" fmla="*/ 157163 w 538160"/>
                <a:gd name="connsiteY6" fmla="*/ 1138991 h 1510466"/>
                <a:gd name="connsiteX7" fmla="*/ 126206 w 538160"/>
                <a:gd name="connsiteY7" fmla="*/ 1339016 h 1510466"/>
                <a:gd name="connsiteX8" fmla="*/ 147638 w 538160"/>
                <a:gd name="connsiteY8" fmla="*/ 1427121 h 1510466"/>
                <a:gd name="connsiteX9" fmla="*/ 109538 w 538160"/>
                <a:gd name="connsiteY9" fmla="*/ 1462840 h 1510466"/>
                <a:gd name="connsiteX10" fmla="*/ 97631 w 538160"/>
                <a:gd name="connsiteY10" fmla="*/ 1510466 h 1510466"/>
                <a:gd name="connsiteX11" fmla="*/ 0 w 538160"/>
                <a:gd name="connsiteY11" fmla="*/ 1303297 h 1510466"/>
                <a:gd name="connsiteX12" fmla="*/ 69850 w 538160"/>
                <a:gd name="connsiteY12" fmla="*/ 1194553 h 1510466"/>
                <a:gd name="connsiteX13" fmla="*/ 300040 w 538160"/>
                <a:gd name="connsiteY13" fmla="*/ 415093 h 1510466"/>
                <a:gd name="connsiteX14" fmla="*/ 321844 w 538160"/>
                <a:gd name="connsiteY14" fmla="*/ -1 h 1510466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26206 w 538160"/>
                <a:gd name="connsiteY7" fmla="*/ 1339017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09538 w 538160"/>
                <a:gd name="connsiteY8" fmla="*/ 1462841 h 1510467"/>
                <a:gd name="connsiteX9" fmla="*/ 97631 w 538160"/>
                <a:gd name="connsiteY9" fmla="*/ 1510467 h 1510467"/>
                <a:gd name="connsiteX10" fmla="*/ 0 w 538160"/>
                <a:gd name="connsiteY10" fmla="*/ 1303298 h 1510467"/>
                <a:gd name="connsiteX11" fmla="*/ 69850 w 538160"/>
                <a:gd name="connsiteY11" fmla="*/ 1194554 h 1510467"/>
                <a:gd name="connsiteX12" fmla="*/ 300040 w 538160"/>
                <a:gd name="connsiteY12" fmla="*/ 415094 h 1510467"/>
                <a:gd name="connsiteX13" fmla="*/ 321844 w 538160"/>
                <a:gd name="connsiteY13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91372 w 519994"/>
                <a:gd name="connsiteY9" fmla="*/ 1462841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23213"/>
                <a:gd name="connsiteX1" fmla="*/ 519994 w 519994"/>
                <a:gd name="connsiteY1" fmla="*/ 5512 h 1523213"/>
                <a:gd name="connsiteX2" fmla="*/ 519994 w 519994"/>
                <a:gd name="connsiteY2" fmla="*/ 180519 h 1523213"/>
                <a:gd name="connsiteX3" fmla="*/ 516318 w 519994"/>
                <a:gd name="connsiteY3" fmla="*/ 179573 h 1523213"/>
                <a:gd name="connsiteX4" fmla="*/ 508884 w 519994"/>
                <a:gd name="connsiteY4" fmla="*/ 184904 h 1523213"/>
                <a:gd name="connsiteX5" fmla="*/ 410459 w 519994"/>
                <a:gd name="connsiteY5" fmla="*/ 511929 h 1523213"/>
                <a:gd name="connsiteX6" fmla="*/ 138997 w 519994"/>
                <a:gd name="connsiteY6" fmla="*/ 1138992 h 1523213"/>
                <a:gd name="connsiteX7" fmla="*/ 143627 w 519994"/>
                <a:gd name="connsiteY7" fmla="*/ 1394561 h 1523213"/>
                <a:gd name="connsiteX8" fmla="*/ 73878 w 519994"/>
                <a:gd name="connsiteY8" fmla="*/ 1326535 h 1523213"/>
                <a:gd name="connsiteX9" fmla="*/ 103032 w 519994"/>
                <a:gd name="connsiteY9" fmla="*/ 1457423 h 1523213"/>
                <a:gd name="connsiteX10" fmla="*/ 91933 w 519994"/>
                <a:gd name="connsiteY10" fmla="*/ 1523214 h 1523213"/>
                <a:gd name="connsiteX11" fmla="*/ 0 w 519994"/>
                <a:gd name="connsiteY11" fmla="*/ 1302489 h 1523213"/>
                <a:gd name="connsiteX12" fmla="*/ 51684 w 519994"/>
                <a:gd name="connsiteY12" fmla="*/ 1194554 h 1523213"/>
                <a:gd name="connsiteX13" fmla="*/ 281874 w 519994"/>
                <a:gd name="connsiteY13" fmla="*/ 415094 h 1523213"/>
                <a:gd name="connsiteX14" fmla="*/ 303678 w 519994"/>
                <a:gd name="connsiteY14" fmla="*/ 0 h 1523213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508884 w 519994"/>
                <a:gd name="connsiteY4" fmla="*/ 184904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456661 w 519994"/>
                <a:gd name="connsiteY5" fmla="*/ 528986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456661 w 519994"/>
                <a:gd name="connsiteY5" fmla="*/ 528986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315034 w 519994"/>
                <a:gd name="connsiteY13" fmla="*/ 535847 h 1523214"/>
                <a:gd name="connsiteX14" fmla="*/ 303678 w 519994"/>
                <a:gd name="connsiteY14" fmla="*/ 0 h 1523214"/>
                <a:gd name="connsiteX0" fmla="*/ 315034 w 519994"/>
                <a:gd name="connsiteY0" fmla="*/ 530336 h 1517703"/>
                <a:gd name="connsiteX1" fmla="*/ 519994 w 519994"/>
                <a:gd name="connsiteY1" fmla="*/ 1 h 1517703"/>
                <a:gd name="connsiteX2" fmla="*/ 519994 w 519994"/>
                <a:gd name="connsiteY2" fmla="*/ 175008 h 1517703"/>
                <a:gd name="connsiteX3" fmla="*/ 516318 w 519994"/>
                <a:gd name="connsiteY3" fmla="*/ 174062 h 1517703"/>
                <a:gd name="connsiteX4" fmla="*/ 488823 w 519994"/>
                <a:gd name="connsiteY4" fmla="*/ 169085 h 1517703"/>
                <a:gd name="connsiteX5" fmla="*/ 456661 w 519994"/>
                <a:gd name="connsiteY5" fmla="*/ 523475 h 1517703"/>
                <a:gd name="connsiteX6" fmla="*/ 138997 w 519994"/>
                <a:gd name="connsiteY6" fmla="*/ 1133481 h 1517703"/>
                <a:gd name="connsiteX7" fmla="*/ 143627 w 519994"/>
                <a:gd name="connsiteY7" fmla="*/ 1389050 h 1517703"/>
                <a:gd name="connsiteX8" fmla="*/ 73878 w 519994"/>
                <a:gd name="connsiteY8" fmla="*/ 1321024 h 1517703"/>
                <a:gd name="connsiteX9" fmla="*/ 103032 w 519994"/>
                <a:gd name="connsiteY9" fmla="*/ 1451912 h 1517703"/>
                <a:gd name="connsiteX10" fmla="*/ 91933 w 519994"/>
                <a:gd name="connsiteY10" fmla="*/ 1517703 h 1517703"/>
                <a:gd name="connsiteX11" fmla="*/ 0 w 519994"/>
                <a:gd name="connsiteY11" fmla="*/ 1296978 h 1517703"/>
                <a:gd name="connsiteX12" fmla="*/ 51684 w 519994"/>
                <a:gd name="connsiteY12" fmla="*/ 1189043 h 1517703"/>
                <a:gd name="connsiteX13" fmla="*/ 315034 w 519994"/>
                <a:gd name="connsiteY13" fmla="*/ 530336 h 1517703"/>
                <a:gd name="connsiteX0" fmla="*/ 315034 w 519994"/>
                <a:gd name="connsiteY0" fmla="*/ 385781 h 1373148"/>
                <a:gd name="connsiteX1" fmla="*/ 519994 w 519994"/>
                <a:gd name="connsiteY1" fmla="*/ 30453 h 1373148"/>
                <a:gd name="connsiteX2" fmla="*/ 516318 w 519994"/>
                <a:gd name="connsiteY2" fmla="*/ 29507 h 1373148"/>
                <a:gd name="connsiteX3" fmla="*/ 488823 w 519994"/>
                <a:gd name="connsiteY3" fmla="*/ 24530 h 1373148"/>
                <a:gd name="connsiteX4" fmla="*/ 456661 w 519994"/>
                <a:gd name="connsiteY4" fmla="*/ 378920 h 1373148"/>
                <a:gd name="connsiteX5" fmla="*/ 138997 w 519994"/>
                <a:gd name="connsiteY5" fmla="*/ 988926 h 1373148"/>
                <a:gd name="connsiteX6" fmla="*/ 143627 w 519994"/>
                <a:gd name="connsiteY6" fmla="*/ 1244495 h 1373148"/>
                <a:gd name="connsiteX7" fmla="*/ 73878 w 519994"/>
                <a:gd name="connsiteY7" fmla="*/ 1176469 h 1373148"/>
                <a:gd name="connsiteX8" fmla="*/ 103032 w 519994"/>
                <a:gd name="connsiteY8" fmla="*/ 1307357 h 1373148"/>
                <a:gd name="connsiteX9" fmla="*/ 91933 w 519994"/>
                <a:gd name="connsiteY9" fmla="*/ 1373148 h 1373148"/>
                <a:gd name="connsiteX10" fmla="*/ 0 w 519994"/>
                <a:gd name="connsiteY10" fmla="*/ 1152423 h 1373148"/>
                <a:gd name="connsiteX11" fmla="*/ 51684 w 519994"/>
                <a:gd name="connsiteY11" fmla="*/ 1044488 h 1373148"/>
                <a:gd name="connsiteX12" fmla="*/ 315034 w 519994"/>
                <a:gd name="connsiteY12" fmla="*/ 385781 h 1373148"/>
                <a:gd name="connsiteX0" fmla="*/ 315034 w 519994"/>
                <a:gd name="connsiteY0" fmla="*/ 356275 h 1343642"/>
                <a:gd name="connsiteX1" fmla="*/ 519994 w 519994"/>
                <a:gd name="connsiteY1" fmla="*/ 947 h 1343642"/>
                <a:gd name="connsiteX2" fmla="*/ 516318 w 519994"/>
                <a:gd name="connsiteY2" fmla="*/ 1 h 1343642"/>
                <a:gd name="connsiteX3" fmla="*/ 456661 w 519994"/>
                <a:gd name="connsiteY3" fmla="*/ 349414 h 1343642"/>
                <a:gd name="connsiteX4" fmla="*/ 138997 w 519994"/>
                <a:gd name="connsiteY4" fmla="*/ 959420 h 1343642"/>
                <a:gd name="connsiteX5" fmla="*/ 143627 w 519994"/>
                <a:gd name="connsiteY5" fmla="*/ 1214989 h 1343642"/>
                <a:gd name="connsiteX6" fmla="*/ 73878 w 519994"/>
                <a:gd name="connsiteY6" fmla="*/ 1146963 h 1343642"/>
                <a:gd name="connsiteX7" fmla="*/ 103032 w 519994"/>
                <a:gd name="connsiteY7" fmla="*/ 1277851 h 1343642"/>
                <a:gd name="connsiteX8" fmla="*/ 91933 w 519994"/>
                <a:gd name="connsiteY8" fmla="*/ 1343642 h 1343642"/>
                <a:gd name="connsiteX9" fmla="*/ 0 w 519994"/>
                <a:gd name="connsiteY9" fmla="*/ 1122917 h 1343642"/>
                <a:gd name="connsiteX10" fmla="*/ 51684 w 519994"/>
                <a:gd name="connsiteY10" fmla="*/ 1014982 h 1343642"/>
                <a:gd name="connsiteX11" fmla="*/ 315034 w 519994"/>
                <a:gd name="connsiteY11" fmla="*/ 356275 h 1343642"/>
                <a:gd name="connsiteX0" fmla="*/ 315034 w 519994"/>
                <a:gd name="connsiteY0" fmla="*/ 355328 h 1342695"/>
                <a:gd name="connsiteX1" fmla="*/ 519994 w 519994"/>
                <a:gd name="connsiteY1" fmla="*/ 0 h 1342695"/>
                <a:gd name="connsiteX2" fmla="*/ 456661 w 519994"/>
                <a:gd name="connsiteY2" fmla="*/ 348467 h 1342695"/>
                <a:gd name="connsiteX3" fmla="*/ 138997 w 519994"/>
                <a:gd name="connsiteY3" fmla="*/ 958473 h 1342695"/>
                <a:gd name="connsiteX4" fmla="*/ 143627 w 519994"/>
                <a:gd name="connsiteY4" fmla="*/ 1214042 h 1342695"/>
                <a:gd name="connsiteX5" fmla="*/ 73878 w 519994"/>
                <a:gd name="connsiteY5" fmla="*/ 1146016 h 1342695"/>
                <a:gd name="connsiteX6" fmla="*/ 103032 w 519994"/>
                <a:gd name="connsiteY6" fmla="*/ 1276904 h 1342695"/>
                <a:gd name="connsiteX7" fmla="*/ 91933 w 519994"/>
                <a:gd name="connsiteY7" fmla="*/ 1342695 h 1342695"/>
                <a:gd name="connsiteX8" fmla="*/ 0 w 519994"/>
                <a:gd name="connsiteY8" fmla="*/ 1121970 h 1342695"/>
                <a:gd name="connsiteX9" fmla="*/ 51684 w 519994"/>
                <a:gd name="connsiteY9" fmla="*/ 1014035 h 1342695"/>
                <a:gd name="connsiteX10" fmla="*/ 315034 w 519994"/>
                <a:gd name="connsiteY10" fmla="*/ 355328 h 1342695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38997 w 461777"/>
                <a:gd name="connsiteY2" fmla="*/ 685875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38997 w 461777"/>
                <a:gd name="connsiteY2" fmla="*/ 685875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777" h="1070097">
                  <a:moveTo>
                    <a:pt x="315034" y="82730"/>
                  </a:moveTo>
                  <a:cubicBezTo>
                    <a:pt x="382530" y="-28198"/>
                    <a:pt x="486000" y="-24655"/>
                    <a:pt x="456661" y="75869"/>
                  </a:cubicBezTo>
                  <a:cubicBezTo>
                    <a:pt x="412442" y="280857"/>
                    <a:pt x="214525" y="523457"/>
                    <a:pt x="144954" y="700668"/>
                  </a:cubicBezTo>
                  <a:cubicBezTo>
                    <a:pt x="202166" y="790060"/>
                    <a:pt x="154480" y="910187"/>
                    <a:pt x="143627" y="941444"/>
                  </a:cubicBezTo>
                  <a:cubicBezTo>
                    <a:pt x="109188" y="961849"/>
                    <a:pt x="127468" y="861049"/>
                    <a:pt x="98472" y="878988"/>
                  </a:cubicBezTo>
                  <a:cubicBezTo>
                    <a:pt x="72759" y="931525"/>
                    <a:pt x="102101" y="973651"/>
                    <a:pt x="103032" y="1004306"/>
                  </a:cubicBezTo>
                  <a:cubicBezTo>
                    <a:pt x="99063" y="1022166"/>
                    <a:pt x="128049" y="1063746"/>
                    <a:pt x="91933" y="1070097"/>
                  </a:cubicBezTo>
                  <a:cubicBezTo>
                    <a:pt x="72486" y="1045491"/>
                    <a:pt x="4631" y="986955"/>
                    <a:pt x="0" y="849372"/>
                  </a:cubicBezTo>
                  <a:cubicBezTo>
                    <a:pt x="132" y="811802"/>
                    <a:pt x="-822" y="869211"/>
                    <a:pt x="51684" y="741437"/>
                  </a:cubicBezTo>
                  <a:cubicBezTo>
                    <a:pt x="104190" y="613663"/>
                    <a:pt x="122675" y="334615"/>
                    <a:pt x="315034" y="8273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66FF68F-D487-2D96-6BF9-F1337AB135E8}"/>
                </a:ext>
              </a:extLst>
            </p:cNvPr>
            <p:cNvSpPr/>
            <p:nvPr/>
          </p:nvSpPr>
          <p:spPr>
            <a:xfrm rot="7964358" flipH="1">
              <a:off x="7400438" y="4327999"/>
              <a:ext cx="326024" cy="460933"/>
            </a:xfrm>
            <a:custGeom>
              <a:avLst/>
              <a:gdLst>
                <a:gd name="connsiteX0" fmla="*/ 342480 w 538160"/>
                <a:gd name="connsiteY0" fmla="*/ 0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15" fmla="*/ 342480 w 538160"/>
                <a:gd name="connsiteY15" fmla="*/ 0 h 1504955"/>
                <a:gd name="connsiteX0" fmla="*/ 318350 w 538160"/>
                <a:gd name="connsiteY0" fmla="*/ 0 h 1512281"/>
                <a:gd name="connsiteX1" fmla="*/ 538160 w 538160"/>
                <a:gd name="connsiteY1" fmla="*/ 7326 h 1512281"/>
                <a:gd name="connsiteX2" fmla="*/ 538160 w 538160"/>
                <a:gd name="connsiteY2" fmla="*/ 182333 h 1512281"/>
                <a:gd name="connsiteX3" fmla="*/ 534484 w 538160"/>
                <a:gd name="connsiteY3" fmla="*/ 181387 h 1512281"/>
                <a:gd name="connsiteX4" fmla="*/ 527050 w 538160"/>
                <a:gd name="connsiteY4" fmla="*/ 186718 h 1512281"/>
                <a:gd name="connsiteX5" fmla="*/ 428625 w 538160"/>
                <a:gd name="connsiteY5" fmla="*/ 513743 h 1512281"/>
                <a:gd name="connsiteX6" fmla="*/ 157163 w 538160"/>
                <a:gd name="connsiteY6" fmla="*/ 1140806 h 1512281"/>
                <a:gd name="connsiteX7" fmla="*/ 126206 w 538160"/>
                <a:gd name="connsiteY7" fmla="*/ 1340831 h 1512281"/>
                <a:gd name="connsiteX8" fmla="*/ 147638 w 538160"/>
                <a:gd name="connsiteY8" fmla="*/ 1428936 h 1512281"/>
                <a:gd name="connsiteX9" fmla="*/ 109538 w 538160"/>
                <a:gd name="connsiteY9" fmla="*/ 1464655 h 1512281"/>
                <a:gd name="connsiteX10" fmla="*/ 97631 w 538160"/>
                <a:gd name="connsiteY10" fmla="*/ 1512281 h 1512281"/>
                <a:gd name="connsiteX11" fmla="*/ 0 w 538160"/>
                <a:gd name="connsiteY11" fmla="*/ 1305112 h 1512281"/>
                <a:gd name="connsiteX12" fmla="*/ 69850 w 538160"/>
                <a:gd name="connsiteY12" fmla="*/ 1196368 h 1512281"/>
                <a:gd name="connsiteX13" fmla="*/ 300040 w 538160"/>
                <a:gd name="connsiteY13" fmla="*/ 416908 h 1512281"/>
                <a:gd name="connsiteX14" fmla="*/ 342446 w 538160"/>
                <a:gd name="connsiteY14" fmla="*/ 8598 h 1512281"/>
                <a:gd name="connsiteX15" fmla="*/ 318350 w 538160"/>
                <a:gd name="connsiteY15" fmla="*/ 0 h 1512281"/>
                <a:gd name="connsiteX0" fmla="*/ 342446 w 538160"/>
                <a:gd name="connsiteY0" fmla="*/ 1272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0" fmla="*/ 321844 w 538160"/>
                <a:gd name="connsiteY0" fmla="*/ -1 h 1510466"/>
                <a:gd name="connsiteX1" fmla="*/ 538160 w 538160"/>
                <a:gd name="connsiteY1" fmla="*/ 5511 h 1510466"/>
                <a:gd name="connsiteX2" fmla="*/ 538160 w 538160"/>
                <a:gd name="connsiteY2" fmla="*/ 180518 h 1510466"/>
                <a:gd name="connsiteX3" fmla="*/ 534484 w 538160"/>
                <a:gd name="connsiteY3" fmla="*/ 179572 h 1510466"/>
                <a:gd name="connsiteX4" fmla="*/ 527050 w 538160"/>
                <a:gd name="connsiteY4" fmla="*/ 184903 h 1510466"/>
                <a:gd name="connsiteX5" fmla="*/ 428625 w 538160"/>
                <a:gd name="connsiteY5" fmla="*/ 511928 h 1510466"/>
                <a:gd name="connsiteX6" fmla="*/ 157163 w 538160"/>
                <a:gd name="connsiteY6" fmla="*/ 1138991 h 1510466"/>
                <a:gd name="connsiteX7" fmla="*/ 126206 w 538160"/>
                <a:gd name="connsiteY7" fmla="*/ 1339016 h 1510466"/>
                <a:gd name="connsiteX8" fmla="*/ 147638 w 538160"/>
                <a:gd name="connsiteY8" fmla="*/ 1427121 h 1510466"/>
                <a:gd name="connsiteX9" fmla="*/ 109538 w 538160"/>
                <a:gd name="connsiteY9" fmla="*/ 1462840 h 1510466"/>
                <a:gd name="connsiteX10" fmla="*/ 97631 w 538160"/>
                <a:gd name="connsiteY10" fmla="*/ 1510466 h 1510466"/>
                <a:gd name="connsiteX11" fmla="*/ 0 w 538160"/>
                <a:gd name="connsiteY11" fmla="*/ 1303297 h 1510466"/>
                <a:gd name="connsiteX12" fmla="*/ 69850 w 538160"/>
                <a:gd name="connsiteY12" fmla="*/ 1194553 h 1510466"/>
                <a:gd name="connsiteX13" fmla="*/ 300040 w 538160"/>
                <a:gd name="connsiteY13" fmla="*/ 415093 h 1510466"/>
                <a:gd name="connsiteX14" fmla="*/ 321844 w 538160"/>
                <a:gd name="connsiteY14" fmla="*/ -1 h 1510466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26206 w 538160"/>
                <a:gd name="connsiteY7" fmla="*/ 1339017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09538 w 538160"/>
                <a:gd name="connsiteY8" fmla="*/ 1462841 h 1510467"/>
                <a:gd name="connsiteX9" fmla="*/ 97631 w 538160"/>
                <a:gd name="connsiteY9" fmla="*/ 1510467 h 1510467"/>
                <a:gd name="connsiteX10" fmla="*/ 0 w 538160"/>
                <a:gd name="connsiteY10" fmla="*/ 1303298 h 1510467"/>
                <a:gd name="connsiteX11" fmla="*/ 69850 w 538160"/>
                <a:gd name="connsiteY11" fmla="*/ 1194554 h 1510467"/>
                <a:gd name="connsiteX12" fmla="*/ 300040 w 538160"/>
                <a:gd name="connsiteY12" fmla="*/ 415094 h 1510467"/>
                <a:gd name="connsiteX13" fmla="*/ 321844 w 538160"/>
                <a:gd name="connsiteY13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91372 w 519994"/>
                <a:gd name="connsiteY9" fmla="*/ 1462841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23213"/>
                <a:gd name="connsiteX1" fmla="*/ 519994 w 519994"/>
                <a:gd name="connsiteY1" fmla="*/ 5512 h 1523213"/>
                <a:gd name="connsiteX2" fmla="*/ 519994 w 519994"/>
                <a:gd name="connsiteY2" fmla="*/ 180519 h 1523213"/>
                <a:gd name="connsiteX3" fmla="*/ 516318 w 519994"/>
                <a:gd name="connsiteY3" fmla="*/ 179573 h 1523213"/>
                <a:gd name="connsiteX4" fmla="*/ 508884 w 519994"/>
                <a:gd name="connsiteY4" fmla="*/ 184904 h 1523213"/>
                <a:gd name="connsiteX5" fmla="*/ 410459 w 519994"/>
                <a:gd name="connsiteY5" fmla="*/ 511929 h 1523213"/>
                <a:gd name="connsiteX6" fmla="*/ 138997 w 519994"/>
                <a:gd name="connsiteY6" fmla="*/ 1138992 h 1523213"/>
                <a:gd name="connsiteX7" fmla="*/ 143627 w 519994"/>
                <a:gd name="connsiteY7" fmla="*/ 1394561 h 1523213"/>
                <a:gd name="connsiteX8" fmla="*/ 73878 w 519994"/>
                <a:gd name="connsiteY8" fmla="*/ 1326535 h 1523213"/>
                <a:gd name="connsiteX9" fmla="*/ 103032 w 519994"/>
                <a:gd name="connsiteY9" fmla="*/ 1457423 h 1523213"/>
                <a:gd name="connsiteX10" fmla="*/ 91933 w 519994"/>
                <a:gd name="connsiteY10" fmla="*/ 1523214 h 1523213"/>
                <a:gd name="connsiteX11" fmla="*/ 0 w 519994"/>
                <a:gd name="connsiteY11" fmla="*/ 1302489 h 1523213"/>
                <a:gd name="connsiteX12" fmla="*/ 51684 w 519994"/>
                <a:gd name="connsiteY12" fmla="*/ 1194554 h 1523213"/>
                <a:gd name="connsiteX13" fmla="*/ 281874 w 519994"/>
                <a:gd name="connsiteY13" fmla="*/ 415094 h 1523213"/>
                <a:gd name="connsiteX14" fmla="*/ 303678 w 519994"/>
                <a:gd name="connsiteY14" fmla="*/ 0 h 1523213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508884 w 519994"/>
                <a:gd name="connsiteY4" fmla="*/ 184904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456661 w 519994"/>
                <a:gd name="connsiteY5" fmla="*/ 528986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456661 w 519994"/>
                <a:gd name="connsiteY5" fmla="*/ 528986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315034 w 519994"/>
                <a:gd name="connsiteY13" fmla="*/ 535847 h 1523214"/>
                <a:gd name="connsiteX14" fmla="*/ 303678 w 519994"/>
                <a:gd name="connsiteY14" fmla="*/ 0 h 1523214"/>
                <a:gd name="connsiteX0" fmla="*/ 315034 w 519994"/>
                <a:gd name="connsiteY0" fmla="*/ 530336 h 1517703"/>
                <a:gd name="connsiteX1" fmla="*/ 519994 w 519994"/>
                <a:gd name="connsiteY1" fmla="*/ 1 h 1517703"/>
                <a:gd name="connsiteX2" fmla="*/ 519994 w 519994"/>
                <a:gd name="connsiteY2" fmla="*/ 175008 h 1517703"/>
                <a:gd name="connsiteX3" fmla="*/ 516318 w 519994"/>
                <a:gd name="connsiteY3" fmla="*/ 174062 h 1517703"/>
                <a:gd name="connsiteX4" fmla="*/ 488823 w 519994"/>
                <a:gd name="connsiteY4" fmla="*/ 169085 h 1517703"/>
                <a:gd name="connsiteX5" fmla="*/ 456661 w 519994"/>
                <a:gd name="connsiteY5" fmla="*/ 523475 h 1517703"/>
                <a:gd name="connsiteX6" fmla="*/ 138997 w 519994"/>
                <a:gd name="connsiteY6" fmla="*/ 1133481 h 1517703"/>
                <a:gd name="connsiteX7" fmla="*/ 143627 w 519994"/>
                <a:gd name="connsiteY7" fmla="*/ 1389050 h 1517703"/>
                <a:gd name="connsiteX8" fmla="*/ 73878 w 519994"/>
                <a:gd name="connsiteY8" fmla="*/ 1321024 h 1517703"/>
                <a:gd name="connsiteX9" fmla="*/ 103032 w 519994"/>
                <a:gd name="connsiteY9" fmla="*/ 1451912 h 1517703"/>
                <a:gd name="connsiteX10" fmla="*/ 91933 w 519994"/>
                <a:gd name="connsiteY10" fmla="*/ 1517703 h 1517703"/>
                <a:gd name="connsiteX11" fmla="*/ 0 w 519994"/>
                <a:gd name="connsiteY11" fmla="*/ 1296978 h 1517703"/>
                <a:gd name="connsiteX12" fmla="*/ 51684 w 519994"/>
                <a:gd name="connsiteY12" fmla="*/ 1189043 h 1517703"/>
                <a:gd name="connsiteX13" fmla="*/ 315034 w 519994"/>
                <a:gd name="connsiteY13" fmla="*/ 530336 h 1517703"/>
                <a:gd name="connsiteX0" fmla="*/ 315034 w 519994"/>
                <a:gd name="connsiteY0" fmla="*/ 385781 h 1373148"/>
                <a:gd name="connsiteX1" fmla="*/ 519994 w 519994"/>
                <a:gd name="connsiteY1" fmla="*/ 30453 h 1373148"/>
                <a:gd name="connsiteX2" fmla="*/ 516318 w 519994"/>
                <a:gd name="connsiteY2" fmla="*/ 29507 h 1373148"/>
                <a:gd name="connsiteX3" fmla="*/ 488823 w 519994"/>
                <a:gd name="connsiteY3" fmla="*/ 24530 h 1373148"/>
                <a:gd name="connsiteX4" fmla="*/ 456661 w 519994"/>
                <a:gd name="connsiteY4" fmla="*/ 378920 h 1373148"/>
                <a:gd name="connsiteX5" fmla="*/ 138997 w 519994"/>
                <a:gd name="connsiteY5" fmla="*/ 988926 h 1373148"/>
                <a:gd name="connsiteX6" fmla="*/ 143627 w 519994"/>
                <a:gd name="connsiteY6" fmla="*/ 1244495 h 1373148"/>
                <a:gd name="connsiteX7" fmla="*/ 73878 w 519994"/>
                <a:gd name="connsiteY7" fmla="*/ 1176469 h 1373148"/>
                <a:gd name="connsiteX8" fmla="*/ 103032 w 519994"/>
                <a:gd name="connsiteY8" fmla="*/ 1307357 h 1373148"/>
                <a:gd name="connsiteX9" fmla="*/ 91933 w 519994"/>
                <a:gd name="connsiteY9" fmla="*/ 1373148 h 1373148"/>
                <a:gd name="connsiteX10" fmla="*/ 0 w 519994"/>
                <a:gd name="connsiteY10" fmla="*/ 1152423 h 1373148"/>
                <a:gd name="connsiteX11" fmla="*/ 51684 w 519994"/>
                <a:gd name="connsiteY11" fmla="*/ 1044488 h 1373148"/>
                <a:gd name="connsiteX12" fmla="*/ 315034 w 519994"/>
                <a:gd name="connsiteY12" fmla="*/ 385781 h 1373148"/>
                <a:gd name="connsiteX0" fmla="*/ 315034 w 519994"/>
                <a:gd name="connsiteY0" fmla="*/ 356275 h 1343642"/>
                <a:gd name="connsiteX1" fmla="*/ 519994 w 519994"/>
                <a:gd name="connsiteY1" fmla="*/ 947 h 1343642"/>
                <a:gd name="connsiteX2" fmla="*/ 516318 w 519994"/>
                <a:gd name="connsiteY2" fmla="*/ 1 h 1343642"/>
                <a:gd name="connsiteX3" fmla="*/ 456661 w 519994"/>
                <a:gd name="connsiteY3" fmla="*/ 349414 h 1343642"/>
                <a:gd name="connsiteX4" fmla="*/ 138997 w 519994"/>
                <a:gd name="connsiteY4" fmla="*/ 959420 h 1343642"/>
                <a:gd name="connsiteX5" fmla="*/ 143627 w 519994"/>
                <a:gd name="connsiteY5" fmla="*/ 1214989 h 1343642"/>
                <a:gd name="connsiteX6" fmla="*/ 73878 w 519994"/>
                <a:gd name="connsiteY6" fmla="*/ 1146963 h 1343642"/>
                <a:gd name="connsiteX7" fmla="*/ 103032 w 519994"/>
                <a:gd name="connsiteY7" fmla="*/ 1277851 h 1343642"/>
                <a:gd name="connsiteX8" fmla="*/ 91933 w 519994"/>
                <a:gd name="connsiteY8" fmla="*/ 1343642 h 1343642"/>
                <a:gd name="connsiteX9" fmla="*/ 0 w 519994"/>
                <a:gd name="connsiteY9" fmla="*/ 1122917 h 1343642"/>
                <a:gd name="connsiteX10" fmla="*/ 51684 w 519994"/>
                <a:gd name="connsiteY10" fmla="*/ 1014982 h 1343642"/>
                <a:gd name="connsiteX11" fmla="*/ 315034 w 519994"/>
                <a:gd name="connsiteY11" fmla="*/ 356275 h 1343642"/>
                <a:gd name="connsiteX0" fmla="*/ 315034 w 519994"/>
                <a:gd name="connsiteY0" fmla="*/ 355328 h 1342695"/>
                <a:gd name="connsiteX1" fmla="*/ 519994 w 519994"/>
                <a:gd name="connsiteY1" fmla="*/ 0 h 1342695"/>
                <a:gd name="connsiteX2" fmla="*/ 456661 w 519994"/>
                <a:gd name="connsiteY2" fmla="*/ 348467 h 1342695"/>
                <a:gd name="connsiteX3" fmla="*/ 138997 w 519994"/>
                <a:gd name="connsiteY3" fmla="*/ 958473 h 1342695"/>
                <a:gd name="connsiteX4" fmla="*/ 143627 w 519994"/>
                <a:gd name="connsiteY4" fmla="*/ 1214042 h 1342695"/>
                <a:gd name="connsiteX5" fmla="*/ 73878 w 519994"/>
                <a:gd name="connsiteY5" fmla="*/ 1146016 h 1342695"/>
                <a:gd name="connsiteX6" fmla="*/ 103032 w 519994"/>
                <a:gd name="connsiteY6" fmla="*/ 1276904 h 1342695"/>
                <a:gd name="connsiteX7" fmla="*/ 91933 w 519994"/>
                <a:gd name="connsiteY7" fmla="*/ 1342695 h 1342695"/>
                <a:gd name="connsiteX8" fmla="*/ 0 w 519994"/>
                <a:gd name="connsiteY8" fmla="*/ 1121970 h 1342695"/>
                <a:gd name="connsiteX9" fmla="*/ 51684 w 519994"/>
                <a:gd name="connsiteY9" fmla="*/ 1014035 h 1342695"/>
                <a:gd name="connsiteX10" fmla="*/ 315034 w 519994"/>
                <a:gd name="connsiteY10" fmla="*/ 355328 h 1342695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38997 w 461777"/>
                <a:gd name="connsiteY2" fmla="*/ 685875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38997 w 461777"/>
                <a:gd name="connsiteY2" fmla="*/ 685875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73878 w 461777"/>
                <a:gd name="connsiteY4" fmla="*/ 87341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51684 w 461777"/>
                <a:gd name="connsiteY8" fmla="*/ 741437 h 1070097"/>
                <a:gd name="connsiteX9" fmla="*/ 315034 w 461777"/>
                <a:gd name="connsiteY9" fmla="*/ 82730 h 1070097"/>
                <a:gd name="connsiteX0" fmla="*/ 315034 w 461777"/>
                <a:gd name="connsiteY0" fmla="*/ 82730 h 1070097"/>
                <a:gd name="connsiteX1" fmla="*/ 456661 w 461777"/>
                <a:gd name="connsiteY1" fmla="*/ 75869 h 1070097"/>
                <a:gd name="connsiteX2" fmla="*/ 144954 w 461777"/>
                <a:gd name="connsiteY2" fmla="*/ 700668 h 1070097"/>
                <a:gd name="connsiteX3" fmla="*/ 143627 w 461777"/>
                <a:gd name="connsiteY3" fmla="*/ 941444 h 1070097"/>
                <a:gd name="connsiteX4" fmla="*/ 98472 w 461777"/>
                <a:gd name="connsiteY4" fmla="*/ 878988 h 1070097"/>
                <a:gd name="connsiteX5" fmla="*/ 103032 w 461777"/>
                <a:gd name="connsiteY5" fmla="*/ 1004306 h 1070097"/>
                <a:gd name="connsiteX6" fmla="*/ 91933 w 461777"/>
                <a:gd name="connsiteY6" fmla="*/ 1070097 h 1070097"/>
                <a:gd name="connsiteX7" fmla="*/ 0 w 461777"/>
                <a:gd name="connsiteY7" fmla="*/ 849372 h 1070097"/>
                <a:gd name="connsiteX8" fmla="*/ 315034 w 461777"/>
                <a:gd name="connsiteY8" fmla="*/ 82730 h 1070097"/>
                <a:gd name="connsiteX0" fmla="*/ 316273 w 463016"/>
                <a:gd name="connsiteY0" fmla="*/ 82730 h 1070097"/>
                <a:gd name="connsiteX1" fmla="*/ 457900 w 463016"/>
                <a:gd name="connsiteY1" fmla="*/ 75869 h 1070097"/>
                <a:gd name="connsiteX2" fmla="*/ 146193 w 463016"/>
                <a:gd name="connsiteY2" fmla="*/ 700668 h 1070097"/>
                <a:gd name="connsiteX3" fmla="*/ 144866 w 463016"/>
                <a:gd name="connsiteY3" fmla="*/ 941444 h 1070097"/>
                <a:gd name="connsiteX4" fmla="*/ 99711 w 463016"/>
                <a:gd name="connsiteY4" fmla="*/ 878988 h 1070097"/>
                <a:gd name="connsiteX5" fmla="*/ 104271 w 463016"/>
                <a:gd name="connsiteY5" fmla="*/ 1004306 h 1070097"/>
                <a:gd name="connsiteX6" fmla="*/ 93172 w 463016"/>
                <a:gd name="connsiteY6" fmla="*/ 1070097 h 1070097"/>
                <a:gd name="connsiteX7" fmla="*/ 0 w 463016"/>
                <a:gd name="connsiteY7" fmla="*/ 647528 h 1070097"/>
                <a:gd name="connsiteX8" fmla="*/ 316273 w 463016"/>
                <a:gd name="connsiteY8" fmla="*/ 82730 h 1070097"/>
                <a:gd name="connsiteX0" fmla="*/ 316273 w 463016"/>
                <a:gd name="connsiteY0" fmla="*/ 82730 h 1070097"/>
                <a:gd name="connsiteX1" fmla="*/ 457900 w 463016"/>
                <a:gd name="connsiteY1" fmla="*/ 75869 h 1070097"/>
                <a:gd name="connsiteX2" fmla="*/ 146193 w 463016"/>
                <a:gd name="connsiteY2" fmla="*/ 700668 h 1070097"/>
                <a:gd name="connsiteX3" fmla="*/ 99711 w 463016"/>
                <a:gd name="connsiteY3" fmla="*/ 878988 h 1070097"/>
                <a:gd name="connsiteX4" fmla="*/ 104271 w 463016"/>
                <a:gd name="connsiteY4" fmla="*/ 1004306 h 1070097"/>
                <a:gd name="connsiteX5" fmla="*/ 93172 w 463016"/>
                <a:gd name="connsiteY5" fmla="*/ 1070097 h 1070097"/>
                <a:gd name="connsiteX6" fmla="*/ 0 w 463016"/>
                <a:gd name="connsiteY6" fmla="*/ 647528 h 1070097"/>
                <a:gd name="connsiteX7" fmla="*/ 316273 w 463016"/>
                <a:gd name="connsiteY7" fmla="*/ 82730 h 1070097"/>
                <a:gd name="connsiteX0" fmla="*/ 322618 w 469361"/>
                <a:gd name="connsiteY0" fmla="*/ 82730 h 1004306"/>
                <a:gd name="connsiteX1" fmla="*/ 464245 w 469361"/>
                <a:gd name="connsiteY1" fmla="*/ 75869 h 1004306"/>
                <a:gd name="connsiteX2" fmla="*/ 152538 w 469361"/>
                <a:gd name="connsiteY2" fmla="*/ 700668 h 1004306"/>
                <a:gd name="connsiteX3" fmla="*/ 106056 w 469361"/>
                <a:gd name="connsiteY3" fmla="*/ 878988 h 1004306"/>
                <a:gd name="connsiteX4" fmla="*/ 110616 w 469361"/>
                <a:gd name="connsiteY4" fmla="*/ 1004306 h 1004306"/>
                <a:gd name="connsiteX5" fmla="*/ 6345 w 469361"/>
                <a:gd name="connsiteY5" fmla="*/ 647528 h 1004306"/>
                <a:gd name="connsiteX6" fmla="*/ 322618 w 469361"/>
                <a:gd name="connsiteY6" fmla="*/ 82730 h 1004306"/>
                <a:gd name="connsiteX0" fmla="*/ 322618 w 469361"/>
                <a:gd name="connsiteY0" fmla="*/ 82730 h 1004306"/>
                <a:gd name="connsiteX1" fmla="*/ 464245 w 469361"/>
                <a:gd name="connsiteY1" fmla="*/ 75869 h 1004306"/>
                <a:gd name="connsiteX2" fmla="*/ 152538 w 469361"/>
                <a:gd name="connsiteY2" fmla="*/ 700668 h 1004306"/>
                <a:gd name="connsiteX3" fmla="*/ 193895 w 469361"/>
                <a:gd name="connsiteY3" fmla="*/ 973101 h 1004306"/>
                <a:gd name="connsiteX4" fmla="*/ 110616 w 469361"/>
                <a:gd name="connsiteY4" fmla="*/ 1004306 h 1004306"/>
                <a:gd name="connsiteX5" fmla="*/ 6345 w 469361"/>
                <a:gd name="connsiteY5" fmla="*/ 647528 h 1004306"/>
                <a:gd name="connsiteX6" fmla="*/ 322618 w 469361"/>
                <a:gd name="connsiteY6" fmla="*/ 82730 h 1004306"/>
                <a:gd name="connsiteX0" fmla="*/ 322618 w 482148"/>
                <a:gd name="connsiteY0" fmla="*/ 22003 h 943579"/>
                <a:gd name="connsiteX1" fmla="*/ 477508 w 482148"/>
                <a:gd name="connsiteY1" fmla="*/ 351106 h 943579"/>
                <a:gd name="connsiteX2" fmla="*/ 152538 w 482148"/>
                <a:gd name="connsiteY2" fmla="*/ 639941 h 943579"/>
                <a:gd name="connsiteX3" fmla="*/ 193895 w 482148"/>
                <a:gd name="connsiteY3" fmla="*/ 912374 h 943579"/>
                <a:gd name="connsiteX4" fmla="*/ 110616 w 482148"/>
                <a:gd name="connsiteY4" fmla="*/ 943579 h 943579"/>
                <a:gd name="connsiteX5" fmla="*/ 6345 w 482148"/>
                <a:gd name="connsiteY5" fmla="*/ 586801 h 943579"/>
                <a:gd name="connsiteX6" fmla="*/ 322618 w 482148"/>
                <a:gd name="connsiteY6" fmla="*/ 22003 h 943579"/>
                <a:gd name="connsiteX0" fmla="*/ 373280 w 484661"/>
                <a:gd name="connsiteY0" fmla="*/ 53895 h 715010"/>
                <a:gd name="connsiteX1" fmla="*/ 477508 w 484661"/>
                <a:gd name="connsiteY1" fmla="*/ 122537 h 715010"/>
                <a:gd name="connsiteX2" fmla="*/ 152538 w 484661"/>
                <a:gd name="connsiteY2" fmla="*/ 411372 h 715010"/>
                <a:gd name="connsiteX3" fmla="*/ 193895 w 484661"/>
                <a:gd name="connsiteY3" fmla="*/ 683805 h 715010"/>
                <a:gd name="connsiteX4" fmla="*/ 110616 w 484661"/>
                <a:gd name="connsiteY4" fmla="*/ 715010 h 715010"/>
                <a:gd name="connsiteX5" fmla="*/ 6345 w 484661"/>
                <a:gd name="connsiteY5" fmla="*/ 358232 h 715010"/>
                <a:gd name="connsiteX6" fmla="*/ 373280 w 484661"/>
                <a:gd name="connsiteY6" fmla="*/ 53895 h 715010"/>
                <a:gd name="connsiteX0" fmla="*/ 374495 w 485876"/>
                <a:gd name="connsiteY0" fmla="*/ 53895 h 706063"/>
                <a:gd name="connsiteX1" fmla="*/ 478723 w 485876"/>
                <a:gd name="connsiteY1" fmla="*/ 122537 h 706063"/>
                <a:gd name="connsiteX2" fmla="*/ 153753 w 485876"/>
                <a:gd name="connsiteY2" fmla="*/ 411372 h 706063"/>
                <a:gd name="connsiteX3" fmla="*/ 195110 w 485876"/>
                <a:gd name="connsiteY3" fmla="*/ 683805 h 706063"/>
                <a:gd name="connsiteX4" fmla="*/ 87917 w 485876"/>
                <a:gd name="connsiteY4" fmla="*/ 705860 h 706063"/>
                <a:gd name="connsiteX5" fmla="*/ 7560 w 485876"/>
                <a:gd name="connsiteY5" fmla="*/ 358232 h 706063"/>
                <a:gd name="connsiteX6" fmla="*/ 374495 w 485876"/>
                <a:gd name="connsiteY6" fmla="*/ 53895 h 706063"/>
                <a:gd name="connsiteX0" fmla="*/ 398943 w 488265"/>
                <a:gd name="connsiteY0" fmla="*/ 60728 h 690306"/>
                <a:gd name="connsiteX1" fmla="*/ 478723 w 488265"/>
                <a:gd name="connsiteY1" fmla="*/ 106780 h 690306"/>
                <a:gd name="connsiteX2" fmla="*/ 153753 w 488265"/>
                <a:gd name="connsiteY2" fmla="*/ 395615 h 690306"/>
                <a:gd name="connsiteX3" fmla="*/ 195110 w 488265"/>
                <a:gd name="connsiteY3" fmla="*/ 668048 h 690306"/>
                <a:gd name="connsiteX4" fmla="*/ 87917 w 488265"/>
                <a:gd name="connsiteY4" fmla="*/ 690103 h 690306"/>
                <a:gd name="connsiteX5" fmla="*/ 7560 w 488265"/>
                <a:gd name="connsiteY5" fmla="*/ 342475 h 690306"/>
                <a:gd name="connsiteX6" fmla="*/ 398943 w 488265"/>
                <a:gd name="connsiteY6" fmla="*/ 60728 h 690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8265" h="690306">
                  <a:moveTo>
                    <a:pt x="398943" y="60728"/>
                  </a:moveTo>
                  <a:cubicBezTo>
                    <a:pt x="466439" y="-50200"/>
                    <a:pt x="508062" y="6256"/>
                    <a:pt x="478723" y="106780"/>
                  </a:cubicBezTo>
                  <a:cubicBezTo>
                    <a:pt x="434504" y="311768"/>
                    <a:pt x="223324" y="218404"/>
                    <a:pt x="153753" y="395615"/>
                  </a:cubicBezTo>
                  <a:cubicBezTo>
                    <a:pt x="94055" y="529468"/>
                    <a:pt x="202097" y="617442"/>
                    <a:pt x="195110" y="668048"/>
                  </a:cubicBezTo>
                  <a:cubicBezTo>
                    <a:pt x="169397" y="720585"/>
                    <a:pt x="86986" y="659448"/>
                    <a:pt x="87917" y="690103"/>
                  </a:cubicBezTo>
                  <a:cubicBezTo>
                    <a:pt x="71299" y="651526"/>
                    <a:pt x="-27774" y="496071"/>
                    <a:pt x="7560" y="342475"/>
                  </a:cubicBezTo>
                  <a:cubicBezTo>
                    <a:pt x="44743" y="177914"/>
                    <a:pt x="322833" y="189645"/>
                    <a:pt x="398943" y="6072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3E78A71-59FB-B0CD-99A5-40857588F1A2}"/>
                </a:ext>
              </a:extLst>
            </p:cNvPr>
            <p:cNvSpPr/>
            <p:nvPr/>
          </p:nvSpPr>
          <p:spPr>
            <a:xfrm rot="21074393">
              <a:off x="4577511" y="4153029"/>
              <a:ext cx="347211" cy="1017085"/>
            </a:xfrm>
            <a:custGeom>
              <a:avLst/>
              <a:gdLst>
                <a:gd name="connsiteX0" fmla="*/ 342480 w 538160"/>
                <a:gd name="connsiteY0" fmla="*/ 0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15" fmla="*/ 342480 w 538160"/>
                <a:gd name="connsiteY15" fmla="*/ 0 h 1504955"/>
                <a:gd name="connsiteX0" fmla="*/ 318350 w 538160"/>
                <a:gd name="connsiteY0" fmla="*/ 0 h 1512281"/>
                <a:gd name="connsiteX1" fmla="*/ 538160 w 538160"/>
                <a:gd name="connsiteY1" fmla="*/ 7326 h 1512281"/>
                <a:gd name="connsiteX2" fmla="*/ 538160 w 538160"/>
                <a:gd name="connsiteY2" fmla="*/ 182333 h 1512281"/>
                <a:gd name="connsiteX3" fmla="*/ 534484 w 538160"/>
                <a:gd name="connsiteY3" fmla="*/ 181387 h 1512281"/>
                <a:gd name="connsiteX4" fmla="*/ 527050 w 538160"/>
                <a:gd name="connsiteY4" fmla="*/ 186718 h 1512281"/>
                <a:gd name="connsiteX5" fmla="*/ 428625 w 538160"/>
                <a:gd name="connsiteY5" fmla="*/ 513743 h 1512281"/>
                <a:gd name="connsiteX6" fmla="*/ 157163 w 538160"/>
                <a:gd name="connsiteY6" fmla="*/ 1140806 h 1512281"/>
                <a:gd name="connsiteX7" fmla="*/ 126206 w 538160"/>
                <a:gd name="connsiteY7" fmla="*/ 1340831 h 1512281"/>
                <a:gd name="connsiteX8" fmla="*/ 147638 w 538160"/>
                <a:gd name="connsiteY8" fmla="*/ 1428936 h 1512281"/>
                <a:gd name="connsiteX9" fmla="*/ 109538 w 538160"/>
                <a:gd name="connsiteY9" fmla="*/ 1464655 h 1512281"/>
                <a:gd name="connsiteX10" fmla="*/ 97631 w 538160"/>
                <a:gd name="connsiteY10" fmla="*/ 1512281 h 1512281"/>
                <a:gd name="connsiteX11" fmla="*/ 0 w 538160"/>
                <a:gd name="connsiteY11" fmla="*/ 1305112 h 1512281"/>
                <a:gd name="connsiteX12" fmla="*/ 69850 w 538160"/>
                <a:gd name="connsiteY12" fmla="*/ 1196368 h 1512281"/>
                <a:gd name="connsiteX13" fmla="*/ 300040 w 538160"/>
                <a:gd name="connsiteY13" fmla="*/ 416908 h 1512281"/>
                <a:gd name="connsiteX14" fmla="*/ 342446 w 538160"/>
                <a:gd name="connsiteY14" fmla="*/ 8598 h 1512281"/>
                <a:gd name="connsiteX15" fmla="*/ 318350 w 538160"/>
                <a:gd name="connsiteY15" fmla="*/ 0 h 1512281"/>
                <a:gd name="connsiteX0" fmla="*/ 342446 w 538160"/>
                <a:gd name="connsiteY0" fmla="*/ 1272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0" fmla="*/ 321844 w 538160"/>
                <a:gd name="connsiteY0" fmla="*/ -1 h 1510466"/>
                <a:gd name="connsiteX1" fmla="*/ 538160 w 538160"/>
                <a:gd name="connsiteY1" fmla="*/ 5511 h 1510466"/>
                <a:gd name="connsiteX2" fmla="*/ 538160 w 538160"/>
                <a:gd name="connsiteY2" fmla="*/ 180518 h 1510466"/>
                <a:gd name="connsiteX3" fmla="*/ 534484 w 538160"/>
                <a:gd name="connsiteY3" fmla="*/ 179572 h 1510466"/>
                <a:gd name="connsiteX4" fmla="*/ 527050 w 538160"/>
                <a:gd name="connsiteY4" fmla="*/ 184903 h 1510466"/>
                <a:gd name="connsiteX5" fmla="*/ 428625 w 538160"/>
                <a:gd name="connsiteY5" fmla="*/ 511928 h 1510466"/>
                <a:gd name="connsiteX6" fmla="*/ 157163 w 538160"/>
                <a:gd name="connsiteY6" fmla="*/ 1138991 h 1510466"/>
                <a:gd name="connsiteX7" fmla="*/ 126206 w 538160"/>
                <a:gd name="connsiteY7" fmla="*/ 1339016 h 1510466"/>
                <a:gd name="connsiteX8" fmla="*/ 147638 w 538160"/>
                <a:gd name="connsiteY8" fmla="*/ 1427121 h 1510466"/>
                <a:gd name="connsiteX9" fmla="*/ 109538 w 538160"/>
                <a:gd name="connsiteY9" fmla="*/ 1462840 h 1510466"/>
                <a:gd name="connsiteX10" fmla="*/ 97631 w 538160"/>
                <a:gd name="connsiteY10" fmla="*/ 1510466 h 1510466"/>
                <a:gd name="connsiteX11" fmla="*/ 0 w 538160"/>
                <a:gd name="connsiteY11" fmla="*/ 1303297 h 1510466"/>
                <a:gd name="connsiteX12" fmla="*/ 69850 w 538160"/>
                <a:gd name="connsiteY12" fmla="*/ 1194553 h 1510466"/>
                <a:gd name="connsiteX13" fmla="*/ 300040 w 538160"/>
                <a:gd name="connsiteY13" fmla="*/ 415093 h 1510466"/>
                <a:gd name="connsiteX14" fmla="*/ 321844 w 538160"/>
                <a:gd name="connsiteY14" fmla="*/ -1 h 1510466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26206 w 538160"/>
                <a:gd name="connsiteY7" fmla="*/ 1339017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09538 w 538160"/>
                <a:gd name="connsiteY8" fmla="*/ 1462841 h 1510467"/>
                <a:gd name="connsiteX9" fmla="*/ 97631 w 538160"/>
                <a:gd name="connsiteY9" fmla="*/ 1510467 h 1510467"/>
                <a:gd name="connsiteX10" fmla="*/ 0 w 538160"/>
                <a:gd name="connsiteY10" fmla="*/ 1303298 h 1510467"/>
                <a:gd name="connsiteX11" fmla="*/ 69850 w 538160"/>
                <a:gd name="connsiteY11" fmla="*/ 1194554 h 1510467"/>
                <a:gd name="connsiteX12" fmla="*/ 300040 w 538160"/>
                <a:gd name="connsiteY12" fmla="*/ 415094 h 1510467"/>
                <a:gd name="connsiteX13" fmla="*/ 321844 w 538160"/>
                <a:gd name="connsiteY13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91372 w 519994"/>
                <a:gd name="connsiteY9" fmla="*/ 1462841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23213"/>
                <a:gd name="connsiteX1" fmla="*/ 519994 w 519994"/>
                <a:gd name="connsiteY1" fmla="*/ 5512 h 1523213"/>
                <a:gd name="connsiteX2" fmla="*/ 519994 w 519994"/>
                <a:gd name="connsiteY2" fmla="*/ 180519 h 1523213"/>
                <a:gd name="connsiteX3" fmla="*/ 516318 w 519994"/>
                <a:gd name="connsiteY3" fmla="*/ 179573 h 1523213"/>
                <a:gd name="connsiteX4" fmla="*/ 508884 w 519994"/>
                <a:gd name="connsiteY4" fmla="*/ 184904 h 1523213"/>
                <a:gd name="connsiteX5" fmla="*/ 410459 w 519994"/>
                <a:gd name="connsiteY5" fmla="*/ 511929 h 1523213"/>
                <a:gd name="connsiteX6" fmla="*/ 138997 w 519994"/>
                <a:gd name="connsiteY6" fmla="*/ 1138992 h 1523213"/>
                <a:gd name="connsiteX7" fmla="*/ 143627 w 519994"/>
                <a:gd name="connsiteY7" fmla="*/ 1394561 h 1523213"/>
                <a:gd name="connsiteX8" fmla="*/ 73878 w 519994"/>
                <a:gd name="connsiteY8" fmla="*/ 1326535 h 1523213"/>
                <a:gd name="connsiteX9" fmla="*/ 103032 w 519994"/>
                <a:gd name="connsiteY9" fmla="*/ 1457423 h 1523213"/>
                <a:gd name="connsiteX10" fmla="*/ 91933 w 519994"/>
                <a:gd name="connsiteY10" fmla="*/ 1523214 h 1523213"/>
                <a:gd name="connsiteX11" fmla="*/ 0 w 519994"/>
                <a:gd name="connsiteY11" fmla="*/ 1302489 h 1523213"/>
                <a:gd name="connsiteX12" fmla="*/ 51684 w 519994"/>
                <a:gd name="connsiteY12" fmla="*/ 1194554 h 1523213"/>
                <a:gd name="connsiteX13" fmla="*/ 281874 w 519994"/>
                <a:gd name="connsiteY13" fmla="*/ 415094 h 1523213"/>
                <a:gd name="connsiteX14" fmla="*/ 303678 w 519994"/>
                <a:gd name="connsiteY14" fmla="*/ 0 h 1523213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508884 w 519994"/>
                <a:gd name="connsiteY4" fmla="*/ 184904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19994" h="1523214">
                  <a:moveTo>
                    <a:pt x="303678" y="0"/>
                  </a:moveTo>
                  <a:lnTo>
                    <a:pt x="519994" y="5512"/>
                  </a:lnTo>
                  <a:lnTo>
                    <a:pt x="519994" y="180519"/>
                  </a:lnTo>
                  <a:lnTo>
                    <a:pt x="516318" y="179573"/>
                  </a:lnTo>
                  <a:cubicBezTo>
                    <a:pt x="514174" y="180179"/>
                    <a:pt x="508454" y="121915"/>
                    <a:pt x="488823" y="174596"/>
                  </a:cubicBezTo>
                  <a:cubicBezTo>
                    <a:pt x="469192" y="227277"/>
                    <a:pt x="474733" y="327382"/>
                    <a:pt x="398533" y="495657"/>
                  </a:cubicBezTo>
                  <a:cubicBezTo>
                    <a:pt x="354314" y="700645"/>
                    <a:pt x="208568" y="961781"/>
                    <a:pt x="138997" y="1138992"/>
                  </a:cubicBezTo>
                  <a:cubicBezTo>
                    <a:pt x="191976" y="1192262"/>
                    <a:pt x="154480" y="1363304"/>
                    <a:pt x="143627" y="1394561"/>
                  </a:cubicBezTo>
                  <a:cubicBezTo>
                    <a:pt x="109188" y="1414966"/>
                    <a:pt x="79430" y="1288809"/>
                    <a:pt x="73878" y="1326535"/>
                  </a:cubicBezTo>
                  <a:cubicBezTo>
                    <a:pt x="65941" y="1380510"/>
                    <a:pt x="102101" y="1426768"/>
                    <a:pt x="103032" y="1457423"/>
                  </a:cubicBezTo>
                  <a:cubicBezTo>
                    <a:pt x="99063" y="1475283"/>
                    <a:pt x="128049" y="1516863"/>
                    <a:pt x="91933" y="1523214"/>
                  </a:cubicBezTo>
                  <a:cubicBezTo>
                    <a:pt x="72486" y="1498608"/>
                    <a:pt x="4631" y="1440072"/>
                    <a:pt x="0" y="1302489"/>
                  </a:cubicBezTo>
                  <a:cubicBezTo>
                    <a:pt x="132" y="1264919"/>
                    <a:pt x="32035" y="1256448"/>
                    <a:pt x="51684" y="1194554"/>
                  </a:cubicBezTo>
                  <a:cubicBezTo>
                    <a:pt x="92333" y="1066508"/>
                    <a:pt x="125637" y="662746"/>
                    <a:pt x="281874" y="415094"/>
                  </a:cubicBezTo>
                  <a:cubicBezTo>
                    <a:pt x="313955" y="272880"/>
                    <a:pt x="300318" y="117784"/>
                    <a:pt x="30367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CE20268-5842-F889-5DE0-F4E8EF3F47B7}"/>
                </a:ext>
              </a:extLst>
            </p:cNvPr>
            <p:cNvSpPr/>
            <p:nvPr/>
          </p:nvSpPr>
          <p:spPr>
            <a:xfrm rot="14787248">
              <a:off x="5313383" y="4010041"/>
              <a:ext cx="638201" cy="631264"/>
            </a:xfrm>
            <a:custGeom>
              <a:avLst/>
              <a:gdLst>
                <a:gd name="connsiteX0" fmla="*/ 342480 w 538160"/>
                <a:gd name="connsiteY0" fmla="*/ 0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15" fmla="*/ 342480 w 538160"/>
                <a:gd name="connsiteY15" fmla="*/ 0 h 1504955"/>
                <a:gd name="connsiteX0" fmla="*/ 318350 w 538160"/>
                <a:gd name="connsiteY0" fmla="*/ 0 h 1512281"/>
                <a:gd name="connsiteX1" fmla="*/ 538160 w 538160"/>
                <a:gd name="connsiteY1" fmla="*/ 7326 h 1512281"/>
                <a:gd name="connsiteX2" fmla="*/ 538160 w 538160"/>
                <a:gd name="connsiteY2" fmla="*/ 182333 h 1512281"/>
                <a:gd name="connsiteX3" fmla="*/ 534484 w 538160"/>
                <a:gd name="connsiteY3" fmla="*/ 181387 h 1512281"/>
                <a:gd name="connsiteX4" fmla="*/ 527050 w 538160"/>
                <a:gd name="connsiteY4" fmla="*/ 186718 h 1512281"/>
                <a:gd name="connsiteX5" fmla="*/ 428625 w 538160"/>
                <a:gd name="connsiteY5" fmla="*/ 513743 h 1512281"/>
                <a:gd name="connsiteX6" fmla="*/ 157163 w 538160"/>
                <a:gd name="connsiteY6" fmla="*/ 1140806 h 1512281"/>
                <a:gd name="connsiteX7" fmla="*/ 126206 w 538160"/>
                <a:gd name="connsiteY7" fmla="*/ 1340831 h 1512281"/>
                <a:gd name="connsiteX8" fmla="*/ 147638 w 538160"/>
                <a:gd name="connsiteY8" fmla="*/ 1428936 h 1512281"/>
                <a:gd name="connsiteX9" fmla="*/ 109538 w 538160"/>
                <a:gd name="connsiteY9" fmla="*/ 1464655 h 1512281"/>
                <a:gd name="connsiteX10" fmla="*/ 97631 w 538160"/>
                <a:gd name="connsiteY10" fmla="*/ 1512281 h 1512281"/>
                <a:gd name="connsiteX11" fmla="*/ 0 w 538160"/>
                <a:gd name="connsiteY11" fmla="*/ 1305112 h 1512281"/>
                <a:gd name="connsiteX12" fmla="*/ 69850 w 538160"/>
                <a:gd name="connsiteY12" fmla="*/ 1196368 h 1512281"/>
                <a:gd name="connsiteX13" fmla="*/ 300040 w 538160"/>
                <a:gd name="connsiteY13" fmla="*/ 416908 h 1512281"/>
                <a:gd name="connsiteX14" fmla="*/ 342446 w 538160"/>
                <a:gd name="connsiteY14" fmla="*/ 8598 h 1512281"/>
                <a:gd name="connsiteX15" fmla="*/ 318350 w 538160"/>
                <a:gd name="connsiteY15" fmla="*/ 0 h 1512281"/>
                <a:gd name="connsiteX0" fmla="*/ 342446 w 538160"/>
                <a:gd name="connsiteY0" fmla="*/ 1272 h 1504955"/>
                <a:gd name="connsiteX1" fmla="*/ 538160 w 538160"/>
                <a:gd name="connsiteY1" fmla="*/ 0 h 1504955"/>
                <a:gd name="connsiteX2" fmla="*/ 538160 w 538160"/>
                <a:gd name="connsiteY2" fmla="*/ 175007 h 1504955"/>
                <a:gd name="connsiteX3" fmla="*/ 534484 w 538160"/>
                <a:gd name="connsiteY3" fmla="*/ 174061 h 1504955"/>
                <a:gd name="connsiteX4" fmla="*/ 527050 w 538160"/>
                <a:gd name="connsiteY4" fmla="*/ 179392 h 1504955"/>
                <a:gd name="connsiteX5" fmla="*/ 428625 w 538160"/>
                <a:gd name="connsiteY5" fmla="*/ 506417 h 1504955"/>
                <a:gd name="connsiteX6" fmla="*/ 157163 w 538160"/>
                <a:gd name="connsiteY6" fmla="*/ 1133480 h 1504955"/>
                <a:gd name="connsiteX7" fmla="*/ 126206 w 538160"/>
                <a:gd name="connsiteY7" fmla="*/ 1333505 h 1504955"/>
                <a:gd name="connsiteX8" fmla="*/ 147638 w 538160"/>
                <a:gd name="connsiteY8" fmla="*/ 1421610 h 1504955"/>
                <a:gd name="connsiteX9" fmla="*/ 109538 w 538160"/>
                <a:gd name="connsiteY9" fmla="*/ 1457329 h 1504955"/>
                <a:gd name="connsiteX10" fmla="*/ 97631 w 538160"/>
                <a:gd name="connsiteY10" fmla="*/ 1504955 h 1504955"/>
                <a:gd name="connsiteX11" fmla="*/ 0 w 538160"/>
                <a:gd name="connsiteY11" fmla="*/ 1297786 h 1504955"/>
                <a:gd name="connsiteX12" fmla="*/ 69850 w 538160"/>
                <a:gd name="connsiteY12" fmla="*/ 1189042 h 1504955"/>
                <a:gd name="connsiteX13" fmla="*/ 300040 w 538160"/>
                <a:gd name="connsiteY13" fmla="*/ 409582 h 1504955"/>
                <a:gd name="connsiteX14" fmla="*/ 342446 w 538160"/>
                <a:gd name="connsiteY14" fmla="*/ 1272 h 1504955"/>
                <a:gd name="connsiteX0" fmla="*/ 321844 w 538160"/>
                <a:gd name="connsiteY0" fmla="*/ -1 h 1510466"/>
                <a:gd name="connsiteX1" fmla="*/ 538160 w 538160"/>
                <a:gd name="connsiteY1" fmla="*/ 5511 h 1510466"/>
                <a:gd name="connsiteX2" fmla="*/ 538160 w 538160"/>
                <a:gd name="connsiteY2" fmla="*/ 180518 h 1510466"/>
                <a:gd name="connsiteX3" fmla="*/ 534484 w 538160"/>
                <a:gd name="connsiteY3" fmla="*/ 179572 h 1510466"/>
                <a:gd name="connsiteX4" fmla="*/ 527050 w 538160"/>
                <a:gd name="connsiteY4" fmla="*/ 184903 h 1510466"/>
                <a:gd name="connsiteX5" fmla="*/ 428625 w 538160"/>
                <a:gd name="connsiteY5" fmla="*/ 511928 h 1510466"/>
                <a:gd name="connsiteX6" fmla="*/ 157163 w 538160"/>
                <a:gd name="connsiteY6" fmla="*/ 1138991 h 1510466"/>
                <a:gd name="connsiteX7" fmla="*/ 126206 w 538160"/>
                <a:gd name="connsiteY7" fmla="*/ 1339016 h 1510466"/>
                <a:gd name="connsiteX8" fmla="*/ 147638 w 538160"/>
                <a:gd name="connsiteY8" fmla="*/ 1427121 h 1510466"/>
                <a:gd name="connsiteX9" fmla="*/ 109538 w 538160"/>
                <a:gd name="connsiteY9" fmla="*/ 1462840 h 1510466"/>
                <a:gd name="connsiteX10" fmla="*/ 97631 w 538160"/>
                <a:gd name="connsiteY10" fmla="*/ 1510466 h 1510466"/>
                <a:gd name="connsiteX11" fmla="*/ 0 w 538160"/>
                <a:gd name="connsiteY11" fmla="*/ 1303297 h 1510466"/>
                <a:gd name="connsiteX12" fmla="*/ 69850 w 538160"/>
                <a:gd name="connsiteY12" fmla="*/ 1194553 h 1510466"/>
                <a:gd name="connsiteX13" fmla="*/ 300040 w 538160"/>
                <a:gd name="connsiteY13" fmla="*/ 415093 h 1510466"/>
                <a:gd name="connsiteX14" fmla="*/ 321844 w 538160"/>
                <a:gd name="connsiteY14" fmla="*/ -1 h 1510466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26206 w 538160"/>
                <a:gd name="connsiteY7" fmla="*/ 1339017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47638 w 538160"/>
                <a:gd name="connsiteY8" fmla="*/ 1427122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92044 w 538160"/>
                <a:gd name="connsiteY7" fmla="*/ 1326535 h 1510467"/>
                <a:gd name="connsiteX8" fmla="*/ 109538 w 538160"/>
                <a:gd name="connsiteY8" fmla="*/ 1462841 h 1510467"/>
                <a:gd name="connsiteX9" fmla="*/ 97631 w 538160"/>
                <a:gd name="connsiteY9" fmla="*/ 1510467 h 1510467"/>
                <a:gd name="connsiteX10" fmla="*/ 0 w 538160"/>
                <a:gd name="connsiteY10" fmla="*/ 1303298 h 1510467"/>
                <a:gd name="connsiteX11" fmla="*/ 69850 w 538160"/>
                <a:gd name="connsiteY11" fmla="*/ 1194554 h 1510467"/>
                <a:gd name="connsiteX12" fmla="*/ 300040 w 538160"/>
                <a:gd name="connsiteY12" fmla="*/ 415094 h 1510467"/>
                <a:gd name="connsiteX13" fmla="*/ 321844 w 538160"/>
                <a:gd name="connsiteY13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21844 w 538160"/>
                <a:gd name="connsiteY0" fmla="*/ 0 h 1510467"/>
                <a:gd name="connsiteX1" fmla="*/ 538160 w 538160"/>
                <a:gd name="connsiteY1" fmla="*/ 5512 h 1510467"/>
                <a:gd name="connsiteX2" fmla="*/ 538160 w 538160"/>
                <a:gd name="connsiteY2" fmla="*/ 180519 h 1510467"/>
                <a:gd name="connsiteX3" fmla="*/ 534484 w 538160"/>
                <a:gd name="connsiteY3" fmla="*/ 179573 h 1510467"/>
                <a:gd name="connsiteX4" fmla="*/ 527050 w 538160"/>
                <a:gd name="connsiteY4" fmla="*/ 184904 h 1510467"/>
                <a:gd name="connsiteX5" fmla="*/ 428625 w 538160"/>
                <a:gd name="connsiteY5" fmla="*/ 511929 h 1510467"/>
                <a:gd name="connsiteX6" fmla="*/ 157163 w 538160"/>
                <a:gd name="connsiteY6" fmla="*/ 1138992 h 1510467"/>
                <a:gd name="connsiteX7" fmla="*/ 157182 w 538160"/>
                <a:gd name="connsiteY7" fmla="*/ 1401066 h 1510467"/>
                <a:gd name="connsiteX8" fmla="*/ 92044 w 538160"/>
                <a:gd name="connsiteY8" fmla="*/ 1326535 h 1510467"/>
                <a:gd name="connsiteX9" fmla="*/ 109538 w 538160"/>
                <a:gd name="connsiteY9" fmla="*/ 1462841 h 1510467"/>
                <a:gd name="connsiteX10" fmla="*/ 97631 w 538160"/>
                <a:gd name="connsiteY10" fmla="*/ 1510467 h 1510467"/>
                <a:gd name="connsiteX11" fmla="*/ 0 w 538160"/>
                <a:gd name="connsiteY11" fmla="*/ 1303298 h 1510467"/>
                <a:gd name="connsiteX12" fmla="*/ 69850 w 538160"/>
                <a:gd name="connsiteY12" fmla="*/ 1194554 h 1510467"/>
                <a:gd name="connsiteX13" fmla="*/ 300040 w 538160"/>
                <a:gd name="connsiteY13" fmla="*/ 415094 h 1510467"/>
                <a:gd name="connsiteX14" fmla="*/ 321844 w 538160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91372 w 519994"/>
                <a:gd name="connsiteY9" fmla="*/ 1462841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39016 w 519994"/>
                <a:gd name="connsiteY7" fmla="*/ 1401066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10467"/>
                <a:gd name="connsiteX1" fmla="*/ 519994 w 519994"/>
                <a:gd name="connsiteY1" fmla="*/ 5512 h 1510467"/>
                <a:gd name="connsiteX2" fmla="*/ 519994 w 519994"/>
                <a:gd name="connsiteY2" fmla="*/ 180519 h 1510467"/>
                <a:gd name="connsiteX3" fmla="*/ 516318 w 519994"/>
                <a:gd name="connsiteY3" fmla="*/ 179573 h 1510467"/>
                <a:gd name="connsiteX4" fmla="*/ 508884 w 519994"/>
                <a:gd name="connsiteY4" fmla="*/ 184904 h 1510467"/>
                <a:gd name="connsiteX5" fmla="*/ 410459 w 519994"/>
                <a:gd name="connsiteY5" fmla="*/ 511929 h 1510467"/>
                <a:gd name="connsiteX6" fmla="*/ 138997 w 519994"/>
                <a:gd name="connsiteY6" fmla="*/ 1138992 h 1510467"/>
                <a:gd name="connsiteX7" fmla="*/ 143627 w 519994"/>
                <a:gd name="connsiteY7" fmla="*/ 1394561 h 1510467"/>
                <a:gd name="connsiteX8" fmla="*/ 73878 w 519994"/>
                <a:gd name="connsiteY8" fmla="*/ 1326535 h 1510467"/>
                <a:gd name="connsiteX9" fmla="*/ 103032 w 519994"/>
                <a:gd name="connsiteY9" fmla="*/ 1457423 h 1510467"/>
                <a:gd name="connsiteX10" fmla="*/ 79465 w 519994"/>
                <a:gd name="connsiteY10" fmla="*/ 1510467 h 1510467"/>
                <a:gd name="connsiteX11" fmla="*/ 0 w 519994"/>
                <a:gd name="connsiteY11" fmla="*/ 1302489 h 1510467"/>
                <a:gd name="connsiteX12" fmla="*/ 51684 w 519994"/>
                <a:gd name="connsiteY12" fmla="*/ 1194554 h 1510467"/>
                <a:gd name="connsiteX13" fmla="*/ 281874 w 519994"/>
                <a:gd name="connsiteY13" fmla="*/ 415094 h 1510467"/>
                <a:gd name="connsiteX14" fmla="*/ 303678 w 519994"/>
                <a:gd name="connsiteY14" fmla="*/ 0 h 1510467"/>
                <a:gd name="connsiteX0" fmla="*/ 303678 w 519994"/>
                <a:gd name="connsiteY0" fmla="*/ 0 h 1523213"/>
                <a:gd name="connsiteX1" fmla="*/ 519994 w 519994"/>
                <a:gd name="connsiteY1" fmla="*/ 5512 h 1523213"/>
                <a:gd name="connsiteX2" fmla="*/ 519994 w 519994"/>
                <a:gd name="connsiteY2" fmla="*/ 180519 h 1523213"/>
                <a:gd name="connsiteX3" fmla="*/ 516318 w 519994"/>
                <a:gd name="connsiteY3" fmla="*/ 179573 h 1523213"/>
                <a:gd name="connsiteX4" fmla="*/ 508884 w 519994"/>
                <a:gd name="connsiteY4" fmla="*/ 184904 h 1523213"/>
                <a:gd name="connsiteX5" fmla="*/ 410459 w 519994"/>
                <a:gd name="connsiteY5" fmla="*/ 511929 h 1523213"/>
                <a:gd name="connsiteX6" fmla="*/ 138997 w 519994"/>
                <a:gd name="connsiteY6" fmla="*/ 1138992 h 1523213"/>
                <a:gd name="connsiteX7" fmla="*/ 143627 w 519994"/>
                <a:gd name="connsiteY7" fmla="*/ 1394561 h 1523213"/>
                <a:gd name="connsiteX8" fmla="*/ 73878 w 519994"/>
                <a:gd name="connsiteY8" fmla="*/ 1326535 h 1523213"/>
                <a:gd name="connsiteX9" fmla="*/ 103032 w 519994"/>
                <a:gd name="connsiteY9" fmla="*/ 1457423 h 1523213"/>
                <a:gd name="connsiteX10" fmla="*/ 91933 w 519994"/>
                <a:gd name="connsiteY10" fmla="*/ 1523214 h 1523213"/>
                <a:gd name="connsiteX11" fmla="*/ 0 w 519994"/>
                <a:gd name="connsiteY11" fmla="*/ 1302489 h 1523213"/>
                <a:gd name="connsiteX12" fmla="*/ 51684 w 519994"/>
                <a:gd name="connsiteY12" fmla="*/ 1194554 h 1523213"/>
                <a:gd name="connsiteX13" fmla="*/ 281874 w 519994"/>
                <a:gd name="connsiteY13" fmla="*/ 415094 h 1523213"/>
                <a:gd name="connsiteX14" fmla="*/ 303678 w 519994"/>
                <a:gd name="connsiteY14" fmla="*/ 0 h 1523213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508884 w 519994"/>
                <a:gd name="connsiteY4" fmla="*/ 184904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98533 w 519994"/>
                <a:gd name="connsiteY5" fmla="*/ 495657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66385 w 519994"/>
                <a:gd name="connsiteY5" fmla="*/ 855100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1874 w 519994"/>
                <a:gd name="connsiteY13" fmla="*/ 415094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488823 w 519994"/>
                <a:gd name="connsiteY4" fmla="*/ 174596 h 1523214"/>
                <a:gd name="connsiteX5" fmla="*/ 366385 w 519994"/>
                <a:gd name="connsiteY5" fmla="*/ 855100 h 1523214"/>
                <a:gd name="connsiteX6" fmla="*/ 138997 w 519994"/>
                <a:gd name="connsiteY6" fmla="*/ 1138992 h 1523214"/>
                <a:gd name="connsiteX7" fmla="*/ 143627 w 519994"/>
                <a:gd name="connsiteY7" fmla="*/ 1394561 h 1523214"/>
                <a:gd name="connsiteX8" fmla="*/ 73878 w 519994"/>
                <a:gd name="connsiteY8" fmla="*/ 1326535 h 1523214"/>
                <a:gd name="connsiteX9" fmla="*/ 103032 w 519994"/>
                <a:gd name="connsiteY9" fmla="*/ 1457423 h 1523214"/>
                <a:gd name="connsiteX10" fmla="*/ 91933 w 519994"/>
                <a:gd name="connsiteY10" fmla="*/ 1523214 h 1523214"/>
                <a:gd name="connsiteX11" fmla="*/ 0 w 519994"/>
                <a:gd name="connsiteY11" fmla="*/ 1302489 h 1523214"/>
                <a:gd name="connsiteX12" fmla="*/ 51684 w 519994"/>
                <a:gd name="connsiteY12" fmla="*/ 1194554 h 1523214"/>
                <a:gd name="connsiteX13" fmla="*/ 287607 w 519994"/>
                <a:gd name="connsiteY13" fmla="*/ 705462 h 1523214"/>
                <a:gd name="connsiteX14" fmla="*/ 303678 w 519994"/>
                <a:gd name="connsiteY14" fmla="*/ 0 h 1523214"/>
                <a:gd name="connsiteX0" fmla="*/ 303678 w 519994"/>
                <a:gd name="connsiteY0" fmla="*/ 0 h 1523214"/>
                <a:gd name="connsiteX1" fmla="*/ 519994 w 519994"/>
                <a:gd name="connsiteY1" fmla="*/ 5512 h 1523214"/>
                <a:gd name="connsiteX2" fmla="*/ 519994 w 519994"/>
                <a:gd name="connsiteY2" fmla="*/ 180519 h 1523214"/>
                <a:gd name="connsiteX3" fmla="*/ 516318 w 519994"/>
                <a:gd name="connsiteY3" fmla="*/ 179573 h 1523214"/>
                <a:gd name="connsiteX4" fmla="*/ 366385 w 519994"/>
                <a:gd name="connsiteY4" fmla="*/ 855100 h 1523214"/>
                <a:gd name="connsiteX5" fmla="*/ 138997 w 519994"/>
                <a:gd name="connsiteY5" fmla="*/ 1138992 h 1523214"/>
                <a:gd name="connsiteX6" fmla="*/ 143627 w 519994"/>
                <a:gd name="connsiteY6" fmla="*/ 1394561 h 1523214"/>
                <a:gd name="connsiteX7" fmla="*/ 73878 w 519994"/>
                <a:gd name="connsiteY7" fmla="*/ 1326535 h 1523214"/>
                <a:gd name="connsiteX8" fmla="*/ 103032 w 519994"/>
                <a:gd name="connsiteY8" fmla="*/ 1457423 h 1523214"/>
                <a:gd name="connsiteX9" fmla="*/ 91933 w 519994"/>
                <a:gd name="connsiteY9" fmla="*/ 1523214 h 1523214"/>
                <a:gd name="connsiteX10" fmla="*/ 0 w 519994"/>
                <a:gd name="connsiteY10" fmla="*/ 1302489 h 1523214"/>
                <a:gd name="connsiteX11" fmla="*/ 51684 w 519994"/>
                <a:gd name="connsiteY11" fmla="*/ 1194554 h 1523214"/>
                <a:gd name="connsiteX12" fmla="*/ 287607 w 519994"/>
                <a:gd name="connsiteY12" fmla="*/ 705462 h 1523214"/>
                <a:gd name="connsiteX13" fmla="*/ 303678 w 519994"/>
                <a:gd name="connsiteY13" fmla="*/ 0 h 1523214"/>
                <a:gd name="connsiteX0" fmla="*/ 303678 w 955790"/>
                <a:gd name="connsiteY0" fmla="*/ 0 h 1523214"/>
                <a:gd name="connsiteX1" fmla="*/ 519994 w 955790"/>
                <a:gd name="connsiteY1" fmla="*/ 5512 h 1523214"/>
                <a:gd name="connsiteX2" fmla="*/ 519994 w 955790"/>
                <a:gd name="connsiteY2" fmla="*/ 180519 h 1523214"/>
                <a:gd name="connsiteX3" fmla="*/ 955790 w 955790"/>
                <a:gd name="connsiteY3" fmla="*/ 760091 h 1523214"/>
                <a:gd name="connsiteX4" fmla="*/ 366385 w 955790"/>
                <a:gd name="connsiteY4" fmla="*/ 855100 h 1523214"/>
                <a:gd name="connsiteX5" fmla="*/ 138997 w 955790"/>
                <a:gd name="connsiteY5" fmla="*/ 1138992 h 1523214"/>
                <a:gd name="connsiteX6" fmla="*/ 143627 w 955790"/>
                <a:gd name="connsiteY6" fmla="*/ 1394561 h 1523214"/>
                <a:gd name="connsiteX7" fmla="*/ 73878 w 955790"/>
                <a:gd name="connsiteY7" fmla="*/ 1326535 h 1523214"/>
                <a:gd name="connsiteX8" fmla="*/ 103032 w 955790"/>
                <a:gd name="connsiteY8" fmla="*/ 1457423 h 1523214"/>
                <a:gd name="connsiteX9" fmla="*/ 91933 w 955790"/>
                <a:gd name="connsiteY9" fmla="*/ 1523214 h 1523214"/>
                <a:gd name="connsiteX10" fmla="*/ 0 w 955790"/>
                <a:gd name="connsiteY10" fmla="*/ 1302489 h 1523214"/>
                <a:gd name="connsiteX11" fmla="*/ 51684 w 955790"/>
                <a:gd name="connsiteY11" fmla="*/ 1194554 h 1523214"/>
                <a:gd name="connsiteX12" fmla="*/ 287607 w 955790"/>
                <a:gd name="connsiteY12" fmla="*/ 705462 h 1523214"/>
                <a:gd name="connsiteX13" fmla="*/ 303678 w 955790"/>
                <a:gd name="connsiteY13" fmla="*/ 0 h 1523214"/>
                <a:gd name="connsiteX0" fmla="*/ 303678 w 955790"/>
                <a:gd name="connsiteY0" fmla="*/ 0 h 1523214"/>
                <a:gd name="connsiteX1" fmla="*/ 519994 w 955790"/>
                <a:gd name="connsiteY1" fmla="*/ 5512 h 1523214"/>
                <a:gd name="connsiteX2" fmla="*/ 955790 w 955790"/>
                <a:gd name="connsiteY2" fmla="*/ 760091 h 1523214"/>
                <a:gd name="connsiteX3" fmla="*/ 366385 w 955790"/>
                <a:gd name="connsiteY3" fmla="*/ 855100 h 1523214"/>
                <a:gd name="connsiteX4" fmla="*/ 138997 w 955790"/>
                <a:gd name="connsiteY4" fmla="*/ 1138992 h 1523214"/>
                <a:gd name="connsiteX5" fmla="*/ 143627 w 955790"/>
                <a:gd name="connsiteY5" fmla="*/ 1394561 h 1523214"/>
                <a:gd name="connsiteX6" fmla="*/ 73878 w 955790"/>
                <a:gd name="connsiteY6" fmla="*/ 1326535 h 1523214"/>
                <a:gd name="connsiteX7" fmla="*/ 103032 w 955790"/>
                <a:gd name="connsiteY7" fmla="*/ 1457423 h 1523214"/>
                <a:gd name="connsiteX8" fmla="*/ 91933 w 955790"/>
                <a:gd name="connsiteY8" fmla="*/ 1523214 h 1523214"/>
                <a:gd name="connsiteX9" fmla="*/ 0 w 955790"/>
                <a:gd name="connsiteY9" fmla="*/ 1302489 h 1523214"/>
                <a:gd name="connsiteX10" fmla="*/ 51684 w 955790"/>
                <a:gd name="connsiteY10" fmla="*/ 1194554 h 1523214"/>
                <a:gd name="connsiteX11" fmla="*/ 287607 w 955790"/>
                <a:gd name="connsiteY11" fmla="*/ 705462 h 1523214"/>
                <a:gd name="connsiteX12" fmla="*/ 303678 w 955790"/>
                <a:gd name="connsiteY12" fmla="*/ 0 h 1523214"/>
                <a:gd name="connsiteX0" fmla="*/ 303678 w 955790"/>
                <a:gd name="connsiteY0" fmla="*/ 0 h 1523214"/>
                <a:gd name="connsiteX1" fmla="*/ 955790 w 955790"/>
                <a:gd name="connsiteY1" fmla="*/ 760091 h 1523214"/>
                <a:gd name="connsiteX2" fmla="*/ 366385 w 955790"/>
                <a:gd name="connsiteY2" fmla="*/ 855100 h 1523214"/>
                <a:gd name="connsiteX3" fmla="*/ 138997 w 955790"/>
                <a:gd name="connsiteY3" fmla="*/ 1138992 h 1523214"/>
                <a:gd name="connsiteX4" fmla="*/ 143627 w 955790"/>
                <a:gd name="connsiteY4" fmla="*/ 1394561 h 1523214"/>
                <a:gd name="connsiteX5" fmla="*/ 73878 w 955790"/>
                <a:gd name="connsiteY5" fmla="*/ 1326535 h 1523214"/>
                <a:gd name="connsiteX6" fmla="*/ 103032 w 955790"/>
                <a:gd name="connsiteY6" fmla="*/ 1457423 h 1523214"/>
                <a:gd name="connsiteX7" fmla="*/ 91933 w 955790"/>
                <a:gd name="connsiteY7" fmla="*/ 1523214 h 1523214"/>
                <a:gd name="connsiteX8" fmla="*/ 0 w 955790"/>
                <a:gd name="connsiteY8" fmla="*/ 1302489 h 1523214"/>
                <a:gd name="connsiteX9" fmla="*/ 51684 w 955790"/>
                <a:gd name="connsiteY9" fmla="*/ 1194554 h 1523214"/>
                <a:gd name="connsiteX10" fmla="*/ 287607 w 955790"/>
                <a:gd name="connsiteY10" fmla="*/ 705462 h 1523214"/>
                <a:gd name="connsiteX11" fmla="*/ 303678 w 955790"/>
                <a:gd name="connsiteY11" fmla="*/ 0 h 1523214"/>
                <a:gd name="connsiteX0" fmla="*/ 915493 w 955790"/>
                <a:gd name="connsiteY0" fmla="*/ 1 h 945400"/>
                <a:gd name="connsiteX1" fmla="*/ 955790 w 955790"/>
                <a:gd name="connsiteY1" fmla="*/ 182277 h 945400"/>
                <a:gd name="connsiteX2" fmla="*/ 366385 w 955790"/>
                <a:gd name="connsiteY2" fmla="*/ 277286 h 945400"/>
                <a:gd name="connsiteX3" fmla="*/ 138997 w 955790"/>
                <a:gd name="connsiteY3" fmla="*/ 561178 h 945400"/>
                <a:gd name="connsiteX4" fmla="*/ 143627 w 955790"/>
                <a:gd name="connsiteY4" fmla="*/ 816747 h 945400"/>
                <a:gd name="connsiteX5" fmla="*/ 73878 w 955790"/>
                <a:gd name="connsiteY5" fmla="*/ 748721 h 945400"/>
                <a:gd name="connsiteX6" fmla="*/ 103032 w 955790"/>
                <a:gd name="connsiteY6" fmla="*/ 879609 h 945400"/>
                <a:gd name="connsiteX7" fmla="*/ 91933 w 955790"/>
                <a:gd name="connsiteY7" fmla="*/ 945400 h 945400"/>
                <a:gd name="connsiteX8" fmla="*/ 0 w 955790"/>
                <a:gd name="connsiteY8" fmla="*/ 724675 h 945400"/>
                <a:gd name="connsiteX9" fmla="*/ 51684 w 955790"/>
                <a:gd name="connsiteY9" fmla="*/ 616740 h 945400"/>
                <a:gd name="connsiteX10" fmla="*/ 287607 w 955790"/>
                <a:gd name="connsiteY10" fmla="*/ 127648 h 945400"/>
                <a:gd name="connsiteX11" fmla="*/ 915493 w 955790"/>
                <a:gd name="connsiteY11" fmla="*/ 1 h 945400"/>
                <a:gd name="connsiteX0" fmla="*/ 915493 w 955790"/>
                <a:gd name="connsiteY0" fmla="*/ 0 h 945399"/>
                <a:gd name="connsiteX1" fmla="*/ 955790 w 955790"/>
                <a:gd name="connsiteY1" fmla="*/ 182276 h 945399"/>
                <a:gd name="connsiteX2" fmla="*/ 366385 w 955790"/>
                <a:gd name="connsiteY2" fmla="*/ 277285 h 945399"/>
                <a:gd name="connsiteX3" fmla="*/ 138997 w 955790"/>
                <a:gd name="connsiteY3" fmla="*/ 561177 h 945399"/>
                <a:gd name="connsiteX4" fmla="*/ 143627 w 955790"/>
                <a:gd name="connsiteY4" fmla="*/ 816746 h 945399"/>
                <a:gd name="connsiteX5" fmla="*/ 73878 w 955790"/>
                <a:gd name="connsiteY5" fmla="*/ 748720 h 945399"/>
                <a:gd name="connsiteX6" fmla="*/ 103032 w 955790"/>
                <a:gd name="connsiteY6" fmla="*/ 879608 h 945399"/>
                <a:gd name="connsiteX7" fmla="*/ 91933 w 955790"/>
                <a:gd name="connsiteY7" fmla="*/ 945399 h 945399"/>
                <a:gd name="connsiteX8" fmla="*/ 0 w 955790"/>
                <a:gd name="connsiteY8" fmla="*/ 724674 h 945399"/>
                <a:gd name="connsiteX9" fmla="*/ 51684 w 955790"/>
                <a:gd name="connsiteY9" fmla="*/ 616739 h 945399"/>
                <a:gd name="connsiteX10" fmla="*/ 287607 w 955790"/>
                <a:gd name="connsiteY10" fmla="*/ 127647 h 945399"/>
                <a:gd name="connsiteX11" fmla="*/ 915493 w 955790"/>
                <a:gd name="connsiteY11" fmla="*/ 0 h 945399"/>
                <a:gd name="connsiteX0" fmla="*/ 915493 w 955790"/>
                <a:gd name="connsiteY0" fmla="*/ 0 h 945399"/>
                <a:gd name="connsiteX1" fmla="*/ 955790 w 955790"/>
                <a:gd name="connsiteY1" fmla="*/ 182276 h 945399"/>
                <a:gd name="connsiteX2" fmla="*/ 366385 w 955790"/>
                <a:gd name="connsiteY2" fmla="*/ 277285 h 945399"/>
                <a:gd name="connsiteX3" fmla="*/ 138997 w 955790"/>
                <a:gd name="connsiteY3" fmla="*/ 561177 h 945399"/>
                <a:gd name="connsiteX4" fmla="*/ 143627 w 955790"/>
                <a:gd name="connsiteY4" fmla="*/ 816746 h 945399"/>
                <a:gd name="connsiteX5" fmla="*/ 73878 w 955790"/>
                <a:gd name="connsiteY5" fmla="*/ 748720 h 945399"/>
                <a:gd name="connsiteX6" fmla="*/ 103032 w 955790"/>
                <a:gd name="connsiteY6" fmla="*/ 879608 h 945399"/>
                <a:gd name="connsiteX7" fmla="*/ 91933 w 955790"/>
                <a:gd name="connsiteY7" fmla="*/ 945399 h 945399"/>
                <a:gd name="connsiteX8" fmla="*/ 0 w 955790"/>
                <a:gd name="connsiteY8" fmla="*/ 724674 h 945399"/>
                <a:gd name="connsiteX9" fmla="*/ 51684 w 955790"/>
                <a:gd name="connsiteY9" fmla="*/ 616739 h 945399"/>
                <a:gd name="connsiteX10" fmla="*/ 307223 w 955790"/>
                <a:gd name="connsiteY10" fmla="*/ 136196 h 945399"/>
                <a:gd name="connsiteX11" fmla="*/ 915493 w 955790"/>
                <a:gd name="connsiteY11" fmla="*/ 0 h 945399"/>
                <a:gd name="connsiteX0" fmla="*/ 915493 w 955790"/>
                <a:gd name="connsiteY0" fmla="*/ 0 h 945399"/>
                <a:gd name="connsiteX1" fmla="*/ 955790 w 955790"/>
                <a:gd name="connsiteY1" fmla="*/ 182276 h 945399"/>
                <a:gd name="connsiteX2" fmla="*/ 366385 w 955790"/>
                <a:gd name="connsiteY2" fmla="*/ 277285 h 945399"/>
                <a:gd name="connsiteX3" fmla="*/ 138997 w 955790"/>
                <a:gd name="connsiteY3" fmla="*/ 561177 h 945399"/>
                <a:gd name="connsiteX4" fmla="*/ 143627 w 955790"/>
                <a:gd name="connsiteY4" fmla="*/ 816746 h 945399"/>
                <a:gd name="connsiteX5" fmla="*/ 73878 w 955790"/>
                <a:gd name="connsiteY5" fmla="*/ 748720 h 945399"/>
                <a:gd name="connsiteX6" fmla="*/ 103032 w 955790"/>
                <a:gd name="connsiteY6" fmla="*/ 879608 h 945399"/>
                <a:gd name="connsiteX7" fmla="*/ 91933 w 955790"/>
                <a:gd name="connsiteY7" fmla="*/ 945399 h 945399"/>
                <a:gd name="connsiteX8" fmla="*/ 0 w 955790"/>
                <a:gd name="connsiteY8" fmla="*/ 724674 h 945399"/>
                <a:gd name="connsiteX9" fmla="*/ 51684 w 955790"/>
                <a:gd name="connsiteY9" fmla="*/ 616739 h 945399"/>
                <a:gd name="connsiteX10" fmla="*/ 307223 w 955790"/>
                <a:gd name="connsiteY10" fmla="*/ 136196 h 945399"/>
                <a:gd name="connsiteX11" fmla="*/ 915493 w 955790"/>
                <a:gd name="connsiteY11" fmla="*/ 0 h 945399"/>
                <a:gd name="connsiteX0" fmla="*/ 915493 w 955790"/>
                <a:gd name="connsiteY0" fmla="*/ 0 h 945399"/>
                <a:gd name="connsiteX1" fmla="*/ 955790 w 955790"/>
                <a:gd name="connsiteY1" fmla="*/ 182276 h 945399"/>
                <a:gd name="connsiteX2" fmla="*/ 392540 w 955790"/>
                <a:gd name="connsiteY2" fmla="*/ 288682 h 945399"/>
                <a:gd name="connsiteX3" fmla="*/ 138997 w 955790"/>
                <a:gd name="connsiteY3" fmla="*/ 561177 h 945399"/>
                <a:gd name="connsiteX4" fmla="*/ 143627 w 955790"/>
                <a:gd name="connsiteY4" fmla="*/ 816746 h 945399"/>
                <a:gd name="connsiteX5" fmla="*/ 73878 w 955790"/>
                <a:gd name="connsiteY5" fmla="*/ 748720 h 945399"/>
                <a:gd name="connsiteX6" fmla="*/ 103032 w 955790"/>
                <a:gd name="connsiteY6" fmla="*/ 879608 h 945399"/>
                <a:gd name="connsiteX7" fmla="*/ 91933 w 955790"/>
                <a:gd name="connsiteY7" fmla="*/ 945399 h 945399"/>
                <a:gd name="connsiteX8" fmla="*/ 0 w 955790"/>
                <a:gd name="connsiteY8" fmla="*/ 724674 h 945399"/>
                <a:gd name="connsiteX9" fmla="*/ 51684 w 955790"/>
                <a:gd name="connsiteY9" fmla="*/ 616739 h 945399"/>
                <a:gd name="connsiteX10" fmla="*/ 307223 w 955790"/>
                <a:gd name="connsiteY10" fmla="*/ 136196 h 945399"/>
                <a:gd name="connsiteX11" fmla="*/ 915493 w 955790"/>
                <a:gd name="connsiteY11" fmla="*/ 0 h 945399"/>
                <a:gd name="connsiteX0" fmla="*/ 915493 w 955790"/>
                <a:gd name="connsiteY0" fmla="*/ 0 h 945399"/>
                <a:gd name="connsiteX1" fmla="*/ 955790 w 955790"/>
                <a:gd name="connsiteY1" fmla="*/ 182276 h 945399"/>
                <a:gd name="connsiteX2" fmla="*/ 392540 w 955790"/>
                <a:gd name="connsiteY2" fmla="*/ 288682 h 945399"/>
                <a:gd name="connsiteX3" fmla="*/ 143627 w 955790"/>
                <a:gd name="connsiteY3" fmla="*/ 816746 h 945399"/>
                <a:gd name="connsiteX4" fmla="*/ 73878 w 955790"/>
                <a:gd name="connsiteY4" fmla="*/ 748720 h 945399"/>
                <a:gd name="connsiteX5" fmla="*/ 103032 w 955790"/>
                <a:gd name="connsiteY5" fmla="*/ 879608 h 945399"/>
                <a:gd name="connsiteX6" fmla="*/ 91933 w 955790"/>
                <a:gd name="connsiteY6" fmla="*/ 945399 h 945399"/>
                <a:gd name="connsiteX7" fmla="*/ 0 w 955790"/>
                <a:gd name="connsiteY7" fmla="*/ 724674 h 945399"/>
                <a:gd name="connsiteX8" fmla="*/ 51684 w 955790"/>
                <a:gd name="connsiteY8" fmla="*/ 616739 h 945399"/>
                <a:gd name="connsiteX9" fmla="*/ 307223 w 955790"/>
                <a:gd name="connsiteY9" fmla="*/ 136196 h 945399"/>
                <a:gd name="connsiteX10" fmla="*/ 915493 w 955790"/>
                <a:gd name="connsiteY10" fmla="*/ 0 h 945399"/>
                <a:gd name="connsiteX0" fmla="*/ 915493 w 955790"/>
                <a:gd name="connsiteY0" fmla="*/ 0 h 945399"/>
                <a:gd name="connsiteX1" fmla="*/ 955790 w 955790"/>
                <a:gd name="connsiteY1" fmla="*/ 182276 h 945399"/>
                <a:gd name="connsiteX2" fmla="*/ 392540 w 955790"/>
                <a:gd name="connsiteY2" fmla="*/ 288682 h 945399"/>
                <a:gd name="connsiteX3" fmla="*/ 143627 w 955790"/>
                <a:gd name="connsiteY3" fmla="*/ 816746 h 945399"/>
                <a:gd name="connsiteX4" fmla="*/ 73878 w 955790"/>
                <a:gd name="connsiteY4" fmla="*/ 748720 h 945399"/>
                <a:gd name="connsiteX5" fmla="*/ 103032 w 955790"/>
                <a:gd name="connsiteY5" fmla="*/ 879608 h 945399"/>
                <a:gd name="connsiteX6" fmla="*/ 91933 w 955790"/>
                <a:gd name="connsiteY6" fmla="*/ 945399 h 945399"/>
                <a:gd name="connsiteX7" fmla="*/ 0 w 955790"/>
                <a:gd name="connsiteY7" fmla="*/ 724674 h 945399"/>
                <a:gd name="connsiteX8" fmla="*/ 51684 w 955790"/>
                <a:gd name="connsiteY8" fmla="*/ 616739 h 945399"/>
                <a:gd name="connsiteX9" fmla="*/ 307223 w 955790"/>
                <a:gd name="connsiteY9" fmla="*/ 136196 h 945399"/>
                <a:gd name="connsiteX10" fmla="*/ 915493 w 955790"/>
                <a:gd name="connsiteY10" fmla="*/ 0 h 945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5790" h="945399">
                  <a:moveTo>
                    <a:pt x="915493" y="0"/>
                  </a:moveTo>
                  <a:lnTo>
                    <a:pt x="955790" y="182276"/>
                  </a:lnTo>
                  <a:cubicBezTo>
                    <a:pt x="930189" y="294706"/>
                    <a:pt x="614363" y="174697"/>
                    <a:pt x="392540" y="288682"/>
                  </a:cubicBezTo>
                  <a:cubicBezTo>
                    <a:pt x="257180" y="394427"/>
                    <a:pt x="106875" y="732035"/>
                    <a:pt x="143627" y="816746"/>
                  </a:cubicBezTo>
                  <a:cubicBezTo>
                    <a:pt x="109188" y="837151"/>
                    <a:pt x="79430" y="710994"/>
                    <a:pt x="73878" y="748720"/>
                  </a:cubicBezTo>
                  <a:cubicBezTo>
                    <a:pt x="65941" y="802695"/>
                    <a:pt x="102101" y="848953"/>
                    <a:pt x="103032" y="879608"/>
                  </a:cubicBezTo>
                  <a:cubicBezTo>
                    <a:pt x="99063" y="897468"/>
                    <a:pt x="128049" y="939048"/>
                    <a:pt x="91933" y="945399"/>
                  </a:cubicBezTo>
                  <a:cubicBezTo>
                    <a:pt x="72486" y="920793"/>
                    <a:pt x="4631" y="862257"/>
                    <a:pt x="0" y="724674"/>
                  </a:cubicBezTo>
                  <a:cubicBezTo>
                    <a:pt x="132" y="687104"/>
                    <a:pt x="480" y="714819"/>
                    <a:pt x="51684" y="616739"/>
                  </a:cubicBezTo>
                  <a:cubicBezTo>
                    <a:pt x="102888" y="518659"/>
                    <a:pt x="150986" y="383848"/>
                    <a:pt x="307223" y="136196"/>
                  </a:cubicBezTo>
                  <a:cubicBezTo>
                    <a:pt x="486334" y="-4191"/>
                    <a:pt x="912133" y="117784"/>
                    <a:pt x="91549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F62FC27-8D5E-6AEC-C964-7A6F292EE3BD}"/>
                </a:ext>
              </a:extLst>
            </p:cNvPr>
            <p:cNvSpPr/>
            <p:nvPr/>
          </p:nvSpPr>
          <p:spPr>
            <a:xfrm>
              <a:off x="4798028" y="5572125"/>
              <a:ext cx="417288" cy="767698"/>
            </a:xfrm>
            <a:custGeom>
              <a:avLst/>
              <a:gdLst>
                <a:gd name="connsiteX0" fmla="*/ 116472 w 712693"/>
                <a:gd name="connsiteY0" fmla="*/ 0 h 1302755"/>
                <a:gd name="connsiteX1" fmla="*/ 667083 w 712693"/>
                <a:gd name="connsiteY1" fmla="*/ 0 h 1302755"/>
                <a:gd name="connsiteX2" fmla="*/ 661614 w 712693"/>
                <a:gd name="connsiteY2" fmla="*/ 50905 h 1302755"/>
                <a:gd name="connsiteX3" fmla="*/ 647884 w 712693"/>
                <a:gd name="connsiteY3" fmla="*/ 119648 h 1302755"/>
                <a:gd name="connsiteX4" fmla="*/ 555809 w 712693"/>
                <a:gd name="connsiteY4" fmla="*/ 983244 h 1302755"/>
                <a:gd name="connsiteX5" fmla="*/ 552634 w 712693"/>
                <a:gd name="connsiteY5" fmla="*/ 1173744 h 1302755"/>
                <a:gd name="connsiteX6" fmla="*/ 711384 w 712693"/>
                <a:gd name="connsiteY6" fmla="*/ 1281694 h 1302755"/>
                <a:gd name="connsiteX7" fmla="*/ 451034 w 712693"/>
                <a:gd name="connsiteY7" fmla="*/ 1297569 h 1302755"/>
                <a:gd name="connsiteX8" fmla="*/ 406584 w 712693"/>
                <a:gd name="connsiteY8" fmla="*/ 1151519 h 1302755"/>
                <a:gd name="connsiteX9" fmla="*/ 446272 w 712693"/>
                <a:gd name="connsiteY9" fmla="*/ 975306 h 1302755"/>
                <a:gd name="connsiteX10" fmla="*/ 460559 w 712693"/>
                <a:gd name="connsiteY10" fmla="*/ 103769 h 1302755"/>
                <a:gd name="connsiteX11" fmla="*/ 352609 w 712693"/>
                <a:gd name="connsiteY11" fmla="*/ 73610 h 1302755"/>
                <a:gd name="connsiteX12" fmla="*/ 314509 w 712693"/>
                <a:gd name="connsiteY12" fmla="*/ 964197 h 1302755"/>
                <a:gd name="connsiteX13" fmla="*/ 338322 w 712693"/>
                <a:gd name="connsiteY13" fmla="*/ 1140409 h 1302755"/>
                <a:gd name="connsiteX14" fmla="*/ 324035 w 712693"/>
                <a:gd name="connsiteY14" fmla="*/ 1283283 h 1302755"/>
                <a:gd name="connsiteX15" fmla="*/ 184 w 712693"/>
                <a:gd name="connsiteY15" fmla="*/ 1278521 h 1302755"/>
                <a:gd name="connsiteX16" fmla="*/ 195447 w 712693"/>
                <a:gd name="connsiteY16" fmla="*/ 1154697 h 1302755"/>
                <a:gd name="connsiteX17" fmla="*/ 209735 w 712693"/>
                <a:gd name="connsiteY17" fmla="*/ 983249 h 1302755"/>
                <a:gd name="connsiteX18" fmla="*/ 124009 w 712693"/>
                <a:gd name="connsiteY18" fmla="*/ 192673 h 1302755"/>
                <a:gd name="connsiteX19" fmla="*/ 116958 w 712693"/>
                <a:gd name="connsiteY19" fmla="*/ 27598 h 1302755"/>
                <a:gd name="connsiteX20" fmla="*/ 116472 w 712693"/>
                <a:gd name="connsiteY20" fmla="*/ 0 h 1302755"/>
                <a:gd name="connsiteX0" fmla="*/ 116472 w 712693"/>
                <a:gd name="connsiteY0" fmla="*/ 0 h 1302755"/>
                <a:gd name="connsiteX1" fmla="*/ 667083 w 712693"/>
                <a:gd name="connsiteY1" fmla="*/ 0 h 1302755"/>
                <a:gd name="connsiteX2" fmla="*/ 661614 w 712693"/>
                <a:gd name="connsiteY2" fmla="*/ 50905 h 1302755"/>
                <a:gd name="connsiteX3" fmla="*/ 647884 w 712693"/>
                <a:gd name="connsiteY3" fmla="*/ 119648 h 1302755"/>
                <a:gd name="connsiteX4" fmla="*/ 555809 w 712693"/>
                <a:gd name="connsiteY4" fmla="*/ 983244 h 1302755"/>
                <a:gd name="connsiteX5" fmla="*/ 552634 w 712693"/>
                <a:gd name="connsiteY5" fmla="*/ 1173744 h 1302755"/>
                <a:gd name="connsiteX6" fmla="*/ 711384 w 712693"/>
                <a:gd name="connsiteY6" fmla="*/ 1281694 h 1302755"/>
                <a:gd name="connsiteX7" fmla="*/ 451034 w 712693"/>
                <a:gd name="connsiteY7" fmla="*/ 1297569 h 1302755"/>
                <a:gd name="connsiteX8" fmla="*/ 446272 w 712693"/>
                <a:gd name="connsiteY8" fmla="*/ 975306 h 1302755"/>
                <a:gd name="connsiteX9" fmla="*/ 460559 w 712693"/>
                <a:gd name="connsiteY9" fmla="*/ 103769 h 1302755"/>
                <a:gd name="connsiteX10" fmla="*/ 352609 w 712693"/>
                <a:gd name="connsiteY10" fmla="*/ 73610 h 1302755"/>
                <a:gd name="connsiteX11" fmla="*/ 314509 w 712693"/>
                <a:gd name="connsiteY11" fmla="*/ 964197 h 1302755"/>
                <a:gd name="connsiteX12" fmla="*/ 338322 w 712693"/>
                <a:gd name="connsiteY12" fmla="*/ 1140409 h 1302755"/>
                <a:gd name="connsiteX13" fmla="*/ 324035 w 712693"/>
                <a:gd name="connsiteY13" fmla="*/ 1283283 h 1302755"/>
                <a:gd name="connsiteX14" fmla="*/ 184 w 712693"/>
                <a:gd name="connsiteY14" fmla="*/ 1278521 h 1302755"/>
                <a:gd name="connsiteX15" fmla="*/ 195447 w 712693"/>
                <a:gd name="connsiteY15" fmla="*/ 1154697 h 1302755"/>
                <a:gd name="connsiteX16" fmla="*/ 209735 w 712693"/>
                <a:gd name="connsiteY16" fmla="*/ 983249 h 1302755"/>
                <a:gd name="connsiteX17" fmla="*/ 124009 w 712693"/>
                <a:gd name="connsiteY17" fmla="*/ 192673 h 1302755"/>
                <a:gd name="connsiteX18" fmla="*/ 116958 w 712693"/>
                <a:gd name="connsiteY18" fmla="*/ 27598 h 1302755"/>
                <a:gd name="connsiteX19" fmla="*/ 116472 w 712693"/>
                <a:gd name="connsiteY19" fmla="*/ 0 h 1302755"/>
                <a:gd name="connsiteX0" fmla="*/ 116472 w 712693"/>
                <a:gd name="connsiteY0" fmla="*/ 0 h 1302755"/>
                <a:gd name="connsiteX1" fmla="*/ 667083 w 712693"/>
                <a:gd name="connsiteY1" fmla="*/ 0 h 1302755"/>
                <a:gd name="connsiteX2" fmla="*/ 661614 w 712693"/>
                <a:gd name="connsiteY2" fmla="*/ 50905 h 1302755"/>
                <a:gd name="connsiteX3" fmla="*/ 647884 w 712693"/>
                <a:gd name="connsiteY3" fmla="*/ 119648 h 1302755"/>
                <a:gd name="connsiteX4" fmla="*/ 555809 w 712693"/>
                <a:gd name="connsiteY4" fmla="*/ 983244 h 1302755"/>
                <a:gd name="connsiteX5" fmla="*/ 552634 w 712693"/>
                <a:gd name="connsiteY5" fmla="*/ 1173744 h 1302755"/>
                <a:gd name="connsiteX6" fmla="*/ 711384 w 712693"/>
                <a:gd name="connsiteY6" fmla="*/ 1281694 h 1302755"/>
                <a:gd name="connsiteX7" fmla="*/ 451034 w 712693"/>
                <a:gd name="connsiteY7" fmla="*/ 1297569 h 1302755"/>
                <a:gd name="connsiteX8" fmla="*/ 446272 w 712693"/>
                <a:gd name="connsiteY8" fmla="*/ 975306 h 1302755"/>
                <a:gd name="connsiteX9" fmla="*/ 460559 w 712693"/>
                <a:gd name="connsiteY9" fmla="*/ 103769 h 1302755"/>
                <a:gd name="connsiteX10" fmla="*/ 352609 w 712693"/>
                <a:gd name="connsiteY10" fmla="*/ 73610 h 1302755"/>
                <a:gd name="connsiteX11" fmla="*/ 314509 w 712693"/>
                <a:gd name="connsiteY11" fmla="*/ 964197 h 1302755"/>
                <a:gd name="connsiteX12" fmla="*/ 338322 w 712693"/>
                <a:gd name="connsiteY12" fmla="*/ 1140409 h 1302755"/>
                <a:gd name="connsiteX13" fmla="*/ 324035 w 712693"/>
                <a:gd name="connsiteY13" fmla="*/ 1283283 h 1302755"/>
                <a:gd name="connsiteX14" fmla="*/ 184 w 712693"/>
                <a:gd name="connsiteY14" fmla="*/ 1278521 h 1302755"/>
                <a:gd name="connsiteX15" fmla="*/ 195447 w 712693"/>
                <a:gd name="connsiteY15" fmla="*/ 1154697 h 1302755"/>
                <a:gd name="connsiteX16" fmla="*/ 209735 w 712693"/>
                <a:gd name="connsiteY16" fmla="*/ 983249 h 1302755"/>
                <a:gd name="connsiteX17" fmla="*/ 124009 w 712693"/>
                <a:gd name="connsiteY17" fmla="*/ 192673 h 1302755"/>
                <a:gd name="connsiteX18" fmla="*/ 116958 w 712693"/>
                <a:gd name="connsiteY18" fmla="*/ 27598 h 1302755"/>
                <a:gd name="connsiteX19" fmla="*/ 116472 w 712693"/>
                <a:gd name="connsiteY19" fmla="*/ 0 h 1302755"/>
                <a:gd name="connsiteX0" fmla="*/ 116472 w 712695"/>
                <a:gd name="connsiteY0" fmla="*/ 0 h 1302755"/>
                <a:gd name="connsiteX1" fmla="*/ 667083 w 712695"/>
                <a:gd name="connsiteY1" fmla="*/ 0 h 1302755"/>
                <a:gd name="connsiteX2" fmla="*/ 661614 w 712695"/>
                <a:gd name="connsiteY2" fmla="*/ 50905 h 1302755"/>
                <a:gd name="connsiteX3" fmla="*/ 647884 w 712695"/>
                <a:gd name="connsiteY3" fmla="*/ 119648 h 1302755"/>
                <a:gd name="connsiteX4" fmla="*/ 555809 w 712695"/>
                <a:gd name="connsiteY4" fmla="*/ 983244 h 1302755"/>
                <a:gd name="connsiteX5" fmla="*/ 711384 w 712695"/>
                <a:gd name="connsiteY5" fmla="*/ 1281694 h 1302755"/>
                <a:gd name="connsiteX6" fmla="*/ 451034 w 712695"/>
                <a:gd name="connsiteY6" fmla="*/ 1297569 h 1302755"/>
                <a:gd name="connsiteX7" fmla="*/ 446272 w 712695"/>
                <a:gd name="connsiteY7" fmla="*/ 975306 h 1302755"/>
                <a:gd name="connsiteX8" fmla="*/ 460559 w 712695"/>
                <a:gd name="connsiteY8" fmla="*/ 103769 h 1302755"/>
                <a:gd name="connsiteX9" fmla="*/ 352609 w 712695"/>
                <a:gd name="connsiteY9" fmla="*/ 73610 h 1302755"/>
                <a:gd name="connsiteX10" fmla="*/ 314509 w 712695"/>
                <a:gd name="connsiteY10" fmla="*/ 964197 h 1302755"/>
                <a:gd name="connsiteX11" fmla="*/ 338322 w 712695"/>
                <a:gd name="connsiteY11" fmla="*/ 1140409 h 1302755"/>
                <a:gd name="connsiteX12" fmla="*/ 324035 w 712695"/>
                <a:gd name="connsiteY12" fmla="*/ 1283283 h 1302755"/>
                <a:gd name="connsiteX13" fmla="*/ 184 w 712695"/>
                <a:gd name="connsiteY13" fmla="*/ 1278521 h 1302755"/>
                <a:gd name="connsiteX14" fmla="*/ 195447 w 712695"/>
                <a:gd name="connsiteY14" fmla="*/ 1154697 h 1302755"/>
                <a:gd name="connsiteX15" fmla="*/ 209735 w 712695"/>
                <a:gd name="connsiteY15" fmla="*/ 983249 h 1302755"/>
                <a:gd name="connsiteX16" fmla="*/ 124009 w 712695"/>
                <a:gd name="connsiteY16" fmla="*/ 192673 h 1302755"/>
                <a:gd name="connsiteX17" fmla="*/ 116958 w 712695"/>
                <a:gd name="connsiteY17" fmla="*/ 27598 h 1302755"/>
                <a:gd name="connsiteX18" fmla="*/ 116472 w 712695"/>
                <a:gd name="connsiteY18" fmla="*/ 0 h 1302755"/>
                <a:gd name="connsiteX0" fmla="*/ 116472 w 713987"/>
                <a:gd name="connsiteY0" fmla="*/ 0 h 1312495"/>
                <a:gd name="connsiteX1" fmla="*/ 667083 w 713987"/>
                <a:gd name="connsiteY1" fmla="*/ 0 h 1312495"/>
                <a:gd name="connsiteX2" fmla="*/ 661614 w 713987"/>
                <a:gd name="connsiteY2" fmla="*/ 50905 h 1312495"/>
                <a:gd name="connsiteX3" fmla="*/ 647884 w 713987"/>
                <a:gd name="connsiteY3" fmla="*/ 119648 h 1312495"/>
                <a:gd name="connsiteX4" fmla="*/ 588378 w 713987"/>
                <a:gd name="connsiteY4" fmla="*/ 999528 h 1312495"/>
                <a:gd name="connsiteX5" fmla="*/ 711384 w 713987"/>
                <a:gd name="connsiteY5" fmla="*/ 1281694 h 1312495"/>
                <a:gd name="connsiteX6" fmla="*/ 451034 w 713987"/>
                <a:gd name="connsiteY6" fmla="*/ 1297569 h 1312495"/>
                <a:gd name="connsiteX7" fmla="*/ 446272 w 713987"/>
                <a:gd name="connsiteY7" fmla="*/ 975306 h 1312495"/>
                <a:gd name="connsiteX8" fmla="*/ 460559 w 713987"/>
                <a:gd name="connsiteY8" fmla="*/ 103769 h 1312495"/>
                <a:gd name="connsiteX9" fmla="*/ 352609 w 713987"/>
                <a:gd name="connsiteY9" fmla="*/ 73610 h 1312495"/>
                <a:gd name="connsiteX10" fmla="*/ 314509 w 713987"/>
                <a:gd name="connsiteY10" fmla="*/ 964197 h 1312495"/>
                <a:gd name="connsiteX11" fmla="*/ 338322 w 713987"/>
                <a:gd name="connsiteY11" fmla="*/ 1140409 h 1312495"/>
                <a:gd name="connsiteX12" fmla="*/ 324035 w 713987"/>
                <a:gd name="connsiteY12" fmla="*/ 1283283 h 1312495"/>
                <a:gd name="connsiteX13" fmla="*/ 184 w 713987"/>
                <a:gd name="connsiteY13" fmla="*/ 1278521 h 1312495"/>
                <a:gd name="connsiteX14" fmla="*/ 195447 w 713987"/>
                <a:gd name="connsiteY14" fmla="*/ 1154697 h 1312495"/>
                <a:gd name="connsiteX15" fmla="*/ 209735 w 713987"/>
                <a:gd name="connsiteY15" fmla="*/ 983249 h 1312495"/>
                <a:gd name="connsiteX16" fmla="*/ 124009 w 713987"/>
                <a:gd name="connsiteY16" fmla="*/ 192673 h 1312495"/>
                <a:gd name="connsiteX17" fmla="*/ 116958 w 713987"/>
                <a:gd name="connsiteY17" fmla="*/ 27598 h 1312495"/>
                <a:gd name="connsiteX18" fmla="*/ 116472 w 713987"/>
                <a:gd name="connsiteY18" fmla="*/ 0 h 1312495"/>
                <a:gd name="connsiteX0" fmla="*/ 116472 w 713987"/>
                <a:gd name="connsiteY0" fmla="*/ 0 h 1312495"/>
                <a:gd name="connsiteX1" fmla="*/ 667083 w 713987"/>
                <a:gd name="connsiteY1" fmla="*/ 0 h 1312495"/>
                <a:gd name="connsiteX2" fmla="*/ 661614 w 713987"/>
                <a:gd name="connsiteY2" fmla="*/ 50905 h 1312495"/>
                <a:gd name="connsiteX3" fmla="*/ 647884 w 713987"/>
                <a:gd name="connsiteY3" fmla="*/ 119648 h 1312495"/>
                <a:gd name="connsiteX4" fmla="*/ 588378 w 713987"/>
                <a:gd name="connsiteY4" fmla="*/ 999528 h 1312495"/>
                <a:gd name="connsiteX5" fmla="*/ 711384 w 713987"/>
                <a:gd name="connsiteY5" fmla="*/ 1281694 h 1312495"/>
                <a:gd name="connsiteX6" fmla="*/ 451034 w 713987"/>
                <a:gd name="connsiteY6" fmla="*/ 1297569 h 1312495"/>
                <a:gd name="connsiteX7" fmla="*/ 446272 w 713987"/>
                <a:gd name="connsiteY7" fmla="*/ 975306 h 1312495"/>
                <a:gd name="connsiteX8" fmla="*/ 460559 w 713987"/>
                <a:gd name="connsiteY8" fmla="*/ 103769 h 1312495"/>
                <a:gd name="connsiteX9" fmla="*/ 352609 w 713987"/>
                <a:gd name="connsiteY9" fmla="*/ 73610 h 1312495"/>
                <a:gd name="connsiteX10" fmla="*/ 314509 w 713987"/>
                <a:gd name="connsiteY10" fmla="*/ 964197 h 1312495"/>
                <a:gd name="connsiteX11" fmla="*/ 338322 w 713987"/>
                <a:gd name="connsiteY11" fmla="*/ 1140409 h 1312495"/>
                <a:gd name="connsiteX12" fmla="*/ 324035 w 713987"/>
                <a:gd name="connsiteY12" fmla="*/ 1283283 h 1312495"/>
                <a:gd name="connsiteX13" fmla="*/ 184 w 713987"/>
                <a:gd name="connsiteY13" fmla="*/ 1278521 h 1312495"/>
                <a:gd name="connsiteX14" fmla="*/ 195447 w 713987"/>
                <a:gd name="connsiteY14" fmla="*/ 1154697 h 1312495"/>
                <a:gd name="connsiteX15" fmla="*/ 209735 w 713987"/>
                <a:gd name="connsiteY15" fmla="*/ 983249 h 1312495"/>
                <a:gd name="connsiteX16" fmla="*/ 124009 w 713987"/>
                <a:gd name="connsiteY16" fmla="*/ 192673 h 1312495"/>
                <a:gd name="connsiteX17" fmla="*/ 116958 w 713987"/>
                <a:gd name="connsiteY17" fmla="*/ 27598 h 1312495"/>
                <a:gd name="connsiteX18" fmla="*/ 116472 w 713987"/>
                <a:gd name="connsiteY18" fmla="*/ 0 h 1312495"/>
                <a:gd name="connsiteX0" fmla="*/ 116472 w 713987"/>
                <a:gd name="connsiteY0" fmla="*/ 0 h 1312495"/>
                <a:gd name="connsiteX1" fmla="*/ 667083 w 713987"/>
                <a:gd name="connsiteY1" fmla="*/ 0 h 1312495"/>
                <a:gd name="connsiteX2" fmla="*/ 661614 w 713987"/>
                <a:gd name="connsiteY2" fmla="*/ 50905 h 1312495"/>
                <a:gd name="connsiteX3" fmla="*/ 647884 w 713987"/>
                <a:gd name="connsiteY3" fmla="*/ 119648 h 1312495"/>
                <a:gd name="connsiteX4" fmla="*/ 588378 w 713987"/>
                <a:gd name="connsiteY4" fmla="*/ 999528 h 1312495"/>
                <a:gd name="connsiteX5" fmla="*/ 711384 w 713987"/>
                <a:gd name="connsiteY5" fmla="*/ 1281694 h 1312495"/>
                <a:gd name="connsiteX6" fmla="*/ 451034 w 713987"/>
                <a:gd name="connsiteY6" fmla="*/ 1297569 h 1312495"/>
                <a:gd name="connsiteX7" fmla="*/ 446272 w 713987"/>
                <a:gd name="connsiteY7" fmla="*/ 975306 h 1312495"/>
                <a:gd name="connsiteX8" fmla="*/ 509412 w 713987"/>
                <a:gd name="connsiteY8" fmla="*/ 92913 h 1312495"/>
                <a:gd name="connsiteX9" fmla="*/ 352609 w 713987"/>
                <a:gd name="connsiteY9" fmla="*/ 73610 h 1312495"/>
                <a:gd name="connsiteX10" fmla="*/ 314509 w 713987"/>
                <a:gd name="connsiteY10" fmla="*/ 964197 h 1312495"/>
                <a:gd name="connsiteX11" fmla="*/ 338322 w 713987"/>
                <a:gd name="connsiteY11" fmla="*/ 1140409 h 1312495"/>
                <a:gd name="connsiteX12" fmla="*/ 324035 w 713987"/>
                <a:gd name="connsiteY12" fmla="*/ 1283283 h 1312495"/>
                <a:gd name="connsiteX13" fmla="*/ 184 w 713987"/>
                <a:gd name="connsiteY13" fmla="*/ 1278521 h 1312495"/>
                <a:gd name="connsiteX14" fmla="*/ 195447 w 713987"/>
                <a:gd name="connsiteY14" fmla="*/ 1154697 h 1312495"/>
                <a:gd name="connsiteX15" fmla="*/ 209735 w 713987"/>
                <a:gd name="connsiteY15" fmla="*/ 983249 h 1312495"/>
                <a:gd name="connsiteX16" fmla="*/ 124009 w 713987"/>
                <a:gd name="connsiteY16" fmla="*/ 192673 h 1312495"/>
                <a:gd name="connsiteX17" fmla="*/ 116958 w 713987"/>
                <a:gd name="connsiteY17" fmla="*/ 27598 h 1312495"/>
                <a:gd name="connsiteX18" fmla="*/ 116472 w 713987"/>
                <a:gd name="connsiteY18" fmla="*/ 0 h 1312495"/>
                <a:gd name="connsiteX0" fmla="*/ 116472 w 713599"/>
                <a:gd name="connsiteY0" fmla="*/ 0 h 1312495"/>
                <a:gd name="connsiteX1" fmla="*/ 667083 w 713599"/>
                <a:gd name="connsiteY1" fmla="*/ 0 h 1312495"/>
                <a:gd name="connsiteX2" fmla="*/ 661614 w 713599"/>
                <a:gd name="connsiteY2" fmla="*/ 50905 h 1312495"/>
                <a:gd name="connsiteX3" fmla="*/ 647884 w 713599"/>
                <a:gd name="connsiteY3" fmla="*/ 119648 h 1312495"/>
                <a:gd name="connsiteX4" fmla="*/ 588378 w 713599"/>
                <a:gd name="connsiteY4" fmla="*/ 999528 h 1312495"/>
                <a:gd name="connsiteX5" fmla="*/ 711384 w 713599"/>
                <a:gd name="connsiteY5" fmla="*/ 1281694 h 1312495"/>
                <a:gd name="connsiteX6" fmla="*/ 451034 w 713599"/>
                <a:gd name="connsiteY6" fmla="*/ 1297569 h 1312495"/>
                <a:gd name="connsiteX7" fmla="*/ 446272 w 713599"/>
                <a:gd name="connsiteY7" fmla="*/ 975306 h 1312495"/>
                <a:gd name="connsiteX8" fmla="*/ 509412 w 713599"/>
                <a:gd name="connsiteY8" fmla="*/ 92913 h 1312495"/>
                <a:gd name="connsiteX9" fmla="*/ 352609 w 713599"/>
                <a:gd name="connsiteY9" fmla="*/ 73610 h 1312495"/>
                <a:gd name="connsiteX10" fmla="*/ 314509 w 713599"/>
                <a:gd name="connsiteY10" fmla="*/ 964197 h 1312495"/>
                <a:gd name="connsiteX11" fmla="*/ 338322 w 713599"/>
                <a:gd name="connsiteY11" fmla="*/ 1140409 h 1312495"/>
                <a:gd name="connsiteX12" fmla="*/ 324035 w 713599"/>
                <a:gd name="connsiteY12" fmla="*/ 1283283 h 1312495"/>
                <a:gd name="connsiteX13" fmla="*/ 184 w 713599"/>
                <a:gd name="connsiteY13" fmla="*/ 1278521 h 1312495"/>
                <a:gd name="connsiteX14" fmla="*/ 195447 w 713599"/>
                <a:gd name="connsiteY14" fmla="*/ 1154697 h 1312495"/>
                <a:gd name="connsiteX15" fmla="*/ 209735 w 713599"/>
                <a:gd name="connsiteY15" fmla="*/ 983249 h 1312495"/>
                <a:gd name="connsiteX16" fmla="*/ 124009 w 713599"/>
                <a:gd name="connsiteY16" fmla="*/ 192673 h 1312495"/>
                <a:gd name="connsiteX17" fmla="*/ 116958 w 713599"/>
                <a:gd name="connsiteY17" fmla="*/ 27598 h 1312495"/>
                <a:gd name="connsiteX18" fmla="*/ 116472 w 713599"/>
                <a:gd name="connsiteY18" fmla="*/ 0 h 1312495"/>
                <a:gd name="connsiteX0" fmla="*/ 117518 w 714645"/>
                <a:gd name="connsiteY0" fmla="*/ 0 h 1312495"/>
                <a:gd name="connsiteX1" fmla="*/ 668129 w 714645"/>
                <a:gd name="connsiteY1" fmla="*/ 0 h 1312495"/>
                <a:gd name="connsiteX2" fmla="*/ 662660 w 714645"/>
                <a:gd name="connsiteY2" fmla="*/ 50905 h 1312495"/>
                <a:gd name="connsiteX3" fmla="*/ 648930 w 714645"/>
                <a:gd name="connsiteY3" fmla="*/ 119648 h 1312495"/>
                <a:gd name="connsiteX4" fmla="*/ 589424 w 714645"/>
                <a:gd name="connsiteY4" fmla="*/ 999528 h 1312495"/>
                <a:gd name="connsiteX5" fmla="*/ 712430 w 714645"/>
                <a:gd name="connsiteY5" fmla="*/ 1281694 h 1312495"/>
                <a:gd name="connsiteX6" fmla="*/ 452080 w 714645"/>
                <a:gd name="connsiteY6" fmla="*/ 1297569 h 1312495"/>
                <a:gd name="connsiteX7" fmla="*/ 447318 w 714645"/>
                <a:gd name="connsiteY7" fmla="*/ 975306 h 1312495"/>
                <a:gd name="connsiteX8" fmla="*/ 510458 w 714645"/>
                <a:gd name="connsiteY8" fmla="*/ 92913 h 1312495"/>
                <a:gd name="connsiteX9" fmla="*/ 353655 w 714645"/>
                <a:gd name="connsiteY9" fmla="*/ 73610 h 1312495"/>
                <a:gd name="connsiteX10" fmla="*/ 315555 w 714645"/>
                <a:gd name="connsiteY10" fmla="*/ 964197 h 1312495"/>
                <a:gd name="connsiteX11" fmla="*/ 339368 w 714645"/>
                <a:gd name="connsiteY11" fmla="*/ 1140409 h 1312495"/>
                <a:gd name="connsiteX12" fmla="*/ 325081 w 714645"/>
                <a:gd name="connsiteY12" fmla="*/ 1283283 h 1312495"/>
                <a:gd name="connsiteX13" fmla="*/ 1230 w 714645"/>
                <a:gd name="connsiteY13" fmla="*/ 1278521 h 1312495"/>
                <a:gd name="connsiteX14" fmla="*/ 210781 w 714645"/>
                <a:gd name="connsiteY14" fmla="*/ 983249 h 1312495"/>
                <a:gd name="connsiteX15" fmla="*/ 125055 w 714645"/>
                <a:gd name="connsiteY15" fmla="*/ 192673 h 1312495"/>
                <a:gd name="connsiteX16" fmla="*/ 118004 w 714645"/>
                <a:gd name="connsiteY16" fmla="*/ 27598 h 1312495"/>
                <a:gd name="connsiteX17" fmla="*/ 117518 w 714645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52426 w 713416"/>
                <a:gd name="connsiteY9" fmla="*/ 73610 h 1312495"/>
                <a:gd name="connsiteX10" fmla="*/ 314326 w 713416"/>
                <a:gd name="connsiteY10" fmla="*/ 964197 h 1312495"/>
                <a:gd name="connsiteX11" fmla="*/ 338139 w 713416"/>
                <a:gd name="connsiteY11" fmla="*/ 1140409 h 1312495"/>
                <a:gd name="connsiteX12" fmla="*/ 323852 w 713416"/>
                <a:gd name="connsiteY12" fmla="*/ 1283283 h 1312495"/>
                <a:gd name="connsiteX13" fmla="*/ 1 w 713416"/>
                <a:gd name="connsiteY13" fmla="*/ 1278521 h 1312495"/>
                <a:gd name="connsiteX14" fmla="*/ 209552 w 713416"/>
                <a:gd name="connsiteY14" fmla="*/ 983249 h 1312495"/>
                <a:gd name="connsiteX15" fmla="*/ 123826 w 713416"/>
                <a:gd name="connsiteY15" fmla="*/ 192673 h 1312495"/>
                <a:gd name="connsiteX16" fmla="*/ 116775 w 713416"/>
                <a:gd name="connsiteY16" fmla="*/ 27598 h 1312495"/>
                <a:gd name="connsiteX17" fmla="*/ 116289 w 713416"/>
                <a:gd name="connsiteY17" fmla="*/ 0 h 1312495"/>
                <a:gd name="connsiteX0" fmla="*/ 116287 w 713414"/>
                <a:gd name="connsiteY0" fmla="*/ 0 h 1312495"/>
                <a:gd name="connsiteX1" fmla="*/ 666898 w 713414"/>
                <a:gd name="connsiteY1" fmla="*/ 0 h 1312495"/>
                <a:gd name="connsiteX2" fmla="*/ 661429 w 713414"/>
                <a:gd name="connsiteY2" fmla="*/ 50905 h 1312495"/>
                <a:gd name="connsiteX3" fmla="*/ 647699 w 713414"/>
                <a:gd name="connsiteY3" fmla="*/ 119648 h 1312495"/>
                <a:gd name="connsiteX4" fmla="*/ 588193 w 713414"/>
                <a:gd name="connsiteY4" fmla="*/ 999528 h 1312495"/>
                <a:gd name="connsiteX5" fmla="*/ 711199 w 713414"/>
                <a:gd name="connsiteY5" fmla="*/ 1281694 h 1312495"/>
                <a:gd name="connsiteX6" fmla="*/ 450849 w 713414"/>
                <a:gd name="connsiteY6" fmla="*/ 1297569 h 1312495"/>
                <a:gd name="connsiteX7" fmla="*/ 446087 w 713414"/>
                <a:gd name="connsiteY7" fmla="*/ 975306 h 1312495"/>
                <a:gd name="connsiteX8" fmla="*/ 509227 w 713414"/>
                <a:gd name="connsiteY8" fmla="*/ 92913 h 1312495"/>
                <a:gd name="connsiteX9" fmla="*/ 352424 w 713414"/>
                <a:gd name="connsiteY9" fmla="*/ 73610 h 1312495"/>
                <a:gd name="connsiteX10" fmla="*/ 314324 w 713414"/>
                <a:gd name="connsiteY10" fmla="*/ 964197 h 1312495"/>
                <a:gd name="connsiteX11" fmla="*/ 338137 w 713414"/>
                <a:gd name="connsiteY11" fmla="*/ 1140409 h 1312495"/>
                <a:gd name="connsiteX12" fmla="*/ 323850 w 713414"/>
                <a:gd name="connsiteY12" fmla="*/ 1283283 h 1312495"/>
                <a:gd name="connsiteX13" fmla="*/ -1 w 713414"/>
                <a:gd name="connsiteY13" fmla="*/ 1278521 h 1312495"/>
                <a:gd name="connsiteX14" fmla="*/ 209550 w 713414"/>
                <a:gd name="connsiteY14" fmla="*/ 983249 h 1312495"/>
                <a:gd name="connsiteX15" fmla="*/ 150965 w 713414"/>
                <a:gd name="connsiteY15" fmla="*/ 176388 h 1312495"/>
                <a:gd name="connsiteX16" fmla="*/ 116773 w 713414"/>
                <a:gd name="connsiteY16" fmla="*/ 27598 h 1312495"/>
                <a:gd name="connsiteX17" fmla="*/ 116287 w 713414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84994 w 713416"/>
                <a:gd name="connsiteY9" fmla="*/ 73611 h 1312495"/>
                <a:gd name="connsiteX10" fmla="*/ 314326 w 713416"/>
                <a:gd name="connsiteY10" fmla="*/ 964197 h 1312495"/>
                <a:gd name="connsiteX11" fmla="*/ 338139 w 713416"/>
                <a:gd name="connsiteY11" fmla="*/ 1140409 h 1312495"/>
                <a:gd name="connsiteX12" fmla="*/ 323852 w 713416"/>
                <a:gd name="connsiteY12" fmla="*/ 1283283 h 1312495"/>
                <a:gd name="connsiteX13" fmla="*/ 1 w 713416"/>
                <a:gd name="connsiteY13" fmla="*/ 1278521 h 1312495"/>
                <a:gd name="connsiteX14" fmla="*/ 209552 w 713416"/>
                <a:gd name="connsiteY14" fmla="*/ 983249 h 1312495"/>
                <a:gd name="connsiteX15" fmla="*/ 150967 w 713416"/>
                <a:gd name="connsiteY15" fmla="*/ 176388 h 1312495"/>
                <a:gd name="connsiteX16" fmla="*/ 116775 w 713416"/>
                <a:gd name="connsiteY16" fmla="*/ 27598 h 1312495"/>
                <a:gd name="connsiteX17" fmla="*/ 116289 w 713416"/>
                <a:gd name="connsiteY17" fmla="*/ 0 h 1312495"/>
                <a:gd name="connsiteX0" fmla="*/ 116287 w 713414"/>
                <a:gd name="connsiteY0" fmla="*/ 0 h 1312495"/>
                <a:gd name="connsiteX1" fmla="*/ 666898 w 713414"/>
                <a:gd name="connsiteY1" fmla="*/ 0 h 1312495"/>
                <a:gd name="connsiteX2" fmla="*/ 661429 w 713414"/>
                <a:gd name="connsiteY2" fmla="*/ 50905 h 1312495"/>
                <a:gd name="connsiteX3" fmla="*/ 647699 w 713414"/>
                <a:gd name="connsiteY3" fmla="*/ 119648 h 1312495"/>
                <a:gd name="connsiteX4" fmla="*/ 588193 w 713414"/>
                <a:gd name="connsiteY4" fmla="*/ 999528 h 1312495"/>
                <a:gd name="connsiteX5" fmla="*/ 711199 w 713414"/>
                <a:gd name="connsiteY5" fmla="*/ 1281694 h 1312495"/>
                <a:gd name="connsiteX6" fmla="*/ 450849 w 713414"/>
                <a:gd name="connsiteY6" fmla="*/ 1297569 h 1312495"/>
                <a:gd name="connsiteX7" fmla="*/ 446087 w 713414"/>
                <a:gd name="connsiteY7" fmla="*/ 975306 h 1312495"/>
                <a:gd name="connsiteX8" fmla="*/ 509227 w 713414"/>
                <a:gd name="connsiteY8" fmla="*/ 92913 h 1312495"/>
                <a:gd name="connsiteX9" fmla="*/ 384992 w 713414"/>
                <a:gd name="connsiteY9" fmla="*/ 73611 h 1312495"/>
                <a:gd name="connsiteX10" fmla="*/ 314324 w 713414"/>
                <a:gd name="connsiteY10" fmla="*/ 964197 h 1312495"/>
                <a:gd name="connsiteX11" fmla="*/ 338137 w 713414"/>
                <a:gd name="connsiteY11" fmla="*/ 1140409 h 1312495"/>
                <a:gd name="connsiteX12" fmla="*/ 323850 w 713414"/>
                <a:gd name="connsiteY12" fmla="*/ 1283283 h 1312495"/>
                <a:gd name="connsiteX13" fmla="*/ -1 w 713414"/>
                <a:gd name="connsiteY13" fmla="*/ 1278521 h 1312495"/>
                <a:gd name="connsiteX14" fmla="*/ 209550 w 713414"/>
                <a:gd name="connsiteY14" fmla="*/ 983249 h 1312495"/>
                <a:gd name="connsiteX15" fmla="*/ 150965 w 713414"/>
                <a:gd name="connsiteY15" fmla="*/ 176388 h 1312495"/>
                <a:gd name="connsiteX16" fmla="*/ 116773 w 713414"/>
                <a:gd name="connsiteY16" fmla="*/ 27598 h 1312495"/>
                <a:gd name="connsiteX17" fmla="*/ 116287 w 713414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84994 w 713416"/>
                <a:gd name="connsiteY9" fmla="*/ 73611 h 1312495"/>
                <a:gd name="connsiteX10" fmla="*/ 314326 w 713416"/>
                <a:gd name="connsiteY10" fmla="*/ 964197 h 1312495"/>
                <a:gd name="connsiteX11" fmla="*/ 338139 w 713416"/>
                <a:gd name="connsiteY11" fmla="*/ 1140409 h 1312495"/>
                <a:gd name="connsiteX12" fmla="*/ 323852 w 713416"/>
                <a:gd name="connsiteY12" fmla="*/ 1283283 h 1312495"/>
                <a:gd name="connsiteX13" fmla="*/ 1 w 713416"/>
                <a:gd name="connsiteY13" fmla="*/ 1278521 h 1312495"/>
                <a:gd name="connsiteX14" fmla="*/ 209552 w 713416"/>
                <a:gd name="connsiteY14" fmla="*/ 983249 h 1312495"/>
                <a:gd name="connsiteX15" fmla="*/ 150967 w 713416"/>
                <a:gd name="connsiteY15" fmla="*/ 176388 h 1312495"/>
                <a:gd name="connsiteX16" fmla="*/ 116775 w 713416"/>
                <a:gd name="connsiteY16" fmla="*/ 27598 h 1312495"/>
                <a:gd name="connsiteX17" fmla="*/ 116289 w 713416"/>
                <a:gd name="connsiteY17" fmla="*/ 0 h 1312495"/>
                <a:gd name="connsiteX0" fmla="*/ 116287 w 713414"/>
                <a:gd name="connsiteY0" fmla="*/ 0 h 1312495"/>
                <a:gd name="connsiteX1" fmla="*/ 666898 w 713414"/>
                <a:gd name="connsiteY1" fmla="*/ 0 h 1312495"/>
                <a:gd name="connsiteX2" fmla="*/ 661429 w 713414"/>
                <a:gd name="connsiteY2" fmla="*/ 50905 h 1312495"/>
                <a:gd name="connsiteX3" fmla="*/ 647699 w 713414"/>
                <a:gd name="connsiteY3" fmla="*/ 119648 h 1312495"/>
                <a:gd name="connsiteX4" fmla="*/ 588193 w 713414"/>
                <a:gd name="connsiteY4" fmla="*/ 999528 h 1312495"/>
                <a:gd name="connsiteX5" fmla="*/ 711199 w 713414"/>
                <a:gd name="connsiteY5" fmla="*/ 1281694 h 1312495"/>
                <a:gd name="connsiteX6" fmla="*/ 450849 w 713414"/>
                <a:gd name="connsiteY6" fmla="*/ 1297569 h 1312495"/>
                <a:gd name="connsiteX7" fmla="*/ 446087 w 713414"/>
                <a:gd name="connsiteY7" fmla="*/ 975306 h 1312495"/>
                <a:gd name="connsiteX8" fmla="*/ 509227 w 713414"/>
                <a:gd name="connsiteY8" fmla="*/ 92913 h 1312495"/>
                <a:gd name="connsiteX9" fmla="*/ 384992 w 713414"/>
                <a:gd name="connsiteY9" fmla="*/ 73611 h 1312495"/>
                <a:gd name="connsiteX10" fmla="*/ 314324 w 713414"/>
                <a:gd name="connsiteY10" fmla="*/ 964197 h 1312495"/>
                <a:gd name="connsiteX11" fmla="*/ 338137 w 713414"/>
                <a:gd name="connsiteY11" fmla="*/ 1140409 h 1312495"/>
                <a:gd name="connsiteX12" fmla="*/ 323850 w 713414"/>
                <a:gd name="connsiteY12" fmla="*/ 1283283 h 1312495"/>
                <a:gd name="connsiteX13" fmla="*/ -1 w 713414"/>
                <a:gd name="connsiteY13" fmla="*/ 1278521 h 1312495"/>
                <a:gd name="connsiteX14" fmla="*/ 209550 w 713414"/>
                <a:gd name="connsiteY14" fmla="*/ 983249 h 1312495"/>
                <a:gd name="connsiteX15" fmla="*/ 150965 w 713414"/>
                <a:gd name="connsiteY15" fmla="*/ 176388 h 1312495"/>
                <a:gd name="connsiteX16" fmla="*/ 116773 w 713414"/>
                <a:gd name="connsiteY16" fmla="*/ 27598 h 1312495"/>
                <a:gd name="connsiteX17" fmla="*/ 116287 w 713414"/>
                <a:gd name="connsiteY17" fmla="*/ 0 h 1312495"/>
                <a:gd name="connsiteX0" fmla="*/ 116289 w 713416"/>
                <a:gd name="connsiteY0" fmla="*/ 0 h 1312495"/>
                <a:gd name="connsiteX1" fmla="*/ 666900 w 713416"/>
                <a:gd name="connsiteY1" fmla="*/ 0 h 1312495"/>
                <a:gd name="connsiteX2" fmla="*/ 661431 w 713416"/>
                <a:gd name="connsiteY2" fmla="*/ 50905 h 1312495"/>
                <a:gd name="connsiteX3" fmla="*/ 647701 w 713416"/>
                <a:gd name="connsiteY3" fmla="*/ 119648 h 1312495"/>
                <a:gd name="connsiteX4" fmla="*/ 588195 w 713416"/>
                <a:gd name="connsiteY4" fmla="*/ 999528 h 1312495"/>
                <a:gd name="connsiteX5" fmla="*/ 711201 w 713416"/>
                <a:gd name="connsiteY5" fmla="*/ 1281694 h 1312495"/>
                <a:gd name="connsiteX6" fmla="*/ 450851 w 713416"/>
                <a:gd name="connsiteY6" fmla="*/ 1297569 h 1312495"/>
                <a:gd name="connsiteX7" fmla="*/ 446089 w 713416"/>
                <a:gd name="connsiteY7" fmla="*/ 975306 h 1312495"/>
                <a:gd name="connsiteX8" fmla="*/ 509229 w 713416"/>
                <a:gd name="connsiteY8" fmla="*/ 92913 h 1312495"/>
                <a:gd name="connsiteX9" fmla="*/ 384994 w 713416"/>
                <a:gd name="connsiteY9" fmla="*/ 73611 h 1312495"/>
                <a:gd name="connsiteX10" fmla="*/ 314326 w 713416"/>
                <a:gd name="connsiteY10" fmla="*/ 964197 h 1312495"/>
                <a:gd name="connsiteX11" fmla="*/ 323852 w 713416"/>
                <a:gd name="connsiteY11" fmla="*/ 1283283 h 1312495"/>
                <a:gd name="connsiteX12" fmla="*/ 1 w 713416"/>
                <a:gd name="connsiteY12" fmla="*/ 1278521 h 1312495"/>
                <a:gd name="connsiteX13" fmla="*/ 209552 w 713416"/>
                <a:gd name="connsiteY13" fmla="*/ 983249 h 1312495"/>
                <a:gd name="connsiteX14" fmla="*/ 150967 w 713416"/>
                <a:gd name="connsiteY14" fmla="*/ 176388 h 1312495"/>
                <a:gd name="connsiteX15" fmla="*/ 116775 w 713416"/>
                <a:gd name="connsiteY15" fmla="*/ 27598 h 1312495"/>
                <a:gd name="connsiteX16" fmla="*/ 116289 w 713416"/>
                <a:gd name="connsiteY16" fmla="*/ 0 h 1312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13416" h="1312495">
                  <a:moveTo>
                    <a:pt x="116289" y="0"/>
                  </a:moveTo>
                  <a:lnTo>
                    <a:pt x="666900" y="0"/>
                  </a:lnTo>
                  <a:lnTo>
                    <a:pt x="661431" y="50905"/>
                  </a:lnTo>
                  <a:cubicBezTo>
                    <a:pt x="657583" y="77318"/>
                    <a:pt x="653034" y="100408"/>
                    <a:pt x="647701" y="119648"/>
                  </a:cubicBezTo>
                  <a:cubicBezTo>
                    <a:pt x="790102" y="352761"/>
                    <a:pt x="619416" y="851362"/>
                    <a:pt x="588195" y="999528"/>
                  </a:cubicBezTo>
                  <a:cubicBezTo>
                    <a:pt x="571638" y="1231199"/>
                    <a:pt x="734092" y="1232021"/>
                    <a:pt x="711201" y="1281694"/>
                  </a:cubicBezTo>
                  <a:cubicBezTo>
                    <a:pt x="688310" y="1331367"/>
                    <a:pt x="468842" y="1308681"/>
                    <a:pt x="450851" y="1297569"/>
                  </a:cubicBezTo>
                  <a:cubicBezTo>
                    <a:pt x="363241" y="1284501"/>
                    <a:pt x="444502" y="1174273"/>
                    <a:pt x="446089" y="975306"/>
                  </a:cubicBezTo>
                  <a:cubicBezTo>
                    <a:pt x="443443" y="813910"/>
                    <a:pt x="428796" y="264098"/>
                    <a:pt x="509229" y="92913"/>
                  </a:cubicBezTo>
                  <a:cubicBezTo>
                    <a:pt x="478537" y="74128"/>
                    <a:pt x="414627" y="-61856"/>
                    <a:pt x="384994" y="73611"/>
                  </a:cubicBezTo>
                  <a:cubicBezTo>
                    <a:pt x="369913" y="220719"/>
                    <a:pt x="354039" y="802835"/>
                    <a:pt x="314326" y="964197"/>
                  </a:cubicBezTo>
                  <a:cubicBezTo>
                    <a:pt x="304136" y="1165809"/>
                    <a:pt x="376239" y="1230896"/>
                    <a:pt x="323852" y="1283283"/>
                  </a:cubicBezTo>
                  <a:cubicBezTo>
                    <a:pt x="267496" y="1306302"/>
                    <a:pt x="1" y="1292014"/>
                    <a:pt x="1" y="1278521"/>
                  </a:cubicBezTo>
                  <a:cubicBezTo>
                    <a:pt x="100370" y="1179662"/>
                    <a:pt x="188915" y="1164224"/>
                    <a:pt x="209552" y="983249"/>
                  </a:cubicBezTo>
                  <a:cubicBezTo>
                    <a:pt x="188121" y="848576"/>
                    <a:pt x="39842" y="430388"/>
                    <a:pt x="150967" y="176388"/>
                  </a:cubicBezTo>
                  <a:cubicBezTo>
                    <a:pt x="147792" y="137098"/>
                    <a:pt x="118394" y="96737"/>
                    <a:pt x="116775" y="27598"/>
                  </a:cubicBezTo>
                  <a:lnTo>
                    <a:pt x="11628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7247D78F-8BA6-FA51-953E-C3D9CE6025F2}"/>
                </a:ext>
              </a:extLst>
            </p:cNvPr>
            <p:cNvSpPr/>
            <p:nvPr/>
          </p:nvSpPr>
          <p:spPr>
            <a:xfrm>
              <a:off x="4792947" y="3406711"/>
              <a:ext cx="635072" cy="784468"/>
            </a:xfrm>
            <a:custGeom>
              <a:avLst/>
              <a:gdLst>
                <a:gd name="connsiteX0" fmla="*/ 0 w 158750"/>
                <a:gd name="connsiteY0" fmla="*/ 0 h 508000"/>
                <a:gd name="connsiteX1" fmla="*/ 158750 w 158750"/>
                <a:gd name="connsiteY1" fmla="*/ 0 h 508000"/>
                <a:gd name="connsiteX2" fmla="*/ 158750 w 158750"/>
                <a:gd name="connsiteY2" fmla="*/ 508000 h 508000"/>
                <a:gd name="connsiteX3" fmla="*/ 0 w 158750"/>
                <a:gd name="connsiteY3" fmla="*/ 508000 h 508000"/>
                <a:gd name="connsiteX4" fmla="*/ 0 w 158750"/>
                <a:gd name="connsiteY4" fmla="*/ 0 h 508000"/>
                <a:gd name="connsiteX0" fmla="*/ 0 w 273050"/>
                <a:gd name="connsiteY0" fmla="*/ 133350 h 508000"/>
                <a:gd name="connsiteX1" fmla="*/ 273050 w 273050"/>
                <a:gd name="connsiteY1" fmla="*/ 0 h 508000"/>
                <a:gd name="connsiteX2" fmla="*/ 273050 w 273050"/>
                <a:gd name="connsiteY2" fmla="*/ 508000 h 508000"/>
                <a:gd name="connsiteX3" fmla="*/ 114300 w 273050"/>
                <a:gd name="connsiteY3" fmla="*/ 508000 h 508000"/>
                <a:gd name="connsiteX4" fmla="*/ 0 w 273050"/>
                <a:gd name="connsiteY4" fmla="*/ 133350 h 508000"/>
                <a:gd name="connsiteX0" fmla="*/ 0 w 381000"/>
                <a:gd name="connsiteY0" fmla="*/ 0 h 374650"/>
                <a:gd name="connsiteX1" fmla="*/ 381000 w 381000"/>
                <a:gd name="connsiteY1" fmla="*/ 25400 h 374650"/>
                <a:gd name="connsiteX2" fmla="*/ 273050 w 381000"/>
                <a:gd name="connsiteY2" fmla="*/ 374650 h 374650"/>
                <a:gd name="connsiteX3" fmla="*/ 114300 w 381000"/>
                <a:gd name="connsiteY3" fmla="*/ 374650 h 374650"/>
                <a:gd name="connsiteX4" fmla="*/ 0 w 381000"/>
                <a:gd name="connsiteY4" fmla="*/ 0 h 374650"/>
                <a:gd name="connsiteX0" fmla="*/ 0 w 381000"/>
                <a:gd name="connsiteY0" fmla="*/ 197670 h 572320"/>
                <a:gd name="connsiteX1" fmla="*/ 381000 w 381000"/>
                <a:gd name="connsiteY1" fmla="*/ 223070 h 572320"/>
                <a:gd name="connsiteX2" fmla="*/ 273050 w 381000"/>
                <a:gd name="connsiteY2" fmla="*/ 572320 h 572320"/>
                <a:gd name="connsiteX3" fmla="*/ 114300 w 381000"/>
                <a:gd name="connsiteY3" fmla="*/ 572320 h 572320"/>
                <a:gd name="connsiteX4" fmla="*/ 0 w 381000"/>
                <a:gd name="connsiteY4" fmla="*/ 197670 h 572320"/>
                <a:gd name="connsiteX0" fmla="*/ 0 w 381095"/>
                <a:gd name="connsiteY0" fmla="*/ 256079 h 630729"/>
                <a:gd name="connsiteX1" fmla="*/ 381000 w 381095"/>
                <a:gd name="connsiteY1" fmla="*/ 281479 h 630729"/>
                <a:gd name="connsiteX2" fmla="*/ 273050 w 381095"/>
                <a:gd name="connsiteY2" fmla="*/ 630729 h 630729"/>
                <a:gd name="connsiteX3" fmla="*/ 114300 w 381095"/>
                <a:gd name="connsiteY3" fmla="*/ 630729 h 630729"/>
                <a:gd name="connsiteX4" fmla="*/ 0 w 381095"/>
                <a:gd name="connsiteY4" fmla="*/ 256079 h 630729"/>
                <a:gd name="connsiteX0" fmla="*/ 0 w 402520"/>
                <a:gd name="connsiteY0" fmla="*/ 256958 h 629227"/>
                <a:gd name="connsiteX1" fmla="*/ 402431 w 402520"/>
                <a:gd name="connsiteY1" fmla="*/ 279977 h 629227"/>
                <a:gd name="connsiteX2" fmla="*/ 294481 w 402520"/>
                <a:gd name="connsiteY2" fmla="*/ 629227 h 629227"/>
                <a:gd name="connsiteX3" fmla="*/ 135731 w 402520"/>
                <a:gd name="connsiteY3" fmla="*/ 629227 h 629227"/>
                <a:gd name="connsiteX4" fmla="*/ 0 w 402520"/>
                <a:gd name="connsiteY4" fmla="*/ 256958 h 629227"/>
                <a:gd name="connsiteX0" fmla="*/ 0 w 412043"/>
                <a:gd name="connsiteY0" fmla="*/ 259621 h 631890"/>
                <a:gd name="connsiteX1" fmla="*/ 411956 w 412043"/>
                <a:gd name="connsiteY1" fmla="*/ 275497 h 631890"/>
                <a:gd name="connsiteX2" fmla="*/ 294481 w 412043"/>
                <a:gd name="connsiteY2" fmla="*/ 631890 h 631890"/>
                <a:gd name="connsiteX3" fmla="*/ 135731 w 412043"/>
                <a:gd name="connsiteY3" fmla="*/ 631890 h 631890"/>
                <a:gd name="connsiteX4" fmla="*/ 0 w 412043"/>
                <a:gd name="connsiteY4" fmla="*/ 259621 h 631890"/>
                <a:gd name="connsiteX0" fmla="*/ 0 w 412043"/>
                <a:gd name="connsiteY0" fmla="*/ 259621 h 631890"/>
                <a:gd name="connsiteX1" fmla="*/ 411956 w 412043"/>
                <a:gd name="connsiteY1" fmla="*/ 275497 h 631890"/>
                <a:gd name="connsiteX2" fmla="*/ 406400 w 412043"/>
                <a:gd name="connsiteY2" fmla="*/ 386622 h 631890"/>
                <a:gd name="connsiteX3" fmla="*/ 294481 w 412043"/>
                <a:gd name="connsiteY3" fmla="*/ 631890 h 631890"/>
                <a:gd name="connsiteX4" fmla="*/ 135731 w 412043"/>
                <a:gd name="connsiteY4" fmla="*/ 631890 h 631890"/>
                <a:gd name="connsiteX5" fmla="*/ 0 w 412043"/>
                <a:gd name="connsiteY5" fmla="*/ 259621 h 631890"/>
                <a:gd name="connsiteX0" fmla="*/ 0 w 472472"/>
                <a:gd name="connsiteY0" fmla="*/ 259621 h 631890"/>
                <a:gd name="connsiteX1" fmla="*/ 411956 w 472472"/>
                <a:gd name="connsiteY1" fmla="*/ 275497 h 631890"/>
                <a:gd name="connsiteX2" fmla="*/ 406400 w 472472"/>
                <a:gd name="connsiteY2" fmla="*/ 386622 h 631890"/>
                <a:gd name="connsiteX3" fmla="*/ 470694 w 472472"/>
                <a:gd name="connsiteY3" fmla="*/ 458060 h 631890"/>
                <a:gd name="connsiteX4" fmla="*/ 294481 w 472472"/>
                <a:gd name="connsiteY4" fmla="*/ 631890 h 631890"/>
                <a:gd name="connsiteX5" fmla="*/ 135731 w 472472"/>
                <a:gd name="connsiteY5" fmla="*/ 631890 h 631890"/>
                <a:gd name="connsiteX6" fmla="*/ 0 w 472472"/>
                <a:gd name="connsiteY6" fmla="*/ 259621 h 631890"/>
                <a:gd name="connsiteX0" fmla="*/ 0 w 526693"/>
                <a:gd name="connsiteY0" fmla="*/ 259621 h 631890"/>
                <a:gd name="connsiteX1" fmla="*/ 411956 w 526693"/>
                <a:gd name="connsiteY1" fmla="*/ 275497 h 631890"/>
                <a:gd name="connsiteX2" fmla="*/ 406400 w 526693"/>
                <a:gd name="connsiteY2" fmla="*/ 386622 h 631890"/>
                <a:gd name="connsiteX3" fmla="*/ 470694 w 526693"/>
                <a:gd name="connsiteY3" fmla="*/ 458060 h 631890"/>
                <a:gd name="connsiteX4" fmla="*/ 525461 w 526693"/>
                <a:gd name="connsiteY4" fmla="*/ 539022 h 631890"/>
                <a:gd name="connsiteX5" fmla="*/ 294481 w 526693"/>
                <a:gd name="connsiteY5" fmla="*/ 631890 h 631890"/>
                <a:gd name="connsiteX6" fmla="*/ 135731 w 526693"/>
                <a:gd name="connsiteY6" fmla="*/ 631890 h 631890"/>
                <a:gd name="connsiteX7" fmla="*/ 0 w 526693"/>
                <a:gd name="connsiteY7" fmla="*/ 259621 h 631890"/>
                <a:gd name="connsiteX0" fmla="*/ 0 w 537555"/>
                <a:gd name="connsiteY0" fmla="*/ 259621 h 631890"/>
                <a:gd name="connsiteX1" fmla="*/ 411956 w 537555"/>
                <a:gd name="connsiteY1" fmla="*/ 275497 h 631890"/>
                <a:gd name="connsiteX2" fmla="*/ 406400 w 537555"/>
                <a:gd name="connsiteY2" fmla="*/ 386622 h 631890"/>
                <a:gd name="connsiteX3" fmla="*/ 470694 w 537555"/>
                <a:gd name="connsiteY3" fmla="*/ 458060 h 631890"/>
                <a:gd name="connsiteX4" fmla="*/ 499268 w 537555"/>
                <a:gd name="connsiteY4" fmla="*/ 505685 h 631890"/>
                <a:gd name="connsiteX5" fmla="*/ 525461 w 537555"/>
                <a:gd name="connsiteY5" fmla="*/ 539022 h 631890"/>
                <a:gd name="connsiteX6" fmla="*/ 294481 w 537555"/>
                <a:gd name="connsiteY6" fmla="*/ 631890 h 631890"/>
                <a:gd name="connsiteX7" fmla="*/ 135731 w 537555"/>
                <a:gd name="connsiteY7" fmla="*/ 631890 h 631890"/>
                <a:gd name="connsiteX8" fmla="*/ 0 w 537555"/>
                <a:gd name="connsiteY8" fmla="*/ 259621 h 631890"/>
                <a:gd name="connsiteX0" fmla="*/ 0 w 525556"/>
                <a:gd name="connsiteY0" fmla="*/ 259621 h 631890"/>
                <a:gd name="connsiteX1" fmla="*/ 411956 w 525556"/>
                <a:gd name="connsiteY1" fmla="*/ 275497 h 631890"/>
                <a:gd name="connsiteX2" fmla="*/ 406400 w 525556"/>
                <a:gd name="connsiteY2" fmla="*/ 386622 h 631890"/>
                <a:gd name="connsiteX3" fmla="*/ 470694 w 525556"/>
                <a:gd name="connsiteY3" fmla="*/ 458060 h 631890"/>
                <a:gd name="connsiteX4" fmla="*/ 499268 w 525556"/>
                <a:gd name="connsiteY4" fmla="*/ 505685 h 631890"/>
                <a:gd name="connsiteX5" fmla="*/ 525461 w 525556"/>
                <a:gd name="connsiteY5" fmla="*/ 539022 h 631890"/>
                <a:gd name="connsiteX6" fmla="*/ 506411 w 525556"/>
                <a:gd name="connsiteY6" fmla="*/ 569979 h 631890"/>
                <a:gd name="connsiteX7" fmla="*/ 294481 w 525556"/>
                <a:gd name="connsiteY7" fmla="*/ 631890 h 631890"/>
                <a:gd name="connsiteX8" fmla="*/ 135731 w 525556"/>
                <a:gd name="connsiteY8" fmla="*/ 631890 h 631890"/>
                <a:gd name="connsiteX9" fmla="*/ 0 w 525556"/>
                <a:gd name="connsiteY9" fmla="*/ 259621 h 631890"/>
                <a:gd name="connsiteX0" fmla="*/ 0 w 579000"/>
                <a:gd name="connsiteY0" fmla="*/ 259621 h 631890"/>
                <a:gd name="connsiteX1" fmla="*/ 411956 w 579000"/>
                <a:gd name="connsiteY1" fmla="*/ 275497 h 631890"/>
                <a:gd name="connsiteX2" fmla="*/ 406400 w 579000"/>
                <a:gd name="connsiteY2" fmla="*/ 386622 h 631890"/>
                <a:gd name="connsiteX3" fmla="*/ 470694 w 579000"/>
                <a:gd name="connsiteY3" fmla="*/ 458060 h 631890"/>
                <a:gd name="connsiteX4" fmla="*/ 499268 w 579000"/>
                <a:gd name="connsiteY4" fmla="*/ 505685 h 631890"/>
                <a:gd name="connsiteX5" fmla="*/ 525461 w 579000"/>
                <a:gd name="connsiteY5" fmla="*/ 539022 h 631890"/>
                <a:gd name="connsiteX6" fmla="*/ 506411 w 579000"/>
                <a:gd name="connsiteY6" fmla="*/ 569979 h 631890"/>
                <a:gd name="connsiteX7" fmla="*/ 577849 w 579000"/>
                <a:gd name="connsiteY7" fmla="*/ 584266 h 631890"/>
                <a:gd name="connsiteX8" fmla="*/ 294481 w 579000"/>
                <a:gd name="connsiteY8" fmla="*/ 631890 h 631890"/>
                <a:gd name="connsiteX9" fmla="*/ 135731 w 579000"/>
                <a:gd name="connsiteY9" fmla="*/ 631890 h 631890"/>
                <a:gd name="connsiteX10" fmla="*/ 0 w 579000"/>
                <a:gd name="connsiteY10" fmla="*/ 259621 h 631890"/>
                <a:gd name="connsiteX0" fmla="*/ 0 w 579000"/>
                <a:gd name="connsiteY0" fmla="*/ 259621 h 631890"/>
                <a:gd name="connsiteX1" fmla="*/ 411956 w 579000"/>
                <a:gd name="connsiteY1" fmla="*/ 275497 h 631890"/>
                <a:gd name="connsiteX2" fmla="*/ 406400 w 579000"/>
                <a:gd name="connsiteY2" fmla="*/ 386622 h 631890"/>
                <a:gd name="connsiteX3" fmla="*/ 470694 w 579000"/>
                <a:gd name="connsiteY3" fmla="*/ 458060 h 631890"/>
                <a:gd name="connsiteX4" fmla="*/ 499268 w 579000"/>
                <a:gd name="connsiteY4" fmla="*/ 505685 h 631890"/>
                <a:gd name="connsiteX5" fmla="*/ 525461 w 579000"/>
                <a:gd name="connsiteY5" fmla="*/ 539022 h 631890"/>
                <a:gd name="connsiteX6" fmla="*/ 506411 w 579000"/>
                <a:gd name="connsiteY6" fmla="*/ 569979 h 631890"/>
                <a:gd name="connsiteX7" fmla="*/ 577849 w 579000"/>
                <a:gd name="connsiteY7" fmla="*/ 584266 h 631890"/>
                <a:gd name="connsiteX8" fmla="*/ 496886 w 579000"/>
                <a:gd name="connsiteY8" fmla="*/ 603316 h 631890"/>
                <a:gd name="connsiteX9" fmla="*/ 294481 w 579000"/>
                <a:gd name="connsiteY9" fmla="*/ 631890 h 631890"/>
                <a:gd name="connsiteX10" fmla="*/ 135731 w 579000"/>
                <a:gd name="connsiteY10" fmla="*/ 631890 h 631890"/>
                <a:gd name="connsiteX11" fmla="*/ 0 w 579000"/>
                <a:gd name="connsiteY11" fmla="*/ 259621 h 631890"/>
                <a:gd name="connsiteX0" fmla="*/ 0 w 579000"/>
                <a:gd name="connsiteY0" fmla="*/ 259621 h 634272"/>
                <a:gd name="connsiteX1" fmla="*/ 411956 w 579000"/>
                <a:gd name="connsiteY1" fmla="*/ 275497 h 634272"/>
                <a:gd name="connsiteX2" fmla="*/ 406400 w 579000"/>
                <a:gd name="connsiteY2" fmla="*/ 386622 h 634272"/>
                <a:gd name="connsiteX3" fmla="*/ 470694 w 579000"/>
                <a:gd name="connsiteY3" fmla="*/ 458060 h 634272"/>
                <a:gd name="connsiteX4" fmla="*/ 499268 w 579000"/>
                <a:gd name="connsiteY4" fmla="*/ 505685 h 634272"/>
                <a:gd name="connsiteX5" fmla="*/ 525461 w 579000"/>
                <a:gd name="connsiteY5" fmla="*/ 539022 h 634272"/>
                <a:gd name="connsiteX6" fmla="*/ 506411 w 579000"/>
                <a:gd name="connsiteY6" fmla="*/ 569979 h 634272"/>
                <a:gd name="connsiteX7" fmla="*/ 577849 w 579000"/>
                <a:gd name="connsiteY7" fmla="*/ 584266 h 634272"/>
                <a:gd name="connsiteX8" fmla="*/ 496886 w 579000"/>
                <a:gd name="connsiteY8" fmla="*/ 603316 h 634272"/>
                <a:gd name="connsiteX9" fmla="*/ 532605 w 579000"/>
                <a:gd name="connsiteY9" fmla="*/ 634272 h 634272"/>
                <a:gd name="connsiteX10" fmla="*/ 294481 w 579000"/>
                <a:gd name="connsiteY10" fmla="*/ 631890 h 634272"/>
                <a:gd name="connsiteX11" fmla="*/ 135731 w 579000"/>
                <a:gd name="connsiteY11" fmla="*/ 631890 h 634272"/>
                <a:gd name="connsiteX12" fmla="*/ 0 w 579000"/>
                <a:gd name="connsiteY12" fmla="*/ 259621 h 634272"/>
                <a:gd name="connsiteX0" fmla="*/ 0 w 579000"/>
                <a:gd name="connsiteY0" fmla="*/ 259621 h 634272"/>
                <a:gd name="connsiteX1" fmla="*/ 411956 w 579000"/>
                <a:gd name="connsiteY1" fmla="*/ 275497 h 634272"/>
                <a:gd name="connsiteX2" fmla="*/ 406400 w 579000"/>
                <a:gd name="connsiteY2" fmla="*/ 386622 h 634272"/>
                <a:gd name="connsiteX3" fmla="*/ 470694 w 579000"/>
                <a:gd name="connsiteY3" fmla="*/ 458060 h 634272"/>
                <a:gd name="connsiteX4" fmla="*/ 499268 w 579000"/>
                <a:gd name="connsiteY4" fmla="*/ 505685 h 634272"/>
                <a:gd name="connsiteX5" fmla="*/ 525461 w 579000"/>
                <a:gd name="connsiteY5" fmla="*/ 539022 h 634272"/>
                <a:gd name="connsiteX6" fmla="*/ 506411 w 579000"/>
                <a:gd name="connsiteY6" fmla="*/ 569979 h 634272"/>
                <a:gd name="connsiteX7" fmla="*/ 577849 w 579000"/>
                <a:gd name="connsiteY7" fmla="*/ 584266 h 634272"/>
                <a:gd name="connsiteX8" fmla="*/ 496886 w 579000"/>
                <a:gd name="connsiteY8" fmla="*/ 603316 h 634272"/>
                <a:gd name="connsiteX9" fmla="*/ 532605 w 579000"/>
                <a:gd name="connsiteY9" fmla="*/ 634272 h 634272"/>
                <a:gd name="connsiteX10" fmla="*/ 434974 w 579000"/>
                <a:gd name="connsiteY10" fmla="*/ 550929 h 634272"/>
                <a:gd name="connsiteX11" fmla="*/ 294481 w 579000"/>
                <a:gd name="connsiteY11" fmla="*/ 631890 h 634272"/>
                <a:gd name="connsiteX12" fmla="*/ 135731 w 579000"/>
                <a:gd name="connsiteY12" fmla="*/ 631890 h 634272"/>
                <a:gd name="connsiteX13" fmla="*/ 0 w 579000"/>
                <a:gd name="connsiteY13" fmla="*/ 259621 h 634272"/>
                <a:gd name="connsiteX0" fmla="*/ 0 w 579000"/>
                <a:gd name="connsiteY0" fmla="*/ 259621 h 665229"/>
                <a:gd name="connsiteX1" fmla="*/ 411956 w 579000"/>
                <a:gd name="connsiteY1" fmla="*/ 275497 h 665229"/>
                <a:gd name="connsiteX2" fmla="*/ 406400 w 579000"/>
                <a:gd name="connsiteY2" fmla="*/ 386622 h 665229"/>
                <a:gd name="connsiteX3" fmla="*/ 470694 w 579000"/>
                <a:gd name="connsiteY3" fmla="*/ 458060 h 665229"/>
                <a:gd name="connsiteX4" fmla="*/ 499268 w 579000"/>
                <a:gd name="connsiteY4" fmla="*/ 505685 h 665229"/>
                <a:gd name="connsiteX5" fmla="*/ 525461 w 579000"/>
                <a:gd name="connsiteY5" fmla="*/ 539022 h 665229"/>
                <a:gd name="connsiteX6" fmla="*/ 506411 w 579000"/>
                <a:gd name="connsiteY6" fmla="*/ 569979 h 665229"/>
                <a:gd name="connsiteX7" fmla="*/ 577849 w 579000"/>
                <a:gd name="connsiteY7" fmla="*/ 584266 h 665229"/>
                <a:gd name="connsiteX8" fmla="*/ 496886 w 579000"/>
                <a:gd name="connsiteY8" fmla="*/ 603316 h 665229"/>
                <a:gd name="connsiteX9" fmla="*/ 532605 w 579000"/>
                <a:gd name="connsiteY9" fmla="*/ 634272 h 665229"/>
                <a:gd name="connsiteX10" fmla="*/ 434974 w 579000"/>
                <a:gd name="connsiteY10" fmla="*/ 550929 h 665229"/>
                <a:gd name="connsiteX11" fmla="*/ 511174 w 579000"/>
                <a:gd name="connsiteY11" fmla="*/ 665229 h 665229"/>
                <a:gd name="connsiteX12" fmla="*/ 294481 w 579000"/>
                <a:gd name="connsiteY12" fmla="*/ 631890 h 665229"/>
                <a:gd name="connsiteX13" fmla="*/ 135731 w 579000"/>
                <a:gd name="connsiteY13" fmla="*/ 631890 h 665229"/>
                <a:gd name="connsiteX14" fmla="*/ 0 w 579000"/>
                <a:gd name="connsiteY14" fmla="*/ 259621 h 665229"/>
                <a:gd name="connsiteX0" fmla="*/ 0 w 579000"/>
                <a:gd name="connsiteY0" fmla="*/ 259621 h 665229"/>
                <a:gd name="connsiteX1" fmla="*/ 411956 w 579000"/>
                <a:gd name="connsiteY1" fmla="*/ 275497 h 665229"/>
                <a:gd name="connsiteX2" fmla="*/ 406400 w 579000"/>
                <a:gd name="connsiteY2" fmla="*/ 386622 h 665229"/>
                <a:gd name="connsiteX3" fmla="*/ 470694 w 579000"/>
                <a:gd name="connsiteY3" fmla="*/ 458060 h 665229"/>
                <a:gd name="connsiteX4" fmla="*/ 499268 w 579000"/>
                <a:gd name="connsiteY4" fmla="*/ 505685 h 665229"/>
                <a:gd name="connsiteX5" fmla="*/ 525461 w 579000"/>
                <a:gd name="connsiteY5" fmla="*/ 539022 h 665229"/>
                <a:gd name="connsiteX6" fmla="*/ 506411 w 579000"/>
                <a:gd name="connsiteY6" fmla="*/ 569979 h 665229"/>
                <a:gd name="connsiteX7" fmla="*/ 577849 w 579000"/>
                <a:gd name="connsiteY7" fmla="*/ 584266 h 665229"/>
                <a:gd name="connsiteX8" fmla="*/ 496886 w 579000"/>
                <a:gd name="connsiteY8" fmla="*/ 603316 h 665229"/>
                <a:gd name="connsiteX9" fmla="*/ 532605 w 579000"/>
                <a:gd name="connsiteY9" fmla="*/ 634272 h 665229"/>
                <a:gd name="connsiteX10" fmla="*/ 434974 w 579000"/>
                <a:gd name="connsiteY10" fmla="*/ 550929 h 665229"/>
                <a:gd name="connsiteX11" fmla="*/ 511174 w 579000"/>
                <a:gd name="connsiteY11" fmla="*/ 665229 h 665229"/>
                <a:gd name="connsiteX12" fmla="*/ 294481 w 579000"/>
                <a:gd name="connsiteY12" fmla="*/ 631890 h 665229"/>
                <a:gd name="connsiteX13" fmla="*/ 135731 w 579000"/>
                <a:gd name="connsiteY13" fmla="*/ 631890 h 665229"/>
                <a:gd name="connsiteX14" fmla="*/ 0 w 579000"/>
                <a:gd name="connsiteY14" fmla="*/ 259621 h 665229"/>
                <a:gd name="connsiteX0" fmla="*/ 0 w 579000"/>
                <a:gd name="connsiteY0" fmla="*/ 259621 h 665229"/>
                <a:gd name="connsiteX1" fmla="*/ 411956 w 579000"/>
                <a:gd name="connsiteY1" fmla="*/ 275497 h 665229"/>
                <a:gd name="connsiteX2" fmla="*/ 406400 w 579000"/>
                <a:gd name="connsiteY2" fmla="*/ 386622 h 665229"/>
                <a:gd name="connsiteX3" fmla="*/ 470694 w 579000"/>
                <a:gd name="connsiteY3" fmla="*/ 458060 h 665229"/>
                <a:gd name="connsiteX4" fmla="*/ 499268 w 579000"/>
                <a:gd name="connsiteY4" fmla="*/ 505685 h 665229"/>
                <a:gd name="connsiteX5" fmla="*/ 525461 w 579000"/>
                <a:gd name="connsiteY5" fmla="*/ 539022 h 665229"/>
                <a:gd name="connsiteX6" fmla="*/ 506411 w 579000"/>
                <a:gd name="connsiteY6" fmla="*/ 569979 h 665229"/>
                <a:gd name="connsiteX7" fmla="*/ 577849 w 579000"/>
                <a:gd name="connsiteY7" fmla="*/ 584266 h 665229"/>
                <a:gd name="connsiteX8" fmla="*/ 496886 w 579000"/>
                <a:gd name="connsiteY8" fmla="*/ 603316 h 665229"/>
                <a:gd name="connsiteX9" fmla="*/ 532605 w 579000"/>
                <a:gd name="connsiteY9" fmla="*/ 634272 h 665229"/>
                <a:gd name="connsiteX10" fmla="*/ 434974 w 579000"/>
                <a:gd name="connsiteY10" fmla="*/ 550929 h 665229"/>
                <a:gd name="connsiteX11" fmla="*/ 511174 w 579000"/>
                <a:gd name="connsiteY11" fmla="*/ 665229 h 665229"/>
                <a:gd name="connsiteX12" fmla="*/ 294481 w 579000"/>
                <a:gd name="connsiteY12" fmla="*/ 631890 h 665229"/>
                <a:gd name="connsiteX13" fmla="*/ 135731 w 579000"/>
                <a:gd name="connsiteY13" fmla="*/ 631890 h 665229"/>
                <a:gd name="connsiteX14" fmla="*/ 0 w 579000"/>
                <a:gd name="connsiteY14" fmla="*/ 259621 h 665229"/>
                <a:gd name="connsiteX0" fmla="*/ 0 w 579000"/>
                <a:gd name="connsiteY0" fmla="*/ 259621 h 665229"/>
                <a:gd name="connsiteX1" fmla="*/ 411956 w 579000"/>
                <a:gd name="connsiteY1" fmla="*/ 275497 h 665229"/>
                <a:gd name="connsiteX2" fmla="*/ 406400 w 579000"/>
                <a:gd name="connsiteY2" fmla="*/ 386622 h 665229"/>
                <a:gd name="connsiteX3" fmla="*/ 470694 w 579000"/>
                <a:gd name="connsiteY3" fmla="*/ 458060 h 665229"/>
                <a:gd name="connsiteX4" fmla="*/ 499268 w 579000"/>
                <a:gd name="connsiteY4" fmla="*/ 505685 h 665229"/>
                <a:gd name="connsiteX5" fmla="*/ 525461 w 579000"/>
                <a:gd name="connsiteY5" fmla="*/ 539022 h 665229"/>
                <a:gd name="connsiteX6" fmla="*/ 506411 w 579000"/>
                <a:gd name="connsiteY6" fmla="*/ 569979 h 665229"/>
                <a:gd name="connsiteX7" fmla="*/ 577849 w 579000"/>
                <a:gd name="connsiteY7" fmla="*/ 584266 h 665229"/>
                <a:gd name="connsiteX8" fmla="*/ 496886 w 579000"/>
                <a:gd name="connsiteY8" fmla="*/ 603316 h 665229"/>
                <a:gd name="connsiteX9" fmla="*/ 532605 w 579000"/>
                <a:gd name="connsiteY9" fmla="*/ 634272 h 665229"/>
                <a:gd name="connsiteX10" fmla="*/ 434974 w 579000"/>
                <a:gd name="connsiteY10" fmla="*/ 550929 h 665229"/>
                <a:gd name="connsiteX11" fmla="*/ 511174 w 579000"/>
                <a:gd name="connsiteY11" fmla="*/ 665229 h 665229"/>
                <a:gd name="connsiteX12" fmla="*/ 406399 w 579000"/>
                <a:gd name="connsiteY12" fmla="*/ 631891 h 665229"/>
                <a:gd name="connsiteX13" fmla="*/ 294481 w 579000"/>
                <a:gd name="connsiteY13" fmla="*/ 631890 h 665229"/>
                <a:gd name="connsiteX14" fmla="*/ 135731 w 579000"/>
                <a:gd name="connsiteY14" fmla="*/ 631890 h 665229"/>
                <a:gd name="connsiteX15" fmla="*/ 0 w 579000"/>
                <a:gd name="connsiteY15" fmla="*/ 259621 h 665229"/>
                <a:gd name="connsiteX0" fmla="*/ 0 w 579000"/>
                <a:gd name="connsiteY0" fmla="*/ 259621 h 734289"/>
                <a:gd name="connsiteX1" fmla="*/ 411956 w 579000"/>
                <a:gd name="connsiteY1" fmla="*/ 275497 h 734289"/>
                <a:gd name="connsiteX2" fmla="*/ 406400 w 579000"/>
                <a:gd name="connsiteY2" fmla="*/ 386622 h 734289"/>
                <a:gd name="connsiteX3" fmla="*/ 470694 w 579000"/>
                <a:gd name="connsiteY3" fmla="*/ 458060 h 734289"/>
                <a:gd name="connsiteX4" fmla="*/ 499268 w 579000"/>
                <a:gd name="connsiteY4" fmla="*/ 505685 h 734289"/>
                <a:gd name="connsiteX5" fmla="*/ 525461 w 579000"/>
                <a:gd name="connsiteY5" fmla="*/ 539022 h 734289"/>
                <a:gd name="connsiteX6" fmla="*/ 506411 w 579000"/>
                <a:gd name="connsiteY6" fmla="*/ 569979 h 734289"/>
                <a:gd name="connsiteX7" fmla="*/ 577849 w 579000"/>
                <a:gd name="connsiteY7" fmla="*/ 584266 h 734289"/>
                <a:gd name="connsiteX8" fmla="*/ 496886 w 579000"/>
                <a:gd name="connsiteY8" fmla="*/ 603316 h 734289"/>
                <a:gd name="connsiteX9" fmla="*/ 532605 w 579000"/>
                <a:gd name="connsiteY9" fmla="*/ 634272 h 734289"/>
                <a:gd name="connsiteX10" fmla="*/ 434974 w 579000"/>
                <a:gd name="connsiteY10" fmla="*/ 550929 h 734289"/>
                <a:gd name="connsiteX11" fmla="*/ 511174 w 579000"/>
                <a:gd name="connsiteY11" fmla="*/ 665229 h 734289"/>
                <a:gd name="connsiteX12" fmla="*/ 406399 w 579000"/>
                <a:gd name="connsiteY12" fmla="*/ 631891 h 734289"/>
                <a:gd name="connsiteX13" fmla="*/ 387349 w 579000"/>
                <a:gd name="connsiteY13" fmla="*/ 734285 h 734289"/>
                <a:gd name="connsiteX14" fmla="*/ 294481 w 579000"/>
                <a:gd name="connsiteY14" fmla="*/ 631890 h 734289"/>
                <a:gd name="connsiteX15" fmla="*/ 135731 w 579000"/>
                <a:gd name="connsiteY15" fmla="*/ 631890 h 734289"/>
                <a:gd name="connsiteX16" fmla="*/ 0 w 579000"/>
                <a:gd name="connsiteY16" fmla="*/ 259621 h 734289"/>
                <a:gd name="connsiteX0" fmla="*/ 0 w 579000"/>
                <a:gd name="connsiteY0" fmla="*/ 259621 h 734289"/>
                <a:gd name="connsiteX1" fmla="*/ 411956 w 579000"/>
                <a:gd name="connsiteY1" fmla="*/ 275497 h 734289"/>
                <a:gd name="connsiteX2" fmla="*/ 406400 w 579000"/>
                <a:gd name="connsiteY2" fmla="*/ 386622 h 734289"/>
                <a:gd name="connsiteX3" fmla="*/ 470694 w 579000"/>
                <a:gd name="connsiteY3" fmla="*/ 458060 h 734289"/>
                <a:gd name="connsiteX4" fmla="*/ 499268 w 579000"/>
                <a:gd name="connsiteY4" fmla="*/ 505685 h 734289"/>
                <a:gd name="connsiteX5" fmla="*/ 525461 w 579000"/>
                <a:gd name="connsiteY5" fmla="*/ 539022 h 734289"/>
                <a:gd name="connsiteX6" fmla="*/ 506411 w 579000"/>
                <a:gd name="connsiteY6" fmla="*/ 569979 h 734289"/>
                <a:gd name="connsiteX7" fmla="*/ 577849 w 579000"/>
                <a:gd name="connsiteY7" fmla="*/ 584266 h 734289"/>
                <a:gd name="connsiteX8" fmla="*/ 496886 w 579000"/>
                <a:gd name="connsiteY8" fmla="*/ 603316 h 734289"/>
                <a:gd name="connsiteX9" fmla="*/ 532605 w 579000"/>
                <a:gd name="connsiteY9" fmla="*/ 634272 h 734289"/>
                <a:gd name="connsiteX10" fmla="*/ 434974 w 579000"/>
                <a:gd name="connsiteY10" fmla="*/ 550929 h 734289"/>
                <a:gd name="connsiteX11" fmla="*/ 511174 w 579000"/>
                <a:gd name="connsiteY11" fmla="*/ 665229 h 734289"/>
                <a:gd name="connsiteX12" fmla="*/ 406399 w 579000"/>
                <a:gd name="connsiteY12" fmla="*/ 631891 h 734289"/>
                <a:gd name="connsiteX13" fmla="*/ 387349 w 579000"/>
                <a:gd name="connsiteY13" fmla="*/ 734285 h 734289"/>
                <a:gd name="connsiteX14" fmla="*/ 330199 w 579000"/>
                <a:gd name="connsiteY14" fmla="*/ 719997 h 734289"/>
                <a:gd name="connsiteX15" fmla="*/ 294481 w 579000"/>
                <a:gd name="connsiteY15" fmla="*/ 631890 h 734289"/>
                <a:gd name="connsiteX16" fmla="*/ 135731 w 579000"/>
                <a:gd name="connsiteY16" fmla="*/ 631890 h 734289"/>
                <a:gd name="connsiteX17" fmla="*/ 0 w 579000"/>
                <a:gd name="connsiteY17" fmla="*/ 259621 h 734289"/>
                <a:gd name="connsiteX0" fmla="*/ 0 w 579000"/>
                <a:gd name="connsiteY0" fmla="*/ 259621 h 765240"/>
                <a:gd name="connsiteX1" fmla="*/ 411956 w 579000"/>
                <a:gd name="connsiteY1" fmla="*/ 275497 h 765240"/>
                <a:gd name="connsiteX2" fmla="*/ 406400 w 579000"/>
                <a:gd name="connsiteY2" fmla="*/ 386622 h 765240"/>
                <a:gd name="connsiteX3" fmla="*/ 470694 w 579000"/>
                <a:gd name="connsiteY3" fmla="*/ 458060 h 765240"/>
                <a:gd name="connsiteX4" fmla="*/ 499268 w 579000"/>
                <a:gd name="connsiteY4" fmla="*/ 505685 h 765240"/>
                <a:gd name="connsiteX5" fmla="*/ 525461 w 579000"/>
                <a:gd name="connsiteY5" fmla="*/ 539022 h 765240"/>
                <a:gd name="connsiteX6" fmla="*/ 506411 w 579000"/>
                <a:gd name="connsiteY6" fmla="*/ 569979 h 765240"/>
                <a:gd name="connsiteX7" fmla="*/ 577849 w 579000"/>
                <a:gd name="connsiteY7" fmla="*/ 584266 h 765240"/>
                <a:gd name="connsiteX8" fmla="*/ 496886 w 579000"/>
                <a:gd name="connsiteY8" fmla="*/ 603316 h 765240"/>
                <a:gd name="connsiteX9" fmla="*/ 532605 w 579000"/>
                <a:gd name="connsiteY9" fmla="*/ 634272 h 765240"/>
                <a:gd name="connsiteX10" fmla="*/ 434974 w 579000"/>
                <a:gd name="connsiteY10" fmla="*/ 550929 h 765240"/>
                <a:gd name="connsiteX11" fmla="*/ 511174 w 579000"/>
                <a:gd name="connsiteY11" fmla="*/ 665229 h 765240"/>
                <a:gd name="connsiteX12" fmla="*/ 406399 w 579000"/>
                <a:gd name="connsiteY12" fmla="*/ 631891 h 765240"/>
                <a:gd name="connsiteX13" fmla="*/ 387349 w 579000"/>
                <a:gd name="connsiteY13" fmla="*/ 734285 h 765240"/>
                <a:gd name="connsiteX14" fmla="*/ 330199 w 579000"/>
                <a:gd name="connsiteY14" fmla="*/ 719997 h 765240"/>
                <a:gd name="connsiteX15" fmla="*/ 292100 w 579000"/>
                <a:gd name="connsiteY15" fmla="*/ 765240 h 765240"/>
                <a:gd name="connsiteX16" fmla="*/ 135731 w 579000"/>
                <a:gd name="connsiteY16" fmla="*/ 631890 h 765240"/>
                <a:gd name="connsiteX17" fmla="*/ 0 w 579000"/>
                <a:gd name="connsiteY17" fmla="*/ 259621 h 765240"/>
                <a:gd name="connsiteX0" fmla="*/ 0 w 579000"/>
                <a:gd name="connsiteY0" fmla="*/ 259621 h 779433"/>
                <a:gd name="connsiteX1" fmla="*/ 411956 w 579000"/>
                <a:gd name="connsiteY1" fmla="*/ 275497 h 779433"/>
                <a:gd name="connsiteX2" fmla="*/ 406400 w 579000"/>
                <a:gd name="connsiteY2" fmla="*/ 386622 h 779433"/>
                <a:gd name="connsiteX3" fmla="*/ 470694 w 579000"/>
                <a:gd name="connsiteY3" fmla="*/ 458060 h 779433"/>
                <a:gd name="connsiteX4" fmla="*/ 499268 w 579000"/>
                <a:gd name="connsiteY4" fmla="*/ 505685 h 779433"/>
                <a:gd name="connsiteX5" fmla="*/ 525461 w 579000"/>
                <a:gd name="connsiteY5" fmla="*/ 539022 h 779433"/>
                <a:gd name="connsiteX6" fmla="*/ 506411 w 579000"/>
                <a:gd name="connsiteY6" fmla="*/ 569979 h 779433"/>
                <a:gd name="connsiteX7" fmla="*/ 577849 w 579000"/>
                <a:gd name="connsiteY7" fmla="*/ 584266 h 779433"/>
                <a:gd name="connsiteX8" fmla="*/ 496886 w 579000"/>
                <a:gd name="connsiteY8" fmla="*/ 603316 h 779433"/>
                <a:gd name="connsiteX9" fmla="*/ 532605 w 579000"/>
                <a:gd name="connsiteY9" fmla="*/ 634272 h 779433"/>
                <a:gd name="connsiteX10" fmla="*/ 434974 w 579000"/>
                <a:gd name="connsiteY10" fmla="*/ 550929 h 779433"/>
                <a:gd name="connsiteX11" fmla="*/ 511174 w 579000"/>
                <a:gd name="connsiteY11" fmla="*/ 665229 h 779433"/>
                <a:gd name="connsiteX12" fmla="*/ 406399 w 579000"/>
                <a:gd name="connsiteY12" fmla="*/ 631891 h 779433"/>
                <a:gd name="connsiteX13" fmla="*/ 387349 w 579000"/>
                <a:gd name="connsiteY13" fmla="*/ 734285 h 779433"/>
                <a:gd name="connsiteX14" fmla="*/ 330199 w 579000"/>
                <a:gd name="connsiteY14" fmla="*/ 719997 h 779433"/>
                <a:gd name="connsiteX15" fmla="*/ 292100 w 579000"/>
                <a:gd name="connsiteY15" fmla="*/ 765240 h 779433"/>
                <a:gd name="connsiteX16" fmla="*/ 196849 w 579000"/>
                <a:gd name="connsiteY16" fmla="*/ 772384 h 779433"/>
                <a:gd name="connsiteX17" fmla="*/ 135731 w 579000"/>
                <a:gd name="connsiteY17" fmla="*/ 631890 h 779433"/>
                <a:gd name="connsiteX18" fmla="*/ 0 w 579000"/>
                <a:gd name="connsiteY18" fmla="*/ 259621 h 779433"/>
                <a:gd name="connsiteX0" fmla="*/ 0 w 579000"/>
                <a:gd name="connsiteY0" fmla="*/ 259621 h 779433"/>
                <a:gd name="connsiteX1" fmla="*/ 411956 w 579000"/>
                <a:gd name="connsiteY1" fmla="*/ 275497 h 779433"/>
                <a:gd name="connsiteX2" fmla="*/ 406400 w 579000"/>
                <a:gd name="connsiteY2" fmla="*/ 386622 h 779433"/>
                <a:gd name="connsiteX3" fmla="*/ 470694 w 579000"/>
                <a:gd name="connsiteY3" fmla="*/ 458060 h 779433"/>
                <a:gd name="connsiteX4" fmla="*/ 499268 w 579000"/>
                <a:gd name="connsiteY4" fmla="*/ 505685 h 779433"/>
                <a:gd name="connsiteX5" fmla="*/ 525461 w 579000"/>
                <a:gd name="connsiteY5" fmla="*/ 539022 h 779433"/>
                <a:gd name="connsiteX6" fmla="*/ 506411 w 579000"/>
                <a:gd name="connsiteY6" fmla="*/ 569979 h 779433"/>
                <a:gd name="connsiteX7" fmla="*/ 577849 w 579000"/>
                <a:gd name="connsiteY7" fmla="*/ 584266 h 779433"/>
                <a:gd name="connsiteX8" fmla="*/ 496886 w 579000"/>
                <a:gd name="connsiteY8" fmla="*/ 603316 h 779433"/>
                <a:gd name="connsiteX9" fmla="*/ 532605 w 579000"/>
                <a:gd name="connsiteY9" fmla="*/ 634272 h 779433"/>
                <a:gd name="connsiteX10" fmla="*/ 434974 w 579000"/>
                <a:gd name="connsiteY10" fmla="*/ 550929 h 779433"/>
                <a:gd name="connsiteX11" fmla="*/ 511174 w 579000"/>
                <a:gd name="connsiteY11" fmla="*/ 665229 h 779433"/>
                <a:gd name="connsiteX12" fmla="*/ 406399 w 579000"/>
                <a:gd name="connsiteY12" fmla="*/ 631891 h 779433"/>
                <a:gd name="connsiteX13" fmla="*/ 387349 w 579000"/>
                <a:gd name="connsiteY13" fmla="*/ 734285 h 779433"/>
                <a:gd name="connsiteX14" fmla="*/ 330199 w 579000"/>
                <a:gd name="connsiteY14" fmla="*/ 719997 h 779433"/>
                <a:gd name="connsiteX15" fmla="*/ 292100 w 579000"/>
                <a:gd name="connsiteY15" fmla="*/ 765240 h 779433"/>
                <a:gd name="connsiteX16" fmla="*/ 196849 w 579000"/>
                <a:gd name="connsiteY16" fmla="*/ 772384 h 779433"/>
                <a:gd name="connsiteX17" fmla="*/ 107156 w 579000"/>
                <a:gd name="connsiteY17" fmla="*/ 750953 h 779433"/>
                <a:gd name="connsiteX18" fmla="*/ 0 w 579000"/>
                <a:gd name="connsiteY18" fmla="*/ 259621 h 779433"/>
                <a:gd name="connsiteX0" fmla="*/ 53182 w 632182"/>
                <a:gd name="connsiteY0" fmla="*/ 259621 h 779433"/>
                <a:gd name="connsiteX1" fmla="*/ 465138 w 632182"/>
                <a:gd name="connsiteY1" fmla="*/ 275497 h 779433"/>
                <a:gd name="connsiteX2" fmla="*/ 459582 w 632182"/>
                <a:gd name="connsiteY2" fmla="*/ 386622 h 779433"/>
                <a:gd name="connsiteX3" fmla="*/ 523876 w 632182"/>
                <a:gd name="connsiteY3" fmla="*/ 458060 h 779433"/>
                <a:gd name="connsiteX4" fmla="*/ 552450 w 632182"/>
                <a:gd name="connsiteY4" fmla="*/ 505685 h 779433"/>
                <a:gd name="connsiteX5" fmla="*/ 578643 w 632182"/>
                <a:gd name="connsiteY5" fmla="*/ 539022 h 779433"/>
                <a:gd name="connsiteX6" fmla="*/ 559593 w 632182"/>
                <a:gd name="connsiteY6" fmla="*/ 569979 h 779433"/>
                <a:gd name="connsiteX7" fmla="*/ 631031 w 632182"/>
                <a:gd name="connsiteY7" fmla="*/ 584266 h 779433"/>
                <a:gd name="connsiteX8" fmla="*/ 550068 w 632182"/>
                <a:gd name="connsiteY8" fmla="*/ 603316 h 779433"/>
                <a:gd name="connsiteX9" fmla="*/ 585787 w 632182"/>
                <a:gd name="connsiteY9" fmla="*/ 634272 h 779433"/>
                <a:gd name="connsiteX10" fmla="*/ 488156 w 632182"/>
                <a:gd name="connsiteY10" fmla="*/ 550929 h 779433"/>
                <a:gd name="connsiteX11" fmla="*/ 564356 w 632182"/>
                <a:gd name="connsiteY11" fmla="*/ 665229 h 779433"/>
                <a:gd name="connsiteX12" fmla="*/ 459581 w 632182"/>
                <a:gd name="connsiteY12" fmla="*/ 631891 h 779433"/>
                <a:gd name="connsiteX13" fmla="*/ 440531 w 632182"/>
                <a:gd name="connsiteY13" fmla="*/ 734285 h 779433"/>
                <a:gd name="connsiteX14" fmla="*/ 383381 w 632182"/>
                <a:gd name="connsiteY14" fmla="*/ 719997 h 779433"/>
                <a:gd name="connsiteX15" fmla="*/ 345282 w 632182"/>
                <a:gd name="connsiteY15" fmla="*/ 765240 h 779433"/>
                <a:gd name="connsiteX16" fmla="*/ 250031 w 632182"/>
                <a:gd name="connsiteY16" fmla="*/ 772384 h 779433"/>
                <a:gd name="connsiteX17" fmla="*/ 160338 w 632182"/>
                <a:gd name="connsiteY17" fmla="*/ 750953 h 779433"/>
                <a:gd name="connsiteX18" fmla="*/ 0 w 632182"/>
                <a:gd name="connsiteY18" fmla="*/ 455678 h 779433"/>
                <a:gd name="connsiteX19" fmla="*/ 53182 w 632182"/>
                <a:gd name="connsiteY19" fmla="*/ 259621 h 779433"/>
                <a:gd name="connsiteX0" fmla="*/ 55091 w 634091"/>
                <a:gd name="connsiteY0" fmla="*/ 259621 h 779433"/>
                <a:gd name="connsiteX1" fmla="*/ 467047 w 634091"/>
                <a:gd name="connsiteY1" fmla="*/ 275497 h 779433"/>
                <a:gd name="connsiteX2" fmla="*/ 461491 w 634091"/>
                <a:gd name="connsiteY2" fmla="*/ 386622 h 779433"/>
                <a:gd name="connsiteX3" fmla="*/ 525785 w 634091"/>
                <a:gd name="connsiteY3" fmla="*/ 458060 h 779433"/>
                <a:gd name="connsiteX4" fmla="*/ 554359 w 634091"/>
                <a:gd name="connsiteY4" fmla="*/ 505685 h 779433"/>
                <a:gd name="connsiteX5" fmla="*/ 580552 w 634091"/>
                <a:gd name="connsiteY5" fmla="*/ 539022 h 779433"/>
                <a:gd name="connsiteX6" fmla="*/ 561502 w 634091"/>
                <a:gd name="connsiteY6" fmla="*/ 569979 h 779433"/>
                <a:gd name="connsiteX7" fmla="*/ 632940 w 634091"/>
                <a:gd name="connsiteY7" fmla="*/ 584266 h 779433"/>
                <a:gd name="connsiteX8" fmla="*/ 551977 w 634091"/>
                <a:gd name="connsiteY8" fmla="*/ 603316 h 779433"/>
                <a:gd name="connsiteX9" fmla="*/ 587696 w 634091"/>
                <a:gd name="connsiteY9" fmla="*/ 634272 h 779433"/>
                <a:gd name="connsiteX10" fmla="*/ 490065 w 634091"/>
                <a:gd name="connsiteY10" fmla="*/ 550929 h 779433"/>
                <a:gd name="connsiteX11" fmla="*/ 566265 w 634091"/>
                <a:gd name="connsiteY11" fmla="*/ 665229 h 779433"/>
                <a:gd name="connsiteX12" fmla="*/ 461490 w 634091"/>
                <a:gd name="connsiteY12" fmla="*/ 631891 h 779433"/>
                <a:gd name="connsiteX13" fmla="*/ 442440 w 634091"/>
                <a:gd name="connsiteY13" fmla="*/ 734285 h 779433"/>
                <a:gd name="connsiteX14" fmla="*/ 385290 w 634091"/>
                <a:gd name="connsiteY14" fmla="*/ 719997 h 779433"/>
                <a:gd name="connsiteX15" fmla="*/ 347191 w 634091"/>
                <a:gd name="connsiteY15" fmla="*/ 765240 h 779433"/>
                <a:gd name="connsiteX16" fmla="*/ 251940 w 634091"/>
                <a:gd name="connsiteY16" fmla="*/ 772384 h 779433"/>
                <a:gd name="connsiteX17" fmla="*/ 162247 w 634091"/>
                <a:gd name="connsiteY17" fmla="*/ 750953 h 779433"/>
                <a:gd name="connsiteX18" fmla="*/ 18577 w 634091"/>
                <a:gd name="connsiteY18" fmla="*/ 565215 h 779433"/>
                <a:gd name="connsiteX19" fmla="*/ 1909 w 634091"/>
                <a:gd name="connsiteY19" fmla="*/ 455678 h 779433"/>
                <a:gd name="connsiteX20" fmla="*/ 55091 w 634091"/>
                <a:gd name="connsiteY20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19558 w 635072"/>
                <a:gd name="connsiteY18" fmla="*/ 565215 h 779433"/>
                <a:gd name="connsiteX19" fmla="*/ 14797 w 635072"/>
                <a:gd name="connsiteY19" fmla="*/ 519971 h 779433"/>
                <a:gd name="connsiteX20" fmla="*/ 2890 w 635072"/>
                <a:gd name="connsiteY20" fmla="*/ 455678 h 779433"/>
                <a:gd name="connsiteX21" fmla="*/ 56072 w 635072"/>
                <a:gd name="connsiteY21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79433"/>
                <a:gd name="connsiteX1" fmla="*/ 468028 w 635072"/>
                <a:gd name="connsiteY1" fmla="*/ 275497 h 779433"/>
                <a:gd name="connsiteX2" fmla="*/ 462472 w 635072"/>
                <a:gd name="connsiteY2" fmla="*/ 386622 h 779433"/>
                <a:gd name="connsiteX3" fmla="*/ 526766 w 635072"/>
                <a:gd name="connsiteY3" fmla="*/ 458060 h 779433"/>
                <a:gd name="connsiteX4" fmla="*/ 555340 w 635072"/>
                <a:gd name="connsiteY4" fmla="*/ 505685 h 779433"/>
                <a:gd name="connsiteX5" fmla="*/ 581533 w 635072"/>
                <a:gd name="connsiteY5" fmla="*/ 539022 h 779433"/>
                <a:gd name="connsiteX6" fmla="*/ 562483 w 635072"/>
                <a:gd name="connsiteY6" fmla="*/ 569979 h 779433"/>
                <a:gd name="connsiteX7" fmla="*/ 633921 w 635072"/>
                <a:gd name="connsiteY7" fmla="*/ 584266 h 779433"/>
                <a:gd name="connsiteX8" fmla="*/ 552958 w 635072"/>
                <a:gd name="connsiteY8" fmla="*/ 603316 h 779433"/>
                <a:gd name="connsiteX9" fmla="*/ 588677 w 635072"/>
                <a:gd name="connsiteY9" fmla="*/ 634272 h 779433"/>
                <a:gd name="connsiteX10" fmla="*/ 491046 w 635072"/>
                <a:gd name="connsiteY10" fmla="*/ 550929 h 779433"/>
                <a:gd name="connsiteX11" fmla="*/ 567246 w 635072"/>
                <a:gd name="connsiteY11" fmla="*/ 665229 h 779433"/>
                <a:gd name="connsiteX12" fmla="*/ 462471 w 635072"/>
                <a:gd name="connsiteY12" fmla="*/ 631891 h 779433"/>
                <a:gd name="connsiteX13" fmla="*/ 443421 w 635072"/>
                <a:gd name="connsiteY13" fmla="*/ 734285 h 779433"/>
                <a:gd name="connsiteX14" fmla="*/ 386271 w 635072"/>
                <a:gd name="connsiteY14" fmla="*/ 719997 h 779433"/>
                <a:gd name="connsiteX15" fmla="*/ 348172 w 635072"/>
                <a:gd name="connsiteY15" fmla="*/ 765240 h 779433"/>
                <a:gd name="connsiteX16" fmla="*/ 252921 w 635072"/>
                <a:gd name="connsiteY16" fmla="*/ 772384 h 779433"/>
                <a:gd name="connsiteX17" fmla="*/ 163228 w 635072"/>
                <a:gd name="connsiteY17" fmla="*/ 750953 h 779433"/>
                <a:gd name="connsiteX18" fmla="*/ 55278 w 635072"/>
                <a:gd name="connsiteY18" fmla="*/ 627128 h 779433"/>
                <a:gd name="connsiteX19" fmla="*/ 19558 w 635072"/>
                <a:gd name="connsiteY19" fmla="*/ 565215 h 779433"/>
                <a:gd name="connsiteX20" fmla="*/ 14797 w 635072"/>
                <a:gd name="connsiteY20" fmla="*/ 519971 h 779433"/>
                <a:gd name="connsiteX21" fmla="*/ 2890 w 635072"/>
                <a:gd name="connsiteY21" fmla="*/ 455678 h 779433"/>
                <a:gd name="connsiteX22" fmla="*/ 56072 w 635072"/>
                <a:gd name="connsiteY22" fmla="*/ 259621 h 779433"/>
                <a:gd name="connsiteX0" fmla="*/ 56072 w 635072"/>
                <a:gd name="connsiteY0" fmla="*/ 259621 h 784468"/>
                <a:gd name="connsiteX1" fmla="*/ 468028 w 635072"/>
                <a:gd name="connsiteY1" fmla="*/ 275497 h 784468"/>
                <a:gd name="connsiteX2" fmla="*/ 462472 w 635072"/>
                <a:gd name="connsiteY2" fmla="*/ 386622 h 784468"/>
                <a:gd name="connsiteX3" fmla="*/ 526766 w 635072"/>
                <a:gd name="connsiteY3" fmla="*/ 458060 h 784468"/>
                <a:gd name="connsiteX4" fmla="*/ 555340 w 635072"/>
                <a:gd name="connsiteY4" fmla="*/ 505685 h 784468"/>
                <a:gd name="connsiteX5" fmla="*/ 581533 w 635072"/>
                <a:gd name="connsiteY5" fmla="*/ 539022 h 784468"/>
                <a:gd name="connsiteX6" fmla="*/ 562483 w 635072"/>
                <a:gd name="connsiteY6" fmla="*/ 569979 h 784468"/>
                <a:gd name="connsiteX7" fmla="*/ 633921 w 635072"/>
                <a:gd name="connsiteY7" fmla="*/ 584266 h 784468"/>
                <a:gd name="connsiteX8" fmla="*/ 552958 w 635072"/>
                <a:gd name="connsiteY8" fmla="*/ 603316 h 784468"/>
                <a:gd name="connsiteX9" fmla="*/ 588677 w 635072"/>
                <a:gd name="connsiteY9" fmla="*/ 634272 h 784468"/>
                <a:gd name="connsiteX10" fmla="*/ 491046 w 635072"/>
                <a:gd name="connsiteY10" fmla="*/ 550929 h 784468"/>
                <a:gd name="connsiteX11" fmla="*/ 567246 w 635072"/>
                <a:gd name="connsiteY11" fmla="*/ 665229 h 784468"/>
                <a:gd name="connsiteX12" fmla="*/ 462471 w 635072"/>
                <a:gd name="connsiteY12" fmla="*/ 631891 h 784468"/>
                <a:gd name="connsiteX13" fmla="*/ 443421 w 635072"/>
                <a:gd name="connsiteY13" fmla="*/ 734285 h 784468"/>
                <a:gd name="connsiteX14" fmla="*/ 386271 w 635072"/>
                <a:gd name="connsiteY14" fmla="*/ 719997 h 784468"/>
                <a:gd name="connsiteX15" fmla="*/ 348172 w 635072"/>
                <a:gd name="connsiteY15" fmla="*/ 765240 h 784468"/>
                <a:gd name="connsiteX16" fmla="*/ 252921 w 635072"/>
                <a:gd name="connsiteY16" fmla="*/ 772384 h 784468"/>
                <a:gd name="connsiteX17" fmla="*/ 163228 w 635072"/>
                <a:gd name="connsiteY17" fmla="*/ 750953 h 784468"/>
                <a:gd name="connsiteX18" fmla="*/ 55278 w 635072"/>
                <a:gd name="connsiteY18" fmla="*/ 627128 h 784468"/>
                <a:gd name="connsiteX19" fmla="*/ 19558 w 635072"/>
                <a:gd name="connsiteY19" fmla="*/ 565215 h 784468"/>
                <a:gd name="connsiteX20" fmla="*/ 14797 w 635072"/>
                <a:gd name="connsiteY20" fmla="*/ 519971 h 784468"/>
                <a:gd name="connsiteX21" fmla="*/ 2890 w 635072"/>
                <a:gd name="connsiteY21" fmla="*/ 455678 h 784468"/>
                <a:gd name="connsiteX22" fmla="*/ 56072 w 635072"/>
                <a:gd name="connsiteY22" fmla="*/ 259621 h 78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35072" h="784468">
                  <a:moveTo>
                    <a:pt x="56072" y="259621"/>
                  </a:moveTo>
                  <a:cubicBezTo>
                    <a:pt x="132272" y="-195462"/>
                    <a:pt x="474378" y="38430"/>
                    <a:pt x="468028" y="275497"/>
                  </a:cubicBezTo>
                  <a:cubicBezTo>
                    <a:pt x="460620" y="300633"/>
                    <a:pt x="469880" y="361486"/>
                    <a:pt x="462472" y="386622"/>
                  </a:cubicBezTo>
                  <a:cubicBezTo>
                    <a:pt x="446597" y="420753"/>
                    <a:pt x="542641" y="423929"/>
                    <a:pt x="526766" y="458060"/>
                  </a:cubicBezTo>
                  <a:cubicBezTo>
                    <a:pt x="543434" y="477110"/>
                    <a:pt x="546212" y="492191"/>
                    <a:pt x="555340" y="505685"/>
                  </a:cubicBezTo>
                  <a:cubicBezTo>
                    <a:pt x="564468" y="519179"/>
                    <a:pt x="583121" y="531481"/>
                    <a:pt x="581533" y="539022"/>
                  </a:cubicBezTo>
                  <a:cubicBezTo>
                    <a:pt x="569627" y="542991"/>
                    <a:pt x="574389" y="566010"/>
                    <a:pt x="562483" y="569979"/>
                  </a:cubicBezTo>
                  <a:cubicBezTo>
                    <a:pt x="549783" y="574741"/>
                    <a:pt x="646621" y="579504"/>
                    <a:pt x="633921" y="584266"/>
                  </a:cubicBezTo>
                  <a:cubicBezTo>
                    <a:pt x="613283" y="602522"/>
                    <a:pt x="592646" y="596966"/>
                    <a:pt x="552958" y="603316"/>
                  </a:cubicBezTo>
                  <a:cubicBezTo>
                    <a:pt x="540258" y="606491"/>
                    <a:pt x="601377" y="631097"/>
                    <a:pt x="588677" y="634272"/>
                  </a:cubicBezTo>
                  <a:cubicBezTo>
                    <a:pt x="544227" y="634272"/>
                    <a:pt x="518827" y="565216"/>
                    <a:pt x="491046" y="550929"/>
                  </a:cubicBezTo>
                  <a:cubicBezTo>
                    <a:pt x="466440" y="610460"/>
                    <a:pt x="589471" y="653323"/>
                    <a:pt x="567246" y="665229"/>
                  </a:cubicBezTo>
                  <a:cubicBezTo>
                    <a:pt x="528352" y="658085"/>
                    <a:pt x="501365" y="627128"/>
                    <a:pt x="462471" y="631891"/>
                  </a:cubicBezTo>
                  <a:cubicBezTo>
                    <a:pt x="425958" y="662053"/>
                    <a:pt x="470409" y="716029"/>
                    <a:pt x="443421" y="734285"/>
                  </a:cubicBezTo>
                  <a:cubicBezTo>
                    <a:pt x="421990" y="748572"/>
                    <a:pt x="405321" y="739047"/>
                    <a:pt x="386271" y="719997"/>
                  </a:cubicBezTo>
                  <a:cubicBezTo>
                    <a:pt x="375953" y="746984"/>
                    <a:pt x="360872" y="750159"/>
                    <a:pt x="348172" y="765240"/>
                  </a:cubicBezTo>
                  <a:cubicBezTo>
                    <a:pt x="317215" y="773972"/>
                    <a:pt x="283878" y="799371"/>
                    <a:pt x="252921" y="772384"/>
                  </a:cubicBezTo>
                  <a:lnTo>
                    <a:pt x="163228" y="750953"/>
                  </a:lnTo>
                  <a:cubicBezTo>
                    <a:pt x="133066" y="728728"/>
                    <a:pt x="79223" y="658084"/>
                    <a:pt x="55278" y="627128"/>
                  </a:cubicBezTo>
                  <a:cubicBezTo>
                    <a:pt x="31333" y="596172"/>
                    <a:pt x="29083" y="585059"/>
                    <a:pt x="19558" y="565215"/>
                  </a:cubicBezTo>
                  <a:cubicBezTo>
                    <a:pt x="-8356" y="521955"/>
                    <a:pt x="17575" y="538227"/>
                    <a:pt x="14797" y="519971"/>
                  </a:cubicBezTo>
                  <a:cubicBezTo>
                    <a:pt x="12019" y="501715"/>
                    <a:pt x="-7164" y="494307"/>
                    <a:pt x="2890" y="455678"/>
                  </a:cubicBezTo>
                  <a:lnTo>
                    <a:pt x="56072" y="259621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43B71E3E-B389-325E-959C-D71D98DB5AC1}"/>
                </a:ext>
              </a:extLst>
            </p:cNvPr>
            <p:cNvSpPr/>
            <p:nvPr/>
          </p:nvSpPr>
          <p:spPr>
            <a:xfrm>
              <a:off x="5829303" y="1932114"/>
              <a:ext cx="1617780" cy="4483397"/>
            </a:xfrm>
            <a:custGeom>
              <a:avLst/>
              <a:gdLst>
                <a:gd name="connsiteX0" fmla="*/ 0 w 271462"/>
                <a:gd name="connsiteY0" fmla="*/ 0 h 342900"/>
                <a:gd name="connsiteX1" fmla="*/ 271462 w 271462"/>
                <a:gd name="connsiteY1" fmla="*/ 0 h 342900"/>
                <a:gd name="connsiteX2" fmla="*/ 271462 w 271462"/>
                <a:gd name="connsiteY2" fmla="*/ 342900 h 342900"/>
                <a:gd name="connsiteX3" fmla="*/ 0 w 271462"/>
                <a:gd name="connsiteY3" fmla="*/ 342900 h 342900"/>
                <a:gd name="connsiteX4" fmla="*/ 0 w 271462"/>
                <a:gd name="connsiteY4" fmla="*/ 0 h 342900"/>
                <a:gd name="connsiteX0" fmla="*/ 0 w 350837"/>
                <a:gd name="connsiteY0" fmla="*/ 0 h 342900"/>
                <a:gd name="connsiteX1" fmla="*/ 350837 w 350837"/>
                <a:gd name="connsiteY1" fmla="*/ 76200 h 342900"/>
                <a:gd name="connsiteX2" fmla="*/ 271462 w 350837"/>
                <a:gd name="connsiteY2" fmla="*/ 342900 h 342900"/>
                <a:gd name="connsiteX3" fmla="*/ 0 w 350837"/>
                <a:gd name="connsiteY3" fmla="*/ 342900 h 342900"/>
                <a:gd name="connsiteX4" fmla="*/ 0 w 350837"/>
                <a:gd name="connsiteY4" fmla="*/ 0 h 342900"/>
                <a:gd name="connsiteX0" fmla="*/ 0 w 350837"/>
                <a:gd name="connsiteY0" fmla="*/ 0 h 342900"/>
                <a:gd name="connsiteX1" fmla="*/ 350837 w 350837"/>
                <a:gd name="connsiteY1" fmla="*/ 76200 h 342900"/>
                <a:gd name="connsiteX2" fmla="*/ 325437 w 350837"/>
                <a:gd name="connsiteY2" fmla="*/ 103187 h 342900"/>
                <a:gd name="connsiteX3" fmla="*/ 271462 w 350837"/>
                <a:gd name="connsiteY3" fmla="*/ 342900 h 342900"/>
                <a:gd name="connsiteX4" fmla="*/ 0 w 350837"/>
                <a:gd name="connsiteY4" fmla="*/ 342900 h 342900"/>
                <a:gd name="connsiteX5" fmla="*/ 0 w 350837"/>
                <a:gd name="connsiteY5" fmla="*/ 0 h 342900"/>
                <a:gd name="connsiteX0" fmla="*/ 0 w 367924"/>
                <a:gd name="connsiteY0" fmla="*/ 0 h 342900"/>
                <a:gd name="connsiteX1" fmla="*/ 350837 w 367924"/>
                <a:gd name="connsiteY1" fmla="*/ 76200 h 342900"/>
                <a:gd name="connsiteX2" fmla="*/ 325437 w 367924"/>
                <a:gd name="connsiteY2" fmla="*/ 103187 h 342900"/>
                <a:gd name="connsiteX3" fmla="*/ 366712 w 367924"/>
                <a:gd name="connsiteY3" fmla="*/ 223837 h 342900"/>
                <a:gd name="connsiteX4" fmla="*/ 271462 w 367924"/>
                <a:gd name="connsiteY4" fmla="*/ 342900 h 342900"/>
                <a:gd name="connsiteX5" fmla="*/ 0 w 367924"/>
                <a:gd name="connsiteY5" fmla="*/ 342900 h 342900"/>
                <a:gd name="connsiteX6" fmla="*/ 0 w 367924"/>
                <a:gd name="connsiteY6" fmla="*/ 0 h 342900"/>
                <a:gd name="connsiteX0" fmla="*/ 0 w 398485"/>
                <a:gd name="connsiteY0" fmla="*/ 0 h 350837"/>
                <a:gd name="connsiteX1" fmla="*/ 350837 w 398485"/>
                <a:gd name="connsiteY1" fmla="*/ 76200 h 350837"/>
                <a:gd name="connsiteX2" fmla="*/ 325437 w 398485"/>
                <a:gd name="connsiteY2" fmla="*/ 103187 h 350837"/>
                <a:gd name="connsiteX3" fmla="*/ 366712 w 398485"/>
                <a:gd name="connsiteY3" fmla="*/ 223837 h 350837"/>
                <a:gd name="connsiteX4" fmla="*/ 395286 w 398485"/>
                <a:gd name="connsiteY4" fmla="*/ 350837 h 350837"/>
                <a:gd name="connsiteX5" fmla="*/ 271462 w 398485"/>
                <a:gd name="connsiteY5" fmla="*/ 342900 h 350837"/>
                <a:gd name="connsiteX6" fmla="*/ 0 w 398485"/>
                <a:gd name="connsiteY6" fmla="*/ 342900 h 350837"/>
                <a:gd name="connsiteX7" fmla="*/ 0 w 398485"/>
                <a:gd name="connsiteY7" fmla="*/ 0 h 350837"/>
                <a:gd name="connsiteX0" fmla="*/ 0 w 398485"/>
                <a:gd name="connsiteY0" fmla="*/ 0 h 400050"/>
                <a:gd name="connsiteX1" fmla="*/ 350837 w 398485"/>
                <a:gd name="connsiteY1" fmla="*/ 76200 h 400050"/>
                <a:gd name="connsiteX2" fmla="*/ 325437 w 398485"/>
                <a:gd name="connsiteY2" fmla="*/ 103187 h 400050"/>
                <a:gd name="connsiteX3" fmla="*/ 366712 w 398485"/>
                <a:gd name="connsiteY3" fmla="*/ 223837 h 400050"/>
                <a:gd name="connsiteX4" fmla="*/ 395286 w 398485"/>
                <a:gd name="connsiteY4" fmla="*/ 350837 h 400050"/>
                <a:gd name="connsiteX5" fmla="*/ 369887 w 398485"/>
                <a:gd name="connsiteY5" fmla="*/ 400050 h 400050"/>
                <a:gd name="connsiteX6" fmla="*/ 0 w 398485"/>
                <a:gd name="connsiteY6" fmla="*/ 342900 h 400050"/>
                <a:gd name="connsiteX7" fmla="*/ 0 w 398485"/>
                <a:gd name="connsiteY7" fmla="*/ 0 h 400050"/>
                <a:gd name="connsiteX0" fmla="*/ 0 w 398485"/>
                <a:gd name="connsiteY0" fmla="*/ 0 h 446090"/>
                <a:gd name="connsiteX1" fmla="*/ 350837 w 398485"/>
                <a:gd name="connsiteY1" fmla="*/ 76200 h 446090"/>
                <a:gd name="connsiteX2" fmla="*/ 325437 w 398485"/>
                <a:gd name="connsiteY2" fmla="*/ 103187 h 446090"/>
                <a:gd name="connsiteX3" fmla="*/ 366712 w 398485"/>
                <a:gd name="connsiteY3" fmla="*/ 223837 h 446090"/>
                <a:gd name="connsiteX4" fmla="*/ 395286 w 398485"/>
                <a:gd name="connsiteY4" fmla="*/ 350837 h 446090"/>
                <a:gd name="connsiteX5" fmla="*/ 369887 w 398485"/>
                <a:gd name="connsiteY5" fmla="*/ 400050 h 446090"/>
                <a:gd name="connsiteX6" fmla="*/ 354011 w 398485"/>
                <a:gd name="connsiteY6" fmla="*/ 446086 h 446090"/>
                <a:gd name="connsiteX7" fmla="*/ 0 w 398485"/>
                <a:gd name="connsiteY7" fmla="*/ 342900 h 446090"/>
                <a:gd name="connsiteX8" fmla="*/ 0 w 398485"/>
                <a:gd name="connsiteY8" fmla="*/ 0 h 446090"/>
                <a:gd name="connsiteX0" fmla="*/ 0 w 398485"/>
                <a:gd name="connsiteY0" fmla="*/ 0 h 518200"/>
                <a:gd name="connsiteX1" fmla="*/ 350837 w 398485"/>
                <a:gd name="connsiteY1" fmla="*/ 76200 h 518200"/>
                <a:gd name="connsiteX2" fmla="*/ 325437 w 398485"/>
                <a:gd name="connsiteY2" fmla="*/ 103187 h 518200"/>
                <a:gd name="connsiteX3" fmla="*/ 366712 w 398485"/>
                <a:gd name="connsiteY3" fmla="*/ 223837 h 518200"/>
                <a:gd name="connsiteX4" fmla="*/ 395286 w 398485"/>
                <a:gd name="connsiteY4" fmla="*/ 350837 h 518200"/>
                <a:gd name="connsiteX5" fmla="*/ 369887 w 398485"/>
                <a:gd name="connsiteY5" fmla="*/ 400050 h 518200"/>
                <a:gd name="connsiteX6" fmla="*/ 354011 w 398485"/>
                <a:gd name="connsiteY6" fmla="*/ 446086 h 518200"/>
                <a:gd name="connsiteX7" fmla="*/ 204786 w 398485"/>
                <a:gd name="connsiteY7" fmla="*/ 515936 h 518200"/>
                <a:gd name="connsiteX8" fmla="*/ 0 w 398485"/>
                <a:gd name="connsiteY8" fmla="*/ 342900 h 518200"/>
                <a:gd name="connsiteX9" fmla="*/ 0 w 398485"/>
                <a:gd name="connsiteY9" fmla="*/ 0 h 518200"/>
                <a:gd name="connsiteX0" fmla="*/ 0 w 747735"/>
                <a:gd name="connsiteY0" fmla="*/ 479425 h 479425"/>
                <a:gd name="connsiteX1" fmla="*/ 700087 w 747735"/>
                <a:gd name="connsiteY1" fmla="*/ 0 h 479425"/>
                <a:gd name="connsiteX2" fmla="*/ 674687 w 747735"/>
                <a:gd name="connsiteY2" fmla="*/ 26987 h 479425"/>
                <a:gd name="connsiteX3" fmla="*/ 715962 w 747735"/>
                <a:gd name="connsiteY3" fmla="*/ 147637 h 479425"/>
                <a:gd name="connsiteX4" fmla="*/ 744536 w 747735"/>
                <a:gd name="connsiteY4" fmla="*/ 274637 h 479425"/>
                <a:gd name="connsiteX5" fmla="*/ 719137 w 747735"/>
                <a:gd name="connsiteY5" fmla="*/ 323850 h 479425"/>
                <a:gd name="connsiteX6" fmla="*/ 703261 w 747735"/>
                <a:gd name="connsiteY6" fmla="*/ 369886 h 479425"/>
                <a:gd name="connsiteX7" fmla="*/ 554036 w 747735"/>
                <a:gd name="connsiteY7" fmla="*/ 439736 h 479425"/>
                <a:gd name="connsiteX8" fmla="*/ 349250 w 747735"/>
                <a:gd name="connsiteY8" fmla="*/ 266700 h 479425"/>
                <a:gd name="connsiteX9" fmla="*/ 0 w 747735"/>
                <a:gd name="connsiteY9" fmla="*/ 479425 h 479425"/>
                <a:gd name="connsiteX0" fmla="*/ 0 w 747735"/>
                <a:gd name="connsiteY0" fmla="*/ 529732 h 529732"/>
                <a:gd name="connsiteX1" fmla="*/ 700087 w 747735"/>
                <a:gd name="connsiteY1" fmla="*/ 50307 h 529732"/>
                <a:gd name="connsiteX2" fmla="*/ 674687 w 747735"/>
                <a:gd name="connsiteY2" fmla="*/ 77294 h 529732"/>
                <a:gd name="connsiteX3" fmla="*/ 715962 w 747735"/>
                <a:gd name="connsiteY3" fmla="*/ 197944 h 529732"/>
                <a:gd name="connsiteX4" fmla="*/ 744536 w 747735"/>
                <a:gd name="connsiteY4" fmla="*/ 324944 h 529732"/>
                <a:gd name="connsiteX5" fmla="*/ 719137 w 747735"/>
                <a:gd name="connsiteY5" fmla="*/ 374157 h 529732"/>
                <a:gd name="connsiteX6" fmla="*/ 703261 w 747735"/>
                <a:gd name="connsiteY6" fmla="*/ 420193 h 529732"/>
                <a:gd name="connsiteX7" fmla="*/ 554036 w 747735"/>
                <a:gd name="connsiteY7" fmla="*/ 490043 h 529732"/>
                <a:gd name="connsiteX8" fmla="*/ 349250 w 747735"/>
                <a:gd name="connsiteY8" fmla="*/ 317007 h 529732"/>
                <a:gd name="connsiteX9" fmla="*/ 0 w 747735"/>
                <a:gd name="connsiteY9" fmla="*/ 529732 h 529732"/>
                <a:gd name="connsiteX0" fmla="*/ 0 w 747735"/>
                <a:gd name="connsiteY0" fmla="*/ 610785 h 610785"/>
                <a:gd name="connsiteX1" fmla="*/ 700087 w 747735"/>
                <a:gd name="connsiteY1" fmla="*/ 131360 h 610785"/>
                <a:gd name="connsiteX2" fmla="*/ 674687 w 747735"/>
                <a:gd name="connsiteY2" fmla="*/ 158347 h 610785"/>
                <a:gd name="connsiteX3" fmla="*/ 715962 w 747735"/>
                <a:gd name="connsiteY3" fmla="*/ 278997 h 610785"/>
                <a:gd name="connsiteX4" fmla="*/ 744536 w 747735"/>
                <a:gd name="connsiteY4" fmla="*/ 405997 h 610785"/>
                <a:gd name="connsiteX5" fmla="*/ 719137 w 747735"/>
                <a:gd name="connsiteY5" fmla="*/ 455210 h 610785"/>
                <a:gd name="connsiteX6" fmla="*/ 703261 w 747735"/>
                <a:gd name="connsiteY6" fmla="*/ 501246 h 610785"/>
                <a:gd name="connsiteX7" fmla="*/ 554036 w 747735"/>
                <a:gd name="connsiteY7" fmla="*/ 571096 h 610785"/>
                <a:gd name="connsiteX8" fmla="*/ 349250 w 747735"/>
                <a:gd name="connsiteY8" fmla="*/ 398060 h 610785"/>
                <a:gd name="connsiteX9" fmla="*/ 0 w 747735"/>
                <a:gd name="connsiteY9" fmla="*/ 610785 h 610785"/>
                <a:gd name="connsiteX0" fmla="*/ 0 w 747735"/>
                <a:gd name="connsiteY0" fmla="*/ 604586 h 604586"/>
                <a:gd name="connsiteX1" fmla="*/ 700087 w 747735"/>
                <a:gd name="connsiteY1" fmla="*/ 125161 h 604586"/>
                <a:gd name="connsiteX2" fmla="*/ 674687 w 747735"/>
                <a:gd name="connsiteY2" fmla="*/ 152148 h 604586"/>
                <a:gd name="connsiteX3" fmla="*/ 715962 w 747735"/>
                <a:gd name="connsiteY3" fmla="*/ 272798 h 604586"/>
                <a:gd name="connsiteX4" fmla="*/ 744536 w 747735"/>
                <a:gd name="connsiteY4" fmla="*/ 399798 h 604586"/>
                <a:gd name="connsiteX5" fmla="*/ 719137 w 747735"/>
                <a:gd name="connsiteY5" fmla="*/ 449011 h 604586"/>
                <a:gd name="connsiteX6" fmla="*/ 703261 w 747735"/>
                <a:gd name="connsiteY6" fmla="*/ 495047 h 604586"/>
                <a:gd name="connsiteX7" fmla="*/ 554036 w 747735"/>
                <a:gd name="connsiteY7" fmla="*/ 564897 h 604586"/>
                <a:gd name="connsiteX8" fmla="*/ 349250 w 747735"/>
                <a:gd name="connsiteY8" fmla="*/ 391861 h 604586"/>
                <a:gd name="connsiteX9" fmla="*/ 0 w 747735"/>
                <a:gd name="connsiteY9" fmla="*/ 604586 h 604586"/>
                <a:gd name="connsiteX0" fmla="*/ 0 w 747735"/>
                <a:gd name="connsiteY0" fmla="*/ 595980 h 595980"/>
                <a:gd name="connsiteX1" fmla="*/ 700087 w 747735"/>
                <a:gd name="connsiteY1" fmla="*/ 116555 h 595980"/>
                <a:gd name="connsiteX2" fmla="*/ 674687 w 747735"/>
                <a:gd name="connsiteY2" fmla="*/ 143542 h 595980"/>
                <a:gd name="connsiteX3" fmla="*/ 715962 w 747735"/>
                <a:gd name="connsiteY3" fmla="*/ 264192 h 595980"/>
                <a:gd name="connsiteX4" fmla="*/ 744536 w 747735"/>
                <a:gd name="connsiteY4" fmla="*/ 391192 h 595980"/>
                <a:gd name="connsiteX5" fmla="*/ 719137 w 747735"/>
                <a:gd name="connsiteY5" fmla="*/ 440405 h 595980"/>
                <a:gd name="connsiteX6" fmla="*/ 703261 w 747735"/>
                <a:gd name="connsiteY6" fmla="*/ 486441 h 595980"/>
                <a:gd name="connsiteX7" fmla="*/ 554036 w 747735"/>
                <a:gd name="connsiteY7" fmla="*/ 556291 h 595980"/>
                <a:gd name="connsiteX8" fmla="*/ 349250 w 747735"/>
                <a:gd name="connsiteY8" fmla="*/ 383255 h 595980"/>
                <a:gd name="connsiteX9" fmla="*/ 0 w 747735"/>
                <a:gd name="connsiteY9" fmla="*/ 595980 h 595980"/>
                <a:gd name="connsiteX0" fmla="*/ 6682 w 754417"/>
                <a:gd name="connsiteY0" fmla="*/ 479425 h 479425"/>
                <a:gd name="connsiteX1" fmla="*/ 208293 w 754417"/>
                <a:gd name="connsiteY1" fmla="*/ 207961 h 479425"/>
                <a:gd name="connsiteX2" fmla="*/ 706769 w 754417"/>
                <a:gd name="connsiteY2" fmla="*/ 0 h 479425"/>
                <a:gd name="connsiteX3" fmla="*/ 681369 w 754417"/>
                <a:gd name="connsiteY3" fmla="*/ 26987 h 479425"/>
                <a:gd name="connsiteX4" fmla="*/ 722644 w 754417"/>
                <a:gd name="connsiteY4" fmla="*/ 147637 h 479425"/>
                <a:gd name="connsiteX5" fmla="*/ 751218 w 754417"/>
                <a:gd name="connsiteY5" fmla="*/ 274637 h 479425"/>
                <a:gd name="connsiteX6" fmla="*/ 725819 w 754417"/>
                <a:gd name="connsiteY6" fmla="*/ 323850 h 479425"/>
                <a:gd name="connsiteX7" fmla="*/ 709943 w 754417"/>
                <a:gd name="connsiteY7" fmla="*/ 369886 h 479425"/>
                <a:gd name="connsiteX8" fmla="*/ 560718 w 754417"/>
                <a:gd name="connsiteY8" fmla="*/ 439736 h 479425"/>
                <a:gd name="connsiteX9" fmla="*/ 355932 w 754417"/>
                <a:gd name="connsiteY9" fmla="*/ 266700 h 479425"/>
                <a:gd name="connsiteX10" fmla="*/ 6682 w 754417"/>
                <a:gd name="connsiteY10" fmla="*/ 479425 h 479425"/>
                <a:gd name="connsiteX0" fmla="*/ 6682 w 754417"/>
                <a:gd name="connsiteY0" fmla="*/ 566720 h 566720"/>
                <a:gd name="connsiteX1" fmla="*/ 208293 w 754417"/>
                <a:gd name="connsiteY1" fmla="*/ 295256 h 566720"/>
                <a:gd name="connsiteX2" fmla="*/ 706769 w 754417"/>
                <a:gd name="connsiteY2" fmla="*/ 87295 h 566720"/>
                <a:gd name="connsiteX3" fmla="*/ 681369 w 754417"/>
                <a:gd name="connsiteY3" fmla="*/ 114282 h 566720"/>
                <a:gd name="connsiteX4" fmla="*/ 722644 w 754417"/>
                <a:gd name="connsiteY4" fmla="*/ 234932 h 566720"/>
                <a:gd name="connsiteX5" fmla="*/ 751218 w 754417"/>
                <a:gd name="connsiteY5" fmla="*/ 361932 h 566720"/>
                <a:gd name="connsiteX6" fmla="*/ 725819 w 754417"/>
                <a:gd name="connsiteY6" fmla="*/ 411145 h 566720"/>
                <a:gd name="connsiteX7" fmla="*/ 709943 w 754417"/>
                <a:gd name="connsiteY7" fmla="*/ 457181 h 566720"/>
                <a:gd name="connsiteX8" fmla="*/ 560718 w 754417"/>
                <a:gd name="connsiteY8" fmla="*/ 527031 h 566720"/>
                <a:gd name="connsiteX9" fmla="*/ 355932 w 754417"/>
                <a:gd name="connsiteY9" fmla="*/ 353995 h 566720"/>
                <a:gd name="connsiteX10" fmla="*/ 6682 w 754417"/>
                <a:gd name="connsiteY10" fmla="*/ 566720 h 566720"/>
                <a:gd name="connsiteX0" fmla="*/ 6682 w 754417"/>
                <a:gd name="connsiteY0" fmla="*/ 593606 h 593606"/>
                <a:gd name="connsiteX1" fmla="*/ 208293 w 754417"/>
                <a:gd name="connsiteY1" fmla="*/ 322142 h 593606"/>
                <a:gd name="connsiteX2" fmla="*/ 706769 w 754417"/>
                <a:gd name="connsiteY2" fmla="*/ 114181 h 593606"/>
                <a:gd name="connsiteX3" fmla="*/ 681369 w 754417"/>
                <a:gd name="connsiteY3" fmla="*/ 141168 h 593606"/>
                <a:gd name="connsiteX4" fmla="*/ 722644 w 754417"/>
                <a:gd name="connsiteY4" fmla="*/ 261818 h 593606"/>
                <a:gd name="connsiteX5" fmla="*/ 751218 w 754417"/>
                <a:gd name="connsiteY5" fmla="*/ 388818 h 593606"/>
                <a:gd name="connsiteX6" fmla="*/ 725819 w 754417"/>
                <a:gd name="connsiteY6" fmla="*/ 438031 h 593606"/>
                <a:gd name="connsiteX7" fmla="*/ 709943 w 754417"/>
                <a:gd name="connsiteY7" fmla="*/ 484067 h 593606"/>
                <a:gd name="connsiteX8" fmla="*/ 560718 w 754417"/>
                <a:gd name="connsiteY8" fmla="*/ 553917 h 593606"/>
                <a:gd name="connsiteX9" fmla="*/ 355932 w 754417"/>
                <a:gd name="connsiteY9" fmla="*/ 380881 h 593606"/>
                <a:gd name="connsiteX10" fmla="*/ 6682 w 754417"/>
                <a:gd name="connsiteY10" fmla="*/ 593606 h 593606"/>
                <a:gd name="connsiteX0" fmla="*/ 0 w 747735"/>
                <a:gd name="connsiteY0" fmla="*/ 593606 h 593606"/>
                <a:gd name="connsiteX1" fmla="*/ 201611 w 747735"/>
                <a:gd name="connsiteY1" fmla="*/ 322142 h 593606"/>
                <a:gd name="connsiteX2" fmla="*/ 700087 w 747735"/>
                <a:gd name="connsiteY2" fmla="*/ 114181 h 593606"/>
                <a:gd name="connsiteX3" fmla="*/ 674687 w 747735"/>
                <a:gd name="connsiteY3" fmla="*/ 141168 h 593606"/>
                <a:gd name="connsiteX4" fmla="*/ 715962 w 747735"/>
                <a:gd name="connsiteY4" fmla="*/ 261818 h 593606"/>
                <a:gd name="connsiteX5" fmla="*/ 744536 w 747735"/>
                <a:gd name="connsiteY5" fmla="*/ 388818 h 593606"/>
                <a:gd name="connsiteX6" fmla="*/ 719137 w 747735"/>
                <a:gd name="connsiteY6" fmla="*/ 438031 h 593606"/>
                <a:gd name="connsiteX7" fmla="*/ 703261 w 747735"/>
                <a:gd name="connsiteY7" fmla="*/ 484067 h 593606"/>
                <a:gd name="connsiteX8" fmla="*/ 554036 w 747735"/>
                <a:gd name="connsiteY8" fmla="*/ 553917 h 593606"/>
                <a:gd name="connsiteX9" fmla="*/ 349250 w 747735"/>
                <a:gd name="connsiteY9" fmla="*/ 380881 h 593606"/>
                <a:gd name="connsiteX10" fmla="*/ 0 w 747735"/>
                <a:gd name="connsiteY10" fmla="*/ 593606 h 593606"/>
                <a:gd name="connsiteX0" fmla="*/ 131764 w 879499"/>
                <a:gd name="connsiteY0" fmla="*/ 593606 h 753942"/>
                <a:gd name="connsiteX1" fmla="*/ 333375 w 879499"/>
                <a:gd name="connsiteY1" fmla="*/ 322142 h 753942"/>
                <a:gd name="connsiteX2" fmla="*/ 831851 w 879499"/>
                <a:gd name="connsiteY2" fmla="*/ 114181 h 753942"/>
                <a:gd name="connsiteX3" fmla="*/ 806451 w 879499"/>
                <a:gd name="connsiteY3" fmla="*/ 141168 h 753942"/>
                <a:gd name="connsiteX4" fmla="*/ 847726 w 879499"/>
                <a:gd name="connsiteY4" fmla="*/ 261818 h 753942"/>
                <a:gd name="connsiteX5" fmla="*/ 876300 w 879499"/>
                <a:gd name="connsiteY5" fmla="*/ 388818 h 753942"/>
                <a:gd name="connsiteX6" fmla="*/ 850901 w 879499"/>
                <a:gd name="connsiteY6" fmla="*/ 438031 h 753942"/>
                <a:gd name="connsiteX7" fmla="*/ 835025 w 879499"/>
                <a:gd name="connsiteY7" fmla="*/ 484067 h 753942"/>
                <a:gd name="connsiteX8" fmla="*/ 685800 w 879499"/>
                <a:gd name="connsiteY8" fmla="*/ 553917 h 753942"/>
                <a:gd name="connsiteX9" fmla="*/ 481014 w 879499"/>
                <a:gd name="connsiteY9" fmla="*/ 380881 h 753942"/>
                <a:gd name="connsiteX10" fmla="*/ 0 w 879499"/>
                <a:gd name="connsiteY10" fmla="*/ 753942 h 753942"/>
                <a:gd name="connsiteX11" fmla="*/ 131764 w 879499"/>
                <a:gd name="connsiteY11" fmla="*/ 593606 h 753942"/>
                <a:gd name="connsiteX0" fmla="*/ 0 w 747735"/>
                <a:gd name="connsiteY0" fmla="*/ 593606 h 617417"/>
                <a:gd name="connsiteX1" fmla="*/ 201611 w 747735"/>
                <a:gd name="connsiteY1" fmla="*/ 322142 h 617417"/>
                <a:gd name="connsiteX2" fmla="*/ 700087 w 747735"/>
                <a:gd name="connsiteY2" fmla="*/ 114181 h 617417"/>
                <a:gd name="connsiteX3" fmla="*/ 674687 w 747735"/>
                <a:gd name="connsiteY3" fmla="*/ 141168 h 617417"/>
                <a:gd name="connsiteX4" fmla="*/ 715962 w 747735"/>
                <a:gd name="connsiteY4" fmla="*/ 261818 h 617417"/>
                <a:gd name="connsiteX5" fmla="*/ 744536 w 747735"/>
                <a:gd name="connsiteY5" fmla="*/ 388818 h 617417"/>
                <a:gd name="connsiteX6" fmla="*/ 719137 w 747735"/>
                <a:gd name="connsiteY6" fmla="*/ 438031 h 617417"/>
                <a:gd name="connsiteX7" fmla="*/ 703261 w 747735"/>
                <a:gd name="connsiteY7" fmla="*/ 484067 h 617417"/>
                <a:gd name="connsiteX8" fmla="*/ 554036 w 747735"/>
                <a:gd name="connsiteY8" fmla="*/ 553917 h 617417"/>
                <a:gd name="connsiteX9" fmla="*/ 349250 w 747735"/>
                <a:gd name="connsiteY9" fmla="*/ 380881 h 617417"/>
                <a:gd name="connsiteX10" fmla="*/ 77786 w 747735"/>
                <a:gd name="connsiteY10" fmla="*/ 617417 h 617417"/>
                <a:gd name="connsiteX11" fmla="*/ 0 w 747735"/>
                <a:gd name="connsiteY11" fmla="*/ 593606 h 617417"/>
                <a:gd name="connsiteX0" fmla="*/ 130358 w 878093"/>
                <a:gd name="connsiteY0" fmla="*/ 593606 h 768648"/>
                <a:gd name="connsiteX1" fmla="*/ 331969 w 878093"/>
                <a:gd name="connsiteY1" fmla="*/ 322142 h 768648"/>
                <a:gd name="connsiteX2" fmla="*/ 830445 w 878093"/>
                <a:gd name="connsiteY2" fmla="*/ 114181 h 768648"/>
                <a:gd name="connsiteX3" fmla="*/ 805045 w 878093"/>
                <a:gd name="connsiteY3" fmla="*/ 141168 h 768648"/>
                <a:gd name="connsiteX4" fmla="*/ 846320 w 878093"/>
                <a:gd name="connsiteY4" fmla="*/ 261818 h 768648"/>
                <a:gd name="connsiteX5" fmla="*/ 874894 w 878093"/>
                <a:gd name="connsiteY5" fmla="*/ 388818 h 768648"/>
                <a:gd name="connsiteX6" fmla="*/ 849495 w 878093"/>
                <a:gd name="connsiteY6" fmla="*/ 438031 h 768648"/>
                <a:gd name="connsiteX7" fmla="*/ 833619 w 878093"/>
                <a:gd name="connsiteY7" fmla="*/ 484067 h 768648"/>
                <a:gd name="connsiteX8" fmla="*/ 684394 w 878093"/>
                <a:gd name="connsiteY8" fmla="*/ 553917 h 768648"/>
                <a:gd name="connsiteX9" fmla="*/ 479608 w 878093"/>
                <a:gd name="connsiteY9" fmla="*/ 380881 h 768648"/>
                <a:gd name="connsiteX10" fmla="*/ 4944 w 878093"/>
                <a:gd name="connsiteY10" fmla="*/ 763468 h 768648"/>
                <a:gd name="connsiteX11" fmla="*/ 208144 w 878093"/>
                <a:gd name="connsiteY11" fmla="*/ 617417 h 768648"/>
                <a:gd name="connsiteX12" fmla="*/ 130358 w 878093"/>
                <a:gd name="connsiteY12" fmla="*/ 593606 h 768648"/>
                <a:gd name="connsiteX0" fmla="*/ 130358 w 878093"/>
                <a:gd name="connsiteY0" fmla="*/ 593606 h 768648"/>
                <a:gd name="connsiteX1" fmla="*/ 331969 w 878093"/>
                <a:gd name="connsiteY1" fmla="*/ 322142 h 768648"/>
                <a:gd name="connsiteX2" fmla="*/ 830445 w 878093"/>
                <a:gd name="connsiteY2" fmla="*/ 114181 h 768648"/>
                <a:gd name="connsiteX3" fmla="*/ 805045 w 878093"/>
                <a:gd name="connsiteY3" fmla="*/ 141168 h 768648"/>
                <a:gd name="connsiteX4" fmla="*/ 846320 w 878093"/>
                <a:gd name="connsiteY4" fmla="*/ 261818 h 768648"/>
                <a:gd name="connsiteX5" fmla="*/ 874894 w 878093"/>
                <a:gd name="connsiteY5" fmla="*/ 388818 h 768648"/>
                <a:gd name="connsiteX6" fmla="*/ 849495 w 878093"/>
                <a:gd name="connsiteY6" fmla="*/ 438031 h 768648"/>
                <a:gd name="connsiteX7" fmla="*/ 833619 w 878093"/>
                <a:gd name="connsiteY7" fmla="*/ 484067 h 768648"/>
                <a:gd name="connsiteX8" fmla="*/ 684394 w 878093"/>
                <a:gd name="connsiteY8" fmla="*/ 553917 h 768648"/>
                <a:gd name="connsiteX9" fmla="*/ 479608 w 878093"/>
                <a:gd name="connsiteY9" fmla="*/ 380881 h 768648"/>
                <a:gd name="connsiteX10" fmla="*/ 4944 w 878093"/>
                <a:gd name="connsiteY10" fmla="*/ 763468 h 768648"/>
                <a:gd name="connsiteX11" fmla="*/ 208144 w 878093"/>
                <a:gd name="connsiteY11" fmla="*/ 617417 h 768648"/>
                <a:gd name="connsiteX12" fmla="*/ 130358 w 878093"/>
                <a:gd name="connsiteY12" fmla="*/ 593606 h 768648"/>
                <a:gd name="connsiteX0" fmla="*/ 129244 w 876979"/>
                <a:gd name="connsiteY0" fmla="*/ 593606 h 767280"/>
                <a:gd name="connsiteX1" fmla="*/ 330855 w 876979"/>
                <a:gd name="connsiteY1" fmla="*/ 322142 h 767280"/>
                <a:gd name="connsiteX2" fmla="*/ 829331 w 876979"/>
                <a:gd name="connsiteY2" fmla="*/ 114181 h 767280"/>
                <a:gd name="connsiteX3" fmla="*/ 803931 w 876979"/>
                <a:gd name="connsiteY3" fmla="*/ 141168 h 767280"/>
                <a:gd name="connsiteX4" fmla="*/ 845206 w 876979"/>
                <a:gd name="connsiteY4" fmla="*/ 261818 h 767280"/>
                <a:gd name="connsiteX5" fmla="*/ 873780 w 876979"/>
                <a:gd name="connsiteY5" fmla="*/ 388818 h 767280"/>
                <a:gd name="connsiteX6" fmla="*/ 848381 w 876979"/>
                <a:gd name="connsiteY6" fmla="*/ 438031 h 767280"/>
                <a:gd name="connsiteX7" fmla="*/ 832505 w 876979"/>
                <a:gd name="connsiteY7" fmla="*/ 484067 h 767280"/>
                <a:gd name="connsiteX8" fmla="*/ 683280 w 876979"/>
                <a:gd name="connsiteY8" fmla="*/ 553917 h 767280"/>
                <a:gd name="connsiteX9" fmla="*/ 478494 w 876979"/>
                <a:gd name="connsiteY9" fmla="*/ 380881 h 767280"/>
                <a:gd name="connsiteX10" fmla="*/ 3830 w 876979"/>
                <a:gd name="connsiteY10" fmla="*/ 763468 h 767280"/>
                <a:gd name="connsiteX11" fmla="*/ 207030 w 876979"/>
                <a:gd name="connsiteY11" fmla="*/ 617417 h 767280"/>
                <a:gd name="connsiteX12" fmla="*/ 129244 w 876979"/>
                <a:gd name="connsiteY12" fmla="*/ 593606 h 767280"/>
                <a:gd name="connsiteX0" fmla="*/ 129244 w 876979"/>
                <a:gd name="connsiteY0" fmla="*/ 593606 h 767280"/>
                <a:gd name="connsiteX1" fmla="*/ 330855 w 876979"/>
                <a:gd name="connsiteY1" fmla="*/ 322142 h 767280"/>
                <a:gd name="connsiteX2" fmla="*/ 829331 w 876979"/>
                <a:gd name="connsiteY2" fmla="*/ 114181 h 767280"/>
                <a:gd name="connsiteX3" fmla="*/ 803931 w 876979"/>
                <a:gd name="connsiteY3" fmla="*/ 141168 h 767280"/>
                <a:gd name="connsiteX4" fmla="*/ 845206 w 876979"/>
                <a:gd name="connsiteY4" fmla="*/ 261818 h 767280"/>
                <a:gd name="connsiteX5" fmla="*/ 873780 w 876979"/>
                <a:gd name="connsiteY5" fmla="*/ 388818 h 767280"/>
                <a:gd name="connsiteX6" fmla="*/ 848381 w 876979"/>
                <a:gd name="connsiteY6" fmla="*/ 438031 h 767280"/>
                <a:gd name="connsiteX7" fmla="*/ 832505 w 876979"/>
                <a:gd name="connsiteY7" fmla="*/ 484067 h 767280"/>
                <a:gd name="connsiteX8" fmla="*/ 683280 w 876979"/>
                <a:gd name="connsiteY8" fmla="*/ 553917 h 767280"/>
                <a:gd name="connsiteX9" fmla="*/ 478494 w 876979"/>
                <a:gd name="connsiteY9" fmla="*/ 380881 h 767280"/>
                <a:gd name="connsiteX10" fmla="*/ 3830 w 876979"/>
                <a:gd name="connsiteY10" fmla="*/ 763468 h 767280"/>
                <a:gd name="connsiteX11" fmla="*/ 207030 w 876979"/>
                <a:gd name="connsiteY11" fmla="*/ 617417 h 767280"/>
                <a:gd name="connsiteX12" fmla="*/ 129244 w 876979"/>
                <a:gd name="connsiteY12" fmla="*/ 593606 h 767280"/>
                <a:gd name="connsiteX0" fmla="*/ 131092 w 878827"/>
                <a:gd name="connsiteY0" fmla="*/ 593606 h 771581"/>
                <a:gd name="connsiteX1" fmla="*/ 332703 w 878827"/>
                <a:gd name="connsiteY1" fmla="*/ 322142 h 771581"/>
                <a:gd name="connsiteX2" fmla="*/ 831179 w 878827"/>
                <a:gd name="connsiteY2" fmla="*/ 114181 h 771581"/>
                <a:gd name="connsiteX3" fmla="*/ 805779 w 878827"/>
                <a:gd name="connsiteY3" fmla="*/ 141168 h 771581"/>
                <a:gd name="connsiteX4" fmla="*/ 847054 w 878827"/>
                <a:gd name="connsiteY4" fmla="*/ 261818 h 771581"/>
                <a:gd name="connsiteX5" fmla="*/ 875628 w 878827"/>
                <a:gd name="connsiteY5" fmla="*/ 388818 h 771581"/>
                <a:gd name="connsiteX6" fmla="*/ 850229 w 878827"/>
                <a:gd name="connsiteY6" fmla="*/ 438031 h 771581"/>
                <a:gd name="connsiteX7" fmla="*/ 834353 w 878827"/>
                <a:gd name="connsiteY7" fmla="*/ 484067 h 771581"/>
                <a:gd name="connsiteX8" fmla="*/ 685128 w 878827"/>
                <a:gd name="connsiteY8" fmla="*/ 553917 h 771581"/>
                <a:gd name="connsiteX9" fmla="*/ 480342 w 878827"/>
                <a:gd name="connsiteY9" fmla="*/ 380881 h 771581"/>
                <a:gd name="connsiteX10" fmla="*/ 5678 w 878827"/>
                <a:gd name="connsiteY10" fmla="*/ 763468 h 771581"/>
                <a:gd name="connsiteX11" fmla="*/ 208878 w 878827"/>
                <a:gd name="connsiteY11" fmla="*/ 617417 h 771581"/>
                <a:gd name="connsiteX12" fmla="*/ 131092 w 878827"/>
                <a:gd name="connsiteY12" fmla="*/ 593606 h 771581"/>
                <a:gd name="connsiteX0" fmla="*/ 126217 w 873952"/>
                <a:gd name="connsiteY0" fmla="*/ 593606 h 908601"/>
                <a:gd name="connsiteX1" fmla="*/ 327828 w 873952"/>
                <a:gd name="connsiteY1" fmla="*/ 322142 h 908601"/>
                <a:gd name="connsiteX2" fmla="*/ 826304 w 873952"/>
                <a:gd name="connsiteY2" fmla="*/ 114181 h 908601"/>
                <a:gd name="connsiteX3" fmla="*/ 800904 w 873952"/>
                <a:gd name="connsiteY3" fmla="*/ 141168 h 908601"/>
                <a:gd name="connsiteX4" fmla="*/ 842179 w 873952"/>
                <a:gd name="connsiteY4" fmla="*/ 261818 h 908601"/>
                <a:gd name="connsiteX5" fmla="*/ 870753 w 873952"/>
                <a:gd name="connsiteY5" fmla="*/ 388818 h 908601"/>
                <a:gd name="connsiteX6" fmla="*/ 845354 w 873952"/>
                <a:gd name="connsiteY6" fmla="*/ 438031 h 908601"/>
                <a:gd name="connsiteX7" fmla="*/ 829478 w 873952"/>
                <a:gd name="connsiteY7" fmla="*/ 484067 h 908601"/>
                <a:gd name="connsiteX8" fmla="*/ 680253 w 873952"/>
                <a:gd name="connsiteY8" fmla="*/ 553917 h 908601"/>
                <a:gd name="connsiteX9" fmla="*/ 475467 w 873952"/>
                <a:gd name="connsiteY9" fmla="*/ 380881 h 908601"/>
                <a:gd name="connsiteX10" fmla="*/ 54778 w 873952"/>
                <a:gd name="connsiteY10" fmla="*/ 896817 h 908601"/>
                <a:gd name="connsiteX11" fmla="*/ 803 w 873952"/>
                <a:gd name="connsiteY11" fmla="*/ 763468 h 908601"/>
                <a:gd name="connsiteX12" fmla="*/ 204003 w 873952"/>
                <a:gd name="connsiteY12" fmla="*/ 617417 h 908601"/>
                <a:gd name="connsiteX13" fmla="*/ 126217 w 873952"/>
                <a:gd name="connsiteY13" fmla="*/ 593606 h 908601"/>
                <a:gd name="connsiteX0" fmla="*/ 129757 w 877492"/>
                <a:gd name="connsiteY0" fmla="*/ 593606 h 913739"/>
                <a:gd name="connsiteX1" fmla="*/ 331368 w 877492"/>
                <a:gd name="connsiteY1" fmla="*/ 322142 h 913739"/>
                <a:gd name="connsiteX2" fmla="*/ 829844 w 877492"/>
                <a:gd name="connsiteY2" fmla="*/ 114181 h 913739"/>
                <a:gd name="connsiteX3" fmla="*/ 804444 w 877492"/>
                <a:gd name="connsiteY3" fmla="*/ 141168 h 913739"/>
                <a:gd name="connsiteX4" fmla="*/ 845719 w 877492"/>
                <a:gd name="connsiteY4" fmla="*/ 261818 h 913739"/>
                <a:gd name="connsiteX5" fmla="*/ 874293 w 877492"/>
                <a:gd name="connsiteY5" fmla="*/ 388818 h 913739"/>
                <a:gd name="connsiteX6" fmla="*/ 848894 w 877492"/>
                <a:gd name="connsiteY6" fmla="*/ 438031 h 913739"/>
                <a:gd name="connsiteX7" fmla="*/ 833018 w 877492"/>
                <a:gd name="connsiteY7" fmla="*/ 484067 h 913739"/>
                <a:gd name="connsiteX8" fmla="*/ 683793 w 877492"/>
                <a:gd name="connsiteY8" fmla="*/ 553917 h 913739"/>
                <a:gd name="connsiteX9" fmla="*/ 479007 w 877492"/>
                <a:gd name="connsiteY9" fmla="*/ 380881 h 913739"/>
                <a:gd name="connsiteX10" fmla="*/ 58318 w 877492"/>
                <a:gd name="connsiteY10" fmla="*/ 896817 h 913739"/>
                <a:gd name="connsiteX11" fmla="*/ 144042 w 877492"/>
                <a:gd name="connsiteY11" fmla="*/ 747592 h 913739"/>
                <a:gd name="connsiteX12" fmla="*/ 4343 w 877492"/>
                <a:gd name="connsiteY12" fmla="*/ 763468 h 913739"/>
                <a:gd name="connsiteX13" fmla="*/ 207543 w 877492"/>
                <a:gd name="connsiteY13" fmla="*/ 617417 h 913739"/>
                <a:gd name="connsiteX14" fmla="*/ 129757 w 877492"/>
                <a:gd name="connsiteY14" fmla="*/ 593606 h 913739"/>
                <a:gd name="connsiteX0" fmla="*/ 129757 w 877492"/>
                <a:gd name="connsiteY0" fmla="*/ 593606 h 913739"/>
                <a:gd name="connsiteX1" fmla="*/ 331368 w 877492"/>
                <a:gd name="connsiteY1" fmla="*/ 322142 h 913739"/>
                <a:gd name="connsiteX2" fmla="*/ 829844 w 877492"/>
                <a:gd name="connsiteY2" fmla="*/ 114181 h 913739"/>
                <a:gd name="connsiteX3" fmla="*/ 804444 w 877492"/>
                <a:gd name="connsiteY3" fmla="*/ 141168 h 913739"/>
                <a:gd name="connsiteX4" fmla="*/ 845719 w 877492"/>
                <a:gd name="connsiteY4" fmla="*/ 261818 h 913739"/>
                <a:gd name="connsiteX5" fmla="*/ 874293 w 877492"/>
                <a:gd name="connsiteY5" fmla="*/ 388818 h 913739"/>
                <a:gd name="connsiteX6" fmla="*/ 848894 w 877492"/>
                <a:gd name="connsiteY6" fmla="*/ 438031 h 913739"/>
                <a:gd name="connsiteX7" fmla="*/ 833018 w 877492"/>
                <a:gd name="connsiteY7" fmla="*/ 484067 h 913739"/>
                <a:gd name="connsiteX8" fmla="*/ 683793 w 877492"/>
                <a:gd name="connsiteY8" fmla="*/ 553917 h 913739"/>
                <a:gd name="connsiteX9" fmla="*/ 450432 w 877492"/>
                <a:gd name="connsiteY9" fmla="*/ 876181 h 913739"/>
                <a:gd name="connsiteX10" fmla="*/ 58318 w 877492"/>
                <a:gd name="connsiteY10" fmla="*/ 896817 h 913739"/>
                <a:gd name="connsiteX11" fmla="*/ 144042 w 877492"/>
                <a:gd name="connsiteY11" fmla="*/ 747592 h 913739"/>
                <a:gd name="connsiteX12" fmla="*/ 4343 w 877492"/>
                <a:gd name="connsiteY12" fmla="*/ 763468 h 913739"/>
                <a:gd name="connsiteX13" fmla="*/ 207543 w 877492"/>
                <a:gd name="connsiteY13" fmla="*/ 617417 h 913739"/>
                <a:gd name="connsiteX14" fmla="*/ 129757 w 877492"/>
                <a:gd name="connsiteY14" fmla="*/ 593606 h 913739"/>
                <a:gd name="connsiteX0" fmla="*/ 129757 w 877492"/>
                <a:gd name="connsiteY0" fmla="*/ 593606 h 913739"/>
                <a:gd name="connsiteX1" fmla="*/ 331368 w 877492"/>
                <a:gd name="connsiteY1" fmla="*/ 322142 h 913739"/>
                <a:gd name="connsiteX2" fmla="*/ 829844 w 877492"/>
                <a:gd name="connsiteY2" fmla="*/ 114181 h 913739"/>
                <a:gd name="connsiteX3" fmla="*/ 804444 w 877492"/>
                <a:gd name="connsiteY3" fmla="*/ 141168 h 913739"/>
                <a:gd name="connsiteX4" fmla="*/ 845719 w 877492"/>
                <a:gd name="connsiteY4" fmla="*/ 261818 h 913739"/>
                <a:gd name="connsiteX5" fmla="*/ 874293 w 877492"/>
                <a:gd name="connsiteY5" fmla="*/ 388818 h 913739"/>
                <a:gd name="connsiteX6" fmla="*/ 848894 w 877492"/>
                <a:gd name="connsiteY6" fmla="*/ 438031 h 913739"/>
                <a:gd name="connsiteX7" fmla="*/ 833018 w 877492"/>
                <a:gd name="connsiteY7" fmla="*/ 484067 h 913739"/>
                <a:gd name="connsiteX8" fmla="*/ 683793 w 877492"/>
                <a:gd name="connsiteY8" fmla="*/ 553917 h 913739"/>
                <a:gd name="connsiteX9" fmla="*/ 658392 w 877492"/>
                <a:gd name="connsiteY9" fmla="*/ 687267 h 913739"/>
                <a:gd name="connsiteX10" fmla="*/ 450432 w 877492"/>
                <a:gd name="connsiteY10" fmla="*/ 876181 h 913739"/>
                <a:gd name="connsiteX11" fmla="*/ 58318 w 877492"/>
                <a:gd name="connsiteY11" fmla="*/ 896817 h 913739"/>
                <a:gd name="connsiteX12" fmla="*/ 144042 w 877492"/>
                <a:gd name="connsiteY12" fmla="*/ 747592 h 913739"/>
                <a:gd name="connsiteX13" fmla="*/ 4343 w 877492"/>
                <a:gd name="connsiteY13" fmla="*/ 763468 h 913739"/>
                <a:gd name="connsiteX14" fmla="*/ 207543 w 877492"/>
                <a:gd name="connsiteY14" fmla="*/ 617417 h 913739"/>
                <a:gd name="connsiteX15" fmla="*/ 129757 w 877492"/>
                <a:gd name="connsiteY15" fmla="*/ 593606 h 913739"/>
                <a:gd name="connsiteX0" fmla="*/ 129757 w 976005"/>
                <a:gd name="connsiteY0" fmla="*/ 593606 h 913739"/>
                <a:gd name="connsiteX1" fmla="*/ 331368 w 976005"/>
                <a:gd name="connsiteY1" fmla="*/ 322142 h 913739"/>
                <a:gd name="connsiteX2" fmla="*/ 829844 w 976005"/>
                <a:gd name="connsiteY2" fmla="*/ 114181 h 913739"/>
                <a:gd name="connsiteX3" fmla="*/ 804444 w 976005"/>
                <a:gd name="connsiteY3" fmla="*/ 141168 h 913739"/>
                <a:gd name="connsiteX4" fmla="*/ 845719 w 976005"/>
                <a:gd name="connsiteY4" fmla="*/ 261818 h 913739"/>
                <a:gd name="connsiteX5" fmla="*/ 874293 w 976005"/>
                <a:gd name="connsiteY5" fmla="*/ 388818 h 913739"/>
                <a:gd name="connsiteX6" fmla="*/ 848894 w 976005"/>
                <a:gd name="connsiteY6" fmla="*/ 438031 h 913739"/>
                <a:gd name="connsiteX7" fmla="*/ 833018 w 976005"/>
                <a:gd name="connsiteY7" fmla="*/ 484067 h 913739"/>
                <a:gd name="connsiteX8" fmla="*/ 683793 w 976005"/>
                <a:gd name="connsiteY8" fmla="*/ 553917 h 913739"/>
                <a:gd name="connsiteX9" fmla="*/ 658392 w 976005"/>
                <a:gd name="connsiteY9" fmla="*/ 687267 h 913739"/>
                <a:gd name="connsiteX10" fmla="*/ 972717 w 976005"/>
                <a:gd name="connsiteY10" fmla="*/ 833317 h 913739"/>
                <a:gd name="connsiteX11" fmla="*/ 450432 w 976005"/>
                <a:gd name="connsiteY11" fmla="*/ 876181 h 913739"/>
                <a:gd name="connsiteX12" fmla="*/ 58318 w 976005"/>
                <a:gd name="connsiteY12" fmla="*/ 896817 h 913739"/>
                <a:gd name="connsiteX13" fmla="*/ 144042 w 976005"/>
                <a:gd name="connsiteY13" fmla="*/ 747592 h 913739"/>
                <a:gd name="connsiteX14" fmla="*/ 4343 w 976005"/>
                <a:gd name="connsiteY14" fmla="*/ 763468 h 913739"/>
                <a:gd name="connsiteX15" fmla="*/ 207543 w 976005"/>
                <a:gd name="connsiteY15" fmla="*/ 617417 h 913739"/>
                <a:gd name="connsiteX16" fmla="*/ 129757 w 976005"/>
                <a:gd name="connsiteY16" fmla="*/ 593606 h 913739"/>
                <a:gd name="connsiteX0" fmla="*/ 129757 w 976005"/>
                <a:gd name="connsiteY0" fmla="*/ 593606 h 1096842"/>
                <a:gd name="connsiteX1" fmla="*/ 331368 w 976005"/>
                <a:gd name="connsiteY1" fmla="*/ 322142 h 1096842"/>
                <a:gd name="connsiteX2" fmla="*/ 829844 w 976005"/>
                <a:gd name="connsiteY2" fmla="*/ 114181 h 1096842"/>
                <a:gd name="connsiteX3" fmla="*/ 804444 w 976005"/>
                <a:gd name="connsiteY3" fmla="*/ 141168 h 1096842"/>
                <a:gd name="connsiteX4" fmla="*/ 845719 w 976005"/>
                <a:gd name="connsiteY4" fmla="*/ 261818 h 1096842"/>
                <a:gd name="connsiteX5" fmla="*/ 874293 w 976005"/>
                <a:gd name="connsiteY5" fmla="*/ 388818 h 1096842"/>
                <a:gd name="connsiteX6" fmla="*/ 848894 w 976005"/>
                <a:gd name="connsiteY6" fmla="*/ 438031 h 1096842"/>
                <a:gd name="connsiteX7" fmla="*/ 833018 w 976005"/>
                <a:gd name="connsiteY7" fmla="*/ 484067 h 1096842"/>
                <a:gd name="connsiteX8" fmla="*/ 683793 w 976005"/>
                <a:gd name="connsiteY8" fmla="*/ 553917 h 1096842"/>
                <a:gd name="connsiteX9" fmla="*/ 658392 w 976005"/>
                <a:gd name="connsiteY9" fmla="*/ 687267 h 1096842"/>
                <a:gd name="connsiteX10" fmla="*/ 972717 w 976005"/>
                <a:gd name="connsiteY10" fmla="*/ 833317 h 1096842"/>
                <a:gd name="connsiteX11" fmla="*/ 861592 w 976005"/>
                <a:gd name="connsiteY11" fmla="*/ 1096842 h 1096842"/>
                <a:gd name="connsiteX12" fmla="*/ 450432 w 976005"/>
                <a:gd name="connsiteY12" fmla="*/ 876181 h 1096842"/>
                <a:gd name="connsiteX13" fmla="*/ 58318 w 976005"/>
                <a:gd name="connsiteY13" fmla="*/ 896817 h 1096842"/>
                <a:gd name="connsiteX14" fmla="*/ 144042 w 976005"/>
                <a:gd name="connsiteY14" fmla="*/ 747592 h 1096842"/>
                <a:gd name="connsiteX15" fmla="*/ 4343 w 976005"/>
                <a:gd name="connsiteY15" fmla="*/ 763468 h 1096842"/>
                <a:gd name="connsiteX16" fmla="*/ 207543 w 976005"/>
                <a:gd name="connsiteY16" fmla="*/ 617417 h 1096842"/>
                <a:gd name="connsiteX17" fmla="*/ 129757 w 976005"/>
                <a:gd name="connsiteY17" fmla="*/ 593606 h 1096842"/>
                <a:gd name="connsiteX0" fmla="*/ 148949 w 995197"/>
                <a:gd name="connsiteY0" fmla="*/ 593606 h 1549281"/>
                <a:gd name="connsiteX1" fmla="*/ 350560 w 995197"/>
                <a:gd name="connsiteY1" fmla="*/ 322142 h 1549281"/>
                <a:gd name="connsiteX2" fmla="*/ 849036 w 995197"/>
                <a:gd name="connsiteY2" fmla="*/ 114181 h 1549281"/>
                <a:gd name="connsiteX3" fmla="*/ 823636 w 995197"/>
                <a:gd name="connsiteY3" fmla="*/ 141168 h 1549281"/>
                <a:gd name="connsiteX4" fmla="*/ 864911 w 995197"/>
                <a:gd name="connsiteY4" fmla="*/ 261818 h 1549281"/>
                <a:gd name="connsiteX5" fmla="*/ 893485 w 995197"/>
                <a:gd name="connsiteY5" fmla="*/ 388818 h 1549281"/>
                <a:gd name="connsiteX6" fmla="*/ 868086 w 995197"/>
                <a:gd name="connsiteY6" fmla="*/ 438031 h 1549281"/>
                <a:gd name="connsiteX7" fmla="*/ 852210 w 995197"/>
                <a:gd name="connsiteY7" fmla="*/ 484067 h 1549281"/>
                <a:gd name="connsiteX8" fmla="*/ 702985 w 995197"/>
                <a:gd name="connsiteY8" fmla="*/ 553917 h 1549281"/>
                <a:gd name="connsiteX9" fmla="*/ 677584 w 995197"/>
                <a:gd name="connsiteY9" fmla="*/ 687267 h 1549281"/>
                <a:gd name="connsiteX10" fmla="*/ 991909 w 995197"/>
                <a:gd name="connsiteY10" fmla="*/ 833317 h 1549281"/>
                <a:gd name="connsiteX11" fmla="*/ 880784 w 995197"/>
                <a:gd name="connsiteY11" fmla="*/ 1096842 h 1549281"/>
                <a:gd name="connsiteX12" fmla="*/ 12424 w 995197"/>
                <a:gd name="connsiteY12" fmla="*/ 1549281 h 1549281"/>
                <a:gd name="connsiteX13" fmla="*/ 77510 w 995197"/>
                <a:gd name="connsiteY13" fmla="*/ 896817 h 1549281"/>
                <a:gd name="connsiteX14" fmla="*/ 163234 w 995197"/>
                <a:gd name="connsiteY14" fmla="*/ 747592 h 1549281"/>
                <a:gd name="connsiteX15" fmla="*/ 23535 w 995197"/>
                <a:gd name="connsiteY15" fmla="*/ 763468 h 1549281"/>
                <a:gd name="connsiteX16" fmla="*/ 226735 w 995197"/>
                <a:gd name="connsiteY16" fmla="*/ 617417 h 1549281"/>
                <a:gd name="connsiteX17" fmla="*/ 148949 w 995197"/>
                <a:gd name="connsiteY17" fmla="*/ 593606 h 1549281"/>
                <a:gd name="connsiteX0" fmla="*/ 148949 w 995197"/>
                <a:gd name="connsiteY0" fmla="*/ 593606 h 1549281"/>
                <a:gd name="connsiteX1" fmla="*/ 350560 w 995197"/>
                <a:gd name="connsiteY1" fmla="*/ 322142 h 1549281"/>
                <a:gd name="connsiteX2" fmla="*/ 849036 w 995197"/>
                <a:gd name="connsiteY2" fmla="*/ 114181 h 1549281"/>
                <a:gd name="connsiteX3" fmla="*/ 823636 w 995197"/>
                <a:gd name="connsiteY3" fmla="*/ 141168 h 1549281"/>
                <a:gd name="connsiteX4" fmla="*/ 864911 w 995197"/>
                <a:gd name="connsiteY4" fmla="*/ 261818 h 1549281"/>
                <a:gd name="connsiteX5" fmla="*/ 893485 w 995197"/>
                <a:gd name="connsiteY5" fmla="*/ 388818 h 1549281"/>
                <a:gd name="connsiteX6" fmla="*/ 868086 w 995197"/>
                <a:gd name="connsiteY6" fmla="*/ 438031 h 1549281"/>
                <a:gd name="connsiteX7" fmla="*/ 852210 w 995197"/>
                <a:gd name="connsiteY7" fmla="*/ 484067 h 1549281"/>
                <a:gd name="connsiteX8" fmla="*/ 702985 w 995197"/>
                <a:gd name="connsiteY8" fmla="*/ 553917 h 1549281"/>
                <a:gd name="connsiteX9" fmla="*/ 677584 w 995197"/>
                <a:gd name="connsiteY9" fmla="*/ 687267 h 1549281"/>
                <a:gd name="connsiteX10" fmla="*/ 991909 w 995197"/>
                <a:gd name="connsiteY10" fmla="*/ 833317 h 1549281"/>
                <a:gd name="connsiteX11" fmla="*/ 880784 w 995197"/>
                <a:gd name="connsiteY11" fmla="*/ 1096842 h 1549281"/>
                <a:gd name="connsiteX12" fmla="*/ 239434 w 995197"/>
                <a:gd name="connsiteY12" fmla="*/ 1319091 h 1549281"/>
                <a:gd name="connsiteX13" fmla="*/ 12424 w 995197"/>
                <a:gd name="connsiteY13" fmla="*/ 1549281 h 1549281"/>
                <a:gd name="connsiteX14" fmla="*/ 77510 w 995197"/>
                <a:gd name="connsiteY14" fmla="*/ 896817 h 1549281"/>
                <a:gd name="connsiteX15" fmla="*/ 163234 w 995197"/>
                <a:gd name="connsiteY15" fmla="*/ 747592 h 1549281"/>
                <a:gd name="connsiteX16" fmla="*/ 23535 w 995197"/>
                <a:gd name="connsiteY16" fmla="*/ 763468 h 1549281"/>
                <a:gd name="connsiteX17" fmla="*/ 226735 w 995197"/>
                <a:gd name="connsiteY17" fmla="*/ 617417 h 1549281"/>
                <a:gd name="connsiteX18" fmla="*/ 148949 w 995197"/>
                <a:gd name="connsiteY18" fmla="*/ 593606 h 1549281"/>
                <a:gd name="connsiteX0" fmla="*/ 252415 w 1098663"/>
                <a:gd name="connsiteY0" fmla="*/ 593606 h 1985841"/>
                <a:gd name="connsiteX1" fmla="*/ 454026 w 1098663"/>
                <a:gd name="connsiteY1" fmla="*/ 322142 h 1985841"/>
                <a:gd name="connsiteX2" fmla="*/ 952502 w 1098663"/>
                <a:gd name="connsiteY2" fmla="*/ 114181 h 1985841"/>
                <a:gd name="connsiteX3" fmla="*/ 927102 w 1098663"/>
                <a:gd name="connsiteY3" fmla="*/ 141168 h 1985841"/>
                <a:gd name="connsiteX4" fmla="*/ 968377 w 1098663"/>
                <a:gd name="connsiteY4" fmla="*/ 261818 h 1985841"/>
                <a:gd name="connsiteX5" fmla="*/ 996951 w 1098663"/>
                <a:gd name="connsiteY5" fmla="*/ 388818 h 1985841"/>
                <a:gd name="connsiteX6" fmla="*/ 971552 w 1098663"/>
                <a:gd name="connsiteY6" fmla="*/ 438031 h 1985841"/>
                <a:gd name="connsiteX7" fmla="*/ 955676 w 1098663"/>
                <a:gd name="connsiteY7" fmla="*/ 484067 h 1985841"/>
                <a:gd name="connsiteX8" fmla="*/ 806451 w 1098663"/>
                <a:gd name="connsiteY8" fmla="*/ 553917 h 1985841"/>
                <a:gd name="connsiteX9" fmla="*/ 781050 w 1098663"/>
                <a:gd name="connsiteY9" fmla="*/ 687267 h 1985841"/>
                <a:gd name="connsiteX10" fmla="*/ 1095375 w 1098663"/>
                <a:gd name="connsiteY10" fmla="*/ 833317 h 1985841"/>
                <a:gd name="connsiteX11" fmla="*/ 984250 w 1098663"/>
                <a:gd name="connsiteY11" fmla="*/ 1096842 h 1985841"/>
                <a:gd name="connsiteX12" fmla="*/ 342900 w 1098663"/>
                <a:gd name="connsiteY12" fmla="*/ 1319091 h 1985841"/>
                <a:gd name="connsiteX13" fmla="*/ 0 w 1098663"/>
                <a:gd name="connsiteY13" fmla="*/ 1985841 h 1985841"/>
                <a:gd name="connsiteX14" fmla="*/ 115890 w 1098663"/>
                <a:gd name="connsiteY14" fmla="*/ 1549281 h 1985841"/>
                <a:gd name="connsiteX15" fmla="*/ 180976 w 1098663"/>
                <a:gd name="connsiteY15" fmla="*/ 896817 h 1985841"/>
                <a:gd name="connsiteX16" fmla="*/ 266700 w 1098663"/>
                <a:gd name="connsiteY16" fmla="*/ 747592 h 1985841"/>
                <a:gd name="connsiteX17" fmla="*/ 127001 w 1098663"/>
                <a:gd name="connsiteY17" fmla="*/ 763468 h 1985841"/>
                <a:gd name="connsiteX18" fmla="*/ 330201 w 1098663"/>
                <a:gd name="connsiteY18" fmla="*/ 617417 h 1985841"/>
                <a:gd name="connsiteX19" fmla="*/ 252415 w 1098663"/>
                <a:gd name="connsiteY19" fmla="*/ 593606 h 1985841"/>
                <a:gd name="connsiteX0" fmla="*/ 366715 w 1212963"/>
                <a:gd name="connsiteY0" fmla="*/ 593606 h 2328741"/>
                <a:gd name="connsiteX1" fmla="*/ 568326 w 1212963"/>
                <a:gd name="connsiteY1" fmla="*/ 322142 h 2328741"/>
                <a:gd name="connsiteX2" fmla="*/ 1066802 w 1212963"/>
                <a:gd name="connsiteY2" fmla="*/ 114181 h 2328741"/>
                <a:gd name="connsiteX3" fmla="*/ 1041402 w 1212963"/>
                <a:gd name="connsiteY3" fmla="*/ 141168 h 2328741"/>
                <a:gd name="connsiteX4" fmla="*/ 1082677 w 1212963"/>
                <a:gd name="connsiteY4" fmla="*/ 261818 h 2328741"/>
                <a:gd name="connsiteX5" fmla="*/ 1111251 w 1212963"/>
                <a:gd name="connsiteY5" fmla="*/ 388818 h 2328741"/>
                <a:gd name="connsiteX6" fmla="*/ 1085852 w 1212963"/>
                <a:gd name="connsiteY6" fmla="*/ 438031 h 2328741"/>
                <a:gd name="connsiteX7" fmla="*/ 1069976 w 1212963"/>
                <a:gd name="connsiteY7" fmla="*/ 484067 h 2328741"/>
                <a:gd name="connsiteX8" fmla="*/ 920751 w 1212963"/>
                <a:gd name="connsiteY8" fmla="*/ 553917 h 2328741"/>
                <a:gd name="connsiteX9" fmla="*/ 895350 w 1212963"/>
                <a:gd name="connsiteY9" fmla="*/ 687267 h 2328741"/>
                <a:gd name="connsiteX10" fmla="*/ 1209675 w 1212963"/>
                <a:gd name="connsiteY10" fmla="*/ 833317 h 2328741"/>
                <a:gd name="connsiteX11" fmla="*/ 1098550 w 1212963"/>
                <a:gd name="connsiteY11" fmla="*/ 1096842 h 2328741"/>
                <a:gd name="connsiteX12" fmla="*/ 457200 w 1212963"/>
                <a:gd name="connsiteY12" fmla="*/ 1319091 h 2328741"/>
                <a:gd name="connsiteX13" fmla="*/ 0 w 1212963"/>
                <a:gd name="connsiteY13" fmla="*/ 2328741 h 2328741"/>
                <a:gd name="connsiteX14" fmla="*/ 230190 w 1212963"/>
                <a:gd name="connsiteY14" fmla="*/ 1549281 h 2328741"/>
                <a:gd name="connsiteX15" fmla="*/ 295276 w 1212963"/>
                <a:gd name="connsiteY15" fmla="*/ 896817 h 2328741"/>
                <a:gd name="connsiteX16" fmla="*/ 381000 w 1212963"/>
                <a:gd name="connsiteY16" fmla="*/ 747592 h 2328741"/>
                <a:gd name="connsiteX17" fmla="*/ 241301 w 1212963"/>
                <a:gd name="connsiteY17" fmla="*/ 763468 h 2328741"/>
                <a:gd name="connsiteX18" fmla="*/ 444501 w 1212963"/>
                <a:gd name="connsiteY18" fmla="*/ 617417 h 2328741"/>
                <a:gd name="connsiteX19" fmla="*/ 366715 w 1212963"/>
                <a:gd name="connsiteY19" fmla="*/ 593606 h 2328741"/>
                <a:gd name="connsiteX0" fmla="*/ 366715 w 1212963"/>
                <a:gd name="connsiteY0" fmla="*/ 593606 h 2329005"/>
                <a:gd name="connsiteX1" fmla="*/ 568326 w 1212963"/>
                <a:gd name="connsiteY1" fmla="*/ 322142 h 2329005"/>
                <a:gd name="connsiteX2" fmla="*/ 1066802 w 1212963"/>
                <a:gd name="connsiteY2" fmla="*/ 114181 h 2329005"/>
                <a:gd name="connsiteX3" fmla="*/ 1041402 w 1212963"/>
                <a:gd name="connsiteY3" fmla="*/ 141168 h 2329005"/>
                <a:gd name="connsiteX4" fmla="*/ 1082677 w 1212963"/>
                <a:gd name="connsiteY4" fmla="*/ 261818 h 2329005"/>
                <a:gd name="connsiteX5" fmla="*/ 1111251 w 1212963"/>
                <a:gd name="connsiteY5" fmla="*/ 388818 h 2329005"/>
                <a:gd name="connsiteX6" fmla="*/ 1085852 w 1212963"/>
                <a:gd name="connsiteY6" fmla="*/ 438031 h 2329005"/>
                <a:gd name="connsiteX7" fmla="*/ 1069976 w 1212963"/>
                <a:gd name="connsiteY7" fmla="*/ 484067 h 2329005"/>
                <a:gd name="connsiteX8" fmla="*/ 920751 w 1212963"/>
                <a:gd name="connsiteY8" fmla="*/ 553917 h 2329005"/>
                <a:gd name="connsiteX9" fmla="*/ 895350 w 1212963"/>
                <a:gd name="connsiteY9" fmla="*/ 687267 h 2329005"/>
                <a:gd name="connsiteX10" fmla="*/ 1209675 w 1212963"/>
                <a:gd name="connsiteY10" fmla="*/ 833317 h 2329005"/>
                <a:gd name="connsiteX11" fmla="*/ 1098550 w 1212963"/>
                <a:gd name="connsiteY11" fmla="*/ 1096842 h 2329005"/>
                <a:gd name="connsiteX12" fmla="*/ 457200 w 1212963"/>
                <a:gd name="connsiteY12" fmla="*/ 1319091 h 2329005"/>
                <a:gd name="connsiteX13" fmla="*/ 349250 w 1212963"/>
                <a:gd name="connsiteY13" fmla="*/ 1668341 h 2329005"/>
                <a:gd name="connsiteX14" fmla="*/ 0 w 1212963"/>
                <a:gd name="connsiteY14" fmla="*/ 2328741 h 2329005"/>
                <a:gd name="connsiteX15" fmla="*/ 230190 w 1212963"/>
                <a:gd name="connsiteY15" fmla="*/ 1549281 h 2329005"/>
                <a:gd name="connsiteX16" fmla="*/ 295276 w 1212963"/>
                <a:gd name="connsiteY16" fmla="*/ 896817 h 2329005"/>
                <a:gd name="connsiteX17" fmla="*/ 381000 w 1212963"/>
                <a:gd name="connsiteY17" fmla="*/ 747592 h 2329005"/>
                <a:gd name="connsiteX18" fmla="*/ 241301 w 1212963"/>
                <a:gd name="connsiteY18" fmla="*/ 763468 h 2329005"/>
                <a:gd name="connsiteX19" fmla="*/ 444501 w 1212963"/>
                <a:gd name="connsiteY19" fmla="*/ 617417 h 2329005"/>
                <a:gd name="connsiteX20" fmla="*/ 366715 w 1212963"/>
                <a:gd name="connsiteY20" fmla="*/ 593606 h 2329005"/>
                <a:gd name="connsiteX0" fmla="*/ 366715 w 1212963"/>
                <a:gd name="connsiteY0" fmla="*/ 593606 h 2328995"/>
                <a:gd name="connsiteX1" fmla="*/ 568326 w 1212963"/>
                <a:gd name="connsiteY1" fmla="*/ 322142 h 2328995"/>
                <a:gd name="connsiteX2" fmla="*/ 1066802 w 1212963"/>
                <a:gd name="connsiteY2" fmla="*/ 114181 h 2328995"/>
                <a:gd name="connsiteX3" fmla="*/ 1041402 w 1212963"/>
                <a:gd name="connsiteY3" fmla="*/ 141168 h 2328995"/>
                <a:gd name="connsiteX4" fmla="*/ 1082677 w 1212963"/>
                <a:gd name="connsiteY4" fmla="*/ 261818 h 2328995"/>
                <a:gd name="connsiteX5" fmla="*/ 1111251 w 1212963"/>
                <a:gd name="connsiteY5" fmla="*/ 388818 h 2328995"/>
                <a:gd name="connsiteX6" fmla="*/ 1085852 w 1212963"/>
                <a:gd name="connsiteY6" fmla="*/ 438031 h 2328995"/>
                <a:gd name="connsiteX7" fmla="*/ 1069976 w 1212963"/>
                <a:gd name="connsiteY7" fmla="*/ 484067 h 2328995"/>
                <a:gd name="connsiteX8" fmla="*/ 920751 w 1212963"/>
                <a:gd name="connsiteY8" fmla="*/ 553917 h 2328995"/>
                <a:gd name="connsiteX9" fmla="*/ 895350 w 1212963"/>
                <a:gd name="connsiteY9" fmla="*/ 687267 h 2328995"/>
                <a:gd name="connsiteX10" fmla="*/ 1209675 w 1212963"/>
                <a:gd name="connsiteY10" fmla="*/ 833317 h 2328995"/>
                <a:gd name="connsiteX11" fmla="*/ 1098550 w 1212963"/>
                <a:gd name="connsiteY11" fmla="*/ 1096842 h 2328995"/>
                <a:gd name="connsiteX12" fmla="*/ 457200 w 1212963"/>
                <a:gd name="connsiteY12" fmla="*/ 1319091 h 2328995"/>
                <a:gd name="connsiteX13" fmla="*/ 358775 w 1212963"/>
                <a:gd name="connsiteY13" fmla="*/ 1646116 h 2328995"/>
                <a:gd name="connsiteX14" fmla="*/ 0 w 1212963"/>
                <a:gd name="connsiteY14" fmla="*/ 2328741 h 2328995"/>
                <a:gd name="connsiteX15" fmla="*/ 230190 w 1212963"/>
                <a:gd name="connsiteY15" fmla="*/ 1549281 h 2328995"/>
                <a:gd name="connsiteX16" fmla="*/ 295276 w 1212963"/>
                <a:gd name="connsiteY16" fmla="*/ 896817 h 2328995"/>
                <a:gd name="connsiteX17" fmla="*/ 381000 w 1212963"/>
                <a:gd name="connsiteY17" fmla="*/ 747592 h 2328995"/>
                <a:gd name="connsiteX18" fmla="*/ 241301 w 1212963"/>
                <a:gd name="connsiteY18" fmla="*/ 763468 h 2328995"/>
                <a:gd name="connsiteX19" fmla="*/ 444501 w 1212963"/>
                <a:gd name="connsiteY19" fmla="*/ 617417 h 2328995"/>
                <a:gd name="connsiteX20" fmla="*/ 366715 w 1212963"/>
                <a:gd name="connsiteY20" fmla="*/ 593606 h 2328995"/>
                <a:gd name="connsiteX0" fmla="*/ 366715 w 1212963"/>
                <a:gd name="connsiteY0" fmla="*/ 593606 h 2328995"/>
                <a:gd name="connsiteX1" fmla="*/ 568326 w 1212963"/>
                <a:gd name="connsiteY1" fmla="*/ 322142 h 2328995"/>
                <a:gd name="connsiteX2" fmla="*/ 1066802 w 1212963"/>
                <a:gd name="connsiteY2" fmla="*/ 114181 h 2328995"/>
                <a:gd name="connsiteX3" fmla="*/ 1041402 w 1212963"/>
                <a:gd name="connsiteY3" fmla="*/ 141168 h 2328995"/>
                <a:gd name="connsiteX4" fmla="*/ 1082677 w 1212963"/>
                <a:gd name="connsiteY4" fmla="*/ 261818 h 2328995"/>
                <a:gd name="connsiteX5" fmla="*/ 1111251 w 1212963"/>
                <a:gd name="connsiteY5" fmla="*/ 388818 h 2328995"/>
                <a:gd name="connsiteX6" fmla="*/ 1085852 w 1212963"/>
                <a:gd name="connsiteY6" fmla="*/ 438031 h 2328995"/>
                <a:gd name="connsiteX7" fmla="*/ 1069976 w 1212963"/>
                <a:gd name="connsiteY7" fmla="*/ 484067 h 2328995"/>
                <a:gd name="connsiteX8" fmla="*/ 920751 w 1212963"/>
                <a:gd name="connsiteY8" fmla="*/ 553917 h 2328995"/>
                <a:gd name="connsiteX9" fmla="*/ 895350 w 1212963"/>
                <a:gd name="connsiteY9" fmla="*/ 687267 h 2328995"/>
                <a:gd name="connsiteX10" fmla="*/ 1209675 w 1212963"/>
                <a:gd name="connsiteY10" fmla="*/ 833317 h 2328995"/>
                <a:gd name="connsiteX11" fmla="*/ 1098550 w 1212963"/>
                <a:gd name="connsiteY11" fmla="*/ 1096842 h 2328995"/>
                <a:gd name="connsiteX12" fmla="*/ 457200 w 1212963"/>
                <a:gd name="connsiteY12" fmla="*/ 1319091 h 2328995"/>
                <a:gd name="connsiteX13" fmla="*/ 358775 w 1212963"/>
                <a:gd name="connsiteY13" fmla="*/ 1646116 h 2328995"/>
                <a:gd name="connsiteX14" fmla="*/ 0 w 1212963"/>
                <a:gd name="connsiteY14" fmla="*/ 2328741 h 2328995"/>
                <a:gd name="connsiteX15" fmla="*/ 230190 w 1212963"/>
                <a:gd name="connsiteY15" fmla="*/ 1549281 h 2328995"/>
                <a:gd name="connsiteX16" fmla="*/ 295276 w 1212963"/>
                <a:gd name="connsiteY16" fmla="*/ 896817 h 2328995"/>
                <a:gd name="connsiteX17" fmla="*/ 381000 w 1212963"/>
                <a:gd name="connsiteY17" fmla="*/ 747592 h 2328995"/>
                <a:gd name="connsiteX18" fmla="*/ 241301 w 1212963"/>
                <a:gd name="connsiteY18" fmla="*/ 763468 h 2328995"/>
                <a:gd name="connsiteX19" fmla="*/ 444501 w 1212963"/>
                <a:gd name="connsiteY19" fmla="*/ 617417 h 2328995"/>
                <a:gd name="connsiteX20" fmla="*/ 366715 w 1212963"/>
                <a:gd name="connsiteY20" fmla="*/ 593606 h 2328995"/>
                <a:gd name="connsiteX0" fmla="*/ 366715 w 1212963"/>
                <a:gd name="connsiteY0" fmla="*/ 593606 h 2328995"/>
                <a:gd name="connsiteX1" fmla="*/ 568326 w 1212963"/>
                <a:gd name="connsiteY1" fmla="*/ 322142 h 2328995"/>
                <a:gd name="connsiteX2" fmla="*/ 1066802 w 1212963"/>
                <a:gd name="connsiteY2" fmla="*/ 114181 h 2328995"/>
                <a:gd name="connsiteX3" fmla="*/ 1041402 w 1212963"/>
                <a:gd name="connsiteY3" fmla="*/ 141168 h 2328995"/>
                <a:gd name="connsiteX4" fmla="*/ 1082677 w 1212963"/>
                <a:gd name="connsiteY4" fmla="*/ 261818 h 2328995"/>
                <a:gd name="connsiteX5" fmla="*/ 1111251 w 1212963"/>
                <a:gd name="connsiteY5" fmla="*/ 388818 h 2328995"/>
                <a:gd name="connsiteX6" fmla="*/ 1085852 w 1212963"/>
                <a:gd name="connsiteY6" fmla="*/ 438031 h 2328995"/>
                <a:gd name="connsiteX7" fmla="*/ 1069976 w 1212963"/>
                <a:gd name="connsiteY7" fmla="*/ 484067 h 2328995"/>
                <a:gd name="connsiteX8" fmla="*/ 920751 w 1212963"/>
                <a:gd name="connsiteY8" fmla="*/ 553917 h 2328995"/>
                <a:gd name="connsiteX9" fmla="*/ 895350 w 1212963"/>
                <a:gd name="connsiteY9" fmla="*/ 687267 h 2328995"/>
                <a:gd name="connsiteX10" fmla="*/ 1209675 w 1212963"/>
                <a:gd name="connsiteY10" fmla="*/ 833317 h 2328995"/>
                <a:gd name="connsiteX11" fmla="*/ 1098550 w 1212963"/>
                <a:gd name="connsiteY11" fmla="*/ 1096842 h 2328995"/>
                <a:gd name="connsiteX12" fmla="*/ 457200 w 1212963"/>
                <a:gd name="connsiteY12" fmla="*/ 1319091 h 2328995"/>
                <a:gd name="connsiteX13" fmla="*/ 358775 w 1212963"/>
                <a:gd name="connsiteY13" fmla="*/ 1646116 h 2328995"/>
                <a:gd name="connsiteX14" fmla="*/ 0 w 1212963"/>
                <a:gd name="connsiteY14" fmla="*/ 2328741 h 2328995"/>
                <a:gd name="connsiteX15" fmla="*/ 230190 w 1212963"/>
                <a:gd name="connsiteY15" fmla="*/ 1549281 h 2328995"/>
                <a:gd name="connsiteX16" fmla="*/ 295276 w 1212963"/>
                <a:gd name="connsiteY16" fmla="*/ 896817 h 2328995"/>
                <a:gd name="connsiteX17" fmla="*/ 381000 w 1212963"/>
                <a:gd name="connsiteY17" fmla="*/ 747592 h 2328995"/>
                <a:gd name="connsiteX18" fmla="*/ 241301 w 1212963"/>
                <a:gd name="connsiteY18" fmla="*/ 763468 h 2328995"/>
                <a:gd name="connsiteX19" fmla="*/ 444501 w 1212963"/>
                <a:gd name="connsiteY19" fmla="*/ 617417 h 2328995"/>
                <a:gd name="connsiteX20" fmla="*/ 366715 w 1212963"/>
                <a:gd name="connsiteY20" fmla="*/ 593606 h 2328995"/>
                <a:gd name="connsiteX0" fmla="*/ 366715 w 1212963"/>
                <a:gd name="connsiteY0" fmla="*/ 593606 h 2328995"/>
                <a:gd name="connsiteX1" fmla="*/ 568326 w 1212963"/>
                <a:gd name="connsiteY1" fmla="*/ 322142 h 2328995"/>
                <a:gd name="connsiteX2" fmla="*/ 1066802 w 1212963"/>
                <a:gd name="connsiteY2" fmla="*/ 114181 h 2328995"/>
                <a:gd name="connsiteX3" fmla="*/ 1041402 w 1212963"/>
                <a:gd name="connsiteY3" fmla="*/ 141168 h 2328995"/>
                <a:gd name="connsiteX4" fmla="*/ 1082677 w 1212963"/>
                <a:gd name="connsiteY4" fmla="*/ 261818 h 2328995"/>
                <a:gd name="connsiteX5" fmla="*/ 1111251 w 1212963"/>
                <a:gd name="connsiteY5" fmla="*/ 388818 h 2328995"/>
                <a:gd name="connsiteX6" fmla="*/ 1085852 w 1212963"/>
                <a:gd name="connsiteY6" fmla="*/ 438031 h 2328995"/>
                <a:gd name="connsiteX7" fmla="*/ 1069976 w 1212963"/>
                <a:gd name="connsiteY7" fmla="*/ 484067 h 2328995"/>
                <a:gd name="connsiteX8" fmla="*/ 920751 w 1212963"/>
                <a:gd name="connsiteY8" fmla="*/ 553917 h 2328995"/>
                <a:gd name="connsiteX9" fmla="*/ 895350 w 1212963"/>
                <a:gd name="connsiteY9" fmla="*/ 687267 h 2328995"/>
                <a:gd name="connsiteX10" fmla="*/ 1209675 w 1212963"/>
                <a:gd name="connsiteY10" fmla="*/ 833317 h 2328995"/>
                <a:gd name="connsiteX11" fmla="*/ 1098550 w 1212963"/>
                <a:gd name="connsiteY11" fmla="*/ 1096842 h 2328995"/>
                <a:gd name="connsiteX12" fmla="*/ 457200 w 1212963"/>
                <a:gd name="connsiteY12" fmla="*/ 1319091 h 2328995"/>
                <a:gd name="connsiteX13" fmla="*/ 358775 w 1212963"/>
                <a:gd name="connsiteY13" fmla="*/ 1646116 h 2328995"/>
                <a:gd name="connsiteX14" fmla="*/ 0 w 1212963"/>
                <a:gd name="connsiteY14" fmla="*/ 2328741 h 2328995"/>
                <a:gd name="connsiteX15" fmla="*/ 230190 w 1212963"/>
                <a:gd name="connsiteY15" fmla="*/ 1549281 h 2328995"/>
                <a:gd name="connsiteX16" fmla="*/ 279400 w 1212963"/>
                <a:gd name="connsiteY16" fmla="*/ 969841 h 2328995"/>
                <a:gd name="connsiteX17" fmla="*/ 295276 w 1212963"/>
                <a:gd name="connsiteY17" fmla="*/ 896817 h 2328995"/>
                <a:gd name="connsiteX18" fmla="*/ 381000 w 1212963"/>
                <a:gd name="connsiteY18" fmla="*/ 747592 h 2328995"/>
                <a:gd name="connsiteX19" fmla="*/ 241301 w 1212963"/>
                <a:gd name="connsiteY19" fmla="*/ 763468 h 2328995"/>
                <a:gd name="connsiteX20" fmla="*/ 444501 w 1212963"/>
                <a:gd name="connsiteY20" fmla="*/ 617417 h 2328995"/>
                <a:gd name="connsiteX21" fmla="*/ 366715 w 1212963"/>
                <a:gd name="connsiteY21" fmla="*/ 593606 h 2328995"/>
                <a:gd name="connsiteX0" fmla="*/ 370265 w 1216513"/>
                <a:gd name="connsiteY0" fmla="*/ 593606 h 2382081"/>
                <a:gd name="connsiteX1" fmla="*/ 571876 w 1216513"/>
                <a:gd name="connsiteY1" fmla="*/ 322142 h 2382081"/>
                <a:gd name="connsiteX2" fmla="*/ 1070352 w 1216513"/>
                <a:gd name="connsiteY2" fmla="*/ 114181 h 2382081"/>
                <a:gd name="connsiteX3" fmla="*/ 1044952 w 1216513"/>
                <a:gd name="connsiteY3" fmla="*/ 141168 h 2382081"/>
                <a:gd name="connsiteX4" fmla="*/ 1086227 w 1216513"/>
                <a:gd name="connsiteY4" fmla="*/ 261818 h 2382081"/>
                <a:gd name="connsiteX5" fmla="*/ 1114801 w 1216513"/>
                <a:gd name="connsiteY5" fmla="*/ 388818 h 2382081"/>
                <a:gd name="connsiteX6" fmla="*/ 1089402 w 1216513"/>
                <a:gd name="connsiteY6" fmla="*/ 438031 h 2382081"/>
                <a:gd name="connsiteX7" fmla="*/ 1073526 w 1216513"/>
                <a:gd name="connsiteY7" fmla="*/ 484067 h 2382081"/>
                <a:gd name="connsiteX8" fmla="*/ 924301 w 1216513"/>
                <a:gd name="connsiteY8" fmla="*/ 553917 h 2382081"/>
                <a:gd name="connsiteX9" fmla="*/ 898900 w 1216513"/>
                <a:gd name="connsiteY9" fmla="*/ 687267 h 2382081"/>
                <a:gd name="connsiteX10" fmla="*/ 1213225 w 1216513"/>
                <a:gd name="connsiteY10" fmla="*/ 833317 h 2382081"/>
                <a:gd name="connsiteX11" fmla="*/ 1102100 w 1216513"/>
                <a:gd name="connsiteY11" fmla="*/ 1096842 h 2382081"/>
                <a:gd name="connsiteX12" fmla="*/ 460750 w 1216513"/>
                <a:gd name="connsiteY12" fmla="*/ 1319091 h 2382081"/>
                <a:gd name="connsiteX13" fmla="*/ 362325 w 1216513"/>
                <a:gd name="connsiteY13" fmla="*/ 1646116 h 2382081"/>
                <a:gd name="connsiteX14" fmla="*/ 90863 w 1216513"/>
                <a:gd name="connsiteY14" fmla="*/ 2273179 h 2382081"/>
                <a:gd name="connsiteX15" fmla="*/ 3550 w 1216513"/>
                <a:gd name="connsiteY15" fmla="*/ 2328741 h 2382081"/>
                <a:gd name="connsiteX16" fmla="*/ 233740 w 1216513"/>
                <a:gd name="connsiteY16" fmla="*/ 1549281 h 2382081"/>
                <a:gd name="connsiteX17" fmla="*/ 282950 w 1216513"/>
                <a:gd name="connsiteY17" fmla="*/ 969841 h 2382081"/>
                <a:gd name="connsiteX18" fmla="*/ 298826 w 1216513"/>
                <a:gd name="connsiteY18" fmla="*/ 896817 h 2382081"/>
                <a:gd name="connsiteX19" fmla="*/ 384550 w 1216513"/>
                <a:gd name="connsiteY19" fmla="*/ 747592 h 2382081"/>
                <a:gd name="connsiteX20" fmla="*/ 244851 w 1216513"/>
                <a:gd name="connsiteY20" fmla="*/ 763468 h 2382081"/>
                <a:gd name="connsiteX21" fmla="*/ 448051 w 1216513"/>
                <a:gd name="connsiteY21" fmla="*/ 617417 h 2382081"/>
                <a:gd name="connsiteX22" fmla="*/ 370265 w 1216513"/>
                <a:gd name="connsiteY22" fmla="*/ 593606 h 2382081"/>
                <a:gd name="connsiteX0" fmla="*/ 439068 w 1285316"/>
                <a:gd name="connsiteY0" fmla="*/ 593606 h 2443443"/>
                <a:gd name="connsiteX1" fmla="*/ 640679 w 1285316"/>
                <a:gd name="connsiteY1" fmla="*/ 322142 h 2443443"/>
                <a:gd name="connsiteX2" fmla="*/ 1139155 w 1285316"/>
                <a:gd name="connsiteY2" fmla="*/ 114181 h 2443443"/>
                <a:gd name="connsiteX3" fmla="*/ 1113755 w 1285316"/>
                <a:gd name="connsiteY3" fmla="*/ 141168 h 2443443"/>
                <a:gd name="connsiteX4" fmla="*/ 1155030 w 1285316"/>
                <a:gd name="connsiteY4" fmla="*/ 261818 h 2443443"/>
                <a:gd name="connsiteX5" fmla="*/ 1183604 w 1285316"/>
                <a:gd name="connsiteY5" fmla="*/ 388818 h 2443443"/>
                <a:gd name="connsiteX6" fmla="*/ 1158205 w 1285316"/>
                <a:gd name="connsiteY6" fmla="*/ 438031 h 2443443"/>
                <a:gd name="connsiteX7" fmla="*/ 1142329 w 1285316"/>
                <a:gd name="connsiteY7" fmla="*/ 484067 h 2443443"/>
                <a:gd name="connsiteX8" fmla="*/ 993104 w 1285316"/>
                <a:gd name="connsiteY8" fmla="*/ 553917 h 2443443"/>
                <a:gd name="connsiteX9" fmla="*/ 967703 w 1285316"/>
                <a:gd name="connsiteY9" fmla="*/ 687267 h 2443443"/>
                <a:gd name="connsiteX10" fmla="*/ 1282028 w 1285316"/>
                <a:gd name="connsiteY10" fmla="*/ 833317 h 2443443"/>
                <a:gd name="connsiteX11" fmla="*/ 1170903 w 1285316"/>
                <a:gd name="connsiteY11" fmla="*/ 1096842 h 2443443"/>
                <a:gd name="connsiteX12" fmla="*/ 529553 w 1285316"/>
                <a:gd name="connsiteY12" fmla="*/ 1319091 h 2443443"/>
                <a:gd name="connsiteX13" fmla="*/ 431128 w 1285316"/>
                <a:gd name="connsiteY13" fmla="*/ 1646116 h 2443443"/>
                <a:gd name="connsiteX14" fmla="*/ 159666 w 1285316"/>
                <a:gd name="connsiteY14" fmla="*/ 2273179 h 2443443"/>
                <a:gd name="connsiteX15" fmla="*/ 2503 w 1285316"/>
                <a:gd name="connsiteY15" fmla="*/ 2437485 h 2443443"/>
                <a:gd name="connsiteX16" fmla="*/ 72353 w 1285316"/>
                <a:gd name="connsiteY16" fmla="*/ 2328741 h 2443443"/>
                <a:gd name="connsiteX17" fmla="*/ 302543 w 1285316"/>
                <a:gd name="connsiteY17" fmla="*/ 1549281 h 2443443"/>
                <a:gd name="connsiteX18" fmla="*/ 351753 w 1285316"/>
                <a:gd name="connsiteY18" fmla="*/ 969841 h 2443443"/>
                <a:gd name="connsiteX19" fmla="*/ 367629 w 1285316"/>
                <a:gd name="connsiteY19" fmla="*/ 896817 h 2443443"/>
                <a:gd name="connsiteX20" fmla="*/ 453353 w 1285316"/>
                <a:gd name="connsiteY20" fmla="*/ 747592 h 2443443"/>
                <a:gd name="connsiteX21" fmla="*/ 313654 w 1285316"/>
                <a:gd name="connsiteY21" fmla="*/ 763468 h 2443443"/>
                <a:gd name="connsiteX22" fmla="*/ 516854 w 1285316"/>
                <a:gd name="connsiteY22" fmla="*/ 617417 h 2443443"/>
                <a:gd name="connsiteX23" fmla="*/ 439068 w 1285316"/>
                <a:gd name="connsiteY23" fmla="*/ 593606 h 2443443"/>
                <a:gd name="connsiteX0" fmla="*/ 437094 w 1283342"/>
                <a:gd name="connsiteY0" fmla="*/ 593606 h 2480473"/>
                <a:gd name="connsiteX1" fmla="*/ 638705 w 1283342"/>
                <a:gd name="connsiteY1" fmla="*/ 322142 h 2480473"/>
                <a:gd name="connsiteX2" fmla="*/ 1137181 w 1283342"/>
                <a:gd name="connsiteY2" fmla="*/ 114181 h 2480473"/>
                <a:gd name="connsiteX3" fmla="*/ 1111781 w 1283342"/>
                <a:gd name="connsiteY3" fmla="*/ 141168 h 2480473"/>
                <a:gd name="connsiteX4" fmla="*/ 1153056 w 1283342"/>
                <a:gd name="connsiteY4" fmla="*/ 261818 h 2480473"/>
                <a:gd name="connsiteX5" fmla="*/ 1181630 w 1283342"/>
                <a:gd name="connsiteY5" fmla="*/ 388818 h 2480473"/>
                <a:gd name="connsiteX6" fmla="*/ 1156231 w 1283342"/>
                <a:gd name="connsiteY6" fmla="*/ 438031 h 2480473"/>
                <a:gd name="connsiteX7" fmla="*/ 1140355 w 1283342"/>
                <a:gd name="connsiteY7" fmla="*/ 484067 h 2480473"/>
                <a:gd name="connsiteX8" fmla="*/ 991130 w 1283342"/>
                <a:gd name="connsiteY8" fmla="*/ 553917 h 2480473"/>
                <a:gd name="connsiteX9" fmla="*/ 965729 w 1283342"/>
                <a:gd name="connsiteY9" fmla="*/ 687267 h 2480473"/>
                <a:gd name="connsiteX10" fmla="*/ 1280054 w 1283342"/>
                <a:gd name="connsiteY10" fmla="*/ 833317 h 2480473"/>
                <a:gd name="connsiteX11" fmla="*/ 1168929 w 1283342"/>
                <a:gd name="connsiteY11" fmla="*/ 1096842 h 2480473"/>
                <a:gd name="connsiteX12" fmla="*/ 527579 w 1283342"/>
                <a:gd name="connsiteY12" fmla="*/ 1319091 h 2480473"/>
                <a:gd name="connsiteX13" fmla="*/ 429154 w 1283342"/>
                <a:gd name="connsiteY13" fmla="*/ 1646116 h 2480473"/>
                <a:gd name="connsiteX14" fmla="*/ 157692 w 1283342"/>
                <a:gd name="connsiteY14" fmla="*/ 2273179 h 2480473"/>
                <a:gd name="connsiteX15" fmla="*/ 126735 w 1283342"/>
                <a:gd name="connsiteY15" fmla="*/ 2473204 h 2480473"/>
                <a:gd name="connsiteX16" fmla="*/ 529 w 1283342"/>
                <a:gd name="connsiteY16" fmla="*/ 2437485 h 2480473"/>
                <a:gd name="connsiteX17" fmla="*/ 70379 w 1283342"/>
                <a:gd name="connsiteY17" fmla="*/ 2328741 h 2480473"/>
                <a:gd name="connsiteX18" fmla="*/ 300569 w 1283342"/>
                <a:gd name="connsiteY18" fmla="*/ 1549281 h 2480473"/>
                <a:gd name="connsiteX19" fmla="*/ 349779 w 1283342"/>
                <a:gd name="connsiteY19" fmla="*/ 969841 h 2480473"/>
                <a:gd name="connsiteX20" fmla="*/ 365655 w 1283342"/>
                <a:gd name="connsiteY20" fmla="*/ 896817 h 2480473"/>
                <a:gd name="connsiteX21" fmla="*/ 451379 w 1283342"/>
                <a:gd name="connsiteY21" fmla="*/ 747592 h 2480473"/>
                <a:gd name="connsiteX22" fmla="*/ 311680 w 1283342"/>
                <a:gd name="connsiteY22" fmla="*/ 763468 h 2480473"/>
                <a:gd name="connsiteX23" fmla="*/ 514880 w 1283342"/>
                <a:gd name="connsiteY23" fmla="*/ 617417 h 2480473"/>
                <a:gd name="connsiteX24" fmla="*/ 437094 w 1283342"/>
                <a:gd name="connsiteY24" fmla="*/ 593606 h 2480473"/>
                <a:gd name="connsiteX0" fmla="*/ 436566 w 1282814"/>
                <a:gd name="connsiteY0" fmla="*/ 593606 h 2644832"/>
                <a:gd name="connsiteX1" fmla="*/ 638177 w 1282814"/>
                <a:gd name="connsiteY1" fmla="*/ 322142 h 2644832"/>
                <a:gd name="connsiteX2" fmla="*/ 1136653 w 1282814"/>
                <a:gd name="connsiteY2" fmla="*/ 114181 h 2644832"/>
                <a:gd name="connsiteX3" fmla="*/ 1111253 w 1282814"/>
                <a:gd name="connsiteY3" fmla="*/ 141168 h 2644832"/>
                <a:gd name="connsiteX4" fmla="*/ 1152528 w 1282814"/>
                <a:gd name="connsiteY4" fmla="*/ 261818 h 2644832"/>
                <a:gd name="connsiteX5" fmla="*/ 1181102 w 1282814"/>
                <a:gd name="connsiteY5" fmla="*/ 388818 h 2644832"/>
                <a:gd name="connsiteX6" fmla="*/ 1155703 w 1282814"/>
                <a:gd name="connsiteY6" fmla="*/ 438031 h 2644832"/>
                <a:gd name="connsiteX7" fmla="*/ 1139827 w 1282814"/>
                <a:gd name="connsiteY7" fmla="*/ 484067 h 2644832"/>
                <a:gd name="connsiteX8" fmla="*/ 990602 w 1282814"/>
                <a:gd name="connsiteY8" fmla="*/ 553917 h 2644832"/>
                <a:gd name="connsiteX9" fmla="*/ 965201 w 1282814"/>
                <a:gd name="connsiteY9" fmla="*/ 687267 h 2644832"/>
                <a:gd name="connsiteX10" fmla="*/ 1279526 w 1282814"/>
                <a:gd name="connsiteY10" fmla="*/ 833317 h 2644832"/>
                <a:gd name="connsiteX11" fmla="*/ 1168401 w 1282814"/>
                <a:gd name="connsiteY11" fmla="*/ 1096842 h 2644832"/>
                <a:gd name="connsiteX12" fmla="*/ 527051 w 1282814"/>
                <a:gd name="connsiteY12" fmla="*/ 1319091 h 2644832"/>
                <a:gd name="connsiteX13" fmla="*/ 428626 w 1282814"/>
                <a:gd name="connsiteY13" fmla="*/ 1646116 h 2644832"/>
                <a:gd name="connsiteX14" fmla="*/ 157164 w 1282814"/>
                <a:gd name="connsiteY14" fmla="*/ 2273179 h 2644832"/>
                <a:gd name="connsiteX15" fmla="*/ 126207 w 1282814"/>
                <a:gd name="connsiteY15" fmla="*/ 2473204 h 2644832"/>
                <a:gd name="connsiteX16" fmla="*/ 97632 w 1282814"/>
                <a:gd name="connsiteY16" fmla="*/ 2644654 h 2644832"/>
                <a:gd name="connsiteX17" fmla="*/ 1 w 1282814"/>
                <a:gd name="connsiteY17" fmla="*/ 2437485 h 2644832"/>
                <a:gd name="connsiteX18" fmla="*/ 69851 w 1282814"/>
                <a:gd name="connsiteY18" fmla="*/ 2328741 h 2644832"/>
                <a:gd name="connsiteX19" fmla="*/ 300041 w 1282814"/>
                <a:gd name="connsiteY19" fmla="*/ 1549281 h 2644832"/>
                <a:gd name="connsiteX20" fmla="*/ 349251 w 1282814"/>
                <a:gd name="connsiteY20" fmla="*/ 969841 h 2644832"/>
                <a:gd name="connsiteX21" fmla="*/ 365127 w 1282814"/>
                <a:gd name="connsiteY21" fmla="*/ 896817 h 2644832"/>
                <a:gd name="connsiteX22" fmla="*/ 450851 w 1282814"/>
                <a:gd name="connsiteY22" fmla="*/ 747592 h 2644832"/>
                <a:gd name="connsiteX23" fmla="*/ 311152 w 1282814"/>
                <a:gd name="connsiteY23" fmla="*/ 763468 h 2644832"/>
                <a:gd name="connsiteX24" fmla="*/ 514352 w 1282814"/>
                <a:gd name="connsiteY24" fmla="*/ 617417 h 2644832"/>
                <a:gd name="connsiteX25" fmla="*/ 436566 w 1282814"/>
                <a:gd name="connsiteY25" fmla="*/ 593606 h 2644832"/>
                <a:gd name="connsiteX0" fmla="*/ 436566 w 1282814"/>
                <a:gd name="connsiteY0" fmla="*/ 593606 h 2651898"/>
                <a:gd name="connsiteX1" fmla="*/ 638177 w 1282814"/>
                <a:gd name="connsiteY1" fmla="*/ 322142 h 2651898"/>
                <a:gd name="connsiteX2" fmla="*/ 1136653 w 1282814"/>
                <a:gd name="connsiteY2" fmla="*/ 114181 h 2651898"/>
                <a:gd name="connsiteX3" fmla="*/ 1111253 w 1282814"/>
                <a:gd name="connsiteY3" fmla="*/ 141168 h 2651898"/>
                <a:gd name="connsiteX4" fmla="*/ 1152528 w 1282814"/>
                <a:gd name="connsiteY4" fmla="*/ 261818 h 2651898"/>
                <a:gd name="connsiteX5" fmla="*/ 1181102 w 1282814"/>
                <a:gd name="connsiteY5" fmla="*/ 388818 h 2651898"/>
                <a:gd name="connsiteX6" fmla="*/ 1155703 w 1282814"/>
                <a:gd name="connsiteY6" fmla="*/ 438031 h 2651898"/>
                <a:gd name="connsiteX7" fmla="*/ 1139827 w 1282814"/>
                <a:gd name="connsiteY7" fmla="*/ 484067 h 2651898"/>
                <a:gd name="connsiteX8" fmla="*/ 990602 w 1282814"/>
                <a:gd name="connsiteY8" fmla="*/ 553917 h 2651898"/>
                <a:gd name="connsiteX9" fmla="*/ 965201 w 1282814"/>
                <a:gd name="connsiteY9" fmla="*/ 687267 h 2651898"/>
                <a:gd name="connsiteX10" fmla="*/ 1279526 w 1282814"/>
                <a:gd name="connsiteY10" fmla="*/ 833317 h 2651898"/>
                <a:gd name="connsiteX11" fmla="*/ 1168401 w 1282814"/>
                <a:gd name="connsiteY11" fmla="*/ 1096842 h 2651898"/>
                <a:gd name="connsiteX12" fmla="*/ 527051 w 1282814"/>
                <a:gd name="connsiteY12" fmla="*/ 1319091 h 2651898"/>
                <a:gd name="connsiteX13" fmla="*/ 428626 w 1282814"/>
                <a:gd name="connsiteY13" fmla="*/ 1646116 h 2651898"/>
                <a:gd name="connsiteX14" fmla="*/ 157164 w 1282814"/>
                <a:gd name="connsiteY14" fmla="*/ 2273179 h 2651898"/>
                <a:gd name="connsiteX15" fmla="*/ 126207 w 1282814"/>
                <a:gd name="connsiteY15" fmla="*/ 2473204 h 2651898"/>
                <a:gd name="connsiteX16" fmla="*/ 109539 w 1282814"/>
                <a:gd name="connsiteY16" fmla="*/ 2597028 h 2651898"/>
                <a:gd name="connsiteX17" fmla="*/ 97632 w 1282814"/>
                <a:gd name="connsiteY17" fmla="*/ 2644654 h 2651898"/>
                <a:gd name="connsiteX18" fmla="*/ 1 w 1282814"/>
                <a:gd name="connsiteY18" fmla="*/ 2437485 h 2651898"/>
                <a:gd name="connsiteX19" fmla="*/ 69851 w 1282814"/>
                <a:gd name="connsiteY19" fmla="*/ 2328741 h 2651898"/>
                <a:gd name="connsiteX20" fmla="*/ 300041 w 1282814"/>
                <a:gd name="connsiteY20" fmla="*/ 1549281 h 2651898"/>
                <a:gd name="connsiteX21" fmla="*/ 349251 w 1282814"/>
                <a:gd name="connsiteY21" fmla="*/ 969841 h 2651898"/>
                <a:gd name="connsiteX22" fmla="*/ 365127 w 1282814"/>
                <a:gd name="connsiteY22" fmla="*/ 896817 h 2651898"/>
                <a:gd name="connsiteX23" fmla="*/ 450851 w 1282814"/>
                <a:gd name="connsiteY23" fmla="*/ 747592 h 2651898"/>
                <a:gd name="connsiteX24" fmla="*/ 311152 w 1282814"/>
                <a:gd name="connsiteY24" fmla="*/ 763468 h 2651898"/>
                <a:gd name="connsiteX25" fmla="*/ 514352 w 1282814"/>
                <a:gd name="connsiteY25" fmla="*/ 617417 h 2651898"/>
                <a:gd name="connsiteX26" fmla="*/ 436566 w 1282814"/>
                <a:gd name="connsiteY26" fmla="*/ 593606 h 2651898"/>
                <a:gd name="connsiteX0" fmla="*/ 436566 w 1282814"/>
                <a:gd name="connsiteY0" fmla="*/ 593606 h 2650938"/>
                <a:gd name="connsiteX1" fmla="*/ 638177 w 1282814"/>
                <a:gd name="connsiteY1" fmla="*/ 322142 h 2650938"/>
                <a:gd name="connsiteX2" fmla="*/ 1136653 w 1282814"/>
                <a:gd name="connsiteY2" fmla="*/ 114181 h 2650938"/>
                <a:gd name="connsiteX3" fmla="*/ 1111253 w 1282814"/>
                <a:gd name="connsiteY3" fmla="*/ 141168 h 2650938"/>
                <a:gd name="connsiteX4" fmla="*/ 1152528 w 1282814"/>
                <a:gd name="connsiteY4" fmla="*/ 261818 h 2650938"/>
                <a:gd name="connsiteX5" fmla="*/ 1181102 w 1282814"/>
                <a:gd name="connsiteY5" fmla="*/ 388818 h 2650938"/>
                <a:gd name="connsiteX6" fmla="*/ 1155703 w 1282814"/>
                <a:gd name="connsiteY6" fmla="*/ 438031 h 2650938"/>
                <a:gd name="connsiteX7" fmla="*/ 1139827 w 1282814"/>
                <a:gd name="connsiteY7" fmla="*/ 484067 h 2650938"/>
                <a:gd name="connsiteX8" fmla="*/ 990602 w 1282814"/>
                <a:gd name="connsiteY8" fmla="*/ 553917 h 2650938"/>
                <a:gd name="connsiteX9" fmla="*/ 965201 w 1282814"/>
                <a:gd name="connsiteY9" fmla="*/ 687267 h 2650938"/>
                <a:gd name="connsiteX10" fmla="*/ 1279526 w 1282814"/>
                <a:gd name="connsiteY10" fmla="*/ 833317 h 2650938"/>
                <a:gd name="connsiteX11" fmla="*/ 1168401 w 1282814"/>
                <a:gd name="connsiteY11" fmla="*/ 1096842 h 2650938"/>
                <a:gd name="connsiteX12" fmla="*/ 527051 w 1282814"/>
                <a:gd name="connsiteY12" fmla="*/ 1319091 h 2650938"/>
                <a:gd name="connsiteX13" fmla="*/ 428626 w 1282814"/>
                <a:gd name="connsiteY13" fmla="*/ 1646116 h 2650938"/>
                <a:gd name="connsiteX14" fmla="*/ 157164 w 1282814"/>
                <a:gd name="connsiteY14" fmla="*/ 2273179 h 2650938"/>
                <a:gd name="connsiteX15" fmla="*/ 126207 w 1282814"/>
                <a:gd name="connsiteY15" fmla="*/ 2473204 h 2650938"/>
                <a:gd name="connsiteX16" fmla="*/ 147639 w 1282814"/>
                <a:gd name="connsiteY16" fmla="*/ 2561309 h 2650938"/>
                <a:gd name="connsiteX17" fmla="*/ 109539 w 1282814"/>
                <a:gd name="connsiteY17" fmla="*/ 2597028 h 2650938"/>
                <a:gd name="connsiteX18" fmla="*/ 97632 w 1282814"/>
                <a:gd name="connsiteY18" fmla="*/ 2644654 h 2650938"/>
                <a:gd name="connsiteX19" fmla="*/ 1 w 1282814"/>
                <a:gd name="connsiteY19" fmla="*/ 2437485 h 2650938"/>
                <a:gd name="connsiteX20" fmla="*/ 69851 w 1282814"/>
                <a:gd name="connsiteY20" fmla="*/ 2328741 h 2650938"/>
                <a:gd name="connsiteX21" fmla="*/ 300041 w 1282814"/>
                <a:gd name="connsiteY21" fmla="*/ 1549281 h 2650938"/>
                <a:gd name="connsiteX22" fmla="*/ 349251 w 1282814"/>
                <a:gd name="connsiteY22" fmla="*/ 969841 h 2650938"/>
                <a:gd name="connsiteX23" fmla="*/ 365127 w 1282814"/>
                <a:gd name="connsiteY23" fmla="*/ 896817 h 2650938"/>
                <a:gd name="connsiteX24" fmla="*/ 450851 w 1282814"/>
                <a:gd name="connsiteY24" fmla="*/ 747592 h 2650938"/>
                <a:gd name="connsiteX25" fmla="*/ 311152 w 1282814"/>
                <a:gd name="connsiteY25" fmla="*/ 763468 h 2650938"/>
                <a:gd name="connsiteX26" fmla="*/ 514352 w 1282814"/>
                <a:gd name="connsiteY26" fmla="*/ 617417 h 2650938"/>
                <a:gd name="connsiteX27" fmla="*/ 436566 w 1282814"/>
                <a:gd name="connsiteY27" fmla="*/ 593606 h 2650938"/>
                <a:gd name="connsiteX0" fmla="*/ 436566 w 1282814"/>
                <a:gd name="connsiteY0" fmla="*/ 593606 h 2650938"/>
                <a:gd name="connsiteX1" fmla="*/ 638177 w 1282814"/>
                <a:gd name="connsiteY1" fmla="*/ 322142 h 2650938"/>
                <a:gd name="connsiteX2" fmla="*/ 1136653 w 1282814"/>
                <a:gd name="connsiteY2" fmla="*/ 114181 h 2650938"/>
                <a:gd name="connsiteX3" fmla="*/ 1111253 w 1282814"/>
                <a:gd name="connsiteY3" fmla="*/ 141168 h 2650938"/>
                <a:gd name="connsiteX4" fmla="*/ 1152528 w 1282814"/>
                <a:gd name="connsiteY4" fmla="*/ 261818 h 2650938"/>
                <a:gd name="connsiteX5" fmla="*/ 1181102 w 1282814"/>
                <a:gd name="connsiteY5" fmla="*/ 388818 h 2650938"/>
                <a:gd name="connsiteX6" fmla="*/ 1155703 w 1282814"/>
                <a:gd name="connsiteY6" fmla="*/ 438031 h 2650938"/>
                <a:gd name="connsiteX7" fmla="*/ 1139827 w 1282814"/>
                <a:gd name="connsiteY7" fmla="*/ 484067 h 2650938"/>
                <a:gd name="connsiteX8" fmla="*/ 990602 w 1282814"/>
                <a:gd name="connsiteY8" fmla="*/ 553917 h 2650938"/>
                <a:gd name="connsiteX9" fmla="*/ 965201 w 1282814"/>
                <a:gd name="connsiteY9" fmla="*/ 687267 h 2650938"/>
                <a:gd name="connsiteX10" fmla="*/ 1279526 w 1282814"/>
                <a:gd name="connsiteY10" fmla="*/ 833317 h 2650938"/>
                <a:gd name="connsiteX11" fmla="*/ 1168401 w 1282814"/>
                <a:gd name="connsiteY11" fmla="*/ 1096842 h 2650938"/>
                <a:gd name="connsiteX12" fmla="*/ 527051 w 1282814"/>
                <a:gd name="connsiteY12" fmla="*/ 1319091 h 2650938"/>
                <a:gd name="connsiteX13" fmla="*/ 428626 w 1282814"/>
                <a:gd name="connsiteY13" fmla="*/ 1646116 h 2650938"/>
                <a:gd name="connsiteX14" fmla="*/ 157164 w 1282814"/>
                <a:gd name="connsiteY14" fmla="*/ 2273179 h 2650938"/>
                <a:gd name="connsiteX15" fmla="*/ 126207 w 1282814"/>
                <a:gd name="connsiteY15" fmla="*/ 2473204 h 2650938"/>
                <a:gd name="connsiteX16" fmla="*/ 147639 w 1282814"/>
                <a:gd name="connsiteY16" fmla="*/ 2561309 h 2650938"/>
                <a:gd name="connsiteX17" fmla="*/ 109539 w 1282814"/>
                <a:gd name="connsiteY17" fmla="*/ 2597028 h 2650938"/>
                <a:gd name="connsiteX18" fmla="*/ 97632 w 1282814"/>
                <a:gd name="connsiteY18" fmla="*/ 2644654 h 2650938"/>
                <a:gd name="connsiteX19" fmla="*/ 1 w 1282814"/>
                <a:gd name="connsiteY19" fmla="*/ 2437485 h 2650938"/>
                <a:gd name="connsiteX20" fmla="*/ 69851 w 1282814"/>
                <a:gd name="connsiteY20" fmla="*/ 2328741 h 2650938"/>
                <a:gd name="connsiteX21" fmla="*/ 300041 w 1282814"/>
                <a:gd name="connsiteY21" fmla="*/ 1549281 h 2650938"/>
                <a:gd name="connsiteX22" fmla="*/ 349251 w 1282814"/>
                <a:gd name="connsiteY22" fmla="*/ 969841 h 2650938"/>
                <a:gd name="connsiteX23" fmla="*/ 365127 w 1282814"/>
                <a:gd name="connsiteY23" fmla="*/ 896817 h 2650938"/>
                <a:gd name="connsiteX24" fmla="*/ 450851 w 1282814"/>
                <a:gd name="connsiteY24" fmla="*/ 747592 h 2650938"/>
                <a:gd name="connsiteX25" fmla="*/ 311152 w 1282814"/>
                <a:gd name="connsiteY25" fmla="*/ 763468 h 2650938"/>
                <a:gd name="connsiteX26" fmla="*/ 514352 w 1282814"/>
                <a:gd name="connsiteY26" fmla="*/ 617417 h 2650938"/>
                <a:gd name="connsiteX27" fmla="*/ 436566 w 1282814"/>
                <a:gd name="connsiteY27" fmla="*/ 593606 h 2650938"/>
                <a:gd name="connsiteX0" fmla="*/ 436566 w 1282814"/>
                <a:gd name="connsiteY0" fmla="*/ 593606 h 2650938"/>
                <a:gd name="connsiteX1" fmla="*/ 638177 w 1282814"/>
                <a:gd name="connsiteY1" fmla="*/ 322142 h 2650938"/>
                <a:gd name="connsiteX2" fmla="*/ 1136653 w 1282814"/>
                <a:gd name="connsiteY2" fmla="*/ 114181 h 2650938"/>
                <a:gd name="connsiteX3" fmla="*/ 1111253 w 1282814"/>
                <a:gd name="connsiteY3" fmla="*/ 141168 h 2650938"/>
                <a:gd name="connsiteX4" fmla="*/ 1152528 w 1282814"/>
                <a:gd name="connsiteY4" fmla="*/ 261818 h 2650938"/>
                <a:gd name="connsiteX5" fmla="*/ 1181102 w 1282814"/>
                <a:gd name="connsiteY5" fmla="*/ 388818 h 2650938"/>
                <a:gd name="connsiteX6" fmla="*/ 1155703 w 1282814"/>
                <a:gd name="connsiteY6" fmla="*/ 438031 h 2650938"/>
                <a:gd name="connsiteX7" fmla="*/ 1139827 w 1282814"/>
                <a:gd name="connsiteY7" fmla="*/ 484067 h 2650938"/>
                <a:gd name="connsiteX8" fmla="*/ 990602 w 1282814"/>
                <a:gd name="connsiteY8" fmla="*/ 553917 h 2650938"/>
                <a:gd name="connsiteX9" fmla="*/ 965201 w 1282814"/>
                <a:gd name="connsiteY9" fmla="*/ 687267 h 2650938"/>
                <a:gd name="connsiteX10" fmla="*/ 1279526 w 1282814"/>
                <a:gd name="connsiteY10" fmla="*/ 833317 h 2650938"/>
                <a:gd name="connsiteX11" fmla="*/ 1168401 w 1282814"/>
                <a:gd name="connsiteY11" fmla="*/ 1096842 h 2650938"/>
                <a:gd name="connsiteX12" fmla="*/ 527051 w 1282814"/>
                <a:gd name="connsiteY12" fmla="*/ 1319091 h 2650938"/>
                <a:gd name="connsiteX13" fmla="*/ 428626 w 1282814"/>
                <a:gd name="connsiteY13" fmla="*/ 1646116 h 2650938"/>
                <a:gd name="connsiteX14" fmla="*/ 157164 w 1282814"/>
                <a:gd name="connsiteY14" fmla="*/ 2273179 h 2650938"/>
                <a:gd name="connsiteX15" fmla="*/ 126207 w 1282814"/>
                <a:gd name="connsiteY15" fmla="*/ 2473204 h 2650938"/>
                <a:gd name="connsiteX16" fmla="*/ 147639 w 1282814"/>
                <a:gd name="connsiteY16" fmla="*/ 2561309 h 2650938"/>
                <a:gd name="connsiteX17" fmla="*/ 109539 w 1282814"/>
                <a:gd name="connsiteY17" fmla="*/ 2597028 h 2650938"/>
                <a:gd name="connsiteX18" fmla="*/ 97632 w 1282814"/>
                <a:gd name="connsiteY18" fmla="*/ 2644654 h 2650938"/>
                <a:gd name="connsiteX19" fmla="*/ 1 w 1282814"/>
                <a:gd name="connsiteY19" fmla="*/ 2437485 h 2650938"/>
                <a:gd name="connsiteX20" fmla="*/ 69851 w 1282814"/>
                <a:gd name="connsiteY20" fmla="*/ 2328741 h 2650938"/>
                <a:gd name="connsiteX21" fmla="*/ 300041 w 1282814"/>
                <a:gd name="connsiteY21" fmla="*/ 1549281 h 2650938"/>
                <a:gd name="connsiteX22" fmla="*/ 349251 w 1282814"/>
                <a:gd name="connsiteY22" fmla="*/ 969841 h 2650938"/>
                <a:gd name="connsiteX23" fmla="*/ 365127 w 1282814"/>
                <a:gd name="connsiteY23" fmla="*/ 896817 h 2650938"/>
                <a:gd name="connsiteX24" fmla="*/ 450851 w 1282814"/>
                <a:gd name="connsiteY24" fmla="*/ 747592 h 2650938"/>
                <a:gd name="connsiteX25" fmla="*/ 311152 w 1282814"/>
                <a:gd name="connsiteY25" fmla="*/ 763468 h 2650938"/>
                <a:gd name="connsiteX26" fmla="*/ 514352 w 1282814"/>
                <a:gd name="connsiteY26" fmla="*/ 617417 h 2650938"/>
                <a:gd name="connsiteX27" fmla="*/ 436566 w 1282814"/>
                <a:gd name="connsiteY27" fmla="*/ 593606 h 2650938"/>
                <a:gd name="connsiteX0" fmla="*/ 436566 w 1282814"/>
                <a:gd name="connsiteY0" fmla="*/ 593606 h 2650938"/>
                <a:gd name="connsiteX1" fmla="*/ 638177 w 1282814"/>
                <a:gd name="connsiteY1" fmla="*/ 322142 h 2650938"/>
                <a:gd name="connsiteX2" fmla="*/ 1136653 w 1282814"/>
                <a:gd name="connsiteY2" fmla="*/ 114181 h 2650938"/>
                <a:gd name="connsiteX3" fmla="*/ 1111253 w 1282814"/>
                <a:gd name="connsiteY3" fmla="*/ 141168 h 2650938"/>
                <a:gd name="connsiteX4" fmla="*/ 1152528 w 1282814"/>
                <a:gd name="connsiteY4" fmla="*/ 261818 h 2650938"/>
                <a:gd name="connsiteX5" fmla="*/ 1181102 w 1282814"/>
                <a:gd name="connsiteY5" fmla="*/ 388818 h 2650938"/>
                <a:gd name="connsiteX6" fmla="*/ 1155703 w 1282814"/>
                <a:gd name="connsiteY6" fmla="*/ 438031 h 2650938"/>
                <a:gd name="connsiteX7" fmla="*/ 1139827 w 1282814"/>
                <a:gd name="connsiteY7" fmla="*/ 484067 h 2650938"/>
                <a:gd name="connsiteX8" fmla="*/ 990602 w 1282814"/>
                <a:gd name="connsiteY8" fmla="*/ 553917 h 2650938"/>
                <a:gd name="connsiteX9" fmla="*/ 965201 w 1282814"/>
                <a:gd name="connsiteY9" fmla="*/ 687267 h 2650938"/>
                <a:gd name="connsiteX10" fmla="*/ 1279526 w 1282814"/>
                <a:gd name="connsiteY10" fmla="*/ 833317 h 2650938"/>
                <a:gd name="connsiteX11" fmla="*/ 1168401 w 1282814"/>
                <a:gd name="connsiteY11" fmla="*/ 1096842 h 2650938"/>
                <a:gd name="connsiteX12" fmla="*/ 527051 w 1282814"/>
                <a:gd name="connsiteY12" fmla="*/ 1319091 h 2650938"/>
                <a:gd name="connsiteX13" fmla="*/ 428626 w 1282814"/>
                <a:gd name="connsiteY13" fmla="*/ 1646116 h 2650938"/>
                <a:gd name="connsiteX14" fmla="*/ 157164 w 1282814"/>
                <a:gd name="connsiteY14" fmla="*/ 2273179 h 2650938"/>
                <a:gd name="connsiteX15" fmla="*/ 126207 w 1282814"/>
                <a:gd name="connsiteY15" fmla="*/ 2473204 h 2650938"/>
                <a:gd name="connsiteX16" fmla="*/ 147639 w 1282814"/>
                <a:gd name="connsiteY16" fmla="*/ 2561309 h 2650938"/>
                <a:gd name="connsiteX17" fmla="*/ 109539 w 1282814"/>
                <a:gd name="connsiteY17" fmla="*/ 2597028 h 2650938"/>
                <a:gd name="connsiteX18" fmla="*/ 97632 w 1282814"/>
                <a:gd name="connsiteY18" fmla="*/ 2644654 h 2650938"/>
                <a:gd name="connsiteX19" fmla="*/ 1 w 1282814"/>
                <a:gd name="connsiteY19" fmla="*/ 2437485 h 2650938"/>
                <a:gd name="connsiteX20" fmla="*/ 69851 w 1282814"/>
                <a:gd name="connsiteY20" fmla="*/ 2328741 h 2650938"/>
                <a:gd name="connsiteX21" fmla="*/ 300041 w 1282814"/>
                <a:gd name="connsiteY21" fmla="*/ 1549281 h 2650938"/>
                <a:gd name="connsiteX22" fmla="*/ 349251 w 1282814"/>
                <a:gd name="connsiteY22" fmla="*/ 969841 h 2650938"/>
                <a:gd name="connsiteX23" fmla="*/ 365127 w 1282814"/>
                <a:gd name="connsiteY23" fmla="*/ 896817 h 2650938"/>
                <a:gd name="connsiteX24" fmla="*/ 450851 w 1282814"/>
                <a:gd name="connsiteY24" fmla="*/ 747592 h 2650938"/>
                <a:gd name="connsiteX25" fmla="*/ 311152 w 1282814"/>
                <a:gd name="connsiteY25" fmla="*/ 763468 h 2650938"/>
                <a:gd name="connsiteX26" fmla="*/ 514352 w 1282814"/>
                <a:gd name="connsiteY26" fmla="*/ 617417 h 2650938"/>
                <a:gd name="connsiteX27" fmla="*/ 436566 w 1282814"/>
                <a:gd name="connsiteY27" fmla="*/ 593606 h 2650938"/>
                <a:gd name="connsiteX0" fmla="*/ 436566 w 1282814"/>
                <a:gd name="connsiteY0" fmla="*/ 593606 h 2650938"/>
                <a:gd name="connsiteX1" fmla="*/ 638177 w 1282814"/>
                <a:gd name="connsiteY1" fmla="*/ 322142 h 2650938"/>
                <a:gd name="connsiteX2" fmla="*/ 1136653 w 1282814"/>
                <a:gd name="connsiteY2" fmla="*/ 114181 h 2650938"/>
                <a:gd name="connsiteX3" fmla="*/ 1111253 w 1282814"/>
                <a:gd name="connsiteY3" fmla="*/ 141168 h 2650938"/>
                <a:gd name="connsiteX4" fmla="*/ 1152528 w 1282814"/>
                <a:gd name="connsiteY4" fmla="*/ 261818 h 2650938"/>
                <a:gd name="connsiteX5" fmla="*/ 1181102 w 1282814"/>
                <a:gd name="connsiteY5" fmla="*/ 388818 h 2650938"/>
                <a:gd name="connsiteX6" fmla="*/ 1155703 w 1282814"/>
                <a:gd name="connsiteY6" fmla="*/ 438031 h 2650938"/>
                <a:gd name="connsiteX7" fmla="*/ 1139827 w 1282814"/>
                <a:gd name="connsiteY7" fmla="*/ 484067 h 2650938"/>
                <a:gd name="connsiteX8" fmla="*/ 990602 w 1282814"/>
                <a:gd name="connsiteY8" fmla="*/ 553917 h 2650938"/>
                <a:gd name="connsiteX9" fmla="*/ 965201 w 1282814"/>
                <a:gd name="connsiteY9" fmla="*/ 687267 h 2650938"/>
                <a:gd name="connsiteX10" fmla="*/ 1279526 w 1282814"/>
                <a:gd name="connsiteY10" fmla="*/ 833317 h 2650938"/>
                <a:gd name="connsiteX11" fmla="*/ 1168401 w 1282814"/>
                <a:gd name="connsiteY11" fmla="*/ 1096842 h 2650938"/>
                <a:gd name="connsiteX12" fmla="*/ 527051 w 1282814"/>
                <a:gd name="connsiteY12" fmla="*/ 1319091 h 2650938"/>
                <a:gd name="connsiteX13" fmla="*/ 428626 w 1282814"/>
                <a:gd name="connsiteY13" fmla="*/ 1646116 h 2650938"/>
                <a:gd name="connsiteX14" fmla="*/ 157164 w 1282814"/>
                <a:gd name="connsiteY14" fmla="*/ 2273179 h 2650938"/>
                <a:gd name="connsiteX15" fmla="*/ 126207 w 1282814"/>
                <a:gd name="connsiteY15" fmla="*/ 2473204 h 2650938"/>
                <a:gd name="connsiteX16" fmla="*/ 147639 w 1282814"/>
                <a:gd name="connsiteY16" fmla="*/ 2561309 h 2650938"/>
                <a:gd name="connsiteX17" fmla="*/ 109539 w 1282814"/>
                <a:gd name="connsiteY17" fmla="*/ 2597028 h 2650938"/>
                <a:gd name="connsiteX18" fmla="*/ 97632 w 1282814"/>
                <a:gd name="connsiteY18" fmla="*/ 2644654 h 2650938"/>
                <a:gd name="connsiteX19" fmla="*/ 1 w 1282814"/>
                <a:gd name="connsiteY19" fmla="*/ 2437485 h 2650938"/>
                <a:gd name="connsiteX20" fmla="*/ 69851 w 1282814"/>
                <a:gd name="connsiteY20" fmla="*/ 2328741 h 2650938"/>
                <a:gd name="connsiteX21" fmla="*/ 300041 w 1282814"/>
                <a:gd name="connsiteY21" fmla="*/ 1549281 h 2650938"/>
                <a:gd name="connsiteX22" fmla="*/ 349251 w 1282814"/>
                <a:gd name="connsiteY22" fmla="*/ 969841 h 2650938"/>
                <a:gd name="connsiteX23" fmla="*/ 365127 w 1282814"/>
                <a:gd name="connsiteY23" fmla="*/ 896817 h 2650938"/>
                <a:gd name="connsiteX24" fmla="*/ 450851 w 1282814"/>
                <a:gd name="connsiteY24" fmla="*/ 747592 h 2650938"/>
                <a:gd name="connsiteX25" fmla="*/ 311152 w 1282814"/>
                <a:gd name="connsiteY25" fmla="*/ 763468 h 2650938"/>
                <a:gd name="connsiteX26" fmla="*/ 514352 w 1282814"/>
                <a:gd name="connsiteY26" fmla="*/ 617417 h 2650938"/>
                <a:gd name="connsiteX27" fmla="*/ 436566 w 1282814"/>
                <a:gd name="connsiteY27" fmla="*/ 593606 h 2650938"/>
                <a:gd name="connsiteX0" fmla="*/ 436565 w 1282813"/>
                <a:gd name="connsiteY0" fmla="*/ 593606 h 2650938"/>
                <a:gd name="connsiteX1" fmla="*/ 638176 w 1282813"/>
                <a:gd name="connsiteY1" fmla="*/ 322142 h 2650938"/>
                <a:gd name="connsiteX2" fmla="*/ 1136652 w 1282813"/>
                <a:gd name="connsiteY2" fmla="*/ 114181 h 2650938"/>
                <a:gd name="connsiteX3" fmla="*/ 1111252 w 1282813"/>
                <a:gd name="connsiteY3" fmla="*/ 141168 h 2650938"/>
                <a:gd name="connsiteX4" fmla="*/ 1152527 w 1282813"/>
                <a:gd name="connsiteY4" fmla="*/ 261818 h 2650938"/>
                <a:gd name="connsiteX5" fmla="*/ 1181101 w 1282813"/>
                <a:gd name="connsiteY5" fmla="*/ 388818 h 2650938"/>
                <a:gd name="connsiteX6" fmla="*/ 1155702 w 1282813"/>
                <a:gd name="connsiteY6" fmla="*/ 438031 h 2650938"/>
                <a:gd name="connsiteX7" fmla="*/ 1139826 w 1282813"/>
                <a:gd name="connsiteY7" fmla="*/ 484067 h 2650938"/>
                <a:gd name="connsiteX8" fmla="*/ 990601 w 1282813"/>
                <a:gd name="connsiteY8" fmla="*/ 553917 h 2650938"/>
                <a:gd name="connsiteX9" fmla="*/ 965200 w 1282813"/>
                <a:gd name="connsiteY9" fmla="*/ 687267 h 2650938"/>
                <a:gd name="connsiteX10" fmla="*/ 1279525 w 1282813"/>
                <a:gd name="connsiteY10" fmla="*/ 833317 h 2650938"/>
                <a:gd name="connsiteX11" fmla="*/ 1168400 w 1282813"/>
                <a:gd name="connsiteY11" fmla="*/ 1096842 h 2650938"/>
                <a:gd name="connsiteX12" fmla="*/ 527050 w 1282813"/>
                <a:gd name="connsiteY12" fmla="*/ 1319091 h 2650938"/>
                <a:gd name="connsiteX13" fmla="*/ 428625 w 1282813"/>
                <a:gd name="connsiteY13" fmla="*/ 1646116 h 2650938"/>
                <a:gd name="connsiteX14" fmla="*/ 157163 w 1282813"/>
                <a:gd name="connsiteY14" fmla="*/ 2273179 h 2650938"/>
                <a:gd name="connsiteX15" fmla="*/ 126206 w 1282813"/>
                <a:gd name="connsiteY15" fmla="*/ 2473204 h 2650938"/>
                <a:gd name="connsiteX16" fmla="*/ 147638 w 1282813"/>
                <a:gd name="connsiteY16" fmla="*/ 2561309 h 2650938"/>
                <a:gd name="connsiteX17" fmla="*/ 109538 w 1282813"/>
                <a:gd name="connsiteY17" fmla="*/ 2597028 h 2650938"/>
                <a:gd name="connsiteX18" fmla="*/ 97631 w 1282813"/>
                <a:gd name="connsiteY18" fmla="*/ 2644654 h 2650938"/>
                <a:gd name="connsiteX19" fmla="*/ 0 w 1282813"/>
                <a:gd name="connsiteY19" fmla="*/ 2437485 h 2650938"/>
                <a:gd name="connsiteX20" fmla="*/ 69850 w 1282813"/>
                <a:gd name="connsiteY20" fmla="*/ 2328741 h 2650938"/>
                <a:gd name="connsiteX21" fmla="*/ 300040 w 1282813"/>
                <a:gd name="connsiteY21" fmla="*/ 1549281 h 2650938"/>
                <a:gd name="connsiteX22" fmla="*/ 349250 w 1282813"/>
                <a:gd name="connsiteY22" fmla="*/ 969841 h 2650938"/>
                <a:gd name="connsiteX23" fmla="*/ 365126 w 1282813"/>
                <a:gd name="connsiteY23" fmla="*/ 896817 h 2650938"/>
                <a:gd name="connsiteX24" fmla="*/ 450850 w 1282813"/>
                <a:gd name="connsiteY24" fmla="*/ 747592 h 2650938"/>
                <a:gd name="connsiteX25" fmla="*/ 311151 w 1282813"/>
                <a:gd name="connsiteY25" fmla="*/ 763468 h 2650938"/>
                <a:gd name="connsiteX26" fmla="*/ 514351 w 1282813"/>
                <a:gd name="connsiteY26" fmla="*/ 617417 h 2650938"/>
                <a:gd name="connsiteX27" fmla="*/ 436565 w 1282813"/>
                <a:gd name="connsiteY27" fmla="*/ 593606 h 2650938"/>
                <a:gd name="connsiteX0" fmla="*/ 436565 w 1282813"/>
                <a:gd name="connsiteY0" fmla="*/ 593606 h 2650938"/>
                <a:gd name="connsiteX1" fmla="*/ 638176 w 1282813"/>
                <a:gd name="connsiteY1" fmla="*/ 322142 h 2650938"/>
                <a:gd name="connsiteX2" fmla="*/ 1136652 w 1282813"/>
                <a:gd name="connsiteY2" fmla="*/ 114181 h 2650938"/>
                <a:gd name="connsiteX3" fmla="*/ 1111252 w 1282813"/>
                <a:gd name="connsiteY3" fmla="*/ 141168 h 2650938"/>
                <a:gd name="connsiteX4" fmla="*/ 1152527 w 1282813"/>
                <a:gd name="connsiteY4" fmla="*/ 261818 h 2650938"/>
                <a:gd name="connsiteX5" fmla="*/ 1181101 w 1282813"/>
                <a:gd name="connsiteY5" fmla="*/ 388818 h 2650938"/>
                <a:gd name="connsiteX6" fmla="*/ 1155702 w 1282813"/>
                <a:gd name="connsiteY6" fmla="*/ 438031 h 2650938"/>
                <a:gd name="connsiteX7" fmla="*/ 1139826 w 1282813"/>
                <a:gd name="connsiteY7" fmla="*/ 484067 h 2650938"/>
                <a:gd name="connsiteX8" fmla="*/ 990601 w 1282813"/>
                <a:gd name="connsiteY8" fmla="*/ 553917 h 2650938"/>
                <a:gd name="connsiteX9" fmla="*/ 965200 w 1282813"/>
                <a:gd name="connsiteY9" fmla="*/ 687267 h 2650938"/>
                <a:gd name="connsiteX10" fmla="*/ 1279525 w 1282813"/>
                <a:gd name="connsiteY10" fmla="*/ 833317 h 2650938"/>
                <a:gd name="connsiteX11" fmla="*/ 1168400 w 1282813"/>
                <a:gd name="connsiteY11" fmla="*/ 1096842 h 2650938"/>
                <a:gd name="connsiteX12" fmla="*/ 527050 w 1282813"/>
                <a:gd name="connsiteY12" fmla="*/ 1319091 h 2650938"/>
                <a:gd name="connsiteX13" fmla="*/ 428625 w 1282813"/>
                <a:gd name="connsiteY13" fmla="*/ 1646116 h 2650938"/>
                <a:gd name="connsiteX14" fmla="*/ 157163 w 1282813"/>
                <a:gd name="connsiteY14" fmla="*/ 2273179 h 2650938"/>
                <a:gd name="connsiteX15" fmla="*/ 126206 w 1282813"/>
                <a:gd name="connsiteY15" fmla="*/ 2473204 h 2650938"/>
                <a:gd name="connsiteX16" fmla="*/ 147638 w 1282813"/>
                <a:gd name="connsiteY16" fmla="*/ 2561309 h 2650938"/>
                <a:gd name="connsiteX17" fmla="*/ 109538 w 1282813"/>
                <a:gd name="connsiteY17" fmla="*/ 2597028 h 2650938"/>
                <a:gd name="connsiteX18" fmla="*/ 97631 w 1282813"/>
                <a:gd name="connsiteY18" fmla="*/ 2644654 h 2650938"/>
                <a:gd name="connsiteX19" fmla="*/ 0 w 1282813"/>
                <a:gd name="connsiteY19" fmla="*/ 2437485 h 2650938"/>
                <a:gd name="connsiteX20" fmla="*/ 69850 w 1282813"/>
                <a:gd name="connsiteY20" fmla="*/ 2328741 h 2650938"/>
                <a:gd name="connsiteX21" fmla="*/ 300040 w 1282813"/>
                <a:gd name="connsiteY21" fmla="*/ 1549281 h 2650938"/>
                <a:gd name="connsiteX22" fmla="*/ 349250 w 1282813"/>
                <a:gd name="connsiteY22" fmla="*/ 969841 h 2650938"/>
                <a:gd name="connsiteX23" fmla="*/ 365126 w 1282813"/>
                <a:gd name="connsiteY23" fmla="*/ 896817 h 2650938"/>
                <a:gd name="connsiteX24" fmla="*/ 450850 w 1282813"/>
                <a:gd name="connsiteY24" fmla="*/ 747592 h 2650938"/>
                <a:gd name="connsiteX25" fmla="*/ 311151 w 1282813"/>
                <a:gd name="connsiteY25" fmla="*/ 763468 h 2650938"/>
                <a:gd name="connsiteX26" fmla="*/ 514351 w 1282813"/>
                <a:gd name="connsiteY26" fmla="*/ 617417 h 2650938"/>
                <a:gd name="connsiteX27" fmla="*/ 436565 w 1282813"/>
                <a:gd name="connsiteY27" fmla="*/ 593606 h 2650938"/>
                <a:gd name="connsiteX0" fmla="*/ 436565 w 1282813"/>
                <a:gd name="connsiteY0" fmla="*/ 593606 h 2650938"/>
                <a:gd name="connsiteX1" fmla="*/ 638176 w 1282813"/>
                <a:gd name="connsiteY1" fmla="*/ 322142 h 2650938"/>
                <a:gd name="connsiteX2" fmla="*/ 1136652 w 1282813"/>
                <a:gd name="connsiteY2" fmla="*/ 114181 h 2650938"/>
                <a:gd name="connsiteX3" fmla="*/ 1111252 w 1282813"/>
                <a:gd name="connsiteY3" fmla="*/ 141168 h 2650938"/>
                <a:gd name="connsiteX4" fmla="*/ 1152527 w 1282813"/>
                <a:gd name="connsiteY4" fmla="*/ 261818 h 2650938"/>
                <a:gd name="connsiteX5" fmla="*/ 1181101 w 1282813"/>
                <a:gd name="connsiteY5" fmla="*/ 388818 h 2650938"/>
                <a:gd name="connsiteX6" fmla="*/ 1155702 w 1282813"/>
                <a:gd name="connsiteY6" fmla="*/ 438031 h 2650938"/>
                <a:gd name="connsiteX7" fmla="*/ 1139826 w 1282813"/>
                <a:gd name="connsiteY7" fmla="*/ 484067 h 2650938"/>
                <a:gd name="connsiteX8" fmla="*/ 990601 w 1282813"/>
                <a:gd name="connsiteY8" fmla="*/ 553917 h 2650938"/>
                <a:gd name="connsiteX9" fmla="*/ 965200 w 1282813"/>
                <a:gd name="connsiteY9" fmla="*/ 687267 h 2650938"/>
                <a:gd name="connsiteX10" fmla="*/ 1279525 w 1282813"/>
                <a:gd name="connsiteY10" fmla="*/ 833317 h 2650938"/>
                <a:gd name="connsiteX11" fmla="*/ 1168400 w 1282813"/>
                <a:gd name="connsiteY11" fmla="*/ 1096842 h 2650938"/>
                <a:gd name="connsiteX12" fmla="*/ 527050 w 1282813"/>
                <a:gd name="connsiteY12" fmla="*/ 1319091 h 2650938"/>
                <a:gd name="connsiteX13" fmla="*/ 428625 w 1282813"/>
                <a:gd name="connsiteY13" fmla="*/ 1646116 h 2650938"/>
                <a:gd name="connsiteX14" fmla="*/ 157163 w 1282813"/>
                <a:gd name="connsiteY14" fmla="*/ 2273179 h 2650938"/>
                <a:gd name="connsiteX15" fmla="*/ 126206 w 1282813"/>
                <a:gd name="connsiteY15" fmla="*/ 2473204 h 2650938"/>
                <a:gd name="connsiteX16" fmla="*/ 147638 w 1282813"/>
                <a:gd name="connsiteY16" fmla="*/ 2561309 h 2650938"/>
                <a:gd name="connsiteX17" fmla="*/ 109538 w 1282813"/>
                <a:gd name="connsiteY17" fmla="*/ 2597028 h 2650938"/>
                <a:gd name="connsiteX18" fmla="*/ 97631 w 1282813"/>
                <a:gd name="connsiteY18" fmla="*/ 2644654 h 2650938"/>
                <a:gd name="connsiteX19" fmla="*/ 0 w 1282813"/>
                <a:gd name="connsiteY19" fmla="*/ 2437485 h 2650938"/>
                <a:gd name="connsiteX20" fmla="*/ 69850 w 1282813"/>
                <a:gd name="connsiteY20" fmla="*/ 2328741 h 2650938"/>
                <a:gd name="connsiteX21" fmla="*/ 300040 w 1282813"/>
                <a:gd name="connsiteY21" fmla="*/ 1549281 h 2650938"/>
                <a:gd name="connsiteX22" fmla="*/ 349250 w 1282813"/>
                <a:gd name="connsiteY22" fmla="*/ 969841 h 2650938"/>
                <a:gd name="connsiteX23" fmla="*/ 365126 w 1282813"/>
                <a:gd name="connsiteY23" fmla="*/ 896817 h 2650938"/>
                <a:gd name="connsiteX24" fmla="*/ 450850 w 1282813"/>
                <a:gd name="connsiteY24" fmla="*/ 747592 h 2650938"/>
                <a:gd name="connsiteX25" fmla="*/ 311151 w 1282813"/>
                <a:gd name="connsiteY25" fmla="*/ 763468 h 2650938"/>
                <a:gd name="connsiteX26" fmla="*/ 514351 w 1282813"/>
                <a:gd name="connsiteY26" fmla="*/ 617417 h 2650938"/>
                <a:gd name="connsiteX27" fmla="*/ 436565 w 1282813"/>
                <a:gd name="connsiteY27" fmla="*/ 593606 h 2650938"/>
                <a:gd name="connsiteX0" fmla="*/ 436565 w 1282813"/>
                <a:gd name="connsiteY0" fmla="*/ 593606 h 2644654"/>
                <a:gd name="connsiteX1" fmla="*/ 638176 w 1282813"/>
                <a:gd name="connsiteY1" fmla="*/ 322142 h 2644654"/>
                <a:gd name="connsiteX2" fmla="*/ 1136652 w 1282813"/>
                <a:gd name="connsiteY2" fmla="*/ 114181 h 2644654"/>
                <a:gd name="connsiteX3" fmla="*/ 1111252 w 1282813"/>
                <a:gd name="connsiteY3" fmla="*/ 141168 h 2644654"/>
                <a:gd name="connsiteX4" fmla="*/ 1152527 w 1282813"/>
                <a:gd name="connsiteY4" fmla="*/ 261818 h 2644654"/>
                <a:gd name="connsiteX5" fmla="*/ 1181101 w 1282813"/>
                <a:gd name="connsiteY5" fmla="*/ 388818 h 2644654"/>
                <a:gd name="connsiteX6" fmla="*/ 1155702 w 1282813"/>
                <a:gd name="connsiteY6" fmla="*/ 438031 h 2644654"/>
                <a:gd name="connsiteX7" fmla="*/ 1139826 w 1282813"/>
                <a:gd name="connsiteY7" fmla="*/ 484067 h 2644654"/>
                <a:gd name="connsiteX8" fmla="*/ 990601 w 1282813"/>
                <a:gd name="connsiteY8" fmla="*/ 553917 h 2644654"/>
                <a:gd name="connsiteX9" fmla="*/ 965200 w 1282813"/>
                <a:gd name="connsiteY9" fmla="*/ 687267 h 2644654"/>
                <a:gd name="connsiteX10" fmla="*/ 1279525 w 1282813"/>
                <a:gd name="connsiteY10" fmla="*/ 833317 h 2644654"/>
                <a:gd name="connsiteX11" fmla="*/ 1168400 w 1282813"/>
                <a:gd name="connsiteY11" fmla="*/ 1096842 h 2644654"/>
                <a:gd name="connsiteX12" fmla="*/ 527050 w 1282813"/>
                <a:gd name="connsiteY12" fmla="*/ 1319091 h 2644654"/>
                <a:gd name="connsiteX13" fmla="*/ 428625 w 1282813"/>
                <a:gd name="connsiteY13" fmla="*/ 1646116 h 2644654"/>
                <a:gd name="connsiteX14" fmla="*/ 157163 w 1282813"/>
                <a:gd name="connsiteY14" fmla="*/ 2273179 h 2644654"/>
                <a:gd name="connsiteX15" fmla="*/ 126206 w 1282813"/>
                <a:gd name="connsiteY15" fmla="*/ 2473204 h 2644654"/>
                <a:gd name="connsiteX16" fmla="*/ 147638 w 1282813"/>
                <a:gd name="connsiteY16" fmla="*/ 2561309 h 2644654"/>
                <a:gd name="connsiteX17" fmla="*/ 109538 w 1282813"/>
                <a:gd name="connsiteY17" fmla="*/ 2597028 h 2644654"/>
                <a:gd name="connsiteX18" fmla="*/ 97631 w 1282813"/>
                <a:gd name="connsiteY18" fmla="*/ 2644654 h 2644654"/>
                <a:gd name="connsiteX19" fmla="*/ 0 w 1282813"/>
                <a:gd name="connsiteY19" fmla="*/ 2437485 h 2644654"/>
                <a:gd name="connsiteX20" fmla="*/ 69850 w 1282813"/>
                <a:gd name="connsiteY20" fmla="*/ 2328741 h 2644654"/>
                <a:gd name="connsiteX21" fmla="*/ 300040 w 1282813"/>
                <a:gd name="connsiteY21" fmla="*/ 1549281 h 2644654"/>
                <a:gd name="connsiteX22" fmla="*/ 349250 w 1282813"/>
                <a:gd name="connsiteY22" fmla="*/ 969841 h 2644654"/>
                <a:gd name="connsiteX23" fmla="*/ 365126 w 1282813"/>
                <a:gd name="connsiteY23" fmla="*/ 896817 h 2644654"/>
                <a:gd name="connsiteX24" fmla="*/ 450850 w 1282813"/>
                <a:gd name="connsiteY24" fmla="*/ 747592 h 2644654"/>
                <a:gd name="connsiteX25" fmla="*/ 311151 w 1282813"/>
                <a:gd name="connsiteY25" fmla="*/ 763468 h 2644654"/>
                <a:gd name="connsiteX26" fmla="*/ 514351 w 1282813"/>
                <a:gd name="connsiteY26" fmla="*/ 617417 h 2644654"/>
                <a:gd name="connsiteX27" fmla="*/ 436565 w 1282813"/>
                <a:gd name="connsiteY27" fmla="*/ 593606 h 2644654"/>
                <a:gd name="connsiteX0" fmla="*/ 436565 w 1282813"/>
                <a:gd name="connsiteY0" fmla="*/ 593606 h 2644654"/>
                <a:gd name="connsiteX1" fmla="*/ 638176 w 1282813"/>
                <a:gd name="connsiteY1" fmla="*/ 322142 h 2644654"/>
                <a:gd name="connsiteX2" fmla="*/ 1136652 w 1282813"/>
                <a:gd name="connsiteY2" fmla="*/ 114181 h 2644654"/>
                <a:gd name="connsiteX3" fmla="*/ 1111252 w 1282813"/>
                <a:gd name="connsiteY3" fmla="*/ 141168 h 2644654"/>
                <a:gd name="connsiteX4" fmla="*/ 1152527 w 1282813"/>
                <a:gd name="connsiteY4" fmla="*/ 261818 h 2644654"/>
                <a:gd name="connsiteX5" fmla="*/ 1181101 w 1282813"/>
                <a:gd name="connsiteY5" fmla="*/ 388818 h 2644654"/>
                <a:gd name="connsiteX6" fmla="*/ 1155702 w 1282813"/>
                <a:gd name="connsiteY6" fmla="*/ 438031 h 2644654"/>
                <a:gd name="connsiteX7" fmla="*/ 1139826 w 1282813"/>
                <a:gd name="connsiteY7" fmla="*/ 484067 h 2644654"/>
                <a:gd name="connsiteX8" fmla="*/ 990601 w 1282813"/>
                <a:gd name="connsiteY8" fmla="*/ 553917 h 2644654"/>
                <a:gd name="connsiteX9" fmla="*/ 965200 w 1282813"/>
                <a:gd name="connsiteY9" fmla="*/ 687267 h 2644654"/>
                <a:gd name="connsiteX10" fmla="*/ 1279525 w 1282813"/>
                <a:gd name="connsiteY10" fmla="*/ 833317 h 2644654"/>
                <a:gd name="connsiteX11" fmla="*/ 1168400 w 1282813"/>
                <a:gd name="connsiteY11" fmla="*/ 1096842 h 2644654"/>
                <a:gd name="connsiteX12" fmla="*/ 527050 w 1282813"/>
                <a:gd name="connsiteY12" fmla="*/ 1319091 h 2644654"/>
                <a:gd name="connsiteX13" fmla="*/ 428625 w 1282813"/>
                <a:gd name="connsiteY13" fmla="*/ 1646116 h 2644654"/>
                <a:gd name="connsiteX14" fmla="*/ 157163 w 1282813"/>
                <a:gd name="connsiteY14" fmla="*/ 2273179 h 2644654"/>
                <a:gd name="connsiteX15" fmla="*/ 126206 w 1282813"/>
                <a:gd name="connsiteY15" fmla="*/ 2473204 h 2644654"/>
                <a:gd name="connsiteX16" fmla="*/ 147638 w 1282813"/>
                <a:gd name="connsiteY16" fmla="*/ 2561309 h 2644654"/>
                <a:gd name="connsiteX17" fmla="*/ 109538 w 1282813"/>
                <a:gd name="connsiteY17" fmla="*/ 2597028 h 2644654"/>
                <a:gd name="connsiteX18" fmla="*/ 97631 w 1282813"/>
                <a:gd name="connsiteY18" fmla="*/ 2644654 h 2644654"/>
                <a:gd name="connsiteX19" fmla="*/ 0 w 1282813"/>
                <a:gd name="connsiteY19" fmla="*/ 2437485 h 2644654"/>
                <a:gd name="connsiteX20" fmla="*/ 69850 w 1282813"/>
                <a:gd name="connsiteY20" fmla="*/ 2328741 h 2644654"/>
                <a:gd name="connsiteX21" fmla="*/ 300040 w 1282813"/>
                <a:gd name="connsiteY21" fmla="*/ 1549281 h 2644654"/>
                <a:gd name="connsiteX22" fmla="*/ 349250 w 1282813"/>
                <a:gd name="connsiteY22" fmla="*/ 969841 h 2644654"/>
                <a:gd name="connsiteX23" fmla="*/ 365126 w 1282813"/>
                <a:gd name="connsiteY23" fmla="*/ 896817 h 2644654"/>
                <a:gd name="connsiteX24" fmla="*/ 450850 w 1282813"/>
                <a:gd name="connsiteY24" fmla="*/ 747592 h 2644654"/>
                <a:gd name="connsiteX25" fmla="*/ 311151 w 1282813"/>
                <a:gd name="connsiteY25" fmla="*/ 763468 h 2644654"/>
                <a:gd name="connsiteX26" fmla="*/ 514351 w 1282813"/>
                <a:gd name="connsiteY26" fmla="*/ 617417 h 2644654"/>
                <a:gd name="connsiteX27" fmla="*/ 436565 w 1282813"/>
                <a:gd name="connsiteY27" fmla="*/ 593606 h 2644654"/>
                <a:gd name="connsiteX0" fmla="*/ 436565 w 1361140"/>
                <a:gd name="connsiteY0" fmla="*/ 593606 h 2644654"/>
                <a:gd name="connsiteX1" fmla="*/ 638176 w 1361140"/>
                <a:gd name="connsiteY1" fmla="*/ 322142 h 2644654"/>
                <a:gd name="connsiteX2" fmla="*/ 1136652 w 1361140"/>
                <a:gd name="connsiteY2" fmla="*/ 114181 h 2644654"/>
                <a:gd name="connsiteX3" fmla="*/ 1111252 w 1361140"/>
                <a:gd name="connsiteY3" fmla="*/ 141168 h 2644654"/>
                <a:gd name="connsiteX4" fmla="*/ 1152527 w 1361140"/>
                <a:gd name="connsiteY4" fmla="*/ 261818 h 2644654"/>
                <a:gd name="connsiteX5" fmla="*/ 1181101 w 1361140"/>
                <a:gd name="connsiteY5" fmla="*/ 388818 h 2644654"/>
                <a:gd name="connsiteX6" fmla="*/ 1155702 w 1361140"/>
                <a:gd name="connsiteY6" fmla="*/ 438031 h 2644654"/>
                <a:gd name="connsiteX7" fmla="*/ 1139826 w 1361140"/>
                <a:gd name="connsiteY7" fmla="*/ 484067 h 2644654"/>
                <a:gd name="connsiteX8" fmla="*/ 990601 w 1361140"/>
                <a:gd name="connsiteY8" fmla="*/ 553917 h 2644654"/>
                <a:gd name="connsiteX9" fmla="*/ 965200 w 1361140"/>
                <a:gd name="connsiteY9" fmla="*/ 687267 h 2644654"/>
                <a:gd name="connsiteX10" fmla="*/ 1279525 w 1361140"/>
                <a:gd name="connsiteY10" fmla="*/ 833317 h 2644654"/>
                <a:gd name="connsiteX11" fmla="*/ 1357313 w 1361140"/>
                <a:gd name="connsiteY11" fmla="*/ 1506415 h 2644654"/>
                <a:gd name="connsiteX12" fmla="*/ 1168400 w 1361140"/>
                <a:gd name="connsiteY12" fmla="*/ 1096842 h 2644654"/>
                <a:gd name="connsiteX13" fmla="*/ 527050 w 1361140"/>
                <a:gd name="connsiteY13" fmla="*/ 1319091 h 2644654"/>
                <a:gd name="connsiteX14" fmla="*/ 428625 w 1361140"/>
                <a:gd name="connsiteY14" fmla="*/ 1646116 h 2644654"/>
                <a:gd name="connsiteX15" fmla="*/ 157163 w 1361140"/>
                <a:gd name="connsiteY15" fmla="*/ 2273179 h 2644654"/>
                <a:gd name="connsiteX16" fmla="*/ 126206 w 1361140"/>
                <a:gd name="connsiteY16" fmla="*/ 2473204 h 2644654"/>
                <a:gd name="connsiteX17" fmla="*/ 147638 w 1361140"/>
                <a:gd name="connsiteY17" fmla="*/ 2561309 h 2644654"/>
                <a:gd name="connsiteX18" fmla="*/ 109538 w 1361140"/>
                <a:gd name="connsiteY18" fmla="*/ 2597028 h 2644654"/>
                <a:gd name="connsiteX19" fmla="*/ 97631 w 1361140"/>
                <a:gd name="connsiteY19" fmla="*/ 2644654 h 2644654"/>
                <a:gd name="connsiteX20" fmla="*/ 0 w 1361140"/>
                <a:gd name="connsiteY20" fmla="*/ 2437485 h 2644654"/>
                <a:gd name="connsiteX21" fmla="*/ 69850 w 1361140"/>
                <a:gd name="connsiteY21" fmla="*/ 2328741 h 2644654"/>
                <a:gd name="connsiteX22" fmla="*/ 300040 w 1361140"/>
                <a:gd name="connsiteY22" fmla="*/ 1549281 h 2644654"/>
                <a:gd name="connsiteX23" fmla="*/ 349250 w 1361140"/>
                <a:gd name="connsiteY23" fmla="*/ 969841 h 2644654"/>
                <a:gd name="connsiteX24" fmla="*/ 365126 w 1361140"/>
                <a:gd name="connsiteY24" fmla="*/ 896817 h 2644654"/>
                <a:gd name="connsiteX25" fmla="*/ 450850 w 1361140"/>
                <a:gd name="connsiteY25" fmla="*/ 747592 h 2644654"/>
                <a:gd name="connsiteX26" fmla="*/ 311151 w 1361140"/>
                <a:gd name="connsiteY26" fmla="*/ 763468 h 2644654"/>
                <a:gd name="connsiteX27" fmla="*/ 514351 w 1361140"/>
                <a:gd name="connsiteY27" fmla="*/ 617417 h 2644654"/>
                <a:gd name="connsiteX28" fmla="*/ 436565 w 1361140"/>
                <a:gd name="connsiteY28" fmla="*/ 593606 h 2644654"/>
                <a:gd name="connsiteX0" fmla="*/ 436565 w 1361140"/>
                <a:gd name="connsiteY0" fmla="*/ 593606 h 2644654"/>
                <a:gd name="connsiteX1" fmla="*/ 638176 w 1361140"/>
                <a:gd name="connsiteY1" fmla="*/ 322142 h 2644654"/>
                <a:gd name="connsiteX2" fmla="*/ 1136652 w 1361140"/>
                <a:gd name="connsiteY2" fmla="*/ 114181 h 2644654"/>
                <a:gd name="connsiteX3" fmla="*/ 1111252 w 1361140"/>
                <a:gd name="connsiteY3" fmla="*/ 141168 h 2644654"/>
                <a:gd name="connsiteX4" fmla="*/ 1152527 w 1361140"/>
                <a:gd name="connsiteY4" fmla="*/ 261818 h 2644654"/>
                <a:gd name="connsiteX5" fmla="*/ 1181101 w 1361140"/>
                <a:gd name="connsiteY5" fmla="*/ 388818 h 2644654"/>
                <a:gd name="connsiteX6" fmla="*/ 1155702 w 1361140"/>
                <a:gd name="connsiteY6" fmla="*/ 438031 h 2644654"/>
                <a:gd name="connsiteX7" fmla="*/ 1139826 w 1361140"/>
                <a:gd name="connsiteY7" fmla="*/ 484067 h 2644654"/>
                <a:gd name="connsiteX8" fmla="*/ 990601 w 1361140"/>
                <a:gd name="connsiteY8" fmla="*/ 553917 h 2644654"/>
                <a:gd name="connsiteX9" fmla="*/ 965200 w 1361140"/>
                <a:gd name="connsiteY9" fmla="*/ 687267 h 2644654"/>
                <a:gd name="connsiteX10" fmla="*/ 1279525 w 1361140"/>
                <a:gd name="connsiteY10" fmla="*/ 833317 h 2644654"/>
                <a:gd name="connsiteX11" fmla="*/ 1357313 w 1361140"/>
                <a:gd name="connsiteY11" fmla="*/ 1506415 h 2644654"/>
                <a:gd name="connsiteX12" fmla="*/ 1173162 w 1361140"/>
                <a:gd name="connsiteY12" fmla="*/ 1196855 h 2644654"/>
                <a:gd name="connsiteX13" fmla="*/ 527050 w 1361140"/>
                <a:gd name="connsiteY13" fmla="*/ 1319091 h 2644654"/>
                <a:gd name="connsiteX14" fmla="*/ 428625 w 1361140"/>
                <a:gd name="connsiteY14" fmla="*/ 1646116 h 2644654"/>
                <a:gd name="connsiteX15" fmla="*/ 157163 w 1361140"/>
                <a:gd name="connsiteY15" fmla="*/ 2273179 h 2644654"/>
                <a:gd name="connsiteX16" fmla="*/ 126206 w 1361140"/>
                <a:gd name="connsiteY16" fmla="*/ 2473204 h 2644654"/>
                <a:gd name="connsiteX17" fmla="*/ 147638 w 1361140"/>
                <a:gd name="connsiteY17" fmla="*/ 2561309 h 2644654"/>
                <a:gd name="connsiteX18" fmla="*/ 109538 w 1361140"/>
                <a:gd name="connsiteY18" fmla="*/ 2597028 h 2644654"/>
                <a:gd name="connsiteX19" fmla="*/ 97631 w 1361140"/>
                <a:gd name="connsiteY19" fmla="*/ 2644654 h 2644654"/>
                <a:gd name="connsiteX20" fmla="*/ 0 w 1361140"/>
                <a:gd name="connsiteY20" fmla="*/ 2437485 h 2644654"/>
                <a:gd name="connsiteX21" fmla="*/ 69850 w 1361140"/>
                <a:gd name="connsiteY21" fmla="*/ 2328741 h 2644654"/>
                <a:gd name="connsiteX22" fmla="*/ 300040 w 1361140"/>
                <a:gd name="connsiteY22" fmla="*/ 1549281 h 2644654"/>
                <a:gd name="connsiteX23" fmla="*/ 349250 w 1361140"/>
                <a:gd name="connsiteY23" fmla="*/ 969841 h 2644654"/>
                <a:gd name="connsiteX24" fmla="*/ 365126 w 1361140"/>
                <a:gd name="connsiteY24" fmla="*/ 896817 h 2644654"/>
                <a:gd name="connsiteX25" fmla="*/ 450850 w 1361140"/>
                <a:gd name="connsiteY25" fmla="*/ 747592 h 2644654"/>
                <a:gd name="connsiteX26" fmla="*/ 311151 w 1361140"/>
                <a:gd name="connsiteY26" fmla="*/ 763468 h 2644654"/>
                <a:gd name="connsiteX27" fmla="*/ 514351 w 1361140"/>
                <a:gd name="connsiteY27" fmla="*/ 617417 h 2644654"/>
                <a:gd name="connsiteX28" fmla="*/ 436565 w 1361140"/>
                <a:gd name="connsiteY28" fmla="*/ 593606 h 2644654"/>
                <a:gd name="connsiteX0" fmla="*/ 436565 w 1361140"/>
                <a:gd name="connsiteY0" fmla="*/ 593606 h 2644654"/>
                <a:gd name="connsiteX1" fmla="*/ 638176 w 1361140"/>
                <a:gd name="connsiteY1" fmla="*/ 322142 h 2644654"/>
                <a:gd name="connsiteX2" fmla="*/ 1136652 w 1361140"/>
                <a:gd name="connsiteY2" fmla="*/ 114181 h 2644654"/>
                <a:gd name="connsiteX3" fmla="*/ 1111252 w 1361140"/>
                <a:gd name="connsiteY3" fmla="*/ 141168 h 2644654"/>
                <a:gd name="connsiteX4" fmla="*/ 1152527 w 1361140"/>
                <a:gd name="connsiteY4" fmla="*/ 261818 h 2644654"/>
                <a:gd name="connsiteX5" fmla="*/ 1181101 w 1361140"/>
                <a:gd name="connsiteY5" fmla="*/ 388818 h 2644654"/>
                <a:gd name="connsiteX6" fmla="*/ 1155702 w 1361140"/>
                <a:gd name="connsiteY6" fmla="*/ 438031 h 2644654"/>
                <a:gd name="connsiteX7" fmla="*/ 1139826 w 1361140"/>
                <a:gd name="connsiteY7" fmla="*/ 484067 h 2644654"/>
                <a:gd name="connsiteX8" fmla="*/ 990601 w 1361140"/>
                <a:gd name="connsiteY8" fmla="*/ 553917 h 2644654"/>
                <a:gd name="connsiteX9" fmla="*/ 965200 w 1361140"/>
                <a:gd name="connsiteY9" fmla="*/ 687267 h 2644654"/>
                <a:gd name="connsiteX10" fmla="*/ 1279525 w 1361140"/>
                <a:gd name="connsiteY10" fmla="*/ 833317 h 2644654"/>
                <a:gd name="connsiteX11" fmla="*/ 1357313 w 1361140"/>
                <a:gd name="connsiteY11" fmla="*/ 1506415 h 2644654"/>
                <a:gd name="connsiteX12" fmla="*/ 1182687 w 1361140"/>
                <a:gd name="connsiteY12" fmla="*/ 1330205 h 2644654"/>
                <a:gd name="connsiteX13" fmla="*/ 527050 w 1361140"/>
                <a:gd name="connsiteY13" fmla="*/ 1319091 h 2644654"/>
                <a:gd name="connsiteX14" fmla="*/ 428625 w 1361140"/>
                <a:gd name="connsiteY14" fmla="*/ 1646116 h 2644654"/>
                <a:gd name="connsiteX15" fmla="*/ 157163 w 1361140"/>
                <a:gd name="connsiteY15" fmla="*/ 2273179 h 2644654"/>
                <a:gd name="connsiteX16" fmla="*/ 126206 w 1361140"/>
                <a:gd name="connsiteY16" fmla="*/ 2473204 h 2644654"/>
                <a:gd name="connsiteX17" fmla="*/ 147638 w 1361140"/>
                <a:gd name="connsiteY17" fmla="*/ 2561309 h 2644654"/>
                <a:gd name="connsiteX18" fmla="*/ 109538 w 1361140"/>
                <a:gd name="connsiteY18" fmla="*/ 2597028 h 2644654"/>
                <a:gd name="connsiteX19" fmla="*/ 97631 w 1361140"/>
                <a:gd name="connsiteY19" fmla="*/ 2644654 h 2644654"/>
                <a:gd name="connsiteX20" fmla="*/ 0 w 1361140"/>
                <a:gd name="connsiteY20" fmla="*/ 2437485 h 2644654"/>
                <a:gd name="connsiteX21" fmla="*/ 69850 w 1361140"/>
                <a:gd name="connsiteY21" fmla="*/ 2328741 h 2644654"/>
                <a:gd name="connsiteX22" fmla="*/ 300040 w 1361140"/>
                <a:gd name="connsiteY22" fmla="*/ 1549281 h 2644654"/>
                <a:gd name="connsiteX23" fmla="*/ 349250 w 1361140"/>
                <a:gd name="connsiteY23" fmla="*/ 969841 h 2644654"/>
                <a:gd name="connsiteX24" fmla="*/ 365126 w 1361140"/>
                <a:gd name="connsiteY24" fmla="*/ 896817 h 2644654"/>
                <a:gd name="connsiteX25" fmla="*/ 450850 w 1361140"/>
                <a:gd name="connsiteY25" fmla="*/ 747592 h 2644654"/>
                <a:gd name="connsiteX26" fmla="*/ 311151 w 1361140"/>
                <a:gd name="connsiteY26" fmla="*/ 763468 h 2644654"/>
                <a:gd name="connsiteX27" fmla="*/ 514351 w 1361140"/>
                <a:gd name="connsiteY27" fmla="*/ 617417 h 2644654"/>
                <a:gd name="connsiteX28" fmla="*/ 436565 w 1361140"/>
                <a:gd name="connsiteY28" fmla="*/ 593606 h 2644654"/>
                <a:gd name="connsiteX0" fmla="*/ 436565 w 1361140"/>
                <a:gd name="connsiteY0" fmla="*/ 593606 h 2644654"/>
                <a:gd name="connsiteX1" fmla="*/ 638176 w 1361140"/>
                <a:gd name="connsiteY1" fmla="*/ 322142 h 2644654"/>
                <a:gd name="connsiteX2" fmla="*/ 1136652 w 1361140"/>
                <a:gd name="connsiteY2" fmla="*/ 114181 h 2644654"/>
                <a:gd name="connsiteX3" fmla="*/ 1111252 w 1361140"/>
                <a:gd name="connsiteY3" fmla="*/ 141168 h 2644654"/>
                <a:gd name="connsiteX4" fmla="*/ 1152527 w 1361140"/>
                <a:gd name="connsiteY4" fmla="*/ 261818 h 2644654"/>
                <a:gd name="connsiteX5" fmla="*/ 1181101 w 1361140"/>
                <a:gd name="connsiteY5" fmla="*/ 388818 h 2644654"/>
                <a:gd name="connsiteX6" fmla="*/ 1155702 w 1361140"/>
                <a:gd name="connsiteY6" fmla="*/ 438031 h 2644654"/>
                <a:gd name="connsiteX7" fmla="*/ 1139826 w 1361140"/>
                <a:gd name="connsiteY7" fmla="*/ 484067 h 2644654"/>
                <a:gd name="connsiteX8" fmla="*/ 990601 w 1361140"/>
                <a:gd name="connsiteY8" fmla="*/ 553917 h 2644654"/>
                <a:gd name="connsiteX9" fmla="*/ 965200 w 1361140"/>
                <a:gd name="connsiteY9" fmla="*/ 687267 h 2644654"/>
                <a:gd name="connsiteX10" fmla="*/ 1279525 w 1361140"/>
                <a:gd name="connsiteY10" fmla="*/ 833317 h 2644654"/>
                <a:gd name="connsiteX11" fmla="*/ 1357313 w 1361140"/>
                <a:gd name="connsiteY11" fmla="*/ 1506415 h 2644654"/>
                <a:gd name="connsiteX12" fmla="*/ 1252537 w 1361140"/>
                <a:gd name="connsiteY12" fmla="*/ 1568328 h 2644654"/>
                <a:gd name="connsiteX13" fmla="*/ 1182687 w 1361140"/>
                <a:gd name="connsiteY13" fmla="*/ 1330205 h 2644654"/>
                <a:gd name="connsiteX14" fmla="*/ 527050 w 1361140"/>
                <a:gd name="connsiteY14" fmla="*/ 1319091 h 2644654"/>
                <a:gd name="connsiteX15" fmla="*/ 428625 w 1361140"/>
                <a:gd name="connsiteY15" fmla="*/ 1646116 h 2644654"/>
                <a:gd name="connsiteX16" fmla="*/ 157163 w 1361140"/>
                <a:gd name="connsiteY16" fmla="*/ 2273179 h 2644654"/>
                <a:gd name="connsiteX17" fmla="*/ 126206 w 1361140"/>
                <a:gd name="connsiteY17" fmla="*/ 2473204 h 2644654"/>
                <a:gd name="connsiteX18" fmla="*/ 147638 w 1361140"/>
                <a:gd name="connsiteY18" fmla="*/ 2561309 h 2644654"/>
                <a:gd name="connsiteX19" fmla="*/ 109538 w 1361140"/>
                <a:gd name="connsiteY19" fmla="*/ 2597028 h 2644654"/>
                <a:gd name="connsiteX20" fmla="*/ 97631 w 1361140"/>
                <a:gd name="connsiteY20" fmla="*/ 2644654 h 2644654"/>
                <a:gd name="connsiteX21" fmla="*/ 0 w 1361140"/>
                <a:gd name="connsiteY21" fmla="*/ 2437485 h 2644654"/>
                <a:gd name="connsiteX22" fmla="*/ 69850 w 1361140"/>
                <a:gd name="connsiteY22" fmla="*/ 2328741 h 2644654"/>
                <a:gd name="connsiteX23" fmla="*/ 300040 w 1361140"/>
                <a:gd name="connsiteY23" fmla="*/ 1549281 h 2644654"/>
                <a:gd name="connsiteX24" fmla="*/ 349250 w 1361140"/>
                <a:gd name="connsiteY24" fmla="*/ 969841 h 2644654"/>
                <a:gd name="connsiteX25" fmla="*/ 365126 w 1361140"/>
                <a:gd name="connsiteY25" fmla="*/ 896817 h 2644654"/>
                <a:gd name="connsiteX26" fmla="*/ 450850 w 1361140"/>
                <a:gd name="connsiteY26" fmla="*/ 747592 h 2644654"/>
                <a:gd name="connsiteX27" fmla="*/ 311151 w 1361140"/>
                <a:gd name="connsiteY27" fmla="*/ 763468 h 2644654"/>
                <a:gd name="connsiteX28" fmla="*/ 514351 w 1361140"/>
                <a:gd name="connsiteY28" fmla="*/ 617417 h 2644654"/>
                <a:gd name="connsiteX29" fmla="*/ 436565 w 1361140"/>
                <a:gd name="connsiteY29" fmla="*/ 593606 h 2644654"/>
                <a:gd name="connsiteX0" fmla="*/ 436565 w 1553627"/>
                <a:gd name="connsiteY0" fmla="*/ 593606 h 2644654"/>
                <a:gd name="connsiteX1" fmla="*/ 638176 w 1553627"/>
                <a:gd name="connsiteY1" fmla="*/ 322142 h 2644654"/>
                <a:gd name="connsiteX2" fmla="*/ 1136652 w 1553627"/>
                <a:gd name="connsiteY2" fmla="*/ 114181 h 2644654"/>
                <a:gd name="connsiteX3" fmla="*/ 1111252 w 1553627"/>
                <a:gd name="connsiteY3" fmla="*/ 141168 h 2644654"/>
                <a:gd name="connsiteX4" fmla="*/ 1152527 w 1553627"/>
                <a:gd name="connsiteY4" fmla="*/ 261818 h 2644654"/>
                <a:gd name="connsiteX5" fmla="*/ 1181101 w 1553627"/>
                <a:gd name="connsiteY5" fmla="*/ 388818 h 2644654"/>
                <a:gd name="connsiteX6" fmla="*/ 1155702 w 1553627"/>
                <a:gd name="connsiteY6" fmla="*/ 438031 h 2644654"/>
                <a:gd name="connsiteX7" fmla="*/ 1139826 w 1553627"/>
                <a:gd name="connsiteY7" fmla="*/ 484067 h 2644654"/>
                <a:gd name="connsiteX8" fmla="*/ 990601 w 1553627"/>
                <a:gd name="connsiteY8" fmla="*/ 553917 h 2644654"/>
                <a:gd name="connsiteX9" fmla="*/ 965200 w 1553627"/>
                <a:gd name="connsiteY9" fmla="*/ 687267 h 2644654"/>
                <a:gd name="connsiteX10" fmla="*/ 1279525 w 1553627"/>
                <a:gd name="connsiteY10" fmla="*/ 833317 h 2644654"/>
                <a:gd name="connsiteX11" fmla="*/ 1357313 w 1553627"/>
                <a:gd name="connsiteY11" fmla="*/ 1506415 h 2644654"/>
                <a:gd name="connsiteX12" fmla="*/ 1552574 w 1553627"/>
                <a:gd name="connsiteY12" fmla="*/ 2296990 h 2644654"/>
                <a:gd name="connsiteX13" fmla="*/ 1252537 w 1553627"/>
                <a:gd name="connsiteY13" fmla="*/ 1568328 h 2644654"/>
                <a:gd name="connsiteX14" fmla="*/ 1182687 w 1553627"/>
                <a:gd name="connsiteY14" fmla="*/ 1330205 h 2644654"/>
                <a:gd name="connsiteX15" fmla="*/ 527050 w 1553627"/>
                <a:gd name="connsiteY15" fmla="*/ 1319091 h 2644654"/>
                <a:gd name="connsiteX16" fmla="*/ 428625 w 1553627"/>
                <a:gd name="connsiteY16" fmla="*/ 1646116 h 2644654"/>
                <a:gd name="connsiteX17" fmla="*/ 157163 w 1553627"/>
                <a:gd name="connsiteY17" fmla="*/ 2273179 h 2644654"/>
                <a:gd name="connsiteX18" fmla="*/ 126206 w 1553627"/>
                <a:gd name="connsiteY18" fmla="*/ 2473204 h 2644654"/>
                <a:gd name="connsiteX19" fmla="*/ 147638 w 1553627"/>
                <a:gd name="connsiteY19" fmla="*/ 2561309 h 2644654"/>
                <a:gd name="connsiteX20" fmla="*/ 109538 w 1553627"/>
                <a:gd name="connsiteY20" fmla="*/ 2597028 h 2644654"/>
                <a:gd name="connsiteX21" fmla="*/ 97631 w 1553627"/>
                <a:gd name="connsiteY21" fmla="*/ 2644654 h 2644654"/>
                <a:gd name="connsiteX22" fmla="*/ 0 w 1553627"/>
                <a:gd name="connsiteY22" fmla="*/ 2437485 h 2644654"/>
                <a:gd name="connsiteX23" fmla="*/ 69850 w 1553627"/>
                <a:gd name="connsiteY23" fmla="*/ 2328741 h 2644654"/>
                <a:gd name="connsiteX24" fmla="*/ 300040 w 1553627"/>
                <a:gd name="connsiteY24" fmla="*/ 1549281 h 2644654"/>
                <a:gd name="connsiteX25" fmla="*/ 349250 w 1553627"/>
                <a:gd name="connsiteY25" fmla="*/ 969841 h 2644654"/>
                <a:gd name="connsiteX26" fmla="*/ 365126 w 1553627"/>
                <a:gd name="connsiteY26" fmla="*/ 896817 h 2644654"/>
                <a:gd name="connsiteX27" fmla="*/ 450850 w 1553627"/>
                <a:gd name="connsiteY27" fmla="*/ 747592 h 2644654"/>
                <a:gd name="connsiteX28" fmla="*/ 311151 w 1553627"/>
                <a:gd name="connsiteY28" fmla="*/ 763468 h 2644654"/>
                <a:gd name="connsiteX29" fmla="*/ 514351 w 1553627"/>
                <a:gd name="connsiteY29" fmla="*/ 617417 h 2644654"/>
                <a:gd name="connsiteX30" fmla="*/ 436565 w 1553627"/>
                <a:gd name="connsiteY30" fmla="*/ 593606 h 2644654"/>
                <a:gd name="connsiteX0" fmla="*/ 436565 w 1553627"/>
                <a:gd name="connsiteY0" fmla="*/ 593606 h 2644654"/>
                <a:gd name="connsiteX1" fmla="*/ 638176 w 1553627"/>
                <a:gd name="connsiteY1" fmla="*/ 322142 h 2644654"/>
                <a:gd name="connsiteX2" fmla="*/ 1136652 w 1553627"/>
                <a:gd name="connsiteY2" fmla="*/ 114181 h 2644654"/>
                <a:gd name="connsiteX3" fmla="*/ 1111252 w 1553627"/>
                <a:gd name="connsiteY3" fmla="*/ 141168 h 2644654"/>
                <a:gd name="connsiteX4" fmla="*/ 1152527 w 1553627"/>
                <a:gd name="connsiteY4" fmla="*/ 261818 h 2644654"/>
                <a:gd name="connsiteX5" fmla="*/ 1181101 w 1553627"/>
                <a:gd name="connsiteY5" fmla="*/ 388818 h 2644654"/>
                <a:gd name="connsiteX6" fmla="*/ 1155702 w 1553627"/>
                <a:gd name="connsiteY6" fmla="*/ 438031 h 2644654"/>
                <a:gd name="connsiteX7" fmla="*/ 1139826 w 1553627"/>
                <a:gd name="connsiteY7" fmla="*/ 484067 h 2644654"/>
                <a:gd name="connsiteX8" fmla="*/ 990601 w 1553627"/>
                <a:gd name="connsiteY8" fmla="*/ 553917 h 2644654"/>
                <a:gd name="connsiteX9" fmla="*/ 965200 w 1553627"/>
                <a:gd name="connsiteY9" fmla="*/ 687267 h 2644654"/>
                <a:gd name="connsiteX10" fmla="*/ 1279525 w 1553627"/>
                <a:gd name="connsiteY10" fmla="*/ 833317 h 2644654"/>
                <a:gd name="connsiteX11" fmla="*/ 1357313 w 1553627"/>
                <a:gd name="connsiteY11" fmla="*/ 1506415 h 2644654"/>
                <a:gd name="connsiteX12" fmla="*/ 1552574 w 1553627"/>
                <a:gd name="connsiteY12" fmla="*/ 2296990 h 2644654"/>
                <a:gd name="connsiteX13" fmla="*/ 1457324 w 1553627"/>
                <a:gd name="connsiteY13" fmla="*/ 2230315 h 2644654"/>
                <a:gd name="connsiteX14" fmla="*/ 1252537 w 1553627"/>
                <a:gd name="connsiteY14" fmla="*/ 1568328 h 2644654"/>
                <a:gd name="connsiteX15" fmla="*/ 1182687 w 1553627"/>
                <a:gd name="connsiteY15" fmla="*/ 1330205 h 2644654"/>
                <a:gd name="connsiteX16" fmla="*/ 527050 w 1553627"/>
                <a:gd name="connsiteY16" fmla="*/ 1319091 h 2644654"/>
                <a:gd name="connsiteX17" fmla="*/ 428625 w 1553627"/>
                <a:gd name="connsiteY17" fmla="*/ 1646116 h 2644654"/>
                <a:gd name="connsiteX18" fmla="*/ 157163 w 1553627"/>
                <a:gd name="connsiteY18" fmla="*/ 2273179 h 2644654"/>
                <a:gd name="connsiteX19" fmla="*/ 126206 w 1553627"/>
                <a:gd name="connsiteY19" fmla="*/ 2473204 h 2644654"/>
                <a:gd name="connsiteX20" fmla="*/ 147638 w 1553627"/>
                <a:gd name="connsiteY20" fmla="*/ 2561309 h 2644654"/>
                <a:gd name="connsiteX21" fmla="*/ 109538 w 1553627"/>
                <a:gd name="connsiteY21" fmla="*/ 2597028 h 2644654"/>
                <a:gd name="connsiteX22" fmla="*/ 97631 w 1553627"/>
                <a:gd name="connsiteY22" fmla="*/ 2644654 h 2644654"/>
                <a:gd name="connsiteX23" fmla="*/ 0 w 1553627"/>
                <a:gd name="connsiteY23" fmla="*/ 2437485 h 2644654"/>
                <a:gd name="connsiteX24" fmla="*/ 69850 w 1553627"/>
                <a:gd name="connsiteY24" fmla="*/ 2328741 h 2644654"/>
                <a:gd name="connsiteX25" fmla="*/ 300040 w 1553627"/>
                <a:gd name="connsiteY25" fmla="*/ 1549281 h 2644654"/>
                <a:gd name="connsiteX26" fmla="*/ 349250 w 1553627"/>
                <a:gd name="connsiteY26" fmla="*/ 969841 h 2644654"/>
                <a:gd name="connsiteX27" fmla="*/ 365126 w 1553627"/>
                <a:gd name="connsiteY27" fmla="*/ 896817 h 2644654"/>
                <a:gd name="connsiteX28" fmla="*/ 450850 w 1553627"/>
                <a:gd name="connsiteY28" fmla="*/ 747592 h 2644654"/>
                <a:gd name="connsiteX29" fmla="*/ 311151 w 1553627"/>
                <a:gd name="connsiteY29" fmla="*/ 763468 h 2644654"/>
                <a:gd name="connsiteX30" fmla="*/ 514351 w 1553627"/>
                <a:gd name="connsiteY30" fmla="*/ 617417 h 2644654"/>
                <a:gd name="connsiteX31" fmla="*/ 436565 w 1553627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4920"/>
                <a:gd name="connsiteY0" fmla="*/ 593606 h 2644654"/>
                <a:gd name="connsiteX1" fmla="*/ 638176 w 1554920"/>
                <a:gd name="connsiteY1" fmla="*/ 322142 h 2644654"/>
                <a:gd name="connsiteX2" fmla="*/ 1136652 w 1554920"/>
                <a:gd name="connsiteY2" fmla="*/ 114181 h 2644654"/>
                <a:gd name="connsiteX3" fmla="*/ 1111252 w 1554920"/>
                <a:gd name="connsiteY3" fmla="*/ 141168 h 2644654"/>
                <a:gd name="connsiteX4" fmla="*/ 1152527 w 1554920"/>
                <a:gd name="connsiteY4" fmla="*/ 261818 h 2644654"/>
                <a:gd name="connsiteX5" fmla="*/ 1181101 w 1554920"/>
                <a:gd name="connsiteY5" fmla="*/ 388818 h 2644654"/>
                <a:gd name="connsiteX6" fmla="*/ 1155702 w 1554920"/>
                <a:gd name="connsiteY6" fmla="*/ 438031 h 2644654"/>
                <a:gd name="connsiteX7" fmla="*/ 1139826 w 1554920"/>
                <a:gd name="connsiteY7" fmla="*/ 484067 h 2644654"/>
                <a:gd name="connsiteX8" fmla="*/ 990601 w 1554920"/>
                <a:gd name="connsiteY8" fmla="*/ 553917 h 2644654"/>
                <a:gd name="connsiteX9" fmla="*/ 965200 w 1554920"/>
                <a:gd name="connsiteY9" fmla="*/ 687267 h 2644654"/>
                <a:gd name="connsiteX10" fmla="*/ 1279525 w 1554920"/>
                <a:gd name="connsiteY10" fmla="*/ 833317 h 2644654"/>
                <a:gd name="connsiteX11" fmla="*/ 1357313 w 1554920"/>
                <a:gd name="connsiteY11" fmla="*/ 1506415 h 2644654"/>
                <a:gd name="connsiteX12" fmla="*/ 1552574 w 1554920"/>
                <a:gd name="connsiteY12" fmla="*/ 2296990 h 2644654"/>
                <a:gd name="connsiteX13" fmla="*/ 1457324 w 1554920"/>
                <a:gd name="connsiteY13" fmla="*/ 2230315 h 2644654"/>
                <a:gd name="connsiteX14" fmla="*/ 1252537 w 1554920"/>
                <a:gd name="connsiteY14" fmla="*/ 1568328 h 2644654"/>
                <a:gd name="connsiteX15" fmla="*/ 1182687 w 1554920"/>
                <a:gd name="connsiteY15" fmla="*/ 1330205 h 2644654"/>
                <a:gd name="connsiteX16" fmla="*/ 527050 w 1554920"/>
                <a:gd name="connsiteY16" fmla="*/ 1319091 h 2644654"/>
                <a:gd name="connsiteX17" fmla="*/ 428625 w 1554920"/>
                <a:gd name="connsiteY17" fmla="*/ 1646116 h 2644654"/>
                <a:gd name="connsiteX18" fmla="*/ 157163 w 1554920"/>
                <a:gd name="connsiteY18" fmla="*/ 2273179 h 2644654"/>
                <a:gd name="connsiteX19" fmla="*/ 126206 w 1554920"/>
                <a:gd name="connsiteY19" fmla="*/ 2473204 h 2644654"/>
                <a:gd name="connsiteX20" fmla="*/ 147638 w 1554920"/>
                <a:gd name="connsiteY20" fmla="*/ 2561309 h 2644654"/>
                <a:gd name="connsiteX21" fmla="*/ 109538 w 1554920"/>
                <a:gd name="connsiteY21" fmla="*/ 2597028 h 2644654"/>
                <a:gd name="connsiteX22" fmla="*/ 97631 w 1554920"/>
                <a:gd name="connsiteY22" fmla="*/ 2644654 h 2644654"/>
                <a:gd name="connsiteX23" fmla="*/ 0 w 1554920"/>
                <a:gd name="connsiteY23" fmla="*/ 2437485 h 2644654"/>
                <a:gd name="connsiteX24" fmla="*/ 69850 w 1554920"/>
                <a:gd name="connsiteY24" fmla="*/ 2328741 h 2644654"/>
                <a:gd name="connsiteX25" fmla="*/ 300040 w 1554920"/>
                <a:gd name="connsiteY25" fmla="*/ 1549281 h 2644654"/>
                <a:gd name="connsiteX26" fmla="*/ 349250 w 1554920"/>
                <a:gd name="connsiteY26" fmla="*/ 969841 h 2644654"/>
                <a:gd name="connsiteX27" fmla="*/ 365126 w 1554920"/>
                <a:gd name="connsiteY27" fmla="*/ 896817 h 2644654"/>
                <a:gd name="connsiteX28" fmla="*/ 450850 w 1554920"/>
                <a:gd name="connsiteY28" fmla="*/ 747592 h 2644654"/>
                <a:gd name="connsiteX29" fmla="*/ 311151 w 1554920"/>
                <a:gd name="connsiteY29" fmla="*/ 763468 h 2644654"/>
                <a:gd name="connsiteX30" fmla="*/ 514351 w 1554920"/>
                <a:gd name="connsiteY30" fmla="*/ 617417 h 2644654"/>
                <a:gd name="connsiteX31" fmla="*/ 436565 w 1554920"/>
                <a:gd name="connsiteY31" fmla="*/ 593606 h 2644654"/>
                <a:gd name="connsiteX0" fmla="*/ 436565 w 1555227"/>
                <a:gd name="connsiteY0" fmla="*/ 593606 h 2644654"/>
                <a:gd name="connsiteX1" fmla="*/ 638176 w 1555227"/>
                <a:gd name="connsiteY1" fmla="*/ 322142 h 2644654"/>
                <a:gd name="connsiteX2" fmla="*/ 1136652 w 1555227"/>
                <a:gd name="connsiteY2" fmla="*/ 114181 h 2644654"/>
                <a:gd name="connsiteX3" fmla="*/ 1111252 w 1555227"/>
                <a:gd name="connsiteY3" fmla="*/ 141168 h 2644654"/>
                <a:gd name="connsiteX4" fmla="*/ 1152527 w 1555227"/>
                <a:gd name="connsiteY4" fmla="*/ 261818 h 2644654"/>
                <a:gd name="connsiteX5" fmla="*/ 1181101 w 1555227"/>
                <a:gd name="connsiteY5" fmla="*/ 388818 h 2644654"/>
                <a:gd name="connsiteX6" fmla="*/ 1155702 w 1555227"/>
                <a:gd name="connsiteY6" fmla="*/ 438031 h 2644654"/>
                <a:gd name="connsiteX7" fmla="*/ 1139826 w 1555227"/>
                <a:gd name="connsiteY7" fmla="*/ 484067 h 2644654"/>
                <a:gd name="connsiteX8" fmla="*/ 990601 w 1555227"/>
                <a:gd name="connsiteY8" fmla="*/ 553917 h 2644654"/>
                <a:gd name="connsiteX9" fmla="*/ 965200 w 1555227"/>
                <a:gd name="connsiteY9" fmla="*/ 687267 h 2644654"/>
                <a:gd name="connsiteX10" fmla="*/ 1279525 w 1555227"/>
                <a:gd name="connsiteY10" fmla="*/ 833317 h 2644654"/>
                <a:gd name="connsiteX11" fmla="*/ 1369220 w 1555227"/>
                <a:gd name="connsiteY11" fmla="*/ 1506415 h 2644654"/>
                <a:gd name="connsiteX12" fmla="*/ 1552574 w 1555227"/>
                <a:gd name="connsiteY12" fmla="*/ 2296990 h 2644654"/>
                <a:gd name="connsiteX13" fmla="*/ 1457324 w 1555227"/>
                <a:gd name="connsiteY13" fmla="*/ 2230315 h 2644654"/>
                <a:gd name="connsiteX14" fmla="*/ 1252537 w 1555227"/>
                <a:gd name="connsiteY14" fmla="*/ 1568328 h 2644654"/>
                <a:gd name="connsiteX15" fmla="*/ 1182687 w 1555227"/>
                <a:gd name="connsiteY15" fmla="*/ 1330205 h 2644654"/>
                <a:gd name="connsiteX16" fmla="*/ 527050 w 1555227"/>
                <a:gd name="connsiteY16" fmla="*/ 1319091 h 2644654"/>
                <a:gd name="connsiteX17" fmla="*/ 428625 w 1555227"/>
                <a:gd name="connsiteY17" fmla="*/ 1646116 h 2644654"/>
                <a:gd name="connsiteX18" fmla="*/ 157163 w 1555227"/>
                <a:gd name="connsiteY18" fmla="*/ 2273179 h 2644654"/>
                <a:gd name="connsiteX19" fmla="*/ 126206 w 1555227"/>
                <a:gd name="connsiteY19" fmla="*/ 2473204 h 2644654"/>
                <a:gd name="connsiteX20" fmla="*/ 147638 w 1555227"/>
                <a:gd name="connsiteY20" fmla="*/ 2561309 h 2644654"/>
                <a:gd name="connsiteX21" fmla="*/ 109538 w 1555227"/>
                <a:gd name="connsiteY21" fmla="*/ 2597028 h 2644654"/>
                <a:gd name="connsiteX22" fmla="*/ 97631 w 1555227"/>
                <a:gd name="connsiteY22" fmla="*/ 2644654 h 2644654"/>
                <a:gd name="connsiteX23" fmla="*/ 0 w 1555227"/>
                <a:gd name="connsiteY23" fmla="*/ 2437485 h 2644654"/>
                <a:gd name="connsiteX24" fmla="*/ 69850 w 1555227"/>
                <a:gd name="connsiteY24" fmla="*/ 2328741 h 2644654"/>
                <a:gd name="connsiteX25" fmla="*/ 300040 w 1555227"/>
                <a:gd name="connsiteY25" fmla="*/ 1549281 h 2644654"/>
                <a:gd name="connsiteX26" fmla="*/ 349250 w 1555227"/>
                <a:gd name="connsiteY26" fmla="*/ 969841 h 2644654"/>
                <a:gd name="connsiteX27" fmla="*/ 365126 w 1555227"/>
                <a:gd name="connsiteY27" fmla="*/ 896817 h 2644654"/>
                <a:gd name="connsiteX28" fmla="*/ 450850 w 1555227"/>
                <a:gd name="connsiteY28" fmla="*/ 747592 h 2644654"/>
                <a:gd name="connsiteX29" fmla="*/ 311151 w 1555227"/>
                <a:gd name="connsiteY29" fmla="*/ 763468 h 2644654"/>
                <a:gd name="connsiteX30" fmla="*/ 514351 w 1555227"/>
                <a:gd name="connsiteY30" fmla="*/ 617417 h 2644654"/>
                <a:gd name="connsiteX31" fmla="*/ 436565 w 1555227"/>
                <a:gd name="connsiteY31" fmla="*/ 593606 h 2644654"/>
                <a:gd name="connsiteX0" fmla="*/ 436565 w 1555227"/>
                <a:gd name="connsiteY0" fmla="*/ 593606 h 2644654"/>
                <a:gd name="connsiteX1" fmla="*/ 638176 w 1555227"/>
                <a:gd name="connsiteY1" fmla="*/ 322142 h 2644654"/>
                <a:gd name="connsiteX2" fmla="*/ 1136652 w 1555227"/>
                <a:gd name="connsiteY2" fmla="*/ 114181 h 2644654"/>
                <a:gd name="connsiteX3" fmla="*/ 1111252 w 1555227"/>
                <a:gd name="connsiteY3" fmla="*/ 141168 h 2644654"/>
                <a:gd name="connsiteX4" fmla="*/ 1152527 w 1555227"/>
                <a:gd name="connsiteY4" fmla="*/ 261818 h 2644654"/>
                <a:gd name="connsiteX5" fmla="*/ 1181101 w 1555227"/>
                <a:gd name="connsiteY5" fmla="*/ 388818 h 2644654"/>
                <a:gd name="connsiteX6" fmla="*/ 1155702 w 1555227"/>
                <a:gd name="connsiteY6" fmla="*/ 438031 h 2644654"/>
                <a:gd name="connsiteX7" fmla="*/ 1139826 w 1555227"/>
                <a:gd name="connsiteY7" fmla="*/ 484067 h 2644654"/>
                <a:gd name="connsiteX8" fmla="*/ 990601 w 1555227"/>
                <a:gd name="connsiteY8" fmla="*/ 553917 h 2644654"/>
                <a:gd name="connsiteX9" fmla="*/ 965200 w 1555227"/>
                <a:gd name="connsiteY9" fmla="*/ 687267 h 2644654"/>
                <a:gd name="connsiteX10" fmla="*/ 1279525 w 1555227"/>
                <a:gd name="connsiteY10" fmla="*/ 833317 h 2644654"/>
                <a:gd name="connsiteX11" fmla="*/ 1369220 w 1555227"/>
                <a:gd name="connsiteY11" fmla="*/ 1506415 h 2644654"/>
                <a:gd name="connsiteX12" fmla="*/ 1552574 w 1555227"/>
                <a:gd name="connsiteY12" fmla="*/ 2296990 h 2644654"/>
                <a:gd name="connsiteX13" fmla="*/ 1457324 w 1555227"/>
                <a:gd name="connsiteY13" fmla="*/ 2230315 h 2644654"/>
                <a:gd name="connsiteX14" fmla="*/ 1252537 w 1555227"/>
                <a:gd name="connsiteY14" fmla="*/ 1568328 h 2644654"/>
                <a:gd name="connsiteX15" fmla="*/ 1182687 w 1555227"/>
                <a:gd name="connsiteY15" fmla="*/ 1330205 h 2644654"/>
                <a:gd name="connsiteX16" fmla="*/ 527050 w 1555227"/>
                <a:gd name="connsiteY16" fmla="*/ 1319091 h 2644654"/>
                <a:gd name="connsiteX17" fmla="*/ 428625 w 1555227"/>
                <a:gd name="connsiteY17" fmla="*/ 1646116 h 2644654"/>
                <a:gd name="connsiteX18" fmla="*/ 157163 w 1555227"/>
                <a:gd name="connsiteY18" fmla="*/ 2273179 h 2644654"/>
                <a:gd name="connsiteX19" fmla="*/ 126206 w 1555227"/>
                <a:gd name="connsiteY19" fmla="*/ 2473204 h 2644654"/>
                <a:gd name="connsiteX20" fmla="*/ 147638 w 1555227"/>
                <a:gd name="connsiteY20" fmla="*/ 2561309 h 2644654"/>
                <a:gd name="connsiteX21" fmla="*/ 109538 w 1555227"/>
                <a:gd name="connsiteY21" fmla="*/ 2597028 h 2644654"/>
                <a:gd name="connsiteX22" fmla="*/ 97631 w 1555227"/>
                <a:gd name="connsiteY22" fmla="*/ 2644654 h 2644654"/>
                <a:gd name="connsiteX23" fmla="*/ 0 w 1555227"/>
                <a:gd name="connsiteY23" fmla="*/ 2437485 h 2644654"/>
                <a:gd name="connsiteX24" fmla="*/ 69850 w 1555227"/>
                <a:gd name="connsiteY24" fmla="*/ 2328741 h 2644654"/>
                <a:gd name="connsiteX25" fmla="*/ 300040 w 1555227"/>
                <a:gd name="connsiteY25" fmla="*/ 1549281 h 2644654"/>
                <a:gd name="connsiteX26" fmla="*/ 349250 w 1555227"/>
                <a:gd name="connsiteY26" fmla="*/ 969841 h 2644654"/>
                <a:gd name="connsiteX27" fmla="*/ 365126 w 1555227"/>
                <a:gd name="connsiteY27" fmla="*/ 896817 h 2644654"/>
                <a:gd name="connsiteX28" fmla="*/ 450850 w 1555227"/>
                <a:gd name="connsiteY28" fmla="*/ 747592 h 2644654"/>
                <a:gd name="connsiteX29" fmla="*/ 311151 w 1555227"/>
                <a:gd name="connsiteY29" fmla="*/ 763468 h 2644654"/>
                <a:gd name="connsiteX30" fmla="*/ 514351 w 1555227"/>
                <a:gd name="connsiteY30" fmla="*/ 617417 h 2644654"/>
                <a:gd name="connsiteX31" fmla="*/ 436565 w 1555227"/>
                <a:gd name="connsiteY31" fmla="*/ 593606 h 2644654"/>
                <a:gd name="connsiteX0" fmla="*/ 436565 w 1555620"/>
                <a:gd name="connsiteY0" fmla="*/ 593606 h 2644654"/>
                <a:gd name="connsiteX1" fmla="*/ 638176 w 1555620"/>
                <a:gd name="connsiteY1" fmla="*/ 322142 h 2644654"/>
                <a:gd name="connsiteX2" fmla="*/ 1136652 w 1555620"/>
                <a:gd name="connsiteY2" fmla="*/ 114181 h 2644654"/>
                <a:gd name="connsiteX3" fmla="*/ 1111252 w 1555620"/>
                <a:gd name="connsiteY3" fmla="*/ 141168 h 2644654"/>
                <a:gd name="connsiteX4" fmla="*/ 1152527 w 1555620"/>
                <a:gd name="connsiteY4" fmla="*/ 261818 h 2644654"/>
                <a:gd name="connsiteX5" fmla="*/ 1181101 w 1555620"/>
                <a:gd name="connsiteY5" fmla="*/ 388818 h 2644654"/>
                <a:gd name="connsiteX6" fmla="*/ 1155702 w 1555620"/>
                <a:gd name="connsiteY6" fmla="*/ 438031 h 2644654"/>
                <a:gd name="connsiteX7" fmla="*/ 1139826 w 1555620"/>
                <a:gd name="connsiteY7" fmla="*/ 484067 h 2644654"/>
                <a:gd name="connsiteX8" fmla="*/ 990601 w 1555620"/>
                <a:gd name="connsiteY8" fmla="*/ 553917 h 2644654"/>
                <a:gd name="connsiteX9" fmla="*/ 965200 w 1555620"/>
                <a:gd name="connsiteY9" fmla="*/ 687267 h 2644654"/>
                <a:gd name="connsiteX10" fmla="*/ 1279525 w 1555620"/>
                <a:gd name="connsiteY10" fmla="*/ 833317 h 2644654"/>
                <a:gd name="connsiteX11" fmla="*/ 1381126 w 1555620"/>
                <a:gd name="connsiteY11" fmla="*/ 1506415 h 2644654"/>
                <a:gd name="connsiteX12" fmla="*/ 1552574 w 1555620"/>
                <a:gd name="connsiteY12" fmla="*/ 2296990 h 2644654"/>
                <a:gd name="connsiteX13" fmla="*/ 1457324 w 1555620"/>
                <a:gd name="connsiteY13" fmla="*/ 2230315 h 2644654"/>
                <a:gd name="connsiteX14" fmla="*/ 1252537 w 1555620"/>
                <a:gd name="connsiteY14" fmla="*/ 1568328 h 2644654"/>
                <a:gd name="connsiteX15" fmla="*/ 1182687 w 1555620"/>
                <a:gd name="connsiteY15" fmla="*/ 1330205 h 2644654"/>
                <a:gd name="connsiteX16" fmla="*/ 527050 w 1555620"/>
                <a:gd name="connsiteY16" fmla="*/ 1319091 h 2644654"/>
                <a:gd name="connsiteX17" fmla="*/ 428625 w 1555620"/>
                <a:gd name="connsiteY17" fmla="*/ 1646116 h 2644654"/>
                <a:gd name="connsiteX18" fmla="*/ 157163 w 1555620"/>
                <a:gd name="connsiteY18" fmla="*/ 2273179 h 2644654"/>
                <a:gd name="connsiteX19" fmla="*/ 126206 w 1555620"/>
                <a:gd name="connsiteY19" fmla="*/ 2473204 h 2644654"/>
                <a:gd name="connsiteX20" fmla="*/ 147638 w 1555620"/>
                <a:gd name="connsiteY20" fmla="*/ 2561309 h 2644654"/>
                <a:gd name="connsiteX21" fmla="*/ 109538 w 1555620"/>
                <a:gd name="connsiteY21" fmla="*/ 2597028 h 2644654"/>
                <a:gd name="connsiteX22" fmla="*/ 97631 w 1555620"/>
                <a:gd name="connsiteY22" fmla="*/ 2644654 h 2644654"/>
                <a:gd name="connsiteX23" fmla="*/ 0 w 1555620"/>
                <a:gd name="connsiteY23" fmla="*/ 2437485 h 2644654"/>
                <a:gd name="connsiteX24" fmla="*/ 69850 w 1555620"/>
                <a:gd name="connsiteY24" fmla="*/ 2328741 h 2644654"/>
                <a:gd name="connsiteX25" fmla="*/ 300040 w 1555620"/>
                <a:gd name="connsiteY25" fmla="*/ 1549281 h 2644654"/>
                <a:gd name="connsiteX26" fmla="*/ 349250 w 1555620"/>
                <a:gd name="connsiteY26" fmla="*/ 969841 h 2644654"/>
                <a:gd name="connsiteX27" fmla="*/ 365126 w 1555620"/>
                <a:gd name="connsiteY27" fmla="*/ 896817 h 2644654"/>
                <a:gd name="connsiteX28" fmla="*/ 450850 w 1555620"/>
                <a:gd name="connsiteY28" fmla="*/ 747592 h 2644654"/>
                <a:gd name="connsiteX29" fmla="*/ 311151 w 1555620"/>
                <a:gd name="connsiteY29" fmla="*/ 763468 h 2644654"/>
                <a:gd name="connsiteX30" fmla="*/ 514351 w 1555620"/>
                <a:gd name="connsiteY30" fmla="*/ 617417 h 2644654"/>
                <a:gd name="connsiteX31" fmla="*/ 436565 w 1555620"/>
                <a:gd name="connsiteY31" fmla="*/ 593606 h 2644654"/>
                <a:gd name="connsiteX0" fmla="*/ 436565 w 1554993"/>
                <a:gd name="connsiteY0" fmla="*/ 593606 h 2644654"/>
                <a:gd name="connsiteX1" fmla="*/ 638176 w 1554993"/>
                <a:gd name="connsiteY1" fmla="*/ 322142 h 2644654"/>
                <a:gd name="connsiteX2" fmla="*/ 1136652 w 1554993"/>
                <a:gd name="connsiteY2" fmla="*/ 114181 h 2644654"/>
                <a:gd name="connsiteX3" fmla="*/ 1111252 w 1554993"/>
                <a:gd name="connsiteY3" fmla="*/ 141168 h 2644654"/>
                <a:gd name="connsiteX4" fmla="*/ 1152527 w 1554993"/>
                <a:gd name="connsiteY4" fmla="*/ 261818 h 2644654"/>
                <a:gd name="connsiteX5" fmla="*/ 1181101 w 1554993"/>
                <a:gd name="connsiteY5" fmla="*/ 388818 h 2644654"/>
                <a:gd name="connsiteX6" fmla="*/ 1155702 w 1554993"/>
                <a:gd name="connsiteY6" fmla="*/ 438031 h 2644654"/>
                <a:gd name="connsiteX7" fmla="*/ 1139826 w 1554993"/>
                <a:gd name="connsiteY7" fmla="*/ 484067 h 2644654"/>
                <a:gd name="connsiteX8" fmla="*/ 990601 w 1554993"/>
                <a:gd name="connsiteY8" fmla="*/ 553917 h 2644654"/>
                <a:gd name="connsiteX9" fmla="*/ 965200 w 1554993"/>
                <a:gd name="connsiteY9" fmla="*/ 687267 h 2644654"/>
                <a:gd name="connsiteX10" fmla="*/ 1279525 w 1554993"/>
                <a:gd name="connsiteY10" fmla="*/ 833317 h 2644654"/>
                <a:gd name="connsiteX11" fmla="*/ 1381126 w 1554993"/>
                <a:gd name="connsiteY11" fmla="*/ 1506415 h 2644654"/>
                <a:gd name="connsiteX12" fmla="*/ 1552574 w 1554993"/>
                <a:gd name="connsiteY12" fmla="*/ 2296990 h 2644654"/>
                <a:gd name="connsiteX13" fmla="*/ 1457324 w 1554993"/>
                <a:gd name="connsiteY13" fmla="*/ 2230315 h 2644654"/>
                <a:gd name="connsiteX14" fmla="*/ 1252537 w 1554993"/>
                <a:gd name="connsiteY14" fmla="*/ 1568328 h 2644654"/>
                <a:gd name="connsiteX15" fmla="*/ 1182687 w 1554993"/>
                <a:gd name="connsiteY15" fmla="*/ 1330205 h 2644654"/>
                <a:gd name="connsiteX16" fmla="*/ 527050 w 1554993"/>
                <a:gd name="connsiteY16" fmla="*/ 1319091 h 2644654"/>
                <a:gd name="connsiteX17" fmla="*/ 428625 w 1554993"/>
                <a:gd name="connsiteY17" fmla="*/ 1646116 h 2644654"/>
                <a:gd name="connsiteX18" fmla="*/ 157163 w 1554993"/>
                <a:gd name="connsiteY18" fmla="*/ 2273179 h 2644654"/>
                <a:gd name="connsiteX19" fmla="*/ 126206 w 1554993"/>
                <a:gd name="connsiteY19" fmla="*/ 2473204 h 2644654"/>
                <a:gd name="connsiteX20" fmla="*/ 147638 w 1554993"/>
                <a:gd name="connsiteY20" fmla="*/ 2561309 h 2644654"/>
                <a:gd name="connsiteX21" fmla="*/ 109538 w 1554993"/>
                <a:gd name="connsiteY21" fmla="*/ 2597028 h 2644654"/>
                <a:gd name="connsiteX22" fmla="*/ 97631 w 1554993"/>
                <a:gd name="connsiteY22" fmla="*/ 2644654 h 2644654"/>
                <a:gd name="connsiteX23" fmla="*/ 0 w 1554993"/>
                <a:gd name="connsiteY23" fmla="*/ 2437485 h 2644654"/>
                <a:gd name="connsiteX24" fmla="*/ 69850 w 1554993"/>
                <a:gd name="connsiteY24" fmla="*/ 2328741 h 2644654"/>
                <a:gd name="connsiteX25" fmla="*/ 300040 w 1554993"/>
                <a:gd name="connsiteY25" fmla="*/ 1549281 h 2644654"/>
                <a:gd name="connsiteX26" fmla="*/ 349250 w 1554993"/>
                <a:gd name="connsiteY26" fmla="*/ 969841 h 2644654"/>
                <a:gd name="connsiteX27" fmla="*/ 365126 w 1554993"/>
                <a:gd name="connsiteY27" fmla="*/ 896817 h 2644654"/>
                <a:gd name="connsiteX28" fmla="*/ 450850 w 1554993"/>
                <a:gd name="connsiteY28" fmla="*/ 747592 h 2644654"/>
                <a:gd name="connsiteX29" fmla="*/ 311151 w 1554993"/>
                <a:gd name="connsiteY29" fmla="*/ 763468 h 2644654"/>
                <a:gd name="connsiteX30" fmla="*/ 514351 w 1554993"/>
                <a:gd name="connsiteY30" fmla="*/ 617417 h 2644654"/>
                <a:gd name="connsiteX31" fmla="*/ 436565 w 1554993"/>
                <a:gd name="connsiteY31" fmla="*/ 593606 h 2644654"/>
                <a:gd name="connsiteX0" fmla="*/ 436565 w 1554993"/>
                <a:gd name="connsiteY0" fmla="*/ 593606 h 2644654"/>
                <a:gd name="connsiteX1" fmla="*/ 638176 w 1554993"/>
                <a:gd name="connsiteY1" fmla="*/ 322142 h 2644654"/>
                <a:gd name="connsiteX2" fmla="*/ 1136652 w 1554993"/>
                <a:gd name="connsiteY2" fmla="*/ 114181 h 2644654"/>
                <a:gd name="connsiteX3" fmla="*/ 1111252 w 1554993"/>
                <a:gd name="connsiteY3" fmla="*/ 141168 h 2644654"/>
                <a:gd name="connsiteX4" fmla="*/ 1152527 w 1554993"/>
                <a:gd name="connsiteY4" fmla="*/ 261818 h 2644654"/>
                <a:gd name="connsiteX5" fmla="*/ 1181101 w 1554993"/>
                <a:gd name="connsiteY5" fmla="*/ 388818 h 2644654"/>
                <a:gd name="connsiteX6" fmla="*/ 1155702 w 1554993"/>
                <a:gd name="connsiteY6" fmla="*/ 438031 h 2644654"/>
                <a:gd name="connsiteX7" fmla="*/ 1139826 w 1554993"/>
                <a:gd name="connsiteY7" fmla="*/ 484067 h 2644654"/>
                <a:gd name="connsiteX8" fmla="*/ 990601 w 1554993"/>
                <a:gd name="connsiteY8" fmla="*/ 553917 h 2644654"/>
                <a:gd name="connsiteX9" fmla="*/ 965200 w 1554993"/>
                <a:gd name="connsiteY9" fmla="*/ 687267 h 2644654"/>
                <a:gd name="connsiteX10" fmla="*/ 1279525 w 1554993"/>
                <a:gd name="connsiteY10" fmla="*/ 833317 h 2644654"/>
                <a:gd name="connsiteX11" fmla="*/ 1381126 w 1554993"/>
                <a:gd name="connsiteY11" fmla="*/ 1506415 h 2644654"/>
                <a:gd name="connsiteX12" fmla="*/ 1552574 w 1554993"/>
                <a:gd name="connsiteY12" fmla="*/ 2296990 h 2644654"/>
                <a:gd name="connsiteX13" fmla="*/ 1457324 w 1554993"/>
                <a:gd name="connsiteY13" fmla="*/ 2230315 h 2644654"/>
                <a:gd name="connsiteX14" fmla="*/ 1252537 w 1554993"/>
                <a:gd name="connsiteY14" fmla="*/ 1568328 h 2644654"/>
                <a:gd name="connsiteX15" fmla="*/ 1182687 w 1554993"/>
                <a:gd name="connsiteY15" fmla="*/ 1330205 h 2644654"/>
                <a:gd name="connsiteX16" fmla="*/ 527050 w 1554993"/>
                <a:gd name="connsiteY16" fmla="*/ 1319091 h 2644654"/>
                <a:gd name="connsiteX17" fmla="*/ 428625 w 1554993"/>
                <a:gd name="connsiteY17" fmla="*/ 1646116 h 2644654"/>
                <a:gd name="connsiteX18" fmla="*/ 157163 w 1554993"/>
                <a:gd name="connsiteY18" fmla="*/ 2273179 h 2644654"/>
                <a:gd name="connsiteX19" fmla="*/ 126206 w 1554993"/>
                <a:gd name="connsiteY19" fmla="*/ 2473204 h 2644654"/>
                <a:gd name="connsiteX20" fmla="*/ 147638 w 1554993"/>
                <a:gd name="connsiteY20" fmla="*/ 2561309 h 2644654"/>
                <a:gd name="connsiteX21" fmla="*/ 109538 w 1554993"/>
                <a:gd name="connsiteY21" fmla="*/ 2597028 h 2644654"/>
                <a:gd name="connsiteX22" fmla="*/ 97631 w 1554993"/>
                <a:gd name="connsiteY22" fmla="*/ 2644654 h 2644654"/>
                <a:gd name="connsiteX23" fmla="*/ 0 w 1554993"/>
                <a:gd name="connsiteY23" fmla="*/ 2437485 h 2644654"/>
                <a:gd name="connsiteX24" fmla="*/ 69850 w 1554993"/>
                <a:gd name="connsiteY24" fmla="*/ 2328741 h 2644654"/>
                <a:gd name="connsiteX25" fmla="*/ 300040 w 1554993"/>
                <a:gd name="connsiteY25" fmla="*/ 1549281 h 2644654"/>
                <a:gd name="connsiteX26" fmla="*/ 349250 w 1554993"/>
                <a:gd name="connsiteY26" fmla="*/ 969841 h 2644654"/>
                <a:gd name="connsiteX27" fmla="*/ 365126 w 1554993"/>
                <a:gd name="connsiteY27" fmla="*/ 896817 h 2644654"/>
                <a:gd name="connsiteX28" fmla="*/ 450850 w 1554993"/>
                <a:gd name="connsiteY28" fmla="*/ 747592 h 2644654"/>
                <a:gd name="connsiteX29" fmla="*/ 311151 w 1554993"/>
                <a:gd name="connsiteY29" fmla="*/ 763468 h 2644654"/>
                <a:gd name="connsiteX30" fmla="*/ 514351 w 1554993"/>
                <a:gd name="connsiteY30" fmla="*/ 617417 h 2644654"/>
                <a:gd name="connsiteX31" fmla="*/ 436565 w 1554993"/>
                <a:gd name="connsiteY31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52537 w 1555240"/>
                <a:gd name="connsiteY14" fmla="*/ 1568328 h 2644654"/>
                <a:gd name="connsiteX15" fmla="*/ 1182687 w 1555240"/>
                <a:gd name="connsiteY15" fmla="*/ 1330205 h 2644654"/>
                <a:gd name="connsiteX16" fmla="*/ 527050 w 1555240"/>
                <a:gd name="connsiteY16" fmla="*/ 1319091 h 2644654"/>
                <a:gd name="connsiteX17" fmla="*/ 428625 w 1555240"/>
                <a:gd name="connsiteY17" fmla="*/ 1646116 h 2644654"/>
                <a:gd name="connsiteX18" fmla="*/ 157163 w 1555240"/>
                <a:gd name="connsiteY18" fmla="*/ 2273179 h 2644654"/>
                <a:gd name="connsiteX19" fmla="*/ 126206 w 1555240"/>
                <a:gd name="connsiteY19" fmla="*/ 2473204 h 2644654"/>
                <a:gd name="connsiteX20" fmla="*/ 147638 w 1555240"/>
                <a:gd name="connsiteY20" fmla="*/ 2561309 h 2644654"/>
                <a:gd name="connsiteX21" fmla="*/ 109538 w 1555240"/>
                <a:gd name="connsiteY21" fmla="*/ 2597028 h 2644654"/>
                <a:gd name="connsiteX22" fmla="*/ 97631 w 1555240"/>
                <a:gd name="connsiteY22" fmla="*/ 2644654 h 2644654"/>
                <a:gd name="connsiteX23" fmla="*/ 0 w 1555240"/>
                <a:gd name="connsiteY23" fmla="*/ 2437485 h 2644654"/>
                <a:gd name="connsiteX24" fmla="*/ 69850 w 1555240"/>
                <a:gd name="connsiteY24" fmla="*/ 2328741 h 2644654"/>
                <a:gd name="connsiteX25" fmla="*/ 300040 w 1555240"/>
                <a:gd name="connsiteY25" fmla="*/ 1549281 h 2644654"/>
                <a:gd name="connsiteX26" fmla="*/ 349250 w 1555240"/>
                <a:gd name="connsiteY26" fmla="*/ 969841 h 2644654"/>
                <a:gd name="connsiteX27" fmla="*/ 365126 w 1555240"/>
                <a:gd name="connsiteY27" fmla="*/ 896817 h 2644654"/>
                <a:gd name="connsiteX28" fmla="*/ 450850 w 1555240"/>
                <a:gd name="connsiteY28" fmla="*/ 747592 h 2644654"/>
                <a:gd name="connsiteX29" fmla="*/ 311151 w 1555240"/>
                <a:gd name="connsiteY29" fmla="*/ 763468 h 2644654"/>
                <a:gd name="connsiteX30" fmla="*/ 514351 w 1555240"/>
                <a:gd name="connsiteY30" fmla="*/ 617417 h 2644654"/>
                <a:gd name="connsiteX31" fmla="*/ 436565 w 1555240"/>
                <a:gd name="connsiteY31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527050 w 1555240"/>
                <a:gd name="connsiteY16" fmla="*/ 1319091 h 2644654"/>
                <a:gd name="connsiteX17" fmla="*/ 428625 w 1555240"/>
                <a:gd name="connsiteY17" fmla="*/ 1646116 h 2644654"/>
                <a:gd name="connsiteX18" fmla="*/ 157163 w 1555240"/>
                <a:gd name="connsiteY18" fmla="*/ 2273179 h 2644654"/>
                <a:gd name="connsiteX19" fmla="*/ 126206 w 1555240"/>
                <a:gd name="connsiteY19" fmla="*/ 2473204 h 2644654"/>
                <a:gd name="connsiteX20" fmla="*/ 147638 w 1555240"/>
                <a:gd name="connsiteY20" fmla="*/ 2561309 h 2644654"/>
                <a:gd name="connsiteX21" fmla="*/ 109538 w 1555240"/>
                <a:gd name="connsiteY21" fmla="*/ 2597028 h 2644654"/>
                <a:gd name="connsiteX22" fmla="*/ 97631 w 1555240"/>
                <a:gd name="connsiteY22" fmla="*/ 2644654 h 2644654"/>
                <a:gd name="connsiteX23" fmla="*/ 0 w 1555240"/>
                <a:gd name="connsiteY23" fmla="*/ 2437485 h 2644654"/>
                <a:gd name="connsiteX24" fmla="*/ 69850 w 1555240"/>
                <a:gd name="connsiteY24" fmla="*/ 2328741 h 2644654"/>
                <a:gd name="connsiteX25" fmla="*/ 300040 w 1555240"/>
                <a:gd name="connsiteY25" fmla="*/ 1549281 h 2644654"/>
                <a:gd name="connsiteX26" fmla="*/ 349250 w 1555240"/>
                <a:gd name="connsiteY26" fmla="*/ 969841 h 2644654"/>
                <a:gd name="connsiteX27" fmla="*/ 365126 w 1555240"/>
                <a:gd name="connsiteY27" fmla="*/ 896817 h 2644654"/>
                <a:gd name="connsiteX28" fmla="*/ 450850 w 1555240"/>
                <a:gd name="connsiteY28" fmla="*/ 747592 h 2644654"/>
                <a:gd name="connsiteX29" fmla="*/ 311151 w 1555240"/>
                <a:gd name="connsiteY29" fmla="*/ 763468 h 2644654"/>
                <a:gd name="connsiteX30" fmla="*/ 514351 w 1555240"/>
                <a:gd name="connsiteY30" fmla="*/ 617417 h 2644654"/>
                <a:gd name="connsiteX31" fmla="*/ 436565 w 1555240"/>
                <a:gd name="connsiteY31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527050 w 1555240"/>
                <a:gd name="connsiteY16" fmla="*/ 1319091 h 2644654"/>
                <a:gd name="connsiteX17" fmla="*/ 428625 w 1555240"/>
                <a:gd name="connsiteY17" fmla="*/ 1646116 h 2644654"/>
                <a:gd name="connsiteX18" fmla="*/ 157163 w 1555240"/>
                <a:gd name="connsiteY18" fmla="*/ 2273179 h 2644654"/>
                <a:gd name="connsiteX19" fmla="*/ 126206 w 1555240"/>
                <a:gd name="connsiteY19" fmla="*/ 2473204 h 2644654"/>
                <a:gd name="connsiteX20" fmla="*/ 147638 w 1555240"/>
                <a:gd name="connsiteY20" fmla="*/ 2561309 h 2644654"/>
                <a:gd name="connsiteX21" fmla="*/ 109538 w 1555240"/>
                <a:gd name="connsiteY21" fmla="*/ 2597028 h 2644654"/>
                <a:gd name="connsiteX22" fmla="*/ 97631 w 1555240"/>
                <a:gd name="connsiteY22" fmla="*/ 2644654 h 2644654"/>
                <a:gd name="connsiteX23" fmla="*/ 0 w 1555240"/>
                <a:gd name="connsiteY23" fmla="*/ 2437485 h 2644654"/>
                <a:gd name="connsiteX24" fmla="*/ 69850 w 1555240"/>
                <a:gd name="connsiteY24" fmla="*/ 2328741 h 2644654"/>
                <a:gd name="connsiteX25" fmla="*/ 300040 w 1555240"/>
                <a:gd name="connsiteY25" fmla="*/ 1549281 h 2644654"/>
                <a:gd name="connsiteX26" fmla="*/ 349250 w 1555240"/>
                <a:gd name="connsiteY26" fmla="*/ 969841 h 2644654"/>
                <a:gd name="connsiteX27" fmla="*/ 365126 w 1555240"/>
                <a:gd name="connsiteY27" fmla="*/ 896817 h 2644654"/>
                <a:gd name="connsiteX28" fmla="*/ 450850 w 1555240"/>
                <a:gd name="connsiteY28" fmla="*/ 747592 h 2644654"/>
                <a:gd name="connsiteX29" fmla="*/ 311151 w 1555240"/>
                <a:gd name="connsiteY29" fmla="*/ 763468 h 2644654"/>
                <a:gd name="connsiteX30" fmla="*/ 514351 w 1555240"/>
                <a:gd name="connsiteY30" fmla="*/ 617417 h 2644654"/>
                <a:gd name="connsiteX31" fmla="*/ 436565 w 1555240"/>
                <a:gd name="connsiteY31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527050 w 1555240"/>
                <a:gd name="connsiteY16" fmla="*/ 1319091 h 2644654"/>
                <a:gd name="connsiteX17" fmla="*/ 428625 w 1555240"/>
                <a:gd name="connsiteY17" fmla="*/ 1646116 h 2644654"/>
                <a:gd name="connsiteX18" fmla="*/ 157163 w 1555240"/>
                <a:gd name="connsiteY18" fmla="*/ 2273179 h 2644654"/>
                <a:gd name="connsiteX19" fmla="*/ 126206 w 1555240"/>
                <a:gd name="connsiteY19" fmla="*/ 2473204 h 2644654"/>
                <a:gd name="connsiteX20" fmla="*/ 147638 w 1555240"/>
                <a:gd name="connsiteY20" fmla="*/ 2561309 h 2644654"/>
                <a:gd name="connsiteX21" fmla="*/ 109538 w 1555240"/>
                <a:gd name="connsiteY21" fmla="*/ 2597028 h 2644654"/>
                <a:gd name="connsiteX22" fmla="*/ 97631 w 1555240"/>
                <a:gd name="connsiteY22" fmla="*/ 2644654 h 2644654"/>
                <a:gd name="connsiteX23" fmla="*/ 0 w 1555240"/>
                <a:gd name="connsiteY23" fmla="*/ 2437485 h 2644654"/>
                <a:gd name="connsiteX24" fmla="*/ 69850 w 1555240"/>
                <a:gd name="connsiteY24" fmla="*/ 2328741 h 2644654"/>
                <a:gd name="connsiteX25" fmla="*/ 300040 w 1555240"/>
                <a:gd name="connsiteY25" fmla="*/ 1549281 h 2644654"/>
                <a:gd name="connsiteX26" fmla="*/ 349250 w 1555240"/>
                <a:gd name="connsiteY26" fmla="*/ 969841 h 2644654"/>
                <a:gd name="connsiteX27" fmla="*/ 365126 w 1555240"/>
                <a:gd name="connsiteY27" fmla="*/ 896817 h 2644654"/>
                <a:gd name="connsiteX28" fmla="*/ 450850 w 1555240"/>
                <a:gd name="connsiteY28" fmla="*/ 747592 h 2644654"/>
                <a:gd name="connsiteX29" fmla="*/ 311151 w 1555240"/>
                <a:gd name="connsiteY29" fmla="*/ 763468 h 2644654"/>
                <a:gd name="connsiteX30" fmla="*/ 514351 w 1555240"/>
                <a:gd name="connsiteY30" fmla="*/ 617417 h 2644654"/>
                <a:gd name="connsiteX31" fmla="*/ 436565 w 1555240"/>
                <a:gd name="connsiteY31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527050 w 1555240"/>
                <a:gd name="connsiteY16" fmla="*/ 1319091 h 2644654"/>
                <a:gd name="connsiteX17" fmla="*/ 428625 w 1555240"/>
                <a:gd name="connsiteY17" fmla="*/ 1646116 h 2644654"/>
                <a:gd name="connsiteX18" fmla="*/ 157163 w 1555240"/>
                <a:gd name="connsiteY18" fmla="*/ 2273179 h 2644654"/>
                <a:gd name="connsiteX19" fmla="*/ 126206 w 1555240"/>
                <a:gd name="connsiteY19" fmla="*/ 2473204 h 2644654"/>
                <a:gd name="connsiteX20" fmla="*/ 147638 w 1555240"/>
                <a:gd name="connsiteY20" fmla="*/ 2561309 h 2644654"/>
                <a:gd name="connsiteX21" fmla="*/ 109538 w 1555240"/>
                <a:gd name="connsiteY21" fmla="*/ 2597028 h 2644654"/>
                <a:gd name="connsiteX22" fmla="*/ 97631 w 1555240"/>
                <a:gd name="connsiteY22" fmla="*/ 2644654 h 2644654"/>
                <a:gd name="connsiteX23" fmla="*/ 0 w 1555240"/>
                <a:gd name="connsiteY23" fmla="*/ 2437485 h 2644654"/>
                <a:gd name="connsiteX24" fmla="*/ 69850 w 1555240"/>
                <a:gd name="connsiteY24" fmla="*/ 2328741 h 2644654"/>
                <a:gd name="connsiteX25" fmla="*/ 300040 w 1555240"/>
                <a:gd name="connsiteY25" fmla="*/ 1549281 h 2644654"/>
                <a:gd name="connsiteX26" fmla="*/ 349250 w 1555240"/>
                <a:gd name="connsiteY26" fmla="*/ 969841 h 2644654"/>
                <a:gd name="connsiteX27" fmla="*/ 365126 w 1555240"/>
                <a:gd name="connsiteY27" fmla="*/ 896817 h 2644654"/>
                <a:gd name="connsiteX28" fmla="*/ 450850 w 1555240"/>
                <a:gd name="connsiteY28" fmla="*/ 747592 h 2644654"/>
                <a:gd name="connsiteX29" fmla="*/ 311151 w 1555240"/>
                <a:gd name="connsiteY29" fmla="*/ 763468 h 2644654"/>
                <a:gd name="connsiteX30" fmla="*/ 514351 w 1555240"/>
                <a:gd name="connsiteY30" fmla="*/ 617417 h 2644654"/>
                <a:gd name="connsiteX31" fmla="*/ 436565 w 1555240"/>
                <a:gd name="connsiteY31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1140616 w 1555240"/>
                <a:gd name="connsiteY16" fmla="*/ 1580234 h 2644654"/>
                <a:gd name="connsiteX17" fmla="*/ 527050 w 1555240"/>
                <a:gd name="connsiteY17" fmla="*/ 1319091 h 2644654"/>
                <a:gd name="connsiteX18" fmla="*/ 428625 w 1555240"/>
                <a:gd name="connsiteY18" fmla="*/ 1646116 h 2644654"/>
                <a:gd name="connsiteX19" fmla="*/ 157163 w 1555240"/>
                <a:gd name="connsiteY19" fmla="*/ 2273179 h 2644654"/>
                <a:gd name="connsiteX20" fmla="*/ 126206 w 1555240"/>
                <a:gd name="connsiteY20" fmla="*/ 2473204 h 2644654"/>
                <a:gd name="connsiteX21" fmla="*/ 147638 w 1555240"/>
                <a:gd name="connsiteY21" fmla="*/ 2561309 h 2644654"/>
                <a:gd name="connsiteX22" fmla="*/ 109538 w 1555240"/>
                <a:gd name="connsiteY22" fmla="*/ 2597028 h 2644654"/>
                <a:gd name="connsiteX23" fmla="*/ 97631 w 1555240"/>
                <a:gd name="connsiteY23" fmla="*/ 2644654 h 2644654"/>
                <a:gd name="connsiteX24" fmla="*/ 0 w 1555240"/>
                <a:gd name="connsiteY24" fmla="*/ 2437485 h 2644654"/>
                <a:gd name="connsiteX25" fmla="*/ 69850 w 1555240"/>
                <a:gd name="connsiteY25" fmla="*/ 2328741 h 2644654"/>
                <a:gd name="connsiteX26" fmla="*/ 300040 w 1555240"/>
                <a:gd name="connsiteY26" fmla="*/ 1549281 h 2644654"/>
                <a:gd name="connsiteX27" fmla="*/ 349250 w 1555240"/>
                <a:gd name="connsiteY27" fmla="*/ 969841 h 2644654"/>
                <a:gd name="connsiteX28" fmla="*/ 365126 w 1555240"/>
                <a:gd name="connsiteY28" fmla="*/ 896817 h 2644654"/>
                <a:gd name="connsiteX29" fmla="*/ 450850 w 1555240"/>
                <a:gd name="connsiteY29" fmla="*/ 747592 h 2644654"/>
                <a:gd name="connsiteX30" fmla="*/ 311151 w 1555240"/>
                <a:gd name="connsiteY30" fmla="*/ 763468 h 2644654"/>
                <a:gd name="connsiteX31" fmla="*/ 514351 w 1555240"/>
                <a:gd name="connsiteY31" fmla="*/ 617417 h 2644654"/>
                <a:gd name="connsiteX32" fmla="*/ 436565 w 1555240"/>
                <a:gd name="connsiteY32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1140616 w 1555240"/>
                <a:gd name="connsiteY16" fmla="*/ 1580234 h 2644654"/>
                <a:gd name="connsiteX17" fmla="*/ 576260 w 1555240"/>
                <a:gd name="connsiteY17" fmla="*/ 1587378 h 2644654"/>
                <a:gd name="connsiteX18" fmla="*/ 527050 w 1555240"/>
                <a:gd name="connsiteY18" fmla="*/ 1319091 h 2644654"/>
                <a:gd name="connsiteX19" fmla="*/ 428625 w 1555240"/>
                <a:gd name="connsiteY19" fmla="*/ 1646116 h 2644654"/>
                <a:gd name="connsiteX20" fmla="*/ 157163 w 1555240"/>
                <a:gd name="connsiteY20" fmla="*/ 2273179 h 2644654"/>
                <a:gd name="connsiteX21" fmla="*/ 126206 w 1555240"/>
                <a:gd name="connsiteY21" fmla="*/ 2473204 h 2644654"/>
                <a:gd name="connsiteX22" fmla="*/ 147638 w 1555240"/>
                <a:gd name="connsiteY22" fmla="*/ 2561309 h 2644654"/>
                <a:gd name="connsiteX23" fmla="*/ 109538 w 1555240"/>
                <a:gd name="connsiteY23" fmla="*/ 2597028 h 2644654"/>
                <a:gd name="connsiteX24" fmla="*/ 97631 w 1555240"/>
                <a:gd name="connsiteY24" fmla="*/ 2644654 h 2644654"/>
                <a:gd name="connsiteX25" fmla="*/ 0 w 1555240"/>
                <a:gd name="connsiteY25" fmla="*/ 2437485 h 2644654"/>
                <a:gd name="connsiteX26" fmla="*/ 69850 w 1555240"/>
                <a:gd name="connsiteY26" fmla="*/ 2328741 h 2644654"/>
                <a:gd name="connsiteX27" fmla="*/ 300040 w 1555240"/>
                <a:gd name="connsiteY27" fmla="*/ 1549281 h 2644654"/>
                <a:gd name="connsiteX28" fmla="*/ 349250 w 1555240"/>
                <a:gd name="connsiteY28" fmla="*/ 969841 h 2644654"/>
                <a:gd name="connsiteX29" fmla="*/ 365126 w 1555240"/>
                <a:gd name="connsiteY29" fmla="*/ 896817 h 2644654"/>
                <a:gd name="connsiteX30" fmla="*/ 450850 w 1555240"/>
                <a:gd name="connsiteY30" fmla="*/ 747592 h 2644654"/>
                <a:gd name="connsiteX31" fmla="*/ 311151 w 1555240"/>
                <a:gd name="connsiteY31" fmla="*/ 763468 h 2644654"/>
                <a:gd name="connsiteX32" fmla="*/ 514351 w 1555240"/>
                <a:gd name="connsiteY32" fmla="*/ 617417 h 2644654"/>
                <a:gd name="connsiteX33" fmla="*/ 436565 w 1555240"/>
                <a:gd name="connsiteY33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1140616 w 1555240"/>
                <a:gd name="connsiteY16" fmla="*/ 1580234 h 2644654"/>
                <a:gd name="connsiteX17" fmla="*/ 576260 w 1555240"/>
                <a:gd name="connsiteY17" fmla="*/ 1587378 h 2644654"/>
                <a:gd name="connsiteX18" fmla="*/ 527050 w 1555240"/>
                <a:gd name="connsiteY18" fmla="*/ 1319091 h 2644654"/>
                <a:gd name="connsiteX19" fmla="*/ 428625 w 1555240"/>
                <a:gd name="connsiteY19" fmla="*/ 1646116 h 2644654"/>
                <a:gd name="connsiteX20" fmla="*/ 157163 w 1555240"/>
                <a:gd name="connsiteY20" fmla="*/ 2273179 h 2644654"/>
                <a:gd name="connsiteX21" fmla="*/ 126206 w 1555240"/>
                <a:gd name="connsiteY21" fmla="*/ 2473204 h 2644654"/>
                <a:gd name="connsiteX22" fmla="*/ 147638 w 1555240"/>
                <a:gd name="connsiteY22" fmla="*/ 2561309 h 2644654"/>
                <a:gd name="connsiteX23" fmla="*/ 109538 w 1555240"/>
                <a:gd name="connsiteY23" fmla="*/ 2597028 h 2644654"/>
                <a:gd name="connsiteX24" fmla="*/ 97631 w 1555240"/>
                <a:gd name="connsiteY24" fmla="*/ 2644654 h 2644654"/>
                <a:gd name="connsiteX25" fmla="*/ 0 w 1555240"/>
                <a:gd name="connsiteY25" fmla="*/ 2437485 h 2644654"/>
                <a:gd name="connsiteX26" fmla="*/ 69850 w 1555240"/>
                <a:gd name="connsiteY26" fmla="*/ 2328741 h 2644654"/>
                <a:gd name="connsiteX27" fmla="*/ 300040 w 1555240"/>
                <a:gd name="connsiteY27" fmla="*/ 1549281 h 2644654"/>
                <a:gd name="connsiteX28" fmla="*/ 349250 w 1555240"/>
                <a:gd name="connsiteY28" fmla="*/ 969841 h 2644654"/>
                <a:gd name="connsiteX29" fmla="*/ 365126 w 1555240"/>
                <a:gd name="connsiteY29" fmla="*/ 896817 h 2644654"/>
                <a:gd name="connsiteX30" fmla="*/ 450850 w 1555240"/>
                <a:gd name="connsiteY30" fmla="*/ 747592 h 2644654"/>
                <a:gd name="connsiteX31" fmla="*/ 311151 w 1555240"/>
                <a:gd name="connsiteY31" fmla="*/ 763468 h 2644654"/>
                <a:gd name="connsiteX32" fmla="*/ 514351 w 1555240"/>
                <a:gd name="connsiteY32" fmla="*/ 617417 h 2644654"/>
                <a:gd name="connsiteX33" fmla="*/ 436565 w 1555240"/>
                <a:gd name="connsiteY33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4 w 1555240"/>
                <a:gd name="connsiteY13" fmla="*/ 2230315 h 2644654"/>
                <a:gd name="connsiteX14" fmla="*/ 1243012 w 1555240"/>
                <a:gd name="connsiteY14" fmla="*/ 1568328 h 2644654"/>
                <a:gd name="connsiteX15" fmla="*/ 1182687 w 1555240"/>
                <a:gd name="connsiteY15" fmla="*/ 1330205 h 2644654"/>
                <a:gd name="connsiteX16" fmla="*/ 1140616 w 1555240"/>
                <a:gd name="connsiteY16" fmla="*/ 1580234 h 2644654"/>
                <a:gd name="connsiteX17" fmla="*/ 576260 w 1555240"/>
                <a:gd name="connsiteY17" fmla="*/ 1587378 h 2644654"/>
                <a:gd name="connsiteX18" fmla="*/ 527050 w 1555240"/>
                <a:gd name="connsiteY18" fmla="*/ 1319091 h 2644654"/>
                <a:gd name="connsiteX19" fmla="*/ 428625 w 1555240"/>
                <a:gd name="connsiteY19" fmla="*/ 1646116 h 2644654"/>
                <a:gd name="connsiteX20" fmla="*/ 157163 w 1555240"/>
                <a:gd name="connsiteY20" fmla="*/ 2273179 h 2644654"/>
                <a:gd name="connsiteX21" fmla="*/ 126206 w 1555240"/>
                <a:gd name="connsiteY21" fmla="*/ 2473204 h 2644654"/>
                <a:gd name="connsiteX22" fmla="*/ 147638 w 1555240"/>
                <a:gd name="connsiteY22" fmla="*/ 2561309 h 2644654"/>
                <a:gd name="connsiteX23" fmla="*/ 109538 w 1555240"/>
                <a:gd name="connsiteY23" fmla="*/ 2597028 h 2644654"/>
                <a:gd name="connsiteX24" fmla="*/ 97631 w 1555240"/>
                <a:gd name="connsiteY24" fmla="*/ 2644654 h 2644654"/>
                <a:gd name="connsiteX25" fmla="*/ 0 w 1555240"/>
                <a:gd name="connsiteY25" fmla="*/ 2437485 h 2644654"/>
                <a:gd name="connsiteX26" fmla="*/ 69850 w 1555240"/>
                <a:gd name="connsiteY26" fmla="*/ 2328741 h 2644654"/>
                <a:gd name="connsiteX27" fmla="*/ 300040 w 1555240"/>
                <a:gd name="connsiteY27" fmla="*/ 1549281 h 2644654"/>
                <a:gd name="connsiteX28" fmla="*/ 349250 w 1555240"/>
                <a:gd name="connsiteY28" fmla="*/ 969841 h 2644654"/>
                <a:gd name="connsiteX29" fmla="*/ 365126 w 1555240"/>
                <a:gd name="connsiteY29" fmla="*/ 896817 h 2644654"/>
                <a:gd name="connsiteX30" fmla="*/ 450850 w 1555240"/>
                <a:gd name="connsiteY30" fmla="*/ 747592 h 2644654"/>
                <a:gd name="connsiteX31" fmla="*/ 311151 w 1555240"/>
                <a:gd name="connsiteY31" fmla="*/ 763468 h 2644654"/>
                <a:gd name="connsiteX32" fmla="*/ 514351 w 1555240"/>
                <a:gd name="connsiteY32" fmla="*/ 617417 h 2644654"/>
                <a:gd name="connsiteX33" fmla="*/ 436565 w 1555240"/>
                <a:gd name="connsiteY33" fmla="*/ 593606 h 2644654"/>
                <a:gd name="connsiteX0" fmla="*/ 436565 w 1555240"/>
                <a:gd name="connsiteY0" fmla="*/ 593606 h 2644654"/>
                <a:gd name="connsiteX1" fmla="*/ 638176 w 1555240"/>
                <a:gd name="connsiteY1" fmla="*/ 322142 h 2644654"/>
                <a:gd name="connsiteX2" fmla="*/ 1136652 w 1555240"/>
                <a:gd name="connsiteY2" fmla="*/ 114181 h 2644654"/>
                <a:gd name="connsiteX3" fmla="*/ 1111252 w 1555240"/>
                <a:gd name="connsiteY3" fmla="*/ 141168 h 2644654"/>
                <a:gd name="connsiteX4" fmla="*/ 1152527 w 1555240"/>
                <a:gd name="connsiteY4" fmla="*/ 261818 h 2644654"/>
                <a:gd name="connsiteX5" fmla="*/ 1181101 w 1555240"/>
                <a:gd name="connsiteY5" fmla="*/ 388818 h 2644654"/>
                <a:gd name="connsiteX6" fmla="*/ 1155702 w 1555240"/>
                <a:gd name="connsiteY6" fmla="*/ 438031 h 2644654"/>
                <a:gd name="connsiteX7" fmla="*/ 1139826 w 1555240"/>
                <a:gd name="connsiteY7" fmla="*/ 484067 h 2644654"/>
                <a:gd name="connsiteX8" fmla="*/ 990601 w 1555240"/>
                <a:gd name="connsiteY8" fmla="*/ 553917 h 2644654"/>
                <a:gd name="connsiteX9" fmla="*/ 965200 w 1555240"/>
                <a:gd name="connsiteY9" fmla="*/ 687267 h 2644654"/>
                <a:gd name="connsiteX10" fmla="*/ 1279525 w 1555240"/>
                <a:gd name="connsiteY10" fmla="*/ 833317 h 2644654"/>
                <a:gd name="connsiteX11" fmla="*/ 1381126 w 1555240"/>
                <a:gd name="connsiteY11" fmla="*/ 1506415 h 2644654"/>
                <a:gd name="connsiteX12" fmla="*/ 1552574 w 1555240"/>
                <a:gd name="connsiteY12" fmla="*/ 2296990 h 2644654"/>
                <a:gd name="connsiteX13" fmla="*/ 1457322 w 1555240"/>
                <a:gd name="connsiteY13" fmla="*/ 2411290 h 2644654"/>
                <a:gd name="connsiteX14" fmla="*/ 1457324 w 1555240"/>
                <a:gd name="connsiteY14" fmla="*/ 2230315 h 2644654"/>
                <a:gd name="connsiteX15" fmla="*/ 1243012 w 1555240"/>
                <a:gd name="connsiteY15" fmla="*/ 1568328 h 2644654"/>
                <a:gd name="connsiteX16" fmla="*/ 1182687 w 1555240"/>
                <a:gd name="connsiteY16" fmla="*/ 1330205 h 2644654"/>
                <a:gd name="connsiteX17" fmla="*/ 1140616 w 1555240"/>
                <a:gd name="connsiteY17" fmla="*/ 1580234 h 2644654"/>
                <a:gd name="connsiteX18" fmla="*/ 576260 w 1555240"/>
                <a:gd name="connsiteY18" fmla="*/ 1587378 h 2644654"/>
                <a:gd name="connsiteX19" fmla="*/ 527050 w 1555240"/>
                <a:gd name="connsiteY19" fmla="*/ 1319091 h 2644654"/>
                <a:gd name="connsiteX20" fmla="*/ 428625 w 1555240"/>
                <a:gd name="connsiteY20" fmla="*/ 1646116 h 2644654"/>
                <a:gd name="connsiteX21" fmla="*/ 157163 w 1555240"/>
                <a:gd name="connsiteY21" fmla="*/ 2273179 h 2644654"/>
                <a:gd name="connsiteX22" fmla="*/ 126206 w 1555240"/>
                <a:gd name="connsiteY22" fmla="*/ 2473204 h 2644654"/>
                <a:gd name="connsiteX23" fmla="*/ 147638 w 1555240"/>
                <a:gd name="connsiteY23" fmla="*/ 2561309 h 2644654"/>
                <a:gd name="connsiteX24" fmla="*/ 109538 w 1555240"/>
                <a:gd name="connsiteY24" fmla="*/ 2597028 h 2644654"/>
                <a:gd name="connsiteX25" fmla="*/ 97631 w 1555240"/>
                <a:gd name="connsiteY25" fmla="*/ 2644654 h 2644654"/>
                <a:gd name="connsiteX26" fmla="*/ 0 w 1555240"/>
                <a:gd name="connsiteY26" fmla="*/ 2437485 h 2644654"/>
                <a:gd name="connsiteX27" fmla="*/ 69850 w 1555240"/>
                <a:gd name="connsiteY27" fmla="*/ 2328741 h 2644654"/>
                <a:gd name="connsiteX28" fmla="*/ 300040 w 1555240"/>
                <a:gd name="connsiteY28" fmla="*/ 1549281 h 2644654"/>
                <a:gd name="connsiteX29" fmla="*/ 349250 w 1555240"/>
                <a:gd name="connsiteY29" fmla="*/ 969841 h 2644654"/>
                <a:gd name="connsiteX30" fmla="*/ 365126 w 1555240"/>
                <a:gd name="connsiteY30" fmla="*/ 896817 h 2644654"/>
                <a:gd name="connsiteX31" fmla="*/ 450850 w 1555240"/>
                <a:gd name="connsiteY31" fmla="*/ 747592 h 2644654"/>
                <a:gd name="connsiteX32" fmla="*/ 311151 w 1555240"/>
                <a:gd name="connsiteY32" fmla="*/ 763468 h 2644654"/>
                <a:gd name="connsiteX33" fmla="*/ 514351 w 1555240"/>
                <a:gd name="connsiteY33" fmla="*/ 617417 h 2644654"/>
                <a:gd name="connsiteX34" fmla="*/ 436565 w 1555240"/>
                <a:gd name="connsiteY34" fmla="*/ 593606 h 2644654"/>
                <a:gd name="connsiteX0" fmla="*/ 436565 w 1556604"/>
                <a:gd name="connsiteY0" fmla="*/ 593606 h 2644654"/>
                <a:gd name="connsiteX1" fmla="*/ 638176 w 1556604"/>
                <a:gd name="connsiteY1" fmla="*/ 322142 h 2644654"/>
                <a:gd name="connsiteX2" fmla="*/ 1136652 w 1556604"/>
                <a:gd name="connsiteY2" fmla="*/ 114181 h 2644654"/>
                <a:gd name="connsiteX3" fmla="*/ 1111252 w 1556604"/>
                <a:gd name="connsiteY3" fmla="*/ 141168 h 2644654"/>
                <a:gd name="connsiteX4" fmla="*/ 1152527 w 1556604"/>
                <a:gd name="connsiteY4" fmla="*/ 261818 h 2644654"/>
                <a:gd name="connsiteX5" fmla="*/ 1181101 w 1556604"/>
                <a:gd name="connsiteY5" fmla="*/ 388818 h 2644654"/>
                <a:gd name="connsiteX6" fmla="*/ 1155702 w 1556604"/>
                <a:gd name="connsiteY6" fmla="*/ 438031 h 2644654"/>
                <a:gd name="connsiteX7" fmla="*/ 1139826 w 1556604"/>
                <a:gd name="connsiteY7" fmla="*/ 484067 h 2644654"/>
                <a:gd name="connsiteX8" fmla="*/ 990601 w 1556604"/>
                <a:gd name="connsiteY8" fmla="*/ 553917 h 2644654"/>
                <a:gd name="connsiteX9" fmla="*/ 965200 w 1556604"/>
                <a:gd name="connsiteY9" fmla="*/ 687267 h 2644654"/>
                <a:gd name="connsiteX10" fmla="*/ 1279525 w 1556604"/>
                <a:gd name="connsiteY10" fmla="*/ 833317 h 2644654"/>
                <a:gd name="connsiteX11" fmla="*/ 1381126 w 1556604"/>
                <a:gd name="connsiteY11" fmla="*/ 1506415 h 2644654"/>
                <a:gd name="connsiteX12" fmla="*/ 1552574 w 1556604"/>
                <a:gd name="connsiteY12" fmla="*/ 2296990 h 2644654"/>
                <a:gd name="connsiteX13" fmla="*/ 1482722 w 1556604"/>
                <a:gd name="connsiteY13" fmla="*/ 2474790 h 2644654"/>
                <a:gd name="connsiteX14" fmla="*/ 1457322 w 1556604"/>
                <a:gd name="connsiteY14" fmla="*/ 2411290 h 2644654"/>
                <a:gd name="connsiteX15" fmla="*/ 1457324 w 1556604"/>
                <a:gd name="connsiteY15" fmla="*/ 2230315 h 2644654"/>
                <a:gd name="connsiteX16" fmla="*/ 1243012 w 1556604"/>
                <a:gd name="connsiteY16" fmla="*/ 1568328 h 2644654"/>
                <a:gd name="connsiteX17" fmla="*/ 1182687 w 1556604"/>
                <a:gd name="connsiteY17" fmla="*/ 1330205 h 2644654"/>
                <a:gd name="connsiteX18" fmla="*/ 1140616 w 1556604"/>
                <a:gd name="connsiteY18" fmla="*/ 1580234 h 2644654"/>
                <a:gd name="connsiteX19" fmla="*/ 576260 w 1556604"/>
                <a:gd name="connsiteY19" fmla="*/ 1587378 h 2644654"/>
                <a:gd name="connsiteX20" fmla="*/ 527050 w 1556604"/>
                <a:gd name="connsiteY20" fmla="*/ 1319091 h 2644654"/>
                <a:gd name="connsiteX21" fmla="*/ 428625 w 1556604"/>
                <a:gd name="connsiteY21" fmla="*/ 1646116 h 2644654"/>
                <a:gd name="connsiteX22" fmla="*/ 157163 w 1556604"/>
                <a:gd name="connsiteY22" fmla="*/ 2273179 h 2644654"/>
                <a:gd name="connsiteX23" fmla="*/ 126206 w 1556604"/>
                <a:gd name="connsiteY23" fmla="*/ 2473204 h 2644654"/>
                <a:gd name="connsiteX24" fmla="*/ 147638 w 1556604"/>
                <a:gd name="connsiteY24" fmla="*/ 2561309 h 2644654"/>
                <a:gd name="connsiteX25" fmla="*/ 109538 w 1556604"/>
                <a:gd name="connsiteY25" fmla="*/ 2597028 h 2644654"/>
                <a:gd name="connsiteX26" fmla="*/ 97631 w 1556604"/>
                <a:gd name="connsiteY26" fmla="*/ 2644654 h 2644654"/>
                <a:gd name="connsiteX27" fmla="*/ 0 w 1556604"/>
                <a:gd name="connsiteY27" fmla="*/ 2437485 h 2644654"/>
                <a:gd name="connsiteX28" fmla="*/ 69850 w 1556604"/>
                <a:gd name="connsiteY28" fmla="*/ 2328741 h 2644654"/>
                <a:gd name="connsiteX29" fmla="*/ 300040 w 1556604"/>
                <a:gd name="connsiteY29" fmla="*/ 1549281 h 2644654"/>
                <a:gd name="connsiteX30" fmla="*/ 349250 w 1556604"/>
                <a:gd name="connsiteY30" fmla="*/ 969841 h 2644654"/>
                <a:gd name="connsiteX31" fmla="*/ 365126 w 1556604"/>
                <a:gd name="connsiteY31" fmla="*/ 896817 h 2644654"/>
                <a:gd name="connsiteX32" fmla="*/ 450850 w 1556604"/>
                <a:gd name="connsiteY32" fmla="*/ 747592 h 2644654"/>
                <a:gd name="connsiteX33" fmla="*/ 311151 w 1556604"/>
                <a:gd name="connsiteY33" fmla="*/ 763468 h 2644654"/>
                <a:gd name="connsiteX34" fmla="*/ 514351 w 1556604"/>
                <a:gd name="connsiteY34" fmla="*/ 617417 h 2644654"/>
                <a:gd name="connsiteX35" fmla="*/ 436565 w 1556604"/>
                <a:gd name="connsiteY35" fmla="*/ 593606 h 2644654"/>
                <a:gd name="connsiteX0" fmla="*/ 436565 w 1617780"/>
                <a:gd name="connsiteY0" fmla="*/ 593606 h 2644654"/>
                <a:gd name="connsiteX1" fmla="*/ 638176 w 1617780"/>
                <a:gd name="connsiteY1" fmla="*/ 322142 h 2644654"/>
                <a:gd name="connsiteX2" fmla="*/ 1136652 w 1617780"/>
                <a:gd name="connsiteY2" fmla="*/ 114181 h 2644654"/>
                <a:gd name="connsiteX3" fmla="*/ 1111252 w 1617780"/>
                <a:gd name="connsiteY3" fmla="*/ 141168 h 2644654"/>
                <a:gd name="connsiteX4" fmla="*/ 1152527 w 1617780"/>
                <a:gd name="connsiteY4" fmla="*/ 261818 h 2644654"/>
                <a:gd name="connsiteX5" fmla="*/ 1181101 w 1617780"/>
                <a:gd name="connsiteY5" fmla="*/ 388818 h 2644654"/>
                <a:gd name="connsiteX6" fmla="*/ 1155702 w 1617780"/>
                <a:gd name="connsiteY6" fmla="*/ 438031 h 2644654"/>
                <a:gd name="connsiteX7" fmla="*/ 1139826 w 1617780"/>
                <a:gd name="connsiteY7" fmla="*/ 484067 h 2644654"/>
                <a:gd name="connsiteX8" fmla="*/ 990601 w 1617780"/>
                <a:gd name="connsiteY8" fmla="*/ 553917 h 2644654"/>
                <a:gd name="connsiteX9" fmla="*/ 965200 w 1617780"/>
                <a:gd name="connsiteY9" fmla="*/ 687267 h 2644654"/>
                <a:gd name="connsiteX10" fmla="*/ 1279525 w 1617780"/>
                <a:gd name="connsiteY10" fmla="*/ 833317 h 2644654"/>
                <a:gd name="connsiteX11" fmla="*/ 1381126 w 1617780"/>
                <a:gd name="connsiteY11" fmla="*/ 1506415 h 2644654"/>
                <a:gd name="connsiteX12" fmla="*/ 1552574 w 1617780"/>
                <a:gd name="connsiteY12" fmla="*/ 2296990 h 2644654"/>
                <a:gd name="connsiteX13" fmla="*/ 1616072 w 1617780"/>
                <a:gd name="connsiteY13" fmla="*/ 2490665 h 2644654"/>
                <a:gd name="connsiteX14" fmla="*/ 1482722 w 1617780"/>
                <a:gd name="connsiteY14" fmla="*/ 2474790 h 2644654"/>
                <a:gd name="connsiteX15" fmla="*/ 1457322 w 1617780"/>
                <a:gd name="connsiteY15" fmla="*/ 2411290 h 2644654"/>
                <a:gd name="connsiteX16" fmla="*/ 1457324 w 1617780"/>
                <a:gd name="connsiteY16" fmla="*/ 2230315 h 2644654"/>
                <a:gd name="connsiteX17" fmla="*/ 1243012 w 1617780"/>
                <a:gd name="connsiteY17" fmla="*/ 1568328 h 2644654"/>
                <a:gd name="connsiteX18" fmla="*/ 1182687 w 1617780"/>
                <a:gd name="connsiteY18" fmla="*/ 1330205 h 2644654"/>
                <a:gd name="connsiteX19" fmla="*/ 1140616 w 1617780"/>
                <a:gd name="connsiteY19" fmla="*/ 1580234 h 2644654"/>
                <a:gd name="connsiteX20" fmla="*/ 576260 w 1617780"/>
                <a:gd name="connsiteY20" fmla="*/ 1587378 h 2644654"/>
                <a:gd name="connsiteX21" fmla="*/ 527050 w 1617780"/>
                <a:gd name="connsiteY21" fmla="*/ 1319091 h 2644654"/>
                <a:gd name="connsiteX22" fmla="*/ 428625 w 1617780"/>
                <a:gd name="connsiteY22" fmla="*/ 1646116 h 2644654"/>
                <a:gd name="connsiteX23" fmla="*/ 157163 w 1617780"/>
                <a:gd name="connsiteY23" fmla="*/ 2273179 h 2644654"/>
                <a:gd name="connsiteX24" fmla="*/ 126206 w 1617780"/>
                <a:gd name="connsiteY24" fmla="*/ 2473204 h 2644654"/>
                <a:gd name="connsiteX25" fmla="*/ 147638 w 1617780"/>
                <a:gd name="connsiteY25" fmla="*/ 2561309 h 2644654"/>
                <a:gd name="connsiteX26" fmla="*/ 109538 w 1617780"/>
                <a:gd name="connsiteY26" fmla="*/ 2597028 h 2644654"/>
                <a:gd name="connsiteX27" fmla="*/ 97631 w 1617780"/>
                <a:gd name="connsiteY27" fmla="*/ 2644654 h 2644654"/>
                <a:gd name="connsiteX28" fmla="*/ 0 w 1617780"/>
                <a:gd name="connsiteY28" fmla="*/ 2437485 h 2644654"/>
                <a:gd name="connsiteX29" fmla="*/ 69850 w 1617780"/>
                <a:gd name="connsiteY29" fmla="*/ 2328741 h 2644654"/>
                <a:gd name="connsiteX30" fmla="*/ 300040 w 1617780"/>
                <a:gd name="connsiteY30" fmla="*/ 1549281 h 2644654"/>
                <a:gd name="connsiteX31" fmla="*/ 349250 w 1617780"/>
                <a:gd name="connsiteY31" fmla="*/ 969841 h 2644654"/>
                <a:gd name="connsiteX32" fmla="*/ 365126 w 1617780"/>
                <a:gd name="connsiteY32" fmla="*/ 896817 h 2644654"/>
                <a:gd name="connsiteX33" fmla="*/ 450850 w 1617780"/>
                <a:gd name="connsiteY33" fmla="*/ 747592 h 2644654"/>
                <a:gd name="connsiteX34" fmla="*/ 311151 w 1617780"/>
                <a:gd name="connsiteY34" fmla="*/ 763468 h 2644654"/>
                <a:gd name="connsiteX35" fmla="*/ 514351 w 1617780"/>
                <a:gd name="connsiteY35" fmla="*/ 617417 h 2644654"/>
                <a:gd name="connsiteX36" fmla="*/ 436565 w 1617780"/>
                <a:gd name="connsiteY36" fmla="*/ 593606 h 2644654"/>
                <a:gd name="connsiteX0" fmla="*/ 436565 w 1617780"/>
                <a:gd name="connsiteY0" fmla="*/ 593606 h 2644654"/>
                <a:gd name="connsiteX1" fmla="*/ 638176 w 1617780"/>
                <a:gd name="connsiteY1" fmla="*/ 322142 h 2644654"/>
                <a:gd name="connsiteX2" fmla="*/ 1136652 w 1617780"/>
                <a:gd name="connsiteY2" fmla="*/ 114181 h 2644654"/>
                <a:gd name="connsiteX3" fmla="*/ 1111252 w 1617780"/>
                <a:gd name="connsiteY3" fmla="*/ 141168 h 2644654"/>
                <a:gd name="connsiteX4" fmla="*/ 1152527 w 1617780"/>
                <a:gd name="connsiteY4" fmla="*/ 261818 h 2644654"/>
                <a:gd name="connsiteX5" fmla="*/ 1181101 w 1617780"/>
                <a:gd name="connsiteY5" fmla="*/ 388818 h 2644654"/>
                <a:gd name="connsiteX6" fmla="*/ 1155702 w 1617780"/>
                <a:gd name="connsiteY6" fmla="*/ 438031 h 2644654"/>
                <a:gd name="connsiteX7" fmla="*/ 1139826 w 1617780"/>
                <a:gd name="connsiteY7" fmla="*/ 484067 h 2644654"/>
                <a:gd name="connsiteX8" fmla="*/ 990601 w 1617780"/>
                <a:gd name="connsiteY8" fmla="*/ 553917 h 2644654"/>
                <a:gd name="connsiteX9" fmla="*/ 965200 w 1617780"/>
                <a:gd name="connsiteY9" fmla="*/ 687267 h 2644654"/>
                <a:gd name="connsiteX10" fmla="*/ 1279525 w 1617780"/>
                <a:gd name="connsiteY10" fmla="*/ 833317 h 2644654"/>
                <a:gd name="connsiteX11" fmla="*/ 1381126 w 1617780"/>
                <a:gd name="connsiteY11" fmla="*/ 1506415 h 2644654"/>
                <a:gd name="connsiteX12" fmla="*/ 1552574 w 1617780"/>
                <a:gd name="connsiteY12" fmla="*/ 2296990 h 2644654"/>
                <a:gd name="connsiteX13" fmla="*/ 1616072 w 1617780"/>
                <a:gd name="connsiteY13" fmla="*/ 2490665 h 2644654"/>
                <a:gd name="connsiteX14" fmla="*/ 1508122 w 1617780"/>
                <a:gd name="connsiteY14" fmla="*/ 2563690 h 2644654"/>
                <a:gd name="connsiteX15" fmla="*/ 1482722 w 1617780"/>
                <a:gd name="connsiteY15" fmla="*/ 2474790 h 2644654"/>
                <a:gd name="connsiteX16" fmla="*/ 1457322 w 1617780"/>
                <a:gd name="connsiteY16" fmla="*/ 2411290 h 2644654"/>
                <a:gd name="connsiteX17" fmla="*/ 1457324 w 1617780"/>
                <a:gd name="connsiteY17" fmla="*/ 2230315 h 2644654"/>
                <a:gd name="connsiteX18" fmla="*/ 1243012 w 1617780"/>
                <a:gd name="connsiteY18" fmla="*/ 1568328 h 2644654"/>
                <a:gd name="connsiteX19" fmla="*/ 1182687 w 1617780"/>
                <a:gd name="connsiteY19" fmla="*/ 1330205 h 2644654"/>
                <a:gd name="connsiteX20" fmla="*/ 1140616 w 1617780"/>
                <a:gd name="connsiteY20" fmla="*/ 1580234 h 2644654"/>
                <a:gd name="connsiteX21" fmla="*/ 576260 w 1617780"/>
                <a:gd name="connsiteY21" fmla="*/ 1587378 h 2644654"/>
                <a:gd name="connsiteX22" fmla="*/ 527050 w 1617780"/>
                <a:gd name="connsiteY22" fmla="*/ 1319091 h 2644654"/>
                <a:gd name="connsiteX23" fmla="*/ 428625 w 1617780"/>
                <a:gd name="connsiteY23" fmla="*/ 1646116 h 2644654"/>
                <a:gd name="connsiteX24" fmla="*/ 157163 w 1617780"/>
                <a:gd name="connsiteY24" fmla="*/ 2273179 h 2644654"/>
                <a:gd name="connsiteX25" fmla="*/ 126206 w 1617780"/>
                <a:gd name="connsiteY25" fmla="*/ 2473204 h 2644654"/>
                <a:gd name="connsiteX26" fmla="*/ 147638 w 1617780"/>
                <a:gd name="connsiteY26" fmla="*/ 2561309 h 2644654"/>
                <a:gd name="connsiteX27" fmla="*/ 109538 w 1617780"/>
                <a:gd name="connsiteY27" fmla="*/ 2597028 h 2644654"/>
                <a:gd name="connsiteX28" fmla="*/ 97631 w 1617780"/>
                <a:gd name="connsiteY28" fmla="*/ 2644654 h 2644654"/>
                <a:gd name="connsiteX29" fmla="*/ 0 w 1617780"/>
                <a:gd name="connsiteY29" fmla="*/ 2437485 h 2644654"/>
                <a:gd name="connsiteX30" fmla="*/ 69850 w 1617780"/>
                <a:gd name="connsiteY30" fmla="*/ 2328741 h 2644654"/>
                <a:gd name="connsiteX31" fmla="*/ 300040 w 1617780"/>
                <a:gd name="connsiteY31" fmla="*/ 1549281 h 2644654"/>
                <a:gd name="connsiteX32" fmla="*/ 349250 w 1617780"/>
                <a:gd name="connsiteY32" fmla="*/ 969841 h 2644654"/>
                <a:gd name="connsiteX33" fmla="*/ 365126 w 1617780"/>
                <a:gd name="connsiteY33" fmla="*/ 896817 h 2644654"/>
                <a:gd name="connsiteX34" fmla="*/ 450850 w 1617780"/>
                <a:gd name="connsiteY34" fmla="*/ 747592 h 2644654"/>
                <a:gd name="connsiteX35" fmla="*/ 311151 w 1617780"/>
                <a:gd name="connsiteY35" fmla="*/ 763468 h 2644654"/>
                <a:gd name="connsiteX36" fmla="*/ 514351 w 1617780"/>
                <a:gd name="connsiteY36" fmla="*/ 617417 h 2644654"/>
                <a:gd name="connsiteX37" fmla="*/ 436565 w 1617780"/>
                <a:gd name="connsiteY37" fmla="*/ 593606 h 2644654"/>
                <a:gd name="connsiteX0" fmla="*/ 436565 w 1617780"/>
                <a:gd name="connsiteY0" fmla="*/ 593606 h 2644654"/>
                <a:gd name="connsiteX1" fmla="*/ 638176 w 1617780"/>
                <a:gd name="connsiteY1" fmla="*/ 322142 h 2644654"/>
                <a:gd name="connsiteX2" fmla="*/ 1136652 w 1617780"/>
                <a:gd name="connsiteY2" fmla="*/ 114181 h 2644654"/>
                <a:gd name="connsiteX3" fmla="*/ 1111252 w 1617780"/>
                <a:gd name="connsiteY3" fmla="*/ 141168 h 2644654"/>
                <a:gd name="connsiteX4" fmla="*/ 1152527 w 1617780"/>
                <a:gd name="connsiteY4" fmla="*/ 261818 h 2644654"/>
                <a:gd name="connsiteX5" fmla="*/ 1181101 w 1617780"/>
                <a:gd name="connsiteY5" fmla="*/ 388818 h 2644654"/>
                <a:gd name="connsiteX6" fmla="*/ 1155702 w 1617780"/>
                <a:gd name="connsiteY6" fmla="*/ 438031 h 2644654"/>
                <a:gd name="connsiteX7" fmla="*/ 1139826 w 1617780"/>
                <a:gd name="connsiteY7" fmla="*/ 484067 h 2644654"/>
                <a:gd name="connsiteX8" fmla="*/ 990601 w 1617780"/>
                <a:gd name="connsiteY8" fmla="*/ 553917 h 2644654"/>
                <a:gd name="connsiteX9" fmla="*/ 965200 w 1617780"/>
                <a:gd name="connsiteY9" fmla="*/ 687267 h 2644654"/>
                <a:gd name="connsiteX10" fmla="*/ 1279525 w 1617780"/>
                <a:gd name="connsiteY10" fmla="*/ 833317 h 2644654"/>
                <a:gd name="connsiteX11" fmla="*/ 1381126 w 1617780"/>
                <a:gd name="connsiteY11" fmla="*/ 1506415 h 2644654"/>
                <a:gd name="connsiteX12" fmla="*/ 1552574 w 1617780"/>
                <a:gd name="connsiteY12" fmla="*/ 2296990 h 2644654"/>
                <a:gd name="connsiteX13" fmla="*/ 1616072 w 1617780"/>
                <a:gd name="connsiteY13" fmla="*/ 2490665 h 2644654"/>
                <a:gd name="connsiteX14" fmla="*/ 1508122 w 1617780"/>
                <a:gd name="connsiteY14" fmla="*/ 2563690 h 2644654"/>
                <a:gd name="connsiteX15" fmla="*/ 1450972 w 1617780"/>
                <a:gd name="connsiteY15" fmla="*/ 2525590 h 2644654"/>
                <a:gd name="connsiteX16" fmla="*/ 1482722 w 1617780"/>
                <a:gd name="connsiteY16" fmla="*/ 2474790 h 2644654"/>
                <a:gd name="connsiteX17" fmla="*/ 1457322 w 1617780"/>
                <a:gd name="connsiteY17" fmla="*/ 2411290 h 2644654"/>
                <a:gd name="connsiteX18" fmla="*/ 1457324 w 1617780"/>
                <a:gd name="connsiteY18" fmla="*/ 2230315 h 2644654"/>
                <a:gd name="connsiteX19" fmla="*/ 1243012 w 1617780"/>
                <a:gd name="connsiteY19" fmla="*/ 1568328 h 2644654"/>
                <a:gd name="connsiteX20" fmla="*/ 1182687 w 1617780"/>
                <a:gd name="connsiteY20" fmla="*/ 1330205 h 2644654"/>
                <a:gd name="connsiteX21" fmla="*/ 1140616 w 1617780"/>
                <a:gd name="connsiteY21" fmla="*/ 1580234 h 2644654"/>
                <a:gd name="connsiteX22" fmla="*/ 576260 w 1617780"/>
                <a:gd name="connsiteY22" fmla="*/ 1587378 h 2644654"/>
                <a:gd name="connsiteX23" fmla="*/ 527050 w 1617780"/>
                <a:gd name="connsiteY23" fmla="*/ 1319091 h 2644654"/>
                <a:gd name="connsiteX24" fmla="*/ 428625 w 1617780"/>
                <a:gd name="connsiteY24" fmla="*/ 1646116 h 2644654"/>
                <a:gd name="connsiteX25" fmla="*/ 157163 w 1617780"/>
                <a:gd name="connsiteY25" fmla="*/ 2273179 h 2644654"/>
                <a:gd name="connsiteX26" fmla="*/ 126206 w 1617780"/>
                <a:gd name="connsiteY26" fmla="*/ 2473204 h 2644654"/>
                <a:gd name="connsiteX27" fmla="*/ 147638 w 1617780"/>
                <a:gd name="connsiteY27" fmla="*/ 2561309 h 2644654"/>
                <a:gd name="connsiteX28" fmla="*/ 109538 w 1617780"/>
                <a:gd name="connsiteY28" fmla="*/ 2597028 h 2644654"/>
                <a:gd name="connsiteX29" fmla="*/ 97631 w 1617780"/>
                <a:gd name="connsiteY29" fmla="*/ 2644654 h 2644654"/>
                <a:gd name="connsiteX30" fmla="*/ 0 w 1617780"/>
                <a:gd name="connsiteY30" fmla="*/ 2437485 h 2644654"/>
                <a:gd name="connsiteX31" fmla="*/ 69850 w 1617780"/>
                <a:gd name="connsiteY31" fmla="*/ 2328741 h 2644654"/>
                <a:gd name="connsiteX32" fmla="*/ 300040 w 1617780"/>
                <a:gd name="connsiteY32" fmla="*/ 1549281 h 2644654"/>
                <a:gd name="connsiteX33" fmla="*/ 349250 w 1617780"/>
                <a:gd name="connsiteY33" fmla="*/ 969841 h 2644654"/>
                <a:gd name="connsiteX34" fmla="*/ 365126 w 1617780"/>
                <a:gd name="connsiteY34" fmla="*/ 896817 h 2644654"/>
                <a:gd name="connsiteX35" fmla="*/ 450850 w 1617780"/>
                <a:gd name="connsiteY35" fmla="*/ 747592 h 2644654"/>
                <a:gd name="connsiteX36" fmla="*/ 311151 w 1617780"/>
                <a:gd name="connsiteY36" fmla="*/ 763468 h 2644654"/>
                <a:gd name="connsiteX37" fmla="*/ 514351 w 1617780"/>
                <a:gd name="connsiteY37" fmla="*/ 617417 h 2644654"/>
                <a:gd name="connsiteX38" fmla="*/ 436565 w 1617780"/>
                <a:gd name="connsiteY38" fmla="*/ 593606 h 2644654"/>
                <a:gd name="connsiteX0" fmla="*/ 436565 w 1617780"/>
                <a:gd name="connsiteY0" fmla="*/ 593606 h 2644654"/>
                <a:gd name="connsiteX1" fmla="*/ 638176 w 1617780"/>
                <a:gd name="connsiteY1" fmla="*/ 322142 h 2644654"/>
                <a:gd name="connsiteX2" fmla="*/ 1136652 w 1617780"/>
                <a:gd name="connsiteY2" fmla="*/ 114181 h 2644654"/>
                <a:gd name="connsiteX3" fmla="*/ 1111252 w 1617780"/>
                <a:gd name="connsiteY3" fmla="*/ 141168 h 2644654"/>
                <a:gd name="connsiteX4" fmla="*/ 1152527 w 1617780"/>
                <a:gd name="connsiteY4" fmla="*/ 261818 h 2644654"/>
                <a:gd name="connsiteX5" fmla="*/ 1181101 w 1617780"/>
                <a:gd name="connsiteY5" fmla="*/ 388818 h 2644654"/>
                <a:gd name="connsiteX6" fmla="*/ 1155702 w 1617780"/>
                <a:gd name="connsiteY6" fmla="*/ 438031 h 2644654"/>
                <a:gd name="connsiteX7" fmla="*/ 1139826 w 1617780"/>
                <a:gd name="connsiteY7" fmla="*/ 484067 h 2644654"/>
                <a:gd name="connsiteX8" fmla="*/ 990601 w 1617780"/>
                <a:gd name="connsiteY8" fmla="*/ 553917 h 2644654"/>
                <a:gd name="connsiteX9" fmla="*/ 965200 w 1617780"/>
                <a:gd name="connsiteY9" fmla="*/ 687267 h 2644654"/>
                <a:gd name="connsiteX10" fmla="*/ 1279525 w 1617780"/>
                <a:gd name="connsiteY10" fmla="*/ 833317 h 2644654"/>
                <a:gd name="connsiteX11" fmla="*/ 1381126 w 1617780"/>
                <a:gd name="connsiteY11" fmla="*/ 1506415 h 2644654"/>
                <a:gd name="connsiteX12" fmla="*/ 1552574 w 1617780"/>
                <a:gd name="connsiteY12" fmla="*/ 2296990 h 2644654"/>
                <a:gd name="connsiteX13" fmla="*/ 1616072 w 1617780"/>
                <a:gd name="connsiteY13" fmla="*/ 2490665 h 2644654"/>
                <a:gd name="connsiteX14" fmla="*/ 1508122 w 1617780"/>
                <a:gd name="connsiteY14" fmla="*/ 2563690 h 2644654"/>
                <a:gd name="connsiteX15" fmla="*/ 1471610 w 1617780"/>
                <a:gd name="connsiteY15" fmla="*/ 2587503 h 2644654"/>
                <a:gd name="connsiteX16" fmla="*/ 1450972 w 1617780"/>
                <a:gd name="connsiteY16" fmla="*/ 2525590 h 2644654"/>
                <a:gd name="connsiteX17" fmla="*/ 1482722 w 1617780"/>
                <a:gd name="connsiteY17" fmla="*/ 2474790 h 2644654"/>
                <a:gd name="connsiteX18" fmla="*/ 1457322 w 1617780"/>
                <a:gd name="connsiteY18" fmla="*/ 2411290 h 2644654"/>
                <a:gd name="connsiteX19" fmla="*/ 1457324 w 1617780"/>
                <a:gd name="connsiteY19" fmla="*/ 2230315 h 2644654"/>
                <a:gd name="connsiteX20" fmla="*/ 1243012 w 1617780"/>
                <a:gd name="connsiteY20" fmla="*/ 1568328 h 2644654"/>
                <a:gd name="connsiteX21" fmla="*/ 1182687 w 1617780"/>
                <a:gd name="connsiteY21" fmla="*/ 1330205 h 2644654"/>
                <a:gd name="connsiteX22" fmla="*/ 1140616 w 1617780"/>
                <a:gd name="connsiteY22" fmla="*/ 1580234 h 2644654"/>
                <a:gd name="connsiteX23" fmla="*/ 576260 w 1617780"/>
                <a:gd name="connsiteY23" fmla="*/ 1587378 h 2644654"/>
                <a:gd name="connsiteX24" fmla="*/ 527050 w 1617780"/>
                <a:gd name="connsiteY24" fmla="*/ 1319091 h 2644654"/>
                <a:gd name="connsiteX25" fmla="*/ 428625 w 1617780"/>
                <a:gd name="connsiteY25" fmla="*/ 1646116 h 2644654"/>
                <a:gd name="connsiteX26" fmla="*/ 157163 w 1617780"/>
                <a:gd name="connsiteY26" fmla="*/ 2273179 h 2644654"/>
                <a:gd name="connsiteX27" fmla="*/ 126206 w 1617780"/>
                <a:gd name="connsiteY27" fmla="*/ 2473204 h 2644654"/>
                <a:gd name="connsiteX28" fmla="*/ 147638 w 1617780"/>
                <a:gd name="connsiteY28" fmla="*/ 2561309 h 2644654"/>
                <a:gd name="connsiteX29" fmla="*/ 109538 w 1617780"/>
                <a:gd name="connsiteY29" fmla="*/ 2597028 h 2644654"/>
                <a:gd name="connsiteX30" fmla="*/ 97631 w 1617780"/>
                <a:gd name="connsiteY30" fmla="*/ 2644654 h 2644654"/>
                <a:gd name="connsiteX31" fmla="*/ 0 w 1617780"/>
                <a:gd name="connsiteY31" fmla="*/ 2437485 h 2644654"/>
                <a:gd name="connsiteX32" fmla="*/ 69850 w 1617780"/>
                <a:gd name="connsiteY32" fmla="*/ 2328741 h 2644654"/>
                <a:gd name="connsiteX33" fmla="*/ 300040 w 1617780"/>
                <a:gd name="connsiteY33" fmla="*/ 1549281 h 2644654"/>
                <a:gd name="connsiteX34" fmla="*/ 349250 w 1617780"/>
                <a:gd name="connsiteY34" fmla="*/ 969841 h 2644654"/>
                <a:gd name="connsiteX35" fmla="*/ 365126 w 1617780"/>
                <a:gd name="connsiteY35" fmla="*/ 896817 h 2644654"/>
                <a:gd name="connsiteX36" fmla="*/ 450850 w 1617780"/>
                <a:gd name="connsiteY36" fmla="*/ 747592 h 2644654"/>
                <a:gd name="connsiteX37" fmla="*/ 311151 w 1617780"/>
                <a:gd name="connsiteY37" fmla="*/ 763468 h 2644654"/>
                <a:gd name="connsiteX38" fmla="*/ 514351 w 1617780"/>
                <a:gd name="connsiteY38" fmla="*/ 617417 h 2644654"/>
                <a:gd name="connsiteX39" fmla="*/ 436565 w 1617780"/>
                <a:gd name="connsiteY39" fmla="*/ 593606 h 2644654"/>
                <a:gd name="connsiteX0" fmla="*/ 436565 w 1617780"/>
                <a:gd name="connsiteY0" fmla="*/ 593606 h 2644654"/>
                <a:gd name="connsiteX1" fmla="*/ 638176 w 1617780"/>
                <a:gd name="connsiteY1" fmla="*/ 322142 h 2644654"/>
                <a:gd name="connsiteX2" fmla="*/ 1136652 w 1617780"/>
                <a:gd name="connsiteY2" fmla="*/ 114181 h 2644654"/>
                <a:gd name="connsiteX3" fmla="*/ 1111252 w 1617780"/>
                <a:gd name="connsiteY3" fmla="*/ 141168 h 2644654"/>
                <a:gd name="connsiteX4" fmla="*/ 1152527 w 1617780"/>
                <a:gd name="connsiteY4" fmla="*/ 261818 h 2644654"/>
                <a:gd name="connsiteX5" fmla="*/ 1181101 w 1617780"/>
                <a:gd name="connsiteY5" fmla="*/ 388818 h 2644654"/>
                <a:gd name="connsiteX6" fmla="*/ 1155702 w 1617780"/>
                <a:gd name="connsiteY6" fmla="*/ 438031 h 2644654"/>
                <a:gd name="connsiteX7" fmla="*/ 1139826 w 1617780"/>
                <a:gd name="connsiteY7" fmla="*/ 484067 h 2644654"/>
                <a:gd name="connsiteX8" fmla="*/ 990601 w 1617780"/>
                <a:gd name="connsiteY8" fmla="*/ 553917 h 2644654"/>
                <a:gd name="connsiteX9" fmla="*/ 965200 w 1617780"/>
                <a:gd name="connsiteY9" fmla="*/ 687267 h 2644654"/>
                <a:gd name="connsiteX10" fmla="*/ 1279525 w 1617780"/>
                <a:gd name="connsiteY10" fmla="*/ 833317 h 2644654"/>
                <a:gd name="connsiteX11" fmla="*/ 1381126 w 1617780"/>
                <a:gd name="connsiteY11" fmla="*/ 1506415 h 2644654"/>
                <a:gd name="connsiteX12" fmla="*/ 1552574 w 1617780"/>
                <a:gd name="connsiteY12" fmla="*/ 2296990 h 2644654"/>
                <a:gd name="connsiteX13" fmla="*/ 1616072 w 1617780"/>
                <a:gd name="connsiteY13" fmla="*/ 2490665 h 2644654"/>
                <a:gd name="connsiteX14" fmla="*/ 1508122 w 1617780"/>
                <a:gd name="connsiteY14" fmla="*/ 2563690 h 2644654"/>
                <a:gd name="connsiteX15" fmla="*/ 1471610 w 1617780"/>
                <a:gd name="connsiteY15" fmla="*/ 2587503 h 2644654"/>
                <a:gd name="connsiteX16" fmla="*/ 1450972 w 1617780"/>
                <a:gd name="connsiteY16" fmla="*/ 2525590 h 2644654"/>
                <a:gd name="connsiteX17" fmla="*/ 1482722 w 1617780"/>
                <a:gd name="connsiteY17" fmla="*/ 2474790 h 2644654"/>
                <a:gd name="connsiteX18" fmla="*/ 1457322 w 1617780"/>
                <a:gd name="connsiteY18" fmla="*/ 2411290 h 2644654"/>
                <a:gd name="connsiteX19" fmla="*/ 1457324 w 1617780"/>
                <a:gd name="connsiteY19" fmla="*/ 2230315 h 2644654"/>
                <a:gd name="connsiteX20" fmla="*/ 1243012 w 1617780"/>
                <a:gd name="connsiteY20" fmla="*/ 1568328 h 2644654"/>
                <a:gd name="connsiteX21" fmla="*/ 1182687 w 1617780"/>
                <a:gd name="connsiteY21" fmla="*/ 1330205 h 2644654"/>
                <a:gd name="connsiteX22" fmla="*/ 1140616 w 1617780"/>
                <a:gd name="connsiteY22" fmla="*/ 1580234 h 2644654"/>
                <a:gd name="connsiteX23" fmla="*/ 576260 w 1617780"/>
                <a:gd name="connsiteY23" fmla="*/ 1587378 h 2644654"/>
                <a:gd name="connsiteX24" fmla="*/ 527050 w 1617780"/>
                <a:gd name="connsiteY24" fmla="*/ 1319091 h 2644654"/>
                <a:gd name="connsiteX25" fmla="*/ 428625 w 1617780"/>
                <a:gd name="connsiteY25" fmla="*/ 1646116 h 2644654"/>
                <a:gd name="connsiteX26" fmla="*/ 157163 w 1617780"/>
                <a:gd name="connsiteY26" fmla="*/ 2273179 h 2644654"/>
                <a:gd name="connsiteX27" fmla="*/ 126206 w 1617780"/>
                <a:gd name="connsiteY27" fmla="*/ 2473204 h 2644654"/>
                <a:gd name="connsiteX28" fmla="*/ 147638 w 1617780"/>
                <a:gd name="connsiteY28" fmla="*/ 2561309 h 2644654"/>
                <a:gd name="connsiteX29" fmla="*/ 109538 w 1617780"/>
                <a:gd name="connsiteY29" fmla="*/ 2597028 h 2644654"/>
                <a:gd name="connsiteX30" fmla="*/ 97631 w 1617780"/>
                <a:gd name="connsiteY30" fmla="*/ 2644654 h 2644654"/>
                <a:gd name="connsiteX31" fmla="*/ 0 w 1617780"/>
                <a:gd name="connsiteY31" fmla="*/ 2437485 h 2644654"/>
                <a:gd name="connsiteX32" fmla="*/ 69850 w 1617780"/>
                <a:gd name="connsiteY32" fmla="*/ 2328741 h 2644654"/>
                <a:gd name="connsiteX33" fmla="*/ 300040 w 1617780"/>
                <a:gd name="connsiteY33" fmla="*/ 1549281 h 2644654"/>
                <a:gd name="connsiteX34" fmla="*/ 349250 w 1617780"/>
                <a:gd name="connsiteY34" fmla="*/ 969841 h 2644654"/>
                <a:gd name="connsiteX35" fmla="*/ 365126 w 1617780"/>
                <a:gd name="connsiteY35" fmla="*/ 896817 h 2644654"/>
                <a:gd name="connsiteX36" fmla="*/ 450850 w 1617780"/>
                <a:gd name="connsiteY36" fmla="*/ 747592 h 2644654"/>
                <a:gd name="connsiteX37" fmla="*/ 311151 w 1617780"/>
                <a:gd name="connsiteY37" fmla="*/ 763468 h 2644654"/>
                <a:gd name="connsiteX38" fmla="*/ 514351 w 1617780"/>
                <a:gd name="connsiteY38" fmla="*/ 617417 h 2644654"/>
                <a:gd name="connsiteX39" fmla="*/ 436565 w 1617780"/>
                <a:gd name="connsiteY39" fmla="*/ 593606 h 2644654"/>
                <a:gd name="connsiteX0" fmla="*/ 436565 w 1617780"/>
                <a:gd name="connsiteY0" fmla="*/ 593606 h 2855790"/>
                <a:gd name="connsiteX1" fmla="*/ 638176 w 1617780"/>
                <a:gd name="connsiteY1" fmla="*/ 322142 h 2855790"/>
                <a:gd name="connsiteX2" fmla="*/ 1136652 w 1617780"/>
                <a:gd name="connsiteY2" fmla="*/ 114181 h 2855790"/>
                <a:gd name="connsiteX3" fmla="*/ 1111252 w 1617780"/>
                <a:gd name="connsiteY3" fmla="*/ 141168 h 2855790"/>
                <a:gd name="connsiteX4" fmla="*/ 1152527 w 1617780"/>
                <a:gd name="connsiteY4" fmla="*/ 261818 h 2855790"/>
                <a:gd name="connsiteX5" fmla="*/ 1181101 w 1617780"/>
                <a:gd name="connsiteY5" fmla="*/ 388818 h 2855790"/>
                <a:gd name="connsiteX6" fmla="*/ 1155702 w 1617780"/>
                <a:gd name="connsiteY6" fmla="*/ 438031 h 2855790"/>
                <a:gd name="connsiteX7" fmla="*/ 1139826 w 1617780"/>
                <a:gd name="connsiteY7" fmla="*/ 484067 h 2855790"/>
                <a:gd name="connsiteX8" fmla="*/ 990601 w 1617780"/>
                <a:gd name="connsiteY8" fmla="*/ 553917 h 2855790"/>
                <a:gd name="connsiteX9" fmla="*/ 965200 w 1617780"/>
                <a:gd name="connsiteY9" fmla="*/ 687267 h 2855790"/>
                <a:gd name="connsiteX10" fmla="*/ 1279525 w 1617780"/>
                <a:gd name="connsiteY10" fmla="*/ 833317 h 2855790"/>
                <a:gd name="connsiteX11" fmla="*/ 1381126 w 1617780"/>
                <a:gd name="connsiteY11" fmla="*/ 1506415 h 2855790"/>
                <a:gd name="connsiteX12" fmla="*/ 1552574 w 1617780"/>
                <a:gd name="connsiteY12" fmla="*/ 2296990 h 2855790"/>
                <a:gd name="connsiteX13" fmla="*/ 1616072 w 1617780"/>
                <a:gd name="connsiteY13" fmla="*/ 2490665 h 2855790"/>
                <a:gd name="connsiteX14" fmla="*/ 1508122 w 1617780"/>
                <a:gd name="connsiteY14" fmla="*/ 2563690 h 2855790"/>
                <a:gd name="connsiteX15" fmla="*/ 1471610 w 1617780"/>
                <a:gd name="connsiteY15" fmla="*/ 2587503 h 2855790"/>
                <a:gd name="connsiteX16" fmla="*/ 1450972 w 1617780"/>
                <a:gd name="connsiteY16" fmla="*/ 2525590 h 2855790"/>
                <a:gd name="connsiteX17" fmla="*/ 1482722 w 1617780"/>
                <a:gd name="connsiteY17" fmla="*/ 2474790 h 2855790"/>
                <a:gd name="connsiteX18" fmla="*/ 1457322 w 1617780"/>
                <a:gd name="connsiteY18" fmla="*/ 2411290 h 2855790"/>
                <a:gd name="connsiteX19" fmla="*/ 1457324 w 1617780"/>
                <a:gd name="connsiteY19" fmla="*/ 2230315 h 2855790"/>
                <a:gd name="connsiteX20" fmla="*/ 1243012 w 1617780"/>
                <a:gd name="connsiteY20" fmla="*/ 1568328 h 2855790"/>
                <a:gd name="connsiteX21" fmla="*/ 1182687 w 1617780"/>
                <a:gd name="connsiteY21" fmla="*/ 1330205 h 2855790"/>
                <a:gd name="connsiteX22" fmla="*/ 1140616 w 1617780"/>
                <a:gd name="connsiteY22" fmla="*/ 1580234 h 2855790"/>
                <a:gd name="connsiteX23" fmla="*/ 323847 w 1617780"/>
                <a:gd name="connsiteY23" fmla="*/ 2855790 h 2855790"/>
                <a:gd name="connsiteX24" fmla="*/ 576260 w 1617780"/>
                <a:gd name="connsiteY24" fmla="*/ 1587378 h 2855790"/>
                <a:gd name="connsiteX25" fmla="*/ 527050 w 1617780"/>
                <a:gd name="connsiteY25" fmla="*/ 1319091 h 2855790"/>
                <a:gd name="connsiteX26" fmla="*/ 428625 w 1617780"/>
                <a:gd name="connsiteY26" fmla="*/ 1646116 h 2855790"/>
                <a:gd name="connsiteX27" fmla="*/ 157163 w 1617780"/>
                <a:gd name="connsiteY27" fmla="*/ 2273179 h 2855790"/>
                <a:gd name="connsiteX28" fmla="*/ 126206 w 1617780"/>
                <a:gd name="connsiteY28" fmla="*/ 2473204 h 2855790"/>
                <a:gd name="connsiteX29" fmla="*/ 147638 w 1617780"/>
                <a:gd name="connsiteY29" fmla="*/ 2561309 h 2855790"/>
                <a:gd name="connsiteX30" fmla="*/ 109538 w 1617780"/>
                <a:gd name="connsiteY30" fmla="*/ 2597028 h 2855790"/>
                <a:gd name="connsiteX31" fmla="*/ 97631 w 1617780"/>
                <a:gd name="connsiteY31" fmla="*/ 2644654 h 2855790"/>
                <a:gd name="connsiteX32" fmla="*/ 0 w 1617780"/>
                <a:gd name="connsiteY32" fmla="*/ 2437485 h 2855790"/>
                <a:gd name="connsiteX33" fmla="*/ 69850 w 1617780"/>
                <a:gd name="connsiteY33" fmla="*/ 2328741 h 2855790"/>
                <a:gd name="connsiteX34" fmla="*/ 300040 w 1617780"/>
                <a:gd name="connsiteY34" fmla="*/ 1549281 h 2855790"/>
                <a:gd name="connsiteX35" fmla="*/ 349250 w 1617780"/>
                <a:gd name="connsiteY35" fmla="*/ 969841 h 2855790"/>
                <a:gd name="connsiteX36" fmla="*/ 365126 w 1617780"/>
                <a:gd name="connsiteY36" fmla="*/ 896817 h 2855790"/>
                <a:gd name="connsiteX37" fmla="*/ 450850 w 1617780"/>
                <a:gd name="connsiteY37" fmla="*/ 747592 h 2855790"/>
                <a:gd name="connsiteX38" fmla="*/ 311151 w 1617780"/>
                <a:gd name="connsiteY38" fmla="*/ 763468 h 2855790"/>
                <a:gd name="connsiteX39" fmla="*/ 514351 w 1617780"/>
                <a:gd name="connsiteY39" fmla="*/ 617417 h 2855790"/>
                <a:gd name="connsiteX40" fmla="*/ 436565 w 1617780"/>
                <a:gd name="connsiteY40" fmla="*/ 593606 h 2855790"/>
                <a:gd name="connsiteX0" fmla="*/ 436565 w 1617780"/>
                <a:gd name="connsiteY0" fmla="*/ 593606 h 3427290"/>
                <a:gd name="connsiteX1" fmla="*/ 638176 w 1617780"/>
                <a:gd name="connsiteY1" fmla="*/ 322142 h 3427290"/>
                <a:gd name="connsiteX2" fmla="*/ 1136652 w 1617780"/>
                <a:gd name="connsiteY2" fmla="*/ 114181 h 3427290"/>
                <a:gd name="connsiteX3" fmla="*/ 1111252 w 1617780"/>
                <a:gd name="connsiteY3" fmla="*/ 141168 h 3427290"/>
                <a:gd name="connsiteX4" fmla="*/ 1152527 w 1617780"/>
                <a:gd name="connsiteY4" fmla="*/ 261818 h 3427290"/>
                <a:gd name="connsiteX5" fmla="*/ 1181101 w 1617780"/>
                <a:gd name="connsiteY5" fmla="*/ 388818 h 3427290"/>
                <a:gd name="connsiteX6" fmla="*/ 1155702 w 1617780"/>
                <a:gd name="connsiteY6" fmla="*/ 438031 h 3427290"/>
                <a:gd name="connsiteX7" fmla="*/ 1139826 w 1617780"/>
                <a:gd name="connsiteY7" fmla="*/ 484067 h 3427290"/>
                <a:gd name="connsiteX8" fmla="*/ 990601 w 1617780"/>
                <a:gd name="connsiteY8" fmla="*/ 553917 h 3427290"/>
                <a:gd name="connsiteX9" fmla="*/ 965200 w 1617780"/>
                <a:gd name="connsiteY9" fmla="*/ 687267 h 3427290"/>
                <a:gd name="connsiteX10" fmla="*/ 1279525 w 1617780"/>
                <a:gd name="connsiteY10" fmla="*/ 833317 h 3427290"/>
                <a:gd name="connsiteX11" fmla="*/ 1381126 w 1617780"/>
                <a:gd name="connsiteY11" fmla="*/ 1506415 h 3427290"/>
                <a:gd name="connsiteX12" fmla="*/ 1552574 w 1617780"/>
                <a:gd name="connsiteY12" fmla="*/ 2296990 h 3427290"/>
                <a:gd name="connsiteX13" fmla="*/ 1616072 w 1617780"/>
                <a:gd name="connsiteY13" fmla="*/ 2490665 h 3427290"/>
                <a:gd name="connsiteX14" fmla="*/ 1508122 w 1617780"/>
                <a:gd name="connsiteY14" fmla="*/ 2563690 h 3427290"/>
                <a:gd name="connsiteX15" fmla="*/ 1471610 w 1617780"/>
                <a:gd name="connsiteY15" fmla="*/ 2587503 h 3427290"/>
                <a:gd name="connsiteX16" fmla="*/ 1450972 w 1617780"/>
                <a:gd name="connsiteY16" fmla="*/ 2525590 h 3427290"/>
                <a:gd name="connsiteX17" fmla="*/ 1482722 w 1617780"/>
                <a:gd name="connsiteY17" fmla="*/ 2474790 h 3427290"/>
                <a:gd name="connsiteX18" fmla="*/ 1457322 w 1617780"/>
                <a:gd name="connsiteY18" fmla="*/ 2411290 h 3427290"/>
                <a:gd name="connsiteX19" fmla="*/ 1457324 w 1617780"/>
                <a:gd name="connsiteY19" fmla="*/ 2230315 h 3427290"/>
                <a:gd name="connsiteX20" fmla="*/ 1243012 w 1617780"/>
                <a:gd name="connsiteY20" fmla="*/ 1568328 h 3427290"/>
                <a:gd name="connsiteX21" fmla="*/ 1182687 w 1617780"/>
                <a:gd name="connsiteY21" fmla="*/ 1330205 h 3427290"/>
                <a:gd name="connsiteX22" fmla="*/ 1140616 w 1617780"/>
                <a:gd name="connsiteY22" fmla="*/ 1580234 h 3427290"/>
                <a:gd name="connsiteX23" fmla="*/ 628647 w 1617780"/>
                <a:gd name="connsiteY23" fmla="*/ 3427290 h 3427290"/>
                <a:gd name="connsiteX24" fmla="*/ 576260 w 1617780"/>
                <a:gd name="connsiteY24" fmla="*/ 1587378 h 3427290"/>
                <a:gd name="connsiteX25" fmla="*/ 527050 w 1617780"/>
                <a:gd name="connsiteY25" fmla="*/ 1319091 h 3427290"/>
                <a:gd name="connsiteX26" fmla="*/ 428625 w 1617780"/>
                <a:gd name="connsiteY26" fmla="*/ 1646116 h 3427290"/>
                <a:gd name="connsiteX27" fmla="*/ 157163 w 1617780"/>
                <a:gd name="connsiteY27" fmla="*/ 2273179 h 3427290"/>
                <a:gd name="connsiteX28" fmla="*/ 126206 w 1617780"/>
                <a:gd name="connsiteY28" fmla="*/ 2473204 h 3427290"/>
                <a:gd name="connsiteX29" fmla="*/ 147638 w 1617780"/>
                <a:gd name="connsiteY29" fmla="*/ 2561309 h 3427290"/>
                <a:gd name="connsiteX30" fmla="*/ 109538 w 1617780"/>
                <a:gd name="connsiteY30" fmla="*/ 2597028 h 3427290"/>
                <a:gd name="connsiteX31" fmla="*/ 97631 w 1617780"/>
                <a:gd name="connsiteY31" fmla="*/ 2644654 h 3427290"/>
                <a:gd name="connsiteX32" fmla="*/ 0 w 1617780"/>
                <a:gd name="connsiteY32" fmla="*/ 2437485 h 3427290"/>
                <a:gd name="connsiteX33" fmla="*/ 69850 w 1617780"/>
                <a:gd name="connsiteY33" fmla="*/ 2328741 h 3427290"/>
                <a:gd name="connsiteX34" fmla="*/ 300040 w 1617780"/>
                <a:gd name="connsiteY34" fmla="*/ 1549281 h 3427290"/>
                <a:gd name="connsiteX35" fmla="*/ 349250 w 1617780"/>
                <a:gd name="connsiteY35" fmla="*/ 969841 h 3427290"/>
                <a:gd name="connsiteX36" fmla="*/ 365126 w 1617780"/>
                <a:gd name="connsiteY36" fmla="*/ 896817 h 3427290"/>
                <a:gd name="connsiteX37" fmla="*/ 450850 w 1617780"/>
                <a:gd name="connsiteY37" fmla="*/ 747592 h 3427290"/>
                <a:gd name="connsiteX38" fmla="*/ 311151 w 1617780"/>
                <a:gd name="connsiteY38" fmla="*/ 763468 h 3427290"/>
                <a:gd name="connsiteX39" fmla="*/ 514351 w 1617780"/>
                <a:gd name="connsiteY39" fmla="*/ 617417 h 3427290"/>
                <a:gd name="connsiteX40" fmla="*/ 436565 w 1617780"/>
                <a:gd name="connsiteY40" fmla="*/ 593606 h 3427290"/>
                <a:gd name="connsiteX0" fmla="*/ 436565 w 1617780"/>
                <a:gd name="connsiteY0" fmla="*/ 593606 h 3507827"/>
                <a:gd name="connsiteX1" fmla="*/ 638176 w 1617780"/>
                <a:gd name="connsiteY1" fmla="*/ 322142 h 3507827"/>
                <a:gd name="connsiteX2" fmla="*/ 1136652 w 1617780"/>
                <a:gd name="connsiteY2" fmla="*/ 114181 h 3507827"/>
                <a:gd name="connsiteX3" fmla="*/ 1111252 w 1617780"/>
                <a:gd name="connsiteY3" fmla="*/ 141168 h 3507827"/>
                <a:gd name="connsiteX4" fmla="*/ 1152527 w 1617780"/>
                <a:gd name="connsiteY4" fmla="*/ 261818 h 3507827"/>
                <a:gd name="connsiteX5" fmla="*/ 1181101 w 1617780"/>
                <a:gd name="connsiteY5" fmla="*/ 388818 h 3507827"/>
                <a:gd name="connsiteX6" fmla="*/ 1155702 w 1617780"/>
                <a:gd name="connsiteY6" fmla="*/ 438031 h 3507827"/>
                <a:gd name="connsiteX7" fmla="*/ 1139826 w 1617780"/>
                <a:gd name="connsiteY7" fmla="*/ 484067 h 3507827"/>
                <a:gd name="connsiteX8" fmla="*/ 990601 w 1617780"/>
                <a:gd name="connsiteY8" fmla="*/ 553917 h 3507827"/>
                <a:gd name="connsiteX9" fmla="*/ 965200 w 1617780"/>
                <a:gd name="connsiteY9" fmla="*/ 687267 h 3507827"/>
                <a:gd name="connsiteX10" fmla="*/ 1279525 w 1617780"/>
                <a:gd name="connsiteY10" fmla="*/ 833317 h 3507827"/>
                <a:gd name="connsiteX11" fmla="*/ 1381126 w 1617780"/>
                <a:gd name="connsiteY11" fmla="*/ 1506415 h 3507827"/>
                <a:gd name="connsiteX12" fmla="*/ 1552574 w 1617780"/>
                <a:gd name="connsiteY12" fmla="*/ 2296990 h 3507827"/>
                <a:gd name="connsiteX13" fmla="*/ 1616072 w 1617780"/>
                <a:gd name="connsiteY13" fmla="*/ 2490665 h 3507827"/>
                <a:gd name="connsiteX14" fmla="*/ 1508122 w 1617780"/>
                <a:gd name="connsiteY14" fmla="*/ 2563690 h 3507827"/>
                <a:gd name="connsiteX15" fmla="*/ 1471610 w 1617780"/>
                <a:gd name="connsiteY15" fmla="*/ 2587503 h 3507827"/>
                <a:gd name="connsiteX16" fmla="*/ 1450972 w 1617780"/>
                <a:gd name="connsiteY16" fmla="*/ 2525590 h 3507827"/>
                <a:gd name="connsiteX17" fmla="*/ 1482722 w 1617780"/>
                <a:gd name="connsiteY17" fmla="*/ 2474790 h 3507827"/>
                <a:gd name="connsiteX18" fmla="*/ 1457322 w 1617780"/>
                <a:gd name="connsiteY18" fmla="*/ 2411290 h 3507827"/>
                <a:gd name="connsiteX19" fmla="*/ 1457324 w 1617780"/>
                <a:gd name="connsiteY19" fmla="*/ 2230315 h 3507827"/>
                <a:gd name="connsiteX20" fmla="*/ 1243012 w 1617780"/>
                <a:gd name="connsiteY20" fmla="*/ 1568328 h 3507827"/>
                <a:gd name="connsiteX21" fmla="*/ 1182687 w 1617780"/>
                <a:gd name="connsiteY21" fmla="*/ 1330205 h 3507827"/>
                <a:gd name="connsiteX22" fmla="*/ 1140616 w 1617780"/>
                <a:gd name="connsiteY22" fmla="*/ 1580234 h 3507827"/>
                <a:gd name="connsiteX23" fmla="*/ 1142997 w 1617780"/>
                <a:gd name="connsiteY23" fmla="*/ 3300290 h 3507827"/>
                <a:gd name="connsiteX24" fmla="*/ 628647 w 1617780"/>
                <a:gd name="connsiteY24" fmla="*/ 3427290 h 3507827"/>
                <a:gd name="connsiteX25" fmla="*/ 576260 w 1617780"/>
                <a:gd name="connsiteY25" fmla="*/ 1587378 h 3507827"/>
                <a:gd name="connsiteX26" fmla="*/ 527050 w 1617780"/>
                <a:gd name="connsiteY26" fmla="*/ 1319091 h 3507827"/>
                <a:gd name="connsiteX27" fmla="*/ 428625 w 1617780"/>
                <a:gd name="connsiteY27" fmla="*/ 1646116 h 3507827"/>
                <a:gd name="connsiteX28" fmla="*/ 157163 w 1617780"/>
                <a:gd name="connsiteY28" fmla="*/ 2273179 h 3507827"/>
                <a:gd name="connsiteX29" fmla="*/ 126206 w 1617780"/>
                <a:gd name="connsiteY29" fmla="*/ 2473204 h 3507827"/>
                <a:gd name="connsiteX30" fmla="*/ 147638 w 1617780"/>
                <a:gd name="connsiteY30" fmla="*/ 2561309 h 3507827"/>
                <a:gd name="connsiteX31" fmla="*/ 109538 w 1617780"/>
                <a:gd name="connsiteY31" fmla="*/ 2597028 h 3507827"/>
                <a:gd name="connsiteX32" fmla="*/ 97631 w 1617780"/>
                <a:gd name="connsiteY32" fmla="*/ 2644654 h 3507827"/>
                <a:gd name="connsiteX33" fmla="*/ 0 w 1617780"/>
                <a:gd name="connsiteY33" fmla="*/ 2437485 h 3507827"/>
                <a:gd name="connsiteX34" fmla="*/ 69850 w 1617780"/>
                <a:gd name="connsiteY34" fmla="*/ 2328741 h 3507827"/>
                <a:gd name="connsiteX35" fmla="*/ 300040 w 1617780"/>
                <a:gd name="connsiteY35" fmla="*/ 1549281 h 3507827"/>
                <a:gd name="connsiteX36" fmla="*/ 349250 w 1617780"/>
                <a:gd name="connsiteY36" fmla="*/ 969841 h 3507827"/>
                <a:gd name="connsiteX37" fmla="*/ 365126 w 1617780"/>
                <a:gd name="connsiteY37" fmla="*/ 896817 h 3507827"/>
                <a:gd name="connsiteX38" fmla="*/ 450850 w 1617780"/>
                <a:gd name="connsiteY38" fmla="*/ 747592 h 3507827"/>
                <a:gd name="connsiteX39" fmla="*/ 311151 w 1617780"/>
                <a:gd name="connsiteY39" fmla="*/ 763468 h 3507827"/>
                <a:gd name="connsiteX40" fmla="*/ 514351 w 1617780"/>
                <a:gd name="connsiteY40" fmla="*/ 617417 h 3507827"/>
                <a:gd name="connsiteX41" fmla="*/ 436565 w 1617780"/>
                <a:gd name="connsiteY41" fmla="*/ 593606 h 3507827"/>
                <a:gd name="connsiteX0" fmla="*/ 436565 w 1617780"/>
                <a:gd name="connsiteY0" fmla="*/ 593606 h 4159866"/>
                <a:gd name="connsiteX1" fmla="*/ 638176 w 1617780"/>
                <a:gd name="connsiteY1" fmla="*/ 322142 h 4159866"/>
                <a:gd name="connsiteX2" fmla="*/ 1136652 w 1617780"/>
                <a:gd name="connsiteY2" fmla="*/ 114181 h 4159866"/>
                <a:gd name="connsiteX3" fmla="*/ 1111252 w 1617780"/>
                <a:gd name="connsiteY3" fmla="*/ 141168 h 4159866"/>
                <a:gd name="connsiteX4" fmla="*/ 1152527 w 1617780"/>
                <a:gd name="connsiteY4" fmla="*/ 261818 h 4159866"/>
                <a:gd name="connsiteX5" fmla="*/ 1181101 w 1617780"/>
                <a:gd name="connsiteY5" fmla="*/ 388818 h 4159866"/>
                <a:gd name="connsiteX6" fmla="*/ 1155702 w 1617780"/>
                <a:gd name="connsiteY6" fmla="*/ 438031 h 4159866"/>
                <a:gd name="connsiteX7" fmla="*/ 1139826 w 1617780"/>
                <a:gd name="connsiteY7" fmla="*/ 484067 h 4159866"/>
                <a:gd name="connsiteX8" fmla="*/ 990601 w 1617780"/>
                <a:gd name="connsiteY8" fmla="*/ 553917 h 4159866"/>
                <a:gd name="connsiteX9" fmla="*/ 965200 w 1617780"/>
                <a:gd name="connsiteY9" fmla="*/ 687267 h 4159866"/>
                <a:gd name="connsiteX10" fmla="*/ 1279525 w 1617780"/>
                <a:gd name="connsiteY10" fmla="*/ 833317 h 4159866"/>
                <a:gd name="connsiteX11" fmla="*/ 1381126 w 1617780"/>
                <a:gd name="connsiteY11" fmla="*/ 1506415 h 4159866"/>
                <a:gd name="connsiteX12" fmla="*/ 1552574 w 1617780"/>
                <a:gd name="connsiteY12" fmla="*/ 2296990 h 4159866"/>
                <a:gd name="connsiteX13" fmla="*/ 1616072 w 1617780"/>
                <a:gd name="connsiteY13" fmla="*/ 2490665 h 4159866"/>
                <a:gd name="connsiteX14" fmla="*/ 1508122 w 1617780"/>
                <a:gd name="connsiteY14" fmla="*/ 2563690 h 4159866"/>
                <a:gd name="connsiteX15" fmla="*/ 1471610 w 1617780"/>
                <a:gd name="connsiteY15" fmla="*/ 2587503 h 4159866"/>
                <a:gd name="connsiteX16" fmla="*/ 1450972 w 1617780"/>
                <a:gd name="connsiteY16" fmla="*/ 2525590 h 4159866"/>
                <a:gd name="connsiteX17" fmla="*/ 1482722 w 1617780"/>
                <a:gd name="connsiteY17" fmla="*/ 2474790 h 4159866"/>
                <a:gd name="connsiteX18" fmla="*/ 1457322 w 1617780"/>
                <a:gd name="connsiteY18" fmla="*/ 2411290 h 4159866"/>
                <a:gd name="connsiteX19" fmla="*/ 1457324 w 1617780"/>
                <a:gd name="connsiteY19" fmla="*/ 2230315 h 4159866"/>
                <a:gd name="connsiteX20" fmla="*/ 1243012 w 1617780"/>
                <a:gd name="connsiteY20" fmla="*/ 1568328 h 4159866"/>
                <a:gd name="connsiteX21" fmla="*/ 1182687 w 1617780"/>
                <a:gd name="connsiteY21" fmla="*/ 1330205 h 4159866"/>
                <a:gd name="connsiteX22" fmla="*/ 1140616 w 1617780"/>
                <a:gd name="connsiteY22" fmla="*/ 1580234 h 4159866"/>
                <a:gd name="connsiteX23" fmla="*/ 1142997 w 1617780"/>
                <a:gd name="connsiteY23" fmla="*/ 3300290 h 4159866"/>
                <a:gd name="connsiteX24" fmla="*/ 728660 w 1617780"/>
                <a:gd name="connsiteY24" fmla="*/ 4159128 h 4159866"/>
                <a:gd name="connsiteX25" fmla="*/ 628647 w 1617780"/>
                <a:gd name="connsiteY25" fmla="*/ 3427290 h 4159866"/>
                <a:gd name="connsiteX26" fmla="*/ 576260 w 1617780"/>
                <a:gd name="connsiteY26" fmla="*/ 1587378 h 4159866"/>
                <a:gd name="connsiteX27" fmla="*/ 527050 w 1617780"/>
                <a:gd name="connsiteY27" fmla="*/ 1319091 h 4159866"/>
                <a:gd name="connsiteX28" fmla="*/ 428625 w 1617780"/>
                <a:gd name="connsiteY28" fmla="*/ 1646116 h 4159866"/>
                <a:gd name="connsiteX29" fmla="*/ 157163 w 1617780"/>
                <a:gd name="connsiteY29" fmla="*/ 2273179 h 4159866"/>
                <a:gd name="connsiteX30" fmla="*/ 126206 w 1617780"/>
                <a:gd name="connsiteY30" fmla="*/ 2473204 h 4159866"/>
                <a:gd name="connsiteX31" fmla="*/ 147638 w 1617780"/>
                <a:gd name="connsiteY31" fmla="*/ 2561309 h 4159866"/>
                <a:gd name="connsiteX32" fmla="*/ 109538 w 1617780"/>
                <a:gd name="connsiteY32" fmla="*/ 2597028 h 4159866"/>
                <a:gd name="connsiteX33" fmla="*/ 97631 w 1617780"/>
                <a:gd name="connsiteY33" fmla="*/ 2644654 h 4159866"/>
                <a:gd name="connsiteX34" fmla="*/ 0 w 1617780"/>
                <a:gd name="connsiteY34" fmla="*/ 2437485 h 4159866"/>
                <a:gd name="connsiteX35" fmla="*/ 69850 w 1617780"/>
                <a:gd name="connsiteY35" fmla="*/ 2328741 h 4159866"/>
                <a:gd name="connsiteX36" fmla="*/ 300040 w 1617780"/>
                <a:gd name="connsiteY36" fmla="*/ 1549281 h 4159866"/>
                <a:gd name="connsiteX37" fmla="*/ 349250 w 1617780"/>
                <a:gd name="connsiteY37" fmla="*/ 969841 h 4159866"/>
                <a:gd name="connsiteX38" fmla="*/ 365126 w 1617780"/>
                <a:gd name="connsiteY38" fmla="*/ 896817 h 4159866"/>
                <a:gd name="connsiteX39" fmla="*/ 450850 w 1617780"/>
                <a:gd name="connsiteY39" fmla="*/ 747592 h 4159866"/>
                <a:gd name="connsiteX40" fmla="*/ 311151 w 1617780"/>
                <a:gd name="connsiteY40" fmla="*/ 763468 h 4159866"/>
                <a:gd name="connsiteX41" fmla="*/ 514351 w 1617780"/>
                <a:gd name="connsiteY41" fmla="*/ 617417 h 4159866"/>
                <a:gd name="connsiteX42" fmla="*/ 436565 w 1617780"/>
                <a:gd name="connsiteY42" fmla="*/ 593606 h 4159866"/>
                <a:gd name="connsiteX0" fmla="*/ 436565 w 1617780"/>
                <a:gd name="connsiteY0" fmla="*/ 593606 h 4164078"/>
                <a:gd name="connsiteX1" fmla="*/ 638176 w 1617780"/>
                <a:gd name="connsiteY1" fmla="*/ 322142 h 4164078"/>
                <a:gd name="connsiteX2" fmla="*/ 1136652 w 1617780"/>
                <a:gd name="connsiteY2" fmla="*/ 114181 h 4164078"/>
                <a:gd name="connsiteX3" fmla="*/ 1111252 w 1617780"/>
                <a:gd name="connsiteY3" fmla="*/ 141168 h 4164078"/>
                <a:gd name="connsiteX4" fmla="*/ 1152527 w 1617780"/>
                <a:gd name="connsiteY4" fmla="*/ 261818 h 4164078"/>
                <a:gd name="connsiteX5" fmla="*/ 1181101 w 1617780"/>
                <a:gd name="connsiteY5" fmla="*/ 388818 h 4164078"/>
                <a:gd name="connsiteX6" fmla="*/ 1155702 w 1617780"/>
                <a:gd name="connsiteY6" fmla="*/ 438031 h 4164078"/>
                <a:gd name="connsiteX7" fmla="*/ 1139826 w 1617780"/>
                <a:gd name="connsiteY7" fmla="*/ 484067 h 4164078"/>
                <a:gd name="connsiteX8" fmla="*/ 990601 w 1617780"/>
                <a:gd name="connsiteY8" fmla="*/ 553917 h 4164078"/>
                <a:gd name="connsiteX9" fmla="*/ 965200 w 1617780"/>
                <a:gd name="connsiteY9" fmla="*/ 687267 h 4164078"/>
                <a:gd name="connsiteX10" fmla="*/ 1279525 w 1617780"/>
                <a:gd name="connsiteY10" fmla="*/ 833317 h 4164078"/>
                <a:gd name="connsiteX11" fmla="*/ 1381126 w 1617780"/>
                <a:gd name="connsiteY11" fmla="*/ 1506415 h 4164078"/>
                <a:gd name="connsiteX12" fmla="*/ 1552574 w 1617780"/>
                <a:gd name="connsiteY12" fmla="*/ 2296990 h 4164078"/>
                <a:gd name="connsiteX13" fmla="*/ 1616072 w 1617780"/>
                <a:gd name="connsiteY13" fmla="*/ 2490665 h 4164078"/>
                <a:gd name="connsiteX14" fmla="*/ 1508122 w 1617780"/>
                <a:gd name="connsiteY14" fmla="*/ 2563690 h 4164078"/>
                <a:gd name="connsiteX15" fmla="*/ 1471610 w 1617780"/>
                <a:gd name="connsiteY15" fmla="*/ 2587503 h 4164078"/>
                <a:gd name="connsiteX16" fmla="*/ 1450972 w 1617780"/>
                <a:gd name="connsiteY16" fmla="*/ 2525590 h 4164078"/>
                <a:gd name="connsiteX17" fmla="*/ 1482722 w 1617780"/>
                <a:gd name="connsiteY17" fmla="*/ 2474790 h 4164078"/>
                <a:gd name="connsiteX18" fmla="*/ 1457322 w 1617780"/>
                <a:gd name="connsiteY18" fmla="*/ 2411290 h 4164078"/>
                <a:gd name="connsiteX19" fmla="*/ 1457324 w 1617780"/>
                <a:gd name="connsiteY19" fmla="*/ 2230315 h 4164078"/>
                <a:gd name="connsiteX20" fmla="*/ 1243012 w 1617780"/>
                <a:gd name="connsiteY20" fmla="*/ 1568328 h 4164078"/>
                <a:gd name="connsiteX21" fmla="*/ 1182687 w 1617780"/>
                <a:gd name="connsiteY21" fmla="*/ 1330205 h 4164078"/>
                <a:gd name="connsiteX22" fmla="*/ 1140616 w 1617780"/>
                <a:gd name="connsiteY22" fmla="*/ 1580234 h 4164078"/>
                <a:gd name="connsiteX23" fmla="*/ 1142997 w 1617780"/>
                <a:gd name="connsiteY23" fmla="*/ 3300290 h 4164078"/>
                <a:gd name="connsiteX24" fmla="*/ 847722 w 1617780"/>
                <a:gd name="connsiteY24" fmla="*/ 3254252 h 4164078"/>
                <a:gd name="connsiteX25" fmla="*/ 728660 w 1617780"/>
                <a:gd name="connsiteY25" fmla="*/ 4159128 h 4164078"/>
                <a:gd name="connsiteX26" fmla="*/ 628647 w 1617780"/>
                <a:gd name="connsiteY26" fmla="*/ 3427290 h 4164078"/>
                <a:gd name="connsiteX27" fmla="*/ 576260 w 1617780"/>
                <a:gd name="connsiteY27" fmla="*/ 1587378 h 4164078"/>
                <a:gd name="connsiteX28" fmla="*/ 527050 w 1617780"/>
                <a:gd name="connsiteY28" fmla="*/ 1319091 h 4164078"/>
                <a:gd name="connsiteX29" fmla="*/ 428625 w 1617780"/>
                <a:gd name="connsiteY29" fmla="*/ 1646116 h 4164078"/>
                <a:gd name="connsiteX30" fmla="*/ 157163 w 1617780"/>
                <a:gd name="connsiteY30" fmla="*/ 2273179 h 4164078"/>
                <a:gd name="connsiteX31" fmla="*/ 126206 w 1617780"/>
                <a:gd name="connsiteY31" fmla="*/ 2473204 h 4164078"/>
                <a:gd name="connsiteX32" fmla="*/ 147638 w 1617780"/>
                <a:gd name="connsiteY32" fmla="*/ 2561309 h 4164078"/>
                <a:gd name="connsiteX33" fmla="*/ 109538 w 1617780"/>
                <a:gd name="connsiteY33" fmla="*/ 2597028 h 4164078"/>
                <a:gd name="connsiteX34" fmla="*/ 97631 w 1617780"/>
                <a:gd name="connsiteY34" fmla="*/ 2644654 h 4164078"/>
                <a:gd name="connsiteX35" fmla="*/ 0 w 1617780"/>
                <a:gd name="connsiteY35" fmla="*/ 2437485 h 4164078"/>
                <a:gd name="connsiteX36" fmla="*/ 69850 w 1617780"/>
                <a:gd name="connsiteY36" fmla="*/ 2328741 h 4164078"/>
                <a:gd name="connsiteX37" fmla="*/ 300040 w 1617780"/>
                <a:gd name="connsiteY37" fmla="*/ 1549281 h 4164078"/>
                <a:gd name="connsiteX38" fmla="*/ 349250 w 1617780"/>
                <a:gd name="connsiteY38" fmla="*/ 969841 h 4164078"/>
                <a:gd name="connsiteX39" fmla="*/ 365126 w 1617780"/>
                <a:gd name="connsiteY39" fmla="*/ 896817 h 4164078"/>
                <a:gd name="connsiteX40" fmla="*/ 450850 w 1617780"/>
                <a:gd name="connsiteY40" fmla="*/ 747592 h 4164078"/>
                <a:gd name="connsiteX41" fmla="*/ 311151 w 1617780"/>
                <a:gd name="connsiteY41" fmla="*/ 763468 h 4164078"/>
                <a:gd name="connsiteX42" fmla="*/ 514351 w 1617780"/>
                <a:gd name="connsiteY42" fmla="*/ 617417 h 4164078"/>
                <a:gd name="connsiteX43" fmla="*/ 436565 w 1617780"/>
                <a:gd name="connsiteY43" fmla="*/ 593606 h 4164078"/>
                <a:gd name="connsiteX0" fmla="*/ 436565 w 1617780"/>
                <a:gd name="connsiteY0" fmla="*/ 593606 h 4244157"/>
                <a:gd name="connsiteX1" fmla="*/ 638176 w 1617780"/>
                <a:gd name="connsiteY1" fmla="*/ 322142 h 4244157"/>
                <a:gd name="connsiteX2" fmla="*/ 1136652 w 1617780"/>
                <a:gd name="connsiteY2" fmla="*/ 114181 h 4244157"/>
                <a:gd name="connsiteX3" fmla="*/ 1111252 w 1617780"/>
                <a:gd name="connsiteY3" fmla="*/ 141168 h 4244157"/>
                <a:gd name="connsiteX4" fmla="*/ 1152527 w 1617780"/>
                <a:gd name="connsiteY4" fmla="*/ 261818 h 4244157"/>
                <a:gd name="connsiteX5" fmla="*/ 1181101 w 1617780"/>
                <a:gd name="connsiteY5" fmla="*/ 388818 h 4244157"/>
                <a:gd name="connsiteX6" fmla="*/ 1155702 w 1617780"/>
                <a:gd name="connsiteY6" fmla="*/ 438031 h 4244157"/>
                <a:gd name="connsiteX7" fmla="*/ 1139826 w 1617780"/>
                <a:gd name="connsiteY7" fmla="*/ 484067 h 4244157"/>
                <a:gd name="connsiteX8" fmla="*/ 990601 w 1617780"/>
                <a:gd name="connsiteY8" fmla="*/ 553917 h 4244157"/>
                <a:gd name="connsiteX9" fmla="*/ 965200 w 1617780"/>
                <a:gd name="connsiteY9" fmla="*/ 687267 h 4244157"/>
                <a:gd name="connsiteX10" fmla="*/ 1279525 w 1617780"/>
                <a:gd name="connsiteY10" fmla="*/ 833317 h 4244157"/>
                <a:gd name="connsiteX11" fmla="*/ 1381126 w 1617780"/>
                <a:gd name="connsiteY11" fmla="*/ 1506415 h 4244157"/>
                <a:gd name="connsiteX12" fmla="*/ 1552574 w 1617780"/>
                <a:gd name="connsiteY12" fmla="*/ 2296990 h 4244157"/>
                <a:gd name="connsiteX13" fmla="*/ 1616072 w 1617780"/>
                <a:gd name="connsiteY13" fmla="*/ 2490665 h 4244157"/>
                <a:gd name="connsiteX14" fmla="*/ 1508122 w 1617780"/>
                <a:gd name="connsiteY14" fmla="*/ 2563690 h 4244157"/>
                <a:gd name="connsiteX15" fmla="*/ 1471610 w 1617780"/>
                <a:gd name="connsiteY15" fmla="*/ 2587503 h 4244157"/>
                <a:gd name="connsiteX16" fmla="*/ 1450972 w 1617780"/>
                <a:gd name="connsiteY16" fmla="*/ 2525590 h 4244157"/>
                <a:gd name="connsiteX17" fmla="*/ 1482722 w 1617780"/>
                <a:gd name="connsiteY17" fmla="*/ 2474790 h 4244157"/>
                <a:gd name="connsiteX18" fmla="*/ 1457322 w 1617780"/>
                <a:gd name="connsiteY18" fmla="*/ 2411290 h 4244157"/>
                <a:gd name="connsiteX19" fmla="*/ 1457324 w 1617780"/>
                <a:gd name="connsiteY19" fmla="*/ 2230315 h 4244157"/>
                <a:gd name="connsiteX20" fmla="*/ 1243012 w 1617780"/>
                <a:gd name="connsiteY20" fmla="*/ 1568328 h 4244157"/>
                <a:gd name="connsiteX21" fmla="*/ 1182687 w 1617780"/>
                <a:gd name="connsiteY21" fmla="*/ 1330205 h 4244157"/>
                <a:gd name="connsiteX22" fmla="*/ 1140616 w 1617780"/>
                <a:gd name="connsiteY22" fmla="*/ 1580234 h 4244157"/>
                <a:gd name="connsiteX23" fmla="*/ 1142997 w 1617780"/>
                <a:gd name="connsiteY23" fmla="*/ 3300290 h 4244157"/>
                <a:gd name="connsiteX24" fmla="*/ 847722 w 1617780"/>
                <a:gd name="connsiteY24" fmla="*/ 3254252 h 4244157"/>
                <a:gd name="connsiteX25" fmla="*/ 809622 w 1617780"/>
                <a:gd name="connsiteY25" fmla="*/ 4144839 h 4244157"/>
                <a:gd name="connsiteX26" fmla="*/ 728660 w 1617780"/>
                <a:gd name="connsiteY26" fmla="*/ 4159128 h 4244157"/>
                <a:gd name="connsiteX27" fmla="*/ 628647 w 1617780"/>
                <a:gd name="connsiteY27" fmla="*/ 3427290 h 4244157"/>
                <a:gd name="connsiteX28" fmla="*/ 576260 w 1617780"/>
                <a:gd name="connsiteY28" fmla="*/ 1587378 h 4244157"/>
                <a:gd name="connsiteX29" fmla="*/ 527050 w 1617780"/>
                <a:gd name="connsiteY29" fmla="*/ 1319091 h 4244157"/>
                <a:gd name="connsiteX30" fmla="*/ 428625 w 1617780"/>
                <a:gd name="connsiteY30" fmla="*/ 1646116 h 4244157"/>
                <a:gd name="connsiteX31" fmla="*/ 157163 w 1617780"/>
                <a:gd name="connsiteY31" fmla="*/ 2273179 h 4244157"/>
                <a:gd name="connsiteX32" fmla="*/ 126206 w 1617780"/>
                <a:gd name="connsiteY32" fmla="*/ 2473204 h 4244157"/>
                <a:gd name="connsiteX33" fmla="*/ 147638 w 1617780"/>
                <a:gd name="connsiteY33" fmla="*/ 2561309 h 4244157"/>
                <a:gd name="connsiteX34" fmla="*/ 109538 w 1617780"/>
                <a:gd name="connsiteY34" fmla="*/ 2597028 h 4244157"/>
                <a:gd name="connsiteX35" fmla="*/ 97631 w 1617780"/>
                <a:gd name="connsiteY35" fmla="*/ 2644654 h 4244157"/>
                <a:gd name="connsiteX36" fmla="*/ 0 w 1617780"/>
                <a:gd name="connsiteY36" fmla="*/ 2437485 h 4244157"/>
                <a:gd name="connsiteX37" fmla="*/ 69850 w 1617780"/>
                <a:gd name="connsiteY37" fmla="*/ 2328741 h 4244157"/>
                <a:gd name="connsiteX38" fmla="*/ 300040 w 1617780"/>
                <a:gd name="connsiteY38" fmla="*/ 1549281 h 4244157"/>
                <a:gd name="connsiteX39" fmla="*/ 349250 w 1617780"/>
                <a:gd name="connsiteY39" fmla="*/ 969841 h 4244157"/>
                <a:gd name="connsiteX40" fmla="*/ 365126 w 1617780"/>
                <a:gd name="connsiteY40" fmla="*/ 896817 h 4244157"/>
                <a:gd name="connsiteX41" fmla="*/ 450850 w 1617780"/>
                <a:gd name="connsiteY41" fmla="*/ 747592 h 4244157"/>
                <a:gd name="connsiteX42" fmla="*/ 311151 w 1617780"/>
                <a:gd name="connsiteY42" fmla="*/ 763468 h 4244157"/>
                <a:gd name="connsiteX43" fmla="*/ 514351 w 1617780"/>
                <a:gd name="connsiteY43" fmla="*/ 617417 h 4244157"/>
                <a:gd name="connsiteX44" fmla="*/ 436565 w 1617780"/>
                <a:gd name="connsiteY44" fmla="*/ 593606 h 4244157"/>
                <a:gd name="connsiteX0" fmla="*/ 436565 w 1617780"/>
                <a:gd name="connsiteY0" fmla="*/ 593606 h 4335430"/>
                <a:gd name="connsiteX1" fmla="*/ 638176 w 1617780"/>
                <a:gd name="connsiteY1" fmla="*/ 322142 h 4335430"/>
                <a:gd name="connsiteX2" fmla="*/ 1136652 w 1617780"/>
                <a:gd name="connsiteY2" fmla="*/ 114181 h 4335430"/>
                <a:gd name="connsiteX3" fmla="*/ 1111252 w 1617780"/>
                <a:gd name="connsiteY3" fmla="*/ 141168 h 4335430"/>
                <a:gd name="connsiteX4" fmla="*/ 1152527 w 1617780"/>
                <a:gd name="connsiteY4" fmla="*/ 261818 h 4335430"/>
                <a:gd name="connsiteX5" fmla="*/ 1181101 w 1617780"/>
                <a:gd name="connsiteY5" fmla="*/ 388818 h 4335430"/>
                <a:gd name="connsiteX6" fmla="*/ 1155702 w 1617780"/>
                <a:gd name="connsiteY6" fmla="*/ 438031 h 4335430"/>
                <a:gd name="connsiteX7" fmla="*/ 1139826 w 1617780"/>
                <a:gd name="connsiteY7" fmla="*/ 484067 h 4335430"/>
                <a:gd name="connsiteX8" fmla="*/ 990601 w 1617780"/>
                <a:gd name="connsiteY8" fmla="*/ 553917 h 4335430"/>
                <a:gd name="connsiteX9" fmla="*/ 965200 w 1617780"/>
                <a:gd name="connsiteY9" fmla="*/ 687267 h 4335430"/>
                <a:gd name="connsiteX10" fmla="*/ 1279525 w 1617780"/>
                <a:gd name="connsiteY10" fmla="*/ 833317 h 4335430"/>
                <a:gd name="connsiteX11" fmla="*/ 1381126 w 1617780"/>
                <a:gd name="connsiteY11" fmla="*/ 1506415 h 4335430"/>
                <a:gd name="connsiteX12" fmla="*/ 1552574 w 1617780"/>
                <a:gd name="connsiteY12" fmla="*/ 2296990 h 4335430"/>
                <a:gd name="connsiteX13" fmla="*/ 1616072 w 1617780"/>
                <a:gd name="connsiteY13" fmla="*/ 2490665 h 4335430"/>
                <a:gd name="connsiteX14" fmla="*/ 1508122 w 1617780"/>
                <a:gd name="connsiteY14" fmla="*/ 2563690 h 4335430"/>
                <a:gd name="connsiteX15" fmla="*/ 1471610 w 1617780"/>
                <a:gd name="connsiteY15" fmla="*/ 2587503 h 4335430"/>
                <a:gd name="connsiteX16" fmla="*/ 1450972 w 1617780"/>
                <a:gd name="connsiteY16" fmla="*/ 2525590 h 4335430"/>
                <a:gd name="connsiteX17" fmla="*/ 1482722 w 1617780"/>
                <a:gd name="connsiteY17" fmla="*/ 2474790 h 4335430"/>
                <a:gd name="connsiteX18" fmla="*/ 1457322 w 1617780"/>
                <a:gd name="connsiteY18" fmla="*/ 2411290 h 4335430"/>
                <a:gd name="connsiteX19" fmla="*/ 1457324 w 1617780"/>
                <a:gd name="connsiteY19" fmla="*/ 2230315 h 4335430"/>
                <a:gd name="connsiteX20" fmla="*/ 1243012 w 1617780"/>
                <a:gd name="connsiteY20" fmla="*/ 1568328 h 4335430"/>
                <a:gd name="connsiteX21" fmla="*/ 1182687 w 1617780"/>
                <a:gd name="connsiteY21" fmla="*/ 1330205 h 4335430"/>
                <a:gd name="connsiteX22" fmla="*/ 1140616 w 1617780"/>
                <a:gd name="connsiteY22" fmla="*/ 1580234 h 4335430"/>
                <a:gd name="connsiteX23" fmla="*/ 1142997 w 1617780"/>
                <a:gd name="connsiteY23" fmla="*/ 3300290 h 4335430"/>
                <a:gd name="connsiteX24" fmla="*/ 847722 w 1617780"/>
                <a:gd name="connsiteY24" fmla="*/ 3254252 h 4335430"/>
                <a:gd name="connsiteX25" fmla="*/ 809622 w 1617780"/>
                <a:gd name="connsiteY25" fmla="*/ 4144839 h 4335430"/>
                <a:gd name="connsiteX26" fmla="*/ 690560 w 1617780"/>
                <a:gd name="connsiteY26" fmla="*/ 4335339 h 4335430"/>
                <a:gd name="connsiteX27" fmla="*/ 728660 w 1617780"/>
                <a:gd name="connsiteY27" fmla="*/ 4159128 h 4335430"/>
                <a:gd name="connsiteX28" fmla="*/ 628647 w 1617780"/>
                <a:gd name="connsiteY28" fmla="*/ 3427290 h 4335430"/>
                <a:gd name="connsiteX29" fmla="*/ 576260 w 1617780"/>
                <a:gd name="connsiteY29" fmla="*/ 1587378 h 4335430"/>
                <a:gd name="connsiteX30" fmla="*/ 527050 w 1617780"/>
                <a:gd name="connsiteY30" fmla="*/ 1319091 h 4335430"/>
                <a:gd name="connsiteX31" fmla="*/ 428625 w 1617780"/>
                <a:gd name="connsiteY31" fmla="*/ 1646116 h 4335430"/>
                <a:gd name="connsiteX32" fmla="*/ 157163 w 1617780"/>
                <a:gd name="connsiteY32" fmla="*/ 2273179 h 4335430"/>
                <a:gd name="connsiteX33" fmla="*/ 126206 w 1617780"/>
                <a:gd name="connsiteY33" fmla="*/ 2473204 h 4335430"/>
                <a:gd name="connsiteX34" fmla="*/ 147638 w 1617780"/>
                <a:gd name="connsiteY34" fmla="*/ 2561309 h 4335430"/>
                <a:gd name="connsiteX35" fmla="*/ 109538 w 1617780"/>
                <a:gd name="connsiteY35" fmla="*/ 2597028 h 4335430"/>
                <a:gd name="connsiteX36" fmla="*/ 97631 w 1617780"/>
                <a:gd name="connsiteY36" fmla="*/ 2644654 h 4335430"/>
                <a:gd name="connsiteX37" fmla="*/ 0 w 1617780"/>
                <a:gd name="connsiteY37" fmla="*/ 2437485 h 4335430"/>
                <a:gd name="connsiteX38" fmla="*/ 69850 w 1617780"/>
                <a:gd name="connsiteY38" fmla="*/ 2328741 h 4335430"/>
                <a:gd name="connsiteX39" fmla="*/ 300040 w 1617780"/>
                <a:gd name="connsiteY39" fmla="*/ 1549281 h 4335430"/>
                <a:gd name="connsiteX40" fmla="*/ 349250 w 1617780"/>
                <a:gd name="connsiteY40" fmla="*/ 969841 h 4335430"/>
                <a:gd name="connsiteX41" fmla="*/ 365126 w 1617780"/>
                <a:gd name="connsiteY41" fmla="*/ 896817 h 4335430"/>
                <a:gd name="connsiteX42" fmla="*/ 450850 w 1617780"/>
                <a:gd name="connsiteY42" fmla="*/ 747592 h 4335430"/>
                <a:gd name="connsiteX43" fmla="*/ 311151 w 1617780"/>
                <a:gd name="connsiteY43" fmla="*/ 763468 h 4335430"/>
                <a:gd name="connsiteX44" fmla="*/ 514351 w 1617780"/>
                <a:gd name="connsiteY44" fmla="*/ 617417 h 4335430"/>
                <a:gd name="connsiteX45" fmla="*/ 436565 w 1617780"/>
                <a:gd name="connsiteY45" fmla="*/ 593606 h 4335430"/>
                <a:gd name="connsiteX0" fmla="*/ 436565 w 1617780"/>
                <a:gd name="connsiteY0" fmla="*/ 593606 h 4345715"/>
                <a:gd name="connsiteX1" fmla="*/ 638176 w 1617780"/>
                <a:gd name="connsiteY1" fmla="*/ 322142 h 4345715"/>
                <a:gd name="connsiteX2" fmla="*/ 1136652 w 1617780"/>
                <a:gd name="connsiteY2" fmla="*/ 114181 h 4345715"/>
                <a:gd name="connsiteX3" fmla="*/ 1111252 w 1617780"/>
                <a:gd name="connsiteY3" fmla="*/ 141168 h 4345715"/>
                <a:gd name="connsiteX4" fmla="*/ 1152527 w 1617780"/>
                <a:gd name="connsiteY4" fmla="*/ 261818 h 4345715"/>
                <a:gd name="connsiteX5" fmla="*/ 1181101 w 1617780"/>
                <a:gd name="connsiteY5" fmla="*/ 388818 h 4345715"/>
                <a:gd name="connsiteX6" fmla="*/ 1155702 w 1617780"/>
                <a:gd name="connsiteY6" fmla="*/ 438031 h 4345715"/>
                <a:gd name="connsiteX7" fmla="*/ 1139826 w 1617780"/>
                <a:gd name="connsiteY7" fmla="*/ 484067 h 4345715"/>
                <a:gd name="connsiteX8" fmla="*/ 990601 w 1617780"/>
                <a:gd name="connsiteY8" fmla="*/ 553917 h 4345715"/>
                <a:gd name="connsiteX9" fmla="*/ 965200 w 1617780"/>
                <a:gd name="connsiteY9" fmla="*/ 687267 h 4345715"/>
                <a:gd name="connsiteX10" fmla="*/ 1279525 w 1617780"/>
                <a:gd name="connsiteY10" fmla="*/ 833317 h 4345715"/>
                <a:gd name="connsiteX11" fmla="*/ 1381126 w 1617780"/>
                <a:gd name="connsiteY11" fmla="*/ 1506415 h 4345715"/>
                <a:gd name="connsiteX12" fmla="*/ 1552574 w 1617780"/>
                <a:gd name="connsiteY12" fmla="*/ 2296990 h 4345715"/>
                <a:gd name="connsiteX13" fmla="*/ 1616072 w 1617780"/>
                <a:gd name="connsiteY13" fmla="*/ 2490665 h 4345715"/>
                <a:gd name="connsiteX14" fmla="*/ 1508122 w 1617780"/>
                <a:gd name="connsiteY14" fmla="*/ 2563690 h 4345715"/>
                <a:gd name="connsiteX15" fmla="*/ 1471610 w 1617780"/>
                <a:gd name="connsiteY15" fmla="*/ 2587503 h 4345715"/>
                <a:gd name="connsiteX16" fmla="*/ 1450972 w 1617780"/>
                <a:gd name="connsiteY16" fmla="*/ 2525590 h 4345715"/>
                <a:gd name="connsiteX17" fmla="*/ 1482722 w 1617780"/>
                <a:gd name="connsiteY17" fmla="*/ 2474790 h 4345715"/>
                <a:gd name="connsiteX18" fmla="*/ 1457322 w 1617780"/>
                <a:gd name="connsiteY18" fmla="*/ 2411290 h 4345715"/>
                <a:gd name="connsiteX19" fmla="*/ 1457324 w 1617780"/>
                <a:gd name="connsiteY19" fmla="*/ 2230315 h 4345715"/>
                <a:gd name="connsiteX20" fmla="*/ 1243012 w 1617780"/>
                <a:gd name="connsiteY20" fmla="*/ 1568328 h 4345715"/>
                <a:gd name="connsiteX21" fmla="*/ 1182687 w 1617780"/>
                <a:gd name="connsiteY21" fmla="*/ 1330205 h 4345715"/>
                <a:gd name="connsiteX22" fmla="*/ 1140616 w 1617780"/>
                <a:gd name="connsiteY22" fmla="*/ 1580234 h 4345715"/>
                <a:gd name="connsiteX23" fmla="*/ 1142997 w 1617780"/>
                <a:gd name="connsiteY23" fmla="*/ 3300290 h 4345715"/>
                <a:gd name="connsiteX24" fmla="*/ 847722 w 1617780"/>
                <a:gd name="connsiteY24" fmla="*/ 3254252 h 4345715"/>
                <a:gd name="connsiteX25" fmla="*/ 809622 w 1617780"/>
                <a:gd name="connsiteY25" fmla="*/ 4144839 h 4345715"/>
                <a:gd name="connsiteX26" fmla="*/ 833435 w 1617780"/>
                <a:gd name="connsiteY26" fmla="*/ 4321051 h 4345715"/>
                <a:gd name="connsiteX27" fmla="*/ 690560 w 1617780"/>
                <a:gd name="connsiteY27" fmla="*/ 4335339 h 4345715"/>
                <a:gd name="connsiteX28" fmla="*/ 728660 w 1617780"/>
                <a:gd name="connsiteY28" fmla="*/ 4159128 h 4345715"/>
                <a:gd name="connsiteX29" fmla="*/ 628647 w 1617780"/>
                <a:gd name="connsiteY29" fmla="*/ 3427290 h 4345715"/>
                <a:gd name="connsiteX30" fmla="*/ 576260 w 1617780"/>
                <a:gd name="connsiteY30" fmla="*/ 1587378 h 4345715"/>
                <a:gd name="connsiteX31" fmla="*/ 527050 w 1617780"/>
                <a:gd name="connsiteY31" fmla="*/ 1319091 h 4345715"/>
                <a:gd name="connsiteX32" fmla="*/ 428625 w 1617780"/>
                <a:gd name="connsiteY32" fmla="*/ 1646116 h 4345715"/>
                <a:gd name="connsiteX33" fmla="*/ 157163 w 1617780"/>
                <a:gd name="connsiteY33" fmla="*/ 2273179 h 4345715"/>
                <a:gd name="connsiteX34" fmla="*/ 126206 w 1617780"/>
                <a:gd name="connsiteY34" fmla="*/ 2473204 h 4345715"/>
                <a:gd name="connsiteX35" fmla="*/ 147638 w 1617780"/>
                <a:gd name="connsiteY35" fmla="*/ 2561309 h 4345715"/>
                <a:gd name="connsiteX36" fmla="*/ 109538 w 1617780"/>
                <a:gd name="connsiteY36" fmla="*/ 2597028 h 4345715"/>
                <a:gd name="connsiteX37" fmla="*/ 97631 w 1617780"/>
                <a:gd name="connsiteY37" fmla="*/ 2644654 h 4345715"/>
                <a:gd name="connsiteX38" fmla="*/ 0 w 1617780"/>
                <a:gd name="connsiteY38" fmla="*/ 2437485 h 4345715"/>
                <a:gd name="connsiteX39" fmla="*/ 69850 w 1617780"/>
                <a:gd name="connsiteY39" fmla="*/ 2328741 h 4345715"/>
                <a:gd name="connsiteX40" fmla="*/ 300040 w 1617780"/>
                <a:gd name="connsiteY40" fmla="*/ 1549281 h 4345715"/>
                <a:gd name="connsiteX41" fmla="*/ 349250 w 1617780"/>
                <a:gd name="connsiteY41" fmla="*/ 969841 h 4345715"/>
                <a:gd name="connsiteX42" fmla="*/ 365126 w 1617780"/>
                <a:gd name="connsiteY42" fmla="*/ 896817 h 4345715"/>
                <a:gd name="connsiteX43" fmla="*/ 450850 w 1617780"/>
                <a:gd name="connsiteY43" fmla="*/ 747592 h 4345715"/>
                <a:gd name="connsiteX44" fmla="*/ 311151 w 1617780"/>
                <a:gd name="connsiteY44" fmla="*/ 763468 h 4345715"/>
                <a:gd name="connsiteX45" fmla="*/ 514351 w 1617780"/>
                <a:gd name="connsiteY45" fmla="*/ 617417 h 4345715"/>
                <a:gd name="connsiteX46" fmla="*/ 436565 w 1617780"/>
                <a:gd name="connsiteY46" fmla="*/ 593606 h 4345715"/>
                <a:gd name="connsiteX0" fmla="*/ 436565 w 1617780"/>
                <a:gd name="connsiteY0" fmla="*/ 593606 h 4459206"/>
                <a:gd name="connsiteX1" fmla="*/ 638176 w 1617780"/>
                <a:gd name="connsiteY1" fmla="*/ 322142 h 4459206"/>
                <a:gd name="connsiteX2" fmla="*/ 1136652 w 1617780"/>
                <a:gd name="connsiteY2" fmla="*/ 114181 h 4459206"/>
                <a:gd name="connsiteX3" fmla="*/ 1111252 w 1617780"/>
                <a:gd name="connsiteY3" fmla="*/ 141168 h 4459206"/>
                <a:gd name="connsiteX4" fmla="*/ 1152527 w 1617780"/>
                <a:gd name="connsiteY4" fmla="*/ 261818 h 4459206"/>
                <a:gd name="connsiteX5" fmla="*/ 1181101 w 1617780"/>
                <a:gd name="connsiteY5" fmla="*/ 388818 h 4459206"/>
                <a:gd name="connsiteX6" fmla="*/ 1155702 w 1617780"/>
                <a:gd name="connsiteY6" fmla="*/ 438031 h 4459206"/>
                <a:gd name="connsiteX7" fmla="*/ 1139826 w 1617780"/>
                <a:gd name="connsiteY7" fmla="*/ 484067 h 4459206"/>
                <a:gd name="connsiteX8" fmla="*/ 990601 w 1617780"/>
                <a:gd name="connsiteY8" fmla="*/ 553917 h 4459206"/>
                <a:gd name="connsiteX9" fmla="*/ 965200 w 1617780"/>
                <a:gd name="connsiteY9" fmla="*/ 687267 h 4459206"/>
                <a:gd name="connsiteX10" fmla="*/ 1279525 w 1617780"/>
                <a:gd name="connsiteY10" fmla="*/ 833317 h 4459206"/>
                <a:gd name="connsiteX11" fmla="*/ 1381126 w 1617780"/>
                <a:gd name="connsiteY11" fmla="*/ 1506415 h 4459206"/>
                <a:gd name="connsiteX12" fmla="*/ 1552574 w 1617780"/>
                <a:gd name="connsiteY12" fmla="*/ 2296990 h 4459206"/>
                <a:gd name="connsiteX13" fmla="*/ 1616072 w 1617780"/>
                <a:gd name="connsiteY13" fmla="*/ 2490665 h 4459206"/>
                <a:gd name="connsiteX14" fmla="*/ 1508122 w 1617780"/>
                <a:gd name="connsiteY14" fmla="*/ 2563690 h 4459206"/>
                <a:gd name="connsiteX15" fmla="*/ 1471610 w 1617780"/>
                <a:gd name="connsiteY15" fmla="*/ 2587503 h 4459206"/>
                <a:gd name="connsiteX16" fmla="*/ 1450972 w 1617780"/>
                <a:gd name="connsiteY16" fmla="*/ 2525590 h 4459206"/>
                <a:gd name="connsiteX17" fmla="*/ 1482722 w 1617780"/>
                <a:gd name="connsiteY17" fmla="*/ 2474790 h 4459206"/>
                <a:gd name="connsiteX18" fmla="*/ 1457322 w 1617780"/>
                <a:gd name="connsiteY18" fmla="*/ 2411290 h 4459206"/>
                <a:gd name="connsiteX19" fmla="*/ 1457324 w 1617780"/>
                <a:gd name="connsiteY19" fmla="*/ 2230315 h 4459206"/>
                <a:gd name="connsiteX20" fmla="*/ 1243012 w 1617780"/>
                <a:gd name="connsiteY20" fmla="*/ 1568328 h 4459206"/>
                <a:gd name="connsiteX21" fmla="*/ 1182687 w 1617780"/>
                <a:gd name="connsiteY21" fmla="*/ 1330205 h 4459206"/>
                <a:gd name="connsiteX22" fmla="*/ 1140616 w 1617780"/>
                <a:gd name="connsiteY22" fmla="*/ 1580234 h 4459206"/>
                <a:gd name="connsiteX23" fmla="*/ 1142997 w 1617780"/>
                <a:gd name="connsiteY23" fmla="*/ 3300290 h 4459206"/>
                <a:gd name="connsiteX24" fmla="*/ 847722 w 1617780"/>
                <a:gd name="connsiteY24" fmla="*/ 3254252 h 4459206"/>
                <a:gd name="connsiteX25" fmla="*/ 809622 w 1617780"/>
                <a:gd name="connsiteY25" fmla="*/ 4144839 h 4459206"/>
                <a:gd name="connsiteX26" fmla="*/ 833435 w 1617780"/>
                <a:gd name="connsiteY26" fmla="*/ 4321051 h 4459206"/>
                <a:gd name="connsiteX27" fmla="*/ 495297 w 1617780"/>
                <a:gd name="connsiteY27" fmla="*/ 4459163 h 4459206"/>
                <a:gd name="connsiteX28" fmla="*/ 690560 w 1617780"/>
                <a:gd name="connsiteY28" fmla="*/ 4335339 h 4459206"/>
                <a:gd name="connsiteX29" fmla="*/ 728660 w 1617780"/>
                <a:gd name="connsiteY29" fmla="*/ 4159128 h 4459206"/>
                <a:gd name="connsiteX30" fmla="*/ 628647 w 1617780"/>
                <a:gd name="connsiteY30" fmla="*/ 3427290 h 4459206"/>
                <a:gd name="connsiteX31" fmla="*/ 576260 w 1617780"/>
                <a:gd name="connsiteY31" fmla="*/ 1587378 h 4459206"/>
                <a:gd name="connsiteX32" fmla="*/ 527050 w 1617780"/>
                <a:gd name="connsiteY32" fmla="*/ 1319091 h 4459206"/>
                <a:gd name="connsiteX33" fmla="*/ 428625 w 1617780"/>
                <a:gd name="connsiteY33" fmla="*/ 1646116 h 4459206"/>
                <a:gd name="connsiteX34" fmla="*/ 157163 w 1617780"/>
                <a:gd name="connsiteY34" fmla="*/ 2273179 h 4459206"/>
                <a:gd name="connsiteX35" fmla="*/ 126206 w 1617780"/>
                <a:gd name="connsiteY35" fmla="*/ 2473204 h 4459206"/>
                <a:gd name="connsiteX36" fmla="*/ 147638 w 1617780"/>
                <a:gd name="connsiteY36" fmla="*/ 2561309 h 4459206"/>
                <a:gd name="connsiteX37" fmla="*/ 109538 w 1617780"/>
                <a:gd name="connsiteY37" fmla="*/ 2597028 h 4459206"/>
                <a:gd name="connsiteX38" fmla="*/ 97631 w 1617780"/>
                <a:gd name="connsiteY38" fmla="*/ 2644654 h 4459206"/>
                <a:gd name="connsiteX39" fmla="*/ 0 w 1617780"/>
                <a:gd name="connsiteY39" fmla="*/ 2437485 h 4459206"/>
                <a:gd name="connsiteX40" fmla="*/ 69850 w 1617780"/>
                <a:gd name="connsiteY40" fmla="*/ 2328741 h 4459206"/>
                <a:gd name="connsiteX41" fmla="*/ 300040 w 1617780"/>
                <a:gd name="connsiteY41" fmla="*/ 1549281 h 4459206"/>
                <a:gd name="connsiteX42" fmla="*/ 349250 w 1617780"/>
                <a:gd name="connsiteY42" fmla="*/ 969841 h 4459206"/>
                <a:gd name="connsiteX43" fmla="*/ 365126 w 1617780"/>
                <a:gd name="connsiteY43" fmla="*/ 896817 h 4459206"/>
                <a:gd name="connsiteX44" fmla="*/ 450850 w 1617780"/>
                <a:gd name="connsiteY44" fmla="*/ 747592 h 4459206"/>
                <a:gd name="connsiteX45" fmla="*/ 311151 w 1617780"/>
                <a:gd name="connsiteY45" fmla="*/ 763468 h 4459206"/>
                <a:gd name="connsiteX46" fmla="*/ 514351 w 1617780"/>
                <a:gd name="connsiteY46" fmla="*/ 617417 h 4459206"/>
                <a:gd name="connsiteX47" fmla="*/ 436565 w 1617780"/>
                <a:gd name="connsiteY47" fmla="*/ 593606 h 4459206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42960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28660 w 1617780"/>
                <a:gd name="connsiteY30" fmla="*/ 4159128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42960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42960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42960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42960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42960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19148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3821"/>
                <a:gd name="connsiteX1" fmla="*/ 638176 w 1617780"/>
                <a:gd name="connsiteY1" fmla="*/ 322142 h 4473821"/>
                <a:gd name="connsiteX2" fmla="*/ 1136652 w 1617780"/>
                <a:gd name="connsiteY2" fmla="*/ 114181 h 4473821"/>
                <a:gd name="connsiteX3" fmla="*/ 1111252 w 1617780"/>
                <a:gd name="connsiteY3" fmla="*/ 141168 h 4473821"/>
                <a:gd name="connsiteX4" fmla="*/ 1152527 w 1617780"/>
                <a:gd name="connsiteY4" fmla="*/ 261818 h 4473821"/>
                <a:gd name="connsiteX5" fmla="*/ 1181101 w 1617780"/>
                <a:gd name="connsiteY5" fmla="*/ 388818 h 4473821"/>
                <a:gd name="connsiteX6" fmla="*/ 1155702 w 1617780"/>
                <a:gd name="connsiteY6" fmla="*/ 438031 h 4473821"/>
                <a:gd name="connsiteX7" fmla="*/ 1139826 w 1617780"/>
                <a:gd name="connsiteY7" fmla="*/ 484067 h 4473821"/>
                <a:gd name="connsiteX8" fmla="*/ 990601 w 1617780"/>
                <a:gd name="connsiteY8" fmla="*/ 553917 h 4473821"/>
                <a:gd name="connsiteX9" fmla="*/ 965200 w 1617780"/>
                <a:gd name="connsiteY9" fmla="*/ 687267 h 4473821"/>
                <a:gd name="connsiteX10" fmla="*/ 1279525 w 1617780"/>
                <a:gd name="connsiteY10" fmla="*/ 833317 h 4473821"/>
                <a:gd name="connsiteX11" fmla="*/ 1381126 w 1617780"/>
                <a:gd name="connsiteY11" fmla="*/ 1506415 h 4473821"/>
                <a:gd name="connsiteX12" fmla="*/ 1552574 w 1617780"/>
                <a:gd name="connsiteY12" fmla="*/ 2296990 h 4473821"/>
                <a:gd name="connsiteX13" fmla="*/ 1616072 w 1617780"/>
                <a:gd name="connsiteY13" fmla="*/ 2490665 h 4473821"/>
                <a:gd name="connsiteX14" fmla="*/ 1508122 w 1617780"/>
                <a:gd name="connsiteY14" fmla="*/ 2563690 h 4473821"/>
                <a:gd name="connsiteX15" fmla="*/ 1471610 w 1617780"/>
                <a:gd name="connsiteY15" fmla="*/ 2587503 h 4473821"/>
                <a:gd name="connsiteX16" fmla="*/ 1450972 w 1617780"/>
                <a:gd name="connsiteY16" fmla="*/ 2525590 h 4473821"/>
                <a:gd name="connsiteX17" fmla="*/ 1482722 w 1617780"/>
                <a:gd name="connsiteY17" fmla="*/ 2474790 h 4473821"/>
                <a:gd name="connsiteX18" fmla="*/ 1457322 w 1617780"/>
                <a:gd name="connsiteY18" fmla="*/ 2411290 h 4473821"/>
                <a:gd name="connsiteX19" fmla="*/ 1457324 w 1617780"/>
                <a:gd name="connsiteY19" fmla="*/ 2230315 h 4473821"/>
                <a:gd name="connsiteX20" fmla="*/ 1243012 w 1617780"/>
                <a:gd name="connsiteY20" fmla="*/ 1568328 h 4473821"/>
                <a:gd name="connsiteX21" fmla="*/ 1182687 w 1617780"/>
                <a:gd name="connsiteY21" fmla="*/ 1330205 h 4473821"/>
                <a:gd name="connsiteX22" fmla="*/ 1140616 w 1617780"/>
                <a:gd name="connsiteY22" fmla="*/ 1580234 h 4473821"/>
                <a:gd name="connsiteX23" fmla="*/ 1142997 w 1617780"/>
                <a:gd name="connsiteY23" fmla="*/ 3300290 h 4473821"/>
                <a:gd name="connsiteX24" fmla="*/ 847722 w 1617780"/>
                <a:gd name="connsiteY24" fmla="*/ 3254252 h 4473821"/>
                <a:gd name="connsiteX25" fmla="*/ 809622 w 1617780"/>
                <a:gd name="connsiteY25" fmla="*/ 4144839 h 4473821"/>
                <a:gd name="connsiteX26" fmla="*/ 833435 w 1617780"/>
                <a:gd name="connsiteY26" fmla="*/ 4321051 h 4473821"/>
                <a:gd name="connsiteX27" fmla="*/ 819148 w 1617780"/>
                <a:gd name="connsiteY27" fmla="*/ 4463925 h 4473821"/>
                <a:gd name="connsiteX28" fmla="*/ 495297 w 1617780"/>
                <a:gd name="connsiteY28" fmla="*/ 4459163 h 4473821"/>
                <a:gd name="connsiteX29" fmla="*/ 690560 w 1617780"/>
                <a:gd name="connsiteY29" fmla="*/ 4335339 h 4473821"/>
                <a:gd name="connsiteX30" fmla="*/ 704848 w 1617780"/>
                <a:gd name="connsiteY30" fmla="*/ 4163891 h 4473821"/>
                <a:gd name="connsiteX31" fmla="*/ 628647 w 1617780"/>
                <a:gd name="connsiteY31" fmla="*/ 3427290 h 4473821"/>
                <a:gd name="connsiteX32" fmla="*/ 576260 w 1617780"/>
                <a:gd name="connsiteY32" fmla="*/ 1587378 h 4473821"/>
                <a:gd name="connsiteX33" fmla="*/ 527050 w 1617780"/>
                <a:gd name="connsiteY33" fmla="*/ 1319091 h 4473821"/>
                <a:gd name="connsiteX34" fmla="*/ 428625 w 1617780"/>
                <a:gd name="connsiteY34" fmla="*/ 1646116 h 4473821"/>
                <a:gd name="connsiteX35" fmla="*/ 157163 w 1617780"/>
                <a:gd name="connsiteY35" fmla="*/ 2273179 h 4473821"/>
                <a:gd name="connsiteX36" fmla="*/ 126206 w 1617780"/>
                <a:gd name="connsiteY36" fmla="*/ 2473204 h 4473821"/>
                <a:gd name="connsiteX37" fmla="*/ 147638 w 1617780"/>
                <a:gd name="connsiteY37" fmla="*/ 2561309 h 4473821"/>
                <a:gd name="connsiteX38" fmla="*/ 109538 w 1617780"/>
                <a:gd name="connsiteY38" fmla="*/ 2597028 h 4473821"/>
                <a:gd name="connsiteX39" fmla="*/ 97631 w 1617780"/>
                <a:gd name="connsiteY39" fmla="*/ 2644654 h 4473821"/>
                <a:gd name="connsiteX40" fmla="*/ 0 w 1617780"/>
                <a:gd name="connsiteY40" fmla="*/ 2437485 h 4473821"/>
                <a:gd name="connsiteX41" fmla="*/ 69850 w 1617780"/>
                <a:gd name="connsiteY41" fmla="*/ 2328741 h 4473821"/>
                <a:gd name="connsiteX42" fmla="*/ 300040 w 1617780"/>
                <a:gd name="connsiteY42" fmla="*/ 1549281 h 4473821"/>
                <a:gd name="connsiteX43" fmla="*/ 349250 w 1617780"/>
                <a:gd name="connsiteY43" fmla="*/ 969841 h 4473821"/>
                <a:gd name="connsiteX44" fmla="*/ 365126 w 1617780"/>
                <a:gd name="connsiteY44" fmla="*/ 896817 h 4473821"/>
                <a:gd name="connsiteX45" fmla="*/ 450850 w 1617780"/>
                <a:gd name="connsiteY45" fmla="*/ 747592 h 4473821"/>
                <a:gd name="connsiteX46" fmla="*/ 311151 w 1617780"/>
                <a:gd name="connsiteY46" fmla="*/ 763468 h 4473821"/>
                <a:gd name="connsiteX47" fmla="*/ 514351 w 1617780"/>
                <a:gd name="connsiteY47" fmla="*/ 617417 h 4473821"/>
                <a:gd name="connsiteX48" fmla="*/ 436565 w 1617780"/>
                <a:gd name="connsiteY48" fmla="*/ 593606 h 4473821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847722 w 1617780"/>
                <a:gd name="connsiteY24" fmla="*/ 3254252 h 4476096"/>
                <a:gd name="connsiteX25" fmla="*/ 809622 w 1617780"/>
                <a:gd name="connsiteY25" fmla="*/ 4144839 h 4476096"/>
                <a:gd name="connsiteX26" fmla="*/ 833435 w 1617780"/>
                <a:gd name="connsiteY26" fmla="*/ 4321051 h 4476096"/>
                <a:gd name="connsiteX27" fmla="*/ 819148 w 1617780"/>
                <a:gd name="connsiteY27" fmla="*/ 4463925 h 4476096"/>
                <a:gd name="connsiteX28" fmla="*/ 495297 w 1617780"/>
                <a:gd name="connsiteY28" fmla="*/ 4459163 h 4476096"/>
                <a:gd name="connsiteX29" fmla="*/ 690560 w 1617780"/>
                <a:gd name="connsiteY29" fmla="*/ 4335339 h 4476096"/>
                <a:gd name="connsiteX30" fmla="*/ 704848 w 1617780"/>
                <a:gd name="connsiteY30" fmla="*/ 4163891 h 4476096"/>
                <a:gd name="connsiteX31" fmla="*/ 628647 w 1617780"/>
                <a:gd name="connsiteY31" fmla="*/ 3427290 h 4476096"/>
                <a:gd name="connsiteX32" fmla="*/ 576260 w 1617780"/>
                <a:gd name="connsiteY32" fmla="*/ 1587378 h 4476096"/>
                <a:gd name="connsiteX33" fmla="*/ 527050 w 1617780"/>
                <a:gd name="connsiteY33" fmla="*/ 1319091 h 4476096"/>
                <a:gd name="connsiteX34" fmla="*/ 428625 w 1617780"/>
                <a:gd name="connsiteY34" fmla="*/ 1646116 h 4476096"/>
                <a:gd name="connsiteX35" fmla="*/ 157163 w 1617780"/>
                <a:gd name="connsiteY35" fmla="*/ 2273179 h 4476096"/>
                <a:gd name="connsiteX36" fmla="*/ 126206 w 1617780"/>
                <a:gd name="connsiteY36" fmla="*/ 2473204 h 4476096"/>
                <a:gd name="connsiteX37" fmla="*/ 147638 w 1617780"/>
                <a:gd name="connsiteY37" fmla="*/ 2561309 h 4476096"/>
                <a:gd name="connsiteX38" fmla="*/ 109538 w 1617780"/>
                <a:gd name="connsiteY38" fmla="*/ 2597028 h 4476096"/>
                <a:gd name="connsiteX39" fmla="*/ 97631 w 1617780"/>
                <a:gd name="connsiteY39" fmla="*/ 2644654 h 4476096"/>
                <a:gd name="connsiteX40" fmla="*/ 0 w 1617780"/>
                <a:gd name="connsiteY40" fmla="*/ 2437485 h 4476096"/>
                <a:gd name="connsiteX41" fmla="*/ 69850 w 1617780"/>
                <a:gd name="connsiteY41" fmla="*/ 2328741 h 4476096"/>
                <a:gd name="connsiteX42" fmla="*/ 300040 w 1617780"/>
                <a:gd name="connsiteY42" fmla="*/ 1549281 h 4476096"/>
                <a:gd name="connsiteX43" fmla="*/ 349250 w 1617780"/>
                <a:gd name="connsiteY43" fmla="*/ 969841 h 4476096"/>
                <a:gd name="connsiteX44" fmla="*/ 365126 w 1617780"/>
                <a:gd name="connsiteY44" fmla="*/ 896817 h 4476096"/>
                <a:gd name="connsiteX45" fmla="*/ 450850 w 1617780"/>
                <a:gd name="connsiteY45" fmla="*/ 747592 h 4476096"/>
                <a:gd name="connsiteX46" fmla="*/ 311151 w 1617780"/>
                <a:gd name="connsiteY46" fmla="*/ 763468 h 4476096"/>
                <a:gd name="connsiteX47" fmla="*/ 514351 w 1617780"/>
                <a:gd name="connsiteY47" fmla="*/ 617417 h 4476096"/>
                <a:gd name="connsiteX48" fmla="*/ 436565 w 1617780"/>
                <a:gd name="connsiteY48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847722 w 1617780"/>
                <a:gd name="connsiteY24" fmla="*/ 3254252 h 4476096"/>
                <a:gd name="connsiteX25" fmla="*/ 809622 w 1617780"/>
                <a:gd name="connsiteY25" fmla="*/ 4144839 h 4476096"/>
                <a:gd name="connsiteX26" fmla="*/ 833435 w 1617780"/>
                <a:gd name="connsiteY26" fmla="*/ 4321051 h 4476096"/>
                <a:gd name="connsiteX27" fmla="*/ 819148 w 1617780"/>
                <a:gd name="connsiteY27" fmla="*/ 4463925 h 4476096"/>
                <a:gd name="connsiteX28" fmla="*/ 495297 w 1617780"/>
                <a:gd name="connsiteY28" fmla="*/ 4459163 h 4476096"/>
                <a:gd name="connsiteX29" fmla="*/ 690560 w 1617780"/>
                <a:gd name="connsiteY29" fmla="*/ 4335339 h 4476096"/>
                <a:gd name="connsiteX30" fmla="*/ 704848 w 1617780"/>
                <a:gd name="connsiteY30" fmla="*/ 4163891 h 4476096"/>
                <a:gd name="connsiteX31" fmla="*/ 619122 w 1617780"/>
                <a:gd name="connsiteY31" fmla="*/ 3373315 h 4476096"/>
                <a:gd name="connsiteX32" fmla="*/ 576260 w 1617780"/>
                <a:gd name="connsiteY32" fmla="*/ 1587378 h 4476096"/>
                <a:gd name="connsiteX33" fmla="*/ 527050 w 1617780"/>
                <a:gd name="connsiteY33" fmla="*/ 1319091 h 4476096"/>
                <a:gd name="connsiteX34" fmla="*/ 428625 w 1617780"/>
                <a:gd name="connsiteY34" fmla="*/ 1646116 h 4476096"/>
                <a:gd name="connsiteX35" fmla="*/ 157163 w 1617780"/>
                <a:gd name="connsiteY35" fmla="*/ 2273179 h 4476096"/>
                <a:gd name="connsiteX36" fmla="*/ 126206 w 1617780"/>
                <a:gd name="connsiteY36" fmla="*/ 2473204 h 4476096"/>
                <a:gd name="connsiteX37" fmla="*/ 147638 w 1617780"/>
                <a:gd name="connsiteY37" fmla="*/ 2561309 h 4476096"/>
                <a:gd name="connsiteX38" fmla="*/ 109538 w 1617780"/>
                <a:gd name="connsiteY38" fmla="*/ 2597028 h 4476096"/>
                <a:gd name="connsiteX39" fmla="*/ 97631 w 1617780"/>
                <a:gd name="connsiteY39" fmla="*/ 2644654 h 4476096"/>
                <a:gd name="connsiteX40" fmla="*/ 0 w 1617780"/>
                <a:gd name="connsiteY40" fmla="*/ 2437485 h 4476096"/>
                <a:gd name="connsiteX41" fmla="*/ 69850 w 1617780"/>
                <a:gd name="connsiteY41" fmla="*/ 2328741 h 4476096"/>
                <a:gd name="connsiteX42" fmla="*/ 300040 w 1617780"/>
                <a:gd name="connsiteY42" fmla="*/ 1549281 h 4476096"/>
                <a:gd name="connsiteX43" fmla="*/ 349250 w 1617780"/>
                <a:gd name="connsiteY43" fmla="*/ 969841 h 4476096"/>
                <a:gd name="connsiteX44" fmla="*/ 365126 w 1617780"/>
                <a:gd name="connsiteY44" fmla="*/ 896817 h 4476096"/>
                <a:gd name="connsiteX45" fmla="*/ 450850 w 1617780"/>
                <a:gd name="connsiteY45" fmla="*/ 747592 h 4476096"/>
                <a:gd name="connsiteX46" fmla="*/ 311151 w 1617780"/>
                <a:gd name="connsiteY46" fmla="*/ 763468 h 4476096"/>
                <a:gd name="connsiteX47" fmla="*/ 514351 w 1617780"/>
                <a:gd name="connsiteY47" fmla="*/ 617417 h 4476096"/>
                <a:gd name="connsiteX48" fmla="*/ 436565 w 1617780"/>
                <a:gd name="connsiteY48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847722 w 1617780"/>
                <a:gd name="connsiteY24" fmla="*/ 3254252 h 4476096"/>
                <a:gd name="connsiteX25" fmla="*/ 809622 w 1617780"/>
                <a:gd name="connsiteY25" fmla="*/ 4144839 h 4476096"/>
                <a:gd name="connsiteX26" fmla="*/ 833435 w 1617780"/>
                <a:gd name="connsiteY26" fmla="*/ 4321051 h 4476096"/>
                <a:gd name="connsiteX27" fmla="*/ 819148 w 1617780"/>
                <a:gd name="connsiteY27" fmla="*/ 4463925 h 4476096"/>
                <a:gd name="connsiteX28" fmla="*/ 495297 w 1617780"/>
                <a:gd name="connsiteY28" fmla="*/ 4459163 h 4476096"/>
                <a:gd name="connsiteX29" fmla="*/ 690560 w 1617780"/>
                <a:gd name="connsiteY29" fmla="*/ 4335339 h 4476096"/>
                <a:gd name="connsiteX30" fmla="*/ 704848 w 1617780"/>
                <a:gd name="connsiteY30" fmla="*/ 4163891 h 4476096"/>
                <a:gd name="connsiteX31" fmla="*/ 619122 w 1617780"/>
                <a:gd name="connsiteY31" fmla="*/ 3373315 h 4476096"/>
                <a:gd name="connsiteX32" fmla="*/ 576260 w 1617780"/>
                <a:gd name="connsiteY32" fmla="*/ 1587378 h 4476096"/>
                <a:gd name="connsiteX33" fmla="*/ 527050 w 1617780"/>
                <a:gd name="connsiteY33" fmla="*/ 1319091 h 4476096"/>
                <a:gd name="connsiteX34" fmla="*/ 428625 w 1617780"/>
                <a:gd name="connsiteY34" fmla="*/ 1646116 h 4476096"/>
                <a:gd name="connsiteX35" fmla="*/ 157163 w 1617780"/>
                <a:gd name="connsiteY35" fmla="*/ 2273179 h 4476096"/>
                <a:gd name="connsiteX36" fmla="*/ 126206 w 1617780"/>
                <a:gd name="connsiteY36" fmla="*/ 2473204 h 4476096"/>
                <a:gd name="connsiteX37" fmla="*/ 147638 w 1617780"/>
                <a:gd name="connsiteY37" fmla="*/ 2561309 h 4476096"/>
                <a:gd name="connsiteX38" fmla="*/ 109538 w 1617780"/>
                <a:gd name="connsiteY38" fmla="*/ 2597028 h 4476096"/>
                <a:gd name="connsiteX39" fmla="*/ 97631 w 1617780"/>
                <a:gd name="connsiteY39" fmla="*/ 2644654 h 4476096"/>
                <a:gd name="connsiteX40" fmla="*/ 0 w 1617780"/>
                <a:gd name="connsiteY40" fmla="*/ 2437485 h 4476096"/>
                <a:gd name="connsiteX41" fmla="*/ 69850 w 1617780"/>
                <a:gd name="connsiteY41" fmla="*/ 2328741 h 4476096"/>
                <a:gd name="connsiteX42" fmla="*/ 300040 w 1617780"/>
                <a:gd name="connsiteY42" fmla="*/ 1549281 h 4476096"/>
                <a:gd name="connsiteX43" fmla="*/ 349250 w 1617780"/>
                <a:gd name="connsiteY43" fmla="*/ 969841 h 4476096"/>
                <a:gd name="connsiteX44" fmla="*/ 365126 w 1617780"/>
                <a:gd name="connsiteY44" fmla="*/ 896817 h 4476096"/>
                <a:gd name="connsiteX45" fmla="*/ 450850 w 1617780"/>
                <a:gd name="connsiteY45" fmla="*/ 747592 h 4476096"/>
                <a:gd name="connsiteX46" fmla="*/ 311151 w 1617780"/>
                <a:gd name="connsiteY46" fmla="*/ 763468 h 4476096"/>
                <a:gd name="connsiteX47" fmla="*/ 514351 w 1617780"/>
                <a:gd name="connsiteY47" fmla="*/ 617417 h 4476096"/>
                <a:gd name="connsiteX48" fmla="*/ 436565 w 1617780"/>
                <a:gd name="connsiteY48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847722 w 1617780"/>
                <a:gd name="connsiteY24" fmla="*/ 3254252 h 4476096"/>
                <a:gd name="connsiteX25" fmla="*/ 809622 w 1617780"/>
                <a:gd name="connsiteY25" fmla="*/ 4144839 h 4476096"/>
                <a:gd name="connsiteX26" fmla="*/ 833435 w 1617780"/>
                <a:gd name="connsiteY26" fmla="*/ 4321051 h 4476096"/>
                <a:gd name="connsiteX27" fmla="*/ 819148 w 1617780"/>
                <a:gd name="connsiteY27" fmla="*/ 4463925 h 4476096"/>
                <a:gd name="connsiteX28" fmla="*/ 495297 w 1617780"/>
                <a:gd name="connsiteY28" fmla="*/ 4459163 h 4476096"/>
                <a:gd name="connsiteX29" fmla="*/ 690560 w 1617780"/>
                <a:gd name="connsiteY29" fmla="*/ 4335339 h 4476096"/>
                <a:gd name="connsiteX30" fmla="*/ 704848 w 1617780"/>
                <a:gd name="connsiteY30" fmla="*/ 4163891 h 4476096"/>
                <a:gd name="connsiteX31" fmla="*/ 619122 w 1617780"/>
                <a:gd name="connsiteY31" fmla="*/ 3373315 h 4476096"/>
                <a:gd name="connsiteX32" fmla="*/ 576260 w 1617780"/>
                <a:gd name="connsiteY32" fmla="*/ 1587378 h 4476096"/>
                <a:gd name="connsiteX33" fmla="*/ 527050 w 1617780"/>
                <a:gd name="connsiteY33" fmla="*/ 1319091 h 4476096"/>
                <a:gd name="connsiteX34" fmla="*/ 428625 w 1617780"/>
                <a:gd name="connsiteY34" fmla="*/ 1646116 h 4476096"/>
                <a:gd name="connsiteX35" fmla="*/ 157163 w 1617780"/>
                <a:gd name="connsiteY35" fmla="*/ 2273179 h 4476096"/>
                <a:gd name="connsiteX36" fmla="*/ 126206 w 1617780"/>
                <a:gd name="connsiteY36" fmla="*/ 2473204 h 4476096"/>
                <a:gd name="connsiteX37" fmla="*/ 147638 w 1617780"/>
                <a:gd name="connsiteY37" fmla="*/ 2561309 h 4476096"/>
                <a:gd name="connsiteX38" fmla="*/ 109538 w 1617780"/>
                <a:gd name="connsiteY38" fmla="*/ 2597028 h 4476096"/>
                <a:gd name="connsiteX39" fmla="*/ 97631 w 1617780"/>
                <a:gd name="connsiteY39" fmla="*/ 2644654 h 4476096"/>
                <a:gd name="connsiteX40" fmla="*/ 0 w 1617780"/>
                <a:gd name="connsiteY40" fmla="*/ 2437485 h 4476096"/>
                <a:gd name="connsiteX41" fmla="*/ 69850 w 1617780"/>
                <a:gd name="connsiteY41" fmla="*/ 2328741 h 4476096"/>
                <a:gd name="connsiteX42" fmla="*/ 300040 w 1617780"/>
                <a:gd name="connsiteY42" fmla="*/ 1549281 h 4476096"/>
                <a:gd name="connsiteX43" fmla="*/ 349250 w 1617780"/>
                <a:gd name="connsiteY43" fmla="*/ 969841 h 4476096"/>
                <a:gd name="connsiteX44" fmla="*/ 365126 w 1617780"/>
                <a:gd name="connsiteY44" fmla="*/ 896817 h 4476096"/>
                <a:gd name="connsiteX45" fmla="*/ 450850 w 1617780"/>
                <a:gd name="connsiteY45" fmla="*/ 747592 h 4476096"/>
                <a:gd name="connsiteX46" fmla="*/ 311151 w 1617780"/>
                <a:gd name="connsiteY46" fmla="*/ 763468 h 4476096"/>
                <a:gd name="connsiteX47" fmla="*/ 514351 w 1617780"/>
                <a:gd name="connsiteY47" fmla="*/ 617417 h 4476096"/>
                <a:gd name="connsiteX48" fmla="*/ 436565 w 1617780"/>
                <a:gd name="connsiteY48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847722 w 1617780"/>
                <a:gd name="connsiteY24" fmla="*/ 3254252 h 4476096"/>
                <a:gd name="connsiteX25" fmla="*/ 809622 w 1617780"/>
                <a:gd name="connsiteY25" fmla="*/ 4144839 h 4476096"/>
                <a:gd name="connsiteX26" fmla="*/ 833435 w 1617780"/>
                <a:gd name="connsiteY26" fmla="*/ 4321051 h 4476096"/>
                <a:gd name="connsiteX27" fmla="*/ 819148 w 1617780"/>
                <a:gd name="connsiteY27" fmla="*/ 4463925 h 4476096"/>
                <a:gd name="connsiteX28" fmla="*/ 495297 w 1617780"/>
                <a:gd name="connsiteY28" fmla="*/ 4459163 h 4476096"/>
                <a:gd name="connsiteX29" fmla="*/ 690560 w 1617780"/>
                <a:gd name="connsiteY29" fmla="*/ 4335339 h 4476096"/>
                <a:gd name="connsiteX30" fmla="*/ 704848 w 1617780"/>
                <a:gd name="connsiteY30" fmla="*/ 4163891 h 4476096"/>
                <a:gd name="connsiteX31" fmla="*/ 619122 w 1617780"/>
                <a:gd name="connsiteY31" fmla="*/ 3373315 h 4476096"/>
                <a:gd name="connsiteX32" fmla="*/ 576260 w 1617780"/>
                <a:gd name="connsiteY32" fmla="*/ 1587378 h 4476096"/>
                <a:gd name="connsiteX33" fmla="*/ 527050 w 1617780"/>
                <a:gd name="connsiteY33" fmla="*/ 1319091 h 4476096"/>
                <a:gd name="connsiteX34" fmla="*/ 428625 w 1617780"/>
                <a:gd name="connsiteY34" fmla="*/ 1646116 h 4476096"/>
                <a:gd name="connsiteX35" fmla="*/ 157163 w 1617780"/>
                <a:gd name="connsiteY35" fmla="*/ 2273179 h 4476096"/>
                <a:gd name="connsiteX36" fmla="*/ 126206 w 1617780"/>
                <a:gd name="connsiteY36" fmla="*/ 2473204 h 4476096"/>
                <a:gd name="connsiteX37" fmla="*/ 147638 w 1617780"/>
                <a:gd name="connsiteY37" fmla="*/ 2561309 h 4476096"/>
                <a:gd name="connsiteX38" fmla="*/ 109538 w 1617780"/>
                <a:gd name="connsiteY38" fmla="*/ 2597028 h 4476096"/>
                <a:gd name="connsiteX39" fmla="*/ 97631 w 1617780"/>
                <a:gd name="connsiteY39" fmla="*/ 2644654 h 4476096"/>
                <a:gd name="connsiteX40" fmla="*/ 0 w 1617780"/>
                <a:gd name="connsiteY40" fmla="*/ 2437485 h 4476096"/>
                <a:gd name="connsiteX41" fmla="*/ 69850 w 1617780"/>
                <a:gd name="connsiteY41" fmla="*/ 2328741 h 4476096"/>
                <a:gd name="connsiteX42" fmla="*/ 300040 w 1617780"/>
                <a:gd name="connsiteY42" fmla="*/ 1549281 h 4476096"/>
                <a:gd name="connsiteX43" fmla="*/ 349250 w 1617780"/>
                <a:gd name="connsiteY43" fmla="*/ 969841 h 4476096"/>
                <a:gd name="connsiteX44" fmla="*/ 365126 w 1617780"/>
                <a:gd name="connsiteY44" fmla="*/ 896817 h 4476096"/>
                <a:gd name="connsiteX45" fmla="*/ 450850 w 1617780"/>
                <a:gd name="connsiteY45" fmla="*/ 747592 h 4476096"/>
                <a:gd name="connsiteX46" fmla="*/ 311151 w 1617780"/>
                <a:gd name="connsiteY46" fmla="*/ 763468 h 4476096"/>
                <a:gd name="connsiteX47" fmla="*/ 514351 w 1617780"/>
                <a:gd name="connsiteY47" fmla="*/ 617417 h 4476096"/>
                <a:gd name="connsiteX48" fmla="*/ 436565 w 1617780"/>
                <a:gd name="connsiteY48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955672 w 1617780"/>
                <a:gd name="connsiteY24" fmla="*/ 3284411 h 4476096"/>
                <a:gd name="connsiteX25" fmla="*/ 847722 w 1617780"/>
                <a:gd name="connsiteY25" fmla="*/ 3254252 h 4476096"/>
                <a:gd name="connsiteX26" fmla="*/ 809622 w 1617780"/>
                <a:gd name="connsiteY26" fmla="*/ 4144839 h 4476096"/>
                <a:gd name="connsiteX27" fmla="*/ 833435 w 1617780"/>
                <a:gd name="connsiteY27" fmla="*/ 4321051 h 4476096"/>
                <a:gd name="connsiteX28" fmla="*/ 819148 w 1617780"/>
                <a:gd name="connsiteY28" fmla="*/ 4463925 h 4476096"/>
                <a:gd name="connsiteX29" fmla="*/ 495297 w 1617780"/>
                <a:gd name="connsiteY29" fmla="*/ 4459163 h 4476096"/>
                <a:gd name="connsiteX30" fmla="*/ 690560 w 1617780"/>
                <a:gd name="connsiteY30" fmla="*/ 4335339 h 4476096"/>
                <a:gd name="connsiteX31" fmla="*/ 704848 w 1617780"/>
                <a:gd name="connsiteY31" fmla="*/ 4163891 h 4476096"/>
                <a:gd name="connsiteX32" fmla="*/ 619122 w 1617780"/>
                <a:gd name="connsiteY32" fmla="*/ 3373315 h 4476096"/>
                <a:gd name="connsiteX33" fmla="*/ 576260 w 1617780"/>
                <a:gd name="connsiteY33" fmla="*/ 1587378 h 4476096"/>
                <a:gd name="connsiteX34" fmla="*/ 527050 w 1617780"/>
                <a:gd name="connsiteY34" fmla="*/ 1319091 h 4476096"/>
                <a:gd name="connsiteX35" fmla="*/ 428625 w 1617780"/>
                <a:gd name="connsiteY35" fmla="*/ 1646116 h 4476096"/>
                <a:gd name="connsiteX36" fmla="*/ 157163 w 1617780"/>
                <a:gd name="connsiteY36" fmla="*/ 2273179 h 4476096"/>
                <a:gd name="connsiteX37" fmla="*/ 126206 w 1617780"/>
                <a:gd name="connsiteY37" fmla="*/ 2473204 h 4476096"/>
                <a:gd name="connsiteX38" fmla="*/ 147638 w 1617780"/>
                <a:gd name="connsiteY38" fmla="*/ 2561309 h 4476096"/>
                <a:gd name="connsiteX39" fmla="*/ 109538 w 1617780"/>
                <a:gd name="connsiteY39" fmla="*/ 2597028 h 4476096"/>
                <a:gd name="connsiteX40" fmla="*/ 97631 w 1617780"/>
                <a:gd name="connsiteY40" fmla="*/ 2644654 h 4476096"/>
                <a:gd name="connsiteX41" fmla="*/ 0 w 1617780"/>
                <a:gd name="connsiteY41" fmla="*/ 2437485 h 4476096"/>
                <a:gd name="connsiteX42" fmla="*/ 69850 w 1617780"/>
                <a:gd name="connsiteY42" fmla="*/ 2328741 h 4476096"/>
                <a:gd name="connsiteX43" fmla="*/ 300040 w 1617780"/>
                <a:gd name="connsiteY43" fmla="*/ 1549281 h 4476096"/>
                <a:gd name="connsiteX44" fmla="*/ 349250 w 1617780"/>
                <a:gd name="connsiteY44" fmla="*/ 969841 h 4476096"/>
                <a:gd name="connsiteX45" fmla="*/ 365126 w 1617780"/>
                <a:gd name="connsiteY45" fmla="*/ 896817 h 4476096"/>
                <a:gd name="connsiteX46" fmla="*/ 450850 w 1617780"/>
                <a:gd name="connsiteY46" fmla="*/ 747592 h 4476096"/>
                <a:gd name="connsiteX47" fmla="*/ 311151 w 1617780"/>
                <a:gd name="connsiteY47" fmla="*/ 763468 h 4476096"/>
                <a:gd name="connsiteX48" fmla="*/ 514351 w 1617780"/>
                <a:gd name="connsiteY48" fmla="*/ 617417 h 4476096"/>
                <a:gd name="connsiteX49" fmla="*/ 436565 w 1617780"/>
                <a:gd name="connsiteY49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955672 w 1617780"/>
                <a:gd name="connsiteY24" fmla="*/ 4189286 h 4476096"/>
                <a:gd name="connsiteX25" fmla="*/ 955672 w 1617780"/>
                <a:gd name="connsiteY25" fmla="*/ 3284411 h 4476096"/>
                <a:gd name="connsiteX26" fmla="*/ 847722 w 1617780"/>
                <a:gd name="connsiteY26" fmla="*/ 3254252 h 4476096"/>
                <a:gd name="connsiteX27" fmla="*/ 809622 w 1617780"/>
                <a:gd name="connsiteY27" fmla="*/ 4144839 h 4476096"/>
                <a:gd name="connsiteX28" fmla="*/ 833435 w 1617780"/>
                <a:gd name="connsiteY28" fmla="*/ 4321051 h 4476096"/>
                <a:gd name="connsiteX29" fmla="*/ 819148 w 1617780"/>
                <a:gd name="connsiteY29" fmla="*/ 4463925 h 4476096"/>
                <a:gd name="connsiteX30" fmla="*/ 495297 w 1617780"/>
                <a:gd name="connsiteY30" fmla="*/ 4459163 h 4476096"/>
                <a:gd name="connsiteX31" fmla="*/ 690560 w 1617780"/>
                <a:gd name="connsiteY31" fmla="*/ 4335339 h 4476096"/>
                <a:gd name="connsiteX32" fmla="*/ 704848 w 1617780"/>
                <a:gd name="connsiteY32" fmla="*/ 4163891 h 4476096"/>
                <a:gd name="connsiteX33" fmla="*/ 619122 w 1617780"/>
                <a:gd name="connsiteY33" fmla="*/ 3373315 h 4476096"/>
                <a:gd name="connsiteX34" fmla="*/ 576260 w 1617780"/>
                <a:gd name="connsiteY34" fmla="*/ 1587378 h 4476096"/>
                <a:gd name="connsiteX35" fmla="*/ 527050 w 1617780"/>
                <a:gd name="connsiteY35" fmla="*/ 1319091 h 4476096"/>
                <a:gd name="connsiteX36" fmla="*/ 428625 w 1617780"/>
                <a:gd name="connsiteY36" fmla="*/ 1646116 h 4476096"/>
                <a:gd name="connsiteX37" fmla="*/ 157163 w 1617780"/>
                <a:gd name="connsiteY37" fmla="*/ 2273179 h 4476096"/>
                <a:gd name="connsiteX38" fmla="*/ 126206 w 1617780"/>
                <a:gd name="connsiteY38" fmla="*/ 2473204 h 4476096"/>
                <a:gd name="connsiteX39" fmla="*/ 147638 w 1617780"/>
                <a:gd name="connsiteY39" fmla="*/ 2561309 h 4476096"/>
                <a:gd name="connsiteX40" fmla="*/ 109538 w 1617780"/>
                <a:gd name="connsiteY40" fmla="*/ 2597028 h 4476096"/>
                <a:gd name="connsiteX41" fmla="*/ 97631 w 1617780"/>
                <a:gd name="connsiteY41" fmla="*/ 2644654 h 4476096"/>
                <a:gd name="connsiteX42" fmla="*/ 0 w 1617780"/>
                <a:gd name="connsiteY42" fmla="*/ 2437485 h 4476096"/>
                <a:gd name="connsiteX43" fmla="*/ 69850 w 1617780"/>
                <a:gd name="connsiteY43" fmla="*/ 2328741 h 4476096"/>
                <a:gd name="connsiteX44" fmla="*/ 300040 w 1617780"/>
                <a:gd name="connsiteY44" fmla="*/ 1549281 h 4476096"/>
                <a:gd name="connsiteX45" fmla="*/ 349250 w 1617780"/>
                <a:gd name="connsiteY45" fmla="*/ 969841 h 4476096"/>
                <a:gd name="connsiteX46" fmla="*/ 365126 w 1617780"/>
                <a:gd name="connsiteY46" fmla="*/ 896817 h 4476096"/>
                <a:gd name="connsiteX47" fmla="*/ 450850 w 1617780"/>
                <a:gd name="connsiteY47" fmla="*/ 747592 h 4476096"/>
                <a:gd name="connsiteX48" fmla="*/ 311151 w 1617780"/>
                <a:gd name="connsiteY48" fmla="*/ 763468 h 4476096"/>
                <a:gd name="connsiteX49" fmla="*/ 514351 w 1617780"/>
                <a:gd name="connsiteY49" fmla="*/ 617417 h 4476096"/>
                <a:gd name="connsiteX50" fmla="*/ 436565 w 1617780"/>
                <a:gd name="connsiteY50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1050922 w 1617780"/>
                <a:gd name="connsiteY24" fmla="*/ 4163886 h 4476096"/>
                <a:gd name="connsiteX25" fmla="*/ 955672 w 1617780"/>
                <a:gd name="connsiteY25" fmla="*/ 4189286 h 4476096"/>
                <a:gd name="connsiteX26" fmla="*/ 955672 w 1617780"/>
                <a:gd name="connsiteY26" fmla="*/ 3284411 h 4476096"/>
                <a:gd name="connsiteX27" fmla="*/ 847722 w 1617780"/>
                <a:gd name="connsiteY27" fmla="*/ 3254252 h 4476096"/>
                <a:gd name="connsiteX28" fmla="*/ 809622 w 1617780"/>
                <a:gd name="connsiteY28" fmla="*/ 4144839 h 4476096"/>
                <a:gd name="connsiteX29" fmla="*/ 833435 w 1617780"/>
                <a:gd name="connsiteY29" fmla="*/ 4321051 h 4476096"/>
                <a:gd name="connsiteX30" fmla="*/ 819148 w 1617780"/>
                <a:gd name="connsiteY30" fmla="*/ 4463925 h 4476096"/>
                <a:gd name="connsiteX31" fmla="*/ 495297 w 1617780"/>
                <a:gd name="connsiteY31" fmla="*/ 4459163 h 4476096"/>
                <a:gd name="connsiteX32" fmla="*/ 690560 w 1617780"/>
                <a:gd name="connsiteY32" fmla="*/ 4335339 h 4476096"/>
                <a:gd name="connsiteX33" fmla="*/ 704848 w 1617780"/>
                <a:gd name="connsiteY33" fmla="*/ 4163891 h 4476096"/>
                <a:gd name="connsiteX34" fmla="*/ 619122 w 1617780"/>
                <a:gd name="connsiteY34" fmla="*/ 3373315 h 4476096"/>
                <a:gd name="connsiteX35" fmla="*/ 576260 w 1617780"/>
                <a:gd name="connsiteY35" fmla="*/ 1587378 h 4476096"/>
                <a:gd name="connsiteX36" fmla="*/ 527050 w 1617780"/>
                <a:gd name="connsiteY36" fmla="*/ 1319091 h 4476096"/>
                <a:gd name="connsiteX37" fmla="*/ 428625 w 1617780"/>
                <a:gd name="connsiteY37" fmla="*/ 1646116 h 4476096"/>
                <a:gd name="connsiteX38" fmla="*/ 157163 w 1617780"/>
                <a:gd name="connsiteY38" fmla="*/ 2273179 h 4476096"/>
                <a:gd name="connsiteX39" fmla="*/ 126206 w 1617780"/>
                <a:gd name="connsiteY39" fmla="*/ 2473204 h 4476096"/>
                <a:gd name="connsiteX40" fmla="*/ 147638 w 1617780"/>
                <a:gd name="connsiteY40" fmla="*/ 2561309 h 4476096"/>
                <a:gd name="connsiteX41" fmla="*/ 109538 w 1617780"/>
                <a:gd name="connsiteY41" fmla="*/ 2597028 h 4476096"/>
                <a:gd name="connsiteX42" fmla="*/ 97631 w 1617780"/>
                <a:gd name="connsiteY42" fmla="*/ 2644654 h 4476096"/>
                <a:gd name="connsiteX43" fmla="*/ 0 w 1617780"/>
                <a:gd name="connsiteY43" fmla="*/ 2437485 h 4476096"/>
                <a:gd name="connsiteX44" fmla="*/ 69850 w 1617780"/>
                <a:gd name="connsiteY44" fmla="*/ 2328741 h 4476096"/>
                <a:gd name="connsiteX45" fmla="*/ 300040 w 1617780"/>
                <a:gd name="connsiteY45" fmla="*/ 1549281 h 4476096"/>
                <a:gd name="connsiteX46" fmla="*/ 349250 w 1617780"/>
                <a:gd name="connsiteY46" fmla="*/ 969841 h 4476096"/>
                <a:gd name="connsiteX47" fmla="*/ 365126 w 1617780"/>
                <a:gd name="connsiteY47" fmla="*/ 896817 h 4476096"/>
                <a:gd name="connsiteX48" fmla="*/ 450850 w 1617780"/>
                <a:gd name="connsiteY48" fmla="*/ 747592 h 4476096"/>
                <a:gd name="connsiteX49" fmla="*/ 311151 w 1617780"/>
                <a:gd name="connsiteY49" fmla="*/ 763468 h 4476096"/>
                <a:gd name="connsiteX50" fmla="*/ 514351 w 1617780"/>
                <a:gd name="connsiteY50" fmla="*/ 617417 h 4476096"/>
                <a:gd name="connsiteX51" fmla="*/ 436565 w 1617780"/>
                <a:gd name="connsiteY51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1050922 w 1617780"/>
                <a:gd name="connsiteY24" fmla="*/ 4163886 h 4476096"/>
                <a:gd name="connsiteX25" fmla="*/ 901697 w 1617780"/>
                <a:gd name="connsiteY25" fmla="*/ 4351211 h 4476096"/>
                <a:gd name="connsiteX26" fmla="*/ 955672 w 1617780"/>
                <a:gd name="connsiteY26" fmla="*/ 4189286 h 4476096"/>
                <a:gd name="connsiteX27" fmla="*/ 955672 w 1617780"/>
                <a:gd name="connsiteY27" fmla="*/ 3284411 h 4476096"/>
                <a:gd name="connsiteX28" fmla="*/ 847722 w 1617780"/>
                <a:gd name="connsiteY28" fmla="*/ 3254252 h 4476096"/>
                <a:gd name="connsiteX29" fmla="*/ 809622 w 1617780"/>
                <a:gd name="connsiteY29" fmla="*/ 4144839 h 4476096"/>
                <a:gd name="connsiteX30" fmla="*/ 833435 w 1617780"/>
                <a:gd name="connsiteY30" fmla="*/ 4321051 h 4476096"/>
                <a:gd name="connsiteX31" fmla="*/ 819148 w 1617780"/>
                <a:gd name="connsiteY31" fmla="*/ 4463925 h 4476096"/>
                <a:gd name="connsiteX32" fmla="*/ 495297 w 1617780"/>
                <a:gd name="connsiteY32" fmla="*/ 4459163 h 4476096"/>
                <a:gd name="connsiteX33" fmla="*/ 690560 w 1617780"/>
                <a:gd name="connsiteY33" fmla="*/ 4335339 h 4476096"/>
                <a:gd name="connsiteX34" fmla="*/ 704848 w 1617780"/>
                <a:gd name="connsiteY34" fmla="*/ 4163891 h 4476096"/>
                <a:gd name="connsiteX35" fmla="*/ 619122 w 1617780"/>
                <a:gd name="connsiteY35" fmla="*/ 3373315 h 4476096"/>
                <a:gd name="connsiteX36" fmla="*/ 576260 w 1617780"/>
                <a:gd name="connsiteY36" fmla="*/ 1587378 h 4476096"/>
                <a:gd name="connsiteX37" fmla="*/ 527050 w 1617780"/>
                <a:gd name="connsiteY37" fmla="*/ 1319091 h 4476096"/>
                <a:gd name="connsiteX38" fmla="*/ 428625 w 1617780"/>
                <a:gd name="connsiteY38" fmla="*/ 1646116 h 4476096"/>
                <a:gd name="connsiteX39" fmla="*/ 157163 w 1617780"/>
                <a:gd name="connsiteY39" fmla="*/ 2273179 h 4476096"/>
                <a:gd name="connsiteX40" fmla="*/ 126206 w 1617780"/>
                <a:gd name="connsiteY40" fmla="*/ 2473204 h 4476096"/>
                <a:gd name="connsiteX41" fmla="*/ 147638 w 1617780"/>
                <a:gd name="connsiteY41" fmla="*/ 2561309 h 4476096"/>
                <a:gd name="connsiteX42" fmla="*/ 109538 w 1617780"/>
                <a:gd name="connsiteY42" fmla="*/ 2597028 h 4476096"/>
                <a:gd name="connsiteX43" fmla="*/ 97631 w 1617780"/>
                <a:gd name="connsiteY43" fmla="*/ 2644654 h 4476096"/>
                <a:gd name="connsiteX44" fmla="*/ 0 w 1617780"/>
                <a:gd name="connsiteY44" fmla="*/ 2437485 h 4476096"/>
                <a:gd name="connsiteX45" fmla="*/ 69850 w 1617780"/>
                <a:gd name="connsiteY45" fmla="*/ 2328741 h 4476096"/>
                <a:gd name="connsiteX46" fmla="*/ 300040 w 1617780"/>
                <a:gd name="connsiteY46" fmla="*/ 1549281 h 4476096"/>
                <a:gd name="connsiteX47" fmla="*/ 349250 w 1617780"/>
                <a:gd name="connsiteY47" fmla="*/ 969841 h 4476096"/>
                <a:gd name="connsiteX48" fmla="*/ 365126 w 1617780"/>
                <a:gd name="connsiteY48" fmla="*/ 896817 h 4476096"/>
                <a:gd name="connsiteX49" fmla="*/ 450850 w 1617780"/>
                <a:gd name="connsiteY49" fmla="*/ 747592 h 4476096"/>
                <a:gd name="connsiteX50" fmla="*/ 311151 w 1617780"/>
                <a:gd name="connsiteY50" fmla="*/ 763468 h 4476096"/>
                <a:gd name="connsiteX51" fmla="*/ 514351 w 1617780"/>
                <a:gd name="connsiteY51" fmla="*/ 617417 h 4476096"/>
                <a:gd name="connsiteX52" fmla="*/ 436565 w 1617780"/>
                <a:gd name="connsiteY52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1050922 w 1617780"/>
                <a:gd name="connsiteY24" fmla="*/ 4163886 h 4476096"/>
                <a:gd name="connsiteX25" fmla="*/ 1047747 w 1617780"/>
                <a:gd name="connsiteY25" fmla="*/ 4354386 h 4476096"/>
                <a:gd name="connsiteX26" fmla="*/ 901697 w 1617780"/>
                <a:gd name="connsiteY26" fmla="*/ 4351211 h 4476096"/>
                <a:gd name="connsiteX27" fmla="*/ 955672 w 1617780"/>
                <a:gd name="connsiteY27" fmla="*/ 4189286 h 4476096"/>
                <a:gd name="connsiteX28" fmla="*/ 955672 w 1617780"/>
                <a:gd name="connsiteY28" fmla="*/ 3284411 h 4476096"/>
                <a:gd name="connsiteX29" fmla="*/ 847722 w 1617780"/>
                <a:gd name="connsiteY29" fmla="*/ 3254252 h 4476096"/>
                <a:gd name="connsiteX30" fmla="*/ 809622 w 1617780"/>
                <a:gd name="connsiteY30" fmla="*/ 4144839 h 4476096"/>
                <a:gd name="connsiteX31" fmla="*/ 833435 w 1617780"/>
                <a:gd name="connsiteY31" fmla="*/ 4321051 h 4476096"/>
                <a:gd name="connsiteX32" fmla="*/ 819148 w 1617780"/>
                <a:gd name="connsiteY32" fmla="*/ 4463925 h 4476096"/>
                <a:gd name="connsiteX33" fmla="*/ 495297 w 1617780"/>
                <a:gd name="connsiteY33" fmla="*/ 4459163 h 4476096"/>
                <a:gd name="connsiteX34" fmla="*/ 690560 w 1617780"/>
                <a:gd name="connsiteY34" fmla="*/ 4335339 h 4476096"/>
                <a:gd name="connsiteX35" fmla="*/ 704848 w 1617780"/>
                <a:gd name="connsiteY35" fmla="*/ 4163891 h 4476096"/>
                <a:gd name="connsiteX36" fmla="*/ 619122 w 1617780"/>
                <a:gd name="connsiteY36" fmla="*/ 3373315 h 4476096"/>
                <a:gd name="connsiteX37" fmla="*/ 576260 w 1617780"/>
                <a:gd name="connsiteY37" fmla="*/ 1587378 h 4476096"/>
                <a:gd name="connsiteX38" fmla="*/ 527050 w 1617780"/>
                <a:gd name="connsiteY38" fmla="*/ 1319091 h 4476096"/>
                <a:gd name="connsiteX39" fmla="*/ 428625 w 1617780"/>
                <a:gd name="connsiteY39" fmla="*/ 1646116 h 4476096"/>
                <a:gd name="connsiteX40" fmla="*/ 157163 w 1617780"/>
                <a:gd name="connsiteY40" fmla="*/ 2273179 h 4476096"/>
                <a:gd name="connsiteX41" fmla="*/ 126206 w 1617780"/>
                <a:gd name="connsiteY41" fmla="*/ 2473204 h 4476096"/>
                <a:gd name="connsiteX42" fmla="*/ 147638 w 1617780"/>
                <a:gd name="connsiteY42" fmla="*/ 2561309 h 4476096"/>
                <a:gd name="connsiteX43" fmla="*/ 109538 w 1617780"/>
                <a:gd name="connsiteY43" fmla="*/ 2597028 h 4476096"/>
                <a:gd name="connsiteX44" fmla="*/ 97631 w 1617780"/>
                <a:gd name="connsiteY44" fmla="*/ 2644654 h 4476096"/>
                <a:gd name="connsiteX45" fmla="*/ 0 w 1617780"/>
                <a:gd name="connsiteY45" fmla="*/ 2437485 h 4476096"/>
                <a:gd name="connsiteX46" fmla="*/ 69850 w 1617780"/>
                <a:gd name="connsiteY46" fmla="*/ 2328741 h 4476096"/>
                <a:gd name="connsiteX47" fmla="*/ 300040 w 1617780"/>
                <a:gd name="connsiteY47" fmla="*/ 1549281 h 4476096"/>
                <a:gd name="connsiteX48" fmla="*/ 349250 w 1617780"/>
                <a:gd name="connsiteY48" fmla="*/ 969841 h 4476096"/>
                <a:gd name="connsiteX49" fmla="*/ 365126 w 1617780"/>
                <a:gd name="connsiteY49" fmla="*/ 896817 h 4476096"/>
                <a:gd name="connsiteX50" fmla="*/ 450850 w 1617780"/>
                <a:gd name="connsiteY50" fmla="*/ 747592 h 4476096"/>
                <a:gd name="connsiteX51" fmla="*/ 311151 w 1617780"/>
                <a:gd name="connsiteY51" fmla="*/ 763468 h 4476096"/>
                <a:gd name="connsiteX52" fmla="*/ 514351 w 1617780"/>
                <a:gd name="connsiteY52" fmla="*/ 617417 h 4476096"/>
                <a:gd name="connsiteX53" fmla="*/ 436565 w 1617780"/>
                <a:gd name="connsiteY53" fmla="*/ 593606 h 4476096"/>
                <a:gd name="connsiteX0" fmla="*/ 436565 w 1617780"/>
                <a:gd name="connsiteY0" fmla="*/ 593606 h 4476096"/>
                <a:gd name="connsiteX1" fmla="*/ 638176 w 1617780"/>
                <a:gd name="connsiteY1" fmla="*/ 322142 h 4476096"/>
                <a:gd name="connsiteX2" fmla="*/ 1136652 w 1617780"/>
                <a:gd name="connsiteY2" fmla="*/ 114181 h 4476096"/>
                <a:gd name="connsiteX3" fmla="*/ 1111252 w 1617780"/>
                <a:gd name="connsiteY3" fmla="*/ 141168 h 4476096"/>
                <a:gd name="connsiteX4" fmla="*/ 1152527 w 1617780"/>
                <a:gd name="connsiteY4" fmla="*/ 261818 h 4476096"/>
                <a:gd name="connsiteX5" fmla="*/ 1181101 w 1617780"/>
                <a:gd name="connsiteY5" fmla="*/ 388818 h 4476096"/>
                <a:gd name="connsiteX6" fmla="*/ 1155702 w 1617780"/>
                <a:gd name="connsiteY6" fmla="*/ 438031 h 4476096"/>
                <a:gd name="connsiteX7" fmla="*/ 1139826 w 1617780"/>
                <a:gd name="connsiteY7" fmla="*/ 484067 h 4476096"/>
                <a:gd name="connsiteX8" fmla="*/ 990601 w 1617780"/>
                <a:gd name="connsiteY8" fmla="*/ 553917 h 4476096"/>
                <a:gd name="connsiteX9" fmla="*/ 965200 w 1617780"/>
                <a:gd name="connsiteY9" fmla="*/ 687267 h 4476096"/>
                <a:gd name="connsiteX10" fmla="*/ 1279525 w 1617780"/>
                <a:gd name="connsiteY10" fmla="*/ 833317 h 4476096"/>
                <a:gd name="connsiteX11" fmla="*/ 1381126 w 1617780"/>
                <a:gd name="connsiteY11" fmla="*/ 1506415 h 4476096"/>
                <a:gd name="connsiteX12" fmla="*/ 1552574 w 1617780"/>
                <a:gd name="connsiteY12" fmla="*/ 2296990 h 4476096"/>
                <a:gd name="connsiteX13" fmla="*/ 1616072 w 1617780"/>
                <a:gd name="connsiteY13" fmla="*/ 2490665 h 4476096"/>
                <a:gd name="connsiteX14" fmla="*/ 1508122 w 1617780"/>
                <a:gd name="connsiteY14" fmla="*/ 2563690 h 4476096"/>
                <a:gd name="connsiteX15" fmla="*/ 1471610 w 1617780"/>
                <a:gd name="connsiteY15" fmla="*/ 2587503 h 4476096"/>
                <a:gd name="connsiteX16" fmla="*/ 1450972 w 1617780"/>
                <a:gd name="connsiteY16" fmla="*/ 2525590 h 4476096"/>
                <a:gd name="connsiteX17" fmla="*/ 1482722 w 1617780"/>
                <a:gd name="connsiteY17" fmla="*/ 2474790 h 4476096"/>
                <a:gd name="connsiteX18" fmla="*/ 1457322 w 1617780"/>
                <a:gd name="connsiteY18" fmla="*/ 2411290 h 4476096"/>
                <a:gd name="connsiteX19" fmla="*/ 1457324 w 1617780"/>
                <a:gd name="connsiteY19" fmla="*/ 2230315 h 4476096"/>
                <a:gd name="connsiteX20" fmla="*/ 1243012 w 1617780"/>
                <a:gd name="connsiteY20" fmla="*/ 1568328 h 4476096"/>
                <a:gd name="connsiteX21" fmla="*/ 1182687 w 1617780"/>
                <a:gd name="connsiteY21" fmla="*/ 1330205 h 4476096"/>
                <a:gd name="connsiteX22" fmla="*/ 1140616 w 1617780"/>
                <a:gd name="connsiteY22" fmla="*/ 1580234 h 4476096"/>
                <a:gd name="connsiteX23" fmla="*/ 1142997 w 1617780"/>
                <a:gd name="connsiteY23" fmla="*/ 3300290 h 4476096"/>
                <a:gd name="connsiteX24" fmla="*/ 1050922 w 1617780"/>
                <a:gd name="connsiteY24" fmla="*/ 4163886 h 4476096"/>
                <a:gd name="connsiteX25" fmla="*/ 1047747 w 1617780"/>
                <a:gd name="connsiteY25" fmla="*/ 4354386 h 4476096"/>
                <a:gd name="connsiteX26" fmla="*/ 936622 w 1617780"/>
                <a:gd name="connsiteY26" fmla="*/ 4471861 h 4476096"/>
                <a:gd name="connsiteX27" fmla="*/ 901697 w 1617780"/>
                <a:gd name="connsiteY27" fmla="*/ 4351211 h 4476096"/>
                <a:gd name="connsiteX28" fmla="*/ 955672 w 1617780"/>
                <a:gd name="connsiteY28" fmla="*/ 4189286 h 4476096"/>
                <a:gd name="connsiteX29" fmla="*/ 955672 w 1617780"/>
                <a:gd name="connsiteY29" fmla="*/ 3284411 h 4476096"/>
                <a:gd name="connsiteX30" fmla="*/ 847722 w 1617780"/>
                <a:gd name="connsiteY30" fmla="*/ 3254252 h 4476096"/>
                <a:gd name="connsiteX31" fmla="*/ 809622 w 1617780"/>
                <a:gd name="connsiteY31" fmla="*/ 4144839 h 4476096"/>
                <a:gd name="connsiteX32" fmla="*/ 833435 w 1617780"/>
                <a:gd name="connsiteY32" fmla="*/ 4321051 h 4476096"/>
                <a:gd name="connsiteX33" fmla="*/ 819148 w 1617780"/>
                <a:gd name="connsiteY33" fmla="*/ 4463925 h 4476096"/>
                <a:gd name="connsiteX34" fmla="*/ 495297 w 1617780"/>
                <a:gd name="connsiteY34" fmla="*/ 4459163 h 4476096"/>
                <a:gd name="connsiteX35" fmla="*/ 690560 w 1617780"/>
                <a:gd name="connsiteY35" fmla="*/ 4335339 h 4476096"/>
                <a:gd name="connsiteX36" fmla="*/ 704848 w 1617780"/>
                <a:gd name="connsiteY36" fmla="*/ 4163891 h 4476096"/>
                <a:gd name="connsiteX37" fmla="*/ 619122 w 1617780"/>
                <a:gd name="connsiteY37" fmla="*/ 3373315 h 4476096"/>
                <a:gd name="connsiteX38" fmla="*/ 576260 w 1617780"/>
                <a:gd name="connsiteY38" fmla="*/ 1587378 h 4476096"/>
                <a:gd name="connsiteX39" fmla="*/ 527050 w 1617780"/>
                <a:gd name="connsiteY39" fmla="*/ 1319091 h 4476096"/>
                <a:gd name="connsiteX40" fmla="*/ 428625 w 1617780"/>
                <a:gd name="connsiteY40" fmla="*/ 1646116 h 4476096"/>
                <a:gd name="connsiteX41" fmla="*/ 157163 w 1617780"/>
                <a:gd name="connsiteY41" fmla="*/ 2273179 h 4476096"/>
                <a:gd name="connsiteX42" fmla="*/ 126206 w 1617780"/>
                <a:gd name="connsiteY42" fmla="*/ 2473204 h 4476096"/>
                <a:gd name="connsiteX43" fmla="*/ 147638 w 1617780"/>
                <a:gd name="connsiteY43" fmla="*/ 2561309 h 4476096"/>
                <a:gd name="connsiteX44" fmla="*/ 109538 w 1617780"/>
                <a:gd name="connsiteY44" fmla="*/ 2597028 h 4476096"/>
                <a:gd name="connsiteX45" fmla="*/ 97631 w 1617780"/>
                <a:gd name="connsiteY45" fmla="*/ 2644654 h 4476096"/>
                <a:gd name="connsiteX46" fmla="*/ 0 w 1617780"/>
                <a:gd name="connsiteY46" fmla="*/ 2437485 h 4476096"/>
                <a:gd name="connsiteX47" fmla="*/ 69850 w 1617780"/>
                <a:gd name="connsiteY47" fmla="*/ 2328741 h 4476096"/>
                <a:gd name="connsiteX48" fmla="*/ 300040 w 1617780"/>
                <a:gd name="connsiteY48" fmla="*/ 1549281 h 4476096"/>
                <a:gd name="connsiteX49" fmla="*/ 349250 w 1617780"/>
                <a:gd name="connsiteY49" fmla="*/ 969841 h 4476096"/>
                <a:gd name="connsiteX50" fmla="*/ 365126 w 1617780"/>
                <a:gd name="connsiteY50" fmla="*/ 896817 h 4476096"/>
                <a:gd name="connsiteX51" fmla="*/ 450850 w 1617780"/>
                <a:gd name="connsiteY51" fmla="*/ 747592 h 4476096"/>
                <a:gd name="connsiteX52" fmla="*/ 311151 w 1617780"/>
                <a:gd name="connsiteY52" fmla="*/ 763468 h 4476096"/>
                <a:gd name="connsiteX53" fmla="*/ 514351 w 1617780"/>
                <a:gd name="connsiteY53" fmla="*/ 617417 h 4476096"/>
                <a:gd name="connsiteX54" fmla="*/ 436565 w 1617780"/>
                <a:gd name="connsiteY54" fmla="*/ 593606 h 4476096"/>
                <a:gd name="connsiteX0" fmla="*/ 436565 w 1617780"/>
                <a:gd name="connsiteY0" fmla="*/ 593606 h 4478953"/>
                <a:gd name="connsiteX1" fmla="*/ 638176 w 1617780"/>
                <a:gd name="connsiteY1" fmla="*/ 322142 h 4478953"/>
                <a:gd name="connsiteX2" fmla="*/ 1136652 w 1617780"/>
                <a:gd name="connsiteY2" fmla="*/ 114181 h 4478953"/>
                <a:gd name="connsiteX3" fmla="*/ 1111252 w 1617780"/>
                <a:gd name="connsiteY3" fmla="*/ 141168 h 4478953"/>
                <a:gd name="connsiteX4" fmla="*/ 1152527 w 1617780"/>
                <a:gd name="connsiteY4" fmla="*/ 261818 h 4478953"/>
                <a:gd name="connsiteX5" fmla="*/ 1181101 w 1617780"/>
                <a:gd name="connsiteY5" fmla="*/ 388818 h 4478953"/>
                <a:gd name="connsiteX6" fmla="*/ 1155702 w 1617780"/>
                <a:gd name="connsiteY6" fmla="*/ 438031 h 4478953"/>
                <a:gd name="connsiteX7" fmla="*/ 1139826 w 1617780"/>
                <a:gd name="connsiteY7" fmla="*/ 484067 h 4478953"/>
                <a:gd name="connsiteX8" fmla="*/ 990601 w 1617780"/>
                <a:gd name="connsiteY8" fmla="*/ 553917 h 4478953"/>
                <a:gd name="connsiteX9" fmla="*/ 965200 w 1617780"/>
                <a:gd name="connsiteY9" fmla="*/ 687267 h 4478953"/>
                <a:gd name="connsiteX10" fmla="*/ 1279525 w 1617780"/>
                <a:gd name="connsiteY10" fmla="*/ 833317 h 4478953"/>
                <a:gd name="connsiteX11" fmla="*/ 1381126 w 1617780"/>
                <a:gd name="connsiteY11" fmla="*/ 1506415 h 4478953"/>
                <a:gd name="connsiteX12" fmla="*/ 1552574 w 1617780"/>
                <a:gd name="connsiteY12" fmla="*/ 2296990 h 4478953"/>
                <a:gd name="connsiteX13" fmla="*/ 1616072 w 1617780"/>
                <a:gd name="connsiteY13" fmla="*/ 2490665 h 4478953"/>
                <a:gd name="connsiteX14" fmla="*/ 1508122 w 1617780"/>
                <a:gd name="connsiteY14" fmla="*/ 2563690 h 4478953"/>
                <a:gd name="connsiteX15" fmla="*/ 1471610 w 1617780"/>
                <a:gd name="connsiteY15" fmla="*/ 2587503 h 4478953"/>
                <a:gd name="connsiteX16" fmla="*/ 1450972 w 1617780"/>
                <a:gd name="connsiteY16" fmla="*/ 2525590 h 4478953"/>
                <a:gd name="connsiteX17" fmla="*/ 1482722 w 1617780"/>
                <a:gd name="connsiteY17" fmla="*/ 2474790 h 4478953"/>
                <a:gd name="connsiteX18" fmla="*/ 1457322 w 1617780"/>
                <a:gd name="connsiteY18" fmla="*/ 2411290 h 4478953"/>
                <a:gd name="connsiteX19" fmla="*/ 1457324 w 1617780"/>
                <a:gd name="connsiteY19" fmla="*/ 2230315 h 4478953"/>
                <a:gd name="connsiteX20" fmla="*/ 1243012 w 1617780"/>
                <a:gd name="connsiteY20" fmla="*/ 1568328 h 4478953"/>
                <a:gd name="connsiteX21" fmla="*/ 1182687 w 1617780"/>
                <a:gd name="connsiteY21" fmla="*/ 1330205 h 4478953"/>
                <a:gd name="connsiteX22" fmla="*/ 1140616 w 1617780"/>
                <a:gd name="connsiteY22" fmla="*/ 1580234 h 4478953"/>
                <a:gd name="connsiteX23" fmla="*/ 1142997 w 1617780"/>
                <a:gd name="connsiteY23" fmla="*/ 3300290 h 4478953"/>
                <a:gd name="connsiteX24" fmla="*/ 1050922 w 1617780"/>
                <a:gd name="connsiteY24" fmla="*/ 4163886 h 4478953"/>
                <a:gd name="connsiteX25" fmla="*/ 1047747 w 1617780"/>
                <a:gd name="connsiteY25" fmla="*/ 4354386 h 4478953"/>
                <a:gd name="connsiteX26" fmla="*/ 1206497 w 1617780"/>
                <a:gd name="connsiteY26" fmla="*/ 4462336 h 4478953"/>
                <a:gd name="connsiteX27" fmla="*/ 936622 w 1617780"/>
                <a:gd name="connsiteY27" fmla="*/ 4471861 h 4478953"/>
                <a:gd name="connsiteX28" fmla="*/ 901697 w 1617780"/>
                <a:gd name="connsiteY28" fmla="*/ 4351211 h 4478953"/>
                <a:gd name="connsiteX29" fmla="*/ 955672 w 1617780"/>
                <a:gd name="connsiteY29" fmla="*/ 4189286 h 4478953"/>
                <a:gd name="connsiteX30" fmla="*/ 955672 w 1617780"/>
                <a:gd name="connsiteY30" fmla="*/ 3284411 h 4478953"/>
                <a:gd name="connsiteX31" fmla="*/ 847722 w 1617780"/>
                <a:gd name="connsiteY31" fmla="*/ 3254252 h 4478953"/>
                <a:gd name="connsiteX32" fmla="*/ 809622 w 1617780"/>
                <a:gd name="connsiteY32" fmla="*/ 4144839 h 4478953"/>
                <a:gd name="connsiteX33" fmla="*/ 833435 w 1617780"/>
                <a:gd name="connsiteY33" fmla="*/ 4321051 h 4478953"/>
                <a:gd name="connsiteX34" fmla="*/ 819148 w 1617780"/>
                <a:gd name="connsiteY34" fmla="*/ 4463925 h 4478953"/>
                <a:gd name="connsiteX35" fmla="*/ 495297 w 1617780"/>
                <a:gd name="connsiteY35" fmla="*/ 4459163 h 4478953"/>
                <a:gd name="connsiteX36" fmla="*/ 690560 w 1617780"/>
                <a:gd name="connsiteY36" fmla="*/ 4335339 h 4478953"/>
                <a:gd name="connsiteX37" fmla="*/ 704848 w 1617780"/>
                <a:gd name="connsiteY37" fmla="*/ 4163891 h 4478953"/>
                <a:gd name="connsiteX38" fmla="*/ 619122 w 1617780"/>
                <a:gd name="connsiteY38" fmla="*/ 3373315 h 4478953"/>
                <a:gd name="connsiteX39" fmla="*/ 576260 w 1617780"/>
                <a:gd name="connsiteY39" fmla="*/ 1587378 h 4478953"/>
                <a:gd name="connsiteX40" fmla="*/ 527050 w 1617780"/>
                <a:gd name="connsiteY40" fmla="*/ 1319091 h 4478953"/>
                <a:gd name="connsiteX41" fmla="*/ 428625 w 1617780"/>
                <a:gd name="connsiteY41" fmla="*/ 1646116 h 4478953"/>
                <a:gd name="connsiteX42" fmla="*/ 157163 w 1617780"/>
                <a:gd name="connsiteY42" fmla="*/ 2273179 h 4478953"/>
                <a:gd name="connsiteX43" fmla="*/ 126206 w 1617780"/>
                <a:gd name="connsiteY43" fmla="*/ 2473204 h 4478953"/>
                <a:gd name="connsiteX44" fmla="*/ 147638 w 1617780"/>
                <a:gd name="connsiteY44" fmla="*/ 2561309 h 4478953"/>
                <a:gd name="connsiteX45" fmla="*/ 109538 w 1617780"/>
                <a:gd name="connsiteY45" fmla="*/ 2597028 h 4478953"/>
                <a:gd name="connsiteX46" fmla="*/ 97631 w 1617780"/>
                <a:gd name="connsiteY46" fmla="*/ 2644654 h 4478953"/>
                <a:gd name="connsiteX47" fmla="*/ 0 w 1617780"/>
                <a:gd name="connsiteY47" fmla="*/ 2437485 h 4478953"/>
                <a:gd name="connsiteX48" fmla="*/ 69850 w 1617780"/>
                <a:gd name="connsiteY48" fmla="*/ 2328741 h 4478953"/>
                <a:gd name="connsiteX49" fmla="*/ 300040 w 1617780"/>
                <a:gd name="connsiteY49" fmla="*/ 1549281 h 4478953"/>
                <a:gd name="connsiteX50" fmla="*/ 349250 w 1617780"/>
                <a:gd name="connsiteY50" fmla="*/ 969841 h 4478953"/>
                <a:gd name="connsiteX51" fmla="*/ 365126 w 1617780"/>
                <a:gd name="connsiteY51" fmla="*/ 896817 h 4478953"/>
                <a:gd name="connsiteX52" fmla="*/ 450850 w 1617780"/>
                <a:gd name="connsiteY52" fmla="*/ 747592 h 4478953"/>
                <a:gd name="connsiteX53" fmla="*/ 311151 w 1617780"/>
                <a:gd name="connsiteY53" fmla="*/ 763468 h 4478953"/>
                <a:gd name="connsiteX54" fmla="*/ 514351 w 1617780"/>
                <a:gd name="connsiteY54" fmla="*/ 617417 h 4478953"/>
                <a:gd name="connsiteX55" fmla="*/ 436565 w 1617780"/>
                <a:gd name="connsiteY55" fmla="*/ 593606 h 4478953"/>
                <a:gd name="connsiteX0" fmla="*/ 436565 w 1617780"/>
                <a:gd name="connsiteY0" fmla="*/ 593606 h 4478953"/>
                <a:gd name="connsiteX1" fmla="*/ 638176 w 1617780"/>
                <a:gd name="connsiteY1" fmla="*/ 322142 h 4478953"/>
                <a:gd name="connsiteX2" fmla="*/ 1136652 w 1617780"/>
                <a:gd name="connsiteY2" fmla="*/ 114181 h 4478953"/>
                <a:gd name="connsiteX3" fmla="*/ 1111252 w 1617780"/>
                <a:gd name="connsiteY3" fmla="*/ 141168 h 4478953"/>
                <a:gd name="connsiteX4" fmla="*/ 1152527 w 1617780"/>
                <a:gd name="connsiteY4" fmla="*/ 261818 h 4478953"/>
                <a:gd name="connsiteX5" fmla="*/ 1181101 w 1617780"/>
                <a:gd name="connsiteY5" fmla="*/ 388818 h 4478953"/>
                <a:gd name="connsiteX6" fmla="*/ 1155702 w 1617780"/>
                <a:gd name="connsiteY6" fmla="*/ 438031 h 4478953"/>
                <a:gd name="connsiteX7" fmla="*/ 1139826 w 1617780"/>
                <a:gd name="connsiteY7" fmla="*/ 484067 h 4478953"/>
                <a:gd name="connsiteX8" fmla="*/ 990601 w 1617780"/>
                <a:gd name="connsiteY8" fmla="*/ 553917 h 4478953"/>
                <a:gd name="connsiteX9" fmla="*/ 965200 w 1617780"/>
                <a:gd name="connsiteY9" fmla="*/ 687267 h 4478953"/>
                <a:gd name="connsiteX10" fmla="*/ 1279525 w 1617780"/>
                <a:gd name="connsiteY10" fmla="*/ 833317 h 4478953"/>
                <a:gd name="connsiteX11" fmla="*/ 1381126 w 1617780"/>
                <a:gd name="connsiteY11" fmla="*/ 1506415 h 4478953"/>
                <a:gd name="connsiteX12" fmla="*/ 1552574 w 1617780"/>
                <a:gd name="connsiteY12" fmla="*/ 2296990 h 4478953"/>
                <a:gd name="connsiteX13" fmla="*/ 1616072 w 1617780"/>
                <a:gd name="connsiteY13" fmla="*/ 2490665 h 4478953"/>
                <a:gd name="connsiteX14" fmla="*/ 1508122 w 1617780"/>
                <a:gd name="connsiteY14" fmla="*/ 2563690 h 4478953"/>
                <a:gd name="connsiteX15" fmla="*/ 1471610 w 1617780"/>
                <a:gd name="connsiteY15" fmla="*/ 2587503 h 4478953"/>
                <a:gd name="connsiteX16" fmla="*/ 1450972 w 1617780"/>
                <a:gd name="connsiteY16" fmla="*/ 2525590 h 4478953"/>
                <a:gd name="connsiteX17" fmla="*/ 1482722 w 1617780"/>
                <a:gd name="connsiteY17" fmla="*/ 2474790 h 4478953"/>
                <a:gd name="connsiteX18" fmla="*/ 1457322 w 1617780"/>
                <a:gd name="connsiteY18" fmla="*/ 2411290 h 4478953"/>
                <a:gd name="connsiteX19" fmla="*/ 1457324 w 1617780"/>
                <a:gd name="connsiteY19" fmla="*/ 2230315 h 4478953"/>
                <a:gd name="connsiteX20" fmla="*/ 1243012 w 1617780"/>
                <a:gd name="connsiteY20" fmla="*/ 1568328 h 4478953"/>
                <a:gd name="connsiteX21" fmla="*/ 1182687 w 1617780"/>
                <a:gd name="connsiteY21" fmla="*/ 1330205 h 4478953"/>
                <a:gd name="connsiteX22" fmla="*/ 1140616 w 1617780"/>
                <a:gd name="connsiteY22" fmla="*/ 1580234 h 4478953"/>
                <a:gd name="connsiteX23" fmla="*/ 1142997 w 1617780"/>
                <a:gd name="connsiteY23" fmla="*/ 3300290 h 4478953"/>
                <a:gd name="connsiteX24" fmla="*/ 1050922 w 1617780"/>
                <a:gd name="connsiteY24" fmla="*/ 4163886 h 4478953"/>
                <a:gd name="connsiteX25" fmla="*/ 1047747 w 1617780"/>
                <a:gd name="connsiteY25" fmla="*/ 4354386 h 4478953"/>
                <a:gd name="connsiteX26" fmla="*/ 1206497 w 1617780"/>
                <a:gd name="connsiteY26" fmla="*/ 4462336 h 4478953"/>
                <a:gd name="connsiteX27" fmla="*/ 936622 w 1617780"/>
                <a:gd name="connsiteY27" fmla="*/ 4471861 h 4478953"/>
                <a:gd name="connsiteX28" fmla="*/ 901697 w 1617780"/>
                <a:gd name="connsiteY28" fmla="*/ 4351211 h 4478953"/>
                <a:gd name="connsiteX29" fmla="*/ 955672 w 1617780"/>
                <a:gd name="connsiteY29" fmla="*/ 4189286 h 4478953"/>
                <a:gd name="connsiteX30" fmla="*/ 955672 w 1617780"/>
                <a:gd name="connsiteY30" fmla="*/ 3284411 h 4478953"/>
                <a:gd name="connsiteX31" fmla="*/ 847722 w 1617780"/>
                <a:gd name="connsiteY31" fmla="*/ 3254252 h 4478953"/>
                <a:gd name="connsiteX32" fmla="*/ 809622 w 1617780"/>
                <a:gd name="connsiteY32" fmla="*/ 4144839 h 4478953"/>
                <a:gd name="connsiteX33" fmla="*/ 833435 w 1617780"/>
                <a:gd name="connsiteY33" fmla="*/ 4321051 h 4478953"/>
                <a:gd name="connsiteX34" fmla="*/ 819148 w 1617780"/>
                <a:gd name="connsiteY34" fmla="*/ 4463925 h 4478953"/>
                <a:gd name="connsiteX35" fmla="*/ 495297 w 1617780"/>
                <a:gd name="connsiteY35" fmla="*/ 4459163 h 4478953"/>
                <a:gd name="connsiteX36" fmla="*/ 690560 w 1617780"/>
                <a:gd name="connsiteY36" fmla="*/ 4335339 h 4478953"/>
                <a:gd name="connsiteX37" fmla="*/ 704848 w 1617780"/>
                <a:gd name="connsiteY37" fmla="*/ 4163891 h 4478953"/>
                <a:gd name="connsiteX38" fmla="*/ 619122 w 1617780"/>
                <a:gd name="connsiteY38" fmla="*/ 3373315 h 4478953"/>
                <a:gd name="connsiteX39" fmla="*/ 576260 w 1617780"/>
                <a:gd name="connsiteY39" fmla="*/ 1587378 h 4478953"/>
                <a:gd name="connsiteX40" fmla="*/ 527050 w 1617780"/>
                <a:gd name="connsiteY40" fmla="*/ 1319091 h 4478953"/>
                <a:gd name="connsiteX41" fmla="*/ 428625 w 1617780"/>
                <a:gd name="connsiteY41" fmla="*/ 1646116 h 4478953"/>
                <a:gd name="connsiteX42" fmla="*/ 157163 w 1617780"/>
                <a:gd name="connsiteY42" fmla="*/ 2273179 h 4478953"/>
                <a:gd name="connsiteX43" fmla="*/ 126206 w 1617780"/>
                <a:gd name="connsiteY43" fmla="*/ 2473204 h 4478953"/>
                <a:gd name="connsiteX44" fmla="*/ 147638 w 1617780"/>
                <a:gd name="connsiteY44" fmla="*/ 2561309 h 4478953"/>
                <a:gd name="connsiteX45" fmla="*/ 109538 w 1617780"/>
                <a:gd name="connsiteY45" fmla="*/ 2597028 h 4478953"/>
                <a:gd name="connsiteX46" fmla="*/ 97631 w 1617780"/>
                <a:gd name="connsiteY46" fmla="*/ 2644654 h 4478953"/>
                <a:gd name="connsiteX47" fmla="*/ 0 w 1617780"/>
                <a:gd name="connsiteY47" fmla="*/ 2437485 h 4478953"/>
                <a:gd name="connsiteX48" fmla="*/ 69850 w 1617780"/>
                <a:gd name="connsiteY48" fmla="*/ 2328741 h 4478953"/>
                <a:gd name="connsiteX49" fmla="*/ 300040 w 1617780"/>
                <a:gd name="connsiteY49" fmla="*/ 1549281 h 4478953"/>
                <a:gd name="connsiteX50" fmla="*/ 349250 w 1617780"/>
                <a:gd name="connsiteY50" fmla="*/ 969841 h 4478953"/>
                <a:gd name="connsiteX51" fmla="*/ 365126 w 1617780"/>
                <a:gd name="connsiteY51" fmla="*/ 896817 h 4478953"/>
                <a:gd name="connsiteX52" fmla="*/ 450850 w 1617780"/>
                <a:gd name="connsiteY52" fmla="*/ 747592 h 4478953"/>
                <a:gd name="connsiteX53" fmla="*/ 311151 w 1617780"/>
                <a:gd name="connsiteY53" fmla="*/ 763468 h 4478953"/>
                <a:gd name="connsiteX54" fmla="*/ 514351 w 1617780"/>
                <a:gd name="connsiteY54" fmla="*/ 617417 h 4478953"/>
                <a:gd name="connsiteX55" fmla="*/ 436565 w 1617780"/>
                <a:gd name="connsiteY55" fmla="*/ 593606 h 4478953"/>
                <a:gd name="connsiteX0" fmla="*/ 436565 w 1617780"/>
                <a:gd name="connsiteY0" fmla="*/ 593606 h 4478953"/>
                <a:gd name="connsiteX1" fmla="*/ 638176 w 1617780"/>
                <a:gd name="connsiteY1" fmla="*/ 322142 h 4478953"/>
                <a:gd name="connsiteX2" fmla="*/ 1136652 w 1617780"/>
                <a:gd name="connsiteY2" fmla="*/ 114181 h 4478953"/>
                <a:gd name="connsiteX3" fmla="*/ 1111252 w 1617780"/>
                <a:gd name="connsiteY3" fmla="*/ 141168 h 4478953"/>
                <a:gd name="connsiteX4" fmla="*/ 1152527 w 1617780"/>
                <a:gd name="connsiteY4" fmla="*/ 261818 h 4478953"/>
                <a:gd name="connsiteX5" fmla="*/ 1181101 w 1617780"/>
                <a:gd name="connsiteY5" fmla="*/ 388818 h 4478953"/>
                <a:gd name="connsiteX6" fmla="*/ 1155702 w 1617780"/>
                <a:gd name="connsiteY6" fmla="*/ 438031 h 4478953"/>
                <a:gd name="connsiteX7" fmla="*/ 1139826 w 1617780"/>
                <a:gd name="connsiteY7" fmla="*/ 484067 h 4478953"/>
                <a:gd name="connsiteX8" fmla="*/ 990601 w 1617780"/>
                <a:gd name="connsiteY8" fmla="*/ 553917 h 4478953"/>
                <a:gd name="connsiteX9" fmla="*/ 965200 w 1617780"/>
                <a:gd name="connsiteY9" fmla="*/ 687267 h 4478953"/>
                <a:gd name="connsiteX10" fmla="*/ 1279525 w 1617780"/>
                <a:gd name="connsiteY10" fmla="*/ 833317 h 4478953"/>
                <a:gd name="connsiteX11" fmla="*/ 1381126 w 1617780"/>
                <a:gd name="connsiteY11" fmla="*/ 1506415 h 4478953"/>
                <a:gd name="connsiteX12" fmla="*/ 1552574 w 1617780"/>
                <a:gd name="connsiteY12" fmla="*/ 2296990 h 4478953"/>
                <a:gd name="connsiteX13" fmla="*/ 1616072 w 1617780"/>
                <a:gd name="connsiteY13" fmla="*/ 2490665 h 4478953"/>
                <a:gd name="connsiteX14" fmla="*/ 1508122 w 1617780"/>
                <a:gd name="connsiteY14" fmla="*/ 2563690 h 4478953"/>
                <a:gd name="connsiteX15" fmla="*/ 1471610 w 1617780"/>
                <a:gd name="connsiteY15" fmla="*/ 2587503 h 4478953"/>
                <a:gd name="connsiteX16" fmla="*/ 1450972 w 1617780"/>
                <a:gd name="connsiteY16" fmla="*/ 2525590 h 4478953"/>
                <a:gd name="connsiteX17" fmla="*/ 1482722 w 1617780"/>
                <a:gd name="connsiteY17" fmla="*/ 2474790 h 4478953"/>
                <a:gd name="connsiteX18" fmla="*/ 1457322 w 1617780"/>
                <a:gd name="connsiteY18" fmla="*/ 2411290 h 4478953"/>
                <a:gd name="connsiteX19" fmla="*/ 1457324 w 1617780"/>
                <a:gd name="connsiteY19" fmla="*/ 2230315 h 4478953"/>
                <a:gd name="connsiteX20" fmla="*/ 1243012 w 1617780"/>
                <a:gd name="connsiteY20" fmla="*/ 1568328 h 4478953"/>
                <a:gd name="connsiteX21" fmla="*/ 1182687 w 1617780"/>
                <a:gd name="connsiteY21" fmla="*/ 1330205 h 4478953"/>
                <a:gd name="connsiteX22" fmla="*/ 1140616 w 1617780"/>
                <a:gd name="connsiteY22" fmla="*/ 1580234 h 4478953"/>
                <a:gd name="connsiteX23" fmla="*/ 1142997 w 1617780"/>
                <a:gd name="connsiteY23" fmla="*/ 3300290 h 4478953"/>
                <a:gd name="connsiteX24" fmla="*/ 1050922 w 1617780"/>
                <a:gd name="connsiteY24" fmla="*/ 4163886 h 4478953"/>
                <a:gd name="connsiteX25" fmla="*/ 1047747 w 1617780"/>
                <a:gd name="connsiteY25" fmla="*/ 4354386 h 4478953"/>
                <a:gd name="connsiteX26" fmla="*/ 1206497 w 1617780"/>
                <a:gd name="connsiteY26" fmla="*/ 4462336 h 4478953"/>
                <a:gd name="connsiteX27" fmla="*/ 936622 w 1617780"/>
                <a:gd name="connsiteY27" fmla="*/ 4471861 h 4478953"/>
                <a:gd name="connsiteX28" fmla="*/ 901697 w 1617780"/>
                <a:gd name="connsiteY28" fmla="*/ 4351211 h 4478953"/>
                <a:gd name="connsiteX29" fmla="*/ 955672 w 1617780"/>
                <a:gd name="connsiteY29" fmla="*/ 4189286 h 4478953"/>
                <a:gd name="connsiteX30" fmla="*/ 955672 w 1617780"/>
                <a:gd name="connsiteY30" fmla="*/ 3284411 h 4478953"/>
                <a:gd name="connsiteX31" fmla="*/ 847722 w 1617780"/>
                <a:gd name="connsiteY31" fmla="*/ 3254252 h 4478953"/>
                <a:gd name="connsiteX32" fmla="*/ 809622 w 1617780"/>
                <a:gd name="connsiteY32" fmla="*/ 4144839 h 4478953"/>
                <a:gd name="connsiteX33" fmla="*/ 833435 w 1617780"/>
                <a:gd name="connsiteY33" fmla="*/ 4321051 h 4478953"/>
                <a:gd name="connsiteX34" fmla="*/ 819148 w 1617780"/>
                <a:gd name="connsiteY34" fmla="*/ 4463925 h 4478953"/>
                <a:gd name="connsiteX35" fmla="*/ 495297 w 1617780"/>
                <a:gd name="connsiteY35" fmla="*/ 4459163 h 4478953"/>
                <a:gd name="connsiteX36" fmla="*/ 690560 w 1617780"/>
                <a:gd name="connsiteY36" fmla="*/ 4335339 h 4478953"/>
                <a:gd name="connsiteX37" fmla="*/ 704848 w 1617780"/>
                <a:gd name="connsiteY37" fmla="*/ 4163891 h 4478953"/>
                <a:gd name="connsiteX38" fmla="*/ 619122 w 1617780"/>
                <a:gd name="connsiteY38" fmla="*/ 3373315 h 4478953"/>
                <a:gd name="connsiteX39" fmla="*/ 576260 w 1617780"/>
                <a:gd name="connsiteY39" fmla="*/ 1587378 h 4478953"/>
                <a:gd name="connsiteX40" fmla="*/ 527050 w 1617780"/>
                <a:gd name="connsiteY40" fmla="*/ 1319091 h 4478953"/>
                <a:gd name="connsiteX41" fmla="*/ 428625 w 1617780"/>
                <a:gd name="connsiteY41" fmla="*/ 1646116 h 4478953"/>
                <a:gd name="connsiteX42" fmla="*/ 157163 w 1617780"/>
                <a:gd name="connsiteY42" fmla="*/ 2273179 h 4478953"/>
                <a:gd name="connsiteX43" fmla="*/ 126206 w 1617780"/>
                <a:gd name="connsiteY43" fmla="*/ 2473204 h 4478953"/>
                <a:gd name="connsiteX44" fmla="*/ 147638 w 1617780"/>
                <a:gd name="connsiteY44" fmla="*/ 2561309 h 4478953"/>
                <a:gd name="connsiteX45" fmla="*/ 109538 w 1617780"/>
                <a:gd name="connsiteY45" fmla="*/ 2597028 h 4478953"/>
                <a:gd name="connsiteX46" fmla="*/ 97631 w 1617780"/>
                <a:gd name="connsiteY46" fmla="*/ 2644654 h 4478953"/>
                <a:gd name="connsiteX47" fmla="*/ 0 w 1617780"/>
                <a:gd name="connsiteY47" fmla="*/ 2437485 h 4478953"/>
                <a:gd name="connsiteX48" fmla="*/ 69850 w 1617780"/>
                <a:gd name="connsiteY48" fmla="*/ 2328741 h 4478953"/>
                <a:gd name="connsiteX49" fmla="*/ 300040 w 1617780"/>
                <a:gd name="connsiteY49" fmla="*/ 1549281 h 4478953"/>
                <a:gd name="connsiteX50" fmla="*/ 349250 w 1617780"/>
                <a:gd name="connsiteY50" fmla="*/ 969841 h 4478953"/>
                <a:gd name="connsiteX51" fmla="*/ 365126 w 1617780"/>
                <a:gd name="connsiteY51" fmla="*/ 896817 h 4478953"/>
                <a:gd name="connsiteX52" fmla="*/ 450850 w 1617780"/>
                <a:gd name="connsiteY52" fmla="*/ 747592 h 4478953"/>
                <a:gd name="connsiteX53" fmla="*/ 311151 w 1617780"/>
                <a:gd name="connsiteY53" fmla="*/ 763468 h 4478953"/>
                <a:gd name="connsiteX54" fmla="*/ 514351 w 1617780"/>
                <a:gd name="connsiteY54" fmla="*/ 617417 h 4478953"/>
                <a:gd name="connsiteX55" fmla="*/ 436565 w 1617780"/>
                <a:gd name="connsiteY55" fmla="*/ 593606 h 4478953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51211 h 4483397"/>
                <a:gd name="connsiteX29" fmla="*/ 955672 w 1617780"/>
                <a:gd name="connsiteY29" fmla="*/ 4189286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51211 h 4483397"/>
                <a:gd name="connsiteX29" fmla="*/ 955672 w 1617780"/>
                <a:gd name="connsiteY29" fmla="*/ 4189286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51211 h 4483397"/>
                <a:gd name="connsiteX29" fmla="*/ 950910 w 1617780"/>
                <a:gd name="connsiteY29" fmla="*/ 4163092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51211 h 4483397"/>
                <a:gd name="connsiteX29" fmla="*/ 950910 w 1617780"/>
                <a:gd name="connsiteY29" fmla="*/ 4163092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50910 w 1617780"/>
                <a:gd name="connsiteY29" fmla="*/ 4163092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65200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57626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63341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1140616 w 1617780"/>
                <a:gd name="connsiteY22" fmla="*/ 158023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65881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962816 w 1617780"/>
                <a:gd name="connsiteY22" fmla="*/ 158658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65881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  <a:gd name="connsiteX0" fmla="*/ 436565 w 1617780"/>
                <a:gd name="connsiteY0" fmla="*/ 593606 h 4483397"/>
                <a:gd name="connsiteX1" fmla="*/ 638176 w 1617780"/>
                <a:gd name="connsiteY1" fmla="*/ 322142 h 4483397"/>
                <a:gd name="connsiteX2" fmla="*/ 1136652 w 1617780"/>
                <a:gd name="connsiteY2" fmla="*/ 114181 h 4483397"/>
                <a:gd name="connsiteX3" fmla="*/ 1111252 w 1617780"/>
                <a:gd name="connsiteY3" fmla="*/ 141168 h 4483397"/>
                <a:gd name="connsiteX4" fmla="*/ 1152527 w 1617780"/>
                <a:gd name="connsiteY4" fmla="*/ 261818 h 4483397"/>
                <a:gd name="connsiteX5" fmla="*/ 1181101 w 1617780"/>
                <a:gd name="connsiteY5" fmla="*/ 388818 h 4483397"/>
                <a:gd name="connsiteX6" fmla="*/ 1155702 w 1617780"/>
                <a:gd name="connsiteY6" fmla="*/ 438031 h 4483397"/>
                <a:gd name="connsiteX7" fmla="*/ 1139826 w 1617780"/>
                <a:gd name="connsiteY7" fmla="*/ 484067 h 4483397"/>
                <a:gd name="connsiteX8" fmla="*/ 990601 w 1617780"/>
                <a:gd name="connsiteY8" fmla="*/ 553917 h 4483397"/>
                <a:gd name="connsiteX9" fmla="*/ 979487 w 1617780"/>
                <a:gd name="connsiteY9" fmla="*/ 687267 h 4483397"/>
                <a:gd name="connsiteX10" fmla="*/ 1279525 w 1617780"/>
                <a:gd name="connsiteY10" fmla="*/ 833317 h 4483397"/>
                <a:gd name="connsiteX11" fmla="*/ 1381126 w 1617780"/>
                <a:gd name="connsiteY11" fmla="*/ 1506415 h 4483397"/>
                <a:gd name="connsiteX12" fmla="*/ 1552574 w 1617780"/>
                <a:gd name="connsiteY12" fmla="*/ 2296990 h 4483397"/>
                <a:gd name="connsiteX13" fmla="*/ 1616072 w 1617780"/>
                <a:gd name="connsiteY13" fmla="*/ 2490665 h 4483397"/>
                <a:gd name="connsiteX14" fmla="*/ 1508122 w 1617780"/>
                <a:gd name="connsiteY14" fmla="*/ 2563690 h 4483397"/>
                <a:gd name="connsiteX15" fmla="*/ 1471610 w 1617780"/>
                <a:gd name="connsiteY15" fmla="*/ 2587503 h 4483397"/>
                <a:gd name="connsiteX16" fmla="*/ 1450972 w 1617780"/>
                <a:gd name="connsiteY16" fmla="*/ 2525590 h 4483397"/>
                <a:gd name="connsiteX17" fmla="*/ 1482722 w 1617780"/>
                <a:gd name="connsiteY17" fmla="*/ 2474790 h 4483397"/>
                <a:gd name="connsiteX18" fmla="*/ 1457322 w 1617780"/>
                <a:gd name="connsiteY18" fmla="*/ 2411290 h 4483397"/>
                <a:gd name="connsiteX19" fmla="*/ 1457324 w 1617780"/>
                <a:gd name="connsiteY19" fmla="*/ 2230315 h 4483397"/>
                <a:gd name="connsiteX20" fmla="*/ 1243012 w 1617780"/>
                <a:gd name="connsiteY20" fmla="*/ 1568328 h 4483397"/>
                <a:gd name="connsiteX21" fmla="*/ 1182687 w 1617780"/>
                <a:gd name="connsiteY21" fmla="*/ 1330205 h 4483397"/>
                <a:gd name="connsiteX22" fmla="*/ 988216 w 1617780"/>
                <a:gd name="connsiteY22" fmla="*/ 1357984 h 4483397"/>
                <a:gd name="connsiteX23" fmla="*/ 1142997 w 1617780"/>
                <a:gd name="connsiteY23" fmla="*/ 3300290 h 4483397"/>
                <a:gd name="connsiteX24" fmla="*/ 1050922 w 1617780"/>
                <a:gd name="connsiteY24" fmla="*/ 4163886 h 4483397"/>
                <a:gd name="connsiteX25" fmla="*/ 1047747 w 1617780"/>
                <a:gd name="connsiteY25" fmla="*/ 4354386 h 4483397"/>
                <a:gd name="connsiteX26" fmla="*/ 1206497 w 1617780"/>
                <a:gd name="connsiteY26" fmla="*/ 4462336 h 4483397"/>
                <a:gd name="connsiteX27" fmla="*/ 946147 w 1617780"/>
                <a:gd name="connsiteY27" fmla="*/ 4478211 h 4483397"/>
                <a:gd name="connsiteX28" fmla="*/ 901697 w 1617780"/>
                <a:gd name="connsiteY28" fmla="*/ 4332161 h 4483397"/>
                <a:gd name="connsiteX29" fmla="*/ 941385 w 1617780"/>
                <a:gd name="connsiteY29" fmla="*/ 4155948 h 4483397"/>
                <a:gd name="connsiteX30" fmla="*/ 955672 w 1617780"/>
                <a:gd name="connsiteY30" fmla="*/ 3284411 h 4483397"/>
                <a:gd name="connsiteX31" fmla="*/ 847722 w 1617780"/>
                <a:gd name="connsiteY31" fmla="*/ 3254252 h 4483397"/>
                <a:gd name="connsiteX32" fmla="*/ 809622 w 1617780"/>
                <a:gd name="connsiteY32" fmla="*/ 4144839 h 4483397"/>
                <a:gd name="connsiteX33" fmla="*/ 833435 w 1617780"/>
                <a:gd name="connsiteY33" fmla="*/ 4321051 h 4483397"/>
                <a:gd name="connsiteX34" fmla="*/ 819148 w 1617780"/>
                <a:gd name="connsiteY34" fmla="*/ 4463925 h 4483397"/>
                <a:gd name="connsiteX35" fmla="*/ 495297 w 1617780"/>
                <a:gd name="connsiteY35" fmla="*/ 4459163 h 4483397"/>
                <a:gd name="connsiteX36" fmla="*/ 690560 w 1617780"/>
                <a:gd name="connsiteY36" fmla="*/ 4335339 h 4483397"/>
                <a:gd name="connsiteX37" fmla="*/ 704848 w 1617780"/>
                <a:gd name="connsiteY37" fmla="*/ 4163891 h 4483397"/>
                <a:gd name="connsiteX38" fmla="*/ 619122 w 1617780"/>
                <a:gd name="connsiteY38" fmla="*/ 3373315 h 4483397"/>
                <a:gd name="connsiteX39" fmla="*/ 658810 w 1617780"/>
                <a:gd name="connsiteY39" fmla="*/ 1587378 h 4483397"/>
                <a:gd name="connsiteX40" fmla="*/ 527050 w 1617780"/>
                <a:gd name="connsiteY40" fmla="*/ 1319091 h 4483397"/>
                <a:gd name="connsiteX41" fmla="*/ 428625 w 1617780"/>
                <a:gd name="connsiteY41" fmla="*/ 1646116 h 4483397"/>
                <a:gd name="connsiteX42" fmla="*/ 157163 w 1617780"/>
                <a:gd name="connsiteY42" fmla="*/ 2273179 h 4483397"/>
                <a:gd name="connsiteX43" fmla="*/ 126206 w 1617780"/>
                <a:gd name="connsiteY43" fmla="*/ 2473204 h 4483397"/>
                <a:gd name="connsiteX44" fmla="*/ 147638 w 1617780"/>
                <a:gd name="connsiteY44" fmla="*/ 2561309 h 4483397"/>
                <a:gd name="connsiteX45" fmla="*/ 109538 w 1617780"/>
                <a:gd name="connsiteY45" fmla="*/ 2597028 h 4483397"/>
                <a:gd name="connsiteX46" fmla="*/ 97631 w 1617780"/>
                <a:gd name="connsiteY46" fmla="*/ 2644654 h 4483397"/>
                <a:gd name="connsiteX47" fmla="*/ 0 w 1617780"/>
                <a:gd name="connsiteY47" fmla="*/ 2437485 h 4483397"/>
                <a:gd name="connsiteX48" fmla="*/ 69850 w 1617780"/>
                <a:gd name="connsiteY48" fmla="*/ 2328741 h 4483397"/>
                <a:gd name="connsiteX49" fmla="*/ 300040 w 1617780"/>
                <a:gd name="connsiteY49" fmla="*/ 1549281 h 4483397"/>
                <a:gd name="connsiteX50" fmla="*/ 349250 w 1617780"/>
                <a:gd name="connsiteY50" fmla="*/ 969841 h 4483397"/>
                <a:gd name="connsiteX51" fmla="*/ 365126 w 1617780"/>
                <a:gd name="connsiteY51" fmla="*/ 896817 h 4483397"/>
                <a:gd name="connsiteX52" fmla="*/ 450850 w 1617780"/>
                <a:gd name="connsiteY52" fmla="*/ 747592 h 4483397"/>
                <a:gd name="connsiteX53" fmla="*/ 311151 w 1617780"/>
                <a:gd name="connsiteY53" fmla="*/ 763468 h 4483397"/>
                <a:gd name="connsiteX54" fmla="*/ 514351 w 1617780"/>
                <a:gd name="connsiteY54" fmla="*/ 617417 h 4483397"/>
                <a:gd name="connsiteX55" fmla="*/ 436565 w 1617780"/>
                <a:gd name="connsiteY55" fmla="*/ 593606 h 4483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617780" h="4483397">
                  <a:moveTo>
                    <a:pt x="436565" y="593606"/>
                  </a:moveTo>
                  <a:cubicBezTo>
                    <a:pt x="625213" y="463166"/>
                    <a:pt x="521495" y="402046"/>
                    <a:pt x="638176" y="322142"/>
                  </a:cubicBezTo>
                  <a:cubicBezTo>
                    <a:pt x="770732" y="-208612"/>
                    <a:pt x="1125010" y="64968"/>
                    <a:pt x="1136652" y="114181"/>
                  </a:cubicBezTo>
                  <a:cubicBezTo>
                    <a:pt x="1132419" y="129527"/>
                    <a:pt x="1115485" y="125822"/>
                    <a:pt x="1111252" y="141168"/>
                  </a:cubicBezTo>
                  <a:cubicBezTo>
                    <a:pt x="1100669" y="185618"/>
                    <a:pt x="1163110" y="217368"/>
                    <a:pt x="1152527" y="261818"/>
                  </a:cubicBezTo>
                  <a:cubicBezTo>
                    <a:pt x="1105960" y="322936"/>
                    <a:pt x="1199093" y="363418"/>
                    <a:pt x="1181101" y="388818"/>
                  </a:cubicBezTo>
                  <a:lnTo>
                    <a:pt x="1155702" y="438031"/>
                  </a:lnTo>
                  <a:cubicBezTo>
                    <a:pt x="1133211" y="449407"/>
                    <a:pt x="1150410" y="484597"/>
                    <a:pt x="1139826" y="484067"/>
                  </a:cubicBezTo>
                  <a:cubicBezTo>
                    <a:pt x="1171840" y="600748"/>
                    <a:pt x="1046693" y="563442"/>
                    <a:pt x="990601" y="553917"/>
                  </a:cubicBezTo>
                  <a:cubicBezTo>
                    <a:pt x="962026" y="588842"/>
                    <a:pt x="965199" y="638054"/>
                    <a:pt x="979487" y="687267"/>
                  </a:cubicBezTo>
                  <a:cubicBezTo>
                    <a:pt x="1021820" y="742035"/>
                    <a:pt x="1241955" y="769023"/>
                    <a:pt x="1279525" y="833317"/>
                  </a:cubicBezTo>
                  <a:cubicBezTo>
                    <a:pt x="1323446" y="879354"/>
                    <a:pt x="1373453" y="1424394"/>
                    <a:pt x="1381126" y="1506415"/>
                  </a:cubicBezTo>
                  <a:cubicBezTo>
                    <a:pt x="1500453" y="1690829"/>
                    <a:pt x="1529556" y="2134271"/>
                    <a:pt x="1552574" y="2296990"/>
                  </a:cubicBezTo>
                  <a:cubicBezTo>
                    <a:pt x="1576915" y="2450448"/>
                    <a:pt x="1627714" y="2461032"/>
                    <a:pt x="1616072" y="2490665"/>
                  </a:cubicBezTo>
                  <a:cubicBezTo>
                    <a:pt x="1616072" y="2522944"/>
                    <a:pt x="1530347" y="2566336"/>
                    <a:pt x="1508122" y="2563690"/>
                  </a:cubicBezTo>
                  <a:cubicBezTo>
                    <a:pt x="1485633" y="2574670"/>
                    <a:pt x="1481135" y="2593853"/>
                    <a:pt x="1471610" y="2587503"/>
                  </a:cubicBezTo>
                  <a:cubicBezTo>
                    <a:pt x="1462085" y="2581153"/>
                    <a:pt x="1450708" y="2539216"/>
                    <a:pt x="1450972" y="2525590"/>
                  </a:cubicBezTo>
                  <a:cubicBezTo>
                    <a:pt x="1451236" y="2511964"/>
                    <a:pt x="1489601" y="2493311"/>
                    <a:pt x="1482722" y="2474790"/>
                  </a:cubicBezTo>
                  <a:cubicBezTo>
                    <a:pt x="1475843" y="2456269"/>
                    <a:pt x="1466847" y="2441452"/>
                    <a:pt x="1457322" y="2411290"/>
                  </a:cubicBezTo>
                  <a:cubicBezTo>
                    <a:pt x="1447797" y="2381128"/>
                    <a:pt x="1499922" y="2351759"/>
                    <a:pt x="1457324" y="2230315"/>
                  </a:cubicBezTo>
                  <a:cubicBezTo>
                    <a:pt x="1414726" y="2108871"/>
                    <a:pt x="1230047" y="1785815"/>
                    <a:pt x="1243012" y="1568328"/>
                  </a:cubicBezTo>
                  <a:cubicBezTo>
                    <a:pt x="1213114" y="1484191"/>
                    <a:pt x="1190889" y="1390001"/>
                    <a:pt x="1182687" y="1330205"/>
                  </a:cubicBezTo>
                  <a:cubicBezTo>
                    <a:pt x="1141809" y="1295280"/>
                    <a:pt x="1016527" y="1326498"/>
                    <a:pt x="988216" y="1357984"/>
                  </a:cubicBezTo>
                  <a:cubicBezTo>
                    <a:pt x="960434" y="1476782"/>
                    <a:pt x="1228325" y="2992447"/>
                    <a:pt x="1142997" y="3300290"/>
                  </a:cubicBezTo>
                  <a:cubicBezTo>
                    <a:pt x="1214832" y="3685391"/>
                    <a:pt x="1082143" y="4015720"/>
                    <a:pt x="1050922" y="4163886"/>
                  </a:cubicBezTo>
                  <a:cubicBezTo>
                    <a:pt x="1055685" y="4278979"/>
                    <a:pt x="1072618" y="4323165"/>
                    <a:pt x="1047747" y="4354386"/>
                  </a:cubicBezTo>
                  <a:cubicBezTo>
                    <a:pt x="1040868" y="4396719"/>
                    <a:pt x="1225018" y="4442757"/>
                    <a:pt x="1206497" y="4462336"/>
                  </a:cubicBezTo>
                  <a:cubicBezTo>
                    <a:pt x="1187976" y="4481915"/>
                    <a:pt x="964138" y="4489323"/>
                    <a:pt x="946147" y="4478211"/>
                  </a:cubicBezTo>
                  <a:cubicBezTo>
                    <a:pt x="856719" y="4490912"/>
                    <a:pt x="905930" y="4361265"/>
                    <a:pt x="901697" y="4332161"/>
                  </a:cubicBezTo>
                  <a:cubicBezTo>
                    <a:pt x="897464" y="4303057"/>
                    <a:pt x="892438" y="4281626"/>
                    <a:pt x="941385" y="4155948"/>
                  </a:cubicBezTo>
                  <a:cubicBezTo>
                    <a:pt x="938739" y="3994552"/>
                    <a:pt x="875239" y="3455596"/>
                    <a:pt x="955672" y="3284411"/>
                  </a:cubicBezTo>
                  <a:cubicBezTo>
                    <a:pt x="924980" y="3265626"/>
                    <a:pt x="877355" y="3118785"/>
                    <a:pt x="847722" y="3254252"/>
                  </a:cubicBezTo>
                  <a:cubicBezTo>
                    <a:pt x="832641" y="3401360"/>
                    <a:pt x="816766" y="3940051"/>
                    <a:pt x="809622" y="4144839"/>
                  </a:cubicBezTo>
                  <a:cubicBezTo>
                    <a:pt x="819147" y="4245645"/>
                    <a:pt x="855660" y="4279777"/>
                    <a:pt x="833435" y="4321051"/>
                  </a:cubicBezTo>
                  <a:cubicBezTo>
                    <a:pt x="827879" y="4356770"/>
                    <a:pt x="875504" y="4440906"/>
                    <a:pt x="819148" y="4463925"/>
                  </a:cubicBezTo>
                  <a:cubicBezTo>
                    <a:pt x="762792" y="4486944"/>
                    <a:pt x="495297" y="4472656"/>
                    <a:pt x="495297" y="4459163"/>
                  </a:cubicBezTo>
                  <a:cubicBezTo>
                    <a:pt x="488154" y="4438526"/>
                    <a:pt x="692147" y="4366295"/>
                    <a:pt x="690560" y="4335339"/>
                  </a:cubicBezTo>
                  <a:cubicBezTo>
                    <a:pt x="688973" y="4304383"/>
                    <a:pt x="673892" y="4260464"/>
                    <a:pt x="704848" y="4163891"/>
                  </a:cubicBezTo>
                  <a:cubicBezTo>
                    <a:pt x="683417" y="4029218"/>
                    <a:pt x="507997" y="3627315"/>
                    <a:pt x="619122" y="3373315"/>
                  </a:cubicBezTo>
                  <a:cubicBezTo>
                    <a:pt x="593722" y="3058990"/>
                    <a:pt x="709609" y="1633944"/>
                    <a:pt x="658810" y="1587378"/>
                  </a:cubicBezTo>
                  <a:cubicBezTo>
                    <a:pt x="606555" y="1546235"/>
                    <a:pt x="686593" y="1226751"/>
                    <a:pt x="527050" y="1319091"/>
                  </a:cubicBezTo>
                  <a:cubicBezTo>
                    <a:pt x="448204" y="1420691"/>
                    <a:pt x="504825" y="1477841"/>
                    <a:pt x="428625" y="1646116"/>
                  </a:cubicBezTo>
                  <a:cubicBezTo>
                    <a:pt x="374121" y="1777349"/>
                    <a:pt x="216959" y="2159408"/>
                    <a:pt x="157163" y="2273179"/>
                  </a:cubicBezTo>
                  <a:cubicBezTo>
                    <a:pt x="153194" y="2360624"/>
                    <a:pt x="185738" y="2386288"/>
                    <a:pt x="126206" y="2473204"/>
                  </a:cubicBezTo>
                  <a:cubicBezTo>
                    <a:pt x="158353" y="2488682"/>
                    <a:pt x="150416" y="2540672"/>
                    <a:pt x="147638" y="2561309"/>
                  </a:cubicBezTo>
                  <a:cubicBezTo>
                    <a:pt x="144860" y="2581946"/>
                    <a:pt x="134939" y="2593456"/>
                    <a:pt x="109538" y="2597028"/>
                  </a:cubicBezTo>
                  <a:cubicBezTo>
                    <a:pt x="105569" y="2614888"/>
                    <a:pt x="133747" y="2638303"/>
                    <a:pt x="97631" y="2644654"/>
                  </a:cubicBezTo>
                  <a:cubicBezTo>
                    <a:pt x="78184" y="2620048"/>
                    <a:pt x="4631" y="2575068"/>
                    <a:pt x="0" y="2437485"/>
                  </a:cubicBezTo>
                  <a:cubicBezTo>
                    <a:pt x="132" y="2399915"/>
                    <a:pt x="51991" y="2389066"/>
                    <a:pt x="69850" y="2328741"/>
                  </a:cubicBezTo>
                  <a:cubicBezTo>
                    <a:pt x="146580" y="2068921"/>
                    <a:pt x="137585" y="1720201"/>
                    <a:pt x="300040" y="1549281"/>
                  </a:cubicBezTo>
                  <a:cubicBezTo>
                    <a:pt x="351369" y="1321739"/>
                    <a:pt x="338402" y="1078585"/>
                    <a:pt x="349250" y="969841"/>
                  </a:cubicBezTo>
                  <a:cubicBezTo>
                    <a:pt x="360098" y="861097"/>
                    <a:pt x="352955" y="932800"/>
                    <a:pt x="365126" y="896817"/>
                  </a:cubicBezTo>
                  <a:cubicBezTo>
                    <a:pt x="375180" y="839402"/>
                    <a:pt x="459846" y="769817"/>
                    <a:pt x="450850" y="747592"/>
                  </a:cubicBezTo>
                  <a:cubicBezTo>
                    <a:pt x="441854" y="725367"/>
                    <a:pt x="328350" y="761880"/>
                    <a:pt x="311151" y="763468"/>
                  </a:cubicBezTo>
                  <a:cubicBezTo>
                    <a:pt x="343959" y="726956"/>
                    <a:pt x="505619" y="689648"/>
                    <a:pt x="514351" y="617417"/>
                  </a:cubicBezTo>
                  <a:cubicBezTo>
                    <a:pt x="523347" y="622180"/>
                    <a:pt x="567269" y="563443"/>
                    <a:pt x="436565" y="593606"/>
                  </a:cubicBezTo>
                  <a:close/>
                </a:path>
              </a:pathLst>
            </a:cu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B7A117D7-4715-1A3E-9EAD-CC1B17A9AA66}"/>
                </a:ext>
              </a:extLst>
            </p:cNvPr>
            <p:cNvSpPr/>
            <p:nvPr/>
          </p:nvSpPr>
          <p:spPr>
            <a:xfrm>
              <a:off x="6070601" y="2680346"/>
              <a:ext cx="1322305" cy="2667843"/>
            </a:xfrm>
            <a:custGeom>
              <a:avLst/>
              <a:gdLst>
                <a:gd name="connsiteX0" fmla="*/ 0 w 508000"/>
                <a:gd name="connsiteY0" fmla="*/ 0 h 254000"/>
                <a:gd name="connsiteX1" fmla="*/ 508000 w 508000"/>
                <a:gd name="connsiteY1" fmla="*/ 0 h 254000"/>
                <a:gd name="connsiteX2" fmla="*/ 508000 w 508000"/>
                <a:gd name="connsiteY2" fmla="*/ 254000 h 254000"/>
                <a:gd name="connsiteX3" fmla="*/ 0 w 508000"/>
                <a:gd name="connsiteY3" fmla="*/ 254000 h 254000"/>
                <a:gd name="connsiteX4" fmla="*/ 0 w 508000"/>
                <a:gd name="connsiteY4" fmla="*/ 0 h 254000"/>
                <a:gd name="connsiteX0" fmla="*/ 0 w 593725"/>
                <a:gd name="connsiteY0" fmla="*/ 0 h 457200"/>
                <a:gd name="connsiteX1" fmla="*/ 593725 w 593725"/>
                <a:gd name="connsiteY1" fmla="*/ 203200 h 457200"/>
                <a:gd name="connsiteX2" fmla="*/ 593725 w 593725"/>
                <a:gd name="connsiteY2" fmla="*/ 457200 h 457200"/>
                <a:gd name="connsiteX3" fmla="*/ 85725 w 593725"/>
                <a:gd name="connsiteY3" fmla="*/ 457200 h 457200"/>
                <a:gd name="connsiteX4" fmla="*/ 0 w 593725"/>
                <a:gd name="connsiteY4" fmla="*/ 0 h 457200"/>
                <a:gd name="connsiteX0" fmla="*/ 0 w 593725"/>
                <a:gd name="connsiteY0" fmla="*/ 22225 h 479425"/>
                <a:gd name="connsiteX1" fmla="*/ 584200 w 593725"/>
                <a:gd name="connsiteY1" fmla="*/ 0 h 479425"/>
                <a:gd name="connsiteX2" fmla="*/ 593725 w 593725"/>
                <a:gd name="connsiteY2" fmla="*/ 479425 h 479425"/>
                <a:gd name="connsiteX3" fmla="*/ 85725 w 593725"/>
                <a:gd name="connsiteY3" fmla="*/ 479425 h 479425"/>
                <a:gd name="connsiteX4" fmla="*/ 0 w 593725"/>
                <a:gd name="connsiteY4" fmla="*/ 22225 h 479425"/>
                <a:gd name="connsiteX0" fmla="*/ 168274 w 761999"/>
                <a:gd name="connsiteY0" fmla="*/ 22225 h 479425"/>
                <a:gd name="connsiteX1" fmla="*/ 752474 w 761999"/>
                <a:gd name="connsiteY1" fmla="*/ 0 h 479425"/>
                <a:gd name="connsiteX2" fmla="*/ 761999 w 761999"/>
                <a:gd name="connsiteY2" fmla="*/ 479425 h 479425"/>
                <a:gd name="connsiteX3" fmla="*/ 253999 w 761999"/>
                <a:gd name="connsiteY3" fmla="*/ 479425 h 479425"/>
                <a:gd name="connsiteX4" fmla="*/ 0 w 761999"/>
                <a:gd name="connsiteY4" fmla="*/ 152401 h 479425"/>
                <a:gd name="connsiteX5" fmla="*/ 168274 w 761999"/>
                <a:gd name="connsiteY5" fmla="*/ 22225 h 479425"/>
                <a:gd name="connsiteX0" fmla="*/ 168280 w 762005"/>
                <a:gd name="connsiteY0" fmla="*/ 22225 h 479425"/>
                <a:gd name="connsiteX1" fmla="*/ 752480 w 762005"/>
                <a:gd name="connsiteY1" fmla="*/ 0 h 479425"/>
                <a:gd name="connsiteX2" fmla="*/ 762005 w 762005"/>
                <a:gd name="connsiteY2" fmla="*/ 479425 h 479425"/>
                <a:gd name="connsiteX3" fmla="*/ 254005 w 762005"/>
                <a:gd name="connsiteY3" fmla="*/ 479425 h 479425"/>
                <a:gd name="connsiteX4" fmla="*/ 161931 w 762005"/>
                <a:gd name="connsiteY4" fmla="*/ 333376 h 479425"/>
                <a:gd name="connsiteX5" fmla="*/ 6 w 762005"/>
                <a:gd name="connsiteY5" fmla="*/ 152401 h 479425"/>
                <a:gd name="connsiteX6" fmla="*/ 168280 w 762005"/>
                <a:gd name="connsiteY6" fmla="*/ 22225 h 479425"/>
                <a:gd name="connsiteX0" fmla="*/ 168280 w 762005"/>
                <a:gd name="connsiteY0" fmla="*/ 22225 h 831850"/>
                <a:gd name="connsiteX1" fmla="*/ 752480 w 762005"/>
                <a:gd name="connsiteY1" fmla="*/ 0 h 831850"/>
                <a:gd name="connsiteX2" fmla="*/ 762005 w 762005"/>
                <a:gd name="connsiteY2" fmla="*/ 479425 h 831850"/>
                <a:gd name="connsiteX3" fmla="*/ 231780 w 762005"/>
                <a:gd name="connsiteY3" fmla="*/ 831850 h 831850"/>
                <a:gd name="connsiteX4" fmla="*/ 161931 w 762005"/>
                <a:gd name="connsiteY4" fmla="*/ 333376 h 831850"/>
                <a:gd name="connsiteX5" fmla="*/ 6 w 762005"/>
                <a:gd name="connsiteY5" fmla="*/ 152401 h 831850"/>
                <a:gd name="connsiteX6" fmla="*/ 168280 w 762005"/>
                <a:gd name="connsiteY6" fmla="*/ 22225 h 831850"/>
                <a:gd name="connsiteX0" fmla="*/ 168280 w 977906"/>
                <a:gd name="connsiteY0" fmla="*/ 22225 h 831850"/>
                <a:gd name="connsiteX1" fmla="*/ 752480 w 977906"/>
                <a:gd name="connsiteY1" fmla="*/ 0 h 831850"/>
                <a:gd name="connsiteX2" fmla="*/ 977906 w 977906"/>
                <a:gd name="connsiteY2" fmla="*/ 225425 h 831850"/>
                <a:gd name="connsiteX3" fmla="*/ 762005 w 977906"/>
                <a:gd name="connsiteY3" fmla="*/ 479425 h 831850"/>
                <a:gd name="connsiteX4" fmla="*/ 231780 w 977906"/>
                <a:gd name="connsiteY4" fmla="*/ 831850 h 831850"/>
                <a:gd name="connsiteX5" fmla="*/ 161931 w 977906"/>
                <a:gd name="connsiteY5" fmla="*/ 333376 h 831850"/>
                <a:gd name="connsiteX6" fmla="*/ 6 w 977906"/>
                <a:gd name="connsiteY6" fmla="*/ 152401 h 831850"/>
                <a:gd name="connsiteX7" fmla="*/ 168280 w 977906"/>
                <a:gd name="connsiteY7" fmla="*/ 22225 h 831850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71455 w 981081"/>
                <a:gd name="connsiteY0" fmla="*/ 23239 h 832864"/>
                <a:gd name="connsiteX1" fmla="*/ 755655 w 981081"/>
                <a:gd name="connsiteY1" fmla="*/ 1014 h 832864"/>
                <a:gd name="connsiteX2" fmla="*/ 981081 w 981081"/>
                <a:gd name="connsiteY2" fmla="*/ 226439 h 832864"/>
                <a:gd name="connsiteX3" fmla="*/ 765180 w 981081"/>
                <a:gd name="connsiteY3" fmla="*/ 480439 h 832864"/>
                <a:gd name="connsiteX4" fmla="*/ 234955 w 981081"/>
                <a:gd name="connsiteY4" fmla="*/ 832864 h 832864"/>
                <a:gd name="connsiteX5" fmla="*/ 165106 w 981081"/>
                <a:gd name="connsiteY5" fmla="*/ 334390 h 832864"/>
                <a:gd name="connsiteX6" fmla="*/ 6 w 981081"/>
                <a:gd name="connsiteY6" fmla="*/ 248665 h 832864"/>
                <a:gd name="connsiteX7" fmla="*/ 171455 w 981081"/>
                <a:gd name="connsiteY7" fmla="*/ 23239 h 832864"/>
                <a:gd name="connsiteX0" fmla="*/ 171485 w 981111"/>
                <a:gd name="connsiteY0" fmla="*/ 23239 h 832864"/>
                <a:gd name="connsiteX1" fmla="*/ 755685 w 981111"/>
                <a:gd name="connsiteY1" fmla="*/ 1014 h 832864"/>
                <a:gd name="connsiteX2" fmla="*/ 981111 w 981111"/>
                <a:gd name="connsiteY2" fmla="*/ 226439 h 832864"/>
                <a:gd name="connsiteX3" fmla="*/ 765210 w 981111"/>
                <a:gd name="connsiteY3" fmla="*/ 480439 h 832864"/>
                <a:gd name="connsiteX4" fmla="*/ 234985 w 981111"/>
                <a:gd name="connsiteY4" fmla="*/ 832864 h 832864"/>
                <a:gd name="connsiteX5" fmla="*/ 165136 w 981111"/>
                <a:gd name="connsiteY5" fmla="*/ 334390 h 832864"/>
                <a:gd name="connsiteX6" fmla="*/ 36 w 981111"/>
                <a:gd name="connsiteY6" fmla="*/ 248665 h 832864"/>
                <a:gd name="connsiteX7" fmla="*/ 171485 w 981111"/>
                <a:gd name="connsiteY7" fmla="*/ 23239 h 832864"/>
                <a:gd name="connsiteX0" fmla="*/ 171485 w 981111"/>
                <a:gd name="connsiteY0" fmla="*/ 23239 h 832864"/>
                <a:gd name="connsiteX1" fmla="*/ 755685 w 981111"/>
                <a:gd name="connsiteY1" fmla="*/ 1014 h 832864"/>
                <a:gd name="connsiteX2" fmla="*/ 981111 w 981111"/>
                <a:gd name="connsiteY2" fmla="*/ 226439 h 832864"/>
                <a:gd name="connsiteX3" fmla="*/ 787435 w 981111"/>
                <a:gd name="connsiteY3" fmla="*/ 366139 h 832864"/>
                <a:gd name="connsiteX4" fmla="*/ 234985 w 981111"/>
                <a:gd name="connsiteY4" fmla="*/ 832864 h 832864"/>
                <a:gd name="connsiteX5" fmla="*/ 165136 w 981111"/>
                <a:gd name="connsiteY5" fmla="*/ 334390 h 832864"/>
                <a:gd name="connsiteX6" fmla="*/ 36 w 981111"/>
                <a:gd name="connsiteY6" fmla="*/ 248665 h 832864"/>
                <a:gd name="connsiteX7" fmla="*/ 171485 w 981111"/>
                <a:gd name="connsiteY7" fmla="*/ 23239 h 832864"/>
                <a:gd name="connsiteX0" fmla="*/ 171485 w 981111"/>
                <a:gd name="connsiteY0" fmla="*/ 23239 h 855089"/>
                <a:gd name="connsiteX1" fmla="*/ 755685 w 981111"/>
                <a:gd name="connsiteY1" fmla="*/ 1014 h 855089"/>
                <a:gd name="connsiteX2" fmla="*/ 981111 w 981111"/>
                <a:gd name="connsiteY2" fmla="*/ 226439 h 855089"/>
                <a:gd name="connsiteX3" fmla="*/ 787435 w 981111"/>
                <a:gd name="connsiteY3" fmla="*/ 366139 h 855089"/>
                <a:gd name="connsiteX4" fmla="*/ 803311 w 981111"/>
                <a:gd name="connsiteY4" fmla="*/ 855089 h 855089"/>
                <a:gd name="connsiteX5" fmla="*/ 234985 w 981111"/>
                <a:gd name="connsiteY5" fmla="*/ 832864 h 855089"/>
                <a:gd name="connsiteX6" fmla="*/ 165136 w 981111"/>
                <a:gd name="connsiteY6" fmla="*/ 334390 h 855089"/>
                <a:gd name="connsiteX7" fmla="*/ 36 w 981111"/>
                <a:gd name="connsiteY7" fmla="*/ 248665 h 855089"/>
                <a:gd name="connsiteX8" fmla="*/ 171485 w 981111"/>
                <a:gd name="connsiteY8" fmla="*/ 23239 h 855089"/>
                <a:gd name="connsiteX0" fmla="*/ 171485 w 981111"/>
                <a:gd name="connsiteY0" fmla="*/ 23239 h 855089"/>
                <a:gd name="connsiteX1" fmla="*/ 755685 w 981111"/>
                <a:gd name="connsiteY1" fmla="*/ 1014 h 855089"/>
                <a:gd name="connsiteX2" fmla="*/ 981111 w 981111"/>
                <a:gd name="connsiteY2" fmla="*/ 226439 h 855089"/>
                <a:gd name="connsiteX3" fmla="*/ 787435 w 981111"/>
                <a:gd name="connsiteY3" fmla="*/ 353439 h 855089"/>
                <a:gd name="connsiteX4" fmla="*/ 803311 w 981111"/>
                <a:gd name="connsiteY4" fmla="*/ 855089 h 855089"/>
                <a:gd name="connsiteX5" fmla="*/ 234985 w 981111"/>
                <a:gd name="connsiteY5" fmla="*/ 832864 h 855089"/>
                <a:gd name="connsiteX6" fmla="*/ 165136 w 981111"/>
                <a:gd name="connsiteY6" fmla="*/ 334390 h 855089"/>
                <a:gd name="connsiteX7" fmla="*/ 36 w 981111"/>
                <a:gd name="connsiteY7" fmla="*/ 248665 h 855089"/>
                <a:gd name="connsiteX8" fmla="*/ 171485 w 981111"/>
                <a:gd name="connsiteY8" fmla="*/ 23239 h 855089"/>
                <a:gd name="connsiteX0" fmla="*/ 171485 w 981111"/>
                <a:gd name="connsiteY0" fmla="*/ 23239 h 855089"/>
                <a:gd name="connsiteX1" fmla="*/ 755685 w 981111"/>
                <a:gd name="connsiteY1" fmla="*/ 1014 h 855089"/>
                <a:gd name="connsiteX2" fmla="*/ 981111 w 981111"/>
                <a:gd name="connsiteY2" fmla="*/ 226439 h 855089"/>
                <a:gd name="connsiteX3" fmla="*/ 787435 w 981111"/>
                <a:gd name="connsiteY3" fmla="*/ 353439 h 855089"/>
                <a:gd name="connsiteX4" fmla="*/ 803311 w 981111"/>
                <a:gd name="connsiteY4" fmla="*/ 855089 h 855089"/>
                <a:gd name="connsiteX5" fmla="*/ 234985 w 981111"/>
                <a:gd name="connsiteY5" fmla="*/ 832864 h 855089"/>
                <a:gd name="connsiteX6" fmla="*/ 165136 w 981111"/>
                <a:gd name="connsiteY6" fmla="*/ 334390 h 855089"/>
                <a:gd name="connsiteX7" fmla="*/ 36 w 981111"/>
                <a:gd name="connsiteY7" fmla="*/ 248665 h 855089"/>
                <a:gd name="connsiteX8" fmla="*/ 171485 w 981111"/>
                <a:gd name="connsiteY8" fmla="*/ 23239 h 855089"/>
                <a:gd name="connsiteX0" fmla="*/ 171485 w 981111"/>
                <a:gd name="connsiteY0" fmla="*/ 23239 h 2156861"/>
                <a:gd name="connsiteX1" fmla="*/ 755685 w 981111"/>
                <a:gd name="connsiteY1" fmla="*/ 1014 h 2156861"/>
                <a:gd name="connsiteX2" fmla="*/ 981111 w 981111"/>
                <a:gd name="connsiteY2" fmla="*/ 226439 h 2156861"/>
                <a:gd name="connsiteX3" fmla="*/ 787435 w 981111"/>
                <a:gd name="connsiteY3" fmla="*/ 353439 h 2156861"/>
                <a:gd name="connsiteX4" fmla="*/ 803311 w 981111"/>
                <a:gd name="connsiteY4" fmla="*/ 855089 h 2156861"/>
                <a:gd name="connsiteX5" fmla="*/ 73061 w 981111"/>
                <a:gd name="connsiteY5" fmla="*/ 2156839 h 2156861"/>
                <a:gd name="connsiteX6" fmla="*/ 234985 w 981111"/>
                <a:gd name="connsiteY6" fmla="*/ 832864 h 2156861"/>
                <a:gd name="connsiteX7" fmla="*/ 165136 w 981111"/>
                <a:gd name="connsiteY7" fmla="*/ 334390 h 2156861"/>
                <a:gd name="connsiteX8" fmla="*/ 36 w 981111"/>
                <a:gd name="connsiteY8" fmla="*/ 248665 h 2156861"/>
                <a:gd name="connsiteX9" fmla="*/ 171485 w 981111"/>
                <a:gd name="connsiteY9" fmla="*/ 23239 h 2156861"/>
                <a:gd name="connsiteX0" fmla="*/ 282574 w 1092200"/>
                <a:gd name="connsiteY0" fmla="*/ 23239 h 2512457"/>
                <a:gd name="connsiteX1" fmla="*/ 866774 w 1092200"/>
                <a:gd name="connsiteY1" fmla="*/ 1014 h 2512457"/>
                <a:gd name="connsiteX2" fmla="*/ 1092200 w 1092200"/>
                <a:gd name="connsiteY2" fmla="*/ 226439 h 2512457"/>
                <a:gd name="connsiteX3" fmla="*/ 898524 w 1092200"/>
                <a:gd name="connsiteY3" fmla="*/ 353439 h 2512457"/>
                <a:gd name="connsiteX4" fmla="*/ 914400 w 1092200"/>
                <a:gd name="connsiteY4" fmla="*/ 855089 h 2512457"/>
                <a:gd name="connsiteX5" fmla="*/ 0 w 1092200"/>
                <a:gd name="connsiteY5" fmla="*/ 2512439 h 2512457"/>
                <a:gd name="connsiteX6" fmla="*/ 346074 w 1092200"/>
                <a:gd name="connsiteY6" fmla="*/ 832864 h 2512457"/>
                <a:gd name="connsiteX7" fmla="*/ 276225 w 1092200"/>
                <a:gd name="connsiteY7" fmla="*/ 334390 h 2512457"/>
                <a:gd name="connsiteX8" fmla="*/ 111125 w 1092200"/>
                <a:gd name="connsiteY8" fmla="*/ 248665 h 2512457"/>
                <a:gd name="connsiteX9" fmla="*/ 282574 w 1092200"/>
                <a:gd name="connsiteY9" fmla="*/ 23239 h 2512457"/>
                <a:gd name="connsiteX0" fmla="*/ 282904 w 1312919"/>
                <a:gd name="connsiteY0" fmla="*/ 23239 h 2657232"/>
                <a:gd name="connsiteX1" fmla="*/ 867104 w 1312919"/>
                <a:gd name="connsiteY1" fmla="*/ 1014 h 2657232"/>
                <a:gd name="connsiteX2" fmla="*/ 1092530 w 1312919"/>
                <a:gd name="connsiteY2" fmla="*/ 226439 h 2657232"/>
                <a:gd name="connsiteX3" fmla="*/ 898854 w 1312919"/>
                <a:gd name="connsiteY3" fmla="*/ 353439 h 2657232"/>
                <a:gd name="connsiteX4" fmla="*/ 914730 w 1312919"/>
                <a:gd name="connsiteY4" fmla="*/ 855089 h 2657232"/>
                <a:gd name="connsiteX5" fmla="*/ 1289380 w 1312919"/>
                <a:gd name="connsiteY5" fmla="*/ 2417189 h 2657232"/>
                <a:gd name="connsiteX6" fmla="*/ 330 w 1312919"/>
                <a:gd name="connsiteY6" fmla="*/ 2512439 h 2657232"/>
                <a:gd name="connsiteX7" fmla="*/ 346404 w 1312919"/>
                <a:gd name="connsiteY7" fmla="*/ 832864 h 2657232"/>
                <a:gd name="connsiteX8" fmla="*/ 276555 w 1312919"/>
                <a:gd name="connsiteY8" fmla="*/ 334390 h 2657232"/>
                <a:gd name="connsiteX9" fmla="*/ 111455 w 1312919"/>
                <a:gd name="connsiteY9" fmla="*/ 248665 h 2657232"/>
                <a:gd name="connsiteX10" fmla="*/ 282904 w 1312919"/>
                <a:gd name="connsiteY10" fmla="*/ 23239 h 2657232"/>
                <a:gd name="connsiteX0" fmla="*/ 288777 w 1318792"/>
                <a:gd name="connsiteY0" fmla="*/ 23239 h 2665106"/>
                <a:gd name="connsiteX1" fmla="*/ 872977 w 1318792"/>
                <a:gd name="connsiteY1" fmla="*/ 1014 h 2665106"/>
                <a:gd name="connsiteX2" fmla="*/ 1098403 w 1318792"/>
                <a:gd name="connsiteY2" fmla="*/ 226439 h 2665106"/>
                <a:gd name="connsiteX3" fmla="*/ 904727 w 1318792"/>
                <a:gd name="connsiteY3" fmla="*/ 353439 h 2665106"/>
                <a:gd name="connsiteX4" fmla="*/ 920603 w 1318792"/>
                <a:gd name="connsiteY4" fmla="*/ 855089 h 2665106"/>
                <a:gd name="connsiteX5" fmla="*/ 1295253 w 1318792"/>
                <a:gd name="connsiteY5" fmla="*/ 2417189 h 2665106"/>
                <a:gd name="connsiteX6" fmla="*/ 209403 w 1318792"/>
                <a:gd name="connsiteY6" fmla="*/ 2563238 h 2665106"/>
                <a:gd name="connsiteX7" fmla="*/ 6203 w 1318792"/>
                <a:gd name="connsiteY7" fmla="*/ 2512439 h 2665106"/>
                <a:gd name="connsiteX8" fmla="*/ 352277 w 1318792"/>
                <a:gd name="connsiteY8" fmla="*/ 832864 h 2665106"/>
                <a:gd name="connsiteX9" fmla="*/ 282428 w 1318792"/>
                <a:gd name="connsiteY9" fmla="*/ 334390 h 2665106"/>
                <a:gd name="connsiteX10" fmla="*/ 117328 w 1318792"/>
                <a:gd name="connsiteY10" fmla="*/ 248665 h 2665106"/>
                <a:gd name="connsiteX11" fmla="*/ 288777 w 1318792"/>
                <a:gd name="connsiteY11" fmla="*/ 23239 h 2665106"/>
                <a:gd name="connsiteX0" fmla="*/ 287331 w 1318056"/>
                <a:gd name="connsiteY0" fmla="*/ 23239 h 2659994"/>
                <a:gd name="connsiteX1" fmla="*/ 871531 w 1318056"/>
                <a:gd name="connsiteY1" fmla="*/ 1014 h 2659994"/>
                <a:gd name="connsiteX2" fmla="*/ 1096957 w 1318056"/>
                <a:gd name="connsiteY2" fmla="*/ 226439 h 2659994"/>
                <a:gd name="connsiteX3" fmla="*/ 903281 w 1318056"/>
                <a:gd name="connsiteY3" fmla="*/ 353439 h 2659994"/>
                <a:gd name="connsiteX4" fmla="*/ 919157 w 1318056"/>
                <a:gd name="connsiteY4" fmla="*/ 855089 h 2659994"/>
                <a:gd name="connsiteX5" fmla="*/ 1293807 w 1318056"/>
                <a:gd name="connsiteY5" fmla="*/ 2417189 h 2659994"/>
                <a:gd name="connsiteX6" fmla="*/ 1154107 w 1318056"/>
                <a:gd name="connsiteY6" fmla="*/ 2474338 h 2659994"/>
                <a:gd name="connsiteX7" fmla="*/ 207957 w 1318056"/>
                <a:gd name="connsiteY7" fmla="*/ 2563238 h 2659994"/>
                <a:gd name="connsiteX8" fmla="*/ 4757 w 1318056"/>
                <a:gd name="connsiteY8" fmla="*/ 2512439 h 2659994"/>
                <a:gd name="connsiteX9" fmla="*/ 350831 w 1318056"/>
                <a:gd name="connsiteY9" fmla="*/ 832864 h 2659994"/>
                <a:gd name="connsiteX10" fmla="*/ 280982 w 1318056"/>
                <a:gd name="connsiteY10" fmla="*/ 334390 h 2659994"/>
                <a:gd name="connsiteX11" fmla="*/ 115882 w 1318056"/>
                <a:gd name="connsiteY11" fmla="*/ 248665 h 2659994"/>
                <a:gd name="connsiteX12" fmla="*/ 287331 w 1318056"/>
                <a:gd name="connsiteY12" fmla="*/ 23239 h 2659994"/>
                <a:gd name="connsiteX0" fmla="*/ 284346 w 1315071"/>
                <a:gd name="connsiteY0" fmla="*/ 23239 h 2659994"/>
                <a:gd name="connsiteX1" fmla="*/ 868546 w 1315071"/>
                <a:gd name="connsiteY1" fmla="*/ 1014 h 2659994"/>
                <a:gd name="connsiteX2" fmla="*/ 1093972 w 1315071"/>
                <a:gd name="connsiteY2" fmla="*/ 226439 h 2659994"/>
                <a:gd name="connsiteX3" fmla="*/ 900296 w 1315071"/>
                <a:gd name="connsiteY3" fmla="*/ 353439 h 2659994"/>
                <a:gd name="connsiteX4" fmla="*/ 916172 w 1315071"/>
                <a:gd name="connsiteY4" fmla="*/ 855089 h 2659994"/>
                <a:gd name="connsiteX5" fmla="*/ 1290822 w 1315071"/>
                <a:gd name="connsiteY5" fmla="*/ 2417189 h 2659994"/>
                <a:gd name="connsiteX6" fmla="*/ 1151122 w 1315071"/>
                <a:gd name="connsiteY6" fmla="*/ 2474338 h 2659994"/>
                <a:gd name="connsiteX7" fmla="*/ 649472 w 1315071"/>
                <a:gd name="connsiteY7" fmla="*/ 2626738 h 2659994"/>
                <a:gd name="connsiteX8" fmla="*/ 204972 w 1315071"/>
                <a:gd name="connsiteY8" fmla="*/ 2563238 h 2659994"/>
                <a:gd name="connsiteX9" fmla="*/ 1772 w 1315071"/>
                <a:gd name="connsiteY9" fmla="*/ 2512439 h 2659994"/>
                <a:gd name="connsiteX10" fmla="*/ 347846 w 1315071"/>
                <a:gd name="connsiteY10" fmla="*/ 832864 h 2659994"/>
                <a:gd name="connsiteX11" fmla="*/ 277997 w 1315071"/>
                <a:gd name="connsiteY11" fmla="*/ 334390 h 2659994"/>
                <a:gd name="connsiteX12" fmla="*/ 112897 w 1315071"/>
                <a:gd name="connsiteY12" fmla="*/ 248665 h 2659994"/>
                <a:gd name="connsiteX13" fmla="*/ 284346 w 1315071"/>
                <a:gd name="connsiteY13" fmla="*/ 23239 h 2659994"/>
                <a:gd name="connsiteX0" fmla="*/ 282574 w 1313299"/>
                <a:gd name="connsiteY0" fmla="*/ 23239 h 2628670"/>
                <a:gd name="connsiteX1" fmla="*/ 866774 w 1313299"/>
                <a:gd name="connsiteY1" fmla="*/ 1014 h 2628670"/>
                <a:gd name="connsiteX2" fmla="*/ 1092200 w 1313299"/>
                <a:gd name="connsiteY2" fmla="*/ 226439 h 2628670"/>
                <a:gd name="connsiteX3" fmla="*/ 898524 w 1313299"/>
                <a:gd name="connsiteY3" fmla="*/ 353439 h 2628670"/>
                <a:gd name="connsiteX4" fmla="*/ 914400 w 1313299"/>
                <a:gd name="connsiteY4" fmla="*/ 855089 h 2628670"/>
                <a:gd name="connsiteX5" fmla="*/ 1289050 w 1313299"/>
                <a:gd name="connsiteY5" fmla="*/ 2417189 h 2628670"/>
                <a:gd name="connsiteX6" fmla="*/ 1149350 w 1313299"/>
                <a:gd name="connsiteY6" fmla="*/ 2474338 h 2628670"/>
                <a:gd name="connsiteX7" fmla="*/ 647700 w 1313299"/>
                <a:gd name="connsiteY7" fmla="*/ 2626738 h 2628670"/>
                <a:gd name="connsiteX8" fmla="*/ 203200 w 1313299"/>
                <a:gd name="connsiteY8" fmla="*/ 2563238 h 2628670"/>
                <a:gd name="connsiteX9" fmla="*/ 0 w 1313299"/>
                <a:gd name="connsiteY9" fmla="*/ 2512439 h 2628670"/>
                <a:gd name="connsiteX10" fmla="*/ 346074 w 1313299"/>
                <a:gd name="connsiteY10" fmla="*/ 832864 h 2628670"/>
                <a:gd name="connsiteX11" fmla="*/ 276225 w 1313299"/>
                <a:gd name="connsiteY11" fmla="*/ 334390 h 2628670"/>
                <a:gd name="connsiteX12" fmla="*/ 111125 w 1313299"/>
                <a:gd name="connsiteY12" fmla="*/ 248665 h 2628670"/>
                <a:gd name="connsiteX13" fmla="*/ 282574 w 1313299"/>
                <a:gd name="connsiteY13" fmla="*/ 23239 h 2628670"/>
                <a:gd name="connsiteX0" fmla="*/ 282574 w 1313299"/>
                <a:gd name="connsiteY0" fmla="*/ 23239 h 2653627"/>
                <a:gd name="connsiteX1" fmla="*/ 866774 w 1313299"/>
                <a:gd name="connsiteY1" fmla="*/ 1014 h 2653627"/>
                <a:gd name="connsiteX2" fmla="*/ 1092200 w 1313299"/>
                <a:gd name="connsiteY2" fmla="*/ 226439 h 2653627"/>
                <a:gd name="connsiteX3" fmla="*/ 898524 w 1313299"/>
                <a:gd name="connsiteY3" fmla="*/ 353439 h 2653627"/>
                <a:gd name="connsiteX4" fmla="*/ 914400 w 1313299"/>
                <a:gd name="connsiteY4" fmla="*/ 855089 h 2653627"/>
                <a:gd name="connsiteX5" fmla="*/ 1289050 w 1313299"/>
                <a:gd name="connsiteY5" fmla="*/ 2417189 h 2653627"/>
                <a:gd name="connsiteX6" fmla="*/ 1149350 w 1313299"/>
                <a:gd name="connsiteY6" fmla="*/ 2474338 h 2653627"/>
                <a:gd name="connsiteX7" fmla="*/ 647700 w 1313299"/>
                <a:gd name="connsiteY7" fmla="*/ 2652138 h 2653627"/>
                <a:gd name="connsiteX8" fmla="*/ 203200 w 1313299"/>
                <a:gd name="connsiteY8" fmla="*/ 2563238 h 2653627"/>
                <a:gd name="connsiteX9" fmla="*/ 0 w 1313299"/>
                <a:gd name="connsiteY9" fmla="*/ 2512439 h 2653627"/>
                <a:gd name="connsiteX10" fmla="*/ 346074 w 1313299"/>
                <a:gd name="connsiteY10" fmla="*/ 832864 h 2653627"/>
                <a:gd name="connsiteX11" fmla="*/ 276225 w 1313299"/>
                <a:gd name="connsiteY11" fmla="*/ 334390 h 2653627"/>
                <a:gd name="connsiteX12" fmla="*/ 111125 w 1313299"/>
                <a:gd name="connsiteY12" fmla="*/ 248665 h 2653627"/>
                <a:gd name="connsiteX13" fmla="*/ 282574 w 1313299"/>
                <a:gd name="connsiteY13" fmla="*/ 23239 h 2653627"/>
                <a:gd name="connsiteX0" fmla="*/ 282574 w 1313299"/>
                <a:gd name="connsiteY0" fmla="*/ 23239 h 2653627"/>
                <a:gd name="connsiteX1" fmla="*/ 866774 w 1313299"/>
                <a:gd name="connsiteY1" fmla="*/ 1014 h 2653627"/>
                <a:gd name="connsiteX2" fmla="*/ 1092200 w 1313299"/>
                <a:gd name="connsiteY2" fmla="*/ 226439 h 2653627"/>
                <a:gd name="connsiteX3" fmla="*/ 898524 w 1313299"/>
                <a:gd name="connsiteY3" fmla="*/ 353439 h 2653627"/>
                <a:gd name="connsiteX4" fmla="*/ 914400 w 1313299"/>
                <a:gd name="connsiteY4" fmla="*/ 855089 h 2653627"/>
                <a:gd name="connsiteX5" fmla="*/ 1289050 w 1313299"/>
                <a:gd name="connsiteY5" fmla="*/ 2417189 h 2653627"/>
                <a:gd name="connsiteX6" fmla="*/ 1149350 w 1313299"/>
                <a:gd name="connsiteY6" fmla="*/ 2474338 h 2653627"/>
                <a:gd name="connsiteX7" fmla="*/ 647700 w 1313299"/>
                <a:gd name="connsiteY7" fmla="*/ 2652138 h 2653627"/>
                <a:gd name="connsiteX8" fmla="*/ 203200 w 1313299"/>
                <a:gd name="connsiteY8" fmla="*/ 2563238 h 2653627"/>
                <a:gd name="connsiteX9" fmla="*/ 0 w 1313299"/>
                <a:gd name="connsiteY9" fmla="*/ 2512439 h 2653627"/>
                <a:gd name="connsiteX10" fmla="*/ 346074 w 1313299"/>
                <a:gd name="connsiteY10" fmla="*/ 832864 h 2653627"/>
                <a:gd name="connsiteX11" fmla="*/ 276225 w 1313299"/>
                <a:gd name="connsiteY11" fmla="*/ 334390 h 2653627"/>
                <a:gd name="connsiteX12" fmla="*/ 111125 w 1313299"/>
                <a:gd name="connsiteY12" fmla="*/ 248665 h 2653627"/>
                <a:gd name="connsiteX13" fmla="*/ 282574 w 131329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898524 w 1320932"/>
                <a:gd name="connsiteY3" fmla="*/ 3534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7622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898524 w 1320932"/>
                <a:gd name="connsiteY3" fmla="*/ 3534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7622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7622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63524 w 1320932"/>
                <a:gd name="connsiteY0" fmla="*/ 236 h 2654437"/>
                <a:gd name="connsiteX1" fmla="*/ 866774 w 1320932"/>
                <a:gd name="connsiteY1" fmla="*/ 1824 h 2654437"/>
                <a:gd name="connsiteX2" fmla="*/ 1092200 w 1320932"/>
                <a:gd name="connsiteY2" fmla="*/ 227249 h 2654437"/>
                <a:gd name="connsiteX3" fmla="*/ 936624 w 1320932"/>
                <a:gd name="connsiteY3" fmla="*/ 366949 h 2654437"/>
                <a:gd name="connsiteX4" fmla="*/ 914400 w 1320932"/>
                <a:gd name="connsiteY4" fmla="*/ 855899 h 2654437"/>
                <a:gd name="connsiteX5" fmla="*/ 1289050 w 1320932"/>
                <a:gd name="connsiteY5" fmla="*/ 2417999 h 2654437"/>
                <a:gd name="connsiteX6" fmla="*/ 1149350 w 1320932"/>
                <a:gd name="connsiteY6" fmla="*/ 2475148 h 2654437"/>
                <a:gd name="connsiteX7" fmla="*/ 647700 w 1320932"/>
                <a:gd name="connsiteY7" fmla="*/ 2652948 h 2654437"/>
                <a:gd name="connsiteX8" fmla="*/ 203200 w 1320932"/>
                <a:gd name="connsiteY8" fmla="*/ 2564048 h 2654437"/>
                <a:gd name="connsiteX9" fmla="*/ 0 w 1320932"/>
                <a:gd name="connsiteY9" fmla="*/ 2513249 h 2654437"/>
                <a:gd name="connsiteX10" fmla="*/ 346074 w 1320932"/>
                <a:gd name="connsiteY10" fmla="*/ 833674 h 2654437"/>
                <a:gd name="connsiteX11" fmla="*/ 257175 w 1320932"/>
                <a:gd name="connsiteY11" fmla="*/ 335200 h 2654437"/>
                <a:gd name="connsiteX12" fmla="*/ 111125 w 1320932"/>
                <a:gd name="connsiteY12" fmla="*/ 249475 h 2654437"/>
                <a:gd name="connsiteX13" fmla="*/ 263524 w 1320932"/>
                <a:gd name="connsiteY13" fmla="*/ 236 h 2654437"/>
                <a:gd name="connsiteX0" fmla="*/ 263524 w 1320932"/>
                <a:gd name="connsiteY0" fmla="*/ 236 h 2654437"/>
                <a:gd name="connsiteX1" fmla="*/ 866774 w 1320932"/>
                <a:gd name="connsiteY1" fmla="*/ 1824 h 2654437"/>
                <a:gd name="connsiteX2" fmla="*/ 1092200 w 1320932"/>
                <a:gd name="connsiteY2" fmla="*/ 227249 h 2654437"/>
                <a:gd name="connsiteX3" fmla="*/ 936624 w 1320932"/>
                <a:gd name="connsiteY3" fmla="*/ 366949 h 2654437"/>
                <a:gd name="connsiteX4" fmla="*/ 914400 w 1320932"/>
                <a:gd name="connsiteY4" fmla="*/ 855899 h 2654437"/>
                <a:gd name="connsiteX5" fmla="*/ 1289050 w 1320932"/>
                <a:gd name="connsiteY5" fmla="*/ 2417999 h 2654437"/>
                <a:gd name="connsiteX6" fmla="*/ 1149350 w 1320932"/>
                <a:gd name="connsiteY6" fmla="*/ 2475148 h 2654437"/>
                <a:gd name="connsiteX7" fmla="*/ 647700 w 1320932"/>
                <a:gd name="connsiteY7" fmla="*/ 2652948 h 2654437"/>
                <a:gd name="connsiteX8" fmla="*/ 203200 w 1320932"/>
                <a:gd name="connsiteY8" fmla="*/ 2564048 h 2654437"/>
                <a:gd name="connsiteX9" fmla="*/ 0 w 1320932"/>
                <a:gd name="connsiteY9" fmla="*/ 2513249 h 2654437"/>
                <a:gd name="connsiteX10" fmla="*/ 323214 w 1320932"/>
                <a:gd name="connsiteY10" fmla="*/ 848914 h 2654437"/>
                <a:gd name="connsiteX11" fmla="*/ 257175 w 1320932"/>
                <a:gd name="connsiteY11" fmla="*/ 335200 h 2654437"/>
                <a:gd name="connsiteX12" fmla="*/ 111125 w 1320932"/>
                <a:gd name="connsiteY12" fmla="*/ 249475 h 2654437"/>
                <a:gd name="connsiteX13" fmla="*/ 263524 w 1320932"/>
                <a:gd name="connsiteY13" fmla="*/ 236 h 2654437"/>
                <a:gd name="connsiteX0" fmla="*/ 263524 w 1320932"/>
                <a:gd name="connsiteY0" fmla="*/ 236 h 2654437"/>
                <a:gd name="connsiteX1" fmla="*/ 866774 w 1320932"/>
                <a:gd name="connsiteY1" fmla="*/ 1824 h 2654437"/>
                <a:gd name="connsiteX2" fmla="*/ 1092200 w 1320932"/>
                <a:gd name="connsiteY2" fmla="*/ 227249 h 2654437"/>
                <a:gd name="connsiteX3" fmla="*/ 936624 w 1320932"/>
                <a:gd name="connsiteY3" fmla="*/ 366949 h 2654437"/>
                <a:gd name="connsiteX4" fmla="*/ 914400 w 1320932"/>
                <a:gd name="connsiteY4" fmla="*/ 855899 h 2654437"/>
                <a:gd name="connsiteX5" fmla="*/ 1289050 w 1320932"/>
                <a:gd name="connsiteY5" fmla="*/ 2417999 h 2654437"/>
                <a:gd name="connsiteX6" fmla="*/ 1149350 w 1320932"/>
                <a:gd name="connsiteY6" fmla="*/ 2475148 h 2654437"/>
                <a:gd name="connsiteX7" fmla="*/ 647700 w 1320932"/>
                <a:gd name="connsiteY7" fmla="*/ 2652948 h 2654437"/>
                <a:gd name="connsiteX8" fmla="*/ 203200 w 1320932"/>
                <a:gd name="connsiteY8" fmla="*/ 2564048 h 2654437"/>
                <a:gd name="connsiteX9" fmla="*/ 0 w 1320932"/>
                <a:gd name="connsiteY9" fmla="*/ 2513249 h 2654437"/>
                <a:gd name="connsiteX10" fmla="*/ 300354 w 1320932"/>
                <a:gd name="connsiteY10" fmla="*/ 848914 h 2654437"/>
                <a:gd name="connsiteX11" fmla="*/ 257175 w 1320932"/>
                <a:gd name="connsiteY11" fmla="*/ 335200 h 2654437"/>
                <a:gd name="connsiteX12" fmla="*/ 111125 w 1320932"/>
                <a:gd name="connsiteY12" fmla="*/ 249475 h 2654437"/>
                <a:gd name="connsiteX13" fmla="*/ 263524 w 1320932"/>
                <a:gd name="connsiteY13" fmla="*/ 236 h 2654437"/>
                <a:gd name="connsiteX0" fmla="*/ 263524 w 1322305"/>
                <a:gd name="connsiteY0" fmla="*/ 236 h 2654437"/>
                <a:gd name="connsiteX1" fmla="*/ 866774 w 1322305"/>
                <a:gd name="connsiteY1" fmla="*/ 1824 h 2654437"/>
                <a:gd name="connsiteX2" fmla="*/ 1092200 w 1322305"/>
                <a:gd name="connsiteY2" fmla="*/ 227249 h 2654437"/>
                <a:gd name="connsiteX3" fmla="*/ 936624 w 1322305"/>
                <a:gd name="connsiteY3" fmla="*/ 366949 h 2654437"/>
                <a:gd name="connsiteX4" fmla="*/ 937260 w 1322305"/>
                <a:gd name="connsiteY4" fmla="*/ 855899 h 2654437"/>
                <a:gd name="connsiteX5" fmla="*/ 1289050 w 1322305"/>
                <a:gd name="connsiteY5" fmla="*/ 2417999 h 2654437"/>
                <a:gd name="connsiteX6" fmla="*/ 1149350 w 1322305"/>
                <a:gd name="connsiteY6" fmla="*/ 2475148 h 2654437"/>
                <a:gd name="connsiteX7" fmla="*/ 647700 w 1322305"/>
                <a:gd name="connsiteY7" fmla="*/ 2652948 h 2654437"/>
                <a:gd name="connsiteX8" fmla="*/ 203200 w 1322305"/>
                <a:gd name="connsiteY8" fmla="*/ 2564048 h 2654437"/>
                <a:gd name="connsiteX9" fmla="*/ 0 w 1322305"/>
                <a:gd name="connsiteY9" fmla="*/ 2513249 h 2654437"/>
                <a:gd name="connsiteX10" fmla="*/ 300354 w 1322305"/>
                <a:gd name="connsiteY10" fmla="*/ 848914 h 2654437"/>
                <a:gd name="connsiteX11" fmla="*/ 257175 w 1322305"/>
                <a:gd name="connsiteY11" fmla="*/ 335200 h 2654437"/>
                <a:gd name="connsiteX12" fmla="*/ 111125 w 1322305"/>
                <a:gd name="connsiteY12" fmla="*/ 249475 h 2654437"/>
                <a:gd name="connsiteX13" fmla="*/ 263524 w 1322305"/>
                <a:gd name="connsiteY13" fmla="*/ 236 h 2654437"/>
                <a:gd name="connsiteX0" fmla="*/ 263524 w 1322305"/>
                <a:gd name="connsiteY0" fmla="*/ 246 h 2654447"/>
                <a:gd name="connsiteX1" fmla="*/ 866774 w 1322305"/>
                <a:gd name="connsiteY1" fmla="*/ 1834 h 2654447"/>
                <a:gd name="connsiteX2" fmla="*/ 1092200 w 1322305"/>
                <a:gd name="connsiteY2" fmla="*/ 227259 h 2654447"/>
                <a:gd name="connsiteX3" fmla="*/ 936624 w 1322305"/>
                <a:gd name="connsiteY3" fmla="*/ 366959 h 2654447"/>
                <a:gd name="connsiteX4" fmla="*/ 937260 w 1322305"/>
                <a:gd name="connsiteY4" fmla="*/ 855909 h 2654447"/>
                <a:gd name="connsiteX5" fmla="*/ 1289050 w 1322305"/>
                <a:gd name="connsiteY5" fmla="*/ 2418009 h 2654447"/>
                <a:gd name="connsiteX6" fmla="*/ 1149350 w 1322305"/>
                <a:gd name="connsiteY6" fmla="*/ 2475158 h 2654447"/>
                <a:gd name="connsiteX7" fmla="*/ 647700 w 1322305"/>
                <a:gd name="connsiteY7" fmla="*/ 2652958 h 2654447"/>
                <a:gd name="connsiteX8" fmla="*/ 203200 w 1322305"/>
                <a:gd name="connsiteY8" fmla="*/ 2564058 h 2654447"/>
                <a:gd name="connsiteX9" fmla="*/ 0 w 1322305"/>
                <a:gd name="connsiteY9" fmla="*/ 2513259 h 2654447"/>
                <a:gd name="connsiteX10" fmla="*/ 300354 w 1322305"/>
                <a:gd name="connsiteY10" fmla="*/ 848924 h 2654447"/>
                <a:gd name="connsiteX11" fmla="*/ 257175 w 1322305"/>
                <a:gd name="connsiteY11" fmla="*/ 335210 h 2654447"/>
                <a:gd name="connsiteX12" fmla="*/ 88265 w 1322305"/>
                <a:gd name="connsiteY12" fmla="*/ 241865 h 2654447"/>
                <a:gd name="connsiteX13" fmla="*/ 263524 w 1322305"/>
                <a:gd name="connsiteY13" fmla="*/ 246 h 2654447"/>
                <a:gd name="connsiteX0" fmla="*/ 263524 w 1322305"/>
                <a:gd name="connsiteY0" fmla="*/ 13642 h 2667843"/>
                <a:gd name="connsiteX1" fmla="*/ 866774 w 1322305"/>
                <a:gd name="connsiteY1" fmla="*/ 942 h 2667843"/>
                <a:gd name="connsiteX2" fmla="*/ 1092200 w 1322305"/>
                <a:gd name="connsiteY2" fmla="*/ 240655 h 2667843"/>
                <a:gd name="connsiteX3" fmla="*/ 936624 w 1322305"/>
                <a:gd name="connsiteY3" fmla="*/ 380355 h 2667843"/>
                <a:gd name="connsiteX4" fmla="*/ 937260 w 1322305"/>
                <a:gd name="connsiteY4" fmla="*/ 869305 h 2667843"/>
                <a:gd name="connsiteX5" fmla="*/ 1289050 w 1322305"/>
                <a:gd name="connsiteY5" fmla="*/ 2431405 h 2667843"/>
                <a:gd name="connsiteX6" fmla="*/ 1149350 w 1322305"/>
                <a:gd name="connsiteY6" fmla="*/ 2488554 h 2667843"/>
                <a:gd name="connsiteX7" fmla="*/ 647700 w 1322305"/>
                <a:gd name="connsiteY7" fmla="*/ 2666354 h 2667843"/>
                <a:gd name="connsiteX8" fmla="*/ 203200 w 1322305"/>
                <a:gd name="connsiteY8" fmla="*/ 2577454 h 2667843"/>
                <a:gd name="connsiteX9" fmla="*/ 0 w 1322305"/>
                <a:gd name="connsiteY9" fmla="*/ 2526655 h 2667843"/>
                <a:gd name="connsiteX10" fmla="*/ 300354 w 1322305"/>
                <a:gd name="connsiteY10" fmla="*/ 862320 h 2667843"/>
                <a:gd name="connsiteX11" fmla="*/ 257175 w 1322305"/>
                <a:gd name="connsiteY11" fmla="*/ 348606 h 2667843"/>
                <a:gd name="connsiteX12" fmla="*/ 88265 w 1322305"/>
                <a:gd name="connsiteY12" fmla="*/ 255261 h 2667843"/>
                <a:gd name="connsiteX13" fmla="*/ 263524 w 1322305"/>
                <a:gd name="connsiteY13" fmla="*/ 13642 h 2667843"/>
                <a:gd name="connsiteX0" fmla="*/ 263524 w 1322305"/>
                <a:gd name="connsiteY0" fmla="*/ 13642 h 2667843"/>
                <a:gd name="connsiteX1" fmla="*/ 866774 w 1322305"/>
                <a:gd name="connsiteY1" fmla="*/ 942 h 2667843"/>
                <a:gd name="connsiteX2" fmla="*/ 1092200 w 1322305"/>
                <a:gd name="connsiteY2" fmla="*/ 240655 h 2667843"/>
                <a:gd name="connsiteX3" fmla="*/ 936624 w 1322305"/>
                <a:gd name="connsiteY3" fmla="*/ 380355 h 2667843"/>
                <a:gd name="connsiteX4" fmla="*/ 937260 w 1322305"/>
                <a:gd name="connsiteY4" fmla="*/ 869305 h 2667843"/>
                <a:gd name="connsiteX5" fmla="*/ 1289050 w 1322305"/>
                <a:gd name="connsiteY5" fmla="*/ 2431405 h 2667843"/>
                <a:gd name="connsiteX6" fmla="*/ 1149350 w 1322305"/>
                <a:gd name="connsiteY6" fmla="*/ 2488554 h 2667843"/>
                <a:gd name="connsiteX7" fmla="*/ 647700 w 1322305"/>
                <a:gd name="connsiteY7" fmla="*/ 2666354 h 2667843"/>
                <a:gd name="connsiteX8" fmla="*/ 203200 w 1322305"/>
                <a:gd name="connsiteY8" fmla="*/ 2577454 h 2667843"/>
                <a:gd name="connsiteX9" fmla="*/ 0 w 1322305"/>
                <a:gd name="connsiteY9" fmla="*/ 2526655 h 2667843"/>
                <a:gd name="connsiteX10" fmla="*/ 300354 w 1322305"/>
                <a:gd name="connsiteY10" fmla="*/ 862320 h 2667843"/>
                <a:gd name="connsiteX11" fmla="*/ 257175 w 1322305"/>
                <a:gd name="connsiteY11" fmla="*/ 348606 h 2667843"/>
                <a:gd name="connsiteX12" fmla="*/ 88265 w 1322305"/>
                <a:gd name="connsiteY12" fmla="*/ 255261 h 2667843"/>
                <a:gd name="connsiteX13" fmla="*/ 263524 w 1322305"/>
                <a:gd name="connsiteY13" fmla="*/ 13642 h 2667843"/>
                <a:gd name="connsiteX0" fmla="*/ 263524 w 1322305"/>
                <a:gd name="connsiteY0" fmla="*/ 13642 h 2667843"/>
                <a:gd name="connsiteX1" fmla="*/ 866774 w 1322305"/>
                <a:gd name="connsiteY1" fmla="*/ 942 h 2667843"/>
                <a:gd name="connsiteX2" fmla="*/ 1092200 w 1322305"/>
                <a:gd name="connsiteY2" fmla="*/ 240655 h 2667843"/>
                <a:gd name="connsiteX3" fmla="*/ 936624 w 1322305"/>
                <a:gd name="connsiteY3" fmla="*/ 380355 h 2667843"/>
                <a:gd name="connsiteX4" fmla="*/ 937260 w 1322305"/>
                <a:gd name="connsiteY4" fmla="*/ 869305 h 2667843"/>
                <a:gd name="connsiteX5" fmla="*/ 1289050 w 1322305"/>
                <a:gd name="connsiteY5" fmla="*/ 2431405 h 2667843"/>
                <a:gd name="connsiteX6" fmla="*/ 1149350 w 1322305"/>
                <a:gd name="connsiteY6" fmla="*/ 2488554 h 2667843"/>
                <a:gd name="connsiteX7" fmla="*/ 647700 w 1322305"/>
                <a:gd name="connsiteY7" fmla="*/ 2666354 h 2667843"/>
                <a:gd name="connsiteX8" fmla="*/ 203200 w 1322305"/>
                <a:gd name="connsiteY8" fmla="*/ 2577454 h 2667843"/>
                <a:gd name="connsiteX9" fmla="*/ 0 w 1322305"/>
                <a:gd name="connsiteY9" fmla="*/ 2526655 h 2667843"/>
                <a:gd name="connsiteX10" fmla="*/ 300354 w 1322305"/>
                <a:gd name="connsiteY10" fmla="*/ 862320 h 2667843"/>
                <a:gd name="connsiteX11" fmla="*/ 257175 w 1322305"/>
                <a:gd name="connsiteY11" fmla="*/ 348606 h 2667843"/>
                <a:gd name="connsiteX12" fmla="*/ 88265 w 1322305"/>
                <a:gd name="connsiteY12" fmla="*/ 255261 h 2667843"/>
                <a:gd name="connsiteX13" fmla="*/ 263524 w 1322305"/>
                <a:gd name="connsiteY13" fmla="*/ 13642 h 2667843"/>
                <a:gd name="connsiteX0" fmla="*/ 263524 w 1322305"/>
                <a:gd name="connsiteY0" fmla="*/ 13642 h 2667843"/>
                <a:gd name="connsiteX1" fmla="*/ 866774 w 1322305"/>
                <a:gd name="connsiteY1" fmla="*/ 942 h 2667843"/>
                <a:gd name="connsiteX2" fmla="*/ 1092200 w 1322305"/>
                <a:gd name="connsiteY2" fmla="*/ 240655 h 2667843"/>
                <a:gd name="connsiteX3" fmla="*/ 936624 w 1322305"/>
                <a:gd name="connsiteY3" fmla="*/ 380355 h 2667843"/>
                <a:gd name="connsiteX4" fmla="*/ 937260 w 1322305"/>
                <a:gd name="connsiteY4" fmla="*/ 869305 h 2667843"/>
                <a:gd name="connsiteX5" fmla="*/ 1289050 w 1322305"/>
                <a:gd name="connsiteY5" fmla="*/ 2431405 h 2667843"/>
                <a:gd name="connsiteX6" fmla="*/ 1149350 w 1322305"/>
                <a:gd name="connsiteY6" fmla="*/ 2488554 h 2667843"/>
                <a:gd name="connsiteX7" fmla="*/ 647700 w 1322305"/>
                <a:gd name="connsiteY7" fmla="*/ 2666354 h 2667843"/>
                <a:gd name="connsiteX8" fmla="*/ 203200 w 1322305"/>
                <a:gd name="connsiteY8" fmla="*/ 2577454 h 2667843"/>
                <a:gd name="connsiteX9" fmla="*/ 0 w 1322305"/>
                <a:gd name="connsiteY9" fmla="*/ 2526655 h 2667843"/>
                <a:gd name="connsiteX10" fmla="*/ 300354 w 1322305"/>
                <a:gd name="connsiteY10" fmla="*/ 862320 h 2667843"/>
                <a:gd name="connsiteX11" fmla="*/ 257175 w 1322305"/>
                <a:gd name="connsiteY11" fmla="*/ 348606 h 2667843"/>
                <a:gd name="connsiteX12" fmla="*/ 88265 w 1322305"/>
                <a:gd name="connsiteY12" fmla="*/ 255261 h 2667843"/>
                <a:gd name="connsiteX13" fmla="*/ 263524 w 1322305"/>
                <a:gd name="connsiteY13" fmla="*/ 13642 h 266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2305" h="2667843">
                  <a:moveTo>
                    <a:pt x="263524" y="13642"/>
                  </a:moveTo>
                  <a:cubicBezTo>
                    <a:pt x="334432" y="76084"/>
                    <a:pt x="694266" y="249650"/>
                    <a:pt x="866774" y="942"/>
                  </a:cubicBezTo>
                  <a:cubicBezTo>
                    <a:pt x="1056216" y="-14933"/>
                    <a:pt x="1090083" y="173980"/>
                    <a:pt x="1092200" y="240655"/>
                  </a:cubicBezTo>
                  <a:cubicBezTo>
                    <a:pt x="1027641" y="282988"/>
                    <a:pt x="934508" y="312622"/>
                    <a:pt x="936624" y="380355"/>
                  </a:cubicBezTo>
                  <a:cubicBezTo>
                    <a:pt x="915458" y="399405"/>
                    <a:pt x="907626" y="697855"/>
                    <a:pt x="937260" y="869305"/>
                  </a:cubicBezTo>
                  <a:cubicBezTo>
                    <a:pt x="1025631" y="1277822"/>
                    <a:pt x="1441450" y="2155180"/>
                    <a:pt x="1289050" y="2431405"/>
                  </a:cubicBezTo>
                  <a:cubicBezTo>
                    <a:pt x="1261533" y="2488555"/>
                    <a:pt x="1212850" y="2464213"/>
                    <a:pt x="1149350" y="2488554"/>
                  </a:cubicBezTo>
                  <a:cubicBezTo>
                    <a:pt x="1040342" y="2590154"/>
                    <a:pt x="805392" y="2651537"/>
                    <a:pt x="647700" y="2666354"/>
                  </a:cubicBezTo>
                  <a:cubicBezTo>
                    <a:pt x="490008" y="2681171"/>
                    <a:pt x="309033" y="2580629"/>
                    <a:pt x="203200" y="2577454"/>
                  </a:cubicBezTo>
                  <a:cubicBezTo>
                    <a:pt x="97367" y="2574279"/>
                    <a:pt x="26988" y="2611851"/>
                    <a:pt x="0" y="2526655"/>
                  </a:cubicBezTo>
                  <a:cubicBezTo>
                    <a:pt x="115358" y="1966797"/>
                    <a:pt x="45296" y="1415828"/>
                    <a:pt x="300354" y="862320"/>
                  </a:cubicBezTo>
                  <a:cubicBezTo>
                    <a:pt x="346392" y="670233"/>
                    <a:pt x="299508" y="403110"/>
                    <a:pt x="257175" y="348606"/>
                  </a:cubicBezTo>
                  <a:cubicBezTo>
                    <a:pt x="214842" y="294102"/>
                    <a:pt x="87207" y="310824"/>
                    <a:pt x="88265" y="255261"/>
                  </a:cubicBezTo>
                  <a:cubicBezTo>
                    <a:pt x="87206" y="167419"/>
                    <a:pt x="112183" y="6234"/>
                    <a:pt x="263524" y="13642"/>
                  </a:cubicBezTo>
                  <a:close/>
                </a:path>
              </a:pathLst>
            </a:custGeom>
            <a:solidFill>
              <a:srgbClr val="EA4F83"/>
            </a:solidFill>
            <a:ln>
              <a:solidFill>
                <a:srgbClr val="EA4F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AB005A7E-8D12-0555-4404-DE3BEEE22B5C}"/>
                </a:ext>
              </a:extLst>
            </p:cNvPr>
            <p:cNvSpPr/>
            <p:nvPr/>
          </p:nvSpPr>
          <p:spPr>
            <a:xfrm>
              <a:off x="4649958" y="4022243"/>
              <a:ext cx="804563" cy="1684138"/>
            </a:xfrm>
            <a:custGeom>
              <a:avLst/>
              <a:gdLst>
                <a:gd name="connsiteX0" fmla="*/ 0 w 508000"/>
                <a:gd name="connsiteY0" fmla="*/ 0 h 254000"/>
                <a:gd name="connsiteX1" fmla="*/ 508000 w 508000"/>
                <a:gd name="connsiteY1" fmla="*/ 0 h 254000"/>
                <a:gd name="connsiteX2" fmla="*/ 508000 w 508000"/>
                <a:gd name="connsiteY2" fmla="*/ 254000 h 254000"/>
                <a:gd name="connsiteX3" fmla="*/ 0 w 508000"/>
                <a:gd name="connsiteY3" fmla="*/ 254000 h 254000"/>
                <a:gd name="connsiteX4" fmla="*/ 0 w 508000"/>
                <a:gd name="connsiteY4" fmla="*/ 0 h 254000"/>
                <a:gd name="connsiteX0" fmla="*/ 0 w 593725"/>
                <a:gd name="connsiteY0" fmla="*/ 0 h 457200"/>
                <a:gd name="connsiteX1" fmla="*/ 593725 w 593725"/>
                <a:gd name="connsiteY1" fmla="*/ 203200 h 457200"/>
                <a:gd name="connsiteX2" fmla="*/ 593725 w 593725"/>
                <a:gd name="connsiteY2" fmla="*/ 457200 h 457200"/>
                <a:gd name="connsiteX3" fmla="*/ 85725 w 593725"/>
                <a:gd name="connsiteY3" fmla="*/ 457200 h 457200"/>
                <a:gd name="connsiteX4" fmla="*/ 0 w 593725"/>
                <a:gd name="connsiteY4" fmla="*/ 0 h 457200"/>
                <a:gd name="connsiteX0" fmla="*/ 0 w 593725"/>
                <a:gd name="connsiteY0" fmla="*/ 22225 h 479425"/>
                <a:gd name="connsiteX1" fmla="*/ 584200 w 593725"/>
                <a:gd name="connsiteY1" fmla="*/ 0 h 479425"/>
                <a:gd name="connsiteX2" fmla="*/ 593725 w 593725"/>
                <a:gd name="connsiteY2" fmla="*/ 479425 h 479425"/>
                <a:gd name="connsiteX3" fmla="*/ 85725 w 593725"/>
                <a:gd name="connsiteY3" fmla="*/ 479425 h 479425"/>
                <a:gd name="connsiteX4" fmla="*/ 0 w 593725"/>
                <a:gd name="connsiteY4" fmla="*/ 22225 h 479425"/>
                <a:gd name="connsiteX0" fmla="*/ 168274 w 761999"/>
                <a:gd name="connsiteY0" fmla="*/ 22225 h 479425"/>
                <a:gd name="connsiteX1" fmla="*/ 752474 w 761999"/>
                <a:gd name="connsiteY1" fmla="*/ 0 h 479425"/>
                <a:gd name="connsiteX2" fmla="*/ 761999 w 761999"/>
                <a:gd name="connsiteY2" fmla="*/ 479425 h 479425"/>
                <a:gd name="connsiteX3" fmla="*/ 253999 w 761999"/>
                <a:gd name="connsiteY3" fmla="*/ 479425 h 479425"/>
                <a:gd name="connsiteX4" fmla="*/ 0 w 761999"/>
                <a:gd name="connsiteY4" fmla="*/ 152401 h 479425"/>
                <a:gd name="connsiteX5" fmla="*/ 168274 w 761999"/>
                <a:gd name="connsiteY5" fmla="*/ 22225 h 479425"/>
                <a:gd name="connsiteX0" fmla="*/ 168280 w 762005"/>
                <a:gd name="connsiteY0" fmla="*/ 22225 h 479425"/>
                <a:gd name="connsiteX1" fmla="*/ 752480 w 762005"/>
                <a:gd name="connsiteY1" fmla="*/ 0 h 479425"/>
                <a:gd name="connsiteX2" fmla="*/ 762005 w 762005"/>
                <a:gd name="connsiteY2" fmla="*/ 479425 h 479425"/>
                <a:gd name="connsiteX3" fmla="*/ 254005 w 762005"/>
                <a:gd name="connsiteY3" fmla="*/ 479425 h 479425"/>
                <a:gd name="connsiteX4" fmla="*/ 161931 w 762005"/>
                <a:gd name="connsiteY4" fmla="*/ 333376 h 479425"/>
                <a:gd name="connsiteX5" fmla="*/ 6 w 762005"/>
                <a:gd name="connsiteY5" fmla="*/ 152401 h 479425"/>
                <a:gd name="connsiteX6" fmla="*/ 168280 w 762005"/>
                <a:gd name="connsiteY6" fmla="*/ 22225 h 479425"/>
                <a:gd name="connsiteX0" fmla="*/ 168280 w 762005"/>
                <a:gd name="connsiteY0" fmla="*/ 22225 h 831850"/>
                <a:gd name="connsiteX1" fmla="*/ 752480 w 762005"/>
                <a:gd name="connsiteY1" fmla="*/ 0 h 831850"/>
                <a:gd name="connsiteX2" fmla="*/ 762005 w 762005"/>
                <a:gd name="connsiteY2" fmla="*/ 479425 h 831850"/>
                <a:gd name="connsiteX3" fmla="*/ 231780 w 762005"/>
                <a:gd name="connsiteY3" fmla="*/ 831850 h 831850"/>
                <a:gd name="connsiteX4" fmla="*/ 161931 w 762005"/>
                <a:gd name="connsiteY4" fmla="*/ 333376 h 831850"/>
                <a:gd name="connsiteX5" fmla="*/ 6 w 762005"/>
                <a:gd name="connsiteY5" fmla="*/ 152401 h 831850"/>
                <a:gd name="connsiteX6" fmla="*/ 168280 w 762005"/>
                <a:gd name="connsiteY6" fmla="*/ 22225 h 831850"/>
                <a:gd name="connsiteX0" fmla="*/ 168280 w 977906"/>
                <a:gd name="connsiteY0" fmla="*/ 22225 h 831850"/>
                <a:gd name="connsiteX1" fmla="*/ 752480 w 977906"/>
                <a:gd name="connsiteY1" fmla="*/ 0 h 831850"/>
                <a:gd name="connsiteX2" fmla="*/ 977906 w 977906"/>
                <a:gd name="connsiteY2" fmla="*/ 225425 h 831850"/>
                <a:gd name="connsiteX3" fmla="*/ 762005 w 977906"/>
                <a:gd name="connsiteY3" fmla="*/ 479425 h 831850"/>
                <a:gd name="connsiteX4" fmla="*/ 231780 w 977906"/>
                <a:gd name="connsiteY4" fmla="*/ 831850 h 831850"/>
                <a:gd name="connsiteX5" fmla="*/ 161931 w 977906"/>
                <a:gd name="connsiteY5" fmla="*/ 333376 h 831850"/>
                <a:gd name="connsiteX6" fmla="*/ 6 w 977906"/>
                <a:gd name="connsiteY6" fmla="*/ 152401 h 831850"/>
                <a:gd name="connsiteX7" fmla="*/ 168280 w 977906"/>
                <a:gd name="connsiteY7" fmla="*/ 22225 h 831850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68280 w 977906"/>
                <a:gd name="connsiteY0" fmla="*/ 23239 h 832864"/>
                <a:gd name="connsiteX1" fmla="*/ 752480 w 977906"/>
                <a:gd name="connsiteY1" fmla="*/ 1014 h 832864"/>
                <a:gd name="connsiteX2" fmla="*/ 977906 w 977906"/>
                <a:gd name="connsiteY2" fmla="*/ 226439 h 832864"/>
                <a:gd name="connsiteX3" fmla="*/ 762005 w 977906"/>
                <a:gd name="connsiteY3" fmla="*/ 480439 h 832864"/>
                <a:gd name="connsiteX4" fmla="*/ 231780 w 977906"/>
                <a:gd name="connsiteY4" fmla="*/ 832864 h 832864"/>
                <a:gd name="connsiteX5" fmla="*/ 161931 w 977906"/>
                <a:gd name="connsiteY5" fmla="*/ 334390 h 832864"/>
                <a:gd name="connsiteX6" fmla="*/ 6 w 977906"/>
                <a:gd name="connsiteY6" fmla="*/ 153415 h 832864"/>
                <a:gd name="connsiteX7" fmla="*/ 168280 w 977906"/>
                <a:gd name="connsiteY7" fmla="*/ 23239 h 832864"/>
                <a:gd name="connsiteX0" fmla="*/ 171455 w 981081"/>
                <a:gd name="connsiteY0" fmla="*/ 23239 h 832864"/>
                <a:gd name="connsiteX1" fmla="*/ 755655 w 981081"/>
                <a:gd name="connsiteY1" fmla="*/ 1014 h 832864"/>
                <a:gd name="connsiteX2" fmla="*/ 981081 w 981081"/>
                <a:gd name="connsiteY2" fmla="*/ 226439 h 832864"/>
                <a:gd name="connsiteX3" fmla="*/ 765180 w 981081"/>
                <a:gd name="connsiteY3" fmla="*/ 480439 h 832864"/>
                <a:gd name="connsiteX4" fmla="*/ 234955 w 981081"/>
                <a:gd name="connsiteY4" fmla="*/ 832864 h 832864"/>
                <a:gd name="connsiteX5" fmla="*/ 165106 w 981081"/>
                <a:gd name="connsiteY5" fmla="*/ 334390 h 832864"/>
                <a:gd name="connsiteX6" fmla="*/ 6 w 981081"/>
                <a:gd name="connsiteY6" fmla="*/ 248665 h 832864"/>
                <a:gd name="connsiteX7" fmla="*/ 171455 w 981081"/>
                <a:gd name="connsiteY7" fmla="*/ 23239 h 832864"/>
                <a:gd name="connsiteX0" fmla="*/ 171485 w 981111"/>
                <a:gd name="connsiteY0" fmla="*/ 23239 h 832864"/>
                <a:gd name="connsiteX1" fmla="*/ 755685 w 981111"/>
                <a:gd name="connsiteY1" fmla="*/ 1014 h 832864"/>
                <a:gd name="connsiteX2" fmla="*/ 981111 w 981111"/>
                <a:gd name="connsiteY2" fmla="*/ 226439 h 832864"/>
                <a:gd name="connsiteX3" fmla="*/ 765210 w 981111"/>
                <a:gd name="connsiteY3" fmla="*/ 480439 h 832864"/>
                <a:gd name="connsiteX4" fmla="*/ 234985 w 981111"/>
                <a:gd name="connsiteY4" fmla="*/ 832864 h 832864"/>
                <a:gd name="connsiteX5" fmla="*/ 165136 w 981111"/>
                <a:gd name="connsiteY5" fmla="*/ 334390 h 832864"/>
                <a:gd name="connsiteX6" fmla="*/ 36 w 981111"/>
                <a:gd name="connsiteY6" fmla="*/ 248665 h 832864"/>
                <a:gd name="connsiteX7" fmla="*/ 171485 w 981111"/>
                <a:gd name="connsiteY7" fmla="*/ 23239 h 832864"/>
                <a:gd name="connsiteX0" fmla="*/ 171485 w 981111"/>
                <a:gd name="connsiteY0" fmla="*/ 23239 h 832864"/>
                <a:gd name="connsiteX1" fmla="*/ 755685 w 981111"/>
                <a:gd name="connsiteY1" fmla="*/ 1014 h 832864"/>
                <a:gd name="connsiteX2" fmla="*/ 981111 w 981111"/>
                <a:gd name="connsiteY2" fmla="*/ 226439 h 832864"/>
                <a:gd name="connsiteX3" fmla="*/ 787435 w 981111"/>
                <a:gd name="connsiteY3" fmla="*/ 366139 h 832864"/>
                <a:gd name="connsiteX4" fmla="*/ 234985 w 981111"/>
                <a:gd name="connsiteY4" fmla="*/ 832864 h 832864"/>
                <a:gd name="connsiteX5" fmla="*/ 165136 w 981111"/>
                <a:gd name="connsiteY5" fmla="*/ 334390 h 832864"/>
                <a:gd name="connsiteX6" fmla="*/ 36 w 981111"/>
                <a:gd name="connsiteY6" fmla="*/ 248665 h 832864"/>
                <a:gd name="connsiteX7" fmla="*/ 171485 w 981111"/>
                <a:gd name="connsiteY7" fmla="*/ 23239 h 832864"/>
                <a:gd name="connsiteX0" fmla="*/ 171485 w 981111"/>
                <a:gd name="connsiteY0" fmla="*/ 23239 h 855089"/>
                <a:gd name="connsiteX1" fmla="*/ 755685 w 981111"/>
                <a:gd name="connsiteY1" fmla="*/ 1014 h 855089"/>
                <a:gd name="connsiteX2" fmla="*/ 981111 w 981111"/>
                <a:gd name="connsiteY2" fmla="*/ 226439 h 855089"/>
                <a:gd name="connsiteX3" fmla="*/ 787435 w 981111"/>
                <a:gd name="connsiteY3" fmla="*/ 366139 h 855089"/>
                <a:gd name="connsiteX4" fmla="*/ 803311 w 981111"/>
                <a:gd name="connsiteY4" fmla="*/ 855089 h 855089"/>
                <a:gd name="connsiteX5" fmla="*/ 234985 w 981111"/>
                <a:gd name="connsiteY5" fmla="*/ 832864 h 855089"/>
                <a:gd name="connsiteX6" fmla="*/ 165136 w 981111"/>
                <a:gd name="connsiteY6" fmla="*/ 334390 h 855089"/>
                <a:gd name="connsiteX7" fmla="*/ 36 w 981111"/>
                <a:gd name="connsiteY7" fmla="*/ 248665 h 855089"/>
                <a:gd name="connsiteX8" fmla="*/ 171485 w 981111"/>
                <a:gd name="connsiteY8" fmla="*/ 23239 h 855089"/>
                <a:gd name="connsiteX0" fmla="*/ 171485 w 981111"/>
                <a:gd name="connsiteY0" fmla="*/ 23239 h 855089"/>
                <a:gd name="connsiteX1" fmla="*/ 755685 w 981111"/>
                <a:gd name="connsiteY1" fmla="*/ 1014 h 855089"/>
                <a:gd name="connsiteX2" fmla="*/ 981111 w 981111"/>
                <a:gd name="connsiteY2" fmla="*/ 226439 h 855089"/>
                <a:gd name="connsiteX3" fmla="*/ 787435 w 981111"/>
                <a:gd name="connsiteY3" fmla="*/ 353439 h 855089"/>
                <a:gd name="connsiteX4" fmla="*/ 803311 w 981111"/>
                <a:gd name="connsiteY4" fmla="*/ 855089 h 855089"/>
                <a:gd name="connsiteX5" fmla="*/ 234985 w 981111"/>
                <a:gd name="connsiteY5" fmla="*/ 832864 h 855089"/>
                <a:gd name="connsiteX6" fmla="*/ 165136 w 981111"/>
                <a:gd name="connsiteY6" fmla="*/ 334390 h 855089"/>
                <a:gd name="connsiteX7" fmla="*/ 36 w 981111"/>
                <a:gd name="connsiteY7" fmla="*/ 248665 h 855089"/>
                <a:gd name="connsiteX8" fmla="*/ 171485 w 981111"/>
                <a:gd name="connsiteY8" fmla="*/ 23239 h 855089"/>
                <a:gd name="connsiteX0" fmla="*/ 171485 w 981111"/>
                <a:gd name="connsiteY0" fmla="*/ 23239 h 855089"/>
                <a:gd name="connsiteX1" fmla="*/ 755685 w 981111"/>
                <a:gd name="connsiteY1" fmla="*/ 1014 h 855089"/>
                <a:gd name="connsiteX2" fmla="*/ 981111 w 981111"/>
                <a:gd name="connsiteY2" fmla="*/ 226439 h 855089"/>
                <a:gd name="connsiteX3" fmla="*/ 787435 w 981111"/>
                <a:gd name="connsiteY3" fmla="*/ 353439 h 855089"/>
                <a:gd name="connsiteX4" fmla="*/ 803311 w 981111"/>
                <a:gd name="connsiteY4" fmla="*/ 855089 h 855089"/>
                <a:gd name="connsiteX5" fmla="*/ 234985 w 981111"/>
                <a:gd name="connsiteY5" fmla="*/ 832864 h 855089"/>
                <a:gd name="connsiteX6" fmla="*/ 165136 w 981111"/>
                <a:gd name="connsiteY6" fmla="*/ 334390 h 855089"/>
                <a:gd name="connsiteX7" fmla="*/ 36 w 981111"/>
                <a:gd name="connsiteY7" fmla="*/ 248665 h 855089"/>
                <a:gd name="connsiteX8" fmla="*/ 171485 w 981111"/>
                <a:gd name="connsiteY8" fmla="*/ 23239 h 855089"/>
                <a:gd name="connsiteX0" fmla="*/ 171485 w 981111"/>
                <a:gd name="connsiteY0" fmla="*/ 23239 h 2156861"/>
                <a:gd name="connsiteX1" fmla="*/ 755685 w 981111"/>
                <a:gd name="connsiteY1" fmla="*/ 1014 h 2156861"/>
                <a:gd name="connsiteX2" fmla="*/ 981111 w 981111"/>
                <a:gd name="connsiteY2" fmla="*/ 226439 h 2156861"/>
                <a:gd name="connsiteX3" fmla="*/ 787435 w 981111"/>
                <a:gd name="connsiteY3" fmla="*/ 353439 h 2156861"/>
                <a:gd name="connsiteX4" fmla="*/ 803311 w 981111"/>
                <a:gd name="connsiteY4" fmla="*/ 855089 h 2156861"/>
                <a:gd name="connsiteX5" fmla="*/ 73061 w 981111"/>
                <a:gd name="connsiteY5" fmla="*/ 2156839 h 2156861"/>
                <a:gd name="connsiteX6" fmla="*/ 234985 w 981111"/>
                <a:gd name="connsiteY6" fmla="*/ 832864 h 2156861"/>
                <a:gd name="connsiteX7" fmla="*/ 165136 w 981111"/>
                <a:gd name="connsiteY7" fmla="*/ 334390 h 2156861"/>
                <a:gd name="connsiteX8" fmla="*/ 36 w 981111"/>
                <a:gd name="connsiteY8" fmla="*/ 248665 h 2156861"/>
                <a:gd name="connsiteX9" fmla="*/ 171485 w 981111"/>
                <a:gd name="connsiteY9" fmla="*/ 23239 h 2156861"/>
                <a:gd name="connsiteX0" fmla="*/ 282574 w 1092200"/>
                <a:gd name="connsiteY0" fmla="*/ 23239 h 2512457"/>
                <a:gd name="connsiteX1" fmla="*/ 866774 w 1092200"/>
                <a:gd name="connsiteY1" fmla="*/ 1014 h 2512457"/>
                <a:gd name="connsiteX2" fmla="*/ 1092200 w 1092200"/>
                <a:gd name="connsiteY2" fmla="*/ 226439 h 2512457"/>
                <a:gd name="connsiteX3" fmla="*/ 898524 w 1092200"/>
                <a:gd name="connsiteY3" fmla="*/ 353439 h 2512457"/>
                <a:gd name="connsiteX4" fmla="*/ 914400 w 1092200"/>
                <a:gd name="connsiteY4" fmla="*/ 855089 h 2512457"/>
                <a:gd name="connsiteX5" fmla="*/ 0 w 1092200"/>
                <a:gd name="connsiteY5" fmla="*/ 2512439 h 2512457"/>
                <a:gd name="connsiteX6" fmla="*/ 346074 w 1092200"/>
                <a:gd name="connsiteY6" fmla="*/ 832864 h 2512457"/>
                <a:gd name="connsiteX7" fmla="*/ 276225 w 1092200"/>
                <a:gd name="connsiteY7" fmla="*/ 334390 h 2512457"/>
                <a:gd name="connsiteX8" fmla="*/ 111125 w 1092200"/>
                <a:gd name="connsiteY8" fmla="*/ 248665 h 2512457"/>
                <a:gd name="connsiteX9" fmla="*/ 282574 w 1092200"/>
                <a:gd name="connsiteY9" fmla="*/ 23239 h 2512457"/>
                <a:gd name="connsiteX0" fmla="*/ 282904 w 1312919"/>
                <a:gd name="connsiteY0" fmla="*/ 23239 h 2657232"/>
                <a:gd name="connsiteX1" fmla="*/ 867104 w 1312919"/>
                <a:gd name="connsiteY1" fmla="*/ 1014 h 2657232"/>
                <a:gd name="connsiteX2" fmla="*/ 1092530 w 1312919"/>
                <a:gd name="connsiteY2" fmla="*/ 226439 h 2657232"/>
                <a:gd name="connsiteX3" fmla="*/ 898854 w 1312919"/>
                <a:gd name="connsiteY3" fmla="*/ 353439 h 2657232"/>
                <a:gd name="connsiteX4" fmla="*/ 914730 w 1312919"/>
                <a:gd name="connsiteY4" fmla="*/ 855089 h 2657232"/>
                <a:gd name="connsiteX5" fmla="*/ 1289380 w 1312919"/>
                <a:gd name="connsiteY5" fmla="*/ 2417189 h 2657232"/>
                <a:gd name="connsiteX6" fmla="*/ 330 w 1312919"/>
                <a:gd name="connsiteY6" fmla="*/ 2512439 h 2657232"/>
                <a:gd name="connsiteX7" fmla="*/ 346404 w 1312919"/>
                <a:gd name="connsiteY7" fmla="*/ 832864 h 2657232"/>
                <a:gd name="connsiteX8" fmla="*/ 276555 w 1312919"/>
                <a:gd name="connsiteY8" fmla="*/ 334390 h 2657232"/>
                <a:gd name="connsiteX9" fmla="*/ 111455 w 1312919"/>
                <a:gd name="connsiteY9" fmla="*/ 248665 h 2657232"/>
                <a:gd name="connsiteX10" fmla="*/ 282904 w 1312919"/>
                <a:gd name="connsiteY10" fmla="*/ 23239 h 2657232"/>
                <a:gd name="connsiteX0" fmla="*/ 288777 w 1318792"/>
                <a:gd name="connsiteY0" fmla="*/ 23239 h 2665106"/>
                <a:gd name="connsiteX1" fmla="*/ 872977 w 1318792"/>
                <a:gd name="connsiteY1" fmla="*/ 1014 h 2665106"/>
                <a:gd name="connsiteX2" fmla="*/ 1098403 w 1318792"/>
                <a:gd name="connsiteY2" fmla="*/ 226439 h 2665106"/>
                <a:gd name="connsiteX3" fmla="*/ 904727 w 1318792"/>
                <a:gd name="connsiteY3" fmla="*/ 353439 h 2665106"/>
                <a:gd name="connsiteX4" fmla="*/ 920603 w 1318792"/>
                <a:gd name="connsiteY4" fmla="*/ 855089 h 2665106"/>
                <a:gd name="connsiteX5" fmla="*/ 1295253 w 1318792"/>
                <a:gd name="connsiteY5" fmla="*/ 2417189 h 2665106"/>
                <a:gd name="connsiteX6" fmla="*/ 209403 w 1318792"/>
                <a:gd name="connsiteY6" fmla="*/ 2563238 h 2665106"/>
                <a:gd name="connsiteX7" fmla="*/ 6203 w 1318792"/>
                <a:gd name="connsiteY7" fmla="*/ 2512439 h 2665106"/>
                <a:gd name="connsiteX8" fmla="*/ 352277 w 1318792"/>
                <a:gd name="connsiteY8" fmla="*/ 832864 h 2665106"/>
                <a:gd name="connsiteX9" fmla="*/ 282428 w 1318792"/>
                <a:gd name="connsiteY9" fmla="*/ 334390 h 2665106"/>
                <a:gd name="connsiteX10" fmla="*/ 117328 w 1318792"/>
                <a:gd name="connsiteY10" fmla="*/ 248665 h 2665106"/>
                <a:gd name="connsiteX11" fmla="*/ 288777 w 1318792"/>
                <a:gd name="connsiteY11" fmla="*/ 23239 h 2665106"/>
                <a:gd name="connsiteX0" fmla="*/ 287331 w 1318056"/>
                <a:gd name="connsiteY0" fmla="*/ 23239 h 2659994"/>
                <a:gd name="connsiteX1" fmla="*/ 871531 w 1318056"/>
                <a:gd name="connsiteY1" fmla="*/ 1014 h 2659994"/>
                <a:gd name="connsiteX2" fmla="*/ 1096957 w 1318056"/>
                <a:gd name="connsiteY2" fmla="*/ 226439 h 2659994"/>
                <a:gd name="connsiteX3" fmla="*/ 903281 w 1318056"/>
                <a:gd name="connsiteY3" fmla="*/ 353439 h 2659994"/>
                <a:gd name="connsiteX4" fmla="*/ 919157 w 1318056"/>
                <a:gd name="connsiteY4" fmla="*/ 855089 h 2659994"/>
                <a:gd name="connsiteX5" fmla="*/ 1293807 w 1318056"/>
                <a:gd name="connsiteY5" fmla="*/ 2417189 h 2659994"/>
                <a:gd name="connsiteX6" fmla="*/ 1154107 w 1318056"/>
                <a:gd name="connsiteY6" fmla="*/ 2474338 h 2659994"/>
                <a:gd name="connsiteX7" fmla="*/ 207957 w 1318056"/>
                <a:gd name="connsiteY7" fmla="*/ 2563238 h 2659994"/>
                <a:gd name="connsiteX8" fmla="*/ 4757 w 1318056"/>
                <a:gd name="connsiteY8" fmla="*/ 2512439 h 2659994"/>
                <a:gd name="connsiteX9" fmla="*/ 350831 w 1318056"/>
                <a:gd name="connsiteY9" fmla="*/ 832864 h 2659994"/>
                <a:gd name="connsiteX10" fmla="*/ 280982 w 1318056"/>
                <a:gd name="connsiteY10" fmla="*/ 334390 h 2659994"/>
                <a:gd name="connsiteX11" fmla="*/ 115882 w 1318056"/>
                <a:gd name="connsiteY11" fmla="*/ 248665 h 2659994"/>
                <a:gd name="connsiteX12" fmla="*/ 287331 w 1318056"/>
                <a:gd name="connsiteY12" fmla="*/ 23239 h 2659994"/>
                <a:gd name="connsiteX0" fmla="*/ 284346 w 1315071"/>
                <a:gd name="connsiteY0" fmla="*/ 23239 h 2659994"/>
                <a:gd name="connsiteX1" fmla="*/ 868546 w 1315071"/>
                <a:gd name="connsiteY1" fmla="*/ 1014 h 2659994"/>
                <a:gd name="connsiteX2" fmla="*/ 1093972 w 1315071"/>
                <a:gd name="connsiteY2" fmla="*/ 226439 h 2659994"/>
                <a:gd name="connsiteX3" fmla="*/ 900296 w 1315071"/>
                <a:gd name="connsiteY3" fmla="*/ 353439 h 2659994"/>
                <a:gd name="connsiteX4" fmla="*/ 916172 w 1315071"/>
                <a:gd name="connsiteY4" fmla="*/ 855089 h 2659994"/>
                <a:gd name="connsiteX5" fmla="*/ 1290822 w 1315071"/>
                <a:gd name="connsiteY5" fmla="*/ 2417189 h 2659994"/>
                <a:gd name="connsiteX6" fmla="*/ 1151122 w 1315071"/>
                <a:gd name="connsiteY6" fmla="*/ 2474338 h 2659994"/>
                <a:gd name="connsiteX7" fmla="*/ 649472 w 1315071"/>
                <a:gd name="connsiteY7" fmla="*/ 2626738 h 2659994"/>
                <a:gd name="connsiteX8" fmla="*/ 204972 w 1315071"/>
                <a:gd name="connsiteY8" fmla="*/ 2563238 h 2659994"/>
                <a:gd name="connsiteX9" fmla="*/ 1772 w 1315071"/>
                <a:gd name="connsiteY9" fmla="*/ 2512439 h 2659994"/>
                <a:gd name="connsiteX10" fmla="*/ 347846 w 1315071"/>
                <a:gd name="connsiteY10" fmla="*/ 832864 h 2659994"/>
                <a:gd name="connsiteX11" fmla="*/ 277997 w 1315071"/>
                <a:gd name="connsiteY11" fmla="*/ 334390 h 2659994"/>
                <a:gd name="connsiteX12" fmla="*/ 112897 w 1315071"/>
                <a:gd name="connsiteY12" fmla="*/ 248665 h 2659994"/>
                <a:gd name="connsiteX13" fmla="*/ 284346 w 1315071"/>
                <a:gd name="connsiteY13" fmla="*/ 23239 h 2659994"/>
                <a:gd name="connsiteX0" fmla="*/ 282574 w 1313299"/>
                <a:gd name="connsiteY0" fmla="*/ 23239 h 2628670"/>
                <a:gd name="connsiteX1" fmla="*/ 866774 w 1313299"/>
                <a:gd name="connsiteY1" fmla="*/ 1014 h 2628670"/>
                <a:gd name="connsiteX2" fmla="*/ 1092200 w 1313299"/>
                <a:gd name="connsiteY2" fmla="*/ 226439 h 2628670"/>
                <a:gd name="connsiteX3" fmla="*/ 898524 w 1313299"/>
                <a:gd name="connsiteY3" fmla="*/ 353439 h 2628670"/>
                <a:gd name="connsiteX4" fmla="*/ 914400 w 1313299"/>
                <a:gd name="connsiteY4" fmla="*/ 855089 h 2628670"/>
                <a:gd name="connsiteX5" fmla="*/ 1289050 w 1313299"/>
                <a:gd name="connsiteY5" fmla="*/ 2417189 h 2628670"/>
                <a:gd name="connsiteX6" fmla="*/ 1149350 w 1313299"/>
                <a:gd name="connsiteY6" fmla="*/ 2474338 h 2628670"/>
                <a:gd name="connsiteX7" fmla="*/ 647700 w 1313299"/>
                <a:gd name="connsiteY7" fmla="*/ 2626738 h 2628670"/>
                <a:gd name="connsiteX8" fmla="*/ 203200 w 1313299"/>
                <a:gd name="connsiteY8" fmla="*/ 2563238 h 2628670"/>
                <a:gd name="connsiteX9" fmla="*/ 0 w 1313299"/>
                <a:gd name="connsiteY9" fmla="*/ 2512439 h 2628670"/>
                <a:gd name="connsiteX10" fmla="*/ 346074 w 1313299"/>
                <a:gd name="connsiteY10" fmla="*/ 832864 h 2628670"/>
                <a:gd name="connsiteX11" fmla="*/ 276225 w 1313299"/>
                <a:gd name="connsiteY11" fmla="*/ 334390 h 2628670"/>
                <a:gd name="connsiteX12" fmla="*/ 111125 w 1313299"/>
                <a:gd name="connsiteY12" fmla="*/ 248665 h 2628670"/>
                <a:gd name="connsiteX13" fmla="*/ 282574 w 1313299"/>
                <a:gd name="connsiteY13" fmla="*/ 23239 h 2628670"/>
                <a:gd name="connsiteX0" fmla="*/ 282574 w 1313299"/>
                <a:gd name="connsiteY0" fmla="*/ 23239 h 2653627"/>
                <a:gd name="connsiteX1" fmla="*/ 866774 w 1313299"/>
                <a:gd name="connsiteY1" fmla="*/ 1014 h 2653627"/>
                <a:gd name="connsiteX2" fmla="*/ 1092200 w 1313299"/>
                <a:gd name="connsiteY2" fmla="*/ 226439 h 2653627"/>
                <a:gd name="connsiteX3" fmla="*/ 898524 w 1313299"/>
                <a:gd name="connsiteY3" fmla="*/ 353439 h 2653627"/>
                <a:gd name="connsiteX4" fmla="*/ 914400 w 1313299"/>
                <a:gd name="connsiteY4" fmla="*/ 855089 h 2653627"/>
                <a:gd name="connsiteX5" fmla="*/ 1289050 w 1313299"/>
                <a:gd name="connsiteY5" fmla="*/ 2417189 h 2653627"/>
                <a:gd name="connsiteX6" fmla="*/ 1149350 w 1313299"/>
                <a:gd name="connsiteY6" fmla="*/ 2474338 h 2653627"/>
                <a:gd name="connsiteX7" fmla="*/ 647700 w 1313299"/>
                <a:gd name="connsiteY7" fmla="*/ 2652138 h 2653627"/>
                <a:gd name="connsiteX8" fmla="*/ 203200 w 1313299"/>
                <a:gd name="connsiteY8" fmla="*/ 2563238 h 2653627"/>
                <a:gd name="connsiteX9" fmla="*/ 0 w 1313299"/>
                <a:gd name="connsiteY9" fmla="*/ 2512439 h 2653627"/>
                <a:gd name="connsiteX10" fmla="*/ 346074 w 1313299"/>
                <a:gd name="connsiteY10" fmla="*/ 832864 h 2653627"/>
                <a:gd name="connsiteX11" fmla="*/ 276225 w 1313299"/>
                <a:gd name="connsiteY11" fmla="*/ 334390 h 2653627"/>
                <a:gd name="connsiteX12" fmla="*/ 111125 w 1313299"/>
                <a:gd name="connsiteY12" fmla="*/ 248665 h 2653627"/>
                <a:gd name="connsiteX13" fmla="*/ 282574 w 1313299"/>
                <a:gd name="connsiteY13" fmla="*/ 23239 h 2653627"/>
                <a:gd name="connsiteX0" fmla="*/ 282574 w 1313299"/>
                <a:gd name="connsiteY0" fmla="*/ 23239 h 2653627"/>
                <a:gd name="connsiteX1" fmla="*/ 866774 w 1313299"/>
                <a:gd name="connsiteY1" fmla="*/ 1014 h 2653627"/>
                <a:gd name="connsiteX2" fmla="*/ 1092200 w 1313299"/>
                <a:gd name="connsiteY2" fmla="*/ 226439 h 2653627"/>
                <a:gd name="connsiteX3" fmla="*/ 898524 w 1313299"/>
                <a:gd name="connsiteY3" fmla="*/ 353439 h 2653627"/>
                <a:gd name="connsiteX4" fmla="*/ 914400 w 1313299"/>
                <a:gd name="connsiteY4" fmla="*/ 855089 h 2653627"/>
                <a:gd name="connsiteX5" fmla="*/ 1289050 w 1313299"/>
                <a:gd name="connsiteY5" fmla="*/ 2417189 h 2653627"/>
                <a:gd name="connsiteX6" fmla="*/ 1149350 w 1313299"/>
                <a:gd name="connsiteY6" fmla="*/ 2474338 h 2653627"/>
                <a:gd name="connsiteX7" fmla="*/ 647700 w 1313299"/>
                <a:gd name="connsiteY7" fmla="*/ 2652138 h 2653627"/>
                <a:gd name="connsiteX8" fmla="*/ 203200 w 1313299"/>
                <a:gd name="connsiteY8" fmla="*/ 2563238 h 2653627"/>
                <a:gd name="connsiteX9" fmla="*/ 0 w 1313299"/>
                <a:gd name="connsiteY9" fmla="*/ 2512439 h 2653627"/>
                <a:gd name="connsiteX10" fmla="*/ 346074 w 1313299"/>
                <a:gd name="connsiteY10" fmla="*/ 832864 h 2653627"/>
                <a:gd name="connsiteX11" fmla="*/ 276225 w 1313299"/>
                <a:gd name="connsiteY11" fmla="*/ 334390 h 2653627"/>
                <a:gd name="connsiteX12" fmla="*/ 111125 w 1313299"/>
                <a:gd name="connsiteY12" fmla="*/ 248665 h 2653627"/>
                <a:gd name="connsiteX13" fmla="*/ 282574 w 131329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12589"/>
                <a:gd name="connsiteY0" fmla="*/ 23239 h 2653627"/>
                <a:gd name="connsiteX1" fmla="*/ 866774 w 1312589"/>
                <a:gd name="connsiteY1" fmla="*/ 1014 h 2653627"/>
                <a:gd name="connsiteX2" fmla="*/ 1092200 w 1312589"/>
                <a:gd name="connsiteY2" fmla="*/ 226439 h 2653627"/>
                <a:gd name="connsiteX3" fmla="*/ 898524 w 1312589"/>
                <a:gd name="connsiteY3" fmla="*/ 353439 h 2653627"/>
                <a:gd name="connsiteX4" fmla="*/ 914400 w 1312589"/>
                <a:gd name="connsiteY4" fmla="*/ 855089 h 2653627"/>
                <a:gd name="connsiteX5" fmla="*/ 1289050 w 1312589"/>
                <a:gd name="connsiteY5" fmla="*/ 2417189 h 2653627"/>
                <a:gd name="connsiteX6" fmla="*/ 1149350 w 1312589"/>
                <a:gd name="connsiteY6" fmla="*/ 2474338 h 2653627"/>
                <a:gd name="connsiteX7" fmla="*/ 647700 w 1312589"/>
                <a:gd name="connsiteY7" fmla="*/ 2652138 h 2653627"/>
                <a:gd name="connsiteX8" fmla="*/ 203200 w 1312589"/>
                <a:gd name="connsiteY8" fmla="*/ 2563238 h 2653627"/>
                <a:gd name="connsiteX9" fmla="*/ 0 w 1312589"/>
                <a:gd name="connsiteY9" fmla="*/ 2512439 h 2653627"/>
                <a:gd name="connsiteX10" fmla="*/ 346074 w 1312589"/>
                <a:gd name="connsiteY10" fmla="*/ 832864 h 2653627"/>
                <a:gd name="connsiteX11" fmla="*/ 276225 w 1312589"/>
                <a:gd name="connsiteY11" fmla="*/ 334390 h 2653627"/>
                <a:gd name="connsiteX12" fmla="*/ 111125 w 1312589"/>
                <a:gd name="connsiteY12" fmla="*/ 248665 h 2653627"/>
                <a:gd name="connsiteX13" fmla="*/ 282574 w 1312589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898524 w 1320932"/>
                <a:gd name="connsiteY3" fmla="*/ 3534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7622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898524 w 1320932"/>
                <a:gd name="connsiteY3" fmla="*/ 3534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7622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7622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82574 w 1320932"/>
                <a:gd name="connsiteY0" fmla="*/ 23239 h 2653627"/>
                <a:gd name="connsiteX1" fmla="*/ 866774 w 1320932"/>
                <a:gd name="connsiteY1" fmla="*/ 1014 h 2653627"/>
                <a:gd name="connsiteX2" fmla="*/ 1092200 w 1320932"/>
                <a:gd name="connsiteY2" fmla="*/ 226439 h 2653627"/>
                <a:gd name="connsiteX3" fmla="*/ 936624 w 1320932"/>
                <a:gd name="connsiteY3" fmla="*/ 366139 h 2653627"/>
                <a:gd name="connsiteX4" fmla="*/ 914400 w 1320932"/>
                <a:gd name="connsiteY4" fmla="*/ 855089 h 2653627"/>
                <a:gd name="connsiteX5" fmla="*/ 1289050 w 1320932"/>
                <a:gd name="connsiteY5" fmla="*/ 2417189 h 2653627"/>
                <a:gd name="connsiteX6" fmla="*/ 1149350 w 1320932"/>
                <a:gd name="connsiteY6" fmla="*/ 2474338 h 2653627"/>
                <a:gd name="connsiteX7" fmla="*/ 647700 w 1320932"/>
                <a:gd name="connsiteY7" fmla="*/ 2652138 h 2653627"/>
                <a:gd name="connsiteX8" fmla="*/ 203200 w 1320932"/>
                <a:gd name="connsiteY8" fmla="*/ 2563238 h 2653627"/>
                <a:gd name="connsiteX9" fmla="*/ 0 w 1320932"/>
                <a:gd name="connsiteY9" fmla="*/ 2512439 h 2653627"/>
                <a:gd name="connsiteX10" fmla="*/ 346074 w 1320932"/>
                <a:gd name="connsiteY10" fmla="*/ 832864 h 2653627"/>
                <a:gd name="connsiteX11" fmla="*/ 257175 w 1320932"/>
                <a:gd name="connsiteY11" fmla="*/ 334390 h 2653627"/>
                <a:gd name="connsiteX12" fmla="*/ 111125 w 1320932"/>
                <a:gd name="connsiteY12" fmla="*/ 248665 h 2653627"/>
                <a:gd name="connsiteX13" fmla="*/ 282574 w 1320932"/>
                <a:gd name="connsiteY13" fmla="*/ 23239 h 2653627"/>
                <a:gd name="connsiteX0" fmla="*/ 263524 w 1320932"/>
                <a:gd name="connsiteY0" fmla="*/ 236 h 2654437"/>
                <a:gd name="connsiteX1" fmla="*/ 866774 w 1320932"/>
                <a:gd name="connsiteY1" fmla="*/ 1824 h 2654437"/>
                <a:gd name="connsiteX2" fmla="*/ 1092200 w 1320932"/>
                <a:gd name="connsiteY2" fmla="*/ 227249 h 2654437"/>
                <a:gd name="connsiteX3" fmla="*/ 936624 w 1320932"/>
                <a:gd name="connsiteY3" fmla="*/ 366949 h 2654437"/>
                <a:gd name="connsiteX4" fmla="*/ 914400 w 1320932"/>
                <a:gd name="connsiteY4" fmla="*/ 855899 h 2654437"/>
                <a:gd name="connsiteX5" fmla="*/ 1289050 w 1320932"/>
                <a:gd name="connsiteY5" fmla="*/ 2417999 h 2654437"/>
                <a:gd name="connsiteX6" fmla="*/ 1149350 w 1320932"/>
                <a:gd name="connsiteY6" fmla="*/ 2475148 h 2654437"/>
                <a:gd name="connsiteX7" fmla="*/ 647700 w 1320932"/>
                <a:gd name="connsiteY7" fmla="*/ 2652948 h 2654437"/>
                <a:gd name="connsiteX8" fmla="*/ 203200 w 1320932"/>
                <a:gd name="connsiteY8" fmla="*/ 2564048 h 2654437"/>
                <a:gd name="connsiteX9" fmla="*/ 0 w 1320932"/>
                <a:gd name="connsiteY9" fmla="*/ 2513249 h 2654437"/>
                <a:gd name="connsiteX10" fmla="*/ 346074 w 1320932"/>
                <a:gd name="connsiteY10" fmla="*/ 833674 h 2654437"/>
                <a:gd name="connsiteX11" fmla="*/ 257175 w 1320932"/>
                <a:gd name="connsiteY11" fmla="*/ 335200 h 2654437"/>
                <a:gd name="connsiteX12" fmla="*/ 111125 w 1320932"/>
                <a:gd name="connsiteY12" fmla="*/ 249475 h 2654437"/>
                <a:gd name="connsiteX13" fmla="*/ 263524 w 1320932"/>
                <a:gd name="connsiteY13" fmla="*/ 236 h 2654437"/>
                <a:gd name="connsiteX0" fmla="*/ 152526 w 1209934"/>
                <a:gd name="connsiteY0" fmla="*/ 236 h 2677398"/>
                <a:gd name="connsiteX1" fmla="*/ 755776 w 1209934"/>
                <a:gd name="connsiteY1" fmla="*/ 1824 h 2677398"/>
                <a:gd name="connsiteX2" fmla="*/ 981202 w 1209934"/>
                <a:gd name="connsiteY2" fmla="*/ 227249 h 2677398"/>
                <a:gd name="connsiteX3" fmla="*/ 825626 w 1209934"/>
                <a:gd name="connsiteY3" fmla="*/ 366949 h 2677398"/>
                <a:gd name="connsiteX4" fmla="*/ 803402 w 1209934"/>
                <a:gd name="connsiteY4" fmla="*/ 855899 h 2677398"/>
                <a:gd name="connsiteX5" fmla="*/ 1178052 w 1209934"/>
                <a:gd name="connsiteY5" fmla="*/ 2417999 h 2677398"/>
                <a:gd name="connsiteX6" fmla="*/ 1038352 w 1209934"/>
                <a:gd name="connsiteY6" fmla="*/ 2475148 h 2677398"/>
                <a:gd name="connsiteX7" fmla="*/ 536702 w 1209934"/>
                <a:gd name="connsiteY7" fmla="*/ 2652948 h 2677398"/>
                <a:gd name="connsiteX8" fmla="*/ 92202 w 1209934"/>
                <a:gd name="connsiteY8" fmla="*/ 2564048 h 2677398"/>
                <a:gd name="connsiteX9" fmla="*/ 94742 w 1209934"/>
                <a:gd name="connsiteY9" fmla="*/ 1644569 h 2677398"/>
                <a:gd name="connsiteX10" fmla="*/ 235076 w 1209934"/>
                <a:gd name="connsiteY10" fmla="*/ 833674 h 2677398"/>
                <a:gd name="connsiteX11" fmla="*/ 146177 w 1209934"/>
                <a:gd name="connsiteY11" fmla="*/ 335200 h 2677398"/>
                <a:gd name="connsiteX12" fmla="*/ 127 w 1209934"/>
                <a:gd name="connsiteY12" fmla="*/ 249475 h 2677398"/>
                <a:gd name="connsiteX13" fmla="*/ 152526 w 1209934"/>
                <a:gd name="connsiteY13" fmla="*/ 236 h 2677398"/>
                <a:gd name="connsiteX0" fmla="*/ 152526 w 1209934"/>
                <a:gd name="connsiteY0" fmla="*/ 236 h 2694130"/>
                <a:gd name="connsiteX1" fmla="*/ 755776 w 1209934"/>
                <a:gd name="connsiteY1" fmla="*/ 1824 h 2694130"/>
                <a:gd name="connsiteX2" fmla="*/ 981202 w 1209934"/>
                <a:gd name="connsiteY2" fmla="*/ 227249 h 2694130"/>
                <a:gd name="connsiteX3" fmla="*/ 825626 w 1209934"/>
                <a:gd name="connsiteY3" fmla="*/ 366949 h 2694130"/>
                <a:gd name="connsiteX4" fmla="*/ 803402 w 1209934"/>
                <a:gd name="connsiteY4" fmla="*/ 855899 h 2694130"/>
                <a:gd name="connsiteX5" fmla="*/ 1178052 w 1209934"/>
                <a:gd name="connsiteY5" fmla="*/ 2417999 h 2694130"/>
                <a:gd name="connsiteX6" fmla="*/ 1038352 w 1209934"/>
                <a:gd name="connsiteY6" fmla="*/ 2475148 h 2694130"/>
                <a:gd name="connsiteX7" fmla="*/ 536702 w 1209934"/>
                <a:gd name="connsiteY7" fmla="*/ 2652948 h 2694130"/>
                <a:gd name="connsiteX8" fmla="*/ 229362 w 1209934"/>
                <a:gd name="connsiteY8" fmla="*/ 1702988 h 2694130"/>
                <a:gd name="connsiteX9" fmla="*/ 94742 w 1209934"/>
                <a:gd name="connsiteY9" fmla="*/ 1644569 h 2694130"/>
                <a:gd name="connsiteX10" fmla="*/ 235076 w 1209934"/>
                <a:gd name="connsiteY10" fmla="*/ 833674 h 2694130"/>
                <a:gd name="connsiteX11" fmla="*/ 146177 w 1209934"/>
                <a:gd name="connsiteY11" fmla="*/ 335200 h 2694130"/>
                <a:gd name="connsiteX12" fmla="*/ 127 w 1209934"/>
                <a:gd name="connsiteY12" fmla="*/ 249475 h 2694130"/>
                <a:gd name="connsiteX13" fmla="*/ 152526 w 1209934"/>
                <a:gd name="connsiteY13" fmla="*/ 236 h 2694130"/>
                <a:gd name="connsiteX0" fmla="*/ 152526 w 1209934"/>
                <a:gd name="connsiteY0" fmla="*/ 236 h 2652952"/>
                <a:gd name="connsiteX1" fmla="*/ 755776 w 1209934"/>
                <a:gd name="connsiteY1" fmla="*/ 1824 h 2652952"/>
                <a:gd name="connsiteX2" fmla="*/ 981202 w 1209934"/>
                <a:gd name="connsiteY2" fmla="*/ 227249 h 2652952"/>
                <a:gd name="connsiteX3" fmla="*/ 825626 w 1209934"/>
                <a:gd name="connsiteY3" fmla="*/ 366949 h 2652952"/>
                <a:gd name="connsiteX4" fmla="*/ 803402 w 1209934"/>
                <a:gd name="connsiteY4" fmla="*/ 855899 h 2652952"/>
                <a:gd name="connsiteX5" fmla="*/ 1178052 w 1209934"/>
                <a:gd name="connsiteY5" fmla="*/ 2417999 h 2652952"/>
                <a:gd name="connsiteX6" fmla="*/ 672592 w 1209934"/>
                <a:gd name="connsiteY6" fmla="*/ 1690288 h 2652952"/>
                <a:gd name="connsiteX7" fmla="*/ 536702 w 1209934"/>
                <a:gd name="connsiteY7" fmla="*/ 2652948 h 2652952"/>
                <a:gd name="connsiteX8" fmla="*/ 229362 w 1209934"/>
                <a:gd name="connsiteY8" fmla="*/ 1702988 h 2652952"/>
                <a:gd name="connsiteX9" fmla="*/ 94742 w 1209934"/>
                <a:gd name="connsiteY9" fmla="*/ 1644569 h 2652952"/>
                <a:gd name="connsiteX10" fmla="*/ 235076 w 1209934"/>
                <a:gd name="connsiteY10" fmla="*/ 833674 h 2652952"/>
                <a:gd name="connsiteX11" fmla="*/ 146177 w 1209934"/>
                <a:gd name="connsiteY11" fmla="*/ 335200 h 2652952"/>
                <a:gd name="connsiteX12" fmla="*/ 127 w 1209934"/>
                <a:gd name="connsiteY12" fmla="*/ 249475 h 2652952"/>
                <a:gd name="connsiteX13" fmla="*/ 152526 w 1209934"/>
                <a:gd name="connsiteY13" fmla="*/ 236 h 2652952"/>
                <a:gd name="connsiteX0" fmla="*/ 152526 w 981202"/>
                <a:gd name="connsiteY0" fmla="*/ 236 h 2652952"/>
                <a:gd name="connsiteX1" fmla="*/ 755776 w 981202"/>
                <a:gd name="connsiteY1" fmla="*/ 1824 h 2652952"/>
                <a:gd name="connsiteX2" fmla="*/ 981202 w 981202"/>
                <a:gd name="connsiteY2" fmla="*/ 227249 h 2652952"/>
                <a:gd name="connsiteX3" fmla="*/ 825626 w 981202"/>
                <a:gd name="connsiteY3" fmla="*/ 366949 h 2652952"/>
                <a:gd name="connsiteX4" fmla="*/ 803402 w 981202"/>
                <a:gd name="connsiteY4" fmla="*/ 855899 h 2652952"/>
                <a:gd name="connsiteX5" fmla="*/ 835152 w 981202"/>
                <a:gd name="connsiteY5" fmla="*/ 1694099 h 2652952"/>
                <a:gd name="connsiteX6" fmla="*/ 672592 w 981202"/>
                <a:gd name="connsiteY6" fmla="*/ 1690288 h 2652952"/>
                <a:gd name="connsiteX7" fmla="*/ 536702 w 981202"/>
                <a:gd name="connsiteY7" fmla="*/ 2652948 h 2652952"/>
                <a:gd name="connsiteX8" fmla="*/ 229362 w 981202"/>
                <a:gd name="connsiteY8" fmla="*/ 1702988 h 2652952"/>
                <a:gd name="connsiteX9" fmla="*/ 94742 w 981202"/>
                <a:gd name="connsiteY9" fmla="*/ 1644569 h 2652952"/>
                <a:gd name="connsiteX10" fmla="*/ 235076 w 981202"/>
                <a:gd name="connsiteY10" fmla="*/ 833674 h 2652952"/>
                <a:gd name="connsiteX11" fmla="*/ 146177 w 981202"/>
                <a:gd name="connsiteY11" fmla="*/ 335200 h 2652952"/>
                <a:gd name="connsiteX12" fmla="*/ 127 w 981202"/>
                <a:gd name="connsiteY12" fmla="*/ 249475 h 2652952"/>
                <a:gd name="connsiteX13" fmla="*/ 152526 w 981202"/>
                <a:gd name="connsiteY13" fmla="*/ 236 h 2652952"/>
                <a:gd name="connsiteX0" fmla="*/ 152526 w 981202"/>
                <a:gd name="connsiteY0" fmla="*/ 236 h 1714217"/>
                <a:gd name="connsiteX1" fmla="*/ 755776 w 981202"/>
                <a:gd name="connsiteY1" fmla="*/ 1824 h 1714217"/>
                <a:gd name="connsiteX2" fmla="*/ 981202 w 981202"/>
                <a:gd name="connsiteY2" fmla="*/ 227249 h 1714217"/>
                <a:gd name="connsiteX3" fmla="*/ 825626 w 981202"/>
                <a:gd name="connsiteY3" fmla="*/ 366949 h 1714217"/>
                <a:gd name="connsiteX4" fmla="*/ 803402 w 981202"/>
                <a:gd name="connsiteY4" fmla="*/ 855899 h 1714217"/>
                <a:gd name="connsiteX5" fmla="*/ 835152 w 981202"/>
                <a:gd name="connsiteY5" fmla="*/ 1694099 h 1714217"/>
                <a:gd name="connsiteX6" fmla="*/ 672592 w 981202"/>
                <a:gd name="connsiteY6" fmla="*/ 1690288 h 1714217"/>
                <a:gd name="connsiteX7" fmla="*/ 229362 w 981202"/>
                <a:gd name="connsiteY7" fmla="*/ 1702988 h 1714217"/>
                <a:gd name="connsiteX8" fmla="*/ 94742 w 981202"/>
                <a:gd name="connsiteY8" fmla="*/ 1644569 h 1714217"/>
                <a:gd name="connsiteX9" fmla="*/ 235076 w 981202"/>
                <a:gd name="connsiteY9" fmla="*/ 833674 h 1714217"/>
                <a:gd name="connsiteX10" fmla="*/ 146177 w 981202"/>
                <a:gd name="connsiteY10" fmla="*/ 335200 h 1714217"/>
                <a:gd name="connsiteX11" fmla="*/ 127 w 981202"/>
                <a:gd name="connsiteY11" fmla="*/ 249475 h 1714217"/>
                <a:gd name="connsiteX12" fmla="*/ 152526 w 981202"/>
                <a:gd name="connsiteY12" fmla="*/ 236 h 1714217"/>
                <a:gd name="connsiteX0" fmla="*/ 152526 w 981202"/>
                <a:gd name="connsiteY0" fmla="*/ 236 h 1724062"/>
                <a:gd name="connsiteX1" fmla="*/ 755776 w 981202"/>
                <a:gd name="connsiteY1" fmla="*/ 1824 h 1724062"/>
                <a:gd name="connsiteX2" fmla="*/ 981202 w 981202"/>
                <a:gd name="connsiteY2" fmla="*/ 227249 h 1724062"/>
                <a:gd name="connsiteX3" fmla="*/ 825626 w 981202"/>
                <a:gd name="connsiteY3" fmla="*/ 366949 h 1724062"/>
                <a:gd name="connsiteX4" fmla="*/ 803402 w 981202"/>
                <a:gd name="connsiteY4" fmla="*/ 855899 h 1724062"/>
                <a:gd name="connsiteX5" fmla="*/ 835152 w 981202"/>
                <a:gd name="connsiteY5" fmla="*/ 1694099 h 1724062"/>
                <a:gd name="connsiteX6" fmla="*/ 672592 w 981202"/>
                <a:gd name="connsiteY6" fmla="*/ 1690288 h 1724062"/>
                <a:gd name="connsiteX7" fmla="*/ 229362 w 981202"/>
                <a:gd name="connsiteY7" fmla="*/ 1702988 h 1724062"/>
                <a:gd name="connsiteX8" fmla="*/ 94742 w 981202"/>
                <a:gd name="connsiteY8" fmla="*/ 1644569 h 1724062"/>
                <a:gd name="connsiteX9" fmla="*/ 235076 w 981202"/>
                <a:gd name="connsiteY9" fmla="*/ 833674 h 1724062"/>
                <a:gd name="connsiteX10" fmla="*/ 146177 w 981202"/>
                <a:gd name="connsiteY10" fmla="*/ 335200 h 1724062"/>
                <a:gd name="connsiteX11" fmla="*/ 127 w 981202"/>
                <a:gd name="connsiteY11" fmla="*/ 249475 h 1724062"/>
                <a:gd name="connsiteX12" fmla="*/ 152526 w 981202"/>
                <a:gd name="connsiteY12" fmla="*/ 236 h 1724062"/>
                <a:gd name="connsiteX0" fmla="*/ 152526 w 981202"/>
                <a:gd name="connsiteY0" fmla="*/ 236 h 1724062"/>
                <a:gd name="connsiteX1" fmla="*/ 755776 w 981202"/>
                <a:gd name="connsiteY1" fmla="*/ 1824 h 1724062"/>
                <a:gd name="connsiteX2" fmla="*/ 981202 w 981202"/>
                <a:gd name="connsiteY2" fmla="*/ 227249 h 1724062"/>
                <a:gd name="connsiteX3" fmla="*/ 825626 w 981202"/>
                <a:gd name="connsiteY3" fmla="*/ 366949 h 1724062"/>
                <a:gd name="connsiteX4" fmla="*/ 673862 w 981202"/>
                <a:gd name="connsiteY4" fmla="*/ 627299 h 1724062"/>
                <a:gd name="connsiteX5" fmla="*/ 835152 w 981202"/>
                <a:gd name="connsiteY5" fmla="*/ 1694099 h 1724062"/>
                <a:gd name="connsiteX6" fmla="*/ 672592 w 981202"/>
                <a:gd name="connsiteY6" fmla="*/ 1690288 h 1724062"/>
                <a:gd name="connsiteX7" fmla="*/ 229362 w 981202"/>
                <a:gd name="connsiteY7" fmla="*/ 1702988 h 1724062"/>
                <a:gd name="connsiteX8" fmla="*/ 94742 w 981202"/>
                <a:gd name="connsiteY8" fmla="*/ 1644569 h 1724062"/>
                <a:gd name="connsiteX9" fmla="*/ 235076 w 981202"/>
                <a:gd name="connsiteY9" fmla="*/ 833674 h 1724062"/>
                <a:gd name="connsiteX10" fmla="*/ 146177 w 981202"/>
                <a:gd name="connsiteY10" fmla="*/ 335200 h 1724062"/>
                <a:gd name="connsiteX11" fmla="*/ 127 w 981202"/>
                <a:gd name="connsiteY11" fmla="*/ 249475 h 1724062"/>
                <a:gd name="connsiteX12" fmla="*/ 152526 w 981202"/>
                <a:gd name="connsiteY12" fmla="*/ 236 h 1724062"/>
                <a:gd name="connsiteX0" fmla="*/ 152526 w 981202"/>
                <a:gd name="connsiteY0" fmla="*/ 236 h 1724062"/>
                <a:gd name="connsiteX1" fmla="*/ 755776 w 981202"/>
                <a:gd name="connsiteY1" fmla="*/ 1824 h 1724062"/>
                <a:gd name="connsiteX2" fmla="*/ 981202 w 981202"/>
                <a:gd name="connsiteY2" fmla="*/ 227249 h 1724062"/>
                <a:gd name="connsiteX3" fmla="*/ 810386 w 981202"/>
                <a:gd name="connsiteY3" fmla="*/ 199309 h 1724062"/>
                <a:gd name="connsiteX4" fmla="*/ 673862 w 981202"/>
                <a:gd name="connsiteY4" fmla="*/ 627299 h 1724062"/>
                <a:gd name="connsiteX5" fmla="*/ 835152 w 981202"/>
                <a:gd name="connsiteY5" fmla="*/ 1694099 h 1724062"/>
                <a:gd name="connsiteX6" fmla="*/ 672592 w 981202"/>
                <a:gd name="connsiteY6" fmla="*/ 1690288 h 1724062"/>
                <a:gd name="connsiteX7" fmla="*/ 229362 w 981202"/>
                <a:gd name="connsiteY7" fmla="*/ 1702988 h 1724062"/>
                <a:gd name="connsiteX8" fmla="*/ 94742 w 981202"/>
                <a:gd name="connsiteY8" fmla="*/ 1644569 h 1724062"/>
                <a:gd name="connsiteX9" fmla="*/ 235076 w 981202"/>
                <a:gd name="connsiteY9" fmla="*/ 833674 h 1724062"/>
                <a:gd name="connsiteX10" fmla="*/ 146177 w 981202"/>
                <a:gd name="connsiteY10" fmla="*/ 335200 h 1724062"/>
                <a:gd name="connsiteX11" fmla="*/ 127 w 981202"/>
                <a:gd name="connsiteY11" fmla="*/ 249475 h 1724062"/>
                <a:gd name="connsiteX12" fmla="*/ 152526 w 981202"/>
                <a:gd name="connsiteY12" fmla="*/ 236 h 1724062"/>
                <a:gd name="connsiteX0" fmla="*/ 152526 w 886726"/>
                <a:gd name="connsiteY0" fmla="*/ 236 h 1724062"/>
                <a:gd name="connsiteX1" fmla="*/ 755776 w 886726"/>
                <a:gd name="connsiteY1" fmla="*/ 1824 h 1724062"/>
                <a:gd name="connsiteX2" fmla="*/ 810386 w 886726"/>
                <a:gd name="connsiteY2" fmla="*/ 199309 h 1724062"/>
                <a:gd name="connsiteX3" fmla="*/ 673862 w 886726"/>
                <a:gd name="connsiteY3" fmla="*/ 627299 h 1724062"/>
                <a:gd name="connsiteX4" fmla="*/ 835152 w 886726"/>
                <a:gd name="connsiteY4" fmla="*/ 1694099 h 1724062"/>
                <a:gd name="connsiteX5" fmla="*/ 672592 w 886726"/>
                <a:gd name="connsiteY5" fmla="*/ 1690288 h 1724062"/>
                <a:gd name="connsiteX6" fmla="*/ 229362 w 886726"/>
                <a:gd name="connsiteY6" fmla="*/ 1702988 h 1724062"/>
                <a:gd name="connsiteX7" fmla="*/ 94742 w 886726"/>
                <a:gd name="connsiteY7" fmla="*/ 1644569 h 1724062"/>
                <a:gd name="connsiteX8" fmla="*/ 235076 w 886726"/>
                <a:gd name="connsiteY8" fmla="*/ 833674 h 1724062"/>
                <a:gd name="connsiteX9" fmla="*/ 146177 w 886726"/>
                <a:gd name="connsiteY9" fmla="*/ 335200 h 1724062"/>
                <a:gd name="connsiteX10" fmla="*/ 127 w 886726"/>
                <a:gd name="connsiteY10" fmla="*/ 249475 h 1724062"/>
                <a:gd name="connsiteX11" fmla="*/ 152526 w 886726"/>
                <a:gd name="connsiteY11" fmla="*/ 236 h 1724062"/>
                <a:gd name="connsiteX0" fmla="*/ 152526 w 886726"/>
                <a:gd name="connsiteY0" fmla="*/ 236 h 1724062"/>
                <a:gd name="connsiteX1" fmla="*/ 641476 w 886726"/>
                <a:gd name="connsiteY1" fmla="*/ 9444 h 1724062"/>
                <a:gd name="connsiteX2" fmla="*/ 810386 w 886726"/>
                <a:gd name="connsiteY2" fmla="*/ 199309 h 1724062"/>
                <a:gd name="connsiteX3" fmla="*/ 673862 w 886726"/>
                <a:gd name="connsiteY3" fmla="*/ 627299 h 1724062"/>
                <a:gd name="connsiteX4" fmla="*/ 835152 w 886726"/>
                <a:gd name="connsiteY4" fmla="*/ 1694099 h 1724062"/>
                <a:gd name="connsiteX5" fmla="*/ 672592 w 886726"/>
                <a:gd name="connsiteY5" fmla="*/ 1690288 h 1724062"/>
                <a:gd name="connsiteX6" fmla="*/ 229362 w 886726"/>
                <a:gd name="connsiteY6" fmla="*/ 1702988 h 1724062"/>
                <a:gd name="connsiteX7" fmla="*/ 94742 w 886726"/>
                <a:gd name="connsiteY7" fmla="*/ 1644569 h 1724062"/>
                <a:gd name="connsiteX8" fmla="*/ 235076 w 886726"/>
                <a:gd name="connsiteY8" fmla="*/ 833674 h 1724062"/>
                <a:gd name="connsiteX9" fmla="*/ 146177 w 886726"/>
                <a:gd name="connsiteY9" fmla="*/ 335200 h 1724062"/>
                <a:gd name="connsiteX10" fmla="*/ 127 w 886726"/>
                <a:gd name="connsiteY10" fmla="*/ 249475 h 1724062"/>
                <a:gd name="connsiteX11" fmla="*/ 152526 w 886726"/>
                <a:gd name="connsiteY11" fmla="*/ 236 h 1724062"/>
                <a:gd name="connsiteX0" fmla="*/ 205754 w 886614"/>
                <a:gd name="connsiteY0" fmla="*/ 13652 h 1714618"/>
                <a:gd name="connsiteX1" fmla="*/ 641364 w 886614"/>
                <a:gd name="connsiteY1" fmla="*/ 0 h 1714618"/>
                <a:gd name="connsiteX2" fmla="*/ 810274 w 886614"/>
                <a:gd name="connsiteY2" fmla="*/ 189865 h 1714618"/>
                <a:gd name="connsiteX3" fmla="*/ 673750 w 886614"/>
                <a:gd name="connsiteY3" fmla="*/ 617855 h 1714618"/>
                <a:gd name="connsiteX4" fmla="*/ 835040 w 886614"/>
                <a:gd name="connsiteY4" fmla="*/ 1684655 h 1714618"/>
                <a:gd name="connsiteX5" fmla="*/ 672480 w 886614"/>
                <a:gd name="connsiteY5" fmla="*/ 1680844 h 1714618"/>
                <a:gd name="connsiteX6" fmla="*/ 229250 w 886614"/>
                <a:gd name="connsiteY6" fmla="*/ 1693544 h 1714618"/>
                <a:gd name="connsiteX7" fmla="*/ 94630 w 886614"/>
                <a:gd name="connsiteY7" fmla="*/ 1635125 h 1714618"/>
                <a:gd name="connsiteX8" fmla="*/ 234964 w 886614"/>
                <a:gd name="connsiteY8" fmla="*/ 824230 h 1714618"/>
                <a:gd name="connsiteX9" fmla="*/ 146065 w 886614"/>
                <a:gd name="connsiteY9" fmla="*/ 325756 h 1714618"/>
                <a:gd name="connsiteX10" fmla="*/ 15 w 886614"/>
                <a:gd name="connsiteY10" fmla="*/ 240031 h 1714618"/>
                <a:gd name="connsiteX11" fmla="*/ 205754 w 886614"/>
                <a:gd name="connsiteY11" fmla="*/ 13652 h 1714618"/>
                <a:gd name="connsiteX0" fmla="*/ 175291 w 856151"/>
                <a:gd name="connsiteY0" fmla="*/ 13652 h 1714618"/>
                <a:gd name="connsiteX1" fmla="*/ 610901 w 856151"/>
                <a:gd name="connsiteY1" fmla="*/ 0 h 1714618"/>
                <a:gd name="connsiteX2" fmla="*/ 779811 w 856151"/>
                <a:gd name="connsiteY2" fmla="*/ 189865 h 1714618"/>
                <a:gd name="connsiteX3" fmla="*/ 643287 w 856151"/>
                <a:gd name="connsiteY3" fmla="*/ 617855 h 1714618"/>
                <a:gd name="connsiteX4" fmla="*/ 804577 w 856151"/>
                <a:gd name="connsiteY4" fmla="*/ 1684655 h 1714618"/>
                <a:gd name="connsiteX5" fmla="*/ 642017 w 856151"/>
                <a:gd name="connsiteY5" fmla="*/ 1680844 h 1714618"/>
                <a:gd name="connsiteX6" fmla="*/ 198787 w 856151"/>
                <a:gd name="connsiteY6" fmla="*/ 1693544 h 1714618"/>
                <a:gd name="connsiteX7" fmla="*/ 64167 w 856151"/>
                <a:gd name="connsiteY7" fmla="*/ 1635125 h 1714618"/>
                <a:gd name="connsiteX8" fmla="*/ 204501 w 856151"/>
                <a:gd name="connsiteY8" fmla="*/ 824230 h 1714618"/>
                <a:gd name="connsiteX9" fmla="*/ 115602 w 856151"/>
                <a:gd name="connsiteY9" fmla="*/ 325756 h 1714618"/>
                <a:gd name="connsiteX10" fmla="*/ 32 w 856151"/>
                <a:gd name="connsiteY10" fmla="*/ 240031 h 1714618"/>
                <a:gd name="connsiteX11" fmla="*/ 175291 w 856151"/>
                <a:gd name="connsiteY11" fmla="*/ 13652 h 1714618"/>
                <a:gd name="connsiteX0" fmla="*/ 175291 w 856151"/>
                <a:gd name="connsiteY0" fmla="*/ 13652 h 1714618"/>
                <a:gd name="connsiteX1" fmla="*/ 610901 w 856151"/>
                <a:gd name="connsiteY1" fmla="*/ 0 h 1714618"/>
                <a:gd name="connsiteX2" fmla="*/ 779811 w 856151"/>
                <a:gd name="connsiteY2" fmla="*/ 189865 h 1714618"/>
                <a:gd name="connsiteX3" fmla="*/ 643287 w 856151"/>
                <a:gd name="connsiteY3" fmla="*/ 617855 h 1714618"/>
                <a:gd name="connsiteX4" fmla="*/ 804577 w 856151"/>
                <a:gd name="connsiteY4" fmla="*/ 1684655 h 1714618"/>
                <a:gd name="connsiteX5" fmla="*/ 642017 w 856151"/>
                <a:gd name="connsiteY5" fmla="*/ 1680844 h 1714618"/>
                <a:gd name="connsiteX6" fmla="*/ 198787 w 856151"/>
                <a:gd name="connsiteY6" fmla="*/ 1693544 h 1714618"/>
                <a:gd name="connsiteX7" fmla="*/ 64167 w 856151"/>
                <a:gd name="connsiteY7" fmla="*/ 1635125 h 1714618"/>
                <a:gd name="connsiteX8" fmla="*/ 212121 w 856151"/>
                <a:gd name="connsiteY8" fmla="*/ 656590 h 1714618"/>
                <a:gd name="connsiteX9" fmla="*/ 115602 w 856151"/>
                <a:gd name="connsiteY9" fmla="*/ 325756 h 1714618"/>
                <a:gd name="connsiteX10" fmla="*/ 32 w 856151"/>
                <a:gd name="connsiteY10" fmla="*/ 240031 h 1714618"/>
                <a:gd name="connsiteX11" fmla="*/ 175291 w 856151"/>
                <a:gd name="connsiteY11" fmla="*/ 13652 h 1714618"/>
                <a:gd name="connsiteX0" fmla="*/ 175291 w 856151"/>
                <a:gd name="connsiteY0" fmla="*/ 13652 h 1714618"/>
                <a:gd name="connsiteX1" fmla="*/ 610901 w 856151"/>
                <a:gd name="connsiteY1" fmla="*/ 0 h 1714618"/>
                <a:gd name="connsiteX2" fmla="*/ 779811 w 856151"/>
                <a:gd name="connsiteY2" fmla="*/ 189865 h 1714618"/>
                <a:gd name="connsiteX3" fmla="*/ 643287 w 856151"/>
                <a:gd name="connsiteY3" fmla="*/ 617855 h 1714618"/>
                <a:gd name="connsiteX4" fmla="*/ 804577 w 856151"/>
                <a:gd name="connsiteY4" fmla="*/ 1684655 h 1714618"/>
                <a:gd name="connsiteX5" fmla="*/ 642017 w 856151"/>
                <a:gd name="connsiteY5" fmla="*/ 1680844 h 1714618"/>
                <a:gd name="connsiteX6" fmla="*/ 198787 w 856151"/>
                <a:gd name="connsiteY6" fmla="*/ 1693544 h 1714618"/>
                <a:gd name="connsiteX7" fmla="*/ 64167 w 856151"/>
                <a:gd name="connsiteY7" fmla="*/ 1635125 h 1714618"/>
                <a:gd name="connsiteX8" fmla="*/ 212121 w 856151"/>
                <a:gd name="connsiteY8" fmla="*/ 656590 h 1714618"/>
                <a:gd name="connsiteX9" fmla="*/ 115602 w 856151"/>
                <a:gd name="connsiteY9" fmla="*/ 325756 h 1714618"/>
                <a:gd name="connsiteX10" fmla="*/ 32 w 856151"/>
                <a:gd name="connsiteY10" fmla="*/ 240031 h 1714618"/>
                <a:gd name="connsiteX11" fmla="*/ 175291 w 856151"/>
                <a:gd name="connsiteY11" fmla="*/ 13652 h 1714618"/>
                <a:gd name="connsiteX0" fmla="*/ 175291 w 856151"/>
                <a:gd name="connsiteY0" fmla="*/ 13652 h 1714618"/>
                <a:gd name="connsiteX1" fmla="*/ 610901 w 856151"/>
                <a:gd name="connsiteY1" fmla="*/ 0 h 1714618"/>
                <a:gd name="connsiteX2" fmla="*/ 779811 w 856151"/>
                <a:gd name="connsiteY2" fmla="*/ 189865 h 1714618"/>
                <a:gd name="connsiteX3" fmla="*/ 643287 w 856151"/>
                <a:gd name="connsiteY3" fmla="*/ 617855 h 1714618"/>
                <a:gd name="connsiteX4" fmla="*/ 804577 w 856151"/>
                <a:gd name="connsiteY4" fmla="*/ 1684655 h 1714618"/>
                <a:gd name="connsiteX5" fmla="*/ 642017 w 856151"/>
                <a:gd name="connsiteY5" fmla="*/ 1680844 h 1714618"/>
                <a:gd name="connsiteX6" fmla="*/ 198787 w 856151"/>
                <a:gd name="connsiteY6" fmla="*/ 1693544 h 1714618"/>
                <a:gd name="connsiteX7" fmla="*/ 64167 w 856151"/>
                <a:gd name="connsiteY7" fmla="*/ 1635125 h 1714618"/>
                <a:gd name="connsiteX8" fmla="*/ 212121 w 856151"/>
                <a:gd name="connsiteY8" fmla="*/ 656590 h 1714618"/>
                <a:gd name="connsiteX9" fmla="*/ 115602 w 856151"/>
                <a:gd name="connsiteY9" fmla="*/ 325756 h 1714618"/>
                <a:gd name="connsiteX10" fmla="*/ 32 w 856151"/>
                <a:gd name="connsiteY10" fmla="*/ 240031 h 1714618"/>
                <a:gd name="connsiteX11" fmla="*/ 175291 w 856151"/>
                <a:gd name="connsiteY11" fmla="*/ 13652 h 1714618"/>
                <a:gd name="connsiteX0" fmla="*/ 198137 w 856137"/>
                <a:gd name="connsiteY0" fmla="*/ 36512 h 1714618"/>
                <a:gd name="connsiteX1" fmla="*/ 610887 w 856137"/>
                <a:gd name="connsiteY1" fmla="*/ 0 h 1714618"/>
                <a:gd name="connsiteX2" fmla="*/ 779797 w 856137"/>
                <a:gd name="connsiteY2" fmla="*/ 189865 h 1714618"/>
                <a:gd name="connsiteX3" fmla="*/ 643273 w 856137"/>
                <a:gd name="connsiteY3" fmla="*/ 617855 h 1714618"/>
                <a:gd name="connsiteX4" fmla="*/ 804563 w 856137"/>
                <a:gd name="connsiteY4" fmla="*/ 1684655 h 1714618"/>
                <a:gd name="connsiteX5" fmla="*/ 642003 w 856137"/>
                <a:gd name="connsiteY5" fmla="*/ 1680844 h 1714618"/>
                <a:gd name="connsiteX6" fmla="*/ 198773 w 856137"/>
                <a:gd name="connsiteY6" fmla="*/ 1693544 h 1714618"/>
                <a:gd name="connsiteX7" fmla="*/ 64153 w 856137"/>
                <a:gd name="connsiteY7" fmla="*/ 1635125 h 1714618"/>
                <a:gd name="connsiteX8" fmla="*/ 212107 w 856137"/>
                <a:gd name="connsiteY8" fmla="*/ 656590 h 1714618"/>
                <a:gd name="connsiteX9" fmla="*/ 115588 w 856137"/>
                <a:gd name="connsiteY9" fmla="*/ 325756 h 1714618"/>
                <a:gd name="connsiteX10" fmla="*/ 18 w 856137"/>
                <a:gd name="connsiteY10" fmla="*/ 240031 h 1714618"/>
                <a:gd name="connsiteX11" fmla="*/ 198137 w 856137"/>
                <a:gd name="connsiteY11" fmla="*/ 36512 h 1714618"/>
                <a:gd name="connsiteX0" fmla="*/ 198137 w 856137"/>
                <a:gd name="connsiteY0" fmla="*/ 6032 h 1684138"/>
                <a:gd name="connsiteX1" fmla="*/ 595647 w 856137"/>
                <a:gd name="connsiteY1" fmla="*/ 0 h 1684138"/>
                <a:gd name="connsiteX2" fmla="*/ 779797 w 856137"/>
                <a:gd name="connsiteY2" fmla="*/ 159385 h 1684138"/>
                <a:gd name="connsiteX3" fmla="*/ 643273 w 856137"/>
                <a:gd name="connsiteY3" fmla="*/ 587375 h 1684138"/>
                <a:gd name="connsiteX4" fmla="*/ 804563 w 856137"/>
                <a:gd name="connsiteY4" fmla="*/ 1654175 h 1684138"/>
                <a:gd name="connsiteX5" fmla="*/ 642003 w 856137"/>
                <a:gd name="connsiteY5" fmla="*/ 1650364 h 1684138"/>
                <a:gd name="connsiteX6" fmla="*/ 198773 w 856137"/>
                <a:gd name="connsiteY6" fmla="*/ 1663064 h 1684138"/>
                <a:gd name="connsiteX7" fmla="*/ 64153 w 856137"/>
                <a:gd name="connsiteY7" fmla="*/ 1604645 h 1684138"/>
                <a:gd name="connsiteX8" fmla="*/ 212107 w 856137"/>
                <a:gd name="connsiteY8" fmla="*/ 626110 h 1684138"/>
                <a:gd name="connsiteX9" fmla="*/ 115588 w 856137"/>
                <a:gd name="connsiteY9" fmla="*/ 295276 h 1684138"/>
                <a:gd name="connsiteX10" fmla="*/ 18 w 856137"/>
                <a:gd name="connsiteY10" fmla="*/ 209551 h 1684138"/>
                <a:gd name="connsiteX11" fmla="*/ 198137 w 856137"/>
                <a:gd name="connsiteY11" fmla="*/ 6032 h 1684138"/>
                <a:gd name="connsiteX0" fmla="*/ 198137 w 856137"/>
                <a:gd name="connsiteY0" fmla="*/ 6032 h 1684138"/>
                <a:gd name="connsiteX1" fmla="*/ 595647 w 856137"/>
                <a:gd name="connsiteY1" fmla="*/ 0 h 1684138"/>
                <a:gd name="connsiteX2" fmla="*/ 779797 w 856137"/>
                <a:gd name="connsiteY2" fmla="*/ 159385 h 1684138"/>
                <a:gd name="connsiteX3" fmla="*/ 643273 w 856137"/>
                <a:gd name="connsiteY3" fmla="*/ 587375 h 1684138"/>
                <a:gd name="connsiteX4" fmla="*/ 804563 w 856137"/>
                <a:gd name="connsiteY4" fmla="*/ 1654175 h 1684138"/>
                <a:gd name="connsiteX5" fmla="*/ 642003 w 856137"/>
                <a:gd name="connsiteY5" fmla="*/ 1650364 h 1684138"/>
                <a:gd name="connsiteX6" fmla="*/ 198773 w 856137"/>
                <a:gd name="connsiteY6" fmla="*/ 1663064 h 1684138"/>
                <a:gd name="connsiteX7" fmla="*/ 64153 w 856137"/>
                <a:gd name="connsiteY7" fmla="*/ 1604645 h 1684138"/>
                <a:gd name="connsiteX8" fmla="*/ 212107 w 856137"/>
                <a:gd name="connsiteY8" fmla="*/ 626110 h 1684138"/>
                <a:gd name="connsiteX9" fmla="*/ 115588 w 856137"/>
                <a:gd name="connsiteY9" fmla="*/ 295276 h 1684138"/>
                <a:gd name="connsiteX10" fmla="*/ 18 w 856137"/>
                <a:gd name="connsiteY10" fmla="*/ 209551 h 1684138"/>
                <a:gd name="connsiteX11" fmla="*/ 198137 w 856137"/>
                <a:gd name="connsiteY11" fmla="*/ 6032 h 1684138"/>
                <a:gd name="connsiteX0" fmla="*/ 198137 w 856137"/>
                <a:gd name="connsiteY0" fmla="*/ 6032 h 1684138"/>
                <a:gd name="connsiteX1" fmla="*/ 595647 w 856137"/>
                <a:gd name="connsiteY1" fmla="*/ 0 h 1684138"/>
                <a:gd name="connsiteX2" fmla="*/ 779797 w 856137"/>
                <a:gd name="connsiteY2" fmla="*/ 159385 h 1684138"/>
                <a:gd name="connsiteX3" fmla="*/ 643273 w 856137"/>
                <a:gd name="connsiteY3" fmla="*/ 587375 h 1684138"/>
                <a:gd name="connsiteX4" fmla="*/ 804563 w 856137"/>
                <a:gd name="connsiteY4" fmla="*/ 1654175 h 1684138"/>
                <a:gd name="connsiteX5" fmla="*/ 642003 w 856137"/>
                <a:gd name="connsiteY5" fmla="*/ 1650364 h 1684138"/>
                <a:gd name="connsiteX6" fmla="*/ 198773 w 856137"/>
                <a:gd name="connsiteY6" fmla="*/ 1663064 h 1684138"/>
                <a:gd name="connsiteX7" fmla="*/ 64153 w 856137"/>
                <a:gd name="connsiteY7" fmla="*/ 1604645 h 1684138"/>
                <a:gd name="connsiteX8" fmla="*/ 212107 w 856137"/>
                <a:gd name="connsiteY8" fmla="*/ 626110 h 1684138"/>
                <a:gd name="connsiteX9" fmla="*/ 115588 w 856137"/>
                <a:gd name="connsiteY9" fmla="*/ 295276 h 1684138"/>
                <a:gd name="connsiteX10" fmla="*/ 18 w 856137"/>
                <a:gd name="connsiteY10" fmla="*/ 209551 h 1684138"/>
                <a:gd name="connsiteX11" fmla="*/ 198137 w 856137"/>
                <a:gd name="connsiteY11" fmla="*/ 6032 h 1684138"/>
                <a:gd name="connsiteX0" fmla="*/ 198137 w 856137"/>
                <a:gd name="connsiteY0" fmla="*/ 6032 h 1684138"/>
                <a:gd name="connsiteX1" fmla="*/ 595647 w 856137"/>
                <a:gd name="connsiteY1" fmla="*/ 0 h 1684138"/>
                <a:gd name="connsiteX2" fmla="*/ 779797 w 856137"/>
                <a:gd name="connsiteY2" fmla="*/ 159385 h 1684138"/>
                <a:gd name="connsiteX3" fmla="*/ 643273 w 856137"/>
                <a:gd name="connsiteY3" fmla="*/ 587375 h 1684138"/>
                <a:gd name="connsiteX4" fmla="*/ 804563 w 856137"/>
                <a:gd name="connsiteY4" fmla="*/ 1654175 h 1684138"/>
                <a:gd name="connsiteX5" fmla="*/ 642003 w 856137"/>
                <a:gd name="connsiteY5" fmla="*/ 1650364 h 1684138"/>
                <a:gd name="connsiteX6" fmla="*/ 198773 w 856137"/>
                <a:gd name="connsiteY6" fmla="*/ 1663064 h 1684138"/>
                <a:gd name="connsiteX7" fmla="*/ 64153 w 856137"/>
                <a:gd name="connsiteY7" fmla="*/ 1604645 h 1684138"/>
                <a:gd name="connsiteX8" fmla="*/ 212107 w 856137"/>
                <a:gd name="connsiteY8" fmla="*/ 626110 h 1684138"/>
                <a:gd name="connsiteX9" fmla="*/ 115588 w 856137"/>
                <a:gd name="connsiteY9" fmla="*/ 295276 h 1684138"/>
                <a:gd name="connsiteX10" fmla="*/ 18 w 856137"/>
                <a:gd name="connsiteY10" fmla="*/ 209551 h 1684138"/>
                <a:gd name="connsiteX11" fmla="*/ 198137 w 856137"/>
                <a:gd name="connsiteY11" fmla="*/ 6032 h 1684138"/>
                <a:gd name="connsiteX0" fmla="*/ 198137 w 856137"/>
                <a:gd name="connsiteY0" fmla="*/ 6032 h 1684138"/>
                <a:gd name="connsiteX1" fmla="*/ 595647 w 856137"/>
                <a:gd name="connsiteY1" fmla="*/ 0 h 1684138"/>
                <a:gd name="connsiteX2" fmla="*/ 779797 w 856137"/>
                <a:gd name="connsiteY2" fmla="*/ 159385 h 1684138"/>
                <a:gd name="connsiteX3" fmla="*/ 643273 w 856137"/>
                <a:gd name="connsiteY3" fmla="*/ 587375 h 1684138"/>
                <a:gd name="connsiteX4" fmla="*/ 804563 w 856137"/>
                <a:gd name="connsiteY4" fmla="*/ 1654175 h 1684138"/>
                <a:gd name="connsiteX5" fmla="*/ 642003 w 856137"/>
                <a:gd name="connsiteY5" fmla="*/ 1650364 h 1684138"/>
                <a:gd name="connsiteX6" fmla="*/ 198773 w 856137"/>
                <a:gd name="connsiteY6" fmla="*/ 1663064 h 1684138"/>
                <a:gd name="connsiteX7" fmla="*/ 64153 w 856137"/>
                <a:gd name="connsiteY7" fmla="*/ 1604645 h 1684138"/>
                <a:gd name="connsiteX8" fmla="*/ 212107 w 856137"/>
                <a:gd name="connsiteY8" fmla="*/ 626110 h 1684138"/>
                <a:gd name="connsiteX9" fmla="*/ 115588 w 856137"/>
                <a:gd name="connsiteY9" fmla="*/ 295276 h 1684138"/>
                <a:gd name="connsiteX10" fmla="*/ 18 w 856137"/>
                <a:gd name="connsiteY10" fmla="*/ 209551 h 1684138"/>
                <a:gd name="connsiteX11" fmla="*/ 198137 w 856137"/>
                <a:gd name="connsiteY11" fmla="*/ 6032 h 1684138"/>
                <a:gd name="connsiteX0" fmla="*/ 198137 w 804563"/>
                <a:gd name="connsiteY0" fmla="*/ 6032 h 1684138"/>
                <a:gd name="connsiteX1" fmla="*/ 595647 w 804563"/>
                <a:gd name="connsiteY1" fmla="*/ 0 h 1684138"/>
                <a:gd name="connsiteX2" fmla="*/ 779797 w 804563"/>
                <a:gd name="connsiteY2" fmla="*/ 159385 h 1684138"/>
                <a:gd name="connsiteX3" fmla="*/ 643273 w 804563"/>
                <a:gd name="connsiteY3" fmla="*/ 587375 h 1684138"/>
                <a:gd name="connsiteX4" fmla="*/ 804563 w 804563"/>
                <a:gd name="connsiteY4" fmla="*/ 1654175 h 1684138"/>
                <a:gd name="connsiteX5" fmla="*/ 642003 w 804563"/>
                <a:gd name="connsiteY5" fmla="*/ 1650364 h 1684138"/>
                <a:gd name="connsiteX6" fmla="*/ 198773 w 804563"/>
                <a:gd name="connsiteY6" fmla="*/ 1663064 h 1684138"/>
                <a:gd name="connsiteX7" fmla="*/ 64153 w 804563"/>
                <a:gd name="connsiteY7" fmla="*/ 1604645 h 1684138"/>
                <a:gd name="connsiteX8" fmla="*/ 212107 w 804563"/>
                <a:gd name="connsiteY8" fmla="*/ 626110 h 1684138"/>
                <a:gd name="connsiteX9" fmla="*/ 115588 w 804563"/>
                <a:gd name="connsiteY9" fmla="*/ 295276 h 1684138"/>
                <a:gd name="connsiteX10" fmla="*/ 18 w 804563"/>
                <a:gd name="connsiteY10" fmla="*/ 209551 h 1684138"/>
                <a:gd name="connsiteX11" fmla="*/ 198137 w 804563"/>
                <a:gd name="connsiteY11" fmla="*/ 6032 h 1684138"/>
                <a:gd name="connsiteX0" fmla="*/ 198137 w 804563"/>
                <a:gd name="connsiteY0" fmla="*/ 6032 h 1684138"/>
                <a:gd name="connsiteX1" fmla="*/ 595647 w 804563"/>
                <a:gd name="connsiteY1" fmla="*/ 0 h 1684138"/>
                <a:gd name="connsiteX2" fmla="*/ 779797 w 804563"/>
                <a:gd name="connsiteY2" fmla="*/ 159385 h 1684138"/>
                <a:gd name="connsiteX3" fmla="*/ 643273 w 804563"/>
                <a:gd name="connsiteY3" fmla="*/ 587375 h 1684138"/>
                <a:gd name="connsiteX4" fmla="*/ 804563 w 804563"/>
                <a:gd name="connsiteY4" fmla="*/ 1654175 h 1684138"/>
                <a:gd name="connsiteX5" fmla="*/ 642003 w 804563"/>
                <a:gd name="connsiteY5" fmla="*/ 1650364 h 1684138"/>
                <a:gd name="connsiteX6" fmla="*/ 198773 w 804563"/>
                <a:gd name="connsiteY6" fmla="*/ 1663064 h 1684138"/>
                <a:gd name="connsiteX7" fmla="*/ 64153 w 804563"/>
                <a:gd name="connsiteY7" fmla="*/ 1604645 h 1684138"/>
                <a:gd name="connsiteX8" fmla="*/ 212107 w 804563"/>
                <a:gd name="connsiteY8" fmla="*/ 626110 h 1684138"/>
                <a:gd name="connsiteX9" fmla="*/ 115588 w 804563"/>
                <a:gd name="connsiteY9" fmla="*/ 295276 h 1684138"/>
                <a:gd name="connsiteX10" fmla="*/ 18 w 804563"/>
                <a:gd name="connsiteY10" fmla="*/ 209551 h 1684138"/>
                <a:gd name="connsiteX11" fmla="*/ 198137 w 804563"/>
                <a:gd name="connsiteY11" fmla="*/ 6032 h 1684138"/>
                <a:gd name="connsiteX0" fmla="*/ 198137 w 804563"/>
                <a:gd name="connsiteY0" fmla="*/ 6032 h 1684138"/>
                <a:gd name="connsiteX1" fmla="*/ 595647 w 804563"/>
                <a:gd name="connsiteY1" fmla="*/ 0 h 1684138"/>
                <a:gd name="connsiteX2" fmla="*/ 779797 w 804563"/>
                <a:gd name="connsiteY2" fmla="*/ 159385 h 1684138"/>
                <a:gd name="connsiteX3" fmla="*/ 643273 w 804563"/>
                <a:gd name="connsiteY3" fmla="*/ 587375 h 1684138"/>
                <a:gd name="connsiteX4" fmla="*/ 804563 w 804563"/>
                <a:gd name="connsiteY4" fmla="*/ 1654175 h 1684138"/>
                <a:gd name="connsiteX5" fmla="*/ 642003 w 804563"/>
                <a:gd name="connsiteY5" fmla="*/ 1650364 h 1684138"/>
                <a:gd name="connsiteX6" fmla="*/ 198773 w 804563"/>
                <a:gd name="connsiteY6" fmla="*/ 1663064 h 1684138"/>
                <a:gd name="connsiteX7" fmla="*/ 64153 w 804563"/>
                <a:gd name="connsiteY7" fmla="*/ 1604645 h 1684138"/>
                <a:gd name="connsiteX8" fmla="*/ 212107 w 804563"/>
                <a:gd name="connsiteY8" fmla="*/ 626110 h 1684138"/>
                <a:gd name="connsiteX9" fmla="*/ 115588 w 804563"/>
                <a:gd name="connsiteY9" fmla="*/ 295276 h 1684138"/>
                <a:gd name="connsiteX10" fmla="*/ 18 w 804563"/>
                <a:gd name="connsiteY10" fmla="*/ 209551 h 1684138"/>
                <a:gd name="connsiteX11" fmla="*/ 198137 w 804563"/>
                <a:gd name="connsiteY11" fmla="*/ 6032 h 1684138"/>
                <a:gd name="connsiteX0" fmla="*/ 198137 w 804563"/>
                <a:gd name="connsiteY0" fmla="*/ 6032 h 1684138"/>
                <a:gd name="connsiteX1" fmla="*/ 595647 w 804563"/>
                <a:gd name="connsiteY1" fmla="*/ 0 h 1684138"/>
                <a:gd name="connsiteX2" fmla="*/ 779797 w 804563"/>
                <a:gd name="connsiteY2" fmla="*/ 159385 h 1684138"/>
                <a:gd name="connsiteX3" fmla="*/ 643273 w 804563"/>
                <a:gd name="connsiteY3" fmla="*/ 587375 h 1684138"/>
                <a:gd name="connsiteX4" fmla="*/ 804563 w 804563"/>
                <a:gd name="connsiteY4" fmla="*/ 1654175 h 1684138"/>
                <a:gd name="connsiteX5" fmla="*/ 642003 w 804563"/>
                <a:gd name="connsiteY5" fmla="*/ 1650364 h 1684138"/>
                <a:gd name="connsiteX6" fmla="*/ 198773 w 804563"/>
                <a:gd name="connsiteY6" fmla="*/ 1663064 h 1684138"/>
                <a:gd name="connsiteX7" fmla="*/ 64153 w 804563"/>
                <a:gd name="connsiteY7" fmla="*/ 1604645 h 1684138"/>
                <a:gd name="connsiteX8" fmla="*/ 212107 w 804563"/>
                <a:gd name="connsiteY8" fmla="*/ 626110 h 1684138"/>
                <a:gd name="connsiteX9" fmla="*/ 115588 w 804563"/>
                <a:gd name="connsiteY9" fmla="*/ 295276 h 1684138"/>
                <a:gd name="connsiteX10" fmla="*/ 18 w 804563"/>
                <a:gd name="connsiteY10" fmla="*/ 209551 h 1684138"/>
                <a:gd name="connsiteX11" fmla="*/ 198137 w 804563"/>
                <a:gd name="connsiteY11" fmla="*/ 6032 h 1684138"/>
                <a:gd name="connsiteX0" fmla="*/ 198137 w 804563"/>
                <a:gd name="connsiteY0" fmla="*/ 6032 h 1684138"/>
                <a:gd name="connsiteX1" fmla="*/ 595647 w 804563"/>
                <a:gd name="connsiteY1" fmla="*/ 0 h 1684138"/>
                <a:gd name="connsiteX2" fmla="*/ 779797 w 804563"/>
                <a:gd name="connsiteY2" fmla="*/ 159385 h 1684138"/>
                <a:gd name="connsiteX3" fmla="*/ 643273 w 804563"/>
                <a:gd name="connsiteY3" fmla="*/ 587375 h 1684138"/>
                <a:gd name="connsiteX4" fmla="*/ 804563 w 804563"/>
                <a:gd name="connsiteY4" fmla="*/ 1654175 h 1684138"/>
                <a:gd name="connsiteX5" fmla="*/ 642003 w 804563"/>
                <a:gd name="connsiteY5" fmla="*/ 1650364 h 1684138"/>
                <a:gd name="connsiteX6" fmla="*/ 198773 w 804563"/>
                <a:gd name="connsiteY6" fmla="*/ 1663064 h 1684138"/>
                <a:gd name="connsiteX7" fmla="*/ 64153 w 804563"/>
                <a:gd name="connsiteY7" fmla="*/ 1604645 h 1684138"/>
                <a:gd name="connsiteX8" fmla="*/ 212107 w 804563"/>
                <a:gd name="connsiteY8" fmla="*/ 626110 h 1684138"/>
                <a:gd name="connsiteX9" fmla="*/ 115588 w 804563"/>
                <a:gd name="connsiteY9" fmla="*/ 295276 h 1684138"/>
                <a:gd name="connsiteX10" fmla="*/ 18 w 804563"/>
                <a:gd name="connsiteY10" fmla="*/ 209551 h 1684138"/>
                <a:gd name="connsiteX11" fmla="*/ 198137 w 804563"/>
                <a:gd name="connsiteY11" fmla="*/ 6032 h 168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563" h="1684138">
                  <a:moveTo>
                    <a:pt x="198137" y="6032"/>
                  </a:moveTo>
                  <a:cubicBezTo>
                    <a:pt x="269045" y="68474"/>
                    <a:pt x="423139" y="248708"/>
                    <a:pt x="595647" y="0"/>
                  </a:cubicBezTo>
                  <a:cubicBezTo>
                    <a:pt x="705290" y="33179"/>
                    <a:pt x="793449" y="55139"/>
                    <a:pt x="779797" y="159385"/>
                  </a:cubicBezTo>
                  <a:cubicBezTo>
                    <a:pt x="591943" y="235585"/>
                    <a:pt x="689839" y="466725"/>
                    <a:pt x="643273" y="587375"/>
                  </a:cubicBezTo>
                  <a:cubicBezTo>
                    <a:pt x="745932" y="872067"/>
                    <a:pt x="785513" y="1420813"/>
                    <a:pt x="804563" y="1654175"/>
                  </a:cubicBezTo>
                  <a:cubicBezTo>
                    <a:pt x="777046" y="1711325"/>
                    <a:pt x="705503" y="1626023"/>
                    <a:pt x="642003" y="1650364"/>
                  </a:cubicBezTo>
                  <a:cubicBezTo>
                    <a:pt x="541038" y="1651845"/>
                    <a:pt x="325561" y="1716404"/>
                    <a:pt x="198773" y="1663064"/>
                  </a:cubicBezTo>
                  <a:cubicBezTo>
                    <a:pt x="71985" y="1609724"/>
                    <a:pt x="91141" y="1689841"/>
                    <a:pt x="64153" y="1604645"/>
                  </a:cubicBezTo>
                  <a:cubicBezTo>
                    <a:pt x="117599" y="1316250"/>
                    <a:pt x="18961" y="1198668"/>
                    <a:pt x="212107" y="626110"/>
                  </a:cubicBezTo>
                  <a:cubicBezTo>
                    <a:pt x="174007" y="526892"/>
                    <a:pt x="212689" y="385498"/>
                    <a:pt x="115588" y="295276"/>
                  </a:cubicBezTo>
                  <a:cubicBezTo>
                    <a:pt x="73255" y="240772"/>
                    <a:pt x="46585" y="246064"/>
                    <a:pt x="18" y="209551"/>
                  </a:cubicBezTo>
                  <a:cubicBezTo>
                    <a:pt x="-1041" y="121709"/>
                    <a:pt x="46796" y="-1376"/>
                    <a:pt x="198137" y="6032"/>
                  </a:cubicBezTo>
                  <a:close/>
                </a:path>
              </a:pathLst>
            </a:custGeom>
            <a:solidFill>
              <a:srgbClr val="FFFF97"/>
            </a:solidFill>
            <a:ln>
              <a:solidFill>
                <a:srgbClr val="FFFF9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21F16EEB-828C-96C4-1885-5DCC85CF9C0B}"/>
                </a:ext>
              </a:extLst>
            </p:cNvPr>
            <p:cNvSpPr/>
            <p:nvPr/>
          </p:nvSpPr>
          <p:spPr>
            <a:xfrm>
              <a:off x="7654194" y="5319977"/>
              <a:ext cx="578053" cy="656958"/>
            </a:xfrm>
            <a:custGeom>
              <a:avLst/>
              <a:gdLst>
                <a:gd name="connsiteX0" fmla="*/ 0 w 531018"/>
                <a:gd name="connsiteY0" fmla="*/ 0 h 642937"/>
                <a:gd name="connsiteX1" fmla="*/ 531018 w 531018"/>
                <a:gd name="connsiteY1" fmla="*/ 0 h 642937"/>
                <a:gd name="connsiteX2" fmla="*/ 531018 w 531018"/>
                <a:gd name="connsiteY2" fmla="*/ 642937 h 642937"/>
                <a:gd name="connsiteX3" fmla="*/ 0 w 531018"/>
                <a:gd name="connsiteY3" fmla="*/ 642937 h 642937"/>
                <a:gd name="connsiteX4" fmla="*/ 0 w 531018"/>
                <a:gd name="connsiteY4" fmla="*/ 0 h 642937"/>
                <a:gd name="connsiteX0" fmla="*/ 16669 w 531018"/>
                <a:gd name="connsiteY0" fmla="*/ 0 h 642937"/>
                <a:gd name="connsiteX1" fmla="*/ 531018 w 531018"/>
                <a:gd name="connsiteY1" fmla="*/ 0 h 642937"/>
                <a:gd name="connsiteX2" fmla="*/ 531018 w 531018"/>
                <a:gd name="connsiteY2" fmla="*/ 642937 h 642937"/>
                <a:gd name="connsiteX3" fmla="*/ 0 w 531018"/>
                <a:gd name="connsiteY3" fmla="*/ 642937 h 642937"/>
                <a:gd name="connsiteX4" fmla="*/ 16669 w 531018"/>
                <a:gd name="connsiteY4" fmla="*/ 0 h 642937"/>
                <a:gd name="connsiteX0" fmla="*/ 35719 w 550068"/>
                <a:gd name="connsiteY0" fmla="*/ 0 h 642937"/>
                <a:gd name="connsiteX1" fmla="*/ 550068 w 550068"/>
                <a:gd name="connsiteY1" fmla="*/ 0 h 642937"/>
                <a:gd name="connsiteX2" fmla="*/ 550068 w 550068"/>
                <a:gd name="connsiteY2" fmla="*/ 642937 h 642937"/>
                <a:gd name="connsiteX3" fmla="*/ 0 w 550068"/>
                <a:gd name="connsiteY3" fmla="*/ 590550 h 642937"/>
                <a:gd name="connsiteX4" fmla="*/ 35719 w 550068"/>
                <a:gd name="connsiteY4" fmla="*/ 0 h 642937"/>
                <a:gd name="connsiteX0" fmla="*/ 35719 w 550068"/>
                <a:gd name="connsiteY0" fmla="*/ 0 h 642937"/>
                <a:gd name="connsiteX1" fmla="*/ 550068 w 550068"/>
                <a:gd name="connsiteY1" fmla="*/ 0 h 642937"/>
                <a:gd name="connsiteX2" fmla="*/ 550068 w 550068"/>
                <a:gd name="connsiteY2" fmla="*/ 642937 h 642937"/>
                <a:gd name="connsiteX3" fmla="*/ 245268 w 550068"/>
                <a:gd name="connsiteY3" fmla="*/ 588169 h 642937"/>
                <a:gd name="connsiteX4" fmla="*/ 0 w 550068"/>
                <a:gd name="connsiteY4" fmla="*/ 590550 h 642937"/>
                <a:gd name="connsiteX5" fmla="*/ 35719 w 550068"/>
                <a:gd name="connsiteY5" fmla="*/ 0 h 642937"/>
                <a:gd name="connsiteX0" fmla="*/ 35719 w 550068"/>
                <a:gd name="connsiteY0" fmla="*/ 0 h 656133"/>
                <a:gd name="connsiteX1" fmla="*/ 550068 w 550068"/>
                <a:gd name="connsiteY1" fmla="*/ 0 h 656133"/>
                <a:gd name="connsiteX2" fmla="*/ 550068 w 550068"/>
                <a:gd name="connsiteY2" fmla="*/ 642937 h 656133"/>
                <a:gd name="connsiteX3" fmla="*/ 292893 w 550068"/>
                <a:gd name="connsiteY3" fmla="*/ 240506 h 656133"/>
                <a:gd name="connsiteX4" fmla="*/ 245268 w 550068"/>
                <a:gd name="connsiteY4" fmla="*/ 588169 h 656133"/>
                <a:gd name="connsiteX5" fmla="*/ 0 w 550068"/>
                <a:gd name="connsiteY5" fmla="*/ 590550 h 656133"/>
                <a:gd name="connsiteX6" fmla="*/ 35719 w 550068"/>
                <a:gd name="connsiteY6" fmla="*/ 0 h 656133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45268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45268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28599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28599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28599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53913 w 568262"/>
                <a:gd name="connsiteY0" fmla="*/ 0 h 670451"/>
                <a:gd name="connsiteX1" fmla="*/ 568262 w 568262"/>
                <a:gd name="connsiteY1" fmla="*/ 0 h 670451"/>
                <a:gd name="connsiteX2" fmla="*/ 568262 w 568262"/>
                <a:gd name="connsiteY2" fmla="*/ 642937 h 670451"/>
                <a:gd name="connsiteX3" fmla="*/ 301562 w 568262"/>
                <a:gd name="connsiteY3" fmla="*/ 585787 h 670451"/>
                <a:gd name="connsiteX4" fmla="*/ 311087 w 568262"/>
                <a:gd name="connsiteY4" fmla="*/ 240506 h 670451"/>
                <a:gd name="connsiteX5" fmla="*/ 246793 w 568262"/>
                <a:gd name="connsiteY5" fmla="*/ 588169 h 670451"/>
                <a:gd name="connsiteX6" fmla="*/ 18194 w 568262"/>
                <a:gd name="connsiteY6" fmla="*/ 590550 h 670451"/>
                <a:gd name="connsiteX7" fmla="*/ 53913 w 568262"/>
                <a:gd name="connsiteY7" fmla="*/ 0 h 670451"/>
                <a:gd name="connsiteX0" fmla="*/ 53913 w 568262"/>
                <a:gd name="connsiteY0" fmla="*/ 0 h 664706"/>
                <a:gd name="connsiteX1" fmla="*/ 568262 w 568262"/>
                <a:gd name="connsiteY1" fmla="*/ 0 h 664706"/>
                <a:gd name="connsiteX2" fmla="*/ 568262 w 568262"/>
                <a:gd name="connsiteY2" fmla="*/ 642937 h 664706"/>
                <a:gd name="connsiteX3" fmla="*/ 301562 w 568262"/>
                <a:gd name="connsiteY3" fmla="*/ 585787 h 664706"/>
                <a:gd name="connsiteX4" fmla="*/ 311087 w 568262"/>
                <a:gd name="connsiteY4" fmla="*/ 240506 h 664706"/>
                <a:gd name="connsiteX5" fmla="*/ 246793 w 568262"/>
                <a:gd name="connsiteY5" fmla="*/ 588169 h 664706"/>
                <a:gd name="connsiteX6" fmla="*/ 18194 w 568262"/>
                <a:gd name="connsiteY6" fmla="*/ 590550 h 664706"/>
                <a:gd name="connsiteX7" fmla="*/ 53913 w 568262"/>
                <a:gd name="connsiteY7" fmla="*/ 0 h 664706"/>
                <a:gd name="connsiteX0" fmla="*/ 53913 w 568262"/>
                <a:gd name="connsiteY0" fmla="*/ 0 h 642937"/>
                <a:gd name="connsiteX1" fmla="*/ 568262 w 568262"/>
                <a:gd name="connsiteY1" fmla="*/ 0 h 642937"/>
                <a:gd name="connsiteX2" fmla="*/ 568262 w 568262"/>
                <a:gd name="connsiteY2" fmla="*/ 642937 h 642937"/>
                <a:gd name="connsiteX3" fmla="*/ 301562 w 568262"/>
                <a:gd name="connsiteY3" fmla="*/ 585787 h 642937"/>
                <a:gd name="connsiteX4" fmla="*/ 311087 w 568262"/>
                <a:gd name="connsiteY4" fmla="*/ 240506 h 642937"/>
                <a:gd name="connsiteX5" fmla="*/ 246793 w 568262"/>
                <a:gd name="connsiteY5" fmla="*/ 588169 h 642937"/>
                <a:gd name="connsiteX6" fmla="*/ 18194 w 568262"/>
                <a:gd name="connsiteY6" fmla="*/ 590550 h 642937"/>
                <a:gd name="connsiteX7" fmla="*/ 53913 w 568262"/>
                <a:gd name="connsiteY7" fmla="*/ 0 h 642937"/>
                <a:gd name="connsiteX0" fmla="*/ 53913 w 574612"/>
                <a:gd name="connsiteY0" fmla="*/ 0 h 642937"/>
                <a:gd name="connsiteX1" fmla="*/ 568262 w 574612"/>
                <a:gd name="connsiteY1" fmla="*/ 0 h 642937"/>
                <a:gd name="connsiteX2" fmla="*/ 568262 w 574612"/>
                <a:gd name="connsiteY2" fmla="*/ 642937 h 642937"/>
                <a:gd name="connsiteX3" fmla="*/ 301562 w 574612"/>
                <a:gd name="connsiteY3" fmla="*/ 585787 h 642937"/>
                <a:gd name="connsiteX4" fmla="*/ 311087 w 574612"/>
                <a:gd name="connsiteY4" fmla="*/ 240506 h 642937"/>
                <a:gd name="connsiteX5" fmla="*/ 246793 w 574612"/>
                <a:gd name="connsiteY5" fmla="*/ 588169 h 642937"/>
                <a:gd name="connsiteX6" fmla="*/ 18194 w 574612"/>
                <a:gd name="connsiteY6" fmla="*/ 590550 h 642937"/>
                <a:gd name="connsiteX7" fmla="*/ 53913 w 574612"/>
                <a:gd name="connsiteY7" fmla="*/ 0 h 642937"/>
                <a:gd name="connsiteX0" fmla="*/ 53913 w 568262"/>
                <a:gd name="connsiteY0" fmla="*/ 0 h 638174"/>
                <a:gd name="connsiteX1" fmla="*/ 568262 w 568262"/>
                <a:gd name="connsiteY1" fmla="*/ 0 h 638174"/>
                <a:gd name="connsiteX2" fmla="*/ 553975 w 568262"/>
                <a:gd name="connsiteY2" fmla="*/ 638174 h 638174"/>
                <a:gd name="connsiteX3" fmla="*/ 301562 w 568262"/>
                <a:gd name="connsiteY3" fmla="*/ 585787 h 638174"/>
                <a:gd name="connsiteX4" fmla="*/ 311087 w 568262"/>
                <a:gd name="connsiteY4" fmla="*/ 240506 h 638174"/>
                <a:gd name="connsiteX5" fmla="*/ 246793 w 568262"/>
                <a:gd name="connsiteY5" fmla="*/ 588169 h 638174"/>
                <a:gd name="connsiteX6" fmla="*/ 18194 w 568262"/>
                <a:gd name="connsiteY6" fmla="*/ 590550 h 638174"/>
                <a:gd name="connsiteX7" fmla="*/ 53913 w 568262"/>
                <a:gd name="connsiteY7" fmla="*/ 0 h 638174"/>
                <a:gd name="connsiteX0" fmla="*/ 53913 w 571834"/>
                <a:gd name="connsiteY0" fmla="*/ 0 h 638174"/>
                <a:gd name="connsiteX1" fmla="*/ 568262 w 571834"/>
                <a:gd name="connsiteY1" fmla="*/ 0 h 638174"/>
                <a:gd name="connsiteX2" fmla="*/ 553975 w 571834"/>
                <a:gd name="connsiteY2" fmla="*/ 638174 h 638174"/>
                <a:gd name="connsiteX3" fmla="*/ 301562 w 571834"/>
                <a:gd name="connsiteY3" fmla="*/ 585787 h 638174"/>
                <a:gd name="connsiteX4" fmla="*/ 311087 w 571834"/>
                <a:gd name="connsiteY4" fmla="*/ 240506 h 638174"/>
                <a:gd name="connsiteX5" fmla="*/ 246793 w 571834"/>
                <a:gd name="connsiteY5" fmla="*/ 588169 h 638174"/>
                <a:gd name="connsiteX6" fmla="*/ 18194 w 571834"/>
                <a:gd name="connsiteY6" fmla="*/ 590550 h 638174"/>
                <a:gd name="connsiteX7" fmla="*/ 53913 w 571834"/>
                <a:gd name="connsiteY7" fmla="*/ 0 h 638174"/>
                <a:gd name="connsiteX0" fmla="*/ 53913 w 575978"/>
                <a:gd name="connsiteY0" fmla="*/ 0 h 635792"/>
                <a:gd name="connsiteX1" fmla="*/ 568262 w 575978"/>
                <a:gd name="connsiteY1" fmla="*/ 0 h 635792"/>
                <a:gd name="connsiteX2" fmla="*/ 561119 w 575978"/>
                <a:gd name="connsiteY2" fmla="*/ 635792 h 635792"/>
                <a:gd name="connsiteX3" fmla="*/ 301562 w 575978"/>
                <a:gd name="connsiteY3" fmla="*/ 585787 h 635792"/>
                <a:gd name="connsiteX4" fmla="*/ 311087 w 575978"/>
                <a:gd name="connsiteY4" fmla="*/ 240506 h 635792"/>
                <a:gd name="connsiteX5" fmla="*/ 246793 w 575978"/>
                <a:gd name="connsiteY5" fmla="*/ 588169 h 635792"/>
                <a:gd name="connsiteX6" fmla="*/ 18194 w 575978"/>
                <a:gd name="connsiteY6" fmla="*/ 590550 h 635792"/>
                <a:gd name="connsiteX7" fmla="*/ 53913 w 575978"/>
                <a:gd name="connsiteY7" fmla="*/ 0 h 635792"/>
                <a:gd name="connsiteX0" fmla="*/ 53913 w 571834"/>
                <a:gd name="connsiteY0" fmla="*/ 0 h 621504"/>
                <a:gd name="connsiteX1" fmla="*/ 568262 w 571834"/>
                <a:gd name="connsiteY1" fmla="*/ 0 h 621504"/>
                <a:gd name="connsiteX2" fmla="*/ 553975 w 571834"/>
                <a:gd name="connsiteY2" fmla="*/ 621504 h 621504"/>
                <a:gd name="connsiteX3" fmla="*/ 301562 w 571834"/>
                <a:gd name="connsiteY3" fmla="*/ 585787 h 621504"/>
                <a:gd name="connsiteX4" fmla="*/ 311087 w 571834"/>
                <a:gd name="connsiteY4" fmla="*/ 240506 h 621504"/>
                <a:gd name="connsiteX5" fmla="*/ 246793 w 571834"/>
                <a:gd name="connsiteY5" fmla="*/ 588169 h 621504"/>
                <a:gd name="connsiteX6" fmla="*/ 18194 w 571834"/>
                <a:gd name="connsiteY6" fmla="*/ 590550 h 621504"/>
                <a:gd name="connsiteX7" fmla="*/ 53913 w 571834"/>
                <a:gd name="connsiteY7" fmla="*/ 0 h 621504"/>
                <a:gd name="connsiteX0" fmla="*/ 53913 w 573095"/>
                <a:gd name="connsiteY0" fmla="*/ 0 h 616742"/>
                <a:gd name="connsiteX1" fmla="*/ 568262 w 573095"/>
                <a:gd name="connsiteY1" fmla="*/ 0 h 616742"/>
                <a:gd name="connsiteX2" fmla="*/ 556356 w 573095"/>
                <a:gd name="connsiteY2" fmla="*/ 616742 h 616742"/>
                <a:gd name="connsiteX3" fmla="*/ 301562 w 573095"/>
                <a:gd name="connsiteY3" fmla="*/ 585787 h 616742"/>
                <a:gd name="connsiteX4" fmla="*/ 311087 w 573095"/>
                <a:gd name="connsiteY4" fmla="*/ 240506 h 616742"/>
                <a:gd name="connsiteX5" fmla="*/ 246793 w 573095"/>
                <a:gd name="connsiteY5" fmla="*/ 588169 h 616742"/>
                <a:gd name="connsiteX6" fmla="*/ 18194 w 573095"/>
                <a:gd name="connsiteY6" fmla="*/ 590550 h 616742"/>
                <a:gd name="connsiteX7" fmla="*/ 53913 w 573095"/>
                <a:gd name="connsiteY7" fmla="*/ 0 h 616742"/>
                <a:gd name="connsiteX0" fmla="*/ 53913 w 578053"/>
                <a:gd name="connsiteY0" fmla="*/ 0 h 616742"/>
                <a:gd name="connsiteX1" fmla="*/ 568262 w 578053"/>
                <a:gd name="connsiteY1" fmla="*/ 0 h 616742"/>
                <a:gd name="connsiteX2" fmla="*/ 556356 w 578053"/>
                <a:gd name="connsiteY2" fmla="*/ 616742 h 616742"/>
                <a:gd name="connsiteX3" fmla="*/ 301562 w 578053"/>
                <a:gd name="connsiteY3" fmla="*/ 585787 h 616742"/>
                <a:gd name="connsiteX4" fmla="*/ 311087 w 578053"/>
                <a:gd name="connsiteY4" fmla="*/ 240506 h 616742"/>
                <a:gd name="connsiteX5" fmla="*/ 246793 w 578053"/>
                <a:gd name="connsiteY5" fmla="*/ 588169 h 616742"/>
                <a:gd name="connsiteX6" fmla="*/ 18194 w 578053"/>
                <a:gd name="connsiteY6" fmla="*/ 590550 h 616742"/>
                <a:gd name="connsiteX7" fmla="*/ 53913 w 578053"/>
                <a:gd name="connsiteY7" fmla="*/ 0 h 616742"/>
                <a:gd name="connsiteX0" fmla="*/ 53913 w 578053"/>
                <a:gd name="connsiteY0" fmla="*/ 40216 h 656958"/>
                <a:gd name="connsiteX1" fmla="*/ 568262 w 578053"/>
                <a:gd name="connsiteY1" fmla="*/ 40216 h 656958"/>
                <a:gd name="connsiteX2" fmla="*/ 556356 w 578053"/>
                <a:gd name="connsiteY2" fmla="*/ 656958 h 656958"/>
                <a:gd name="connsiteX3" fmla="*/ 301562 w 578053"/>
                <a:gd name="connsiteY3" fmla="*/ 626003 h 656958"/>
                <a:gd name="connsiteX4" fmla="*/ 311087 w 578053"/>
                <a:gd name="connsiteY4" fmla="*/ 280722 h 656958"/>
                <a:gd name="connsiteX5" fmla="*/ 246793 w 578053"/>
                <a:gd name="connsiteY5" fmla="*/ 628385 h 656958"/>
                <a:gd name="connsiteX6" fmla="*/ 18194 w 578053"/>
                <a:gd name="connsiteY6" fmla="*/ 630766 h 656958"/>
                <a:gd name="connsiteX7" fmla="*/ 53913 w 578053"/>
                <a:gd name="connsiteY7" fmla="*/ 40216 h 656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8053" h="656958">
                  <a:moveTo>
                    <a:pt x="53913" y="40216"/>
                  </a:moveTo>
                  <a:cubicBezTo>
                    <a:pt x="196788" y="-50271"/>
                    <a:pt x="396812" y="40216"/>
                    <a:pt x="568262" y="40216"/>
                  </a:cubicBezTo>
                  <a:cubicBezTo>
                    <a:pt x="568262" y="254528"/>
                    <a:pt x="596838" y="656957"/>
                    <a:pt x="556356" y="656958"/>
                  </a:cubicBezTo>
                  <a:cubicBezTo>
                    <a:pt x="483729" y="647036"/>
                    <a:pt x="394432" y="659738"/>
                    <a:pt x="301562" y="626003"/>
                  </a:cubicBezTo>
                  <a:cubicBezTo>
                    <a:pt x="258700" y="558931"/>
                    <a:pt x="332121" y="244210"/>
                    <a:pt x="311087" y="280722"/>
                  </a:cubicBezTo>
                  <a:cubicBezTo>
                    <a:pt x="254335" y="286278"/>
                    <a:pt x="269018" y="607748"/>
                    <a:pt x="246793" y="628385"/>
                  </a:cubicBezTo>
                  <a:lnTo>
                    <a:pt x="18194" y="630766"/>
                  </a:lnTo>
                  <a:cubicBezTo>
                    <a:pt x="-34193" y="438679"/>
                    <a:pt x="42007" y="237066"/>
                    <a:pt x="53913" y="40216"/>
                  </a:cubicBezTo>
                  <a:close/>
                </a:path>
              </a:pathLst>
            </a:custGeom>
            <a:solidFill>
              <a:srgbClr val="54895D"/>
            </a:solidFill>
            <a:ln>
              <a:solidFill>
                <a:srgbClr val="5489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1BDDCA43-C489-173E-7E91-6CA02DC80664}"/>
                </a:ext>
              </a:extLst>
            </p:cNvPr>
            <p:cNvSpPr/>
            <p:nvPr/>
          </p:nvSpPr>
          <p:spPr>
            <a:xfrm>
              <a:off x="7560612" y="4486274"/>
              <a:ext cx="818680" cy="1005998"/>
            </a:xfrm>
            <a:custGeom>
              <a:avLst/>
              <a:gdLst>
                <a:gd name="connsiteX0" fmla="*/ 0 w 531018"/>
                <a:gd name="connsiteY0" fmla="*/ 0 h 642937"/>
                <a:gd name="connsiteX1" fmla="*/ 531018 w 531018"/>
                <a:gd name="connsiteY1" fmla="*/ 0 h 642937"/>
                <a:gd name="connsiteX2" fmla="*/ 531018 w 531018"/>
                <a:gd name="connsiteY2" fmla="*/ 642937 h 642937"/>
                <a:gd name="connsiteX3" fmla="*/ 0 w 531018"/>
                <a:gd name="connsiteY3" fmla="*/ 642937 h 642937"/>
                <a:gd name="connsiteX4" fmla="*/ 0 w 531018"/>
                <a:gd name="connsiteY4" fmla="*/ 0 h 642937"/>
                <a:gd name="connsiteX0" fmla="*/ 16669 w 531018"/>
                <a:gd name="connsiteY0" fmla="*/ 0 h 642937"/>
                <a:gd name="connsiteX1" fmla="*/ 531018 w 531018"/>
                <a:gd name="connsiteY1" fmla="*/ 0 h 642937"/>
                <a:gd name="connsiteX2" fmla="*/ 531018 w 531018"/>
                <a:gd name="connsiteY2" fmla="*/ 642937 h 642937"/>
                <a:gd name="connsiteX3" fmla="*/ 0 w 531018"/>
                <a:gd name="connsiteY3" fmla="*/ 642937 h 642937"/>
                <a:gd name="connsiteX4" fmla="*/ 16669 w 531018"/>
                <a:gd name="connsiteY4" fmla="*/ 0 h 642937"/>
                <a:gd name="connsiteX0" fmla="*/ 35719 w 550068"/>
                <a:gd name="connsiteY0" fmla="*/ 0 h 642937"/>
                <a:gd name="connsiteX1" fmla="*/ 550068 w 550068"/>
                <a:gd name="connsiteY1" fmla="*/ 0 h 642937"/>
                <a:gd name="connsiteX2" fmla="*/ 550068 w 550068"/>
                <a:gd name="connsiteY2" fmla="*/ 642937 h 642937"/>
                <a:gd name="connsiteX3" fmla="*/ 0 w 550068"/>
                <a:gd name="connsiteY3" fmla="*/ 590550 h 642937"/>
                <a:gd name="connsiteX4" fmla="*/ 35719 w 550068"/>
                <a:gd name="connsiteY4" fmla="*/ 0 h 642937"/>
                <a:gd name="connsiteX0" fmla="*/ 35719 w 550068"/>
                <a:gd name="connsiteY0" fmla="*/ 0 h 642937"/>
                <a:gd name="connsiteX1" fmla="*/ 550068 w 550068"/>
                <a:gd name="connsiteY1" fmla="*/ 0 h 642937"/>
                <a:gd name="connsiteX2" fmla="*/ 550068 w 550068"/>
                <a:gd name="connsiteY2" fmla="*/ 642937 h 642937"/>
                <a:gd name="connsiteX3" fmla="*/ 245268 w 550068"/>
                <a:gd name="connsiteY3" fmla="*/ 588169 h 642937"/>
                <a:gd name="connsiteX4" fmla="*/ 0 w 550068"/>
                <a:gd name="connsiteY4" fmla="*/ 590550 h 642937"/>
                <a:gd name="connsiteX5" fmla="*/ 35719 w 550068"/>
                <a:gd name="connsiteY5" fmla="*/ 0 h 642937"/>
                <a:gd name="connsiteX0" fmla="*/ 35719 w 550068"/>
                <a:gd name="connsiteY0" fmla="*/ 0 h 656133"/>
                <a:gd name="connsiteX1" fmla="*/ 550068 w 550068"/>
                <a:gd name="connsiteY1" fmla="*/ 0 h 656133"/>
                <a:gd name="connsiteX2" fmla="*/ 550068 w 550068"/>
                <a:gd name="connsiteY2" fmla="*/ 642937 h 656133"/>
                <a:gd name="connsiteX3" fmla="*/ 292893 w 550068"/>
                <a:gd name="connsiteY3" fmla="*/ 240506 h 656133"/>
                <a:gd name="connsiteX4" fmla="*/ 245268 w 550068"/>
                <a:gd name="connsiteY4" fmla="*/ 588169 h 656133"/>
                <a:gd name="connsiteX5" fmla="*/ 0 w 550068"/>
                <a:gd name="connsiteY5" fmla="*/ 590550 h 656133"/>
                <a:gd name="connsiteX6" fmla="*/ 35719 w 550068"/>
                <a:gd name="connsiteY6" fmla="*/ 0 h 656133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45268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45268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28599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28599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35719 w 550068"/>
                <a:gd name="connsiteY0" fmla="*/ 0 h 670451"/>
                <a:gd name="connsiteX1" fmla="*/ 550068 w 550068"/>
                <a:gd name="connsiteY1" fmla="*/ 0 h 670451"/>
                <a:gd name="connsiteX2" fmla="*/ 550068 w 550068"/>
                <a:gd name="connsiteY2" fmla="*/ 642937 h 670451"/>
                <a:gd name="connsiteX3" fmla="*/ 283368 w 550068"/>
                <a:gd name="connsiteY3" fmla="*/ 585787 h 670451"/>
                <a:gd name="connsiteX4" fmla="*/ 292893 w 550068"/>
                <a:gd name="connsiteY4" fmla="*/ 240506 h 670451"/>
                <a:gd name="connsiteX5" fmla="*/ 228599 w 550068"/>
                <a:gd name="connsiteY5" fmla="*/ 588169 h 670451"/>
                <a:gd name="connsiteX6" fmla="*/ 0 w 550068"/>
                <a:gd name="connsiteY6" fmla="*/ 590550 h 670451"/>
                <a:gd name="connsiteX7" fmla="*/ 35719 w 550068"/>
                <a:gd name="connsiteY7" fmla="*/ 0 h 670451"/>
                <a:gd name="connsiteX0" fmla="*/ 53913 w 568262"/>
                <a:gd name="connsiteY0" fmla="*/ 0 h 670451"/>
                <a:gd name="connsiteX1" fmla="*/ 568262 w 568262"/>
                <a:gd name="connsiteY1" fmla="*/ 0 h 670451"/>
                <a:gd name="connsiteX2" fmla="*/ 568262 w 568262"/>
                <a:gd name="connsiteY2" fmla="*/ 642937 h 670451"/>
                <a:gd name="connsiteX3" fmla="*/ 301562 w 568262"/>
                <a:gd name="connsiteY3" fmla="*/ 585787 h 670451"/>
                <a:gd name="connsiteX4" fmla="*/ 311087 w 568262"/>
                <a:gd name="connsiteY4" fmla="*/ 240506 h 670451"/>
                <a:gd name="connsiteX5" fmla="*/ 246793 w 568262"/>
                <a:gd name="connsiteY5" fmla="*/ 588169 h 670451"/>
                <a:gd name="connsiteX6" fmla="*/ 18194 w 568262"/>
                <a:gd name="connsiteY6" fmla="*/ 590550 h 670451"/>
                <a:gd name="connsiteX7" fmla="*/ 53913 w 568262"/>
                <a:gd name="connsiteY7" fmla="*/ 0 h 670451"/>
                <a:gd name="connsiteX0" fmla="*/ 53913 w 568262"/>
                <a:gd name="connsiteY0" fmla="*/ 0 h 664706"/>
                <a:gd name="connsiteX1" fmla="*/ 568262 w 568262"/>
                <a:gd name="connsiteY1" fmla="*/ 0 h 664706"/>
                <a:gd name="connsiteX2" fmla="*/ 568262 w 568262"/>
                <a:gd name="connsiteY2" fmla="*/ 642937 h 664706"/>
                <a:gd name="connsiteX3" fmla="*/ 301562 w 568262"/>
                <a:gd name="connsiteY3" fmla="*/ 585787 h 664706"/>
                <a:gd name="connsiteX4" fmla="*/ 311087 w 568262"/>
                <a:gd name="connsiteY4" fmla="*/ 240506 h 664706"/>
                <a:gd name="connsiteX5" fmla="*/ 246793 w 568262"/>
                <a:gd name="connsiteY5" fmla="*/ 588169 h 664706"/>
                <a:gd name="connsiteX6" fmla="*/ 18194 w 568262"/>
                <a:gd name="connsiteY6" fmla="*/ 590550 h 664706"/>
                <a:gd name="connsiteX7" fmla="*/ 53913 w 568262"/>
                <a:gd name="connsiteY7" fmla="*/ 0 h 664706"/>
                <a:gd name="connsiteX0" fmla="*/ 53913 w 568262"/>
                <a:gd name="connsiteY0" fmla="*/ 0 h 642937"/>
                <a:gd name="connsiteX1" fmla="*/ 568262 w 568262"/>
                <a:gd name="connsiteY1" fmla="*/ 0 h 642937"/>
                <a:gd name="connsiteX2" fmla="*/ 568262 w 568262"/>
                <a:gd name="connsiteY2" fmla="*/ 642937 h 642937"/>
                <a:gd name="connsiteX3" fmla="*/ 301562 w 568262"/>
                <a:gd name="connsiteY3" fmla="*/ 585787 h 642937"/>
                <a:gd name="connsiteX4" fmla="*/ 311087 w 568262"/>
                <a:gd name="connsiteY4" fmla="*/ 240506 h 642937"/>
                <a:gd name="connsiteX5" fmla="*/ 246793 w 568262"/>
                <a:gd name="connsiteY5" fmla="*/ 588169 h 642937"/>
                <a:gd name="connsiteX6" fmla="*/ 18194 w 568262"/>
                <a:gd name="connsiteY6" fmla="*/ 590550 h 642937"/>
                <a:gd name="connsiteX7" fmla="*/ 53913 w 568262"/>
                <a:gd name="connsiteY7" fmla="*/ 0 h 642937"/>
                <a:gd name="connsiteX0" fmla="*/ 53913 w 574612"/>
                <a:gd name="connsiteY0" fmla="*/ 0 h 642937"/>
                <a:gd name="connsiteX1" fmla="*/ 568262 w 574612"/>
                <a:gd name="connsiteY1" fmla="*/ 0 h 642937"/>
                <a:gd name="connsiteX2" fmla="*/ 568262 w 574612"/>
                <a:gd name="connsiteY2" fmla="*/ 642937 h 642937"/>
                <a:gd name="connsiteX3" fmla="*/ 301562 w 574612"/>
                <a:gd name="connsiteY3" fmla="*/ 585787 h 642937"/>
                <a:gd name="connsiteX4" fmla="*/ 311087 w 574612"/>
                <a:gd name="connsiteY4" fmla="*/ 240506 h 642937"/>
                <a:gd name="connsiteX5" fmla="*/ 246793 w 574612"/>
                <a:gd name="connsiteY5" fmla="*/ 588169 h 642937"/>
                <a:gd name="connsiteX6" fmla="*/ 18194 w 574612"/>
                <a:gd name="connsiteY6" fmla="*/ 590550 h 642937"/>
                <a:gd name="connsiteX7" fmla="*/ 53913 w 574612"/>
                <a:gd name="connsiteY7" fmla="*/ 0 h 642937"/>
                <a:gd name="connsiteX0" fmla="*/ 53913 w 568262"/>
                <a:gd name="connsiteY0" fmla="*/ 0 h 638174"/>
                <a:gd name="connsiteX1" fmla="*/ 568262 w 568262"/>
                <a:gd name="connsiteY1" fmla="*/ 0 h 638174"/>
                <a:gd name="connsiteX2" fmla="*/ 553975 w 568262"/>
                <a:gd name="connsiteY2" fmla="*/ 638174 h 638174"/>
                <a:gd name="connsiteX3" fmla="*/ 301562 w 568262"/>
                <a:gd name="connsiteY3" fmla="*/ 585787 h 638174"/>
                <a:gd name="connsiteX4" fmla="*/ 311087 w 568262"/>
                <a:gd name="connsiteY4" fmla="*/ 240506 h 638174"/>
                <a:gd name="connsiteX5" fmla="*/ 246793 w 568262"/>
                <a:gd name="connsiteY5" fmla="*/ 588169 h 638174"/>
                <a:gd name="connsiteX6" fmla="*/ 18194 w 568262"/>
                <a:gd name="connsiteY6" fmla="*/ 590550 h 638174"/>
                <a:gd name="connsiteX7" fmla="*/ 53913 w 568262"/>
                <a:gd name="connsiteY7" fmla="*/ 0 h 638174"/>
                <a:gd name="connsiteX0" fmla="*/ 53913 w 571834"/>
                <a:gd name="connsiteY0" fmla="*/ 0 h 638174"/>
                <a:gd name="connsiteX1" fmla="*/ 568262 w 571834"/>
                <a:gd name="connsiteY1" fmla="*/ 0 h 638174"/>
                <a:gd name="connsiteX2" fmla="*/ 553975 w 571834"/>
                <a:gd name="connsiteY2" fmla="*/ 638174 h 638174"/>
                <a:gd name="connsiteX3" fmla="*/ 301562 w 571834"/>
                <a:gd name="connsiteY3" fmla="*/ 585787 h 638174"/>
                <a:gd name="connsiteX4" fmla="*/ 311087 w 571834"/>
                <a:gd name="connsiteY4" fmla="*/ 240506 h 638174"/>
                <a:gd name="connsiteX5" fmla="*/ 246793 w 571834"/>
                <a:gd name="connsiteY5" fmla="*/ 588169 h 638174"/>
                <a:gd name="connsiteX6" fmla="*/ 18194 w 571834"/>
                <a:gd name="connsiteY6" fmla="*/ 590550 h 638174"/>
                <a:gd name="connsiteX7" fmla="*/ 53913 w 571834"/>
                <a:gd name="connsiteY7" fmla="*/ 0 h 638174"/>
                <a:gd name="connsiteX0" fmla="*/ 53913 w 575978"/>
                <a:gd name="connsiteY0" fmla="*/ 0 h 635792"/>
                <a:gd name="connsiteX1" fmla="*/ 568262 w 575978"/>
                <a:gd name="connsiteY1" fmla="*/ 0 h 635792"/>
                <a:gd name="connsiteX2" fmla="*/ 561119 w 575978"/>
                <a:gd name="connsiteY2" fmla="*/ 635792 h 635792"/>
                <a:gd name="connsiteX3" fmla="*/ 301562 w 575978"/>
                <a:gd name="connsiteY3" fmla="*/ 585787 h 635792"/>
                <a:gd name="connsiteX4" fmla="*/ 311087 w 575978"/>
                <a:gd name="connsiteY4" fmla="*/ 240506 h 635792"/>
                <a:gd name="connsiteX5" fmla="*/ 246793 w 575978"/>
                <a:gd name="connsiteY5" fmla="*/ 588169 h 635792"/>
                <a:gd name="connsiteX6" fmla="*/ 18194 w 575978"/>
                <a:gd name="connsiteY6" fmla="*/ 590550 h 635792"/>
                <a:gd name="connsiteX7" fmla="*/ 53913 w 575978"/>
                <a:gd name="connsiteY7" fmla="*/ 0 h 635792"/>
                <a:gd name="connsiteX0" fmla="*/ 53913 w 571834"/>
                <a:gd name="connsiteY0" fmla="*/ 0 h 621504"/>
                <a:gd name="connsiteX1" fmla="*/ 568262 w 571834"/>
                <a:gd name="connsiteY1" fmla="*/ 0 h 621504"/>
                <a:gd name="connsiteX2" fmla="*/ 553975 w 571834"/>
                <a:gd name="connsiteY2" fmla="*/ 621504 h 621504"/>
                <a:gd name="connsiteX3" fmla="*/ 301562 w 571834"/>
                <a:gd name="connsiteY3" fmla="*/ 585787 h 621504"/>
                <a:gd name="connsiteX4" fmla="*/ 311087 w 571834"/>
                <a:gd name="connsiteY4" fmla="*/ 240506 h 621504"/>
                <a:gd name="connsiteX5" fmla="*/ 246793 w 571834"/>
                <a:gd name="connsiteY5" fmla="*/ 588169 h 621504"/>
                <a:gd name="connsiteX6" fmla="*/ 18194 w 571834"/>
                <a:gd name="connsiteY6" fmla="*/ 590550 h 621504"/>
                <a:gd name="connsiteX7" fmla="*/ 53913 w 571834"/>
                <a:gd name="connsiteY7" fmla="*/ 0 h 621504"/>
                <a:gd name="connsiteX0" fmla="*/ 53913 w 573095"/>
                <a:gd name="connsiteY0" fmla="*/ 0 h 616742"/>
                <a:gd name="connsiteX1" fmla="*/ 568262 w 573095"/>
                <a:gd name="connsiteY1" fmla="*/ 0 h 616742"/>
                <a:gd name="connsiteX2" fmla="*/ 556356 w 573095"/>
                <a:gd name="connsiteY2" fmla="*/ 616742 h 616742"/>
                <a:gd name="connsiteX3" fmla="*/ 301562 w 573095"/>
                <a:gd name="connsiteY3" fmla="*/ 585787 h 616742"/>
                <a:gd name="connsiteX4" fmla="*/ 311087 w 573095"/>
                <a:gd name="connsiteY4" fmla="*/ 240506 h 616742"/>
                <a:gd name="connsiteX5" fmla="*/ 246793 w 573095"/>
                <a:gd name="connsiteY5" fmla="*/ 588169 h 616742"/>
                <a:gd name="connsiteX6" fmla="*/ 18194 w 573095"/>
                <a:gd name="connsiteY6" fmla="*/ 590550 h 616742"/>
                <a:gd name="connsiteX7" fmla="*/ 53913 w 573095"/>
                <a:gd name="connsiteY7" fmla="*/ 0 h 616742"/>
                <a:gd name="connsiteX0" fmla="*/ 53913 w 578053"/>
                <a:gd name="connsiteY0" fmla="*/ 0 h 616742"/>
                <a:gd name="connsiteX1" fmla="*/ 568262 w 578053"/>
                <a:gd name="connsiteY1" fmla="*/ 0 h 616742"/>
                <a:gd name="connsiteX2" fmla="*/ 556356 w 578053"/>
                <a:gd name="connsiteY2" fmla="*/ 616742 h 616742"/>
                <a:gd name="connsiteX3" fmla="*/ 301562 w 578053"/>
                <a:gd name="connsiteY3" fmla="*/ 585787 h 616742"/>
                <a:gd name="connsiteX4" fmla="*/ 311087 w 578053"/>
                <a:gd name="connsiteY4" fmla="*/ 240506 h 616742"/>
                <a:gd name="connsiteX5" fmla="*/ 246793 w 578053"/>
                <a:gd name="connsiteY5" fmla="*/ 588169 h 616742"/>
                <a:gd name="connsiteX6" fmla="*/ 18194 w 578053"/>
                <a:gd name="connsiteY6" fmla="*/ 590550 h 616742"/>
                <a:gd name="connsiteX7" fmla="*/ 53913 w 578053"/>
                <a:gd name="connsiteY7" fmla="*/ 0 h 616742"/>
                <a:gd name="connsiteX0" fmla="*/ 53913 w 578053"/>
                <a:gd name="connsiteY0" fmla="*/ 40216 h 656958"/>
                <a:gd name="connsiteX1" fmla="*/ 568262 w 578053"/>
                <a:gd name="connsiteY1" fmla="*/ 40216 h 656958"/>
                <a:gd name="connsiteX2" fmla="*/ 556356 w 578053"/>
                <a:gd name="connsiteY2" fmla="*/ 656958 h 656958"/>
                <a:gd name="connsiteX3" fmla="*/ 301562 w 578053"/>
                <a:gd name="connsiteY3" fmla="*/ 626003 h 656958"/>
                <a:gd name="connsiteX4" fmla="*/ 311087 w 578053"/>
                <a:gd name="connsiteY4" fmla="*/ 280722 h 656958"/>
                <a:gd name="connsiteX5" fmla="*/ 246793 w 578053"/>
                <a:gd name="connsiteY5" fmla="*/ 628385 h 656958"/>
                <a:gd name="connsiteX6" fmla="*/ 18194 w 578053"/>
                <a:gd name="connsiteY6" fmla="*/ 630766 h 656958"/>
                <a:gd name="connsiteX7" fmla="*/ 53913 w 578053"/>
                <a:gd name="connsiteY7" fmla="*/ 40216 h 656958"/>
                <a:gd name="connsiteX0" fmla="*/ 1590 w 659080"/>
                <a:gd name="connsiteY0" fmla="*/ 34544 h 676686"/>
                <a:gd name="connsiteX1" fmla="*/ 649289 w 659080"/>
                <a:gd name="connsiteY1" fmla="*/ 59944 h 676686"/>
                <a:gd name="connsiteX2" fmla="*/ 637383 w 659080"/>
                <a:gd name="connsiteY2" fmla="*/ 676686 h 676686"/>
                <a:gd name="connsiteX3" fmla="*/ 382589 w 659080"/>
                <a:gd name="connsiteY3" fmla="*/ 645731 h 676686"/>
                <a:gd name="connsiteX4" fmla="*/ 392114 w 659080"/>
                <a:gd name="connsiteY4" fmla="*/ 300450 h 676686"/>
                <a:gd name="connsiteX5" fmla="*/ 327820 w 659080"/>
                <a:gd name="connsiteY5" fmla="*/ 648113 h 676686"/>
                <a:gd name="connsiteX6" fmla="*/ 99221 w 659080"/>
                <a:gd name="connsiteY6" fmla="*/ 650494 h 676686"/>
                <a:gd name="connsiteX7" fmla="*/ 1590 w 659080"/>
                <a:gd name="connsiteY7" fmla="*/ 34544 h 676686"/>
                <a:gd name="connsiteX0" fmla="*/ 1590 w 659080"/>
                <a:gd name="connsiteY0" fmla="*/ 46501 h 688643"/>
                <a:gd name="connsiteX1" fmla="*/ 169864 w 659080"/>
                <a:gd name="connsiteY1" fmla="*/ 56027 h 688643"/>
                <a:gd name="connsiteX2" fmla="*/ 649289 w 659080"/>
                <a:gd name="connsiteY2" fmla="*/ 71901 h 688643"/>
                <a:gd name="connsiteX3" fmla="*/ 637383 w 659080"/>
                <a:gd name="connsiteY3" fmla="*/ 688643 h 688643"/>
                <a:gd name="connsiteX4" fmla="*/ 382589 w 659080"/>
                <a:gd name="connsiteY4" fmla="*/ 657688 h 688643"/>
                <a:gd name="connsiteX5" fmla="*/ 392114 w 659080"/>
                <a:gd name="connsiteY5" fmla="*/ 312407 h 688643"/>
                <a:gd name="connsiteX6" fmla="*/ 327820 w 659080"/>
                <a:gd name="connsiteY6" fmla="*/ 660070 h 688643"/>
                <a:gd name="connsiteX7" fmla="*/ 99221 w 659080"/>
                <a:gd name="connsiteY7" fmla="*/ 662451 h 688643"/>
                <a:gd name="connsiteX8" fmla="*/ 1590 w 659080"/>
                <a:gd name="connsiteY8" fmla="*/ 46501 h 688643"/>
                <a:gd name="connsiteX0" fmla="*/ 3417 w 660907"/>
                <a:gd name="connsiteY0" fmla="*/ 46501 h 694201"/>
                <a:gd name="connsiteX1" fmla="*/ 171691 w 660907"/>
                <a:gd name="connsiteY1" fmla="*/ 56027 h 694201"/>
                <a:gd name="connsiteX2" fmla="*/ 651116 w 660907"/>
                <a:gd name="connsiteY2" fmla="*/ 71901 h 694201"/>
                <a:gd name="connsiteX3" fmla="*/ 639210 w 660907"/>
                <a:gd name="connsiteY3" fmla="*/ 688643 h 694201"/>
                <a:gd name="connsiteX4" fmla="*/ 384416 w 660907"/>
                <a:gd name="connsiteY4" fmla="*/ 657688 h 694201"/>
                <a:gd name="connsiteX5" fmla="*/ 393941 w 660907"/>
                <a:gd name="connsiteY5" fmla="*/ 312407 h 694201"/>
                <a:gd name="connsiteX6" fmla="*/ 329647 w 660907"/>
                <a:gd name="connsiteY6" fmla="*/ 660070 h 694201"/>
                <a:gd name="connsiteX7" fmla="*/ 62948 w 660907"/>
                <a:gd name="connsiteY7" fmla="*/ 694201 h 694201"/>
                <a:gd name="connsiteX8" fmla="*/ 3417 w 660907"/>
                <a:gd name="connsiteY8" fmla="*/ 46501 h 694201"/>
                <a:gd name="connsiteX0" fmla="*/ 3417 w 660907"/>
                <a:gd name="connsiteY0" fmla="*/ 46501 h 694201"/>
                <a:gd name="connsiteX1" fmla="*/ 171691 w 660907"/>
                <a:gd name="connsiteY1" fmla="*/ 56027 h 694201"/>
                <a:gd name="connsiteX2" fmla="*/ 651116 w 660907"/>
                <a:gd name="connsiteY2" fmla="*/ 71901 h 694201"/>
                <a:gd name="connsiteX3" fmla="*/ 639210 w 660907"/>
                <a:gd name="connsiteY3" fmla="*/ 688643 h 694201"/>
                <a:gd name="connsiteX4" fmla="*/ 384416 w 660907"/>
                <a:gd name="connsiteY4" fmla="*/ 657688 h 694201"/>
                <a:gd name="connsiteX5" fmla="*/ 329647 w 660907"/>
                <a:gd name="connsiteY5" fmla="*/ 660070 h 694201"/>
                <a:gd name="connsiteX6" fmla="*/ 62948 w 660907"/>
                <a:gd name="connsiteY6" fmla="*/ 694201 h 694201"/>
                <a:gd name="connsiteX7" fmla="*/ 3417 w 660907"/>
                <a:gd name="connsiteY7" fmla="*/ 46501 h 694201"/>
                <a:gd name="connsiteX0" fmla="*/ 3417 w 669698"/>
                <a:gd name="connsiteY0" fmla="*/ 46501 h 723568"/>
                <a:gd name="connsiteX1" fmla="*/ 171691 w 669698"/>
                <a:gd name="connsiteY1" fmla="*/ 56027 h 723568"/>
                <a:gd name="connsiteX2" fmla="*/ 651116 w 669698"/>
                <a:gd name="connsiteY2" fmla="*/ 71901 h 723568"/>
                <a:gd name="connsiteX3" fmla="*/ 651910 w 669698"/>
                <a:gd name="connsiteY3" fmla="*/ 723568 h 723568"/>
                <a:gd name="connsiteX4" fmla="*/ 384416 w 669698"/>
                <a:gd name="connsiteY4" fmla="*/ 657688 h 723568"/>
                <a:gd name="connsiteX5" fmla="*/ 329647 w 669698"/>
                <a:gd name="connsiteY5" fmla="*/ 660070 h 723568"/>
                <a:gd name="connsiteX6" fmla="*/ 62948 w 669698"/>
                <a:gd name="connsiteY6" fmla="*/ 694201 h 723568"/>
                <a:gd name="connsiteX7" fmla="*/ 3417 w 669698"/>
                <a:gd name="connsiteY7" fmla="*/ 46501 h 723568"/>
                <a:gd name="connsiteX0" fmla="*/ 3417 w 669698"/>
                <a:gd name="connsiteY0" fmla="*/ 46501 h 755764"/>
                <a:gd name="connsiteX1" fmla="*/ 171691 w 669698"/>
                <a:gd name="connsiteY1" fmla="*/ 56027 h 755764"/>
                <a:gd name="connsiteX2" fmla="*/ 651116 w 669698"/>
                <a:gd name="connsiteY2" fmla="*/ 71901 h 755764"/>
                <a:gd name="connsiteX3" fmla="*/ 651910 w 669698"/>
                <a:gd name="connsiteY3" fmla="*/ 723568 h 755764"/>
                <a:gd name="connsiteX4" fmla="*/ 329647 w 669698"/>
                <a:gd name="connsiteY4" fmla="*/ 660070 h 755764"/>
                <a:gd name="connsiteX5" fmla="*/ 62948 w 669698"/>
                <a:gd name="connsiteY5" fmla="*/ 694201 h 755764"/>
                <a:gd name="connsiteX6" fmla="*/ 3417 w 669698"/>
                <a:gd name="connsiteY6" fmla="*/ 46501 h 755764"/>
                <a:gd name="connsiteX0" fmla="*/ 3417 w 669698"/>
                <a:gd name="connsiteY0" fmla="*/ 46501 h 754050"/>
                <a:gd name="connsiteX1" fmla="*/ 171691 w 669698"/>
                <a:gd name="connsiteY1" fmla="*/ 56027 h 754050"/>
                <a:gd name="connsiteX2" fmla="*/ 651116 w 669698"/>
                <a:gd name="connsiteY2" fmla="*/ 71901 h 754050"/>
                <a:gd name="connsiteX3" fmla="*/ 651910 w 669698"/>
                <a:gd name="connsiteY3" fmla="*/ 723568 h 754050"/>
                <a:gd name="connsiteX4" fmla="*/ 351872 w 669698"/>
                <a:gd name="connsiteY4" fmla="*/ 647370 h 754050"/>
                <a:gd name="connsiteX5" fmla="*/ 62948 w 669698"/>
                <a:gd name="connsiteY5" fmla="*/ 694201 h 754050"/>
                <a:gd name="connsiteX6" fmla="*/ 3417 w 669698"/>
                <a:gd name="connsiteY6" fmla="*/ 46501 h 754050"/>
                <a:gd name="connsiteX0" fmla="*/ 3417 w 669698"/>
                <a:gd name="connsiteY0" fmla="*/ 46501 h 754050"/>
                <a:gd name="connsiteX1" fmla="*/ 171691 w 669698"/>
                <a:gd name="connsiteY1" fmla="*/ 56027 h 754050"/>
                <a:gd name="connsiteX2" fmla="*/ 651116 w 669698"/>
                <a:gd name="connsiteY2" fmla="*/ 71901 h 754050"/>
                <a:gd name="connsiteX3" fmla="*/ 651910 w 669698"/>
                <a:gd name="connsiteY3" fmla="*/ 723568 h 754050"/>
                <a:gd name="connsiteX4" fmla="*/ 351872 w 669698"/>
                <a:gd name="connsiteY4" fmla="*/ 647370 h 754050"/>
                <a:gd name="connsiteX5" fmla="*/ 62948 w 669698"/>
                <a:gd name="connsiteY5" fmla="*/ 694201 h 754050"/>
                <a:gd name="connsiteX6" fmla="*/ 3417 w 669698"/>
                <a:gd name="connsiteY6" fmla="*/ 46501 h 754050"/>
                <a:gd name="connsiteX0" fmla="*/ 3417 w 669698"/>
                <a:gd name="connsiteY0" fmla="*/ 50693 h 758242"/>
                <a:gd name="connsiteX1" fmla="*/ 146291 w 669698"/>
                <a:gd name="connsiteY1" fmla="*/ 44344 h 758242"/>
                <a:gd name="connsiteX2" fmla="*/ 651116 w 669698"/>
                <a:gd name="connsiteY2" fmla="*/ 76093 h 758242"/>
                <a:gd name="connsiteX3" fmla="*/ 651910 w 669698"/>
                <a:gd name="connsiteY3" fmla="*/ 727760 h 758242"/>
                <a:gd name="connsiteX4" fmla="*/ 351872 w 669698"/>
                <a:gd name="connsiteY4" fmla="*/ 651562 h 758242"/>
                <a:gd name="connsiteX5" fmla="*/ 62948 w 669698"/>
                <a:gd name="connsiteY5" fmla="*/ 698393 h 758242"/>
                <a:gd name="connsiteX6" fmla="*/ 3417 w 669698"/>
                <a:gd name="connsiteY6" fmla="*/ 50693 h 758242"/>
                <a:gd name="connsiteX0" fmla="*/ 15636 w 622386"/>
                <a:gd name="connsiteY0" fmla="*/ 680779 h 740628"/>
                <a:gd name="connsiteX1" fmla="*/ 98979 w 622386"/>
                <a:gd name="connsiteY1" fmla="*/ 26730 h 740628"/>
                <a:gd name="connsiteX2" fmla="*/ 603804 w 622386"/>
                <a:gd name="connsiteY2" fmla="*/ 58479 h 740628"/>
                <a:gd name="connsiteX3" fmla="*/ 604598 w 622386"/>
                <a:gd name="connsiteY3" fmla="*/ 710146 h 740628"/>
                <a:gd name="connsiteX4" fmla="*/ 304560 w 622386"/>
                <a:gd name="connsiteY4" fmla="*/ 633948 h 740628"/>
                <a:gd name="connsiteX5" fmla="*/ 15636 w 622386"/>
                <a:gd name="connsiteY5" fmla="*/ 680779 h 740628"/>
                <a:gd name="connsiteX0" fmla="*/ 76827 w 683577"/>
                <a:gd name="connsiteY0" fmla="*/ 703321 h 763170"/>
                <a:gd name="connsiteX1" fmla="*/ 160170 w 683577"/>
                <a:gd name="connsiteY1" fmla="*/ 49272 h 763170"/>
                <a:gd name="connsiteX2" fmla="*/ 17295 w 683577"/>
                <a:gd name="connsiteY2" fmla="*/ 52447 h 763170"/>
                <a:gd name="connsiteX3" fmla="*/ 664995 w 683577"/>
                <a:gd name="connsiteY3" fmla="*/ 81021 h 763170"/>
                <a:gd name="connsiteX4" fmla="*/ 665789 w 683577"/>
                <a:gd name="connsiteY4" fmla="*/ 732688 h 763170"/>
                <a:gd name="connsiteX5" fmla="*/ 365751 w 683577"/>
                <a:gd name="connsiteY5" fmla="*/ 656490 h 763170"/>
                <a:gd name="connsiteX6" fmla="*/ 76827 w 683577"/>
                <a:gd name="connsiteY6" fmla="*/ 703321 h 763170"/>
                <a:gd name="connsiteX0" fmla="*/ 132963 w 739713"/>
                <a:gd name="connsiteY0" fmla="*/ 857329 h 917178"/>
                <a:gd name="connsiteX1" fmla="*/ 216306 w 739713"/>
                <a:gd name="connsiteY1" fmla="*/ 203280 h 917178"/>
                <a:gd name="connsiteX2" fmla="*/ 73431 w 739713"/>
                <a:gd name="connsiteY2" fmla="*/ 206455 h 917178"/>
                <a:gd name="connsiteX3" fmla="*/ 38507 w 739713"/>
                <a:gd name="connsiteY3" fmla="*/ 80 h 917178"/>
                <a:gd name="connsiteX4" fmla="*/ 721131 w 739713"/>
                <a:gd name="connsiteY4" fmla="*/ 235029 h 917178"/>
                <a:gd name="connsiteX5" fmla="*/ 721925 w 739713"/>
                <a:gd name="connsiteY5" fmla="*/ 886696 h 917178"/>
                <a:gd name="connsiteX6" fmla="*/ 421887 w 739713"/>
                <a:gd name="connsiteY6" fmla="*/ 810498 h 917178"/>
                <a:gd name="connsiteX7" fmla="*/ 132963 w 739713"/>
                <a:gd name="connsiteY7" fmla="*/ 857329 h 917178"/>
                <a:gd name="connsiteX0" fmla="*/ 132963 w 739713"/>
                <a:gd name="connsiteY0" fmla="*/ 946340 h 1006189"/>
                <a:gd name="connsiteX1" fmla="*/ 216306 w 739713"/>
                <a:gd name="connsiteY1" fmla="*/ 292291 h 1006189"/>
                <a:gd name="connsiteX2" fmla="*/ 73431 w 739713"/>
                <a:gd name="connsiteY2" fmla="*/ 295466 h 1006189"/>
                <a:gd name="connsiteX3" fmla="*/ 38507 w 739713"/>
                <a:gd name="connsiteY3" fmla="*/ 89091 h 1006189"/>
                <a:gd name="connsiteX4" fmla="*/ 251232 w 739713"/>
                <a:gd name="connsiteY4" fmla="*/ 9716 h 1006189"/>
                <a:gd name="connsiteX5" fmla="*/ 721131 w 739713"/>
                <a:gd name="connsiteY5" fmla="*/ 324040 h 1006189"/>
                <a:gd name="connsiteX6" fmla="*/ 721925 w 739713"/>
                <a:gd name="connsiteY6" fmla="*/ 975707 h 1006189"/>
                <a:gd name="connsiteX7" fmla="*/ 421887 w 739713"/>
                <a:gd name="connsiteY7" fmla="*/ 899509 h 1006189"/>
                <a:gd name="connsiteX8" fmla="*/ 132963 w 739713"/>
                <a:gd name="connsiteY8" fmla="*/ 946340 h 1006189"/>
                <a:gd name="connsiteX0" fmla="*/ 132963 w 739713"/>
                <a:gd name="connsiteY0" fmla="*/ 946340 h 1006189"/>
                <a:gd name="connsiteX1" fmla="*/ 216306 w 739713"/>
                <a:gd name="connsiteY1" fmla="*/ 292291 h 1006189"/>
                <a:gd name="connsiteX2" fmla="*/ 73431 w 739713"/>
                <a:gd name="connsiteY2" fmla="*/ 295466 h 1006189"/>
                <a:gd name="connsiteX3" fmla="*/ 38507 w 739713"/>
                <a:gd name="connsiteY3" fmla="*/ 89091 h 1006189"/>
                <a:gd name="connsiteX4" fmla="*/ 251232 w 739713"/>
                <a:gd name="connsiteY4" fmla="*/ 9716 h 1006189"/>
                <a:gd name="connsiteX5" fmla="*/ 654457 w 739713"/>
                <a:gd name="connsiteY5" fmla="*/ 50992 h 1006189"/>
                <a:gd name="connsiteX6" fmla="*/ 721131 w 739713"/>
                <a:gd name="connsiteY6" fmla="*/ 324040 h 1006189"/>
                <a:gd name="connsiteX7" fmla="*/ 721925 w 739713"/>
                <a:gd name="connsiteY7" fmla="*/ 975707 h 1006189"/>
                <a:gd name="connsiteX8" fmla="*/ 421887 w 739713"/>
                <a:gd name="connsiteY8" fmla="*/ 899509 h 1006189"/>
                <a:gd name="connsiteX9" fmla="*/ 132963 w 739713"/>
                <a:gd name="connsiteY9" fmla="*/ 946340 h 1006189"/>
                <a:gd name="connsiteX0" fmla="*/ 132963 w 854481"/>
                <a:gd name="connsiteY0" fmla="*/ 946340 h 1006189"/>
                <a:gd name="connsiteX1" fmla="*/ 216306 w 854481"/>
                <a:gd name="connsiteY1" fmla="*/ 292291 h 1006189"/>
                <a:gd name="connsiteX2" fmla="*/ 73431 w 854481"/>
                <a:gd name="connsiteY2" fmla="*/ 295466 h 1006189"/>
                <a:gd name="connsiteX3" fmla="*/ 38507 w 854481"/>
                <a:gd name="connsiteY3" fmla="*/ 89091 h 1006189"/>
                <a:gd name="connsiteX4" fmla="*/ 251232 w 854481"/>
                <a:gd name="connsiteY4" fmla="*/ 9716 h 1006189"/>
                <a:gd name="connsiteX5" fmla="*/ 654457 w 854481"/>
                <a:gd name="connsiteY5" fmla="*/ 50992 h 1006189"/>
                <a:gd name="connsiteX6" fmla="*/ 854481 w 854481"/>
                <a:gd name="connsiteY6" fmla="*/ 327215 h 1006189"/>
                <a:gd name="connsiteX7" fmla="*/ 721925 w 854481"/>
                <a:gd name="connsiteY7" fmla="*/ 975707 h 1006189"/>
                <a:gd name="connsiteX8" fmla="*/ 421887 w 854481"/>
                <a:gd name="connsiteY8" fmla="*/ 899509 h 1006189"/>
                <a:gd name="connsiteX9" fmla="*/ 132963 w 854481"/>
                <a:gd name="connsiteY9" fmla="*/ 946340 h 1006189"/>
                <a:gd name="connsiteX0" fmla="*/ 132963 w 858751"/>
                <a:gd name="connsiteY0" fmla="*/ 946340 h 1006189"/>
                <a:gd name="connsiteX1" fmla="*/ 216306 w 858751"/>
                <a:gd name="connsiteY1" fmla="*/ 292291 h 1006189"/>
                <a:gd name="connsiteX2" fmla="*/ 73431 w 858751"/>
                <a:gd name="connsiteY2" fmla="*/ 295466 h 1006189"/>
                <a:gd name="connsiteX3" fmla="*/ 38507 w 858751"/>
                <a:gd name="connsiteY3" fmla="*/ 89091 h 1006189"/>
                <a:gd name="connsiteX4" fmla="*/ 251232 w 858751"/>
                <a:gd name="connsiteY4" fmla="*/ 9716 h 1006189"/>
                <a:gd name="connsiteX5" fmla="*/ 654457 w 858751"/>
                <a:gd name="connsiteY5" fmla="*/ 50992 h 1006189"/>
                <a:gd name="connsiteX6" fmla="*/ 854481 w 858751"/>
                <a:gd name="connsiteY6" fmla="*/ 327215 h 1006189"/>
                <a:gd name="connsiteX7" fmla="*/ 698907 w 858751"/>
                <a:gd name="connsiteY7" fmla="*/ 463742 h 1006189"/>
                <a:gd name="connsiteX8" fmla="*/ 721925 w 858751"/>
                <a:gd name="connsiteY8" fmla="*/ 975707 h 1006189"/>
                <a:gd name="connsiteX9" fmla="*/ 421887 w 858751"/>
                <a:gd name="connsiteY9" fmla="*/ 899509 h 1006189"/>
                <a:gd name="connsiteX10" fmla="*/ 132963 w 858751"/>
                <a:gd name="connsiteY10" fmla="*/ 946340 h 1006189"/>
                <a:gd name="connsiteX0" fmla="*/ 132963 w 858751"/>
                <a:gd name="connsiteY0" fmla="*/ 946340 h 1006189"/>
                <a:gd name="connsiteX1" fmla="*/ 229006 w 858751"/>
                <a:gd name="connsiteY1" fmla="*/ 298641 h 1006189"/>
                <a:gd name="connsiteX2" fmla="*/ 73431 w 858751"/>
                <a:gd name="connsiteY2" fmla="*/ 295466 h 1006189"/>
                <a:gd name="connsiteX3" fmla="*/ 38507 w 858751"/>
                <a:gd name="connsiteY3" fmla="*/ 89091 h 1006189"/>
                <a:gd name="connsiteX4" fmla="*/ 251232 w 858751"/>
                <a:gd name="connsiteY4" fmla="*/ 9716 h 1006189"/>
                <a:gd name="connsiteX5" fmla="*/ 654457 w 858751"/>
                <a:gd name="connsiteY5" fmla="*/ 50992 h 1006189"/>
                <a:gd name="connsiteX6" fmla="*/ 854481 w 858751"/>
                <a:gd name="connsiteY6" fmla="*/ 327215 h 1006189"/>
                <a:gd name="connsiteX7" fmla="*/ 698907 w 858751"/>
                <a:gd name="connsiteY7" fmla="*/ 463742 h 1006189"/>
                <a:gd name="connsiteX8" fmla="*/ 721925 w 858751"/>
                <a:gd name="connsiteY8" fmla="*/ 975707 h 1006189"/>
                <a:gd name="connsiteX9" fmla="*/ 421887 w 858751"/>
                <a:gd name="connsiteY9" fmla="*/ 899509 h 1006189"/>
                <a:gd name="connsiteX10" fmla="*/ 132963 w 858751"/>
                <a:gd name="connsiteY10" fmla="*/ 946340 h 1006189"/>
                <a:gd name="connsiteX0" fmla="*/ 132963 w 858751"/>
                <a:gd name="connsiteY0" fmla="*/ 946340 h 1006189"/>
                <a:gd name="connsiteX1" fmla="*/ 229006 w 858751"/>
                <a:gd name="connsiteY1" fmla="*/ 298641 h 1006189"/>
                <a:gd name="connsiteX2" fmla="*/ 73431 w 858751"/>
                <a:gd name="connsiteY2" fmla="*/ 295466 h 1006189"/>
                <a:gd name="connsiteX3" fmla="*/ 38507 w 858751"/>
                <a:gd name="connsiteY3" fmla="*/ 89091 h 1006189"/>
                <a:gd name="connsiteX4" fmla="*/ 251232 w 858751"/>
                <a:gd name="connsiteY4" fmla="*/ 9716 h 1006189"/>
                <a:gd name="connsiteX5" fmla="*/ 654457 w 858751"/>
                <a:gd name="connsiteY5" fmla="*/ 50992 h 1006189"/>
                <a:gd name="connsiteX6" fmla="*/ 854481 w 858751"/>
                <a:gd name="connsiteY6" fmla="*/ 327215 h 1006189"/>
                <a:gd name="connsiteX7" fmla="*/ 698907 w 858751"/>
                <a:gd name="connsiteY7" fmla="*/ 463742 h 1006189"/>
                <a:gd name="connsiteX8" fmla="*/ 721925 w 858751"/>
                <a:gd name="connsiteY8" fmla="*/ 975707 h 1006189"/>
                <a:gd name="connsiteX9" fmla="*/ 421887 w 858751"/>
                <a:gd name="connsiteY9" fmla="*/ 899509 h 1006189"/>
                <a:gd name="connsiteX10" fmla="*/ 132963 w 858751"/>
                <a:gd name="connsiteY10" fmla="*/ 946340 h 1006189"/>
                <a:gd name="connsiteX0" fmla="*/ 132963 w 858751"/>
                <a:gd name="connsiteY0" fmla="*/ 946340 h 1006189"/>
                <a:gd name="connsiteX1" fmla="*/ 229006 w 858751"/>
                <a:gd name="connsiteY1" fmla="*/ 298641 h 1006189"/>
                <a:gd name="connsiteX2" fmla="*/ 73431 w 858751"/>
                <a:gd name="connsiteY2" fmla="*/ 295466 h 1006189"/>
                <a:gd name="connsiteX3" fmla="*/ 38507 w 858751"/>
                <a:gd name="connsiteY3" fmla="*/ 89091 h 1006189"/>
                <a:gd name="connsiteX4" fmla="*/ 251232 w 858751"/>
                <a:gd name="connsiteY4" fmla="*/ 9716 h 1006189"/>
                <a:gd name="connsiteX5" fmla="*/ 654457 w 858751"/>
                <a:gd name="connsiteY5" fmla="*/ 50992 h 1006189"/>
                <a:gd name="connsiteX6" fmla="*/ 854481 w 858751"/>
                <a:gd name="connsiteY6" fmla="*/ 327215 h 1006189"/>
                <a:gd name="connsiteX7" fmla="*/ 698907 w 858751"/>
                <a:gd name="connsiteY7" fmla="*/ 463742 h 1006189"/>
                <a:gd name="connsiteX8" fmla="*/ 721925 w 858751"/>
                <a:gd name="connsiteY8" fmla="*/ 975707 h 1006189"/>
                <a:gd name="connsiteX9" fmla="*/ 421887 w 858751"/>
                <a:gd name="connsiteY9" fmla="*/ 899509 h 1006189"/>
                <a:gd name="connsiteX10" fmla="*/ 132963 w 858751"/>
                <a:gd name="connsiteY10" fmla="*/ 946340 h 1006189"/>
                <a:gd name="connsiteX0" fmla="*/ 132963 w 858751"/>
                <a:gd name="connsiteY0" fmla="*/ 946340 h 1006189"/>
                <a:gd name="connsiteX1" fmla="*/ 229006 w 858751"/>
                <a:gd name="connsiteY1" fmla="*/ 298641 h 1006189"/>
                <a:gd name="connsiteX2" fmla="*/ 73431 w 858751"/>
                <a:gd name="connsiteY2" fmla="*/ 281178 h 1006189"/>
                <a:gd name="connsiteX3" fmla="*/ 38507 w 858751"/>
                <a:gd name="connsiteY3" fmla="*/ 89091 h 1006189"/>
                <a:gd name="connsiteX4" fmla="*/ 251232 w 858751"/>
                <a:gd name="connsiteY4" fmla="*/ 9716 h 1006189"/>
                <a:gd name="connsiteX5" fmla="*/ 654457 w 858751"/>
                <a:gd name="connsiteY5" fmla="*/ 50992 h 1006189"/>
                <a:gd name="connsiteX6" fmla="*/ 854481 w 858751"/>
                <a:gd name="connsiteY6" fmla="*/ 327215 h 1006189"/>
                <a:gd name="connsiteX7" fmla="*/ 698907 w 858751"/>
                <a:gd name="connsiteY7" fmla="*/ 463742 h 1006189"/>
                <a:gd name="connsiteX8" fmla="*/ 721925 w 858751"/>
                <a:gd name="connsiteY8" fmla="*/ 975707 h 1006189"/>
                <a:gd name="connsiteX9" fmla="*/ 421887 w 858751"/>
                <a:gd name="connsiteY9" fmla="*/ 899509 h 1006189"/>
                <a:gd name="connsiteX10" fmla="*/ 132963 w 858751"/>
                <a:gd name="connsiteY10" fmla="*/ 946340 h 1006189"/>
                <a:gd name="connsiteX0" fmla="*/ 132963 w 858751"/>
                <a:gd name="connsiteY0" fmla="*/ 946340 h 1006189"/>
                <a:gd name="connsiteX1" fmla="*/ 229006 w 858751"/>
                <a:gd name="connsiteY1" fmla="*/ 298641 h 1006189"/>
                <a:gd name="connsiteX2" fmla="*/ 73431 w 858751"/>
                <a:gd name="connsiteY2" fmla="*/ 281178 h 1006189"/>
                <a:gd name="connsiteX3" fmla="*/ 38507 w 858751"/>
                <a:gd name="connsiteY3" fmla="*/ 89091 h 1006189"/>
                <a:gd name="connsiteX4" fmla="*/ 251232 w 858751"/>
                <a:gd name="connsiteY4" fmla="*/ 9716 h 1006189"/>
                <a:gd name="connsiteX5" fmla="*/ 654457 w 858751"/>
                <a:gd name="connsiteY5" fmla="*/ 50992 h 1006189"/>
                <a:gd name="connsiteX6" fmla="*/ 854481 w 858751"/>
                <a:gd name="connsiteY6" fmla="*/ 327215 h 1006189"/>
                <a:gd name="connsiteX7" fmla="*/ 698907 w 858751"/>
                <a:gd name="connsiteY7" fmla="*/ 463742 h 1006189"/>
                <a:gd name="connsiteX8" fmla="*/ 721925 w 858751"/>
                <a:gd name="connsiteY8" fmla="*/ 975707 h 1006189"/>
                <a:gd name="connsiteX9" fmla="*/ 421887 w 858751"/>
                <a:gd name="connsiteY9" fmla="*/ 899509 h 1006189"/>
                <a:gd name="connsiteX10" fmla="*/ 132963 w 858751"/>
                <a:gd name="connsiteY10" fmla="*/ 946340 h 1006189"/>
                <a:gd name="connsiteX0" fmla="*/ 139072 w 864860"/>
                <a:gd name="connsiteY0" fmla="*/ 946340 h 1006189"/>
                <a:gd name="connsiteX1" fmla="*/ 235115 w 864860"/>
                <a:gd name="connsiteY1" fmla="*/ 298641 h 1006189"/>
                <a:gd name="connsiteX2" fmla="*/ 79540 w 864860"/>
                <a:gd name="connsiteY2" fmla="*/ 281178 h 1006189"/>
                <a:gd name="connsiteX3" fmla="*/ 44616 w 864860"/>
                <a:gd name="connsiteY3" fmla="*/ 89091 h 1006189"/>
                <a:gd name="connsiteX4" fmla="*/ 257341 w 864860"/>
                <a:gd name="connsiteY4" fmla="*/ 9716 h 1006189"/>
                <a:gd name="connsiteX5" fmla="*/ 660566 w 864860"/>
                <a:gd name="connsiteY5" fmla="*/ 50992 h 1006189"/>
                <a:gd name="connsiteX6" fmla="*/ 860590 w 864860"/>
                <a:gd name="connsiteY6" fmla="*/ 327215 h 1006189"/>
                <a:gd name="connsiteX7" fmla="*/ 705016 w 864860"/>
                <a:gd name="connsiteY7" fmla="*/ 463742 h 1006189"/>
                <a:gd name="connsiteX8" fmla="*/ 728034 w 864860"/>
                <a:gd name="connsiteY8" fmla="*/ 975707 h 1006189"/>
                <a:gd name="connsiteX9" fmla="*/ 427996 w 864860"/>
                <a:gd name="connsiteY9" fmla="*/ 899509 h 1006189"/>
                <a:gd name="connsiteX10" fmla="*/ 139072 w 864860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281178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281178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99869 w 825657"/>
                <a:gd name="connsiteY0" fmla="*/ 946340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99869 w 825657"/>
                <a:gd name="connsiteY10" fmla="*/ 946340 h 1006189"/>
                <a:gd name="connsiteX0" fmla="*/ 111776 w 825657"/>
                <a:gd name="connsiteY0" fmla="*/ 936815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111776 w 825657"/>
                <a:gd name="connsiteY10" fmla="*/ 936815 h 1006189"/>
                <a:gd name="connsiteX0" fmla="*/ 111776 w 825657"/>
                <a:gd name="connsiteY0" fmla="*/ 936815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111776 w 825657"/>
                <a:gd name="connsiteY10" fmla="*/ 936815 h 1006189"/>
                <a:gd name="connsiteX0" fmla="*/ 111776 w 825657"/>
                <a:gd name="connsiteY0" fmla="*/ 936815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111776 w 825657"/>
                <a:gd name="connsiteY10" fmla="*/ 936815 h 1006189"/>
                <a:gd name="connsiteX0" fmla="*/ 111776 w 825657"/>
                <a:gd name="connsiteY0" fmla="*/ 936815 h 1006189"/>
                <a:gd name="connsiteX1" fmla="*/ 195912 w 825657"/>
                <a:gd name="connsiteY1" fmla="*/ 298641 h 1006189"/>
                <a:gd name="connsiteX2" fmla="*/ 40337 w 825657"/>
                <a:gd name="connsiteY2" fmla="*/ 304990 h 1006189"/>
                <a:gd name="connsiteX3" fmla="*/ 5413 w 825657"/>
                <a:gd name="connsiteY3" fmla="*/ 89091 h 1006189"/>
                <a:gd name="connsiteX4" fmla="*/ 218138 w 825657"/>
                <a:gd name="connsiteY4" fmla="*/ 9716 h 1006189"/>
                <a:gd name="connsiteX5" fmla="*/ 621363 w 825657"/>
                <a:gd name="connsiteY5" fmla="*/ 50992 h 1006189"/>
                <a:gd name="connsiteX6" fmla="*/ 821387 w 825657"/>
                <a:gd name="connsiteY6" fmla="*/ 327215 h 1006189"/>
                <a:gd name="connsiteX7" fmla="*/ 665813 w 825657"/>
                <a:gd name="connsiteY7" fmla="*/ 463742 h 1006189"/>
                <a:gd name="connsiteX8" fmla="*/ 688831 w 825657"/>
                <a:gd name="connsiteY8" fmla="*/ 975707 h 1006189"/>
                <a:gd name="connsiteX9" fmla="*/ 388793 w 825657"/>
                <a:gd name="connsiteY9" fmla="*/ 899509 h 1006189"/>
                <a:gd name="connsiteX10" fmla="*/ 111776 w 825657"/>
                <a:gd name="connsiteY10" fmla="*/ 936815 h 1006189"/>
                <a:gd name="connsiteX0" fmla="*/ 111776 w 825657"/>
                <a:gd name="connsiteY0" fmla="*/ 927099 h 996473"/>
                <a:gd name="connsiteX1" fmla="*/ 195912 w 825657"/>
                <a:gd name="connsiteY1" fmla="*/ 288925 h 996473"/>
                <a:gd name="connsiteX2" fmla="*/ 40337 w 825657"/>
                <a:gd name="connsiteY2" fmla="*/ 295274 h 996473"/>
                <a:gd name="connsiteX3" fmla="*/ 5413 w 825657"/>
                <a:gd name="connsiteY3" fmla="*/ 79375 h 996473"/>
                <a:gd name="connsiteX4" fmla="*/ 218138 w 825657"/>
                <a:gd name="connsiteY4" fmla="*/ 0 h 996473"/>
                <a:gd name="connsiteX5" fmla="*/ 621363 w 825657"/>
                <a:gd name="connsiteY5" fmla="*/ 41276 h 996473"/>
                <a:gd name="connsiteX6" fmla="*/ 821387 w 825657"/>
                <a:gd name="connsiteY6" fmla="*/ 317499 h 996473"/>
                <a:gd name="connsiteX7" fmla="*/ 665813 w 825657"/>
                <a:gd name="connsiteY7" fmla="*/ 454026 h 996473"/>
                <a:gd name="connsiteX8" fmla="*/ 688831 w 825657"/>
                <a:gd name="connsiteY8" fmla="*/ 965991 h 996473"/>
                <a:gd name="connsiteX9" fmla="*/ 388793 w 825657"/>
                <a:gd name="connsiteY9" fmla="*/ 889793 h 996473"/>
                <a:gd name="connsiteX10" fmla="*/ 111776 w 825657"/>
                <a:gd name="connsiteY10" fmla="*/ 927099 h 996473"/>
                <a:gd name="connsiteX0" fmla="*/ 111776 w 825657"/>
                <a:gd name="connsiteY0" fmla="*/ 927099 h 996473"/>
                <a:gd name="connsiteX1" fmla="*/ 195912 w 825657"/>
                <a:gd name="connsiteY1" fmla="*/ 288925 h 996473"/>
                <a:gd name="connsiteX2" fmla="*/ 40337 w 825657"/>
                <a:gd name="connsiteY2" fmla="*/ 295274 h 996473"/>
                <a:gd name="connsiteX3" fmla="*/ 5413 w 825657"/>
                <a:gd name="connsiteY3" fmla="*/ 79375 h 996473"/>
                <a:gd name="connsiteX4" fmla="*/ 218138 w 825657"/>
                <a:gd name="connsiteY4" fmla="*/ 0 h 996473"/>
                <a:gd name="connsiteX5" fmla="*/ 621363 w 825657"/>
                <a:gd name="connsiteY5" fmla="*/ 41276 h 996473"/>
                <a:gd name="connsiteX6" fmla="*/ 821387 w 825657"/>
                <a:gd name="connsiteY6" fmla="*/ 317499 h 996473"/>
                <a:gd name="connsiteX7" fmla="*/ 665813 w 825657"/>
                <a:gd name="connsiteY7" fmla="*/ 454026 h 996473"/>
                <a:gd name="connsiteX8" fmla="*/ 688831 w 825657"/>
                <a:gd name="connsiteY8" fmla="*/ 965991 h 996473"/>
                <a:gd name="connsiteX9" fmla="*/ 388793 w 825657"/>
                <a:gd name="connsiteY9" fmla="*/ 889793 h 996473"/>
                <a:gd name="connsiteX10" fmla="*/ 111776 w 825657"/>
                <a:gd name="connsiteY10" fmla="*/ 927099 h 996473"/>
                <a:gd name="connsiteX0" fmla="*/ 111776 w 825657"/>
                <a:gd name="connsiteY0" fmla="*/ 936624 h 1005998"/>
                <a:gd name="connsiteX1" fmla="*/ 195912 w 825657"/>
                <a:gd name="connsiteY1" fmla="*/ 298450 h 1005998"/>
                <a:gd name="connsiteX2" fmla="*/ 40337 w 825657"/>
                <a:gd name="connsiteY2" fmla="*/ 304799 h 1005998"/>
                <a:gd name="connsiteX3" fmla="*/ 5413 w 825657"/>
                <a:gd name="connsiteY3" fmla="*/ 88900 h 1005998"/>
                <a:gd name="connsiteX4" fmla="*/ 210994 w 825657"/>
                <a:gd name="connsiteY4" fmla="*/ 0 h 1005998"/>
                <a:gd name="connsiteX5" fmla="*/ 621363 w 825657"/>
                <a:gd name="connsiteY5" fmla="*/ 50801 h 1005998"/>
                <a:gd name="connsiteX6" fmla="*/ 821387 w 825657"/>
                <a:gd name="connsiteY6" fmla="*/ 327024 h 1005998"/>
                <a:gd name="connsiteX7" fmla="*/ 665813 w 825657"/>
                <a:gd name="connsiteY7" fmla="*/ 463551 h 1005998"/>
                <a:gd name="connsiteX8" fmla="*/ 688831 w 825657"/>
                <a:gd name="connsiteY8" fmla="*/ 975516 h 1005998"/>
                <a:gd name="connsiteX9" fmla="*/ 388793 w 825657"/>
                <a:gd name="connsiteY9" fmla="*/ 899318 h 1005998"/>
                <a:gd name="connsiteX10" fmla="*/ 111776 w 825657"/>
                <a:gd name="connsiteY10" fmla="*/ 936624 h 1005998"/>
                <a:gd name="connsiteX0" fmla="*/ 111776 w 825657"/>
                <a:gd name="connsiteY0" fmla="*/ 936624 h 1005998"/>
                <a:gd name="connsiteX1" fmla="*/ 195912 w 825657"/>
                <a:gd name="connsiteY1" fmla="*/ 298450 h 1005998"/>
                <a:gd name="connsiteX2" fmla="*/ 40337 w 825657"/>
                <a:gd name="connsiteY2" fmla="*/ 304799 h 1005998"/>
                <a:gd name="connsiteX3" fmla="*/ 5413 w 825657"/>
                <a:gd name="connsiteY3" fmla="*/ 88900 h 1005998"/>
                <a:gd name="connsiteX4" fmla="*/ 210994 w 825657"/>
                <a:gd name="connsiteY4" fmla="*/ 0 h 1005998"/>
                <a:gd name="connsiteX5" fmla="*/ 621363 w 825657"/>
                <a:gd name="connsiteY5" fmla="*/ 50801 h 1005998"/>
                <a:gd name="connsiteX6" fmla="*/ 821387 w 825657"/>
                <a:gd name="connsiteY6" fmla="*/ 327024 h 1005998"/>
                <a:gd name="connsiteX7" fmla="*/ 665813 w 825657"/>
                <a:gd name="connsiteY7" fmla="*/ 463551 h 1005998"/>
                <a:gd name="connsiteX8" fmla="*/ 688831 w 825657"/>
                <a:gd name="connsiteY8" fmla="*/ 975516 h 1005998"/>
                <a:gd name="connsiteX9" fmla="*/ 388793 w 825657"/>
                <a:gd name="connsiteY9" fmla="*/ 899318 h 1005998"/>
                <a:gd name="connsiteX10" fmla="*/ 111776 w 825657"/>
                <a:gd name="connsiteY10" fmla="*/ 936624 h 1005998"/>
                <a:gd name="connsiteX0" fmla="*/ 111776 w 825657"/>
                <a:gd name="connsiteY0" fmla="*/ 936624 h 1005998"/>
                <a:gd name="connsiteX1" fmla="*/ 195912 w 825657"/>
                <a:gd name="connsiteY1" fmla="*/ 298450 h 1005998"/>
                <a:gd name="connsiteX2" fmla="*/ 40337 w 825657"/>
                <a:gd name="connsiteY2" fmla="*/ 304799 h 1005998"/>
                <a:gd name="connsiteX3" fmla="*/ 5413 w 825657"/>
                <a:gd name="connsiteY3" fmla="*/ 88900 h 1005998"/>
                <a:gd name="connsiteX4" fmla="*/ 210994 w 825657"/>
                <a:gd name="connsiteY4" fmla="*/ 0 h 1005998"/>
                <a:gd name="connsiteX5" fmla="*/ 621363 w 825657"/>
                <a:gd name="connsiteY5" fmla="*/ 50801 h 1005998"/>
                <a:gd name="connsiteX6" fmla="*/ 821387 w 825657"/>
                <a:gd name="connsiteY6" fmla="*/ 327024 h 1005998"/>
                <a:gd name="connsiteX7" fmla="*/ 665813 w 825657"/>
                <a:gd name="connsiteY7" fmla="*/ 463551 h 1005998"/>
                <a:gd name="connsiteX8" fmla="*/ 688831 w 825657"/>
                <a:gd name="connsiteY8" fmla="*/ 975516 h 1005998"/>
                <a:gd name="connsiteX9" fmla="*/ 388793 w 825657"/>
                <a:gd name="connsiteY9" fmla="*/ 899318 h 1005998"/>
                <a:gd name="connsiteX10" fmla="*/ 111776 w 825657"/>
                <a:gd name="connsiteY10" fmla="*/ 936624 h 1005998"/>
                <a:gd name="connsiteX0" fmla="*/ 111776 w 825657"/>
                <a:gd name="connsiteY0" fmla="*/ 936624 h 1005998"/>
                <a:gd name="connsiteX1" fmla="*/ 195912 w 825657"/>
                <a:gd name="connsiteY1" fmla="*/ 298450 h 1005998"/>
                <a:gd name="connsiteX2" fmla="*/ 40337 w 825657"/>
                <a:gd name="connsiteY2" fmla="*/ 304799 h 1005998"/>
                <a:gd name="connsiteX3" fmla="*/ 5413 w 825657"/>
                <a:gd name="connsiteY3" fmla="*/ 88900 h 1005998"/>
                <a:gd name="connsiteX4" fmla="*/ 210994 w 825657"/>
                <a:gd name="connsiteY4" fmla="*/ 0 h 1005998"/>
                <a:gd name="connsiteX5" fmla="*/ 621363 w 825657"/>
                <a:gd name="connsiteY5" fmla="*/ 50801 h 1005998"/>
                <a:gd name="connsiteX6" fmla="*/ 821387 w 825657"/>
                <a:gd name="connsiteY6" fmla="*/ 327024 h 1005998"/>
                <a:gd name="connsiteX7" fmla="*/ 665813 w 825657"/>
                <a:gd name="connsiteY7" fmla="*/ 463551 h 1005998"/>
                <a:gd name="connsiteX8" fmla="*/ 688831 w 825657"/>
                <a:gd name="connsiteY8" fmla="*/ 975516 h 1005998"/>
                <a:gd name="connsiteX9" fmla="*/ 388793 w 825657"/>
                <a:gd name="connsiteY9" fmla="*/ 899318 h 1005998"/>
                <a:gd name="connsiteX10" fmla="*/ 111776 w 825657"/>
                <a:gd name="connsiteY10" fmla="*/ 936624 h 1005998"/>
                <a:gd name="connsiteX0" fmla="*/ 111776 w 825657"/>
                <a:gd name="connsiteY0" fmla="*/ 936624 h 1005998"/>
                <a:gd name="connsiteX1" fmla="*/ 195912 w 825657"/>
                <a:gd name="connsiteY1" fmla="*/ 298450 h 1005998"/>
                <a:gd name="connsiteX2" fmla="*/ 40337 w 825657"/>
                <a:gd name="connsiteY2" fmla="*/ 304799 h 1005998"/>
                <a:gd name="connsiteX3" fmla="*/ 5413 w 825657"/>
                <a:gd name="connsiteY3" fmla="*/ 88900 h 1005998"/>
                <a:gd name="connsiteX4" fmla="*/ 210994 w 825657"/>
                <a:gd name="connsiteY4" fmla="*/ 0 h 1005998"/>
                <a:gd name="connsiteX5" fmla="*/ 621363 w 825657"/>
                <a:gd name="connsiteY5" fmla="*/ 50801 h 1005998"/>
                <a:gd name="connsiteX6" fmla="*/ 821387 w 825657"/>
                <a:gd name="connsiteY6" fmla="*/ 327024 h 1005998"/>
                <a:gd name="connsiteX7" fmla="*/ 665813 w 825657"/>
                <a:gd name="connsiteY7" fmla="*/ 463551 h 1005998"/>
                <a:gd name="connsiteX8" fmla="*/ 688831 w 825657"/>
                <a:gd name="connsiteY8" fmla="*/ 975516 h 1005998"/>
                <a:gd name="connsiteX9" fmla="*/ 388793 w 825657"/>
                <a:gd name="connsiteY9" fmla="*/ 899318 h 1005998"/>
                <a:gd name="connsiteX10" fmla="*/ 111776 w 825657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  <a:gd name="connsiteX0" fmla="*/ 111776 w 818680"/>
                <a:gd name="connsiteY0" fmla="*/ 936624 h 1005998"/>
                <a:gd name="connsiteX1" fmla="*/ 195912 w 818680"/>
                <a:gd name="connsiteY1" fmla="*/ 298450 h 1005998"/>
                <a:gd name="connsiteX2" fmla="*/ 40337 w 818680"/>
                <a:gd name="connsiteY2" fmla="*/ 304799 h 1005998"/>
                <a:gd name="connsiteX3" fmla="*/ 5413 w 818680"/>
                <a:gd name="connsiteY3" fmla="*/ 88900 h 1005998"/>
                <a:gd name="connsiteX4" fmla="*/ 210994 w 818680"/>
                <a:gd name="connsiteY4" fmla="*/ 0 h 1005998"/>
                <a:gd name="connsiteX5" fmla="*/ 621363 w 818680"/>
                <a:gd name="connsiteY5" fmla="*/ 50801 h 1005998"/>
                <a:gd name="connsiteX6" fmla="*/ 814243 w 818680"/>
                <a:gd name="connsiteY6" fmla="*/ 327024 h 1005998"/>
                <a:gd name="connsiteX7" fmla="*/ 665813 w 818680"/>
                <a:gd name="connsiteY7" fmla="*/ 463551 h 1005998"/>
                <a:gd name="connsiteX8" fmla="*/ 688831 w 818680"/>
                <a:gd name="connsiteY8" fmla="*/ 975516 h 1005998"/>
                <a:gd name="connsiteX9" fmla="*/ 388793 w 818680"/>
                <a:gd name="connsiteY9" fmla="*/ 899318 h 1005998"/>
                <a:gd name="connsiteX10" fmla="*/ 111776 w 818680"/>
                <a:gd name="connsiteY10" fmla="*/ 936624 h 1005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18680" h="1005998">
                  <a:moveTo>
                    <a:pt x="111776" y="936624"/>
                  </a:moveTo>
                  <a:cubicBezTo>
                    <a:pt x="77513" y="835421"/>
                    <a:pt x="214565" y="745067"/>
                    <a:pt x="195912" y="298450"/>
                  </a:cubicBezTo>
                  <a:cubicBezTo>
                    <a:pt x="192605" y="290777"/>
                    <a:pt x="131618" y="236802"/>
                    <a:pt x="40337" y="304799"/>
                  </a:cubicBezTo>
                  <a:cubicBezTo>
                    <a:pt x="16261" y="267758"/>
                    <a:pt x="-12049" y="165100"/>
                    <a:pt x="5413" y="88900"/>
                  </a:cubicBezTo>
                  <a:cubicBezTo>
                    <a:pt x="69177" y="41274"/>
                    <a:pt x="173423" y="10848"/>
                    <a:pt x="210994" y="0"/>
                  </a:cubicBezTo>
                  <a:cubicBezTo>
                    <a:pt x="404933" y="35189"/>
                    <a:pt x="404934" y="72233"/>
                    <a:pt x="621363" y="50801"/>
                  </a:cubicBezTo>
                  <a:cubicBezTo>
                    <a:pt x="742542" y="69851"/>
                    <a:pt x="781435" y="256116"/>
                    <a:pt x="814243" y="327024"/>
                  </a:cubicBezTo>
                  <a:cubicBezTo>
                    <a:pt x="847051" y="397932"/>
                    <a:pt x="687906" y="355469"/>
                    <a:pt x="665813" y="463551"/>
                  </a:cubicBezTo>
                  <a:cubicBezTo>
                    <a:pt x="643720" y="571633"/>
                    <a:pt x="722301" y="838330"/>
                    <a:pt x="688831" y="975516"/>
                  </a:cubicBezTo>
                  <a:cubicBezTo>
                    <a:pt x="635253" y="1073544"/>
                    <a:pt x="486953" y="904212"/>
                    <a:pt x="388793" y="899318"/>
                  </a:cubicBezTo>
                  <a:cubicBezTo>
                    <a:pt x="292485" y="914928"/>
                    <a:pt x="179509" y="935301"/>
                    <a:pt x="111776" y="936624"/>
                  </a:cubicBezTo>
                  <a:close/>
                </a:path>
              </a:pathLst>
            </a:custGeom>
            <a:solidFill>
              <a:srgbClr val="54895D"/>
            </a:solidFill>
            <a:ln>
              <a:solidFill>
                <a:srgbClr val="5489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7133A6-37A3-F9E8-BB91-E6ABDEF673FF}"/>
              </a:ext>
            </a:extLst>
          </p:cNvPr>
          <p:cNvGrpSpPr/>
          <p:nvPr/>
        </p:nvGrpSpPr>
        <p:grpSpPr>
          <a:xfrm>
            <a:off x="2627641" y="175639"/>
            <a:ext cx="1888503" cy="2233077"/>
            <a:chOff x="1313722" y="207541"/>
            <a:chExt cx="5073471" cy="599917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0DD70EA-943C-6E64-3CE3-50DBBBA05B58}"/>
                </a:ext>
              </a:extLst>
            </p:cNvPr>
            <p:cNvGrpSpPr/>
            <p:nvPr/>
          </p:nvGrpSpPr>
          <p:grpSpPr>
            <a:xfrm>
              <a:off x="2230654" y="207541"/>
              <a:ext cx="3131776" cy="2040634"/>
              <a:chOff x="2230654" y="207541"/>
              <a:chExt cx="3131776" cy="2040634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9DC357F-9419-9BC2-73BA-0261ECC85B63}"/>
                  </a:ext>
                </a:extLst>
              </p:cNvPr>
              <p:cNvSpPr/>
              <p:nvPr/>
            </p:nvSpPr>
            <p:spPr>
              <a:xfrm>
                <a:off x="2230654" y="274097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solidFill>
                <a:schemeClr val="tx1">
                  <a:alpha val="3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E8D89BC-3F44-3153-82CB-3C1055167550}"/>
                  </a:ext>
                </a:extLst>
              </p:cNvPr>
              <p:cNvSpPr/>
              <p:nvPr/>
            </p:nvSpPr>
            <p:spPr>
              <a:xfrm>
                <a:off x="2230654" y="207541"/>
                <a:ext cx="3131776" cy="1974078"/>
              </a:xfrm>
              <a:custGeom>
                <a:avLst/>
                <a:gdLst>
                  <a:gd name="connsiteX0" fmla="*/ 1609365 w 3131776"/>
                  <a:gd name="connsiteY0" fmla="*/ 0 h 1974078"/>
                  <a:gd name="connsiteX1" fmla="*/ 3130130 w 3131776"/>
                  <a:gd name="connsiteY1" fmla="*/ 1615841 h 1974078"/>
                  <a:gd name="connsiteX2" fmla="*/ 3131776 w 3131776"/>
                  <a:gd name="connsiteY2" fmla="*/ 1717233 h 1974078"/>
                  <a:gd name="connsiteX3" fmla="*/ 2944625 w 3131776"/>
                  <a:gd name="connsiteY3" fmla="*/ 1640181 h 1974078"/>
                  <a:gd name="connsiteX4" fmla="*/ 2422638 w 3131776"/>
                  <a:gd name="connsiteY4" fmla="*/ 1505311 h 1974078"/>
                  <a:gd name="connsiteX5" fmla="*/ 2398701 w 3131776"/>
                  <a:gd name="connsiteY5" fmla="*/ 1502091 h 1974078"/>
                  <a:gd name="connsiteX6" fmla="*/ 2398074 w 3131776"/>
                  <a:gd name="connsiteY6" fmla="*/ 1488693 h 1974078"/>
                  <a:gd name="connsiteX7" fmla="*/ 2396422 w 3131776"/>
                  <a:gd name="connsiteY7" fmla="*/ 1481859 h 1974078"/>
                  <a:gd name="connsiteX8" fmla="*/ 2412481 w 3131776"/>
                  <a:gd name="connsiteY8" fmla="*/ 1451357 h 1974078"/>
                  <a:gd name="connsiteX9" fmla="*/ 1532149 w 3131776"/>
                  <a:gd name="connsiteY9" fmla="*/ 1043143 h 1974078"/>
                  <a:gd name="connsiteX10" fmla="*/ 704848 w 3131776"/>
                  <a:gd name="connsiteY10" fmla="*/ 1552082 h 1974078"/>
                  <a:gd name="connsiteX11" fmla="*/ 736291 w 3131776"/>
                  <a:gd name="connsiteY11" fmla="*/ 1600753 h 1974078"/>
                  <a:gd name="connsiteX12" fmla="*/ 681695 w 3131776"/>
                  <a:gd name="connsiteY12" fmla="*/ 1616498 h 1974078"/>
                  <a:gd name="connsiteX13" fmla="*/ 64999 w 3131776"/>
                  <a:gd name="connsiteY13" fmla="*/ 1924577 h 1974078"/>
                  <a:gd name="connsiteX14" fmla="*/ 2236 w 3131776"/>
                  <a:gd name="connsiteY14" fmla="*/ 1974078 h 1974078"/>
                  <a:gd name="connsiteX15" fmla="*/ 450 w 3131776"/>
                  <a:gd name="connsiteY15" fmla="*/ 1940242 h 1974078"/>
                  <a:gd name="connsiteX16" fmla="*/ 1609365 w 3131776"/>
                  <a:gd name="connsiteY16" fmla="*/ 0 h 197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31776" h="1974078">
                    <a:moveTo>
                      <a:pt x="1609365" y="0"/>
                    </a:moveTo>
                    <a:cubicBezTo>
                      <a:pt x="2635698" y="47601"/>
                      <a:pt x="3087585" y="784523"/>
                      <a:pt x="3130130" y="1615841"/>
                    </a:cubicBezTo>
                    <a:lnTo>
                      <a:pt x="3131776" y="1717233"/>
                    </a:lnTo>
                    <a:lnTo>
                      <a:pt x="2944625" y="1640181"/>
                    </a:lnTo>
                    <a:cubicBezTo>
                      <a:pt x="2787510" y="1584048"/>
                      <a:pt x="2613762" y="1538513"/>
                      <a:pt x="2422638" y="1505311"/>
                    </a:cubicBezTo>
                    <a:lnTo>
                      <a:pt x="2398701" y="1502091"/>
                    </a:lnTo>
                    <a:lnTo>
                      <a:pt x="2398074" y="1488693"/>
                    </a:lnTo>
                    <a:lnTo>
                      <a:pt x="2396422" y="1481859"/>
                    </a:lnTo>
                    <a:lnTo>
                      <a:pt x="2412481" y="1451357"/>
                    </a:lnTo>
                    <a:cubicBezTo>
                      <a:pt x="2780688" y="662143"/>
                      <a:pt x="1831200" y="281142"/>
                      <a:pt x="1532149" y="1043143"/>
                    </a:cubicBezTo>
                    <a:cubicBezTo>
                      <a:pt x="1220637" y="249392"/>
                      <a:pt x="203357" y="695877"/>
                      <a:pt x="704848" y="1552082"/>
                    </a:cubicBezTo>
                    <a:lnTo>
                      <a:pt x="736291" y="1600753"/>
                    </a:lnTo>
                    <a:lnTo>
                      <a:pt x="681695" y="1616498"/>
                    </a:lnTo>
                    <a:cubicBezTo>
                      <a:pt x="445028" y="1696288"/>
                      <a:pt x="239636" y="1800984"/>
                      <a:pt x="64999" y="1924577"/>
                    </a:cubicBezTo>
                    <a:lnTo>
                      <a:pt x="2236" y="1974078"/>
                    </a:lnTo>
                    <a:lnTo>
                      <a:pt x="450" y="1940242"/>
                    </a:lnTo>
                    <a:cubicBezTo>
                      <a:pt x="-17529" y="965124"/>
                      <a:pt x="501760" y="14267"/>
                      <a:pt x="1609365" y="0"/>
                    </a:cubicBezTo>
                    <a:close/>
                  </a:path>
                </a:pathLst>
              </a:custGeom>
              <a:solidFill>
                <a:srgbClr val="EA4F83"/>
              </a:solidFill>
              <a:ln>
                <a:solidFill>
                  <a:srgbClr val="EA4F8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EAF2362-F860-3F00-9458-EB950941AAFA}"/>
                </a:ext>
              </a:extLst>
            </p:cNvPr>
            <p:cNvGrpSpPr/>
            <p:nvPr/>
          </p:nvGrpSpPr>
          <p:grpSpPr>
            <a:xfrm>
              <a:off x="2152076" y="622278"/>
              <a:ext cx="4235117" cy="5542860"/>
              <a:chOff x="8001333" y="1014164"/>
              <a:chExt cx="4235117" cy="5542860"/>
            </a:xfrm>
          </p:grpSpPr>
          <p:sp>
            <p:nvSpPr>
              <p:cNvPr id="22" name="Rectangle 11">
                <a:extLst>
                  <a:ext uri="{FF2B5EF4-FFF2-40B4-BE49-F238E27FC236}">
                    <a16:creationId xmlns:a16="http://schemas.microsoft.com/office/drawing/2014/main" id="{3D518B5B-41E7-9308-E1C2-47E4385E9730}"/>
                  </a:ext>
                </a:extLst>
              </p:cNvPr>
              <p:cNvSpPr/>
              <p:nvPr/>
            </p:nvSpPr>
            <p:spPr>
              <a:xfrm>
                <a:off x="8001589" y="1315203"/>
                <a:ext cx="3785388" cy="51864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79105 w 4269907"/>
                  <a:gd name="connsiteY0" fmla="*/ 0 h 5275308"/>
                  <a:gd name="connsiteX1" fmla="*/ 2199352 w 4269907"/>
                  <a:gd name="connsiteY1" fmla="*/ 2432957 h 5275308"/>
                  <a:gd name="connsiteX2" fmla="*/ 4269907 w 4269907"/>
                  <a:gd name="connsiteY2" fmla="*/ 3982175 h 5275308"/>
                  <a:gd name="connsiteX3" fmla="*/ 3510264 w 4269907"/>
                  <a:gd name="connsiteY3" fmla="*/ 4332242 h 5275308"/>
                  <a:gd name="connsiteX4" fmla="*/ 3345890 w 4269907"/>
                  <a:gd name="connsiteY4" fmla="*/ 5275308 h 5275308"/>
                  <a:gd name="connsiteX5" fmla="*/ 579105 w 4269907"/>
                  <a:gd name="connsiteY5" fmla="*/ 0 h 52753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569988 w 4349690"/>
                  <a:gd name="connsiteY0" fmla="*/ 0 h 5262608"/>
                  <a:gd name="connsiteX1" fmla="*/ 2279135 w 4349690"/>
                  <a:gd name="connsiteY1" fmla="*/ 2420257 h 5262608"/>
                  <a:gd name="connsiteX2" fmla="*/ 4349690 w 4349690"/>
                  <a:gd name="connsiteY2" fmla="*/ 3969475 h 5262608"/>
                  <a:gd name="connsiteX3" fmla="*/ 3590047 w 4349690"/>
                  <a:gd name="connsiteY3" fmla="*/ 4319542 h 5262608"/>
                  <a:gd name="connsiteX4" fmla="*/ 3425673 w 4349690"/>
                  <a:gd name="connsiteY4" fmla="*/ 5262608 h 5262608"/>
                  <a:gd name="connsiteX5" fmla="*/ 569988 w 4349690"/>
                  <a:gd name="connsiteY5" fmla="*/ 0 h 52626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622537 w 4382180"/>
                  <a:gd name="connsiteY3" fmla="*/ 43195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4382180"/>
                  <a:gd name="connsiteY0" fmla="*/ 0 h 4818108"/>
                  <a:gd name="connsiteX1" fmla="*/ 2311625 w 4382180"/>
                  <a:gd name="connsiteY1" fmla="*/ 2420257 h 4818108"/>
                  <a:gd name="connsiteX2" fmla="*/ 4382180 w 4382180"/>
                  <a:gd name="connsiteY2" fmla="*/ 3969475 h 4818108"/>
                  <a:gd name="connsiteX3" fmla="*/ 3254237 w 4382180"/>
                  <a:gd name="connsiteY3" fmla="*/ 4230642 h 4818108"/>
                  <a:gd name="connsiteX4" fmla="*/ 3153363 w 4382180"/>
                  <a:gd name="connsiteY4" fmla="*/ 4818108 h 4818108"/>
                  <a:gd name="connsiteX5" fmla="*/ 602478 w 4382180"/>
                  <a:gd name="connsiteY5" fmla="*/ 0 h 4818108"/>
                  <a:gd name="connsiteX0" fmla="*/ 602478 w 3836080"/>
                  <a:gd name="connsiteY0" fmla="*/ 0 h 4818108"/>
                  <a:gd name="connsiteX1" fmla="*/ 2311625 w 3836080"/>
                  <a:gd name="connsiteY1" fmla="*/ 2420257 h 4818108"/>
                  <a:gd name="connsiteX2" fmla="*/ 3836080 w 3836080"/>
                  <a:gd name="connsiteY2" fmla="*/ 3905975 h 4818108"/>
                  <a:gd name="connsiteX3" fmla="*/ 3254237 w 3836080"/>
                  <a:gd name="connsiteY3" fmla="*/ 4230642 h 4818108"/>
                  <a:gd name="connsiteX4" fmla="*/ 3153363 w 3836080"/>
                  <a:gd name="connsiteY4" fmla="*/ 4818108 h 4818108"/>
                  <a:gd name="connsiteX5" fmla="*/ 602478 w 3836080"/>
                  <a:gd name="connsiteY5" fmla="*/ 0 h 4818108"/>
                  <a:gd name="connsiteX0" fmla="*/ 583101 w 3816703"/>
                  <a:gd name="connsiteY0" fmla="*/ 0 h 5186408"/>
                  <a:gd name="connsiteX1" fmla="*/ 2292248 w 3816703"/>
                  <a:gd name="connsiteY1" fmla="*/ 2420257 h 5186408"/>
                  <a:gd name="connsiteX2" fmla="*/ 3816703 w 3816703"/>
                  <a:gd name="connsiteY2" fmla="*/ 3905975 h 5186408"/>
                  <a:gd name="connsiteX3" fmla="*/ 3234860 w 3816703"/>
                  <a:gd name="connsiteY3" fmla="*/ 4230642 h 5186408"/>
                  <a:gd name="connsiteX4" fmla="*/ 3311786 w 3816703"/>
                  <a:gd name="connsiteY4" fmla="*/ 5186408 h 5186408"/>
                  <a:gd name="connsiteX5" fmla="*/ 583101 w 3816703"/>
                  <a:gd name="connsiteY5" fmla="*/ 0 h 5186408"/>
                  <a:gd name="connsiteX0" fmla="*/ 566230 w 3799832"/>
                  <a:gd name="connsiteY0" fmla="*/ 0 h 5186408"/>
                  <a:gd name="connsiteX1" fmla="*/ 2275377 w 3799832"/>
                  <a:gd name="connsiteY1" fmla="*/ 2420257 h 5186408"/>
                  <a:gd name="connsiteX2" fmla="*/ 3799832 w 3799832"/>
                  <a:gd name="connsiteY2" fmla="*/ 3905975 h 5186408"/>
                  <a:gd name="connsiteX3" fmla="*/ 3217989 w 3799832"/>
                  <a:gd name="connsiteY3" fmla="*/ 4230642 h 5186408"/>
                  <a:gd name="connsiteX4" fmla="*/ 3294915 w 3799832"/>
                  <a:gd name="connsiteY4" fmla="*/ 5186408 h 5186408"/>
                  <a:gd name="connsiteX5" fmla="*/ 566230 w 3799832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60933 w 3785388"/>
                  <a:gd name="connsiteY1" fmla="*/ 24202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  <a:gd name="connsiteX0" fmla="*/ 551786 w 3785388"/>
                  <a:gd name="connsiteY0" fmla="*/ 0 h 5186408"/>
                  <a:gd name="connsiteX1" fmla="*/ 2210133 w 3785388"/>
                  <a:gd name="connsiteY1" fmla="*/ 2572657 h 5186408"/>
                  <a:gd name="connsiteX2" fmla="*/ 3785388 w 3785388"/>
                  <a:gd name="connsiteY2" fmla="*/ 3905975 h 5186408"/>
                  <a:gd name="connsiteX3" fmla="*/ 3203545 w 3785388"/>
                  <a:gd name="connsiteY3" fmla="*/ 4230642 h 5186408"/>
                  <a:gd name="connsiteX4" fmla="*/ 3280471 w 3785388"/>
                  <a:gd name="connsiteY4" fmla="*/ 5186408 h 5186408"/>
                  <a:gd name="connsiteX5" fmla="*/ 551786 w 3785388"/>
                  <a:gd name="connsiteY5" fmla="*/ 0 h 5186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5388" h="5186408">
                    <a:moveTo>
                      <a:pt x="551786" y="0"/>
                    </a:moveTo>
                    <a:cubicBezTo>
                      <a:pt x="643135" y="1455057"/>
                      <a:pt x="1862969" y="2630714"/>
                      <a:pt x="2210133" y="2572657"/>
                    </a:cubicBezTo>
                    <a:cubicBezTo>
                      <a:pt x="2900318" y="3214853"/>
                      <a:pt x="3080689" y="3379893"/>
                      <a:pt x="3785388" y="3905975"/>
                    </a:cubicBezTo>
                    <a:cubicBezTo>
                      <a:pt x="3628936" y="4066206"/>
                      <a:pt x="3519654" y="4157496"/>
                      <a:pt x="3203545" y="4230642"/>
                    </a:cubicBezTo>
                    <a:lnTo>
                      <a:pt x="3280471" y="5186408"/>
                    </a:lnTo>
                    <a:cubicBezTo>
                      <a:pt x="2636400" y="4725186"/>
                      <a:pt x="-1462071" y="1910836"/>
                      <a:pt x="551786" y="0"/>
                    </a:cubicBezTo>
                    <a:close/>
                  </a:path>
                </a:pathLst>
              </a:custGeom>
              <a:solidFill>
                <a:schemeClr val="tx1">
                  <a:alpha val="39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601E31C2-3D28-70E9-204D-EF473144E1D7}"/>
                  </a:ext>
                </a:extLst>
              </p:cNvPr>
              <p:cNvSpPr/>
              <p:nvPr/>
            </p:nvSpPr>
            <p:spPr>
              <a:xfrm>
                <a:off x="8080012" y="1053116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190500" y="1830614"/>
                      <a:pt x="1921962" y="2514599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EA4F83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11">
                <a:extLst>
                  <a:ext uri="{FF2B5EF4-FFF2-40B4-BE49-F238E27FC236}">
                    <a16:creationId xmlns:a16="http://schemas.microsoft.com/office/drawing/2014/main" id="{97CCCF4F-2CFC-C7DC-C7A8-AB1A26546C77}"/>
                  </a:ext>
                </a:extLst>
              </p:cNvPr>
              <p:cNvSpPr/>
              <p:nvPr/>
            </p:nvSpPr>
            <p:spPr>
              <a:xfrm>
                <a:off x="8001333" y="1014164"/>
                <a:ext cx="4156437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40442" y="1758043"/>
                      <a:pt x="1892933" y="2427514"/>
                      <a:pt x="2085883" y="2661557"/>
                    </a:cubicBezTo>
                    <a:cubicBezTo>
                      <a:pt x="2776068" y="3303753"/>
                      <a:pt x="3451739" y="3684693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F798B8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DC72415-5A91-4F03-C874-18D9EC64B2B2}"/>
                </a:ext>
              </a:extLst>
            </p:cNvPr>
            <p:cNvGrpSpPr/>
            <p:nvPr/>
          </p:nvGrpSpPr>
          <p:grpSpPr>
            <a:xfrm>
              <a:off x="1313722" y="580706"/>
              <a:ext cx="4156441" cy="5626006"/>
              <a:chOff x="7162979" y="972592"/>
              <a:chExt cx="4156441" cy="5626006"/>
            </a:xfrm>
          </p:grpSpPr>
          <p:sp>
            <p:nvSpPr>
              <p:cNvPr id="20" name="Rectangle 11">
                <a:extLst>
                  <a:ext uri="{FF2B5EF4-FFF2-40B4-BE49-F238E27FC236}">
                    <a16:creationId xmlns:a16="http://schemas.microsoft.com/office/drawing/2014/main" id="{A7D4DCEA-B75E-198D-2B0E-02CD42034397}"/>
                  </a:ext>
                </a:extLst>
              </p:cNvPr>
              <p:cNvSpPr/>
              <p:nvPr/>
            </p:nvSpPr>
            <p:spPr>
              <a:xfrm flipH="1">
                <a:off x="7162982" y="1094690"/>
                <a:ext cx="4156438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EA4F83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A108CCEC-EF7B-A86C-C1D4-5E958A239CE1}"/>
                  </a:ext>
                </a:extLst>
              </p:cNvPr>
              <p:cNvSpPr/>
              <p:nvPr/>
            </p:nvSpPr>
            <p:spPr>
              <a:xfrm flipH="1">
                <a:off x="7162979" y="972592"/>
                <a:ext cx="4156437" cy="5503908"/>
              </a:xfrm>
              <a:custGeom>
                <a:avLst/>
                <a:gdLst>
                  <a:gd name="connsiteX0" fmla="*/ 0 w 906780"/>
                  <a:gd name="connsiteY0" fmla="*/ 0 h 1234440"/>
                  <a:gd name="connsiteX1" fmla="*/ 906780 w 906780"/>
                  <a:gd name="connsiteY1" fmla="*/ 0 h 1234440"/>
                  <a:gd name="connsiteX2" fmla="*/ 906780 w 906780"/>
                  <a:gd name="connsiteY2" fmla="*/ 1234440 h 1234440"/>
                  <a:gd name="connsiteX3" fmla="*/ 0 w 906780"/>
                  <a:gd name="connsiteY3" fmla="*/ 1234440 h 1234440"/>
                  <a:gd name="connsiteX4" fmla="*/ 0 w 906780"/>
                  <a:gd name="connsiteY4" fmla="*/ 0 h 1234440"/>
                  <a:gd name="connsiteX0" fmla="*/ 190500 w 906780"/>
                  <a:gd name="connsiteY0" fmla="*/ 0 h 2310765"/>
                  <a:gd name="connsiteX1" fmla="*/ 906780 w 906780"/>
                  <a:gd name="connsiteY1" fmla="*/ 1076325 h 2310765"/>
                  <a:gd name="connsiteX2" fmla="*/ 906780 w 906780"/>
                  <a:gd name="connsiteY2" fmla="*/ 2310765 h 2310765"/>
                  <a:gd name="connsiteX3" fmla="*/ 0 w 906780"/>
                  <a:gd name="connsiteY3" fmla="*/ 2310765 h 2310765"/>
                  <a:gd name="connsiteX4" fmla="*/ 190500 w 906780"/>
                  <a:gd name="connsiteY4" fmla="*/ 0 h 2310765"/>
                  <a:gd name="connsiteX0" fmla="*/ 190500 w 1640205"/>
                  <a:gd name="connsiteY0" fmla="*/ 0 h 2705100"/>
                  <a:gd name="connsiteX1" fmla="*/ 1640205 w 1640205"/>
                  <a:gd name="connsiteY1" fmla="*/ 2705100 h 2705100"/>
                  <a:gd name="connsiteX2" fmla="*/ 906780 w 1640205"/>
                  <a:gd name="connsiteY2" fmla="*/ 2310765 h 2705100"/>
                  <a:gd name="connsiteX3" fmla="*/ 0 w 1640205"/>
                  <a:gd name="connsiteY3" fmla="*/ 2310765 h 2705100"/>
                  <a:gd name="connsiteX4" fmla="*/ 190500 w 1640205"/>
                  <a:gd name="connsiteY4" fmla="*/ 0 h 2705100"/>
                  <a:gd name="connsiteX0" fmla="*/ 190500 w 3173730"/>
                  <a:gd name="connsiteY0" fmla="*/ 0 h 3920490"/>
                  <a:gd name="connsiteX1" fmla="*/ 1640205 w 3173730"/>
                  <a:gd name="connsiteY1" fmla="*/ 2705100 h 3920490"/>
                  <a:gd name="connsiteX2" fmla="*/ 3173730 w 3173730"/>
                  <a:gd name="connsiteY2" fmla="*/ 3920490 h 3920490"/>
                  <a:gd name="connsiteX3" fmla="*/ 0 w 3173730"/>
                  <a:gd name="connsiteY3" fmla="*/ 2310765 h 3920490"/>
                  <a:gd name="connsiteX4" fmla="*/ 190500 w 3173730"/>
                  <a:gd name="connsiteY4" fmla="*/ 0 h 3920490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83347"/>
                  <a:gd name="connsiteX1" fmla="*/ 1640205 w 3754302"/>
                  <a:gd name="connsiteY1" fmla="*/ 2705100 h 4283347"/>
                  <a:gd name="connsiteX2" fmla="*/ 3754302 w 3754302"/>
                  <a:gd name="connsiteY2" fmla="*/ 4283347 h 4283347"/>
                  <a:gd name="connsiteX3" fmla="*/ 0 w 3754302"/>
                  <a:gd name="connsiteY3" fmla="*/ 2310765 h 4283347"/>
                  <a:gd name="connsiteX4" fmla="*/ 190500 w 3754302"/>
                  <a:gd name="connsiteY4" fmla="*/ 0 h 4283347"/>
                  <a:gd name="connsiteX0" fmla="*/ 190500 w 3754302"/>
                  <a:gd name="connsiteY0" fmla="*/ 0 h 4210775"/>
                  <a:gd name="connsiteX1" fmla="*/ 1640205 w 3754302"/>
                  <a:gd name="connsiteY1" fmla="*/ 2705100 h 4210775"/>
                  <a:gd name="connsiteX2" fmla="*/ 3754302 w 3754302"/>
                  <a:gd name="connsiteY2" fmla="*/ 4210775 h 4210775"/>
                  <a:gd name="connsiteX3" fmla="*/ 0 w 3754302"/>
                  <a:gd name="connsiteY3" fmla="*/ 2310765 h 4210775"/>
                  <a:gd name="connsiteX4" fmla="*/ 190500 w 3754302"/>
                  <a:gd name="connsiteY4" fmla="*/ 0 h 4210775"/>
                  <a:gd name="connsiteX0" fmla="*/ 190500 w 3754302"/>
                  <a:gd name="connsiteY0" fmla="*/ 0 h 4613803"/>
                  <a:gd name="connsiteX1" fmla="*/ 1640205 w 3754302"/>
                  <a:gd name="connsiteY1" fmla="*/ 2705100 h 4613803"/>
                  <a:gd name="connsiteX2" fmla="*/ 3754302 w 3754302"/>
                  <a:gd name="connsiteY2" fmla="*/ 4210775 h 4613803"/>
                  <a:gd name="connsiteX3" fmla="*/ 2994659 w 3754302"/>
                  <a:gd name="connsiteY3" fmla="*/ 4560842 h 4613803"/>
                  <a:gd name="connsiteX4" fmla="*/ 0 w 3754302"/>
                  <a:gd name="connsiteY4" fmla="*/ 2310765 h 4613803"/>
                  <a:gd name="connsiteX5" fmla="*/ 190500 w 3754302"/>
                  <a:gd name="connsiteY5" fmla="*/ 0 h 4613803"/>
                  <a:gd name="connsiteX0" fmla="*/ 0 w 3563802"/>
                  <a:gd name="connsiteY0" fmla="*/ 0 h 5503908"/>
                  <a:gd name="connsiteX1" fmla="*/ 1449705 w 3563802"/>
                  <a:gd name="connsiteY1" fmla="*/ 2705100 h 5503908"/>
                  <a:gd name="connsiteX2" fmla="*/ 3563802 w 3563802"/>
                  <a:gd name="connsiteY2" fmla="*/ 4210775 h 5503908"/>
                  <a:gd name="connsiteX3" fmla="*/ 2804159 w 3563802"/>
                  <a:gd name="connsiteY3" fmla="*/ 4560842 h 5503908"/>
                  <a:gd name="connsiteX4" fmla="*/ 2639785 w 3563802"/>
                  <a:gd name="connsiteY4" fmla="*/ 5503908 h 5503908"/>
                  <a:gd name="connsiteX5" fmla="*/ 0 w 356380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8510 w 4162312"/>
                  <a:gd name="connsiteY0" fmla="*/ 0 h 5503908"/>
                  <a:gd name="connsiteX1" fmla="*/ 2048215 w 4162312"/>
                  <a:gd name="connsiteY1" fmla="*/ 2705100 h 5503908"/>
                  <a:gd name="connsiteX2" fmla="*/ 4162312 w 4162312"/>
                  <a:gd name="connsiteY2" fmla="*/ 4210775 h 5503908"/>
                  <a:gd name="connsiteX3" fmla="*/ 3402669 w 4162312"/>
                  <a:gd name="connsiteY3" fmla="*/ 4560842 h 5503908"/>
                  <a:gd name="connsiteX4" fmla="*/ 3238295 w 4162312"/>
                  <a:gd name="connsiteY4" fmla="*/ 5503908 h 5503908"/>
                  <a:gd name="connsiteX5" fmla="*/ 598510 w 4162312"/>
                  <a:gd name="connsiteY5" fmla="*/ 0 h 5503908"/>
                  <a:gd name="connsiteX0" fmla="*/ 592636 w 4156438"/>
                  <a:gd name="connsiteY0" fmla="*/ 0 h 5503908"/>
                  <a:gd name="connsiteX1" fmla="*/ 2042341 w 4156438"/>
                  <a:gd name="connsiteY1" fmla="*/ 2705100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0 h 5503908"/>
                  <a:gd name="connsiteX1" fmla="*/ 2085883 w 4156438"/>
                  <a:gd name="connsiteY1" fmla="*/ 2661557 h 5503908"/>
                  <a:gd name="connsiteX2" fmla="*/ 4156438 w 4156438"/>
                  <a:gd name="connsiteY2" fmla="*/ 4210775 h 5503908"/>
                  <a:gd name="connsiteX3" fmla="*/ 3396795 w 4156438"/>
                  <a:gd name="connsiteY3" fmla="*/ 4560842 h 5503908"/>
                  <a:gd name="connsiteX4" fmla="*/ 3232421 w 4156438"/>
                  <a:gd name="connsiteY4" fmla="*/ 5503908 h 5503908"/>
                  <a:gd name="connsiteX5" fmla="*/ 592636 w 4156438"/>
                  <a:gd name="connsiteY5" fmla="*/ 0 h 5503908"/>
                  <a:gd name="connsiteX0" fmla="*/ 592636 w 4156438"/>
                  <a:gd name="connsiteY0" fmla="*/ 9125 h 5513033"/>
                  <a:gd name="connsiteX1" fmla="*/ 4156438 w 4156438"/>
                  <a:gd name="connsiteY1" fmla="*/ 4219900 h 5513033"/>
                  <a:gd name="connsiteX2" fmla="*/ 3396795 w 4156438"/>
                  <a:gd name="connsiteY2" fmla="*/ 4569967 h 5513033"/>
                  <a:gd name="connsiteX3" fmla="*/ 3232421 w 4156438"/>
                  <a:gd name="connsiteY3" fmla="*/ 5513033 h 5513033"/>
                  <a:gd name="connsiteX4" fmla="*/ 592636 w 4156438"/>
                  <a:gd name="connsiteY4" fmla="*/ 9125 h 5513033"/>
                  <a:gd name="connsiteX0" fmla="*/ 592636 w 4156438"/>
                  <a:gd name="connsiteY0" fmla="*/ 0 h 5503908"/>
                  <a:gd name="connsiteX1" fmla="*/ 4156438 w 4156438"/>
                  <a:gd name="connsiteY1" fmla="*/ 4210775 h 5503908"/>
                  <a:gd name="connsiteX2" fmla="*/ 3396795 w 4156438"/>
                  <a:gd name="connsiteY2" fmla="*/ 4560842 h 5503908"/>
                  <a:gd name="connsiteX3" fmla="*/ 3232421 w 4156438"/>
                  <a:gd name="connsiteY3" fmla="*/ 5503908 h 5503908"/>
                  <a:gd name="connsiteX4" fmla="*/ 592636 w 4156438"/>
                  <a:gd name="connsiteY4" fmla="*/ 0 h 5503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6438" h="5503908">
                    <a:moveTo>
                      <a:pt x="592636" y="0"/>
                    </a:moveTo>
                    <a:cubicBezTo>
                      <a:pt x="670439" y="2311778"/>
                      <a:pt x="3689078" y="3450635"/>
                      <a:pt x="4156438" y="4210775"/>
                    </a:cubicBezTo>
                    <a:cubicBezTo>
                      <a:pt x="3999986" y="4371006"/>
                      <a:pt x="3712904" y="4487696"/>
                      <a:pt x="3396795" y="4560842"/>
                    </a:cubicBezTo>
                    <a:lnTo>
                      <a:pt x="3232421" y="5503908"/>
                    </a:lnTo>
                    <a:cubicBezTo>
                      <a:pt x="2410550" y="4801386"/>
                      <a:pt x="-1459321" y="2037836"/>
                      <a:pt x="592636" y="0"/>
                    </a:cubicBezTo>
                    <a:close/>
                  </a:path>
                </a:pathLst>
              </a:custGeom>
              <a:solidFill>
                <a:srgbClr val="F798B8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E6FBB36-39F1-E848-B4E0-53B32A9A55A2}"/>
              </a:ext>
            </a:extLst>
          </p:cNvPr>
          <p:cNvSpPr txBox="1"/>
          <p:nvPr/>
        </p:nvSpPr>
        <p:spPr>
          <a:xfrm>
            <a:off x="3932924" y="3870103"/>
            <a:ext cx="4289947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 prstMaterial="matte">
              <a:contourClr>
                <a:schemeClr val="bg1"/>
              </a:contourClr>
            </a:sp3d>
          </a:bodyPr>
          <a:lstStyle/>
          <a:p>
            <a:pPr algn="ctr"/>
            <a:r>
              <a:rPr lang="en-US" sz="5400" b="1" dirty="0">
                <a:ln cap="rnd">
                  <a:solidFill>
                    <a:schemeClr val="bg1"/>
                  </a:solidFill>
                  <a:round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Save a Soul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DD8B98-75A8-714A-34FF-F688693D9B0D}"/>
              </a:ext>
            </a:extLst>
          </p:cNvPr>
          <p:cNvSpPr txBox="1"/>
          <p:nvPr/>
        </p:nvSpPr>
        <p:spPr>
          <a:xfrm>
            <a:off x="3033855" y="1091531"/>
            <a:ext cx="1023938" cy="276999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  <a:scene3d>
              <a:camera prst="orthographicFront"/>
              <a:lightRig rig="threePt" dir="t"/>
            </a:scene3d>
            <a:sp3d contourW="12700" prstMaterial="matte">
              <a:contourClr>
                <a:schemeClr val="bg1"/>
              </a:contourClr>
            </a:sp3d>
          </a:bodyPr>
          <a:lstStyle/>
          <a:p>
            <a:pPr algn="ctr"/>
            <a:r>
              <a:rPr lang="en-US" sz="1200" b="1" dirty="0">
                <a:ln cap="rnd">
                  <a:noFill/>
                  <a:round/>
                </a:ln>
                <a:solidFill>
                  <a:srgbClr val="EA4F8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Save a Soul</a:t>
            </a:r>
          </a:p>
        </p:txBody>
      </p:sp>
    </p:spTree>
    <p:extLst>
      <p:ext uri="{BB962C8B-B14F-4D97-AF65-F5344CB8AC3E}">
        <p14:creationId xmlns:p14="http://schemas.microsoft.com/office/powerpoint/2010/main" val="376169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40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Britannic Bold</vt:lpstr>
      <vt:lpstr>Times New Roman</vt:lpstr>
      <vt:lpstr>Vivaldi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50</cp:revision>
  <dcterms:created xsi:type="dcterms:W3CDTF">2025-09-27T23:58:18Z</dcterms:created>
  <dcterms:modified xsi:type="dcterms:W3CDTF">2025-10-24T17:42:25Z</dcterms:modified>
</cp:coreProperties>
</file>