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61" r:id="rId3"/>
    <p:sldId id="257" r:id="rId4"/>
    <p:sldId id="258"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01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1488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7083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9/14/2020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3089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3540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8773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910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4604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5295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1966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57786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6890137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049136-2CDF-4E10-B47C-0AC3911D9821}"/>
              </a:ext>
            </a:extLst>
          </p:cNvPr>
          <p:cNvPicPr>
            <a:picLocks noChangeAspect="1"/>
          </p:cNvPicPr>
          <p:nvPr/>
        </p:nvPicPr>
        <p:blipFill rotWithShape="1">
          <a:blip r:embed="rId2"/>
          <a:srcRect l="4809" r="11136"/>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83668D5-8609-403B-86C6-7CFEAB0C3AE9}"/>
              </a:ext>
            </a:extLst>
          </p:cNvPr>
          <p:cNvSpPr>
            <a:spLocks noGrp="1"/>
          </p:cNvSpPr>
          <p:nvPr>
            <p:ph type="ctrTitle"/>
          </p:nvPr>
        </p:nvSpPr>
        <p:spPr>
          <a:xfrm>
            <a:off x="477980" y="462236"/>
            <a:ext cx="4023360" cy="3204134"/>
          </a:xfrm>
        </p:spPr>
        <p:txBody>
          <a:bodyPr anchor="b">
            <a:normAutofit/>
          </a:bodyPr>
          <a:lstStyle/>
          <a:p>
            <a:endParaRPr lang="es-MX" sz="4800" dirty="0"/>
          </a:p>
          <a:p>
            <a:r>
              <a:rPr lang="es-MX" sz="4800" dirty="0"/>
              <a:t>Pruebas de caja blanca</a:t>
            </a:r>
          </a:p>
        </p:txBody>
      </p:sp>
      <p:sp>
        <p:nvSpPr>
          <p:cNvPr id="3" name="Subtítulo 2">
            <a:extLst>
              <a:ext uri="{FF2B5EF4-FFF2-40B4-BE49-F238E27FC236}">
                <a16:creationId xmlns:a16="http://schemas.microsoft.com/office/drawing/2014/main" id="{60827277-31B9-44EE-9855-A1D8FB8CCAA6}"/>
              </a:ext>
            </a:extLst>
          </p:cNvPr>
          <p:cNvSpPr>
            <a:spLocks noGrp="1"/>
          </p:cNvSpPr>
          <p:nvPr>
            <p:ph type="subTitle" idx="1"/>
          </p:nvPr>
        </p:nvSpPr>
        <p:spPr>
          <a:xfrm>
            <a:off x="477980" y="4604965"/>
            <a:ext cx="5313220" cy="1830556"/>
          </a:xfrm>
        </p:spPr>
        <p:txBody>
          <a:bodyPr>
            <a:normAutofit fontScale="85000" lnSpcReduction="20000"/>
          </a:bodyPr>
          <a:lstStyle/>
          <a:p>
            <a:r>
              <a:rPr lang="es-MX" sz="2000" dirty="0"/>
              <a:t>Integrantes</a:t>
            </a:r>
            <a:r>
              <a:rPr lang="es-MX" sz="2000"/>
              <a:t>:                                    Matriculas:</a:t>
            </a:r>
            <a:endParaRPr lang="es-MX" sz="2000" dirty="0"/>
          </a:p>
          <a:p>
            <a:r>
              <a:rPr lang="es-MX" sz="2000" dirty="0"/>
              <a:t>Victor Alejandro Escobedo        -   19170170</a:t>
            </a:r>
          </a:p>
          <a:p>
            <a:r>
              <a:rPr lang="es-MX" sz="2000" dirty="0"/>
              <a:t>Brayan </a:t>
            </a:r>
            <a:r>
              <a:rPr lang="es-MX" sz="2000" dirty="0" err="1"/>
              <a:t>Itai</a:t>
            </a:r>
            <a:r>
              <a:rPr lang="es-MX" sz="2000" dirty="0"/>
              <a:t> Romero </a:t>
            </a:r>
            <a:r>
              <a:rPr lang="es-MX" sz="2000" dirty="0" err="1"/>
              <a:t>Gandara</a:t>
            </a:r>
            <a:r>
              <a:rPr lang="es-MX" sz="2000" dirty="0"/>
              <a:t>     -   19170141</a:t>
            </a:r>
          </a:p>
          <a:p>
            <a:r>
              <a:rPr lang="es-MX" sz="2000" dirty="0"/>
              <a:t>Lucero </a:t>
            </a:r>
            <a:r>
              <a:rPr lang="es-MX" sz="2000" dirty="0" err="1"/>
              <a:t>Alhely</a:t>
            </a:r>
            <a:r>
              <a:rPr lang="es-MX" sz="2000" dirty="0"/>
              <a:t> Barraza                -   17090112</a:t>
            </a:r>
          </a:p>
          <a:p>
            <a:r>
              <a:rPr lang="es-MX" sz="2000" dirty="0"/>
              <a:t>Francisco Guillermo Escobedo -  19170108</a:t>
            </a:r>
          </a:p>
          <a:p>
            <a:endParaRPr lang="es-MX" sz="20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15236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049136-2CDF-4E10-B47C-0AC3911D9821}"/>
              </a:ext>
            </a:extLst>
          </p:cNvPr>
          <p:cNvPicPr>
            <a:picLocks noChangeAspect="1"/>
          </p:cNvPicPr>
          <p:nvPr/>
        </p:nvPicPr>
        <p:blipFill rotWithShape="1">
          <a:blip r:embed="rId2"/>
          <a:srcRect l="4809" r="11136"/>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83668D5-8609-403B-86C6-7CFEAB0C3AE9}"/>
              </a:ext>
            </a:extLst>
          </p:cNvPr>
          <p:cNvSpPr>
            <a:spLocks noGrp="1"/>
          </p:cNvSpPr>
          <p:nvPr>
            <p:ph type="ctrTitle"/>
          </p:nvPr>
        </p:nvSpPr>
        <p:spPr>
          <a:xfrm>
            <a:off x="477980" y="462236"/>
            <a:ext cx="4023360" cy="3204134"/>
          </a:xfrm>
        </p:spPr>
        <p:txBody>
          <a:bodyPr anchor="b">
            <a:normAutofit/>
          </a:bodyPr>
          <a:lstStyle/>
          <a:p>
            <a:r>
              <a:rPr lang="es-MX" sz="4800" dirty="0"/>
              <a:t>Temas</a:t>
            </a:r>
          </a:p>
        </p:txBody>
      </p:sp>
      <p:sp>
        <p:nvSpPr>
          <p:cNvPr id="3" name="Subtítulo 2">
            <a:extLst>
              <a:ext uri="{FF2B5EF4-FFF2-40B4-BE49-F238E27FC236}">
                <a16:creationId xmlns:a16="http://schemas.microsoft.com/office/drawing/2014/main" id="{60827277-31B9-44EE-9855-A1D8FB8CCAA6}"/>
              </a:ext>
            </a:extLst>
          </p:cNvPr>
          <p:cNvSpPr>
            <a:spLocks noGrp="1"/>
          </p:cNvSpPr>
          <p:nvPr>
            <p:ph type="subTitle" idx="1"/>
          </p:nvPr>
        </p:nvSpPr>
        <p:spPr>
          <a:xfrm>
            <a:off x="477980" y="4604965"/>
            <a:ext cx="4023359" cy="1830556"/>
          </a:xfrm>
        </p:spPr>
        <p:txBody>
          <a:bodyPr>
            <a:normAutofit/>
          </a:bodyPr>
          <a:lstStyle/>
          <a:p>
            <a:r>
              <a:rPr lang="es-MX" sz="2000" dirty="0"/>
              <a:t>-Concepto</a:t>
            </a:r>
          </a:p>
          <a:p>
            <a:r>
              <a:rPr lang="es-MX" sz="2000" dirty="0"/>
              <a:t>-Ventajas </a:t>
            </a:r>
          </a:p>
          <a:p>
            <a:r>
              <a:rPr lang="es-MX" sz="2000" dirty="0"/>
              <a:t>-Desventajas</a:t>
            </a:r>
          </a:p>
          <a:p>
            <a:endParaRPr lang="es-MX" sz="20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9428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2BC8D6-F670-4CC1-AF19-0218F9BB8CE1}"/>
              </a:ext>
            </a:extLst>
          </p:cNvPr>
          <p:cNvPicPr>
            <a:picLocks noChangeAspect="1"/>
          </p:cNvPicPr>
          <p:nvPr/>
        </p:nvPicPr>
        <p:blipFill rotWithShape="1">
          <a:blip r:embed="rId2">
            <a:alphaModFix amt="40000"/>
          </a:blip>
          <a:srcRect t="7707" b="7707"/>
          <a:stretch/>
        </p:blipFill>
        <p:spPr>
          <a:xfrm>
            <a:off x="20" y="10"/>
            <a:ext cx="12191979" cy="6857990"/>
          </a:xfrm>
          <a:prstGeom prst="rect">
            <a:avLst/>
          </a:prstGeom>
        </p:spPr>
      </p:pic>
      <p:sp>
        <p:nvSpPr>
          <p:cNvPr id="2" name="Título 1">
            <a:extLst>
              <a:ext uri="{FF2B5EF4-FFF2-40B4-BE49-F238E27FC236}">
                <a16:creationId xmlns:a16="http://schemas.microsoft.com/office/drawing/2014/main" id="{C3EE6594-A8FA-472E-913A-EF8EA7F3C98B}"/>
              </a:ext>
            </a:extLst>
          </p:cNvPr>
          <p:cNvSpPr>
            <a:spLocks noGrp="1"/>
          </p:cNvSpPr>
          <p:nvPr>
            <p:ph type="title"/>
          </p:nvPr>
        </p:nvSpPr>
        <p:spPr>
          <a:xfrm>
            <a:off x="841249" y="941832"/>
            <a:ext cx="10506456" cy="2057400"/>
          </a:xfrm>
        </p:spPr>
        <p:txBody>
          <a:bodyPr anchor="b">
            <a:normAutofit/>
          </a:bodyPr>
          <a:lstStyle/>
          <a:p>
            <a:r>
              <a:rPr lang="es-MX" sz="5000"/>
              <a:t>¿Qué son las pruebas de caja Blanca?</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3BC5512-ACF0-4A3E-AD59-6F7C050D6DFC}"/>
              </a:ext>
            </a:extLst>
          </p:cNvPr>
          <p:cNvSpPr>
            <a:spLocks noGrp="1"/>
          </p:cNvSpPr>
          <p:nvPr>
            <p:ph idx="1"/>
          </p:nvPr>
        </p:nvSpPr>
        <p:spPr>
          <a:xfrm>
            <a:off x="841248" y="3502152"/>
            <a:ext cx="10506456" cy="2670048"/>
          </a:xfrm>
        </p:spPr>
        <p:txBody>
          <a:bodyPr>
            <a:normAutofit/>
          </a:bodyPr>
          <a:lstStyle/>
          <a:p>
            <a:r>
              <a:rPr lang="es-MX" sz="2000" dirty="0"/>
              <a:t> Se centra principalmente en el fortalecimiento de la salvaguardar, el flujo de entradas y salidas a través de la aplicación y la mejora del diseño y usabilidad.</a:t>
            </a:r>
          </a:p>
          <a:p>
            <a:r>
              <a:rPr lang="es-MX" sz="2000" dirty="0"/>
              <a:t>Uno de los objetivos básicos de las pruebas de caja blanca es determinar el flujo de trabajo para una aplicación. Incluye probar una serie de entradas predefinidas con las salidas esperadas o deseadas, de modo que si una entrada específica no da como resultado la salida esperada, se ha producido un error.</a:t>
            </a:r>
          </a:p>
        </p:txBody>
      </p:sp>
    </p:spTree>
    <p:extLst>
      <p:ext uri="{BB962C8B-B14F-4D97-AF65-F5344CB8AC3E}">
        <p14:creationId xmlns:p14="http://schemas.microsoft.com/office/powerpoint/2010/main" val="6527665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entajas - DNP Asesores">
            <a:extLst>
              <a:ext uri="{FF2B5EF4-FFF2-40B4-BE49-F238E27FC236}">
                <a16:creationId xmlns:a16="http://schemas.microsoft.com/office/drawing/2014/main" id="{8CE72805-7DE6-4014-930B-8E258022E2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34" r="2" b="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63021A5-0C5E-421D-A77C-5C2D2CF22C6E}"/>
              </a:ext>
            </a:extLst>
          </p:cNvPr>
          <p:cNvSpPr>
            <a:spLocks noGrp="1"/>
          </p:cNvSpPr>
          <p:nvPr>
            <p:ph type="title"/>
          </p:nvPr>
        </p:nvSpPr>
        <p:spPr>
          <a:xfrm>
            <a:off x="371094" y="1161288"/>
            <a:ext cx="3438144" cy="1124712"/>
          </a:xfrm>
        </p:spPr>
        <p:txBody>
          <a:bodyPr anchor="b">
            <a:normAutofit/>
          </a:bodyPr>
          <a:lstStyle/>
          <a:p>
            <a:r>
              <a:rPr lang="es-MX" sz="2800"/>
              <a:t>Ventajas</a:t>
            </a:r>
          </a:p>
        </p:txBody>
      </p:sp>
      <p:sp>
        <p:nvSpPr>
          <p:cNvPr id="79"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FE4C0986-45A7-43C3-8B1B-F18D29D7C35B}"/>
              </a:ext>
            </a:extLst>
          </p:cNvPr>
          <p:cNvSpPr>
            <a:spLocks noGrp="1"/>
          </p:cNvSpPr>
          <p:nvPr>
            <p:ph idx="1"/>
          </p:nvPr>
        </p:nvSpPr>
        <p:spPr>
          <a:xfrm>
            <a:off x="371094" y="2718054"/>
            <a:ext cx="3438906" cy="3207258"/>
          </a:xfrm>
        </p:spPr>
        <p:txBody>
          <a:bodyPr anchor="t">
            <a:normAutofit/>
          </a:bodyPr>
          <a:lstStyle/>
          <a:p>
            <a:pPr>
              <a:lnSpc>
                <a:spcPct val="100000"/>
              </a:lnSpc>
              <a:buFont typeface="Arial" panose="020B0604020202020204" pitchFamily="34" charset="0"/>
              <a:buChar char="•"/>
            </a:pPr>
            <a:r>
              <a:rPr lang="es-MX" sz="1600" b="0" i="0" dirty="0">
                <a:effectLst/>
                <a:latin typeface="Arial" panose="020B0604020202020204" pitchFamily="34" charset="0"/>
              </a:rPr>
              <a:t>Optimización de código al encontrar errores ocultos.</a:t>
            </a:r>
          </a:p>
          <a:p>
            <a:pPr>
              <a:lnSpc>
                <a:spcPct val="100000"/>
              </a:lnSpc>
              <a:buFont typeface="Arial" panose="020B0604020202020204" pitchFamily="34" charset="0"/>
              <a:buChar char="•"/>
            </a:pPr>
            <a:r>
              <a:rPr lang="es-MX" sz="1600" b="0" i="0" dirty="0">
                <a:effectLst/>
                <a:latin typeface="Arial" panose="020B0604020202020204" pitchFamily="34" charset="0"/>
              </a:rPr>
              <a:t>También podemos automatizar fácilmente los casos de prueba para el cuadro Blanco.</a:t>
            </a:r>
          </a:p>
          <a:p>
            <a:pPr>
              <a:lnSpc>
                <a:spcPct val="100000"/>
              </a:lnSpc>
              <a:buFont typeface="Arial" panose="020B0604020202020204" pitchFamily="34" charset="0"/>
              <a:buChar char="•"/>
            </a:pPr>
            <a:r>
              <a:rPr lang="es-MX" sz="1600" b="0" i="0" dirty="0">
                <a:effectLst/>
                <a:latin typeface="Arial" panose="020B0604020202020204" pitchFamily="34" charset="0"/>
              </a:rPr>
              <a:t>La prueba es más exhaustiva, porque generalmente verificamos todas las rutas de código.</a:t>
            </a:r>
          </a:p>
          <a:p>
            <a:pPr>
              <a:lnSpc>
                <a:spcPct val="100000"/>
              </a:lnSpc>
              <a:buFont typeface="Arial" panose="020B0604020202020204" pitchFamily="34" charset="0"/>
              <a:buChar char="•"/>
            </a:pPr>
            <a:r>
              <a:rPr lang="es-MX" sz="1600" b="0" i="0" dirty="0">
                <a:effectLst/>
                <a:latin typeface="Arial" panose="020B0604020202020204" pitchFamily="34" charset="0"/>
              </a:rPr>
              <a:t>Las pruebas pueden comenzar temprano en el proyecto, incluso si la GUI no está disponible.</a:t>
            </a:r>
          </a:p>
          <a:p>
            <a:pPr>
              <a:lnSpc>
                <a:spcPct val="100000"/>
              </a:lnSpc>
            </a:pPr>
            <a:endParaRPr lang="es-MX" sz="1600" dirty="0"/>
          </a:p>
        </p:txBody>
      </p:sp>
    </p:spTree>
    <p:extLst>
      <p:ext uri="{BB962C8B-B14F-4D97-AF65-F5344CB8AC3E}">
        <p14:creationId xmlns:p14="http://schemas.microsoft.com/office/powerpoint/2010/main" val="35437511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Ventajas y desventajas de google sites - Nuevas Tecnologías en la educación">
            <a:extLst>
              <a:ext uri="{FF2B5EF4-FFF2-40B4-BE49-F238E27FC236}">
                <a16:creationId xmlns:a16="http://schemas.microsoft.com/office/drawing/2014/main" id="{EA0452A5-38F2-4A79-8DBA-B91F989809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23" r="-1" b="5657"/>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63021A5-0C5E-421D-A77C-5C2D2CF22C6E}"/>
              </a:ext>
            </a:extLst>
          </p:cNvPr>
          <p:cNvSpPr>
            <a:spLocks noGrp="1"/>
          </p:cNvSpPr>
          <p:nvPr>
            <p:ph type="title"/>
          </p:nvPr>
        </p:nvSpPr>
        <p:spPr>
          <a:xfrm>
            <a:off x="360045" y="1098017"/>
            <a:ext cx="3438144" cy="1124712"/>
          </a:xfrm>
        </p:spPr>
        <p:txBody>
          <a:bodyPr anchor="b">
            <a:normAutofit/>
          </a:bodyPr>
          <a:lstStyle/>
          <a:p>
            <a:r>
              <a:rPr lang="es-MX" sz="2800" dirty="0"/>
              <a:t>Desventajas</a:t>
            </a:r>
          </a:p>
        </p:txBody>
      </p:sp>
      <p:sp>
        <p:nvSpPr>
          <p:cNvPr id="139" name="Rectangle 1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FE4C0986-45A7-43C3-8B1B-F18D29D7C35B}"/>
              </a:ext>
            </a:extLst>
          </p:cNvPr>
          <p:cNvSpPr>
            <a:spLocks noGrp="1"/>
          </p:cNvSpPr>
          <p:nvPr>
            <p:ph idx="1"/>
          </p:nvPr>
        </p:nvSpPr>
        <p:spPr>
          <a:xfrm>
            <a:off x="359282" y="2482901"/>
            <a:ext cx="3788647" cy="4181086"/>
          </a:xfrm>
        </p:spPr>
        <p:txBody>
          <a:bodyPr anchor="t">
            <a:normAutofit fontScale="70000" lnSpcReduction="20000"/>
          </a:bodyPr>
          <a:lstStyle/>
          <a:p>
            <a:pPr>
              <a:lnSpc>
                <a:spcPct val="100000"/>
              </a:lnSpc>
              <a:buFont typeface="Arial" panose="020B0604020202020204" pitchFamily="34" charset="0"/>
              <a:buChar char="•"/>
            </a:pPr>
            <a:r>
              <a:rPr lang="es-MX" sz="2300" b="0" i="0" dirty="0">
                <a:effectLst/>
                <a:latin typeface="Arial" panose="020B0604020202020204" pitchFamily="34" charset="0"/>
              </a:rPr>
              <a:t>Las pruebas de caja blanca pueden ser complejas y costosas.</a:t>
            </a:r>
          </a:p>
          <a:p>
            <a:pPr>
              <a:lnSpc>
                <a:spcPct val="100000"/>
              </a:lnSpc>
              <a:buFont typeface="Arial" panose="020B0604020202020204" pitchFamily="34" charset="0"/>
              <a:buChar char="•"/>
            </a:pPr>
            <a:r>
              <a:rPr lang="es-MX" sz="2300" b="0" i="0" dirty="0">
                <a:effectLst/>
                <a:latin typeface="Arial" panose="020B0604020202020204" pitchFamily="34" charset="0"/>
              </a:rPr>
              <a:t>Los desarrolladores que generalmente realizan casos de prueba para cajas blancas lo detestan. Por lo tanto, los desarrolladores no prueban la caja blanca en detalle, lo que puede conducir a errores de producción.</a:t>
            </a:r>
          </a:p>
          <a:p>
            <a:pPr>
              <a:lnSpc>
                <a:spcPct val="100000"/>
              </a:lnSpc>
              <a:buFont typeface="Arial" panose="020B0604020202020204" pitchFamily="34" charset="0"/>
              <a:buChar char="•"/>
            </a:pPr>
            <a:r>
              <a:rPr lang="es-MX" sz="2300" b="0" i="0" dirty="0">
                <a:effectLst/>
                <a:latin typeface="Arial" panose="020B0604020202020204" pitchFamily="34" charset="0"/>
              </a:rPr>
              <a:t>Las pruebas de caja blanca también requieren herramientas profesionales y conocimientos profundos de programación e implementación.</a:t>
            </a:r>
          </a:p>
          <a:p>
            <a:pPr>
              <a:lnSpc>
                <a:spcPct val="100000"/>
              </a:lnSpc>
              <a:buFont typeface="Arial" panose="020B0604020202020204" pitchFamily="34" charset="0"/>
              <a:buChar char="•"/>
            </a:pPr>
            <a:r>
              <a:rPr lang="es-MX" sz="2300" b="0" i="0" dirty="0">
                <a:effectLst/>
                <a:latin typeface="Arial" panose="020B0604020202020204" pitchFamily="34" charset="0"/>
              </a:rPr>
              <a:t>La prueba de caja blanca lleva mucho tiempo, lleva tiempo probar completamente las aplicaciones más grandes.</a:t>
            </a:r>
          </a:p>
          <a:p>
            <a:pPr>
              <a:lnSpc>
                <a:spcPct val="100000"/>
              </a:lnSpc>
            </a:pPr>
            <a:endParaRPr lang="es-MX" sz="1200" dirty="0"/>
          </a:p>
        </p:txBody>
      </p:sp>
    </p:spTree>
    <p:extLst>
      <p:ext uri="{BB962C8B-B14F-4D97-AF65-F5344CB8AC3E}">
        <p14:creationId xmlns:p14="http://schemas.microsoft.com/office/powerpoint/2010/main" val="30463176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30</TotalTime>
  <Words>269</Words>
  <Application>Microsoft Office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Neue Haas Grotesk Text Pro</vt:lpstr>
      <vt:lpstr>AccentBoxVTI</vt:lpstr>
      <vt:lpstr> Pruebas de caja blanca</vt:lpstr>
      <vt:lpstr>Temas</vt:lpstr>
      <vt:lpstr>¿Qué son las pruebas de caja Blanca?</vt:lpstr>
      <vt:lpstr>Ventajas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pruebas de caja blanca</dc:title>
  <dc:creator>victor escobedo</dc:creator>
  <cp:lastModifiedBy>victor escobedo</cp:lastModifiedBy>
  <cp:revision>4</cp:revision>
  <dcterms:created xsi:type="dcterms:W3CDTF">2020-09-14T00:21:30Z</dcterms:created>
  <dcterms:modified xsi:type="dcterms:W3CDTF">2020-09-14T19:48:14Z</dcterms:modified>
</cp:coreProperties>
</file>