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8" r:id="rId8"/>
    <p:sldId id="269" r:id="rId9"/>
    <p:sldId id="270" r:id="rId10"/>
    <p:sldId id="271" r:id="rId11"/>
    <p:sldId id="272" r:id="rId12"/>
    <p:sldId id="262" r:id="rId13"/>
    <p:sldId id="263" r:id="rId14"/>
    <p:sldId id="264" r:id="rId15"/>
    <p:sldId id="266" r:id="rId16"/>
    <p:sldId id="265" r:id="rId17"/>
    <p:sldId id="267" r:id="rId18"/>
    <p:sldId id="274" r:id="rId19"/>
    <p:sldId id="273" r:id="rId2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773" autoAdjust="0"/>
    <p:restoredTop sz="94660"/>
  </p:normalViewPr>
  <p:slideViewPr>
    <p:cSldViewPr snapToGrid="0">
      <p:cViewPr varScale="1">
        <p:scale>
          <a:sx n="73" d="100"/>
          <a:sy n="73" d="100"/>
        </p:scale>
        <p:origin x="30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4.png"/><Relationship Id="rId6" Type="http://schemas.openxmlformats.org/officeDocument/2006/relationships/image" Target="../media/image8.svg"/><Relationship Id="rId5" Type="http://schemas.openxmlformats.org/officeDocument/2006/relationships/image" Target="../media/image6.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4.png"/><Relationship Id="rId6" Type="http://schemas.openxmlformats.org/officeDocument/2006/relationships/image" Target="../media/image8.svg"/><Relationship Id="rId5" Type="http://schemas.openxmlformats.org/officeDocument/2006/relationships/image" Target="../media/image6.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DF8FFE-4AE0-4841-97BD-9BBADE9892D2}"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9F02A983-328E-48DA-A3D2-49D0EF6D9582}">
      <dgm:prSet/>
      <dgm:spPr/>
      <dgm:t>
        <a:bodyPr/>
        <a:lstStyle/>
        <a:p>
          <a:r>
            <a:rPr lang="es-MX" dirty="0"/>
            <a:t>1. </a:t>
          </a:r>
          <a:r>
            <a:rPr lang="es-MX" dirty="0" err="1"/>
            <a:t>TestRail</a:t>
          </a:r>
          <a:endParaRPr lang="en-US" dirty="0"/>
        </a:p>
      </dgm:t>
    </dgm:pt>
    <dgm:pt modelId="{3E97DC3E-C10B-43B0-824A-4DFE4CBE8036}" type="parTrans" cxnId="{E3ED5503-72CF-4426-9D7F-B5E710C124EC}">
      <dgm:prSet/>
      <dgm:spPr/>
      <dgm:t>
        <a:bodyPr/>
        <a:lstStyle/>
        <a:p>
          <a:endParaRPr lang="en-US"/>
        </a:p>
      </dgm:t>
    </dgm:pt>
    <dgm:pt modelId="{0B1E38EB-23CE-4F1F-8B7A-E7545F27F758}" type="sibTrans" cxnId="{E3ED5503-72CF-4426-9D7F-B5E710C124EC}">
      <dgm:prSet/>
      <dgm:spPr/>
      <dgm:t>
        <a:bodyPr/>
        <a:lstStyle/>
        <a:p>
          <a:endParaRPr lang="en-US"/>
        </a:p>
      </dgm:t>
    </dgm:pt>
    <dgm:pt modelId="{B8CE8FCF-C79E-42A0-8400-AC11D7D75442}">
      <dgm:prSet/>
      <dgm:spPr/>
      <dgm:t>
        <a:bodyPr/>
        <a:lstStyle/>
        <a:p>
          <a:r>
            <a:rPr lang="es-MX"/>
            <a:t>2. TestLink</a:t>
          </a:r>
          <a:endParaRPr lang="en-US"/>
        </a:p>
      </dgm:t>
    </dgm:pt>
    <dgm:pt modelId="{9FF36917-1CFC-47C9-AADA-B1DB3D657E58}" type="parTrans" cxnId="{3D8C5B7D-68D6-4334-A996-DE10F2F60C85}">
      <dgm:prSet/>
      <dgm:spPr/>
      <dgm:t>
        <a:bodyPr/>
        <a:lstStyle/>
        <a:p>
          <a:endParaRPr lang="en-US"/>
        </a:p>
      </dgm:t>
    </dgm:pt>
    <dgm:pt modelId="{505A892C-EAFA-4D52-8AAB-71FBC8A16FE7}" type="sibTrans" cxnId="{3D8C5B7D-68D6-4334-A996-DE10F2F60C85}">
      <dgm:prSet/>
      <dgm:spPr/>
      <dgm:t>
        <a:bodyPr/>
        <a:lstStyle/>
        <a:p>
          <a:endParaRPr lang="en-US"/>
        </a:p>
      </dgm:t>
    </dgm:pt>
    <dgm:pt modelId="{02358B72-BB55-4D15-A56C-4E4D8D70F53B}">
      <dgm:prSet/>
      <dgm:spPr/>
      <dgm:t>
        <a:bodyPr/>
        <a:lstStyle/>
        <a:p>
          <a:r>
            <a:rPr lang="es-MX"/>
            <a:t>3. JIRA + Zephyr</a:t>
          </a:r>
          <a:endParaRPr lang="en-US"/>
        </a:p>
      </dgm:t>
    </dgm:pt>
    <dgm:pt modelId="{27C4420C-7215-407F-8441-6004CFA8BD7F}" type="parTrans" cxnId="{F2BE2668-8AE8-48C1-84B8-43AD5B1472DD}">
      <dgm:prSet/>
      <dgm:spPr/>
      <dgm:t>
        <a:bodyPr/>
        <a:lstStyle/>
        <a:p>
          <a:endParaRPr lang="en-US"/>
        </a:p>
      </dgm:t>
    </dgm:pt>
    <dgm:pt modelId="{5273CC45-D8D9-4922-8E94-9F4E345027B8}" type="sibTrans" cxnId="{F2BE2668-8AE8-48C1-84B8-43AD5B1472DD}">
      <dgm:prSet/>
      <dgm:spPr/>
      <dgm:t>
        <a:bodyPr/>
        <a:lstStyle/>
        <a:p>
          <a:endParaRPr lang="en-US"/>
        </a:p>
      </dgm:t>
    </dgm:pt>
    <dgm:pt modelId="{73DAF4FC-313D-49A0-BDB1-2808FFE22504}">
      <dgm:prSet/>
      <dgm:spPr/>
      <dgm:t>
        <a:bodyPr/>
        <a:lstStyle/>
        <a:p>
          <a:r>
            <a:rPr lang="es-MX"/>
            <a:t>4. PractiTest</a:t>
          </a:r>
          <a:endParaRPr lang="en-US"/>
        </a:p>
      </dgm:t>
    </dgm:pt>
    <dgm:pt modelId="{BFD26AD6-CC38-4E44-A98B-30DBDEC09EDF}" type="parTrans" cxnId="{C1B15357-1D16-4289-901E-CFC763CA0D2C}">
      <dgm:prSet/>
      <dgm:spPr/>
      <dgm:t>
        <a:bodyPr/>
        <a:lstStyle/>
        <a:p>
          <a:endParaRPr lang="en-US"/>
        </a:p>
      </dgm:t>
    </dgm:pt>
    <dgm:pt modelId="{DB7470E5-AE79-45A4-B381-2C2010C45B91}" type="sibTrans" cxnId="{C1B15357-1D16-4289-901E-CFC763CA0D2C}">
      <dgm:prSet/>
      <dgm:spPr/>
      <dgm:t>
        <a:bodyPr/>
        <a:lstStyle/>
        <a:p>
          <a:endParaRPr lang="en-US"/>
        </a:p>
      </dgm:t>
    </dgm:pt>
    <dgm:pt modelId="{79AA6F8F-79D0-41CD-BC36-41375CB64C6B}">
      <dgm:prSet/>
      <dgm:spPr/>
      <dgm:t>
        <a:bodyPr/>
        <a:lstStyle/>
        <a:p>
          <a:r>
            <a:rPr lang="es-MX"/>
            <a:t>5. Prueba de q</a:t>
          </a:r>
          <a:endParaRPr lang="en-US"/>
        </a:p>
      </dgm:t>
    </dgm:pt>
    <dgm:pt modelId="{6F067520-BA49-4097-B9B4-9A1778BADAC1}" type="parTrans" cxnId="{B06D8777-1470-4BFC-85D4-FEEFF845925F}">
      <dgm:prSet/>
      <dgm:spPr/>
      <dgm:t>
        <a:bodyPr/>
        <a:lstStyle/>
        <a:p>
          <a:endParaRPr lang="en-US"/>
        </a:p>
      </dgm:t>
    </dgm:pt>
    <dgm:pt modelId="{8BF64303-389A-4024-9DFB-770AA6917474}" type="sibTrans" cxnId="{B06D8777-1470-4BFC-85D4-FEEFF845925F}">
      <dgm:prSet/>
      <dgm:spPr/>
      <dgm:t>
        <a:bodyPr/>
        <a:lstStyle/>
        <a:p>
          <a:endParaRPr lang="en-US"/>
        </a:p>
      </dgm:t>
    </dgm:pt>
    <dgm:pt modelId="{CFB268D9-34DF-4153-8C57-0AE0011C2043}">
      <dgm:prSet/>
      <dgm:spPr/>
      <dgm:t>
        <a:bodyPr/>
        <a:lstStyle/>
        <a:p>
          <a:r>
            <a:rPr lang="es-MX"/>
            <a:t>6. TestCollab</a:t>
          </a:r>
          <a:endParaRPr lang="en-US"/>
        </a:p>
      </dgm:t>
    </dgm:pt>
    <dgm:pt modelId="{0ABF7974-A5A5-4A01-973A-B6BCC6FD12B9}" type="parTrans" cxnId="{54B91704-7702-44B3-ABBD-11A7376EE069}">
      <dgm:prSet/>
      <dgm:spPr/>
      <dgm:t>
        <a:bodyPr/>
        <a:lstStyle/>
        <a:p>
          <a:endParaRPr lang="en-US"/>
        </a:p>
      </dgm:t>
    </dgm:pt>
    <dgm:pt modelId="{8B5D29B2-8E22-466D-8AD8-830A6B942CC6}" type="sibTrans" cxnId="{54B91704-7702-44B3-ABBD-11A7376EE069}">
      <dgm:prSet/>
      <dgm:spPr/>
      <dgm:t>
        <a:bodyPr/>
        <a:lstStyle/>
        <a:p>
          <a:endParaRPr lang="en-US"/>
        </a:p>
      </dgm:t>
    </dgm:pt>
    <dgm:pt modelId="{2690AC9E-7400-4593-8517-9B38FD719156}">
      <dgm:prSet/>
      <dgm:spPr/>
      <dgm:t>
        <a:bodyPr/>
        <a:lstStyle/>
        <a:p>
          <a:r>
            <a:rPr lang="es-MX"/>
            <a:t>7. TestLodge</a:t>
          </a:r>
          <a:endParaRPr lang="en-US"/>
        </a:p>
      </dgm:t>
    </dgm:pt>
    <dgm:pt modelId="{8429B270-6158-4E14-B988-3F788B2A1970}" type="parTrans" cxnId="{E9F78D00-620E-4DDD-AFFC-5A4D45045514}">
      <dgm:prSet/>
      <dgm:spPr/>
      <dgm:t>
        <a:bodyPr/>
        <a:lstStyle/>
        <a:p>
          <a:endParaRPr lang="en-US"/>
        </a:p>
      </dgm:t>
    </dgm:pt>
    <dgm:pt modelId="{355EA73E-8A6D-4DD3-8B2C-02FA36089182}" type="sibTrans" cxnId="{E9F78D00-620E-4DDD-AFFC-5A4D45045514}">
      <dgm:prSet/>
      <dgm:spPr/>
      <dgm:t>
        <a:bodyPr/>
        <a:lstStyle/>
        <a:p>
          <a:endParaRPr lang="en-US"/>
        </a:p>
      </dgm:t>
    </dgm:pt>
    <dgm:pt modelId="{70A7DF5B-7C50-4523-9E4F-B1E2085F1C07}">
      <dgm:prSet/>
      <dgm:spPr/>
      <dgm:t>
        <a:bodyPr/>
        <a:lstStyle/>
        <a:p>
          <a:r>
            <a:rPr lang="es-MX"/>
            <a:t>8. QACoverage</a:t>
          </a:r>
          <a:endParaRPr lang="en-US"/>
        </a:p>
      </dgm:t>
    </dgm:pt>
    <dgm:pt modelId="{CBC060B4-BE9D-4EDE-982F-A17B7248E1D7}" type="parTrans" cxnId="{6292B2B3-A128-406B-A05A-13B2B2D55233}">
      <dgm:prSet/>
      <dgm:spPr/>
      <dgm:t>
        <a:bodyPr/>
        <a:lstStyle/>
        <a:p>
          <a:endParaRPr lang="en-US"/>
        </a:p>
      </dgm:t>
    </dgm:pt>
    <dgm:pt modelId="{7DD1D4EF-8386-4BB5-9643-4066E7285DA5}" type="sibTrans" cxnId="{6292B2B3-A128-406B-A05A-13B2B2D55233}">
      <dgm:prSet/>
      <dgm:spPr/>
      <dgm:t>
        <a:bodyPr/>
        <a:lstStyle/>
        <a:p>
          <a:endParaRPr lang="en-US"/>
        </a:p>
      </dgm:t>
    </dgm:pt>
    <dgm:pt modelId="{FE45055D-1046-4761-9D6A-69E261945261}">
      <dgm:prSet/>
      <dgm:spPr/>
      <dgm:t>
        <a:bodyPr/>
        <a:lstStyle/>
        <a:p>
          <a:r>
            <a:rPr lang="es-MX"/>
            <a:t>9. TestCaseLab</a:t>
          </a:r>
          <a:endParaRPr lang="en-US"/>
        </a:p>
      </dgm:t>
    </dgm:pt>
    <dgm:pt modelId="{08ECFEAD-A13B-4CC2-8B26-F019279DC2BA}" type="parTrans" cxnId="{CC7E84AC-2F76-48A8-AA1A-DE84AD358D30}">
      <dgm:prSet/>
      <dgm:spPr/>
      <dgm:t>
        <a:bodyPr/>
        <a:lstStyle/>
        <a:p>
          <a:endParaRPr lang="en-US"/>
        </a:p>
      </dgm:t>
    </dgm:pt>
    <dgm:pt modelId="{747AA241-2AAA-4A93-A674-9A6B75119499}" type="sibTrans" cxnId="{CC7E84AC-2F76-48A8-AA1A-DE84AD358D30}">
      <dgm:prSet/>
      <dgm:spPr/>
      <dgm:t>
        <a:bodyPr/>
        <a:lstStyle/>
        <a:p>
          <a:endParaRPr lang="en-US"/>
        </a:p>
      </dgm:t>
    </dgm:pt>
    <dgm:pt modelId="{4842CC81-C5B7-489C-BBDC-1224689DAFE1}">
      <dgm:prSet/>
      <dgm:spPr/>
      <dgm:t>
        <a:bodyPr/>
        <a:lstStyle/>
        <a:p>
          <a:r>
            <a:rPr lang="es-MX"/>
            <a:t>10. EasyQA</a:t>
          </a:r>
          <a:endParaRPr lang="en-US"/>
        </a:p>
      </dgm:t>
    </dgm:pt>
    <dgm:pt modelId="{31CB921A-8707-4607-9B5C-F2EAC98EDE0F}" type="parTrans" cxnId="{0A5DE165-B44B-4DD0-AC23-EEDFDA9CCE52}">
      <dgm:prSet/>
      <dgm:spPr/>
      <dgm:t>
        <a:bodyPr/>
        <a:lstStyle/>
        <a:p>
          <a:endParaRPr lang="en-US"/>
        </a:p>
      </dgm:t>
    </dgm:pt>
    <dgm:pt modelId="{42D6E3FE-A2F6-4A69-BD56-054E9B8F48FE}" type="sibTrans" cxnId="{0A5DE165-B44B-4DD0-AC23-EEDFDA9CCE52}">
      <dgm:prSet/>
      <dgm:spPr/>
      <dgm:t>
        <a:bodyPr/>
        <a:lstStyle/>
        <a:p>
          <a:endParaRPr lang="en-US"/>
        </a:p>
      </dgm:t>
    </dgm:pt>
    <dgm:pt modelId="{398A3409-42F2-49F1-A141-589726DEE9E9}" type="pres">
      <dgm:prSet presAssocID="{FFDF8FFE-4AE0-4841-97BD-9BBADE9892D2}" presName="diagram" presStyleCnt="0">
        <dgm:presLayoutVars>
          <dgm:dir/>
          <dgm:resizeHandles val="exact"/>
        </dgm:presLayoutVars>
      </dgm:prSet>
      <dgm:spPr/>
      <dgm:t>
        <a:bodyPr/>
        <a:lstStyle/>
        <a:p>
          <a:endParaRPr lang="es-ES"/>
        </a:p>
      </dgm:t>
    </dgm:pt>
    <dgm:pt modelId="{DF97D97A-A08F-4AE3-A8E3-FCA634C29186}" type="pres">
      <dgm:prSet presAssocID="{9F02A983-328E-48DA-A3D2-49D0EF6D9582}" presName="node" presStyleLbl="node1" presStyleIdx="0" presStyleCnt="10">
        <dgm:presLayoutVars>
          <dgm:bulletEnabled val="1"/>
        </dgm:presLayoutVars>
      </dgm:prSet>
      <dgm:spPr/>
      <dgm:t>
        <a:bodyPr/>
        <a:lstStyle/>
        <a:p>
          <a:endParaRPr lang="es-ES"/>
        </a:p>
      </dgm:t>
    </dgm:pt>
    <dgm:pt modelId="{78DF09D5-9158-4847-A091-61390E69B2FC}" type="pres">
      <dgm:prSet presAssocID="{0B1E38EB-23CE-4F1F-8B7A-E7545F27F758}" presName="sibTrans" presStyleCnt="0"/>
      <dgm:spPr/>
    </dgm:pt>
    <dgm:pt modelId="{5D278C47-9003-4525-BBB0-DF32899F7FCF}" type="pres">
      <dgm:prSet presAssocID="{B8CE8FCF-C79E-42A0-8400-AC11D7D75442}" presName="node" presStyleLbl="node1" presStyleIdx="1" presStyleCnt="10">
        <dgm:presLayoutVars>
          <dgm:bulletEnabled val="1"/>
        </dgm:presLayoutVars>
      </dgm:prSet>
      <dgm:spPr/>
      <dgm:t>
        <a:bodyPr/>
        <a:lstStyle/>
        <a:p>
          <a:endParaRPr lang="es-ES"/>
        </a:p>
      </dgm:t>
    </dgm:pt>
    <dgm:pt modelId="{7B5DD7F4-9B8C-494C-AD5C-86E8A07857EC}" type="pres">
      <dgm:prSet presAssocID="{505A892C-EAFA-4D52-8AAB-71FBC8A16FE7}" presName="sibTrans" presStyleCnt="0"/>
      <dgm:spPr/>
    </dgm:pt>
    <dgm:pt modelId="{FAFFDBFC-5E8D-48BC-BEBE-6B4EA597136B}" type="pres">
      <dgm:prSet presAssocID="{02358B72-BB55-4D15-A56C-4E4D8D70F53B}" presName="node" presStyleLbl="node1" presStyleIdx="2" presStyleCnt="10">
        <dgm:presLayoutVars>
          <dgm:bulletEnabled val="1"/>
        </dgm:presLayoutVars>
      </dgm:prSet>
      <dgm:spPr/>
      <dgm:t>
        <a:bodyPr/>
        <a:lstStyle/>
        <a:p>
          <a:endParaRPr lang="es-ES"/>
        </a:p>
      </dgm:t>
    </dgm:pt>
    <dgm:pt modelId="{928D7B6F-98F8-41A3-8957-C9C37E5CF343}" type="pres">
      <dgm:prSet presAssocID="{5273CC45-D8D9-4922-8E94-9F4E345027B8}" presName="sibTrans" presStyleCnt="0"/>
      <dgm:spPr/>
    </dgm:pt>
    <dgm:pt modelId="{10BCEB29-3AFC-4583-B4F4-140C9B4B274B}" type="pres">
      <dgm:prSet presAssocID="{73DAF4FC-313D-49A0-BDB1-2808FFE22504}" presName="node" presStyleLbl="node1" presStyleIdx="3" presStyleCnt="10">
        <dgm:presLayoutVars>
          <dgm:bulletEnabled val="1"/>
        </dgm:presLayoutVars>
      </dgm:prSet>
      <dgm:spPr/>
      <dgm:t>
        <a:bodyPr/>
        <a:lstStyle/>
        <a:p>
          <a:endParaRPr lang="es-ES"/>
        </a:p>
      </dgm:t>
    </dgm:pt>
    <dgm:pt modelId="{DD253B58-62CB-49BA-AAD1-49BA9E720579}" type="pres">
      <dgm:prSet presAssocID="{DB7470E5-AE79-45A4-B381-2C2010C45B91}" presName="sibTrans" presStyleCnt="0"/>
      <dgm:spPr/>
    </dgm:pt>
    <dgm:pt modelId="{500DD041-3575-435C-AA8B-890A84A72982}" type="pres">
      <dgm:prSet presAssocID="{79AA6F8F-79D0-41CD-BC36-41375CB64C6B}" presName="node" presStyleLbl="node1" presStyleIdx="4" presStyleCnt="10">
        <dgm:presLayoutVars>
          <dgm:bulletEnabled val="1"/>
        </dgm:presLayoutVars>
      </dgm:prSet>
      <dgm:spPr/>
      <dgm:t>
        <a:bodyPr/>
        <a:lstStyle/>
        <a:p>
          <a:endParaRPr lang="es-ES"/>
        </a:p>
      </dgm:t>
    </dgm:pt>
    <dgm:pt modelId="{5CD79AD2-C5E4-4661-8927-EFE59A7C181C}" type="pres">
      <dgm:prSet presAssocID="{8BF64303-389A-4024-9DFB-770AA6917474}" presName="sibTrans" presStyleCnt="0"/>
      <dgm:spPr/>
    </dgm:pt>
    <dgm:pt modelId="{D21F6E8D-7706-4E7E-AE33-50B40CE57DA6}" type="pres">
      <dgm:prSet presAssocID="{CFB268D9-34DF-4153-8C57-0AE0011C2043}" presName="node" presStyleLbl="node1" presStyleIdx="5" presStyleCnt="10">
        <dgm:presLayoutVars>
          <dgm:bulletEnabled val="1"/>
        </dgm:presLayoutVars>
      </dgm:prSet>
      <dgm:spPr/>
      <dgm:t>
        <a:bodyPr/>
        <a:lstStyle/>
        <a:p>
          <a:endParaRPr lang="es-ES"/>
        </a:p>
      </dgm:t>
    </dgm:pt>
    <dgm:pt modelId="{9CFB5B5D-3F37-461D-B2AE-7ECECFF3317E}" type="pres">
      <dgm:prSet presAssocID="{8B5D29B2-8E22-466D-8AD8-830A6B942CC6}" presName="sibTrans" presStyleCnt="0"/>
      <dgm:spPr/>
    </dgm:pt>
    <dgm:pt modelId="{D317C8CE-95B1-48BF-9B97-CC927320EA9F}" type="pres">
      <dgm:prSet presAssocID="{2690AC9E-7400-4593-8517-9B38FD719156}" presName="node" presStyleLbl="node1" presStyleIdx="6" presStyleCnt="10">
        <dgm:presLayoutVars>
          <dgm:bulletEnabled val="1"/>
        </dgm:presLayoutVars>
      </dgm:prSet>
      <dgm:spPr/>
      <dgm:t>
        <a:bodyPr/>
        <a:lstStyle/>
        <a:p>
          <a:endParaRPr lang="es-ES"/>
        </a:p>
      </dgm:t>
    </dgm:pt>
    <dgm:pt modelId="{E56692AB-24CA-4B0B-9D5C-3C1ADF2EC232}" type="pres">
      <dgm:prSet presAssocID="{355EA73E-8A6D-4DD3-8B2C-02FA36089182}" presName="sibTrans" presStyleCnt="0"/>
      <dgm:spPr/>
    </dgm:pt>
    <dgm:pt modelId="{91AF43F7-642F-43F8-A1A9-B649FE416DBF}" type="pres">
      <dgm:prSet presAssocID="{70A7DF5B-7C50-4523-9E4F-B1E2085F1C07}" presName="node" presStyleLbl="node1" presStyleIdx="7" presStyleCnt="10">
        <dgm:presLayoutVars>
          <dgm:bulletEnabled val="1"/>
        </dgm:presLayoutVars>
      </dgm:prSet>
      <dgm:spPr/>
      <dgm:t>
        <a:bodyPr/>
        <a:lstStyle/>
        <a:p>
          <a:endParaRPr lang="es-ES"/>
        </a:p>
      </dgm:t>
    </dgm:pt>
    <dgm:pt modelId="{6DBE9BC9-99E6-4591-A450-EBD7208D6CDE}" type="pres">
      <dgm:prSet presAssocID="{7DD1D4EF-8386-4BB5-9643-4066E7285DA5}" presName="sibTrans" presStyleCnt="0"/>
      <dgm:spPr/>
    </dgm:pt>
    <dgm:pt modelId="{44A9ACB9-2806-4A86-855C-845E79B5E481}" type="pres">
      <dgm:prSet presAssocID="{FE45055D-1046-4761-9D6A-69E261945261}" presName="node" presStyleLbl="node1" presStyleIdx="8" presStyleCnt="10">
        <dgm:presLayoutVars>
          <dgm:bulletEnabled val="1"/>
        </dgm:presLayoutVars>
      </dgm:prSet>
      <dgm:spPr/>
      <dgm:t>
        <a:bodyPr/>
        <a:lstStyle/>
        <a:p>
          <a:endParaRPr lang="es-ES"/>
        </a:p>
      </dgm:t>
    </dgm:pt>
    <dgm:pt modelId="{767F84E8-E344-457C-8EE9-E8E86BAACA50}" type="pres">
      <dgm:prSet presAssocID="{747AA241-2AAA-4A93-A674-9A6B75119499}" presName="sibTrans" presStyleCnt="0"/>
      <dgm:spPr/>
    </dgm:pt>
    <dgm:pt modelId="{6C6083EF-CA3D-49DA-AFF5-A2C846E447EF}" type="pres">
      <dgm:prSet presAssocID="{4842CC81-C5B7-489C-BBDC-1224689DAFE1}" presName="node" presStyleLbl="node1" presStyleIdx="9" presStyleCnt="10">
        <dgm:presLayoutVars>
          <dgm:bulletEnabled val="1"/>
        </dgm:presLayoutVars>
      </dgm:prSet>
      <dgm:spPr/>
      <dgm:t>
        <a:bodyPr/>
        <a:lstStyle/>
        <a:p>
          <a:endParaRPr lang="es-ES"/>
        </a:p>
      </dgm:t>
    </dgm:pt>
  </dgm:ptLst>
  <dgm:cxnLst>
    <dgm:cxn modelId="{54B91704-7702-44B3-ABBD-11A7376EE069}" srcId="{FFDF8FFE-4AE0-4841-97BD-9BBADE9892D2}" destId="{CFB268D9-34DF-4153-8C57-0AE0011C2043}" srcOrd="5" destOrd="0" parTransId="{0ABF7974-A5A5-4A01-973A-B6BCC6FD12B9}" sibTransId="{8B5D29B2-8E22-466D-8AD8-830A6B942CC6}"/>
    <dgm:cxn modelId="{E3ED5503-72CF-4426-9D7F-B5E710C124EC}" srcId="{FFDF8FFE-4AE0-4841-97BD-9BBADE9892D2}" destId="{9F02A983-328E-48DA-A3D2-49D0EF6D9582}" srcOrd="0" destOrd="0" parTransId="{3E97DC3E-C10B-43B0-824A-4DFE4CBE8036}" sibTransId="{0B1E38EB-23CE-4F1F-8B7A-E7545F27F758}"/>
    <dgm:cxn modelId="{818F47CD-8F2A-46EB-813A-67C686B3F028}" type="presOf" srcId="{4842CC81-C5B7-489C-BBDC-1224689DAFE1}" destId="{6C6083EF-CA3D-49DA-AFF5-A2C846E447EF}" srcOrd="0" destOrd="0" presId="urn:microsoft.com/office/officeart/2005/8/layout/default"/>
    <dgm:cxn modelId="{E9F78D00-620E-4DDD-AFFC-5A4D45045514}" srcId="{FFDF8FFE-4AE0-4841-97BD-9BBADE9892D2}" destId="{2690AC9E-7400-4593-8517-9B38FD719156}" srcOrd="6" destOrd="0" parTransId="{8429B270-6158-4E14-B988-3F788B2A1970}" sibTransId="{355EA73E-8A6D-4DD3-8B2C-02FA36089182}"/>
    <dgm:cxn modelId="{83A2562E-3B9B-43B6-8017-FA97A00DACC4}" type="presOf" srcId="{2690AC9E-7400-4593-8517-9B38FD719156}" destId="{D317C8CE-95B1-48BF-9B97-CC927320EA9F}" srcOrd="0" destOrd="0" presId="urn:microsoft.com/office/officeart/2005/8/layout/default"/>
    <dgm:cxn modelId="{3D8C5B7D-68D6-4334-A996-DE10F2F60C85}" srcId="{FFDF8FFE-4AE0-4841-97BD-9BBADE9892D2}" destId="{B8CE8FCF-C79E-42A0-8400-AC11D7D75442}" srcOrd="1" destOrd="0" parTransId="{9FF36917-1CFC-47C9-AADA-B1DB3D657E58}" sibTransId="{505A892C-EAFA-4D52-8AAB-71FBC8A16FE7}"/>
    <dgm:cxn modelId="{7CC09386-18F8-4679-8DFC-452D62D75D61}" type="presOf" srcId="{9F02A983-328E-48DA-A3D2-49D0EF6D9582}" destId="{DF97D97A-A08F-4AE3-A8E3-FCA634C29186}" srcOrd="0" destOrd="0" presId="urn:microsoft.com/office/officeart/2005/8/layout/default"/>
    <dgm:cxn modelId="{42E4EAA0-1566-498E-9902-44F70EF690EF}" type="presOf" srcId="{73DAF4FC-313D-49A0-BDB1-2808FFE22504}" destId="{10BCEB29-3AFC-4583-B4F4-140C9B4B274B}" srcOrd="0" destOrd="0" presId="urn:microsoft.com/office/officeart/2005/8/layout/default"/>
    <dgm:cxn modelId="{21C954D0-E0FE-4413-9F03-894205F40974}" type="presOf" srcId="{CFB268D9-34DF-4153-8C57-0AE0011C2043}" destId="{D21F6E8D-7706-4E7E-AE33-50B40CE57DA6}" srcOrd="0" destOrd="0" presId="urn:microsoft.com/office/officeart/2005/8/layout/default"/>
    <dgm:cxn modelId="{0C66711F-6FE4-48E1-8E65-7CC6FAD86952}" type="presOf" srcId="{02358B72-BB55-4D15-A56C-4E4D8D70F53B}" destId="{FAFFDBFC-5E8D-48BC-BEBE-6B4EA597136B}" srcOrd="0" destOrd="0" presId="urn:microsoft.com/office/officeart/2005/8/layout/default"/>
    <dgm:cxn modelId="{CC7E84AC-2F76-48A8-AA1A-DE84AD358D30}" srcId="{FFDF8FFE-4AE0-4841-97BD-9BBADE9892D2}" destId="{FE45055D-1046-4761-9D6A-69E261945261}" srcOrd="8" destOrd="0" parTransId="{08ECFEAD-A13B-4CC2-8B26-F019279DC2BA}" sibTransId="{747AA241-2AAA-4A93-A674-9A6B75119499}"/>
    <dgm:cxn modelId="{BA9A8BBC-71C3-471C-B0E7-D4EA262632E9}" type="presOf" srcId="{B8CE8FCF-C79E-42A0-8400-AC11D7D75442}" destId="{5D278C47-9003-4525-BBB0-DF32899F7FCF}" srcOrd="0" destOrd="0" presId="urn:microsoft.com/office/officeart/2005/8/layout/default"/>
    <dgm:cxn modelId="{F4C56AF6-4D8D-4F27-914A-A50D8578F453}" type="presOf" srcId="{79AA6F8F-79D0-41CD-BC36-41375CB64C6B}" destId="{500DD041-3575-435C-AA8B-890A84A72982}" srcOrd="0" destOrd="0" presId="urn:microsoft.com/office/officeart/2005/8/layout/default"/>
    <dgm:cxn modelId="{0A5DE165-B44B-4DD0-AC23-EEDFDA9CCE52}" srcId="{FFDF8FFE-4AE0-4841-97BD-9BBADE9892D2}" destId="{4842CC81-C5B7-489C-BBDC-1224689DAFE1}" srcOrd="9" destOrd="0" parTransId="{31CB921A-8707-4607-9B5C-F2EAC98EDE0F}" sibTransId="{42D6E3FE-A2F6-4A69-BD56-054E9B8F48FE}"/>
    <dgm:cxn modelId="{5EE5652C-A0D6-4A23-9D58-983DD5E49312}" type="presOf" srcId="{FE45055D-1046-4761-9D6A-69E261945261}" destId="{44A9ACB9-2806-4A86-855C-845E79B5E481}" srcOrd="0" destOrd="0" presId="urn:microsoft.com/office/officeart/2005/8/layout/default"/>
    <dgm:cxn modelId="{C1B15357-1D16-4289-901E-CFC763CA0D2C}" srcId="{FFDF8FFE-4AE0-4841-97BD-9BBADE9892D2}" destId="{73DAF4FC-313D-49A0-BDB1-2808FFE22504}" srcOrd="3" destOrd="0" parTransId="{BFD26AD6-CC38-4E44-A98B-30DBDEC09EDF}" sibTransId="{DB7470E5-AE79-45A4-B381-2C2010C45B91}"/>
    <dgm:cxn modelId="{F2BE2668-8AE8-48C1-84B8-43AD5B1472DD}" srcId="{FFDF8FFE-4AE0-4841-97BD-9BBADE9892D2}" destId="{02358B72-BB55-4D15-A56C-4E4D8D70F53B}" srcOrd="2" destOrd="0" parTransId="{27C4420C-7215-407F-8441-6004CFA8BD7F}" sibTransId="{5273CC45-D8D9-4922-8E94-9F4E345027B8}"/>
    <dgm:cxn modelId="{B06D8777-1470-4BFC-85D4-FEEFF845925F}" srcId="{FFDF8FFE-4AE0-4841-97BD-9BBADE9892D2}" destId="{79AA6F8F-79D0-41CD-BC36-41375CB64C6B}" srcOrd="4" destOrd="0" parTransId="{6F067520-BA49-4097-B9B4-9A1778BADAC1}" sibTransId="{8BF64303-389A-4024-9DFB-770AA6917474}"/>
    <dgm:cxn modelId="{6292B2B3-A128-406B-A05A-13B2B2D55233}" srcId="{FFDF8FFE-4AE0-4841-97BD-9BBADE9892D2}" destId="{70A7DF5B-7C50-4523-9E4F-B1E2085F1C07}" srcOrd="7" destOrd="0" parTransId="{CBC060B4-BE9D-4EDE-982F-A17B7248E1D7}" sibTransId="{7DD1D4EF-8386-4BB5-9643-4066E7285DA5}"/>
    <dgm:cxn modelId="{AE5A8E6B-8FAC-41E3-A3F4-B7DDB2C9C929}" type="presOf" srcId="{FFDF8FFE-4AE0-4841-97BD-9BBADE9892D2}" destId="{398A3409-42F2-49F1-A141-589726DEE9E9}" srcOrd="0" destOrd="0" presId="urn:microsoft.com/office/officeart/2005/8/layout/default"/>
    <dgm:cxn modelId="{D78BEB6D-6074-4648-A4D3-832400FC3ADB}" type="presOf" srcId="{70A7DF5B-7C50-4523-9E4F-B1E2085F1C07}" destId="{91AF43F7-642F-43F8-A1A9-B649FE416DBF}" srcOrd="0" destOrd="0" presId="urn:microsoft.com/office/officeart/2005/8/layout/default"/>
    <dgm:cxn modelId="{8A23A556-F2B9-4795-B15D-D086E072BDED}" type="presParOf" srcId="{398A3409-42F2-49F1-A141-589726DEE9E9}" destId="{DF97D97A-A08F-4AE3-A8E3-FCA634C29186}" srcOrd="0" destOrd="0" presId="urn:microsoft.com/office/officeart/2005/8/layout/default"/>
    <dgm:cxn modelId="{4BDAB810-7DC5-4EA0-A108-0658FF7B65B7}" type="presParOf" srcId="{398A3409-42F2-49F1-A141-589726DEE9E9}" destId="{78DF09D5-9158-4847-A091-61390E69B2FC}" srcOrd="1" destOrd="0" presId="urn:microsoft.com/office/officeart/2005/8/layout/default"/>
    <dgm:cxn modelId="{F616CAB1-928F-45C6-A26E-D9BAFC7CECED}" type="presParOf" srcId="{398A3409-42F2-49F1-A141-589726DEE9E9}" destId="{5D278C47-9003-4525-BBB0-DF32899F7FCF}" srcOrd="2" destOrd="0" presId="urn:microsoft.com/office/officeart/2005/8/layout/default"/>
    <dgm:cxn modelId="{3751C38C-DEC4-4EEC-B29A-F4B2A66EE087}" type="presParOf" srcId="{398A3409-42F2-49F1-A141-589726DEE9E9}" destId="{7B5DD7F4-9B8C-494C-AD5C-86E8A07857EC}" srcOrd="3" destOrd="0" presId="urn:microsoft.com/office/officeart/2005/8/layout/default"/>
    <dgm:cxn modelId="{1D711787-EE99-4D3F-8788-D65DF3E10FCD}" type="presParOf" srcId="{398A3409-42F2-49F1-A141-589726DEE9E9}" destId="{FAFFDBFC-5E8D-48BC-BEBE-6B4EA597136B}" srcOrd="4" destOrd="0" presId="urn:microsoft.com/office/officeart/2005/8/layout/default"/>
    <dgm:cxn modelId="{DFEBA695-BE6F-4391-981F-83AEFAE0AAD3}" type="presParOf" srcId="{398A3409-42F2-49F1-A141-589726DEE9E9}" destId="{928D7B6F-98F8-41A3-8957-C9C37E5CF343}" srcOrd="5" destOrd="0" presId="urn:microsoft.com/office/officeart/2005/8/layout/default"/>
    <dgm:cxn modelId="{ECCBDCE8-22D5-4673-B6A6-CABF837FA8EB}" type="presParOf" srcId="{398A3409-42F2-49F1-A141-589726DEE9E9}" destId="{10BCEB29-3AFC-4583-B4F4-140C9B4B274B}" srcOrd="6" destOrd="0" presId="urn:microsoft.com/office/officeart/2005/8/layout/default"/>
    <dgm:cxn modelId="{817FFAF8-AA8D-4071-BC35-D4DAE8220318}" type="presParOf" srcId="{398A3409-42F2-49F1-A141-589726DEE9E9}" destId="{DD253B58-62CB-49BA-AAD1-49BA9E720579}" srcOrd="7" destOrd="0" presId="urn:microsoft.com/office/officeart/2005/8/layout/default"/>
    <dgm:cxn modelId="{DFBCF78D-4B16-48B1-93AF-89776A3EEA23}" type="presParOf" srcId="{398A3409-42F2-49F1-A141-589726DEE9E9}" destId="{500DD041-3575-435C-AA8B-890A84A72982}" srcOrd="8" destOrd="0" presId="urn:microsoft.com/office/officeart/2005/8/layout/default"/>
    <dgm:cxn modelId="{F7D107CF-DCA2-4512-B83C-8B95E2C052C1}" type="presParOf" srcId="{398A3409-42F2-49F1-A141-589726DEE9E9}" destId="{5CD79AD2-C5E4-4661-8927-EFE59A7C181C}" srcOrd="9" destOrd="0" presId="urn:microsoft.com/office/officeart/2005/8/layout/default"/>
    <dgm:cxn modelId="{F4DDDF7C-6CF9-4DDF-ADDA-D250E19BEA74}" type="presParOf" srcId="{398A3409-42F2-49F1-A141-589726DEE9E9}" destId="{D21F6E8D-7706-4E7E-AE33-50B40CE57DA6}" srcOrd="10" destOrd="0" presId="urn:microsoft.com/office/officeart/2005/8/layout/default"/>
    <dgm:cxn modelId="{56321740-24D4-41BB-A6D3-AD7ECE55E470}" type="presParOf" srcId="{398A3409-42F2-49F1-A141-589726DEE9E9}" destId="{9CFB5B5D-3F37-461D-B2AE-7ECECFF3317E}" srcOrd="11" destOrd="0" presId="urn:microsoft.com/office/officeart/2005/8/layout/default"/>
    <dgm:cxn modelId="{4B03BB27-62E7-4C8B-881C-8DCE3FC0ACFD}" type="presParOf" srcId="{398A3409-42F2-49F1-A141-589726DEE9E9}" destId="{D317C8CE-95B1-48BF-9B97-CC927320EA9F}" srcOrd="12" destOrd="0" presId="urn:microsoft.com/office/officeart/2005/8/layout/default"/>
    <dgm:cxn modelId="{095A59FB-9614-4B54-89EE-F64620C77A3C}" type="presParOf" srcId="{398A3409-42F2-49F1-A141-589726DEE9E9}" destId="{E56692AB-24CA-4B0B-9D5C-3C1ADF2EC232}" srcOrd="13" destOrd="0" presId="urn:microsoft.com/office/officeart/2005/8/layout/default"/>
    <dgm:cxn modelId="{C54B9F45-66CD-4F45-9E72-D67F03E4C014}" type="presParOf" srcId="{398A3409-42F2-49F1-A141-589726DEE9E9}" destId="{91AF43F7-642F-43F8-A1A9-B649FE416DBF}" srcOrd="14" destOrd="0" presId="urn:microsoft.com/office/officeart/2005/8/layout/default"/>
    <dgm:cxn modelId="{E4A9BB63-29D4-4319-A5F4-9CC93BDD6C57}" type="presParOf" srcId="{398A3409-42F2-49F1-A141-589726DEE9E9}" destId="{6DBE9BC9-99E6-4591-A450-EBD7208D6CDE}" srcOrd="15" destOrd="0" presId="urn:microsoft.com/office/officeart/2005/8/layout/default"/>
    <dgm:cxn modelId="{81ABABE1-6A9F-4CAD-8747-7D690FAF6C71}" type="presParOf" srcId="{398A3409-42F2-49F1-A141-589726DEE9E9}" destId="{44A9ACB9-2806-4A86-855C-845E79B5E481}" srcOrd="16" destOrd="0" presId="urn:microsoft.com/office/officeart/2005/8/layout/default"/>
    <dgm:cxn modelId="{F79CBF2E-4A9D-455F-9FDA-EC9D44D57535}" type="presParOf" srcId="{398A3409-42F2-49F1-A141-589726DEE9E9}" destId="{767F84E8-E344-457C-8EE9-E8E86BAACA50}" srcOrd="17" destOrd="0" presId="urn:microsoft.com/office/officeart/2005/8/layout/default"/>
    <dgm:cxn modelId="{96D99139-4948-46AD-900C-A1BF4DF9F003}" type="presParOf" srcId="{398A3409-42F2-49F1-A141-589726DEE9E9}" destId="{6C6083EF-CA3D-49DA-AFF5-A2C846E447EF}"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D2CB94-F783-4F11-B6F7-F5C54A132C0B}" type="doc">
      <dgm:prSet loTypeId="urn:microsoft.com/office/officeart/2005/8/layout/arrow5" loCatId="relationship" qsTypeId="urn:microsoft.com/office/officeart/2005/8/quickstyle/simple1" qsCatId="simple" csTypeId="urn:microsoft.com/office/officeart/2005/8/colors/accent1_2" csCatId="accent1"/>
      <dgm:spPr/>
      <dgm:t>
        <a:bodyPr/>
        <a:lstStyle/>
        <a:p>
          <a:endParaRPr lang="en-US"/>
        </a:p>
      </dgm:t>
    </dgm:pt>
    <dgm:pt modelId="{84887971-7435-466D-A681-6472311F8F6A}">
      <dgm:prSet/>
      <dgm:spPr/>
      <dgm:t>
        <a:bodyPr/>
        <a:lstStyle/>
        <a:p>
          <a:r>
            <a:rPr lang="en-US" b="0" i="0" baseline="0"/>
            <a:t>Probar si el software no hace lo que debe.</a:t>
          </a:r>
          <a:endParaRPr lang="en-US"/>
        </a:p>
      </dgm:t>
    </dgm:pt>
    <dgm:pt modelId="{8522CB90-07ED-46BA-B235-E0767EDED9D1}" type="parTrans" cxnId="{1BFD5980-E7CB-4166-9C27-BF904D1FC8B0}">
      <dgm:prSet/>
      <dgm:spPr/>
      <dgm:t>
        <a:bodyPr/>
        <a:lstStyle/>
        <a:p>
          <a:endParaRPr lang="en-US"/>
        </a:p>
      </dgm:t>
    </dgm:pt>
    <dgm:pt modelId="{B25F5845-4A26-4A88-B74A-BD18E67BEFED}" type="sibTrans" cxnId="{1BFD5980-E7CB-4166-9C27-BF904D1FC8B0}">
      <dgm:prSet/>
      <dgm:spPr/>
      <dgm:t>
        <a:bodyPr/>
        <a:lstStyle/>
        <a:p>
          <a:endParaRPr lang="en-US"/>
        </a:p>
      </dgm:t>
    </dgm:pt>
    <dgm:pt modelId="{B9A91C59-9123-405F-A561-CC4326462DBC}">
      <dgm:prSet/>
      <dgm:spPr/>
      <dgm:t>
        <a:bodyPr/>
        <a:lstStyle/>
        <a:p>
          <a:r>
            <a:rPr lang="en-US" b="0" i="0" baseline="0"/>
            <a:t>Probar si el software hace lo que no debe, es decir, si provoca efectos secundarios adversos.</a:t>
          </a:r>
          <a:endParaRPr lang="en-US"/>
        </a:p>
      </dgm:t>
    </dgm:pt>
    <dgm:pt modelId="{A8357CB5-E317-4707-926B-A1E77B9887BC}" type="parTrans" cxnId="{14C7B962-C1D6-4EC8-A34C-10B6FB6EE386}">
      <dgm:prSet/>
      <dgm:spPr/>
      <dgm:t>
        <a:bodyPr/>
        <a:lstStyle/>
        <a:p>
          <a:endParaRPr lang="en-US"/>
        </a:p>
      </dgm:t>
    </dgm:pt>
    <dgm:pt modelId="{F86DB2E0-31D2-4FCC-95C8-DAA19B8D8151}" type="sibTrans" cxnId="{14C7B962-C1D6-4EC8-A34C-10B6FB6EE386}">
      <dgm:prSet/>
      <dgm:spPr/>
      <dgm:t>
        <a:bodyPr/>
        <a:lstStyle/>
        <a:p>
          <a:endParaRPr lang="en-US"/>
        </a:p>
      </dgm:t>
    </dgm:pt>
    <dgm:pt modelId="{F0E0D6A4-A612-423C-B466-28D3BC5D0ADB}">
      <dgm:prSet/>
      <dgm:spPr/>
      <dgm:t>
        <a:bodyPr/>
        <a:lstStyle/>
        <a:p>
          <a:r>
            <a:rPr lang="en-US" b="0" i="0" baseline="0"/>
            <a:t>Descubrir un error que aún no ha sido descubierto.</a:t>
          </a:r>
          <a:endParaRPr lang="en-US"/>
        </a:p>
      </dgm:t>
    </dgm:pt>
    <dgm:pt modelId="{DCD5CEF5-2BD4-4DEE-8F6B-E7CACF01FDBC}" type="parTrans" cxnId="{18704966-64F7-495C-8A0A-8F8465B0CF50}">
      <dgm:prSet/>
      <dgm:spPr/>
      <dgm:t>
        <a:bodyPr/>
        <a:lstStyle/>
        <a:p>
          <a:endParaRPr lang="en-US"/>
        </a:p>
      </dgm:t>
    </dgm:pt>
    <dgm:pt modelId="{8BA98D7F-3649-4053-B5E1-4D936F1B59F7}" type="sibTrans" cxnId="{18704966-64F7-495C-8A0A-8F8465B0CF50}">
      <dgm:prSet/>
      <dgm:spPr/>
      <dgm:t>
        <a:bodyPr/>
        <a:lstStyle/>
        <a:p>
          <a:endParaRPr lang="en-US"/>
        </a:p>
      </dgm:t>
    </dgm:pt>
    <dgm:pt modelId="{D92BD5F2-0623-487D-B3C2-A2678D79919B}">
      <dgm:prSet/>
      <dgm:spPr/>
      <dgm:t>
        <a:bodyPr/>
        <a:lstStyle/>
        <a:p>
          <a:r>
            <a:rPr lang="en-US" b="0" i="0" baseline="0"/>
            <a:t>Encontrar el mayor número de errores con la menor cantidad de tiempo y esfuerzo posibles.</a:t>
          </a:r>
          <a:endParaRPr lang="en-US"/>
        </a:p>
      </dgm:t>
    </dgm:pt>
    <dgm:pt modelId="{2707D139-2358-4974-8014-CC2F74A6D27B}" type="parTrans" cxnId="{6904D956-70DB-4FAF-BF2D-F88E563F3333}">
      <dgm:prSet/>
      <dgm:spPr/>
      <dgm:t>
        <a:bodyPr/>
        <a:lstStyle/>
        <a:p>
          <a:endParaRPr lang="en-US"/>
        </a:p>
      </dgm:t>
    </dgm:pt>
    <dgm:pt modelId="{C690F494-1553-4606-8EB2-B97F4BB9F83D}" type="sibTrans" cxnId="{6904D956-70DB-4FAF-BF2D-F88E563F3333}">
      <dgm:prSet/>
      <dgm:spPr/>
      <dgm:t>
        <a:bodyPr/>
        <a:lstStyle/>
        <a:p>
          <a:endParaRPr lang="en-US"/>
        </a:p>
      </dgm:t>
    </dgm:pt>
    <dgm:pt modelId="{E3900998-C0BE-4F31-AB44-1F26439E1A2C}">
      <dgm:prSet/>
      <dgm:spPr/>
      <dgm:t>
        <a:bodyPr/>
        <a:lstStyle/>
        <a:p>
          <a:r>
            <a:rPr lang="en-US" b="0" i="0" baseline="0" dirty="0" err="1"/>
            <a:t>Mostrar</a:t>
          </a:r>
          <a:r>
            <a:rPr lang="en-US" b="0" i="0" baseline="0" dirty="0"/>
            <a:t> hasta </a:t>
          </a:r>
          <a:r>
            <a:rPr lang="en-US" b="0" i="0" baseline="0" dirty="0" err="1"/>
            <a:t>qué</a:t>
          </a:r>
          <a:r>
            <a:rPr lang="en-US" b="0" i="0" baseline="0" dirty="0"/>
            <a:t> </a:t>
          </a:r>
          <a:r>
            <a:rPr lang="en-US" b="0" i="0" baseline="0" dirty="0" err="1"/>
            <a:t>punto</a:t>
          </a:r>
          <a:r>
            <a:rPr lang="en-US" b="0" i="0" baseline="0" dirty="0"/>
            <a:t> </a:t>
          </a:r>
          <a:r>
            <a:rPr lang="en-US" b="0" i="0" baseline="0" dirty="0" err="1"/>
            <a:t>las</a:t>
          </a:r>
          <a:r>
            <a:rPr lang="en-US" b="0" i="0" baseline="0" dirty="0"/>
            <a:t> </a:t>
          </a:r>
          <a:r>
            <a:rPr lang="en-US" b="0" i="0" baseline="0" dirty="0" err="1"/>
            <a:t>funciones</a:t>
          </a:r>
          <a:r>
            <a:rPr lang="en-US" b="0" i="0" baseline="0" dirty="0"/>
            <a:t> del software </a:t>
          </a:r>
          <a:r>
            <a:rPr lang="en-US" b="0" i="0" baseline="0" dirty="0" err="1"/>
            <a:t>operan</a:t>
          </a:r>
          <a:r>
            <a:rPr lang="en-US" b="0" i="0" baseline="0" dirty="0"/>
            <a:t> de </a:t>
          </a:r>
          <a:r>
            <a:rPr lang="en-US" b="0" i="0" baseline="0" dirty="0" err="1"/>
            <a:t>acuerdo</a:t>
          </a:r>
          <a:r>
            <a:rPr lang="en-US" b="0" i="0" baseline="0" dirty="0"/>
            <a:t> con </a:t>
          </a:r>
          <a:r>
            <a:rPr lang="en-US" b="0" i="0" baseline="0" dirty="0" err="1"/>
            <a:t>las</a:t>
          </a:r>
          <a:r>
            <a:rPr lang="en-US" b="0" i="0" baseline="0" dirty="0"/>
            <a:t> </a:t>
          </a:r>
          <a:r>
            <a:rPr lang="en-US" b="0" i="0" baseline="0" dirty="0" err="1"/>
            <a:t>especificaciones</a:t>
          </a:r>
          <a:r>
            <a:rPr lang="en-US" b="0" i="0" baseline="0" dirty="0"/>
            <a:t> y </a:t>
          </a:r>
          <a:r>
            <a:rPr lang="en-US" b="0" i="0" baseline="0" dirty="0" err="1"/>
            <a:t>requisitos</a:t>
          </a:r>
          <a:r>
            <a:rPr lang="en-US" b="0" i="0" baseline="0" dirty="0"/>
            <a:t> del </a:t>
          </a:r>
          <a:r>
            <a:rPr lang="en-US" b="0" i="0" baseline="0" dirty="0" err="1"/>
            <a:t>cliente</a:t>
          </a:r>
          <a:endParaRPr lang="en-US" dirty="0"/>
        </a:p>
      </dgm:t>
    </dgm:pt>
    <dgm:pt modelId="{04DAFEE8-8533-41B4-AC9B-98B4A5D58C29}" type="parTrans" cxnId="{9215ADA9-19C7-439C-899F-5C824B162149}">
      <dgm:prSet/>
      <dgm:spPr/>
      <dgm:t>
        <a:bodyPr/>
        <a:lstStyle/>
        <a:p>
          <a:endParaRPr lang="en-US"/>
        </a:p>
      </dgm:t>
    </dgm:pt>
    <dgm:pt modelId="{915C82D6-F96F-40D1-BB18-D309A389204E}" type="sibTrans" cxnId="{9215ADA9-19C7-439C-899F-5C824B162149}">
      <dgm:prSet/>
      <dgm:spPr/>
      <dgm:t>
        <a:bodyPr/>
        <a:lstStyle/>
        <a:p>
          <a:endParaRPr lang="en-US"/>
        </a:p>
      </dgm:t>
    </dgm:pt>
    <dgm:pt modelId="{57EE9B7B-3A1D-4541-9999-EE787C505A1A}" type="pres">
      <dgm:prSet presAssocID="{ABD2CB94-F783-4F11-B6F7-F5C54A132C0B}" presName="diagram" presStyleCnt="0">
        <dgm:presLayoutVars>
          <dgm:dir/>
          <dgm:resizeHandles val="exact"/>
        </dgm:presLayoutVars>
      </dgm:prSet>
      <dgm:spPr/>
      <dgm:t>
        <a:bodyPr/>
        <a:lstStyle/>
        <a:p>
          <a:endParaRPr lang="es-ES"/>
        </a:p>
      </dgm:t>
    </dgm:pt>
    <dgm:pt modelId="{1B5A3F5A-BC4C-425E-B452-C55BC1A4F7F3}" type="pres">
      <dgm:prSet presAssocID="{84887971-7435-466D-A681-6472311F8F6A}" presName="arrow" presStyleLbl="node1" presStyleIdx="0" presStyleCnt="5">
        <dgm:presLayoutVars>
          <dgm:bulletEnabled val="1"/>
        </dgm:presLayoutVars>
      </dgm:prSet>
      <dgm:spPr/>
      <dgm:t>
        <a:bodyPr/>
        <a:lstStyle/>
        <a:p>
          <a:endParaRPr lang="es-ES"/>
        </a:p>
      </dgm:t>
    </dgm:pt>
    <dgm:pt modelId="{8CE45E2B-5DD5-43B7-9991-B3C2EB7F7829}" type="pres">
      <dgm:prSet presAssocID="{B9A91C59-9123-405F-A561-CC4326462DBC}" presName="arrow" presStyleLbl="node1" presStyleIdx="1" presStyleCnt="5">
        <dgm:presLayoutVars>
          <dgm:bulletEnabled val="1"/>
        </dgm:presLayoutVars>
      </dgm:prSet>
      <dgm:spPr/>
      <dgm:t>
        <a:bodyPr/>
        <a:lstStyle/>
        <a:p>
          <a:endParaRPr lang="es-ES"/>
        </a:p>
      </dgm:t>
    </dgm:pt>
    <dgm:pt modelId="{4536FE03-5479-4372-B717-D7A0CF8148F5}" type="pres">
      <dgm:prSet presAssocID="{F0E0D6A4-A612-423C-B466-28D3BC5D0ADB}" presName="arrow" presStyleLbl="node1" presStyleIdx="2" presStyleCnt="5">
        <dgm:presLayoutVars>
          <dgm:bulletEnabled val="1"/>
        </dgm:presLayoutVars>
      </dgm:prSet>
      <dgm:spPr/>
      <dgm:t>
        <a:bodyPr/>
        <a:lstStyle/>
        <a:p>
          <a:endParaRPr lang="es-ES"/>
        </a:p>
      </dgm:t>
    </dgm:pt>
    <dgm:pt modelId="{EE5DD98D-F0B9-405C-A7BF-8E63F83CB653}" type="pres">
      <dgm:prSet presAssocID="{D92BD5F2-0623-487D-B3C2-A2678D79919B}" presName="arrow" presStyleLbl="node1" presStyleIdx="3" presStyleCnt="5">
        <dgm:presLayoutVars>
          <dgm:bulletEnabled val="1"/>
        </dgm:presLayoutVars>
      </dgm:prSet>
      <dgm:spPr/>
      <dgm:t>
        <a:bodyPr/>
        <a:lstStyle/>
        <a:p>
          <a:endParaRPr lang="es-ES"/>
        </a:p>
      </dgm:t>
    </dgm:pt>
    <dgm:pt modelId="{C09E6822-FC2A-4F88-AA9E-1107DA018771}" type="pres">
      <dgm:prSet presAssocID="{E3900998-C0BE-4F31-AB44-1F26439E1A2C}" presName="arrow" presStyleLbl="node1" presStyleIdx="4" presStyleCnt="5">
        <dgm:presLayoutVars>
          <dgm:bulletEnabled val="1"/>
        </dgm:presLayoutVars>
      </dgm:prSet>
      <dgm:spPr/>
      <dgm:t>
        <a:bodyPr/>
        <a:lstStyle/>
        <a:p>
          <a:endParaRPr lang="es-ES"/>
        </a:p>
      </dgm:t>
    </dgm:pt>
  </dgm:ptLst>
  <dgm:cxnLst>
    <dgm:cxn modelId="{70E10774-B353-49B6-BFE9-A3843C3CD5F7}" type="presOf" srcId="{E3900998-C0BE-4F31-AB44-1F26439E1A2C}" destId="{C09E6822-FC2A-4F88-AA9E-1107DA018771}" srcOrd="0" destOrd="0" presId="urn:microsoft.com/office/officeart/2005/8/layout/arrow5"/>
    <dgm:cxn modelId="{18704966-64F7-495C-8A0A-8F8465B0CF50}" srcId="{ABD2CB94-F783-4F11-B6F7-F5C54A132C0B}" destId="{F0E0D6A4-A612-423C-B466-28D3BC5D0ADB}" srcOrd="2" destOrd="0" parTransId="{DCD5CEF5-2BD4-4DEE-8F6B-E7CACF01FDBC}" sibTransId="{8BA98D7F-3649-4053-B5E1-4D936F1B59F7}"/>
    <dgm:cxn modelId="{47A73A04-A1CC-4D43-9F88-56453165EFF4}" type="presOf" srcId="{D92BD5F2-0623-487D-B3C2-A2678D79919B}" destId="{EE5DD98D-F0B9-405C-A7BF-8E63F83CB653}" srcOrd="0" destOrd="0" presId="urn:microsoft.com/office/officeart/2005/8/layout/arrow5"/>
    <dgm:cxn modelId="{6904D956-70DB-4FAF-BF2D-F88E563F3333}" srcId="{ABD2CB94-F783-4F11-B6F7-F5C54A132C0B}" destId="{D92BD5F2-0623-487D-B3C2-A2678D79919B}" srcOrd="3" destOrd="0" parTransId="{2707D139-2358-4974-8014-CC2F74A6D27B}" sibTransId="{C690F494-1553-4606-8EB2-B97F4BB9F83D}"/>
    <dgm:cxn modelId="{5BD3AC82-B124-463B-A06B-2798E5ECA821}" type="presOf" srcId="{B9A91C59-9123-405F-A561-CC4326462DBC}" destId="{8CE45E2B-5DD5-43B7-9991-B3C2EB7F7829}" srcOrd="0" destOrd="0" presId="urn:microsoft.com/office/officeart/2005/8/layout/arrow5"/>
    <dgm:cxn modelId="{368DD6E0-DD04-471F-8924-AE53D866FCFC}" type="presOf" srcId="{ABD2CB94-F783-4F11-B6F7-F5C54A132C0B}" destId="{57EE9B7B-3A1D-4541-9999-EE787C505A1A}" srcOrd="0" destOrd="0" presId="urn:microsoft.com/office/officeart/2005/8/layout/arrow5"/>
    <dgm:cxn modelId="{1BFD5980-E7CB-4166-9C27-BF904D1FC8B0}" srcId="{ABD2CB94-F783-4F11-B6F7-F5C54A132C0B}" destId="{84887971-7435-466D-A681-6472311F8F6A}" srcOrd="0" destOrd="0" parTransId="{8522CB90-07ED-46BA-B235-E0767EDED9D1}" sibTransId="{B25F5845-4A26-4A88-B74A-BD18E67BEFED}"/>
    <dgm:cxn modelId="{9215ADA9-19C7-439C-899F-5C824B162149}" srcId="{ABD2CB94-F783-4F11-B6F7-F5C54A132C0B}" destId="{E3900998-C0BE-4F31-AB44-1F26439E1A2C}" srcOrd="4" destOrd="0" parTransId="{04DAFEE8-8533-41B4-AC9B-98B4A5D58C29}" sibTransId="{915C82D6-F96F-40D1-BB18-D309A389204E}"/>
    <dgm:cxn modelId="{30421CA4-9FC7-4582-91DA-9338185AA9CC}" type="presOf" srcId="{84887971-7435-466D-A681-6472311F8F6A}" destId="{1B5A3F5A-BC4C-425E-B452-C55BC1A4F7F3}" srcOrd="0" destOrd="0" presId="urn:microsoft.com/office/officeart/2005/8/layout/arrow5"/>
    <dgm:cxn modelId="{67054A41-F4DD-47FD-9501-C1BC6E11FB44}" type="presOf" srcId="{F0E0D6A4-A612-423C-B466-28D3BC5D0ADB}" destId="{4536FE03-5479-4372-B717-D7A0CF8148F5}" srcOrd="0" destOrd="0" presId="urn:microsoft.com/office/officeart/2005/8/layout/arrow5"/>
    <dgm:cxn modelId="{14C7B962-C1D6-4EC8-A34C-10B6FB6EE386}" srcId="{ABD2CB94-F783-4F11-B6F7-F5C54A132C0B}" destId="{B9A91C59-9123-405F-A561-CC4326462DBC}" srcOrd="1" destOrd="0" parTransId="{A8357CB5-E317-4707-926B-A1E77B9887BC}" sibTransId="{F86DB2E0-31D2-4FCC-95C8-DAA19B8D8151}"/>
    <dgm:cxn modelId="{B016ABF7-155D-44F3-88D5-5E99634CF5CD}" type="presParOf" srcId="{57EE9B7B-3A1D-4541-9999-EE787C505A1A}" destId="{1B5A3F5A-BC4C-425E-B452-C55BC1A4F7F3}" srcOrd="0" destOrd="0" presId="urn:microsoft.com/office/officeart/2005/8/layout/arrow5"/>
    <dgm:cxn modelId="{C058017F-7A54-4B25-BCF7-150B74260B8B}" type="presParOf" srcId="{57EE9B7B-3A1D-4541-9999-EE787C505A1A}" destId="{8CE45E2B-5DD5-43B7-9991-B3C2EB7F7829}" srcOrd="1" destOrd="0" presId="urn:microsoft.com/office/officeart/2005/8/layout/arrow5"/>
    <dgm:cxn modelId="{171DB335-D614-4218-9CCC-04F1AF610AE2}" type="presParOf" srcId="{57EE9B7B-3A1D-4541-9999-EE787C505A1A}" destId="{4536FE03-5479-4372-B717-D7A0CF8148F5}" srcOrd="2" destOrd="0" presId="urn:microsoft.com/office/officeart/2005/8/layout/arrow5"/>
    <dgm:cxn modelId="{62EB54A4-8AF7-4958-A879-9A5029E3FC6F}" type="presParOf" srcId="{57EE9B7B-3A1D-4541-9999-EE787C505A1A}" destId="{EE5DD98D-F0B9-405C-A7BF-8E63F83CB653}" srcOrd="3" destOrd="0" presId="urn:microsoft.com/office/officeart/2005/8/layout/arrow5"/>
    <dgm:cxn modelId="{B87C0819-23E5-4D1F-A32F-8B859F6D1833}" type="presParOf" srcId="{57EE9B7B-3A1D-4541-9999-EE787C505A1A}" destId="{C09E6822-FC2A-4F88-AA9E-1107DA018771}" srcOrd="4"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F57B1D-7E32-42ED-9DF3-25EDB041D98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027FDAB-052C-41B1-9C6F-3DD0F82AF0D8}">
      <dgm:prSet/>
      <dgm:spPr/>
      <dgm:t>
        <a:bodyPr/>
        <a:lstStyle/>
        <a:p>
          <a:pPr>
            <a:lnSpc>
              <a:spcPct val="100000"/>
            </a:lnSpc>
          </a:pPr>
          <a:r>
            <a:rPr lang="es-MX" b="0" i="0"/>
            <a:t>Alta probabilidad de encontrar un error. El ingeniero de software debe tener un alto nivel de entendimiento de la aplicación a construir para poder diseñar casos de prueba que encuentren el mayor número de defectos.</a:t>
          </a:r>
          <a:endParaRPr lang="en-US"/>
        </a:p>
      </dgm:t>
    </dgm:pt>
    <dgm:pt modelId="{5DE3E02D-32B8-4CB2-8E14-6900F72F0736}" type="parTrans" cxnId="{3EF4FE4E-4E90-41BD-BFF1-1F759750BAB9}">
      <dgm:prSet/>
      <dgm:spPr/>
      <dgm:t>
        <a:bodyPr/>
        <a:lstStyle/>
        <a:p>
          <a:endParaRPr lang="en-US"/>
        </a:p>
      </dgm:t>
    </dgm:pt>
    <dgm:pt modelId="{5B9C186B-A146-43A2-99AB-2A492CE7EDA4}" type="sibTrans" cxnId="{3EF4FE4E-4E90-41BD-BFF1-1F759750BAB9}">
      <dgm:prSet/>
      <dgm:spPr/>
      <dgm:t>
        <a:bodyPr/>
        <a:lstStyle/>
        <a:p>
          <a:endParaRPr lang="en-US"/>
        </a:p>
      </dgm:t>
    </dgm:pt>
    <dgm:pt modelId="{1C5D4551-F2AB-4AA6-AAFE-6851C8CF0873}">
      <dgm:prSet/>
      <dgm:spPr/>
      <dgm:t>
        <a:bodyPr/>
        <a:lstStyle/>
        <a:p>
          <a:pPr>
            <a:lnSpc>
              <a:spcPct val="100000"/>
            </a:lnSpc>
          </a:pPr>
          <a:r>
            <a:rPr lang="es-MX" b="0" i="0"/>
            <a:t>No debe ser redundante. Uno de los objetivos de las pruebas es encontrar el mayor número de errores con la menor cantidad de tiempo y esfuerzo posibles, por lo cual no se deben diseñar casos de prueba que tengan el mismo propósito que otros, sino que se debe tratar de diseñar el menor número de casos de prueba que permitan probar adecuadamente el software y optimizar los recursos.</a:t>
          </a:r>
          <a:br>
            <a:rPr lang="es-MX" b="0" i="0"/>
          </a:br>
          <a:endParaRPr lang="en-US"/>
        </a:p>
      </dgm:t>
    </dgm:pt>
    <dgm:pt modelId="{9A9AB4F5-D9E6-4DD3-A43A-C1123B9D2517}" type="parTrans" cxnId="{F280AABB-E1AA-401E-85B0-838F3E90C6CF}">
      <dgm:prSet/>
      <dgm:spPr/>
      <dgm:t>
        <a:bodyPr/>
        <a:lstStyle/>
        <a:p>
          <a:endParaRPr lang="en-US"/>
        </a:p>
      </dgm:t>
    </dgm:pt>
    <dgm:pt modelId="{5B612D47-17C2-4914-AB76-4D043A55143C}" type="sibTrans" cxnId="{F280AABB-E1AA-401E-85B0-838F3E90C6CF}">
      <dgm:prSet/>
      <dgm:spPr/>
      <dgm:t>
        <a:bodyPr/>
        <a:lstStyle/>
        <a:p>
          <a:endParaRPr lang="en-US"/>
        </a:p>
      </dgm:t>
    </dgm:pt>
    <dgm:pt modelId="{F27EAF14-FCAD-4E3A-A32A-DEBDDB91E3B0}">
      <dgm:prSet/>
      <dgm:spPr/>
      <dgm:t>
        <a:bodyPr/>
        <a:lstStyle/>
        <a:p>
          <a:pPr>
            <a:lnSpc>
              <a:spcPct val="100000"/>
            </a:lnSpc>
          </a:pPr>
          <a:r>
            <a:rPr lang="es-MX" b="0" i="0"/>
            <a:t>Una buena prueba no debería ser ni demasiado sencilla ni demasiado compleja</a:t>
          </a:r>
          <a:endParaRPr lang="en-US"/>
        </a:p>
      </dgm:t>
    </dgm:pt>
    <dgm:pt modelId="{E24507B4-31D1-4FEA-985D-4C586FC100C0}" type="parTrans" cxnId="{A238C7BC-1B6D-46AE-AAE0-8B28690D3BB6}">
      <dgm:prSet/>
      <dgm:spPr/>
      <dgm:t>
        <a:bodyPr/>
        <a:lstStyle/>
        <a:p>
          <a:endParaRPr lang="en-US"/>
        </a:p>
      </dgm:t>
    </dgm:pt>
    <dgm:pt modelId="{66209095-B5F7-40D4-9473-9133E2A69D5C}" type="sibTrans" cxnId="{A238C7BC-1B6D-46AE-AAE0-8B28690D3BB6}">
      <dgm:prSet/>
      <dgm:spPr/>
      <dgm:t>
        <a:bodyPr/>
        <a:lstStyle/>
        <a:p>
          <a:endParaRPr lang="en-US"/>
        </a:p>
      </dgm:t>
    </dgm:pt>
    <dgm:pt modelId="{491B21A6-51C1-48AA-ADCC-94DB61A556CD}" type="pres">
      <dgm:prSet presAssocID="{CEF57B1D-7E32-42ED-9DF3-25EDB041D985}" presName="root" presStyleCnt="0">
        <dgm:presLayoutVars>
          <dgm:dir/>
          <dgm:resizeHandles val="exact"/>
        </dgm:presLayoutVars>
      </dgm:prSet>
      <dgm:spPr/>
      <dgm:t>
        <a:bodyPr/>
        <a:lstStyle/>
        <a:p>
          <a:endParaRPr lang="es-ES"/>
        </a:p>
      </dgm:t>
    </dgm:pt>
    <dgm:pt modelId="{96805DE2-3EF2-41B3-87CC-9CA1CC08AE16}" type="pres">
      <dgm:prSet presAssocID="{3027FDAB-052C-41B1-9C6F-3DD0F82AF0D8}" presName="compNode" presStyleCnt="0"/>
      <dgm:spPr/>
    </dgm:pt>
    <dgm:pt modelId="{2B2ED2F5-7A23-41A0-BBDF-2FBAE4DADDDF}" type="pres">
      <dgm:prSet presAssocID="{3027FDAB-052C-41B1-9C6F-3DD0F82AF0D8}" presName="bgRect" presStyleLbl="bgShp" presStyleIdx="0" presStyleCnt="3"/>
      <dgm:spPr/>
    </dgm:pt>
    <dgm:pt modelId="{D24B0520-573E-4D4B-97CE-0FF851A251F5}" type="pres">
      <dgm:prSet presAssocID="{3027FDAB-052C-41B1-9C6F-3DD0F82AF0D8}"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extLst>
        <a:ext uri="{E40237B7-FDA0-4F09-8148-C483321AD2D9}">
          <dgm14:cNvPr xmlns:dgm14="http://schemas.microsoft.com/office/drawing/2010/diagram" id="0" name="" descr="Question mark"/>
        </a:ext>
      </dgm:extLst>
    </dgm:pt>
    <dgm:pt modelId="{461703C9-44D7-44AD-8B47-781CCCFB4575}" type="pres">
      <dgm:prSet presAssocID="{3027FDAB-052C-41B1-9C6F-3DD0F82AF0D8}" presName="spaceRect" presStyleCnt="0"/>
      <dgm:spPr/>
    </dgm:pt>
    <dgm:pt modelId="{44888D55-8EE2-4810-BF35-3EA99AD99A45}" type="pres">
      <dgm:prSet presAssocID="{3027FDAB-052C-41B1-9C6F-3DD0F82AF0D8}" presName="parTx" presStyleLbl="revTx" presStyleIdx="0" presStyleCnt="3">
        <dgm:presLayoutVars>
          <dgm:chMax val="0"/>
          <dgm:chPref val="0"/>
        </dgm:presLayoutVars>
      </dgm:prSet>
      <dgm:spPr/>
      <dgm:t>
        <a:bodyPr/>
        <a:lstStyle/>
        <a:p>
          <a:endParaRPr lang="es-ES"/>
        </a:p>
      </dgm:t>
    </dgm:pt>
    <dgm:pt modelId="{0A65E7F0-9C12-45EE-A6FB-962ABAA55962}" type="pres">
      <dgm:prSet presAssocID="{5B9C186B-A146-43A2-99AB-2A492CE7EDA4}" presName="sibTrans" presStyleCnt="0"/>
      <dgm:spPr/>
    </dgm:pt>
    <dgm:pt modelId="{ACDE7B4F-8FD2-4A25-BBBE-A255431CB12B}" type="pres">
      <dgm:prSet presAssocID="{1C5D4551-F2AB-4AA6-AAFE-6851C8CF0873}" presName="compNode" presStyleCnt="0"/>
      <dgm:spPr/>
    </dgm:pt>
    <dgm:pt modelId="{D9FB20B4-868E-4E43-8945-5BCBCBF648A1}" type="pres">
      <dgm:prSet presAssocID="{1C5D4551-F2AB-4AA6-AAFE-6851C8CF0873}" presName="bgRect" presStyleLbl="bgShp" presStyleIdx="1" presStyleCnt="3"/>
      <dgm:spPr/>
    </dgm:pt>
    <dgm:pt modelId="{11FB9821-F9DC-4377-AF2F-79742C04FC4E}" type="pres">
      <dgm:prSet presAssocID="{1C5D4551-F2AB-4AA6-AAFE-6851C8CF0873}" presName="iconRect" presStyleLbl="node1" presStyleIdx="1" presStyleCnt="3"/>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extLst>
        <a:ext uri="{E40237B7-FDA0-4F09-8148-C483321AD2D9}">
          <dgm14:cNvPr xmlns:dgm14="http://schemas.microsoft.com/office/drawing/2010/diagram" id="0" name="" descr="Diana"/>
        </a:ext>
      </dgm:extLst>
    </dgm:pt>
    <dgm:pt modelId="{E52CD781-CC6A-4287-A480-AAED4AE92142}" type="pres">
      <dgm:prSet presAssocID="{1C5D4551-F2AB-4AA6-AAFE-6851C8CF0873}" presName="spaceRect" presStyleCnt="0"/>
      <dgm:spPr/>
    </dgm:pt>
    <dgm:pt modelId="{483BB0FC-18CB-481C-874D-CB090E14F731}" type="pres">
      <dgm:prSet presAssocID="{1C5D4551-F2AB-4AA6-AAFE-6851C8CF0873}" presName="parTx" presStyleLbl="revTx" presStyleIdx="1" presStyleCnt="3">
        <dgm:presLayoutVars>
          <dgm:chMax val="0"/>
          <dgm:chPref val="0"/>
        </dgm:presLayoutVars>
      </dgm:prSet>
      <dgm:spPr/>
      <dgm:t>
        <a:bodyPr/>
        <a:lstStyle/>
        <a:p>
          <a:endParaRPr lang="es-ES"/>
        </a:p>
      </dgm:t>
    </dgm:pt>
    <dgm:pt modelId="{C91C9D99-72B5-4787-A0CC-C6296736A09E}" type="pres">
      <dgm:prSet presAssocID="{5B612D47-17C2-4914-AB76-4D043A55143C}" presName="sibTrans" presStyleCnt="0"/>
      <dgm:spPr/>
    </dgm:pt>
    <dgm:pt modelId="{9681C660-B541-4EB4-A3B1-AEC36997E4AC}" type="pres">
      <dgm:prSet presAssocID="{F27EAF14-FCAD-4E3A-A32A-DEBDDB91E3B0}" presName="compNode" presStyleCnt="0"/>
      <dgm:spPr/>
    </dgm:pt>
    <dgm:pt modelId="{36EC3251-3470-44F8-BF72-6664151AA246}" type="pres">
      <dgm:prSet presAssocID="{F27EAF14-FCAD-4E3A-A32A-DEBDDB91E3B0}" presName="bgRect" presStyleLbl="bgShp" presStyleIdx="2" presStyleCnt="3"/>
      <dgm:spPr/>
    </dgm:pt>
    <dgm:pt modelId="{CAE014AC-D60D-4421-9A1D-BBC42F099D39}" type="pres">
      <dgm:prSet presAssocID="{F27EAF14-FCAD-4E3A-A32A-DEBDDB91E3B0}" presName="iconRect" presStyleLbl="node1" presStyleIdx="2" presStyleCnt="3"/>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dgm:spPr>
      <dgm:extLst>
        <a:ext uri="{E40237B7-FDA0-4F09-8148-C483321AD2D9}">
          <dgm14:cNvPr xmlns:dgm14="http://schemas.microsoft.com/office/drawing/2010/diagram" id="0" name="" descr="Marca de verificación"/>
        </a:ext>
      </dgm:extLst>
    </dgm:pt>
    <dgm:pt modelId="{3FAAFE78-00C5-48BF-A296-6A8E7EF2BD0A}" type="pres">
      <dgm:prSet presAssocID="{F27EAF14-FCAD-4E3A-A32A-DEBDDB91E3B0}" presName="spaceRect" presStyleCnt="0"/>
      <dgm:spPr/>
    </dgm:pt>
    <dgm:pt modelId="{9E05D963-57C7-4C4B-B70E-E22C0B4BC9A7}" type="pres">
      <dgm:prSet presAssocID="{F27EAF14-FCAD-4E3A-A32A-DEBDDB91E3B0}" presName="parTx" presStyleLbl="revTx" presStyleIdx="2" presStyleCnt="3">
        <dgm:presLayoutVars>
          <dgm:chMax val="0"/>
          <dgm:chPref val="0"/>
        </dgm:presLayoutVars>
      </dgm:prSet>
      <dgm:spPr/>
      <dgm:t>
        <a:bodyPr/>
        <a:lstStyle/>
        <a:p>
          <a:endParaRPr lang="es-ES"/>
        </a:p>
      </dgm:t>
    </dgm:pt>
  </dgm:ptLst>
  <dgm:cxnLst>
    <dgm:cxn modelId="{8BC176ED-F7C6-4877-B90F-C2827EFA6AA6}" type="presOf" srcId="{3027FDAB-052C-41B1-9C6F-3DD0F82AF0D8}" destId="{44888D55-8EE2-4810-BF35-3EA99AD99A45}" srcOrd="0" destOrd="0" presId="urn:microsoft.com/office/officeart/2018/2/layout/IconVerticalSolidList"/>
    <dgm:cxn modelId="{3EF4FE4E-4E90-41BD-BFF1-1F759750BAB9}" srcId="{CEF57B1D-7E32-42ED-9DF3-25EDB041D985}" destId="{3027FDAB-052C-41B1-9C6F-3DD0F82AF0D8}" srcOrd="0" destOrd="0" parTransId="{5DE3E02D-32B8-4CB2-8E14-6900F72F0736}" sibTransId="{5B9C186B-A146-43A2-99AB-2A492CE7EDA4}"/>
    <dgm:cxn modelId="{A238C7BC-1B6D-46AE-AAE0-8B28690D3BB6}" srcId="{CEF57B1D-7E32-42ED-9DF3-25EDB041D985}" destId="{F27EAF14-FCAD-4E3A-A32A-DEBDDB91E3B0}" srcOrd="2" destOrd="0" parTransId="{E24507B4-31D1-4FEA-985D-4C586FC100C0}" sibTransId="{66209095-B5F7-40D4-9473-9133E2A69D5C}"/>
    <dgm:cxn modelId="{CBD31CF5-9CC4-41DA-B839-FE5BBE68E152}" type="presOf" srcId="{F27EAF14-FCAD-4E3A-A32A-DEBDDB91E3B0}" destId="{9E05D963-57C7-4C4B-B70E-E22C0B4BC9A7}" srcOrd="0" destOrd="0" presId="urn:microsoft.com/office/officeart/2018/2/layout/IconVerticalSolidList"/>
    <dgm:cxn modelId="{F280AABB-E1AA-401E-85B0-838F3E90C6CF}" srcId="{CEF57B1D-7E32-42ED-9DF3-25EDB041D985}" destId="{1C5D4551-F2AB-4AA6-AAFE-6851C8CF0873}" srcOrd="1" destOrd="0" parTransId="{9A9AB4F5-D9E6-4DD3-A43A-C1123B9D2517}" sibTransId="{5B612D47-17C2-4914-AB76-4D043A55143C}"/>
    <dgm:cxn modelId="{BC10290A-741F-43C4-AA05-5DE79E59B1C0}" type="presOf" srcId="{1C5D4551-F2AB-4AA6-AAFE-6851C8CF0873}" destId="{483BB0FC-18CB-481C-874D-CB090E14F731}" srcOrd="0" destOrd="0" presId="urn:microsoft.com/office/officeart/2018/2/layout/IconVerticalSolidList"/>
    <dgm:cxn modelId="{055EC3DF-1705-442C-A6A5-E994B44E3ED8}" type="presOf" srcId="{CEF57B1D-7E32-42ED-9DF3-25EDB041D985}" destId="{491B21A6-51C1-48AA-ADCC-94DB61A556CD}" srcOrd="0" destOrd="0" presId="urn:microsoft.com/office/officeart/2018/2/layout/IconVerticalSolidList"/>
    <dgm:cxn modelId="{16A4F0F9-73FC-471D-BC12-F161E00531A2}" type="presParOf" srcId="{491B21A6-51C1-48AA-ADCC-94DB61A556CD}" destId="{96805DE2-3EF2-41B3-87CC-9CA1CC08AE16}" srcOrd="0" destOrd="0" presId="urn:microsoft.com/office/officeart/2018/2/layout/IconVerticalSolidList"/>
    <dgm:cxn modelId="{8B8BFCF5-5D52-4D5A-9BEC-2AF598F721C7}" type="presParOf" srcId="{96805DE2-3EF2-41B3-87CC-9CA1CC08AE16}" destId="{2B2ED2F5-7A23-41A0-BBDF-2FBAE4DADDDF}" srcOrd="0" destOrd="0" presId="urn:microsoft.com/office/officeart/2018/2/layout/IconVerticalSolidList"/>
    <dgm:cxn modelId="{54580E91-582A-41F3-A47A-C5B163D28222}" type="presParOf" srcId="{96805DE2-3EF2-41B3-87CC-9CA1CC08AE16}" destId="{D24B0520-573E-4D4B-97CE-0FF851A251F5}" srcOrd="1" destOrd="0" presId="urn:microsoft.com/office/officeart/2018/2/layout/IconVerticalSolidList"/>
    <dgm:cxn modelId="{B0FA220E-6AF2-47A9-B837-ECE6DA0D0414}" type="presParOf" srcId="{96805DE2-3EF2-41B3-87CC-9CA1CC08AE16}" destId="{461703C9-44D7-44AD-8B47-781CCCFB4575}" srcOrd="2" destOrd="0" presId="urn:microsoft.com/office/officeart/2018/2/layout/IconVerticalSolidList"/>
    <dgm:cxn modelId="{5E1D7666-8468-4936-887F-7A041AAE0D9A}" type="presParOf" srcId="{96805DE2-3EF2-41B3-87CC-9CA1CC08AE16}" destId="{44888D55-8EE2-4810-BF35-3EA99AD99A45}" srcOrd="3" destOrd="0" presId="urn:microsoft.com/office/officeart/2018/2/layout/IconVerticalSolidList"/>
    <dgm:cxn modelId="{48115C22-5266-4020-BB15-FC174CAF714F}" type="presParOf" srcId="{491B21A6-51C1-48AA-ADCC-94DB61A556CD}" destId="{0A65E7F0-9C12-45EE-A6FB-962ABAA55962}" srcOrd="1" destOrd="0" presId="urn:microsoft.com/office/officeart/2018/2/layout/IconVerticalSolidList"/>
    <dgm:cxn modelId="{640D51D6-E86E-434A-B1EF-C81A73CE2B9D}" type="presParOf" srcId="{491B21A6-51C1-48AA-ADCC-94DB61A556CD}" destId="{ACDE7B4F-8FD2-4A25-BBBE-A255431CB12B}" srcOrd="2" destOrd="0" presId="urn:microsoft.com/office/officeart/2018/2/layout/IconVerticalSolidList"/>
    <dgm:cxn modelId="{4804FB1C-8CF0-4EFC-A1D6-4573D6D5BCF3}" type="presParOf" srcId="{ACDE7B4F-8FD2-4A25-BBBE-A255431CB12B}" destId="{D9FB20B4-868E-4E43-8945-5BCBCBF648A1}" srcOrd="0" destOrd="0" presId="urn:microsoft.com/office/officeart/2018/2/layout/IconVerticalSolidList"/>
    <dgm:cxn modelId="{5A594144-C7AF-4C18-890F-A618AD1360AC}" type="presParOf" srcId="{ACDE7B4F-8FD2-4A25-BBBE-A255431CB12B}" destId="{11FB9821-F9DC-4377-AF2F-79742C04FC4E}" srcOrd="1" destOrd="0" presId="urn:microsoft.com/office/officeart/2018/2/layout/IconVerticalSolidList"/>
    <dgm:cxn modelId="{D9EA5192-4E27-41F2-A17F-B33AD0477411}" type="presParOf" srcId="{ACDE7B4F-8FD2-4A25-BBBE-A255431CB12B}" destId="{E52CD781-CC6A-4287-A480-AAED4AE92142}" srcOrd="2" destOrd="0" presId="urn:microsoft.com/office/officeart/2018/2/layout/IconVerticalSolidList"/>
    <dgm:cxn modelId="{FDDBC98A-DA06-4844-9000-A77F8E789A48}" type="presParOf" srcId="{ACDE7B4F-8FD2-4A25-BBBE-A255431CB12B}" destId="{483BB0FC-18CB-481C-874D-CB090E14F731}" srcOrd="3" destOrd="0" presId="urn:microsoft.com/office/officeart/2018/2/layout/IconVerticalSolidList"/>
    <dgm:cxn modelId="{F82F56BF-C8D7-4790-AB73-B81AF6388DCB}" type="presParOf" srcId="{491B21A6-51C1-48AA-ADCC-94DB61A556CD}" destId="{C91C9D99-72B5-4787-A0CC-C6296736A09E}" srcOrd="3" destOrd="0" presId="urn:microsoft.com/office/officeart/2018/2/layout/IconVerticalSolidList"/>
    <dgm:cxn modelId="{6F6807A3-FD14-4A3B-BCD1-A231D3F84DD4}" type="presParOf" srcId="{491B21A6-51C1-48AA-ADCC-94DB61A556CD}" destId="{9681C660-B541-4EB4-A3B1-AEC36997E4AC}" srcOrd="4" destOrd="0" presId="urn:microsoft.com/office/officeart/2018/2/layout/IconVerticalSolidList"/>
    <dgm:cxn modelId="{640D2EC9-E3D5-488A-B5BB-CF823D24D4C1}" type="presParOf" srcId="{9681C660-B541-4EB4-A3B1-AEC36997E4AC}" destId="{36EC3251-3470-44F8-BF72-6664151AA246}" srcOrd="0" destOrd="0" presId="urn:microsoft.com/office/officeart/2018/2/layout/IconVerticalSolidList"/>
    <dgm:cxn modelId="{EB264128-614F-45BE-B7FA-0144B6F978FD}" type="presParOf" srcId="{9681C660-B541-4EB4-A3B1-AEC36997E4AC}" destId="{CAE014AC-D60D-4421-9A1D-BBC42F099D39}" srcOrd="1" destOrd="0" presId="urn:microsoft.com/office/officeart/2018/2/layout/IconVerticalSolidList"/>
    <dgm:cxn modelId="{6C3D99DD-F43D-4F2A-BF7E-2CAAF03F0114}" type="presParOf" srcId="{9681C660-B541-4EB4-A3B1-AEC36997E4AC}" destId="{3FAAFE78-00C5-48BF-A296-6A8E7EF2BD0A}" srcOrd="2" destOrd="0" presId="urn:microsoft.com/office/officeart/2018/2/layout/IconVerticalSolidList"/>
    <dgm:cxn modelId="{C1571D86-94DA-4CE0-806F-CBC242CD20D6}" type="presParOf" srcId="{9681C660-B541-4EB4-A3B1-AEC36997E4AC}" destId="{9E05D963-57C7-4C4B-B70E-E22C0B4BC9A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97D97A-A08F-4AE3-A8E3-FCA634C29186}">
      <dsp:nvSpPr>
        <dsp:cNvPr id="0" name=""/>
        <dsp:cNvSpPr/>
      </dsp:nvSpPr>
      <dsp:spPr>
        <a:xfrm>
          <a:off x="1929" y="361865"/>
          <a:ext cx="1530844" cy="918506"/>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MX" sz="1900" kern="1200" dirty="0"/>
            <a:t>1. </a:t>
          </a:r>
          <a:r>
            <a:rPr lang="es-MX" sz="1900" kern="1200" dirty="0" err="1"/>
            <a:t>TestRail</a:t>
          </a:r>
          <a:endParaRPr lang="en-US" sz="1900" kern="1200" dirty="0"/>
        </a:p>
      </dsp:txBody>
      <dsp:txXfrm>
        <a:off x="1929" y="361865"/>
        <a:ext cx="1530844" cy="918506"/>
      </dsp:txXfrm>
    </dsp:sp>
    <dsp:sp modelId="{5D278C47-9003-4525-BBB0-DF32899F7FCF}">
      <dsp:nvSpPr>
        <dsp:cNvPr id="0" name=""/>
        <dsp:cNvSpPr/>
      </dsp:nvSpPr>
      <dsp:spPr>
        <a:xfrm>
          <a:off x="1685858" y="361865"/>
          <a:ext cx="1530844" cy="918506"/>
        </a:xfrm>
        <a:prstGeom prst="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MX" sz="1900" kern="1200"/>
            <a:t>2. TestLink</a:t>
          </a:r>
          <a:endParaRPr lang="en-US" sz="1900" kern="1200"/>
        </a:p>
      </dsp:txBody>
      <dsp:txXfrm>
        <a:off x="1685858" y="361865"/>
        <a:ext cx="1530844" cy="918506"/>
      </dsp:txXfrm>
    </dsp:sp>
    <dsp:sp modelId="{FAFFDBFC-5E8D-48BC-BEBE-6B4EA597136B}">
      <dsp:nvSpPr>
        <dsp:cNvPr id="0" name=""/>
        <dsp:cNvSpPr/>
      </dsp:nvSpPr>
      <dsp:spPr>
        <a:xfrm>
          <a:off x="3369786" y="361865"/>
          <a:ext cx="1530844" cy="918506"/>
        </a:xfrm>
        <a:prstGeom prst="rec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MX" sz="1900" kern="1200"/>
            <a:t>3. JIRA + Zephyr</a:t>
          </a:r>
          <a:endParaRPr lang="en-US" sz="1900" kern="1200"/>
        </a:p>
      </dsp:txBody>
      <dsp:txXfrm>
        <a:off x="3369786" y="361865"/>
        <a:ext cx="1530844" cy="918506"/>
      </dsp:txXfrm>
    </dsp:sp>
    <dsp:sp modelId="{10BCEB29-3AFC-4583-B4F4-140C9B4B274B}">
      <dsp:nvSpPr>
        <dsp:cNvPr id="0" name=""/>
        <dsp:cNvSpPr/>
      </dsp:nvSpPr>
      <dsp:spPr>
        <a:xfrm>
          <a:off x="5053715" y="361865"/>
          <a:ext cx="1530844" cy="918506"/>
        </a:xfrm>
        <a:prstGeom prst="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MX" sz="1900" kern="1200"/>
            <a:t>4. PractiTest</a:t>
          </a:r>
          <a:endParaRPr lang="en-US" sz="1900" kern="1200"/>
        </a:p>
      </dsp:txBody>
      <dsp:txXfrm>
        <a:off x="5053715" y="361865"/>
        <a:ext cx="1530844" cy="918506"/>
      </dsp:txXfrm>
    </dsp:sp>
    <dsp:sp modelId="{500DD041-3575-435C-AA8B-890A84A72982}">
      <dsp:nvSpPr>
        <dsp:cNvPr id="0" name=""/>
        <dsp:cNvSpPr/>
      </dsp:nvSpPr>
      <dsp:spPr>
        <a:xfrm>
          <a:off x="1929" y="1433456"/>
          <a:ext cx="1530844" cy="918506"/>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MX" sz="1900" kern="1200"/>
            <a:t>5. Prueba de q</a:t>
          </a:r>
          <a:endParaRPr lang="en-US" sz="1900" kern="1200"/>
        </a:p>
      </dsp:txBody>
      <dsp:txXfrm>
        <a:off x="1929" y="1433456"/>
        <a:ext cx="1530844" cy="918506"/>
      </dsp:txXfrm>
    </dsp:sp>
    <dsp:sp modelId="{D21F6E8D-7706-4E7E-AE33-50B40CE57DA6}">
      <dsp:nvSpPr>
        <dsp:cNvPr id="0" name=""/>
        <dsp:cNvSpPr/>
      </dsp:nvSpPr>
      <dsp:spPr>
        <a:xfrm>
          <a:off x="1685858" y="1433456"/>
          <a:ext cx="1530844" cy="918506"/>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MX" sz="1900" kern="1200"/>
            <a:t>6. TestCollab</a:t>
          </a:r>
          <a:endParaRPr lang="en-US" sz="1900" kern="1200"/>
        </a:p>
      </dsp:txBody>
      <dsp:txXfrm>
        <a:off x="1685858" y="1433456"/>
        <a:ext cx="1530844" cy="918506"/>
      </dsp:txXfrm>
    </dsp:sp>
    <dsp:sp modelId="{D317C8CE-95B1-48BF-9B97-CC927320EA9F}">
      <dsp:nvSpPr>
        <dsp:cNvPr id="0" name=""/>
        <dsp:cNvSpPr/>
      </dsp:nvSpPr>
      <dsp:spPr>
        <a:xfrm>
          <a:off x="3369786" y="1433456"/>
          <a:ext cx="1530844" cy="918506"/>
        </a:xfrm>
        <a:prstGeom prst="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MX" sz="1900" kern="1200"/>
            <a:t>7. TestLodge</a:t>
          </a:r>
          <a:endParaRPr lang="en-US" sz="1900" kern="1200"/>
        </a:p>
      </dsp:txBody>
      <dsp:txXfrm>
        <a:off x="3369786" y="1433456"/>
        <a:ext cx="1530844" cy="918506"/>
      </dsp:txXfrm>
    </dsp:sp>
    <dsp:sp modelId="{91AF43F7-642F-43F8-A1A9-B649FE416DBF}">
      <dsp:nvSpPr>
        <dsp:cNvPr id="0" name=""/>
        <dsp:cNvSpPr/>
      </dsp:nvSpPr>
      <dsp:spPr>
        <a:xfrm>
          <a:off x="5053715" y="1433456"/>
          <a:ext cx="1530844" cy="918506"/>
        </a:xfrm>
        <a:prstGeom prst="rec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MX" sz="1900" kern="1200"/>
            <a:t>8. QACoverage</a:t>
          </a:r>
          <a:endParaRPr lang="en-US" sz="1900" kern="1200"/>
        </a:p>
      </dsp:txBody>
      <dsp:txXfrm>
        <a:off x="5053715" y="1433456"/>
        <a:ext cx="1530844" cy="918506"/>
      </dsp:txXfrm>
    </dsp:sp>
    <dsp:sp modelId="{44A9ACB9-2806-4A86-855C-845E79B5E481}">
      <dsp:nvSpPr>
        <dsp:cNvPr id="0" name=""/>
        <dsp:cNvSpPr/>
      </dsp:nvSpPr>
      <dsp:spPr>
        <a:xfrm>
          <a:off x="1685858" y="2505047"/>
          <a:ext cx="1530844" cy="918506"/>
        </a:xfrm>
        <a:prstGeom prst="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MX" sz="1900" kern="1200"/>
            <a:t>9. TestCaseLab</a:t>
          </a:r>
          <a:endParaRPr lang="en-US" sz="1900" kern="1200"/>
        </a:p>
      </dsp:txBody>
      <dsp:txXfrm>
        <a:off x="1685858" y="2505047"/>
        <a:ext cx="1530844" cy="918506"/>
      </dsp:txXfrm>
    </dsp:sp>
    <dsp:sp modelId="{6C6083EF-CA3D-49DA-AFF5-A2C846E447EF}">
      <dsp:nvSpPr>
        <dsp:cNvPr id="0" name=""/>
        <dsp:cNvSpPr/>
      </dsp:nvSpPr>
      <dsp:spPr>
        <a:xfrm>
          <a:off x="3369786" y="2505047"/>
          <a:ext cx="1530844" cy="918506"/>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MX" sz="1900" kern="1200"/>
            <a:t>10. EasyQA</a:t>
          </a:r>
          <a:endParaRPr lang="en-US" sz="1900" kern="1200"/>
        </a:p>
      </dsp:txBody>
      <dsp:txXfrm>
        <a:off x="3369786" y="2505047"/>
        <a:ext cx="1530844" cy="9185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5A3F5A-BC4C-425E-B452-C55BC1A4F7F3}">
      <dsp:nvSpPr>
        <dsp:cNvPr id="0" name=""/>
        <dsp:cNvSpPr/>
      </dsp:nvSpPr>
      <dsp:spPr>
        <a:xfrm>
          <a:off x="2003269" y="1623"/>
          <a:ext cx="2022404" cy="2022404"/>
        </a:xfrm>
        <a:prstGeom prst="downArrow">
          <a:avLst>
            <a:gd name="adj1" fmla="val 50000"/>
            <a:gd name="adj2" fmla="val 35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b="0" i="0" kern="1200" baseline="0"/>
            <a:t>Probar si el software no hace lo que debe.</a:t>
          </a:r>
          <a:endParaRPr lang="en-US" sz="1000" kern="1200"/>
        </a:p>
      </dsp:txBody>
      <dsp:txXfrm>
        <a:off x="2508870" y="1623"/>
        <a:ext cx="1011202" cy="1668483"/>
      </dsp:txXfrm>
    </dsp:sp>
    <dsp:sp modelId="{8CE45E2B-5DD5-43B7-9991-B3C2EB7F7829}">
      <dsp:nvSpPr>
        <dsp:cNvPr id="0" name=""/>
        <dsp:cNvSpPr/>
      </dsp:nvSpPr>
      <dsp:spPr>
        <a:xfrm rot="4320000">
          <a:off x="3700781" y="1234937"/>
          <a:ext cx="2022404" cy="2022404"/>
        </a:xfrm>
        <a:prstGeom prst="downArrow">
          <a:avLst>
            <a:gd name="adj1" fmla="val 50000"/>
            <a:gd name="adj2" fmla="val 35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b="0" i="0" kern="1200" baseline="0"/>
            <a:t>Probar si el software hace lo que no debe, es decir, si provoca efectos secundarios adversos.</a:t>
          </a:r>
          <a:endParaRPr lang="en-US" sz="1000" kern="1200"/>
        </a:p>
      </dsp:txBody>
      <dsp:txXfrm rot="-5400000">
        <a:off x="4046041" y="1685854"/>
        <a:ext cx="1668483" cy="1011202"/>
      </dsp:txXfrm>
    </dsp:sp>
    <dsp:sp modelId="{4536FE03-5479-4372-B717-D7A0CF8148F5}">
      <dsp:nvSpPr>
        <dsp:cNvPr id="0" name=""/>
        <dsp:cNvSpPr/>
      </dsp:nvSpPr>
      <dsp:spPr>
        <a:xfrm rot="8640000">
          <a:off x="3052389" y="3230482"/>
          <a:ext cx="2022404" cy="2022404"/>
        </a:xfrm>
        <a:prstGeom prst="downArrow">
          <a:avLst>
            <a:gd name="adj1" fmla="val 50000"/>
            <a:gd name="adj2" fmla="val 35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b="0" i="0" kern="1200" baseline="0"/>
            <a:t>Descubrir un error que aún no ha sido descubierto.</a:t>
          </a:r>
          <a:endParaRPr lang="en-US" sz="1000" kern="1200"/>
        </a:p>
      </dsp:txBody>
      <dsp:txXfrm rot="10800000">
        <a:off x="3662005" y="3550607"/>
        <a:ext cx="1011202" cy="1668483"/>
      </dsp:txXfrm>
    </dsp:sp>
    <dsp:sp modelId="{EE5DD98D-F0B9-405C-A7BF-8E63F83CB653}">
      <dsp:nvSpPr>
        <dsp:cNvPr id="0" name=""/>
        <dsp:cNvSpPr/>
      </dsp:nvSpPr>
      <dsp:spPr>
        <a:xfrm rot="12960000">
          <a:off x="954149" y="3230482"/>
          <a:ext cx="2022404" cy="2022404"/>
        </a:xfrm>
        <a:prstGeom prst="downArrow">
          <a:avLst>
            <a:gd name="adj1" fmla="val 50000"/>
            <a:gd name="adj2" fmla="val 35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b="0" i="0" kern="1200" baseline="0"/>
            <a:t>Encontrar el mayor número de errores con la menor cantidad de tiempo y esfuerzo posibles.</a:t>
          </a:r>
          <a:endParaRPr lang="en-US" sz="1000" kern="1200"/>
        </a:p>
      </dsp:txBody>
      <dsp:txXfrm rot="10800000">
        <a:off x="1355735" y="3550607"/>
        <a:ext cx="1011202" cy="1668483"/>
      </dsp:txXfrm>
    </dsp:sp>
    <dsp:sp modelId="{C09E6822-FC2A-4F88-AA9E-1107DA018771}">
      <dsp:nvSpPr>
        <dsp:cNvPr id="0" name=""/>
        <dsp:cNvSpPr/>
      </dsp:nvSpPr>
      <dsp:spPr>
        <a:xfrm rot="17280000">
          <a:off x="305758" y="1234937"/>
          <a:ext cx="2022404" cy="2022404"/>
        </a:xfrm>
        <a:prstGeom prst="downArrow">
          <a:avLst>
            <a:gd name="adj1" fmla="val 50000"/>
            <a:gd name="adj2" fmla="val 35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b="0" i="0" kern="1200" baseline="0" dirty="0" err="1"/>
            <a:t>Mostrar</a:t>
          </a:r>
          <a:r>
            <a:rPr lang="en-US" sz="1000" b="0" i="0" kern="1200" baseline="0" dirty="0"/>
            <a:t> hasta </a:t>
          </a:r>
          <a:r>
            <a:rPr lang="en-US" sz="1000" b="0" i="0" kern="1200" baseline="0" dirty="0" err="1"/>
            <a:t>qué</a:t>
          </a:r>
          <a:r>
            <a:rPr lang="en-US" sz="1000" b="0" i="0" kern="1200" baseline="0" dirty="0"/>
            <a:t> </a:t>
          </a:r>
          <a:r>
            <a:rPr lang="en-US" sz="1000" b="0" i="0" kern="1200" baseline="0" dirty="0" err="1"/>
            <a:t>punto</a:t>
          </a:r>
          <a:r>
            <a:rPr lang="en-US" sz="1000" b="0" i="0" kern="1200" baseline="0" dirty="0"/>
            <a:t> </a:t>
          </a:r>
          <a:r>
            <a:rPr lang="en-US" sz="1000" b="0" i="0" kern="1200" baseline="0" dirty="0" err="1"/>
            <a:t>las</a:t>
          </a:r>
          <a:r>
            <a:rPr lang="en-US" sz="1000" b="0" i="0" kern="1200" baseline="0" dirty="0"/>
            <a:t> </a:t>
          </a:r>
          <a:r>
            <a:rPr lang="en-US" sz="1000" b="0" i="0" kern="1200" baseline="0" dirty="0" err="1"/>
            <a:t>funciones</a:t>
          </a:r>
          <a:r>
            <a:rPr lang="en-US" sz="1000" b="0" i="0" kern="1200" baseline="0" dirty="0"/>
            <a:t> del software </a:t>
          </a:r>
          <a:r>
            <a:rPr lang="en-US" sz="1000" b="0" i="0" kern="1200" baseline="0" dirty="0" err="1"/>
            <a:t>operan</a:t>
          </a:r>
          <a:r>
            <a:rPr lang="en-US" sz="1000" b="0" i="0" kern="1200" baseline="0" dirty="0"/>
            <a:t> de </a:t>
          </a:r>
          <a:r>
            <a:rPr lang="en-US" sz="1000" b="0" i="0" kern="1200" baseline="0" dirty="0" err="1"/>
            <a:t>acuerdo</a:t>
          </a:r>
          <a:r>
            <a:rPr lang="en-US" sz="1000" b="0" i="0" kern="1200" baseline="0" dirty="0"/>
            <a:t> con </a:t>
          </a:r>
          <a:r>
            <a:rPr lang="en-US" sz="1000" b="0" i="0" kern="1200" baseline="0" dirty="0" err="1"/>
            <a:t>las</a:t>
          </a:r>
          <a:r>
            <a:rPr lang="en-US" sz="1000" b="0" i="0" kern="1200" baseline="0" dirty="0"/>
            <a:t> </a:t>
          </a:r>
          <a:r>
            <a:rPr lang="en-US" sz="1000" b="0" i="0" kern="1200" baseline="0" dirty="0" err="1"/>
            <a:t>especificaciones</a:t>
          </a:r>
          <a:r>
            <a:rPr lang="en-US" sz="1000" b="0" i="0" kern="1200" baseline="0" dirty="0"/>
            <a:t> y </a:t>
          </a:r>
          <a:r>
            <a:rPr lang="en-US" sz="1000" b="0" i="0" kern="1200" baseline="0" dirty="0" err="1"/>
            <a:t>requisitos</a:t>
          </a:r>
          <a:r>
            <a:rPr lang="en-US" sz="1000" b="0" i="0" kern="1200" baseline="0" dirty="0"/>
            <a:t> del </a:t>
          </a:r>
          <a:r>
            <a:rPr lang="en-US" sz="1000" b="0" i="0" kern="1200" baseline="0" dirty="0" err="1"/>
            <a:t>cliente</a:t>
          </a:r>
          <a:endParaRPr lang="en-US" sz="1000" kern="1200" dirty="0"/>
        </a:p>
      </dsp:txBody>
      <dsp:txXfrm rot="5400000">
        <a:off x="314420" y="1685854"/>
        <a:ext cx="1668483" cy="10112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2ED2F5-7A23-41A0-BBDF-2FBAE4DADDDF}">
      <dsp:nvSpPr>
        <dsp:cNvPr id="0" name=""/>
        <dsp:cNvSpPr/>
      </dsp:nvSpPr>
      <dsp:spPr>
        <a:xfrm>
          <a:off x="0" y="1942"/>
          <a:ext cx="8596312" cy="997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4B0520-573E-4D4B-97CE-0FF851A251F5}">
      <dsp:nvSpPr>
        <dsp:cNvPr id="0" name=""/>
        <dsp:cNvSpPr/>
      </dsp:nvSpPr>
      <dsp:spPr>
        <a:xfrm>
          <a:off x="301593" y="226268"/>
          <a:ext cx="548888" cy="548352"/>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888D55-8EE2-4810-BF35-3EA99AD99A45}">
      <dsp:nvSpPr>
        <dsp:cNvPr id="0" name=""/>
        <dsp:cNvSpPr/>
      </dsp:nvSpPr>
      <dsp:spPr>
        <a:xfrm>
          <a:off x="1152075" y="1942"/>
          <a:ext cx="7111934" cy="1152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003" tIns="122003" rIns="122003" bIns="122003" numCol="1" spcCol="1270" anchor="ctr" anchorCtr="0">
          <a:noAutofit/>
        </a:bodyPr>
        <a:lstStyle/>
        <a:p>
          <a:pPr lvl="0" algn="l" defTabSz="622300">
            <a:lnSpc>
              <a:spcPct val="100000"/>
            </a:lnSpc>
            <a:spcBef>
              <a:spcPct val="0"/>
            </a:spcBef>
            <a:spcAft>
              <a:spcPct val="35000"/>
            </a:spcAft>
          </a:pPr>
          <a:r>
            <a:rPr lang="es-MX" sz="1400" b="0" i="0" kern="1200"/>
            <a:t>Alta probabilidad de encontrar un error. El ingeniero de software debe tener un alto nivel de entendimiento de la aplicación a construir para poder diseñar casos de prueba que encuentren el mayor número de defectos.</a:t>
          </a:r>
          <a:endParaRPr lang="en-US" sz="1400" kern="1200"/>
        </a:p>
      </dsp:txBody>
      <dsp:txXfrm>
        <a:off x="1152075" y="1942"/>
        <a:ext cx="7111934" cy="1152785"/>
      </dsp:txXfrm>
    </dsp:sp>
    <dsp:sp modelId="{D9FB20B4-868E-4E43-8945-5BCBCBF648A1}">
      <dsp:nvSpPr>
        <dsp:cNvPr id="0" name=""/>
        <dsp:cNvSpPr/>
      </dsp:nvSpPr>
      <dsp:spPr>
        <a:xfrm>
          <a:off x="0" y="1364325"/>
          <a:ext cx="8596312" cy="997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FB9821-F9DC-4377-AF2F-79742C04FC4E}">
      <dsp:nvSpPr>
        <dsp:cNvPr id="0" name=""/>
        <dsp:cNvSpPr/>
      </dsp:nvSpPr>
      <dsp:spPr>
        <a:xfrm>
          <a:off x="301593" y="1588651"/>
          <a:ext cx="548888" cy="548352"/>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3BB0FC-18CB-481C-874D-CB090E14F731}">
      <dsp:nvSpPr>
        <dsp:cNvPr id="0" name=""/>
        <dsp:cNvSpPr/>
      </dsp:nvSpPr>
      <dsp:spPr>
        <a:xfrm>
          <a:off x="1152075" y="1364325"/>
          <a:ext cx="7111934" cy="1152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003" tIns="122003" rIns="122003" bIns="122003" numCol="1" spcCol="1270" anchor="ctr" anchorCtr="0">
          <a:noAutofit/>
        </a:bodyPr>
        <a:lstStyle/>
        <a:p>
          <a:pPr lvl="0" algn="l" defTabSz="622300">
            <a:lnSpc>
              <a:spcPct val="100000"/>
            </a:lnSpc>
            <a:spcBef>
              <a:spcPct val="0"/>
            </a:spcBef>
            <a:spcAft>
              <a:spcPct val="35000"/>
            </a:spcAft>
          </a:pPr>
          <a:r>
            <a:rPr lang="es-MX" sz="1400" b="0" i="0" kern="1200"/>
            <a:t>No debe ser redundante. Uno de los objetivos de las pruebas es encontrar el mayor número de errores con la menor cantidad de tiempo y esfuerzo posibles, por lo cual no se deben diseñar casos de prueba que tengan el mismo propósito que otros, sino que se debe tratar de diseñar el menor número de casos de prueba que permitan probar adecuadamente el software y optimizar los recursos.</a:t>
          </a:r>
          <a:br>
            <a:rPr lang="es-MX" sz="1400" b="0" i="0" kern="1200"/>
          </a:br>
          <a:endParaRPr lang="en-US" sz="1400" kern="1200"/>
        </a:p>
      </dsp:txBody>
      <dsp:txXfrm>
        <a:off x="1152075" y="1364325"/>
        <a:ext cx="7111934" cy="1152785"/>
      </dsp:txXfrm>
    </dsp:sp>
    <dsp:sp modelId="{36EC3251-3470-44F8-BF72-6664151AA246}">
      <dsp:nvSpPr>
        <dsp:cNvPr id="0" name=""/>
        <dsp:cNvSpPr/>
      </dsp:nvSpPr>
      <dsp:spPr>
        <a:xfrm>
          <a:off x="0" y="2726708"/>
          <a:ext cx="8596312" cy="997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E014AC-D60D-4421-9A1D-BBC42F099D39}">
      <dsp:nvSpPr>
        <dsp:cNvPr id="0" name=""/>
        <dsp:cNvSpPr/>
      </dsp:nvSpPr>
      <dsp:spPr>
        <a:xfrm>
          <a:off x="301593" y="2951034"/>
          <a:ext cx="548888" cy="548352"/>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05D963-57C7-4C4B-B70E-E22C0B4BC9A7}">
      <dsp:nvSpPr>
        <dsp:cNvPr id="0" name=""/>
        <dsp:cNvSpPr/>
      </dsp:nvSpPr>
      <dsp:spPr>
        <a:xfrm>
          <a:off x="1152075" y="2726708"/>
          <a:ext cx="7111934" cy="1152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003" tIns="122003" rIns="122003" bIns="122003" numCol="1" spcCol="1270" anchor="ctr" anchorCtr="0">
          <a:noAutofit/>
        </a:bodyPr>
        <a:lstStyle/>
        <a:p>
          <a:pPr lvl="0" algn="l" defTabSz="622300">
            <a:lnSpc>
              <a:spcPct val="100000"/>
            </a:lnSpc>
            <a:spcBef>
              <a:spcPct val="0"/>
            </a:spcBef>
            <a:spcAft>
              <a:spcPct val="35000"/>
            </a:spcAft>
          </a:pPr>
          <a:r>
            <a:rPr lang="es-MX" sz="1400" b="0" i="0" kern="1200"/>
            <a:t>Una buena prueba no debería ser ni demasiado sencilla ni demasiado compleja</a:t>
          </a:r>
          <a:endParaRPr lang="en-US" sz="1400" kern="1200"/>
        </a:p>
      </dsp:txBody>
      <dsp:txXfrm>
        <a:off x="1152075" y="2726708"/>
        <a:ext cx="7111934" cy="115278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3D3324E-63F0-4E38-9229-6CEE9B87BCFE}" type="datetimeFigureOut">
              <a:rPr lang="es-MX" smtClean="0"/>
              <a:t>19/10/2020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B5AC170-2183-4BA1-AB15-0ABC2A124B9C}" type="slidenum">
              <a:rPr lang="es-MX" smtClean="0"/>
              <a:t>‹Nº›</a:t>
            </a:fld>
            <a:endParaRPr lang="es-MX"/>
          </a:p>
        </p:txBody>
      </p:sp>
    </p:spTree>
    <p:extLst>
      <p:ext uri="{BB962C8B-B14F-4D97-AF65-F5344CB8AC3E}">
        <p14:creationId xmlns:p14="http://schemas.microsoft.com/office/powerpoint/2010/main" val="2466727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93D3324E-63F0-4E38-9229-6CEE9B87BCFE}" type="datetimeFigureOut">
              <a:rPr lang="es-MX" smtClean="0"/>
              <a:t>19/10/2020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B5AC170-2183-4BA1-AB15-0ABC2A124B9C}" type="slidenum">
              <a:rPr lang="es-MX" smtClean="0"/>
              <a:t>‹Nº›</a:t>
            </a:fld>
            <a:endParaRPr lang="es-MX"/>
          </a:p>
        </p:txBody>
      </p:sp>
    </p:spTree>
    <p:extLst>
      <p:ext uri="{BB962C8B-B14F-4D97-AF65-F5344CB8AC3E}">
        <p14:creationId xmlns:p14="http://schemas.microsoft.com/office/powerpoint/2010/main" val="2729668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93D3324E-63F0-4E38-9229-6CEE9B87BCFE}" type="datetimeFigureOut">
              <a:rPr lang="es-MX" smtClean="0"/>
              <a:t>19/10/2020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B5AC170-2183-4BA1-AB15-0ABC2A124B9C}" type="slidenum">
              <a:rPr lang="es-MX" smtClean="0"/>
              <a:t>‹Nº›</a:t>
            </a:fld>
            <a:endParaRPr lang="es-MX"/>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85603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93D3324E-63F0-4E38-9229-6CEE9B87BCFE}" type="datetimeFigureOut">
              <a:rPr lang="es-MX" smtClean="0"/>
              <a:t>19/10/2020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B5AC170-2183-4BA1-AB15-0ABC2A124B9C}" type="slidenum">
              <a:rPr lang="es-MX" smtClean="0"/>
              <a:t>‹Nº›</a:t>
            </a:fld>
            <a:endParaRPr lang="es-MX"/>
          </a:p>
        </p:txBody>
      </p:sp>
    </p:spTree>
    <p:extLst>
      <p:ext uri="{BB962C8B-B14F-4D97-AF65-F5344CB8AC3E}">
        <p14:creationId xmlns:p14="http://schemas.microsoft.com/office/powerpoint/2010/main" val="3071439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93D3324E-63F0-4E38-9229-6CEE9B87BCFE}" type="datetimeFigureOut">
              <a:rPr lang="es-MX" smtClean="0"/>
              <a:t>19/10/2020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B5AC170-2183-4BA1-AB15-0ABC2A124B9C}" type="slidenum">
              <a:rPr lang="es-MX" smtClean="0"/>
              <a:t>‹Nº›</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64067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93D3324E-63F0-4E38-9229-6CEE9B87BCFE}" type="datetimeFigureOut">
              <a:rPr lang="es-MX" smtClean="0"/>
              <a:t>19/10/2020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B5AC170-2183-4BA1-AB15-0ABC2A124B9C}" type="slidenum">
              <a:rPr lang="es-MX" smtClean="0"/>
              <a:t>‹Nº›</a:t>
            </a:fld>
            <a:endParaRPr lang="es-MX"/>
          </a:p>
        </p:txBody>
      </p:sp>
    </p:spTree>
    <p:extLst>
      <p:ext uri="{BB962C8B-B14F-4D97-AF65-F5344CB8AC3E}">
        <p14:creationId xmlns:p14="http://schemas.microsoft.com/office/powerpoint/2010/main" val="1401449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D3324E-63F0-4E38-9229-6CEE9B87BCFE}" type="datetimeFigureOut">
              <a:rPr lang="es-MX" smtClean="0"/>
              <a:t>19/10/2020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B5AC170-2183-4BA1-AB15-0ABC2A124B9C}" type="slidenum">
              <a:rPr lang="es-MX" smtClean="0"/>
              <a:t>‹Nº›</a:t>
            </a:fld>
            <a:endParaRPr lang="es-MX"/>
          </a:p>
        </p:txBody>
      </p:sp>
    </p:spTree>
    <p:extLst>
      <p:ext uri="{BB962C8B-B14F-4D97-AF65-F5344CB8AC3E}">
        <p14:creationId xmlns:p14="http://schemas.microsoft.com/office/powerpoint/2010/main" val="1125083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D3324E-63F0-4E38-9229-6CEE9B87BCFE}" type="datetimeFigureOut">
              <a:rPr lang="es-MX" smtClean="0"/>
              <a:t>19/10/2020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B5AC170-2183-4BA1-AB15-0ABC2A124B9C}" type="slidenum">
              <a:rPr lang="es-MX" smtClean="0"/>
              <a:t>‹Nº›</a:t>
            </a:fld>
            <a:endParaRPr lang="es-MX"/>
          </a:p>
        </p:txBody>
      </p:sp>
    </p:spTree>
    <p:extLst>
      <p:ext uri="{BB962C8B-B14F-4D97-AF65-F5344CB8AC3E}">
        <p14:creationId xmlns:p14="http://schemas.microsoft.com/office/powerpoint/2010/main" val="408518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D3324E-63F0-4E38-9229-6CEE9B87BCFE}" type="datetimeFigureOut">
              <a:rPr lang="es-MX" smtClean="0"/>
              <a:t>19/10/2020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B5AC170-2183-4BA1-AB15-0ABC2A124B9C}" type="slidenum">
              <a:rPr lang="es-MX" smtClean="0"/>
              <a:t>‹Nº›</a:t>
            </a:fld>
            <a:endParaRPr lang="es-MX"/>
          </a:p>
        </p:txBody>
      </p:sp>
    </p:spTree>
    <p:extLst>
      <p:ext uri="{BB962C8B-B14F-4D97-AF65-F5344CB8AC3E}">
        <p14:creationId xmlns:p14="http://schemas.microsoft.com/office/powerpoint/2010/main" val="934944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93D3324E-63F0-4E38-9229-6CEE9B87BCFE}" type="datetimeFigureOut">
              <a:rPr lang="es-MX" smtClean="0"/>
              <a:t>19/10/2020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B5AC170-2183-4BA1-AB15-0ABC2A124B9C}" type="slidenum">
              <a:rPr lang="es-MX" smtClean="0"/>
              <a:t>‹Nº›</a:t>
            </a:fld>
            <a:endParaRPr lang="es-MX"/>
          </a:p>
        </p:txBody>
      </p:sp>
    </p:spTree>
    <p:extLst>
      <p:ext uri="{BB962C8B-B14F-4D97-AF65-F5344CB8AC3E}">
        <p14:creationId xmlns:p14="http://schemas.microsoft.com/office/powerpoint/2010/main" val="3413894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3D3324E-63F0-4E38-9229-6CEE9B87BCFE}" type="datetimeFigureOut">
              <a:rPr lang="es-MX" smtClean="0"/>
              <a:t>19/10/2020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B5AC170-2183-4BA1-AB15-0ABC2A124B9C}" type="slidenum">
              <a:rPr lang="es-MX" smtClean="0"/>
              <a:t>‹Nº›</a:t>
            </a:fld>
            <a:endParaRPr lang="es-MX"/>
          </a:p>
        </p:txBody>
      </p:sp>
    </p:spTree>
    <p:extLst>
      <p:ext uri="{BB962C8B-B14F-4D97-AF65-F5344CB8AC3E}">
        <p14:creationId xmlns:p14="http://schemas.microsoft.com/office/powerpoint/2010/main" val="1163630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3D3324E-63F0-4E38-9229-6CEE9B87BCFE}" type="datetimeFigureOut">
              <a:rPr lang="es-MX" smtClean="0"/>
              <a:t>19/10/2020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1B5AC170-2183-4BA1-AB15-0ABC2A124B9C}" type="slidenum">
              <a:rPr lang="es-MX" smtClean="0"/>
              <a:t>‹Nº›</a:t>
            </a:fld>
            <a:endParaRPr lang="es-MX"/>
          </a:p>
        </p:txBody>
      </p:sp>
    </p:spTree>
    <p:extLst>
      <p:ext uri="{BB962C8B-B14F-4D97-AF65-F5344CB8AC3E}">
        <p14:creationId xmlns:p14="http://schemas.microsoft.com/office/powerpoint/2010/main" val="255602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3D3324E-63F0-4E38-9229-6CEE9B87BCFE}" type="datetimeFigureOut">
              <a:rPr lang="es-MX" smtClean="0"/>
              <a:t>19/10/2020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1B5AC170-2183-4BA1-AB15-0ABC2A124B9C}" type="slidenum">
              <a:rPr lang="es-MX" smtClean="0"/>
              <a:t>‹Nº›</a:t>
            </a:fld>
            <a:endParaRPr lang="es-MX"/>
          </a:p>
        </p:txBody>
      </p:sp>
    </p:spTree>
    <p:extLst>
      <p:ext uri="{BB962C8B-B14F-4D97-AF65-F5344CB8AC3E}">
        <p14:creationId xmlns:p14="http://schemas.microsoft.com/office/powerpoint/2010/main" val="1399401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D3324E-63F0-4E38-9229-6CEE9B87BCFE}" type="datetimeFigureOut">
              <a:rPr lang="es-MX" smtClean="0"/>
              <a:t>19/10/2020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1B5AC170-2183-4BA1-AB15-0ABC2A124B9C}" type="slidenum">
              <a:rPr lang="es-MX" smtClean="0"/>
              <a:t>‹Nº›</a:t>
            </a:fld>
            <a:endParaRPr lang="es-MX"/>
          </a:p>
        </p:txBody>
      </p:sp>
    </p:spTree>
    <p:extLst>
      <p:ext uri="{BB962C8B-B14F-4D97-AF65-F5344CB8AC3E}">
        <p14:creationId xmlns:p14="http://schemas.microsoft.com/office/powerpoint/2010/main" val="3998437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93D3324E-63F0-4E38-9229-6CEE9B87BCFE}" type="datetimeFigureOut">
              <a:rPr lang="es-MX" smtClean="0"/>
              <a:t>19/10/2020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B5AC170-2183-4BA1-AB15-0ABC2A124B9C}" type="slidenum">
              <a:rPr lang="es-MX" smtClean="0"/>
              <a:t>‹Nº›</a:t>
            </a:fld>
            <a:endParaRPr lang="es-MX"/>
          </a:p>
        </p:txBody>
      </p:sp>
    </p:spTree>
    <p:extLst>
      <p:ext uri="{BB962C8B-B14F-4D97-AF65-F5344CB8AC3E}">
        <p14:creationId xmlns:p14="http://schemas.microsoft.com/office/powerpoint/2010/main" val="2186720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93D3324E-63F0-4E38-9229-6CEE9B87BCFE}" type="datetimeFigureOut">
              <a:rPr lang="es-MX" smtClean="0"/>
              <a:t>19/10/2020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B5AC170-2183-4BA1-AB15-0ABC2A124B9C}" type="slidenum">
              <a:rPr lang="es-MX" smtClean="0"/>
              <a:t>‹Nº›</a:t>
            </a:fld>
            <a:endParaRPr lang="es-MX"/>
          </a:p>
        </p:txBody>
      </p:sp>
    </p:spTree>
    <p:extLst>
      <p:ext uri="{BB962C8B-B14F-4D97-AF65-F5344CB8AC3E}">
        <p14:creationId xmlns:p14="http://schemas.microsoft.com/office/powerpoint/2010/main" val="227678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3D3324E-63F0-4E38-9229-6CEE9B87BCFE}" type="datetimeFigureOut">
              <a:rPr lang="es-MX" smtClean="0"/>
              <a:t>19/10/2020</a:t>
            </a:fld>
            <a:endParaRPr lang="es-MX"/>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B5AC170-2183-4BA1-AB15-0ABC2A124B9C}" type="slidenum">
              <a:rPr lang="es-MX" smtClean="0"/>
              <a:t>‹Nº›</a:t>
            </a:fld>
            <a:endParaRPr lang="es-MX"/>
          </a:p>
        </p:txBody>
      </p:sp>
    </p:spTree>
    <p:extLst>
      <p:ext uri="{BB962C8B-B14F-4D97-AF65-F5344CB8AC3E}">
        <p14:creationId xmlns:p14="http://schemas.microsoft.com/office/powerpoint/2010/main" val="8730827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B3B9DBC-97CC-4A18-B4A6-66E2402922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4492644-1D84-449E-94E4-5FC5C873D3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ubtítulo 2">
            <a:extLst>
              <a:ext uri="{FF2B5EF4-FFF2-40B4-BE49-F238E27FC236}">
                <a16:creationId xmlns:a16="http://schemas.microsoft.com/office/drawing/2014/main" id="{7A358A71-D09D-4BD0-B405-1D6AB3A1A316}"/>
              </a:ext>
            </a:extLst>
          </p:cNvPr>
          <p:cNvSpPr>
            <a:spLocks noGrp="1"/>
          </p:cNvSpPr>
          <p:nvPr>
            <p:ph type="ctrTitle"/>
          </p:nvPr>
        </p:nvSpPr>
        <p:spPr>
          <a:xfrm>
            <a:off x="2060518" y="1896705"/>
            <a:ext cx="8272458" cy="3200234"/>
          </a:xfrm>
        </p:spPr>
        <p:txBody>
          <a:bodyPr>
            <a:normAutofit fontScale="90000"/>
          </a:bodyPr>
          <a:lstStyle/>
          <a:p>
            <a:pPr algn="l"/>
            <a:r>
              <a:rPr lang="es-MX" sz="3200" dirty="0" smtClean="0">
                <a:solidFill>
                  <a:srgbClr val="FFFFFF"/>
                </a:solidFill>
              </a:rPr>
              <a:t>Integrantes(TICDSM):                                    </a:t>
            </a:r>
            <a:r>
              <a:rPr lang="es-MX" sz="3200" dirty="0">
                <a:solidFill>
                  <a:srgbClr val="FFFFFF"/>
                </a:solidFill>
              </a:rPr>
              <a:t>Matriculas:</a:t>
            </a:r>
          </a:p>
          <a:p>
            <a:pPr algn="l"/>
            <a:r>
              <a:rPr lang="es-MX" sz="3200" dirty="0" smtClean="0">
                <a:solidFill>
                  <a:srgbClr val="FFFFFF"/>
                </a:solidFill>
              </a:rPr>
              <a:t>Víctor </a:t>
            </a:r>
            <a:r>
              <a:rPr lang="es-MX" sz="3200" dirty="0">
                <a:solidFill>
                  <a:srgbClr val="FFFFFF"/>
                </a:solidFill>
              </a:rPr>
              <a:t>Alejandro Escobedo        </a:t>
            </a:r>
            <a:r>
              <a:rPr lang="es-MX" sz="3200" dirty="0" smtClean="0">
                <a:solidFill>
                  <a:srgbClr val="FFFFFF"/>
                </a:solidFill>
              </a:rPr>
              <a:t>	-   </a:t>
            </a:r>
            <a:r>
              <a:rPr lang="es-MX" sz="3200" dirty="0">
                <a:solidFill>
                  <a:srgbClr val="FFFFFF"/>
                </a:solidFill>
              </a:rPr>
              <a:t>19170170</a:t>
            </a:r>
          </a:p>
          <a:p>
            <a:pPr algn="l"/>
            <a:r>
              <a:rPr lang="es-MX" sz="3200" dirty="0">
                <a:solidFill>
                  <a:srgbClr val="FFFFFF"/>
                </a:solidFill>
              </a:rPr>
              <a:t>Brayan Itai Romero </a:t>
            </a:r>
            <a:r>
              <a:rPr lang="es-MX" sz="3200" dirty="0" smtClean="0">
                <a:solidFill>
                  <a:srgbClr val="FFFFFF"/>
                </a:solidFill>
              </a:rPr>
              <a:t>Gándara     	-   </a:t>
            </a:r>
            <a:r>
              <a:rPr lang="es-MX" sz="3200" dirty="0">
                <a:solidFill>
                  <a:srgbClr val="FFFFFF"/>
                </a:solidFill>
              </a:rPr>
              <a:t>19170141</a:t>
            </a:r>
          </a:p>
          <a:p>
            <a:pPr algn="l"/>
            <a:r>
              <a:rPr lang="es-MX" sz="3200" dirty="0">
                <a:solidFill>
                  <a:srgbClr val="FFFFFF"/>
                </a:solidFill>
              </a:rPr>
              <a:t>Lucero Alhely Barraza                </a:t>
            </a:r>
            <a:r>
              <a:rPr lang="es-MX" sz="3200" dirty="0" smtClean="0">
                <a:solidFill>
                  <a:srgbClr val="FFFFFF"/>
                </a:solidFill>
              </a:rPr>
              <a:t>	-   17090112</a:t>
            </a:r>
            <a:endParaRPr lang="es-MX" sz="3200" dirty="0">
              <a:solidFill>
                <a:srgbClr val="FFFFFF"/>
              </a:solidFill>
            </a:endParaRPr>
          </a:p>
          <a:p>
            <a:pPr algn="l"/>
            <a:r>
              <a:rPr lang="es-MX" sz="3200" dirty="0">
                <a:solidFill>
                  <a:srgbClr val="FFFFFF"/>
                </a:solidFill>
              </a:rPr>
              <a:t>Francisco Guillermo Escobedo </a:t>
            </a:r>
            <a:r>
              <a:rPr lang="es-MX" sz="3200" dirty="0" smtClean="0">
                <a:solidFill>
                  <a:srgbClr val="FFFFFF"/>
                </a:solidFill>
              </a:rPr>
              <a:t>	-   19170108</a:t>
            </a:r>
            <a:r>
              <a:rPr lang="es-MX" sz="3200" dirty="0">
                <a:solidFill>
                  <a:srgbClr val="FFFFFF"/>
                </a:solidFill>
              </a:rPr>
              <a:t/>
            </a:r>
            <a:br>
              <a:rPr lang="es-MX" sz="3200" dirty="0">
                <a:solidFill>
                  <a:srgbClr val="FFFFFF"/>
                </a:solidFill>
              </a:rPr>
            </a:br>
            <a:r>
              <a:rPr lang="es-MX" sz="3200" dirty="0">
                <a:solidFill>
                  <a:srgbClr val="FFFFFF"/>
                </a:solidFill>
              </a:rPr>
              <a:t>ABEL SOSA </a:t>
            </a:r>
            <a:r>
              <a:rPr lang="es-MX" sz="3200" dirty="0" smtClean="0">
                <a:solidFill>
                  <a:srgbClr val="FFFFFF"/>
                </a:solidFill>
              </a:rPr>
              <a:t>ESCOBEDO					-   PROFESOR</a:t>
            </a:r>
            <a:r>
              <a:rPr lang="es-MX" sz="3200" dirty="0">
                <a:solidFill>
                  <a:srgbClr val="FFFFFF"/>
                </a:solidFill>
              </a:rPr>
              <a:t/>
            </a:r>
            <a:br>
              <a:rPr lang="es-MX" sz="3200" dirty="0">
                <a:solidFill>
                  <a:srgbClr val="FFFFFF"/>
                </a:solidFill>
              </a:rPr>
            </a:br>
            <a:endParaRPr lang="es-MX" sz="3200" dirty="0">
              <a:solidFill>
                <a:srgbClr val="FFFFFF"/>
              </a:solidFill>
            </a:endParaRPr>
          </a:p>
          <a:p>
            <a:pPr algn="l"/>
            <a:endParaRPr lang="es-MX" sz="3200" dirty="0">
              <a:solidFill>
                <a:srgbClr val="FFFFFF"/>
              </a:solidFill>
            </a:endParaRPr>
          </a:p>
        </p:txBody>
      </p:sp>
      <p:sp>
        <p:nvSpPr>
          <p:cNvPr id="13"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Subtítulo 2">
            <a:extLst>
              <a:ext uri="{FF2B5EF4-FFF2-40B4-BE49-F238E27FC236}">
                <a16:creationId xmlns:a16="http://schemas.microsoft.com/office/drawing/2014/main" id="{0DCF432D-A98E-4817-8082-533533473646}"/>
              </a:ext>
            </a:extLst>
          </p:cNvPr>
          <p:cNvSpPr txBox="1">
            <a:spLocks/>
          </p:cNvSpPr>
          <p:nvPr/>
        </p:nvSpPr>
        <p:spPr>
          <a:xfrm>
            <a:off x="2211295" y="54753"/>
            <a:ext cx="7970903" cy="128058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4000" b="1" dirty="0">
                <a:solidFill>
                  <a:srgbClr val="FEFFFF"/>
                </a:solidFill>
              </a:rPr>
              <a:t>Los Muñecos de Papel</a:t>
            </a:r>
          </a:p>
        </p:txBody>
      </p:sp>
      <p:pic>
        <p:nvPicPr>
          <p:cNvPr id="1026" name="Picture 2" descr="UTT -Inic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3150" y="4720976"/>
            <a:ext cx="2921183" cy="912870"/>
          </a:xfrm>
          <a:prstGeom prst="rect">
            <a:avLst/>
          </a:prstGeom>
          <a:noFill/>
          <a:extLst>
            <a:ext uri="{909E8E84-426E-40DD-AFC4-6F175D3DCCD1}">
              <a14:hiddenFill xmlns:a14="http://schemas.microsoft.com/office/drawing/2010/main">
                <a:solidFill>
                  <a:srgbClr val="FFFFFF"/>
                </a:solidFill>
              </a14:hiddenFill>
            </a:ext>
          </a:extLst>
        </p:spPr>
      </p:pic>
      <p:sp>
        <p:nvSpPr>
          <p:cNvPr id="3" name="Subtítulo 2">
            <a:extLst>
              <a:ext uri="{FF2B5EF4-FFF2-40B4-BE49-F238E27FC236}">
                <a16:creationId xmlns:a16="http://schemas.microsoft.com/office/drawing/2014/main" id="{0DCF432D-A98E-4817-8082-533533473646}"/>
              </a:ext>
            </a:extLst>
          </p:cNvPr>
          <p:cNvSpPr>
            <a:spLocks noGrp="1"/>
          </p:cNvSpPr>
          <p:nvPr>
            <p:ph type="subTitle" idx="1"/>
          </p:nvPr>
        </p:nvSpPr>
        <p:spPr>
          <a:xfrm>
            <a:off x="44543" y="4345475"/>
            <a:ext cx="4418918" cy="1601036"/>
          </a:xfrm>
        </p:spPr>
        <p:txBody>
          <a:bodyPr anchor="t">
            <a:noAutofit/>
          </a:bodyPr>
          <a:lstStyle/>
          <a:p>
            <a:pPr algn="l"/>
            <a:r>
              <a:rPr lang="es-MX" sz="4400" dirty="0">
                <a:solidFill>
                  <a:schemeClr val="bg1"/>
                </a:solidFill>
              </a:rPr>
              <a:t>Herramientas de </a:t>
            </a:r>
            <a:endParaRPr lang="es-MX" sz="4400" dirty="0" smtClean="0">
              <a:solidFill>
                <a:schemeClr val="bg1"/>
              </a:solidFill>
            </a:endParaRPr>
          </a:p>
          <a:p>
            <a:pPr algn="l"/>
            <a:r>
              <a:rPr lang="es-MX" sz="4400" dirty="0" smtClean="0">
                <a:solidFill>
                  <a:schemeClr val="bg1"/>
                </a:solidFill>
              </a:rPr>
              <a:t>casos </a:t>
            </a:r>
            <a:r>
              <a:rPr lang="es-MX" sz="4400" dirty="0">
                <a:solidFill>
                  <a:schemeClr val="bg1"/>
                </a:solidFill>
              </a:rPr>
              <a:t>de </a:t>
            </a:r>
            <a:r>
              <a:rPr lang="es-MX" sz="4400" dirty="0" smtClean="0">
                <a:solidFill>
                  <a:schemeClr val="bg1"/>
                </a:solidFill>
              </a:rPr>
              <a:t>prueba</a:t>
            </a:r>
            <a:endParaRPr lang="es-MX" sz="4400" dirty="0">
              <a:solidFill>
                <a:schemeClr val="bg1"/>
              </a:solidFill>
            </a:endParaRPr>
          </a:p>
        </p:txBody>
      </p:sp>
    </p:spTree>
    <p:extLst>
      <p:ext uri="{BB962C8B-B14F-4D97-AF65-F5344CB8AC3E}">
        <p14:creationId xmlns:p14="http://schemas.microsoft.com/office/powerpoint/2010/main" val="22213338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Isosceles Triangle 8">
            <a:extLst>
              <a:ext uri="{FF2B5EF4-FFF2-40B4-BE49-F238E27FC236}">
                <a16:creationId xmlns:a16="http://schemas.microsoft.com/office/drawing/2014/main" id="{F19F8C88-9B7E-4596-8D09-DF90F41CA9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Marcador de contenido 3">
            <a:extLst>
              <a:ext uri="{FF2B5EF4-FFF2-40B4-BE49-F238E27FC236}">
                <a16:creationId xmlns:a16="http://schemas.microsoft.com/office/drawing/2014/main" id="{9896F54D-7F42-4DAB-995E-29AA556C450C}"/>
              </a:ext>
            </a:extLst>
          </p:cNvPr>
          <p:cNvSpPr>
            <a:spLocks noGrp="1"/>
          </p:cNvSpPr>
          <p:nvPr>
            <p:ph idx="1"/>
          </p:nvPr>
        </p:nvSpPr>
        <p:spPr>
          <a:xfrm>
            <a:off x="5934803" y="2160590"/>
            <a:ext cx="3583374" cy="3773680"/>
          </a:xfrm>
        </p:spPr>
        <p:txBody>
          <a:bodyPr>
            <a:normAutofit/>
          </a:bodyPr>
          <a:lstStyle/>
          <a:p>
            <a:pPr marL="0" indent="0">
              <a:buNone/>
            </a:pPr>
            <a:endParaRPr lang="es-MX" dirty="0">
              <a:latin typeface="Arial" panose="020B0604020202020204" pitchFamily="34" charset="0"/>
              <a:cs typeface="Arial" panose="020B0604020202020204" pitchFamily="34" charset="0"/>
            </a:endParaRPr>
          </a:p>
        </p:txBody>
      </p:sp>
      <p:sp>
        <p:nvSpPr>
          <p:cNvPr id="12" name="Título 11">
            <a:extLst>
              <a:ext uri="{FF2B5EF4-FFF2-40B4-BE49-F238E27FC236}">
                <a16:creationId xmlns:a16="http://schemas.microsoft.com/office/drawing/2014/main" id="{E6CBB6DC-8D5B-471A-8FAE-BFF75C212D1D}"/>
              </a:ext>
            </a:extLst>
          </p:cNvPr>
          <p:cNvSpPr>
            <a:spLocks noGrp="1"/>
          </p:cNvSpPr>
          <p:nvPr>
            <p:ph type="title"/>
          </p:nvPr>
        </p:nvSpPr>
        <p:spPr/>
        <p:txBody>
          <a:bodyPr/>
          <a:lstStyle/>
          <a:p>
            <a:endParaRPr lang="es-MX"/>
          </a:p>
        </p:txBody>
      </p:sp>
      <p:pic>
        <p:nvPicPr>
          <p:cNvPr id="47" name="Picture 4">
            <a:extLst>
              <a:ext uri="{FF2B5EF4-FFF2-40B4-BE49-F238E27FC236}">
                <a16:creationId xmlns:a16="http://schemas.microsoft.com/office/drawing/2014/main" id="{EF89A57B-2082-4CB0-A670-C19E2B88A553}"/>
              </a:ext>
            </a:extLst>
          </p:cNvPr>
          <p:cNvPicPr>
            <a:picLocks noChangeAspect="1"/>
          </p:cNvPicPr>
          <p:nvPr/>
        </p:nvPicPr>
        <p:blipFill rotWithShape="1">
          <a:blip r:embed="rId2"/>
          <a:srcRect l="31791" r="30187"/>
          <a:stretch/>
        </p:blipFill>
        <p:spPr>
          <a:xfrm>
            <a:off x="0" y="0"/>
            <a:ext cx="5131675" cy="6857990"/>
          </a:xfrm>
          <a:prstGeom prst="rect">
            <a:avLst/>
          </a:prstGeom>
          <a:effectLst/>
        </p:spPr>
      </p:pic>
      <p:sp>
        <p:nvSpPr>
          <p:cNvPr id="48" name="Título 1">
            <a:extLst>
              <a:ext uri="{FF2B5EF4-FFF2-40B4-BE49-F238E27FC236}">
                <a16:creationId xmlns:a16="http://schemas.microsoft.com/office/drawing/2014/main" id="{A529F9C7-1C3C-4F6D-AD02-28126AE26D42}"/>
              </a:ext>
            </a:extLst>
          </p:cNvPr>
          <p:cNvSpPr txBox="1">
            <a:spLocks/>
          </p:cNvSpPr>
          <p:nvPr/>
        </p:nvSpPr>
        <p:spPr>
          <a:xfrm>
            <a:off x="672662" y="579646"/>
            <a:ext cx="4971393" cy="1923393"/>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4400" dirty="0">
                <a:solidFill>
                  <a:schemeClr val="tx1"/>
                </a:solidFill>
              </a:rPr>
              <a:t>Ejemplo: Sistema Bancario</a:t>
            </a:r>
            <a:r>
              <a:rPr lang="es-MX" sz="4400" dirty="0"/>
              <a:t/>
            </a:r>
            <a:br>
              <a:rPr lang="es-MX" sz="4400" dirty="0"/>
            </a:br>
            <a:endParaRPr lang="es-MX" dirty="0"/>
          </a:p>
        </p:txBody>
      </p:sp>
      <p:sp>
        <p:nvSpPr>
          <p:cNvPr id="49" name="Marcador de contenido 2">
            <a:extLst>
              <a:ext uri="{FF2B5EF4-FFF2-40B4-BE49-F238E27FC236}">
                <a16:creationId xmlns:a16="http://schemas.microsoft.com/office/drawing/2014/main" id="{64834738-2278-4190-A98C-F2F6F1ED2839}"/>
              </a:ext>
            </a:extLst>
          </p:cNvPr>
          <p:cNvSpPr txBox="1">
            <a:spLocks/>
          </p:cNvSpPr>
          <p:nvPr/>
        </p:nvSpPr>
        <p:spPr>
          <a:xfrm>
            <a:off x="-256875" y="4177686"/>
            <a:ext cx="5402317" cy="41414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MX" sz="2000" dirty="0">
                <a:solidFill>
                  <a:schemeClr val="tx1">
                    <a:lumMod val="95000"/>
                    <a:lumOff val="5000"/>
                  </a:schemeClr>
                </a:solidFill>
                <a:latin typeface="Arial" panose="020B0604020202020204" pitchFamily="34" charset="0"/>
                <a:cs typeface="Arial" panose="020B0604020202020204" pitchFamily="34" charset="0"/>
              </a:rPr>
              <a:t>Es muy conveniente en caso de que el probador necesite grabar grandes detalles de cada paso. Muy adecuado para el caso cuando se hacen casos de prueba para nuevos probadores. Les ayudará a cubrir el producto mediante pruebas de calidad y no perderá ningún dato importante.</a:t>
            </a:r>
          </a:p>
        </p:txBody>
      </p:sp>
      <p:pic>
        <p:nvPicPr>
          <p:cNvPr id="50" name="Imagen 49">
            <a:extLst>
              <a:ext uri="{FF2B5EF4-FFF2-40B4-BE49-F238E27FC236}">
                <a16:creationId xmlns:a16="http://schemas.microsoft.com/office/drawing/2014/main" id="{2C6B9D68-64E5-43B4-9CB8-68771ED54FA7}"/>
              </a:ext>
            </a:extLst>
          </p:cNvPr>
          <p:cNvPicPr>
            <a:picLocks noChangeAspect="1"/>
          </p:cNvPicPr>
          <p:nvPr/>
        </p:nvPicPr>
        <p:blipFill>
          <a:blip r:embed="rId3"/>
          <a:stretch>
            <a:fillRect/>
          </a:stretch>
        </p:blipFill>
        <p:spPr>
          <a:xfrm>
            <a:off x="5131675" y="806863"/>
            <a:ext cx="7078648" cy="4281719"/>
          </a:xfrm>
          <a:prstGeom prst="rect">
            <a:avLst/>
          </a:prstGeom>
        </p:spPr>
      </p:pic>
      <p:pic>
        <p:nvPicPr>
          <p:cNvPr id="51" name="Imagen 50">
            <a:extLst>
              <a:ext uri="{FF2B5EF4-FFF2-40B4-BE49-F238E27FC236}">
                <a16:creationId xmlns:a16="http://schemas.microsoft.com/office/drawing/2014/main" id="{78F81535-3BA1-43EB-A97B-69909F20340A}"/>
              </a:ext>
            </a:extLst>
          </p:cNvPr>
          <p:cNvPicPr>
            <a:picLocks noChangeAspect="1"/>
          </p:cNvPicPr>
          <p:nvPr/>
        </p:nvPicPr>
        <p:blipFill>
          <a:blip r:embed="rId4"/>
          <a:stretch>
            <a:fillRect/>
          </a:stretch>
        </p:blipFill>
        <p:spPr>
          <a:xfrm>
            <a:off x="5131675" y="5450368"/>
            <a:ext cx="7060325" cy="1457325"/>
          </a:xfrm>
          <a:prstGeom prst="rect">
            <a:avLst/>
          </a:prstGeom>
        </p:spPr>
      </p:pic>
    </p:spTree>
    <p:extLst>
      <p:ext uri="{BB962C8B-B14F-4D97-AF65-F5344CB8AC3E}">
        <p14:creationId xmlns:p14="http://schemas.microsoft.com/office/powerpoint/2010/main" val="620924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D1324B-ACA0-425F-BF10-C666465309B3}"/>
              </a:ext>
            </a:extLst>
          </p:cNvPr>
          <p:cNvSpPr>
            <a:spLocks noGrp="1"/>
          </p:cNvSpPr>
          <p:nvPr>
            <p:ph type="title"/>
          </p:nvPr>
        </p:nvSpPr>
        <p:spPr/>
        <p:txBody>
          <a:bodyPr/>
          <a:lstStyle/>
          <a:p>
            <a:r>
              <a:rPr lang="es-MX" sz="4400" dirty="0"/>
              <a:t/>
            </a:r>
            <a:br>
              <a:rPr lang="es-MX" sz="4400" dirty="0"/>
            </a:br>
            <a:endParaRPr lang="es-MX" dirty="0"/>
          </a:p>
        </p:txBody>
      </p:sp>
      <p:sp>
        <p:nvSpPr>
          <p:cNvPr id="4" name="Marcador de contenido 3">
            <a:extLst>
              <a:ext uri="{FF2B5EF4-FFF2-40B4-BE49-F238E27FC236}">
                <a16:creationId xmlns:a16="http://schemas.microsoft.com/office/drawing/2014/main" id="{59140319-01FB-4240-9674-5864F534F8D6}"/>
              </a:ext>
            </a:extLst>
          </p:cNvPr>
          <p:cNvSpPr>
            <a:spLocks noGrp="1"/>
          </p:cNvSpPr>
          <p:nvPr>
            <p:ph idx="1"/>
          </p:nvPr>
        </p:nvSpPr>
        <p:spPr/>
        <p:txBody>
          <a:bodyPr/>
          <a:lstStyle/>
          <a:p>
            <a:endParaRPr lang="es-MX"/>
          </a:p>
        </p:txBody>
      </p:sp>
      <p:pic>
        <p:nvPicPr>
          <p:cNvPr id="10" name="Imagen 9">
            <a:extLst>
              <a:ext uri="{FF2B5EF4-FFF2-40B4-BE49-F238E27FC236}">
                <a16:creationId xmlns:a16="http://schemas.microsoft.com/office/drawing/2014/main" id="{BD0DB4E2-CC62-4E5C-86F5-B249C1F43726}"/>
              </a:ext>
            </a:extLst>
          </p:cNvPr>
          <p:cNvPicPr>
            <a:picLocks noChangeAspect="1"/>
          </p:cNvPicPr>
          <p:nvPr/>
        </p:nvPicPr>
        <p:blipFill>
          <a:blip r:embed="rId2"/>
          <a:stretch>
            <a:fillRect/>
          </a:stretch>
        </p:blipFill>
        <p:spPr>
          <a:xfrm>
            <a:off x="0" y="67235"/>
            <a:ext cx="12192000" cy="6723529"/>
          </a:xfrm>
          <a:prstGeom prst="rect">
            <a:avLst/>
          </a:prstGeom>
        </p:spPr>
      </p:pic>
    </p:spTree>
    <p:extLst>
      <p:ext uri="{BB962C8B-B14F-4D97-AF65-F5344CB8AC3E}">
        <p14:creationId xmlns:p14="http://schemas.microsoft.com/office/powerpoint/2010/main" val="4203837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C92C4E-1B35-46B7-A257-2D1AD9B0991B}"/>
              </a:ext>
            </a:extLst>
          </p:cNvPr>
          <p:cNvSpPr>
            <a:spLocks noGrp="1"/>
          </p:cNvSpPr>
          <p:nvPr>
            <p:ph type="title"/>
          </p:nvPr>
        </p:nvSpPr>
        <p:spPr/>
        <p:txBody>
          <a:bodyPr/>
          <a:lstStyle/>
          <a:p>
            <a:r>
              <a:rPr lang="es-MX" sz="4400" dirty="0"/>
              <a:t>Defectos</a:t>
            </a:r>
            <a:endParaRPr lang="es-MX" dirty="0"/>
          </a:p>
        </p:txBody>
      </p:sp>
      <p:sp>
        <p:nvSpPr>
          <p:cNvPr id="3" name="Marcador de contenido 2">
            <a:extLst>
              <a:ext uri="{FF2B5EF4-FFF2-40B4-BE49-F238E27FC236}">
                <a16:creationId xmlns:a16="http://schemas.microsoft.com/office/drawing/2014/main" id="{DD6E00DD-6898-4CB9-AECA-21F699740381}"/>
              </a:ext>
            </a:extLst>
          </p:cNvPr>
          <p:cNvSpPr>
            <a:spLocks noGrp="1"/>
          </p:cNvSpPr>
          <p:nvPr>
            <p:ph idx="1"/>
          </p:nvPr>
        </p:nvSpPr>
        <p:spPr/>
        <p:txBody>
          <a:bodyPr>
            <a:normAutofit/>
          </a:bodyPr>
          <a:lstStyle/>
          <a:p>
            <a:pPr marL="0" indent="0">
              <a:buNone/>
            </a:pPr>
            <a:r>
              <a:rPr lang="es-MX" dirty="0"/>
              <a:t>Un defecto provoca que un programa no cumpla de manera completa y efectiva aquello para lo que fue creado.</a:t>
            </a:r>
          </a:p>
          <a:p>
            <a:pPr marL="0" indent="0">
              <a:buNone/>
            </a:pPr>
            <a:r>
              <a:rPr lang="es-MX" dirty="0"/>
              <a:t>Es algo concreto y objetivo: se puede identificar, describir y contabilizar.</a:t>
            </a:r>
          </a:p>
          <a:p>
            <a:pPr marL="0" indent="0">
              <a:buNone/>
            </a:pPr>
            <a:r>
              <a:rPr lang="es-MX" dirty="0"/>
              <a:t>Los defectos pueden ser: </a:t>
            </a:r>
          </a:p>
          <a:p>
            <a:pPr lvl="1"/>
            <a:r>
              <a:rPr lang="es-MX" dirty="0"/>
              <a:t>Documentación</a:t>
            </a:r>
          </a:p>
          <a:p>
            <a:pPr lvl="1"/>
            <a:r>
              <a:rPr lang="es-MX" dirty="0"/>
              <a:t>Sintaxis</a:t>
            </a:r>
          </a:p>
          <a:p>
            <a:pPr lvl="1"/>
            <a:r>
              <a:rPr lang="es-MX" dirty="0"/>
              <a:t>Organización (gestión de cambios, librerías, control de versiones)</a:t>
            </a:r>
          </a:p>
          <a:p>
            <a:pPr lvl="1"/>
            <a:r>
              <a:rPr lang="es-MX" dirty="0"/>
              <a:t>Asignación (declaraciones, ámbitos, nombres duplicados)</a:t>
            </a:r>
          </a:p>
          <a:p>
            <a:pPr lvl="1"/>
            <a:r>
              <a:rPr lang="es-MX" dirty="0"/>
              <a:t>Interfaz (dentro del mismo sistema o con otros externos)</a:t>
            </a:r>
          </a:p>
          <a:p>
            <a:endParaRPr lang="es-MX" dirty="0"/>
          </a:p>
        </p:txBody>
      </p:sp>
      <p:pic>
        <p:nvPicPr>
          <p:cNvPr id="5" name="Imagen 4"/>
          <p:cNvPicPr>
            <a:picLocks noChangeAspect="1"/>
          </p:cNvPicPr>
          <p:nvPr/>
        </p:nvPicPr>
        <p:blipFill>
          <a:blip r:embed="rId2">
            <a:clrChange>
              <a:clrFrom>
                <a:srgbClr val="FFFFFF"/>
              </a:clrFrom>
              <a:clrTo>
                <a:srgbClr val="FFFFFF">
                  <a:alpha val="0"/>
                </a:srgbClr>
              </a:clrTo>
            </a:clrChange>
          </a:blip>
          <a:stretch>
            <a:fillRect/>
          </a:stretch>
        </p:blipFill>
        <p:spPr>
          <a:xfrm>
            <a:off x="8609161" y="5297455"/>
            <a:ext cx="3522453" cy="1759016"/>
          </a:xfrm>
          <a:prstGeom prst="rect">
            <a:avLst/>
          </a:prstGeom>
        </p:spPr>
      </p:pic>
    </p:spTree>
    <p:extLst>
      <p:ext uri="{BB962C8B-B14F-4D97-AF65-F5344CB8AC3E}">
        <p14:creationId xmlns:p14="http://schemas.microsoft.com/office/powerpoint/2010/main" val="1844506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50C23A-A26B-47A7-AA15-10E22318F5AA}"/>
              </a:ext>
            </a:extLst>
          </p:cNvPr>
          <p:cNvSpPr>
            <a:spLocks noGrp="1"/>
          </p:cNvSpPr>
          <p:nvPr>
            <p:ph type="title"/>
          </p:nvPr>
        </p:nvSpPr>
        <p:spPr/>
        <p:txBody>
          <a:bodyPr/>
          <a:lstStyle/>
          <a:p>
            <a:r>
              <a:rPr lang="es-MX" dirty="0"/>
              <a:t>Herramientas de Defectos</a:t>
            </a:r>
          </a:p>
        </p:txBody>
      </p:sp>
      <p:pic>
        <p:nvPicPr>
          <p:cNvPr id="4" name="Imagen 3"/>
          <p:cNvPicPr>
            <a:picLocks noChangeAspect="1"/>
          </p:cNvPicPr>
          <p:nvPr/>
        </p:nvPicPr>
        <p:blipFill>
          <a:blip r:embed="rId2"/>
          <a:stretch>
            <a:fillRect/>
          </a:stretch>
        </p:blipFill>
        <p:spPr>
          <a:xfrm>
            <a:off x="833562" y="1608644"/>
            <a:ext cx="8508839" cy="3731106"/>
          </a:xfrm>
          <a:prstGeom prst="rect">
            <a:avLst/>
          </a:prstGeom>
        </p:spPr>
      </p:pic>
    </p:spTree>
    <p:extLst>
      <p:ext uri="{BB962C8B-B14F-4D97-AF65-F5344CB8AC3E}">
        <p14:creationId xmlns:p14="http://schemas.microsoft.com/office/powerpoint/2010/main" val="2353369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23C96E-1C0E-4305-B6F5-AC17A7A1A6AF}"/>
              </a:ext>
            </a:extLst>
          </p:cNvPr>
          <p:cNvSpPr>
            <a:spLocks noGrp="1"/>
          </p:cNvSpPr>
          <p:nvPr>
            <p:ph type="title"/>
          </p:nvPr>
        </p:nvSpPr>
        <p:spPr/>
        <p:txBody>
          <a:bodyPr/>
          <a:lstStyle/>
          <a:p>
            <a:r>
              <a:rPr lang="es-MX" dirty="0" err="1"/>
              <a:t>Bugzilla</a:t>
            </a:r>
            <a:endParaRPr lang="es-MX" dirty="0"/>
          </a:p>
        </p:txBody>
      </p:sp>
      <p:sp>
        <p:nvSpPr>
          <p:cNvPr id="3" name="Marcador de contenido 2">
            <a:extLst>
              <a:ext uri="{FF2B5EF4-FFF2-40B4-BE49-F238E27FC236}">
                <a16:creationId xmlns:a16="http://schemas.microsoft.com/office/drawing/2014/main" id="{E243337B-08E2-44F1-A23D-E3FBD7852A38}"/>
              </a:ext>
            </a:extLst>
          </p:cNvPr>
          <p:cNvSpPr>
            <a:spLocks noGrp="1"/>
          </p:cNvSpPr>
          <p:nvPr>
            <p:ph idx="1"/>
          </p:nvPr>
        </p:nvSpPr>
        <p:spPr/>
        <p:txBody>
          <a:bodyPr>
            <a:normAutofit fontScale="77500" lnSpcReduction="20000"/>
          </a:bodyPr>
          <a:lstStyle/>
          <a:p>
            <a:pPr marL="0" indent="0">
              <a:buNone/>
            </a:pPr>
            <a:r>
              <a:rPr lang="es-MX" dirty="0" err="1"/>
              <a:t>Bugzilla</a:t>
            </a:r>
            <a:r>
              <a:rPr lang="es-MX" dirty="0"/>
              <a:t> es un “Sistema de seguimiento de defectos” (Bug Tracking </a:t>
            </a:r>
            <a:r>
              <a:rPr lang="es-MX" dirty="0" err="1"/>
              <a:t>System</a:t>
            </a:r>
            <a:r>
              <a:rPr lang="es-MX" dirty="0"/>
              <a:t>). Un sistema de este tipo permite a grupos de desarrolladores o individuales hacer seguimiento a los errores (bugs) de software en el producto que se está desarrollando.</a:t>
            </a:r>
          </a:p>
          <a:p>
            <a:pPr marL="0" indent="0">
              <a:buNone/>
            </a:pPr>
            <a:r>
              <a:rPr lang="es-MX" dirty="0"/>
              <a:t>En términos generales, la funcionalidad que proporciona es:</a:t>
            </a:r>
          </a:p>
          <a:p>
            <a:r>
              <a:rPr lang="es-MX" dirty="0"/>
              <a:t>Seguimiento de errores en el código (Defectos) reportados por distintas vías (una de ellas el </a:t>
            </a:r>
            <a:r>
              <a:rPr lang="es-MX" dirty="0" err="1"/>
              <a:t>Testing</a:t>
            </a:r>
            <a:r>
              <a:rPr lang="es-MX" dirty="0"/>
              <a:t>).</a:t>
            </a:r>
          </a:p>
          <a:p>
            <a:r>
              <a:rPr lang="es-MX" dirty="0"/>
              <a:t>Seguimiento a cambios en códigos.</a:t>
            </a:r>
          </a:p>
          <a:p>
            <a:r>
              <a:rPr lang="es-MX" dirty="0"/>
              <a:t>Comunicación con los integrantes del equipo.</a:t>
            </a:r>
          </a:p>
          <a:p>
            <a:r>
              <a:rPr lang="es-MX" dirty="0"/>
              <a:t>Envío y revisión de cambios.</a:t>
            </a:r>
          </a:p>
          <a:p>
            <a:r>
              <a:rPr lang="es-MX" dirty="0"/>
              <a:t>Aseguramiento de calidad (QA).</a:t>
            </a:r>
          </a:p>
          <a:p>
            <a:r>
              <a:rPr lang="es-MX" dirty="0"/>
              <a:t>Identificación automatizada de defectos (bugs) reportados duplicados.</a:t>
            </a:r>
          </a:p>
          <a:p>
            <a:r>
              <a:rPr lang="es-MX" dirty="0"/>
              <a:t>Reportes y gráficos.</a:t>
            </a:r>
          </a:p>
          <a:p>
            <a:r>
              <a:rPr lang="es-MX" dirty="0"/>
              <a:t>Registro de tiempo.</a:t>
            </a:r>
          </a:p>
          <a:p>
            <a:r>
              <a:rPr lang="es-MX" dirty="0"/>
              <a:t>Control de acceso, seguridad y administración.</a:t>
            </a:r>
          </a:p>
        </p:txBody>
      </p:sp>
      <p:pic>
        <p:nvPicPr>
          <p:cNvPr id="7" name="Imagen 6"/>
          <p:cNvPicPr>
            <a:picLocks noChangeAspect="1"/>
          </p:cNvPicPr>
          <p:nvPr/>
        </p:nvPicPr>
        <p:blipFill>
          <a:blip r:embed="rId2">
            <a:clrChange>
              <a:clrFrom>
                <a:srgbClr val="FFFFFF"/>
              </a:clrFrom>
              <a:clrTo>
                <a:srgbClr val="FFFFFF">
                  <a:alpha val="0"/>
                </a:srgbClr>
              </a:clrTo>
            </a:clrChange>
          </a:blip>
          <a:stretch>
            <a:fillRect/>
          </a:stretch>
        </p:blipFill>
        <p:spPr>
          <a:xfrm>
            <a:off x="6881515" y="3625283"/>
            <a:ext cx="3000375" cy="3000375"/>
          </a:xfrm>
          <a:prstGeom prst="rect">
            <a:avLst/>
          </a:prstGeom>
        </p:spPr>
      </p:pic>
    </p:spTree>
    <p:extLst>
      <p:ext uri="{BB962C8B-B14F-4D97-AF65-F5344CB8AC3E}">
        <p14:creationId xmlns:p14="http://schemas.microsoft.com/office/powerpoint/2010/main" val="1915511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3396" y="89353"/>
            <a:ext cx="6029230" cy="6587492"/>
          </a:xfrm>
          <a:prstGeom prst="rect">
            <a:avLst/>
          </a:prstGeom>
        </p:spPr>
      </p:pic>
    </p:spTree>
    <p:extLst>
      <p:ext uri="{BB962C8B-B14F-4D97-AF65-F5344CB8AC3E}">
        <p14:creationId xmlns:p14="http://schemas.microsoft.com/office/powerpoint/2010/main" val="3713069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Mantis</a:t>
            </a:r>
          </a:p>
        </p:txBody>
      </p:sp>
      <p:sp>
        <p:nvSpPr>
          <p:cNvPr id="3" name="Marcador de contenido 2"/>
          <p:cNvSpPr>
            <a:spLocks noGrp="1"/>
          </p:cNvSpPr>
          <p:nvPr>
            <p:ph idx="1"/>
          </p:nvPr>
        </p:nvSpPr>
        <p:spPr>
          <a:xfrm>
            <a:off x="646981" y="1397977"/>
            <a:ext cx="10706819" cy="5266592"/>
          </a:xfrm>
        </p:spPr>
        <p:txBody>
          <a:bodyPr>
            <a:normAutofit/>
          </a:bodyPr>
          <a:lstStyle/>
          <a:p>
            <a:pPr marL="0" indent="0" algn="just">
              <a:buNone/>
            </a:pPr>
            <a:r>
              <a:rPr lang="es-MX" b="1" dirty="0" err="1"/>
              <a:t>MantisBT</a:t>
            </a:r>
            <a:r>
              <a:rPr lang="es-MX" b="1" dirty="0"/>
              <a:t> </a:t>
            </a:r>
            <a:r>
              <a:rPr lang="es-MX" dirty="0"/>
              <a:t>es una herramienta de seguimiento de problemas e incidencias (</a:t>
            </a:r>
            <a:r>
              <a:rPr lang="es-MX" dirty="0" err="1"/>
              <a:t>issue</a:t>
            </a:r>
            <a:r>
              <a:rPr lang="es-MX" dirty="0"/>
              <a:t> </a:t>
            </a:r>
            <a:r>
              <a:rPr lang="es-MX" dirty="0" err="1"/>
              <a:t>tracker</a:t>
            </a:r>
            <a:r>
              <a:rPr lang="es-MX" dirty="0"/>
              <a:t>) de fuente de código abierto (Open </a:t>
            </a:r>
            <a:r>
              <a:rPr lang="es-MX" dirty="0" err="1"/>
              <a:t>Source</a:t>
            </a:r>
            <a:r>
              <a:rPr lang="es-MX" dirty="0"/>
              <a:t>).</a:t>
            </a:r>
          </a:p>
          <a:p>
            <a:pPr marL="0" indent="0">
              <a:buNone/>
            </a:pPr>
            <a:r>
              <a:rPr lang="es-MX" dirty="0" err="1"/>
              <a:t>MantisBT</a:t>
            </a:r>
            <a:r>
              <a:rPr lang="es-MX" dirty="0"/>
              <a:t> es una herramienta Web que puede ser instalada en cualquier Sistema que soporte PHP, tales como Windows, Linux, Mac, Solaris, AS400 /i5.</a:t>
            </a:r>
          </a:p>
          <a:p>
            <a:pPr marL="0" indent="0">
              <a:buNone/>
            </a:pPr>
            <a:r>
              <a:rPr lang="es-MX" dirty="0"/>
              <a:t>Puede trabajar con distintas bases de datos (</a:t>
            </a:r>
            <a:r>
              <a:rPr lang="es-MX" dirty="0" err="1"/>
              <a:t>MySQL</a:t>
            </a:r>
            <a:r>
              <a:rPr lang="es-MX" dirty="0"/>
              <a:t>, MS SQL, </a:t>
            </a:r>
            <a:r>
              <a:rPr lang="es-MX" dirty="0" err="1"/>
              <a:t>PostgreSQL</a:t>
            </a:r>
            <a:r>
              <a:rPr lang="es-MX" dirty="0"/>
              <a:t>). Además, proporciona servicios Web que permiten otras aplicaciones interactuar con </a:t>
            </a:r>
            <a:r>
              <a:rPr lang="es-MX" dirty="0" err="1"/>
              <a:t>MantisBT</a:t>
            </a:r>
            <a:r>
              <a:rPr lang="es-MX" dirty="0"/>
              <a:t>.</a:t>
            </a:r>
          </a:p>
          <a:p>
            <a:pPr marL="0" indent="0" algn="just">
              <a:buNone/>
            </a:pPr>
            <a:endParaRPr lang="es-MX" dirty="0"/>
          </a:p>
        </p:txBody>
      </p:sp>
      <p:pic>
        <p:nvPicPr>
          <p:cNvPr id="8" name="Imagen 7"/>
          <p:cNvPicPr>
            <a:picLocks noChangeAspect="1"/>
          </p:cNvPicPr>
          <p:nvPr/>
        </p:nvPicPr>
        <p:blipFill>
          <a:blip r:embed="rId2">
            <a:clrChange>
              <a:clrFrom>
                <a:srgbClr val="FFFFFF"/>
              </a:clrFrom>
              <a:clrTo>
                <a:srgbClr val="FFFFFF">
                  <a:alpha val="0"/>
                </a:srgbClr>
              </a:clrTo>
            </a:clrChange>
          </a:blip>
          <a:stretch>
            <a:fillRect/>
          </a:stretch>
        </p:blipFill>
        <p:spPr>
          <a:xfrm>
            <a:off x="2769079" y="4568570"/>
            <a:ext cx="5798658" cy="2095999"/>
          </a:xfrm>
          <a:prstGeom prst="rect">
            <a:avLst/>
          </a:prstGeom>
        </p:spPr>
      </p:pic>
    </p:spTree>
    <p:extLst>
      <p:ext uri="{BB962C8B-B14F-4D97-AF65-F5344CB8AC3E}">
        <p14:creationId xmlns:p14="http://schemas.microsoft.com/office/powerpoint/2010/main" val="2289788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26211"/>
            <a:ext cx="10515600" cy="5650752"/>
          </a:xfrm>
        </p:spPr>
        <p:txBody>
          <a:bodyPr>
            <a:normAutofit/>
          </a:bodyPr>
          <a:lstStyle/>
          <a:p>
            <a:pPr marL="0" indent="0">
              <a:buNone/>
            </a:pPr>
            <a:r>
              <a:rPr lang="es-MX" dirty="0"/>
              <a:t>Entre sus funcionalidades destacan:</a:t>
            </a:r>
          </a:p>
          <a:p>
            <a:r>
              <a:rPr lang="es-MX" dirty="0"/>
              <a:t>Múltiples proyectos por instancia.</a:t>
            </a:r>
          </a:p>
          <a:p>
            <a:r>
              <a:rPr lang="es-MX" dirty="0"/>
              <a:t>Clasificación de </a:t>
            </a:r>
            <a:r>
              <a:rPr lang="es-MX" dirty="0" err="1"/>
              <a:t>Issues</a:t>
            </a:r>
            <a:r>
              <a:rPr lang="es-MX" dirty="0"/>
              <a:t> en proyectos, </a:t>
            </a:r>
            <a:r>
              <a:rPr lang="es-MX" dirty="0" err="1"/>
              <a:t>subproyectos</a:t>
            </a:r>
            <a:r>
              <a:rPr lang="es-MX" dirty="0"/>
              <a:t> y categorías.</a:t>
            </a:r>
          </a:p>
          <a:p>
            <a:r>
              <a:rPr lang="es-MX" dirty="0"/>
              <a:t>Diferentes niveles de acceso por proyectos.</a:t>
            </a:r>
          </a:p>
          <a:p>
            <a:r>
              <a:rPr lang="es-MX" dirty="0"/>
              <a:t>Búsqueda y filtro.</a:t>
            </a:r>
          </a:p>
          <a:p>
            <a:r>
              <a:rPr lang="es-MX" dirty="0"/>
              <a:t>Reportes y gráficos.</a:t>
            </a:r>
          </a:p>
          <a:p>
            <a:r>
              <a:rPr lang="es-MX" dirty="0"/>
              <a:t>Notificaciones por email.</a:t>
            </a:r>
          </a:p>
          <a:p>
            <a:r>
              <a:rPr lang="es-MX" dirty="0"/>
              <a:t>Archivos adjuntos.</a:t>
            </a:r>
          </a:p>
          <a:p>
            <a:r>
              <a:rPr lang="es-MX" dirty="0"/>
              <a:t>Historial de cambios.</a:t>
            </a:r>
          </a:p>
          <a:p>
            <a:r>
              <a:rPr lang="es-MX" dirty="0"/>
              <a:t>Flujo de trabajo personalizable.</a:t>
            </a:r>
          </a:p>
          <a:p>
            <a:r>
              <a:rPr lang="es-MX" dirty="0"/>
              <a:t>Registro de tiempo.</a:t>
            </a:r>
          </a:p>
        </p:txBody>
      </p:sp>
      <p:pic>
        <p:nvPicPr>
          <p:cNvPr id="4" name="Imagen 3"/>
          <p:cNvPicPr>
            <a:picLocks noChangeAspect="1"/>
          </p:cNvPicPr>
          <p:nvPr/>
        </p:nvPicPr>
        <p:blipFill>
          <a:blip r:embed="rId2"/>
          <a:stretch>
            <a:fillRect/>
          </a:stretch>
        </p:blipFill>
        <p:spPr>
          <a:xfrm>
            <a:off x="4730829" y="2087592"/>
            <a:ext cx="7366281" cy="4701398"/>
          </a:xfrm>
          <a:prstGeom prst="rect">
            <a:avLst/>
          </a:prstGeom>
        </p:spPr>
      </p:pic>
    </p:spTree>
    <p:extLst>
      <p:ext uri="{BB962C8B-B14F-4D97-AF65-F5344CB8AC3E}">
        <p14:creationId xmlns:p14="http://schemas.microsoft.com/office/powerpoint/2010/main" val="2925564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descr="Diagrama, Teams&#10;&#10;Descripción generada automáticamente">
            <a:extLst>
              <a:ext uri="{FF2B5EF4-FFF2-40B4-BE49-F238E27FC236}">
                <a16:creationId xmlns:a16="http://schemas.microsoft.com/office/drawing/2014/main" id="{AF836064-C227-45F0-89BA-7D36EB905F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3182408" y="1131994"/>
            <a:ext cx="5829061" cy="4590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95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92166" y="2438400"/>
            <a:ext cx="7735613" cy="1765738"/>
          </a:xfrm>
        </p:spPr>
        <p:txBody>
          <a:bodyPr>
            <a:noAutofit/>
          </a:bodyPr>
          <a:lstStyle/>
          <a:p>
            <a:pPr algn="ctr"/>
            <a:r>
              <a:rPr lang="es-MX" sz="4800" dirty="0" smtClean="0"/>
              <a:t>CONCLUCIONES PERSONALES</a:t>
            </a:r>
            <a:endParaRPr lang="es-MX" sz="4800" dirty="0"/>
          </a:p>
        </p:txBody>
      </p:sp>
    </p:spTree>
    <p:extLst>
      <p:ext uri="{BB962C8B-B14F-4D97-AF65-F5344CB8AC3E}">
        <p14:creationId xmlns:p14="http://schemas.microsoft.com/office/powerpoint/2010/main" val="932333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1B2B8C-BA61-4D7A-9E91-BD9674B3EFAD}"/>
              </a:ext>
            </a:extLst>
          </p:cNvPr>
          <p:cNvSpPr>
            <a:spLocks noGrp="1"/>
          </p:cNvSpPr>
          <p:nvPr>
            <p:ph type="title"/>
          </p:nvPr>
        </p:nvSpPr>
        <p:spPr>
          <a:xfrm>
            <a:off x="4965430" y="629268"/>
            <a:ext cx="6586491" cy="1286160"/>
          </a:xfrm>
        </p:spPr>
        <p:txBody>
          <a:bodyPr anchor="b">
            <a:normAutofit/>
          </a:bodyPr>
          <a:lstStyle/>
          <a:p>
            <a:r>
              <a:rPr lang="es-MX"/>
              <a:t>Temas</a:t>
            </a:r>
            <a:endParaRPr lang="es-MX" dirty="0"/>
          </a:p>
        </p:txBody>
      </p:sp>
      <p:sp>
        <p:nvSpPr>
          <p:cNvPr id="3" name="Marcador de contenido 2">
            <a:extLst>
              <a:ext uri="{FF2B5EF4-FFF2-40B4-BE49-F238E27FC236}">
                <a16:creationId xmlns:a16="http://schemas.microsoft.com/office/drawing/2014/main" id="{EEC4DD22-3453-4DE1-9399-5C57593A1E7C}"/>
              </a:ext>
            </a:extLst>
          </p:cNvPr>
          <p:cNvSpPr>
            <a:spLocks noGrp="1"/>
          </p:cNvSpPr>
          <p:nvPr>
            <p:ph idx="1"/>
          </p:nvPr>
        </p:nvSpPr>
        <p:spPr>
          <a:xfrm>
            <a:off x="4965431" y="2438400"/>
            <a:ext cx="6586489" cy="3785419"/>
          </a:xfrm>
        </p:spPr>
        <p:txBody>
          <a:bodyPr>
            <a:normAutofit/>
          </a:bodyPr>
          <a:lstStyle/>
          <a:p>
            <a:r>
              <a:rPr lang="es-MX" sz="2000" dirty="0"/>
              <a:t>Herramientas de casos de prueba</a:t>
            </a:r>
          </a:p>
          <a:p>
            <a:r>
              <a:rPr lang="es-MX" sz="2000" dirty="0"/>
              <a:t>Objetivos de la herramienta</a:t>
            </a:r>
          </a:p>
          <a:p>
            <a:r>
              <a:rPr lang="es-MX" sz="2000" dirty="0"/>
              <a:t>Características </a:t>
            </a:r>
          </a:p>
          <a:p>
            <a:r>
              <a:rPr lang="es-MX" sz="2000" dirty="0"/>
              <a:t>Ejemplos</a:t>
            </a:r>
          </a:p>
          <a:p>
            <a:r>
              <a:rPr lang="es-MX" sz="2000" dirty="0"/>
              <a:t>Herramientas de Defectos</a:t>
            </a:r>
          </a:p>
          <a:p>
            <a:r>
              <a:rPr lang="es-MX" sz="2000" dirty="0"/>
              <a:t>Objetivos de la herramienta</a:t>
            </a:r>
          </a:p>
          <a:p>
            <a:r>
              <a:rPr lang="es-MX" sz="2000" dirty="0"/>
              <a:t>Como utilizar la herramienta en los niveles de organizaciones</a:t>
            </a:r>
          </a:p>
          <a:p>
            <a:r>
              <a:rPr lang="es-MX" sz="2000" dirty="0"/>
              <a:t>Características y ejemplos</a:t>
            </a:r>
          </a:p>
        </p:txBody>
      </p:sp>
      <p:pic>
        <p:nvPicPr>
          <p:cNvPr id="5" name="Picture 4">
            <a:extLst>
              <a:ext uri="{FF2B5EF4-FFF2-40B4-BE49-F238E27FC236}">
                <a16:creationId xmlns:a16="http://schemas.microsoft.com/office/drawing/2014/main" id="{379E30F5-7057-40C0-986A-D895788E58EE}"/>
              </a:ext>
            </a:extLst>
          </p:cNvPr>
          <p:cNvPicPr>
            <a:picLocks noChangeAspect="1"/>
          </p:cNvPicPr>
          <p:nvPr/>
        </p:nvPicPr>
        <p:blipFill rotWithShape="1">
          <a:blip r:embed="rId2"/>
          <a:srcRect l="31791" r="30187"/>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91035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02F4C1-C3CC-45BB-825D-A4329BEEA4F9}"/>
              </a:ext>
            </a:extLst>
          </p:cNvPr>
          <p:cNvSpPr>
            <a:spLocks noGrp="1"/>
          </p:cNvSpPr>
          <p:nvPr>
            <p:ph type="title"/>
          </p:nvPr>
        </p:nvSpPr>
        <p:spPr>
          <a:xfrm>
            <a:off x="4965430" y="629268"/>
            <a:ext cx="6586491" cy="1286160"/>
          </a:xfrm>
        </p:spPr>
        <p:txBody>
          <a:bodyPr anchor="b">
            <a:normAutofit fontScale="90000"/>
          </a:bodyPr>
          <a:lstStyle/>
          <a:p>
            <a:r>
              <a:rPr lang="es-MX" sz="4100"/>
              <a:t>Herramientas de casos de prueba</a:t>
            </a:r>
          </a:p>
        </p:txBody>
      </p:sp>
      <p:graphicFrame>
        <p:nvGraphicFramePr>
          <p:cNvPr id="5" name="Marcador de contenido 2">
            <a:extLst>
              <a:ext uri="{FF2B5EF4-FFF2-40B4-BE49-F238E27FC236}">
                <a16:creationId xmlns:a16="http://schemas.microsoft.com/office/drawing/2014/main" id="{1EC863F9-DA2E-4242-AA25-846600A3FF8E}"/>
              </a:ext>
            </a:extLst>
          </p:cNvPr>
          <p:cNvGraphicFramePr>
            <a:graphicFrameLocks noGrp="1"/>
          </p:cNvGraphicFramePr>
          <p:nvPr>
            <p:ph idx="1"/>
            <p:extLst>
              <p:ext uri="{D42A27DB-BD31-4B8C-83A1-F6EECF244321}">
                <p14:modId xmlns:p14="http://schemas.microsoft.com/office/powerpoint/2010/main" val="610554277"/>
              </p:ext>
            </p:extLst>
          </p:nvPr>
        </p:nvGraphicFramePr>
        <p:xfrm>
          <a:off x="4965431" y="2438400"/>
          <a:ext cx="6586489" cy="37854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29E9A8EC-CA4E-4211-B0E1-0A87BCD153FD}"/>
              </a:ext>
            </a:extLst>
          </p:cNvPr>
          <p:cNvPicPr>
            <a:picLocks noChangeAspect="1"/>
          </p:cNvPicPr>
          <p:nvPr/>
        </p:nvPicPr>
        <p:blipFill rotWithShape="1">
          <a:blip r:embed="rId7"/>
          <a:srcRect l="28323" r="26557" b="-1"/>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94E15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11303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55D294-E888-4204-AC19-400867AB0B20}"/>
              </a:ext>
            </a:extLst>
          </p:cNvPr>
          <p:cNvSpPr>
            <a:spLocks noGrp="1"/>
          </p:cNvSpPr>
          <p:nvPr>
            <p:ph type="title"/>
          </p:nvPr>
        </p:nvSpPr>
        <p:spPr>
          <a:xfrm>
            <a:off x="804671" y="640263"/>
            <a:ext cx="3284331" cy="5254510"/>
          </a:xfrm>
        </p:spPr>
        <p:txBody>
          <a:bodyPr vert="horz" lIns="91440" tIns="45720" rIns="91440" bIns="45720" rtlCol="0" anchor="ctr">
            <a:normAutofit/>
          </a:bodyPr>
          <a:lstStyle/>
          <a:p>
            <a:r>
              <a:rPr lang="es-MX" sz="4400" dirty="0"/>
              <a:t>Objetivos</a:t>
            </a:r>
            <a:endParaRPr lang="en-US" sz="4400" kern="1200" dirty="0">
              <a:solidFill>
                <a:schemeClr val="tx1"/>
              </a:solidFill>
              <a:latin typeface="+mj-lt"/>
              <a:ea typeface="+mj-ea"/>
              <a:cs typeface="+mj-cs"/>
            </a:endParaRPr>
          </a:p>
        </p:txBody>
      </p:sp>
      <p:graphicFrame>
        <p:nvGraphicFramePr>
          <p:cNvPr id="31" name="Marcador de contenido 19">
            <a:extLst>
              <a:ext uri="{FF2B5EF4-FFF2-40B4-BE49-F238E27FC236}">
                <a16:creationId xmlns:a16="http://schemas.microsoft.com/office/drawing/2014/main" id="{B71E2CBA-E8C2-4CA6-8800-A56B3F6C4D4A}"/>
              </a:ext>
            </a:extLst>
          </p:cNvPr>
          <p:cNvGraphicFramePr>
            <a:graphicFrameLocks noGrp="1"/>
          </p:cNvGraphicFramePr>
          <p:nvPr>
            <p:ph idx="1"/>
          </p:nvPr>
        </p:nvGraphicFramePr>
        <p:xfrm>
          <a:off x="5358384" y="640263"/>
          <a:ext cx="6028944" cy="52545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504038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B65251-A6EF-4423-BB45-AEAAE54E2784}"/>
              </a:ext>
            </a:extLst>
          </p:cNvPr>
          <p:cNvSpPr>
            <a:spLocks noGrp="1"/>
          </p:cNvSpPr>
          <p:nvPr>
            <p:ph type="title"/>
          </p:nvPr>
        </p:nvSpPr>
        <p:spPr/>
        <p:txBody>
          <a:bodyPr/>
          <a:lstStyle/>
          <a:p>
            <a:r>
              <a:rPr lang="es-MX" sz="4400" dirty="0"/>
              <a:t>Características</a:t>
            </a:r>
            <a:endParaRPr lang="es-MX" dirty="0"/>
          </a:p>
        </p:txBody>
      </p:sp>
      <p:graphicFrame>
        <p:nvGraphicFramePr>
          <p:cNvPr id="5" name="Marcador de contenido 2">
            <a:extLst>
              <a:ext uri="{FF2B5EF4-FFF2-40B4-BE49-F238E27FC236}">
                <a16:creationId xmlns:a16="http://schemas.microsoft.com/office/drawing/2014/main" id="{C59DF1B9-278C-426B-A5F9-3AE8FB358D51}"/>
              </a:ext>
            </a:extLst>
          </p:cNvPr>
          <p:cNvGraphicFramePr>
            <a:graphicFrameLocks noGrp="1"/>
          </p:cNvGraphicFramePr>
          <p:nvPr>
            <p:ph idx="1"/>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96510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D1324B-ACA0-425F-BF10-C666465309B3}"/>
              </a:ext>
            </a:extLst>
          </p:cNvPr>
          <p:cNvSpPr>
            <a:spLocks noGrp="1"/>
          </p:cNvSpPr>
          <p:nvPr>
            <p:ph type="title"/>
          </p:nvPr>
        </p:nvSpPr>
        <p:spPr/>
        <p:txBody>
          <a:bodyPr>
            <a:normAutofit fontScale="90000"/>
          </a:bodyPr>
          <a:lstStyle/>
          <a:p>
            <a:r>
              <a:rPr lang="es-MX" sz="5400" b="1" dirty="0"/>
              <a:t>Una estructura de un caso de prueba</a:t>
            </a:r>
            <a:br>
              <a:rPr lang="es-MX" sz="5400" b="1" dirty="0"/>
            </a:br>
            <a:r>
              <a:rPr lang="es-MX" sz="5400" dirty="0"/>
              <a:t/>
            </a:r>
            <a:br>
              <a:rPr lang="es-MX" sz="5400" dirty="0"/>
            </a:br>
            <a:r>
              <a:rPr lang="es-MX" sz="4400" dirty="0"/>
              <a:t/>
            </a:r>
            <a:br>
              <a:rPr lang="es-MX" sz="4400" dirty="0"/>
            </a:br>
            <a:endParaRPr lang="es-MX" dirty="0"/>
          </a:p>
        </p:txBody>
      </p:sp>
      <p:sp>
        <p:nvSpPr>
          <p:cNvPr id="3" name="Marcador de contenido 2">
            <a:extLst>
              <a:ext uri="{FF2B5EF4-FFF2-40B4-BE49-F238E27FC236}">
                <a16:creationId xmlns:a16="http://schemas.microsoft.com/office/drawing/2014/main" id="{89371192-B08F-4296-A2B6-FA122995C332}"/>
              </a:ext>
            </a:extLst>
          </p:cNvPr>
          <p:cNvSpPr>
            <a:spLocks noGrp="1"/>
          </p:cNvSpPr>
          <p:nvPr>
            <p:ph idx="1"/>
          </p:nvPr>
        </p:nvSpPr>
        <p:spPr/>
        <p:txBody>
          <a:bodyPr/>
          <a:lstStyle/>
          <a:p>
            <a:r>
              <a:rPr lang="es-MX" dirty="0"/>
              <a:t>El objetivo de la documentación del caso de prueba es especificar y comunicar las condiciones específicas que deben validarse para permitir una evaluación del sistema. Los casos de prueba están motivados por muchas cosas, pero generalmente incluirán un subconjunto de casos de uso, características de desempeño y riesgos en el proyecto.</a:t>
            </a:r>
          </a:p>
          <a:p>
            <a:r>
              <a:rPr lang="es-MX" dirty="0"/>
              <a:t>Una buena plantilla de caso de prueba mantiene la consistencia de los artefactos de prueba para el equipo de prueba y facilita que todos los interesados comprendan los casos de prueba. La escritura de casos de prueba en un formato estándar reduce los esfuerzos de prueba y la tasa de error. El formato de los casos de prueba es más conveniente en caso de que esté revisando casos de prueba de expertos.</a:t>
            </a:r>
          </a:p>
        </p:txBody>
      </p:sp>
    </p:spTree>
    <p:extLst>
      <p:ext uri="{BB962C8B-B14F-4D97-AF65-F5344CB8AC3E}">
        <p14:creationId xmlns:p14="http://schemas.microsoft.com/office/powerpoint/2010/main" val="4101600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D1324B-ACA0-425F-BF10-C666465309B3}"/>
              </a:ext>
            </a:extLst>
          </p:cNvPr>
          <p:cNvSpPr>
            <a:spLocks noGrp="1"/>
          </p:cNvSpPr>
          <p:nvPr>
            <p:ph type="title"/>
          </p:nvPr>
        </p:nvSpPr>
        <p:spPr/>
        <p:txBody>
          <a:bodyPr/>
          <a:lstStyle/>
          <a:p>
            <a:r>
              <a:rPr lang="es-MX" sz="4400" dirty="0"/>
              <a:t>Ejemplos</a:t>
            </a:r>
            <a:br>
              <a:rPr lang="es-MX" sz="4400" dirty="0"/>
            </a:br>
            <a:endParaRPr lang="es-MX" dirty="0"/>
          </a:p>
        </p:txBody>
      </p:sp>
      <p:pic>
        <p:nvPicPr>
          <p:cNvPr id="5" name="Marcador de contenido 4">
            <a:extLst>
              <a:ext uri="{FF2B5EF4-FFF2-40B4-BE49-F238E27FC236}">
                <a16:creationId xmlns:a16="http://schemas.microsoft.com/office/drawing/2014/main" id="{6B256FAC-B036-4CC6-8964-3539CA7E36CC}"/>
              </a:ext>
            </a:extLst>
          </p:cNvPr>
          <p:cNvPicPr>
            <a:picLocks noGrp="1" noChangeAspect="1"/>
          </p:cNvPicPr>
          <p:nvPr>
            <p:ph idx="1"/>
          </p:nvPr>
        </p:nvPicPr>
        <p:blipFill>
          <a:blip r:embed="rId2"/>
          <a:stretch>
            <a:fillRect/>
          </a:stretch>
        </p:blipFill>
        <p:spPr>
          <a:xfrm>
            <a:off x="1099589" y="1567543"/>
            <a:ext cx="7752157" cy="5176973"/>
          </a:xfrm>
        </p:spPr>
      </p:pic>
    </p:spTree>
    <p:extLst>
      <p:ext uri="{BB962C8B-B14F-4D97-AF65-F5344CB8AC3E}">
        <p14:creationId xmlns:p14="http://schemas.microsoft.com/office/powerpoint/2010/main" val="3904290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D1324B-ACA0-425F-BF10-C666465309B3}"/>
              </a:ext>
            </a:extLst>
          </p:cNvPr>
          <p:cNvSpPr>
            <a:spLocks noGrp="1"/>
          </p:cNvSpPr>
          <p:nvPr>
            <p:ph type="title"/>
          </p:nvPr>
        </p:nvSpPr>
        <p:spPr/>
        <p:txBody>
          <a:bodyPr/>
          <a:lstStyle/>
          <a:p>
            <a:r>
              <a:rPr lang="es-MX" sz="4400" dirty="0"/>
              <a:t>Ejemplos</a:t>
            </a:r>
            <a:br>
              <a:rPr lang="es-MX" sz="4400" dirty="0"/>
            </a:br>
            <a:endParaRPr lang="es-MX" dirty="0"/>
          </a:p>
        </p:txBody>
      </p:sp>
      <p:pic>
        <p:nvPicPr>
          <p:cNvPr id="5" name="Marcador de contenido 4">
            <a:extLst>
              <a:ext uri="{FF2B5EF4-FFF2-40B4-BE49-F238E27FC236}">
                <a16:creationId xmlns:a16="http://schemas.microsoft.com/office/drawing/2014/main" id="{6B256FAC-B036-4CC6-8964-3539CA7E36CC}"/>
              </a:ext>
            </a:extLst>
          </p:cNvPr>
          <p:cNvPicPr>
            <a:picLocks noGrp="1" noChangeAspect="1"/>
          </p:cNvPicPr>
          <p:nvPr>
            <p:ph idx="1"/>
          </p:nvPr>
        </p:nvPicPr>
        <p:blipFill>
          <a:blip r:embed="rId2"/>
          <a:stretch>
            <a:fillRect/>
          </a:stretch>
        </p:blipFill>
        <p:spPr>
          <a:xfrm>
            <a:off x="2069928" y="2160588"/>
            <a:ext cx="5812182" cy="3881437"/>
          </a:xfrm>
        </p:spPr>
      </p:pic>
      <p:pic>
        <p:nvPicPr>
          <p:cNvPr id="7" name="Imagen 6">
            <a:extLst>
              <a:ext uri="{FF2B5EF4-FFF2-40B4-BE49-F238E27FC236}">
                <a16:creationId xmlns:a16="http://schemas.microsoft.com/office/drawing/2014/main" id="{34EF8257-946E-409D-84B7-6778DE63A1F8}"/>
              </a:ext>
            </a:extLst>
          </p:cNvPr>
          <p:cNvPicPr>
            <a:picLocks noChangeAspect="1"/>
          </p:cNvPicPr>
          <p:nvPr/>
        </p:nvPicPr>
        <p:blipFill>
          <a:blip r:embed="rId3"/>
          <a:stretch>
            <a:fillRect/>
          </a:stretch>
        </p:blipFill>
        <p:spPr>
          <a:xfrm>
            <a:off x="420728" y="1614497"/>
            <a:ext cx="9256336" cy="4633903"/>
          </a:xfrm>
          <a:prstGeom prst="rect">
            <a:avLst/>
          </a:prstGeom>
        </p:spPr>
      </p:pic>
    </p:spTree>
    <p:extLst>
      <p:ext uri="{BB962C8B-B14F-4D97-AF65-F5344CB8AC3E}">
        <p14:creationId xmlns:p14="http://schemas.microsoft.com/office/powerpoint/2010/main" val="3764781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D1324B-ACA0-425F-BF10-C666465309B3}"/>
              </a:ext>
            </a:extLst>
          </p:cNvPr>
          <p:cNvSpPr>
            <a:spLocks noGrp="1"/>
          </p:cNvSpPr>
          <p:nvPr>
            <p:ph type="title"/>
          </p:nvPr>
        </p:nvSpPr>
        <p:spPr>
          <a:xfrm>
            <a:off x="677334" y="609600"/>
            <a:ext cx="8596668" cy="1320800"/>
          </a:xfrm>
        </p:spPr>
        <p:txBody>
          <a:bodyPr anchor="t">
            <a:normAutofit/>
          </a:bodyPr>
          <a:lstStyle/>
          <a:p>
            <a:r>
              <a:rPr lang="es-MX"/>
              <a:t>Ejemplos</a:t>
            </a:r>
            <a:br>
              <a:rPr lang="es-MX"/>
            </a:br>
            <a:endParaRPr lang="es-MX" dirty="0"/>
          </a:p>
        </p:txBody>
      </p:sp>
      <p:pic>
        <p:nvPicPr>
          <p:cNvPr id="3" name="Imagen 2"/>
          <p:cNvPicPr>
            <a:picLocks noChangeAspect="1"/>
          </p:cNvPicPr>
          <p:nvPr/>
        </p:nvPicPr>
        <p:blipFill>
          <a:blip r:embed="rId2"/>
          <a:stretch>
            <a:fillRect/>
          </a:stretch>
        </p:blipFill>
        <p:spPr>
          <a:xfrm>
            <a:off x="314460" y="1628231"/>
            <a:ext cx="8715375" cy="4019550"/>
          </a:xfrm>
          <a:prstGeom prst="rect">
            <a:avLst/>
          </a:prstGeom>
        </p:spPr>
      </p:pic>
    </p:spTree>
    <p:extLst>
      <p:ext uri="{BB962C8B-B14F-4D97-AF65-F5344CB8AC3E}">
        <p14:creationId xmlns:p14="http://schemas.microsoft.com/office/powerpoint/2010/main" val="3572392930"/>
      </p:ext>
    </p:extLst>
  </p:cSld>
  <p:clrMapOvr>
    <a:masterClrMapping/>
  </p:clrMapOvr>
</p:sld>
</file>

<file path=ppt/theme/theme1.xml><?xml version="1.0" encoding="utf-8"?>
<a:theme xmlns:a="http://schemas.openxmlformats.org/drawingml/2006/main" name="Faceta">
  <a:themeElements>
    <a:clrScheme name="Violeta">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48</TotalTime>
  <Words>818</Words>
  <Application>Microsoft Office PowerPoint</Application>
  <PresentationFormat>Panorámica</PresentationFormat>
  <Paragraphs>85</Paragraphs>
  <Slides>19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Arial</vt:lpstr>
      <vt:lpstr>Trebuchet MS</vt:lpstr>
      <vt:lpstr>Wingdings 3</vt:lpstr>
      <vt:lpstr>Faceta</vt:lpstr>
      <vt:lpstr>Integrantes(TICDSM):                                    Matriculas: Víctor Alejandro Escobedo         -   19170170 Brayan Itai Romero Gándara      -   19170141 Lucero Alhely Barraza                 -   17090112 Francisco Guillermo Escobedo  -   19170108 ABEL SOSA ESCOBEDO     -   PROFESOR  </vt:lpstr>
      <vt:lpstr>Temas</vt:lpstr>
      <vt:lpstr>Herramientas de casos de prueba</vt:lpstr>
      <vt:lpstr>Objetivos</vt:lpstr>
      <vt:lpstr>Características</vt:lpstr>
      <vt:lpstr>Una estructura de un caso de prueba   </vt:lpstr>
      <vt:lpstr>Ejemplos </vt:lpstr>
      <vt:lpstr>Ejemplos </vt:lpstr>
      <vt:lpstr>Ejemplos </vt:lpstr>
      <vt:lpstr>Presentación de PowerPoint</vt:lpstr>
      <vt:lpstr> </vt:lpstr>
      <vt:lpstr>Defectos</vt:lpstr>
      <vt:lpstr>Herramientas de Defectos</vt:lpstr>
      <vt:lpstr>Bugzilla</vt:lpstr>
      <vt:lpstr>Presentación de PowerPoint</vt:lpstr>
      <vt:lpstr>Mantis</vt:lpstr>
      <vt:lpstr>Presentación de PowerPoint</vt:lpstr>
      <vt:lpstr>Presentación de PowerPoint</vt:lpstr>
      <vt:lpstr>CONCLUCIONES PERSONALES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Integrantes:                                    Matriculas: Victor Alejandro Escobedo        -   19170170 Brayan Itai Romero Gandara     -   19170141 Lucero Alhely Barraza                 -   17090112 Francisco Guillermo Escobedo  -  19170108 </dc:title>
  <dc:creator>victor escobedo</dc:creator>
  <cp:lastModifiedBy>TheBoss</cp:lastModifiedBy>
  <cp:revision>4</cp:revision>
  <dcterms:created xsi:type="dcterms:W3CDTF">2020-10-10T00:17:21Z</dcterms:created>
  <dcterms:modified xsi:type="dcterms:W3CDTF">2020-10-19T18:58:52Z</dcterms:modified>
</cp:coreProperties>
</file>