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F8FFE-4AE0-4841-97BD-9BBADE9892D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9F02A983-328E-48DA-A3D2-49D0EF6D9582}">
      <dgm:prSet/>
      <dgm:spPr/>
      <dgm:t>
        <a:bodyPr/>
        <a:lstStyle/>
        <a:p>
          <a:r>
            <a:rPr lang="es-MX" dirty="0"/>
            <a:t>1. </a:t>
          </a:r>
          <a:r>
            <a:rPr lang="es-MX" dirty="0" err="1"/>
            <a:t>TestRail</a:t>
          </a:r>
          <a:endParaRPr lang="en-US" dirty="0"/>
        </a:p>
      </dgm:t>
    </dgm:pt>
    <dgm:pt modelId="{3E97DC3E-C10B-43B0-824A-4DFE4CBE8036}" type="parTrans" cxnId="{E3ED5503-72CF-4426-9D7F-B5E710C124EC}">
      <dgm:prSet/>
      <dgm:spPr/>
      <dgm:t>
        <a:bodyPr/>
        <a:lstStyle/>
        <a:p>
          <a:endParaRPr lang="en-US"/>
        </a:p>
      </dgm:t>
    </dgm:pt>
    <dgm:pt modelId="{0B1E38EB-23CE-4F1F-8B7A-E7545F27F758}" type="sibTrans" cxnId="{E3ED5503-72CF-4426-9D7F-B5E710C124EC}">
      <dgm:prSet/>
      <dgm:spPr/>
      <dgm:t>
        <a:bodyPr/>
        <a:lstStyle/>
        <a:p>
          <a:endParaRPr lang="en-US"/>
        </a:p>
      </dgm:t>
    </dgm:pt>
    <dgm:pt modelId="{B8CE8FCF-C79E-42A0-8400-AC11D7D75442}">
      <dgm:prSet/>
      <dgm:spPr/>
      <dgm:t>
        <a:bodyPr/>
        <a:lstStyle/>
        <a:p>
          <a:r>
            <a:rPr lang="es-MX"/>
            <a:t>2. TestLink</a:t>
          </a:r>
          <a:endParaRPr lang="en-US"/>
        </a:p>
      </dgm:t>
    </dgm:pt>
    <dgm:pt modelId="{9FF36917-1CFC-47C9-AADA-B1DB3D657E58}" type="parTrans" cxnId="{3D8C5B7D-68D6-4334-A996-DE10F2F60C85}">
      <dgm:prSet/>
      <dgm:spPr/>
      <dgm:t>
        <a:bodyPr/>
        <a:lstStyle/>
        <a:p>
          <a:endParaRPr lang="en-US"/>
        </a:p>
      </dgm:t>
    </dgm:pt>
    <dgm:pt modelId="{505A892C-EAFA-4D52-8AAB-71FBC8A16FE7}" type="sibTrans" cxnId="{3D8C5B7D-68D6-4334-A996-DE10F2F60C85}">
      <dgm:prSet/>
      <dgm:spPr/>
      <dgm:t>
        <a:bodyPr/>
        <a:lstStyle/>
        <a:p>
          <a:endParaRPr lang="en-US"/>
        </a:p>
      </dgm:t>
    </dgm:pt>
    <dgm:pt modelId="{02358B72-BB55-4D15-A56C-4E4D8D70F53B}">
      <dgm:prSet/>
      <dgm:spPr/>
      <dgm:t>
        <a:bodyPr/>
        <a:lstStyle/>
        <a:p>
          <a:r>
            <a:rPr lang="es-MX"/>
            <a:t>3. JIRA + Zephyr</a:t>
          </a:r>
          <a:endParaRPr lang="en-US"/>
        </a:p>
      </dgm:t>
    </dgm:pt>
    <dgm:pt modelId="{27C4420C-7215-407F-8441-6004CFA8BD7F}" type="parTrans" cxnId="{F2BE2668-8AE8-48C1-84B8-43AD5B1472DD}">
      <dgm:prSet/>
      <dgm:spPr/>
      <dgm:t>
        <a:bodyPr/>
        <a:lstStyle/>
        <a:p>
          <a:endParaRPr lang="en-US"/>
        </a:p>
      </dgm:t>
    </dgm:pt>
    <dgm:pt modelId="{5273CC45-D8D9-4922-8E94-9F4E345027B8}" type="sibTrans" cxnId="{F2BE2668-8AE8-48C1-84B8-43AD5B1472DD}">
      <dgm:prSet/>
      <dgm:spPr/>
      <dgm:t>
        <a:bodyPr/>
        <a:lstStyle/>
        <a:p>
          <a:endParaRPr lang="en-US"/>
        </a:p>
      </dgm:t>
    </dgm:pt>
    <dgm:pt modelId="{73DAF4FC-313D-49A0-BDB1-2808FFE22504}">
      <dgm:prSet/>
      <dgm:spPr/>
      <dgm:t>
        <a:bodyPr/>
        <a:lstStyle/>
        <a:p>
          <a:r>
            <a:rPr lang="es-MX"/>
            <a:t>4. PractiTest</a:t>
          </a:r>
          <a:endParaRPr lang="en-US"/>
        </a:p>
      </dgm:t>
    </dgm:pt>
    <dgm:pt modelId="{BFD26AD6-CC38-4E44-A98B-30DBDEC09EDF}" type="parTrans" cxnId="{C1B15357-1D16-4289-901E-CFC763CA0D2C}">
      <dgm:prSet/>
      <dgm:spPr/>
      <dgm:t>
        <a:bodyPr/>
        <a:lstStyle/>
        <a:p>
          <a:endParaRPr lang="en-US"/>
        </a:p>
      </dgm:t>
    </dgm:pt>
    <dgm:pt modelId="{DB7470E5-AE79-45A4-B381-2C2010C45B91}" type="sibTrans" cxnId="{C1B15357-1D16-4289-901E-CFC763CA0D2C}">
      <dgm:prSet/>
      <dgm:spPr/>
      <dgm:t>
        <a:bodyPr/>
        <a:lstStyle/>
        <a:p>
          <a:endParaRPr lang="en-US"/>
        </a:p>
      </dgm:t>
    </dgm:pt>
    <dgm:pt modelId="{79AA6F8F-79D0-41CD-BC36-41375CB64C6B}">
      <dgm:prSet/>
      <dgm:spPr/>
      <dgm:t>
        <a:bodyPr/>
        <a:lstStyle/>
        <a:p>
          <a:r>
            <a:rPr lang="es-MX"/>
            <a:t>5. Prueba de q</a:t>
          </a:r>
          <a:endParaRPr lang="en-US"/>
        </a:p>
      </dgm:t>
    </dgm:pt>
    <dgm:pt modelId="{6F067520-BA49-4097-B9B4-9A1778BADAC1}" type="parTrans" cxnId="{B06D8777-1470-4BFC-85D4-FEEFF845925F}">
      <dgm:prSet/>
      <dgm:spPr/>
      <dgm:t>
        <a:bodyPr/>
        <a:lstStyle/>
        <a:p>
          <a:endParaRPr lang="en-US"/>
        </a:p>
      </dgm:t>
    </dgm:pt>
    <dgm:pt modelId="{8BF64303-389A-4024-9DFB-770AA6917474}" type="sibTrans" cxnId="{B06D8777-1470-4BFC-85D4-FEEFF845925F}">
      <dgm:prSet/>
      <dgm:spPr/>
      <dgm:t>
        <a:bodyPr/>
        <a:lstStyle/>
        <a:p>
          <a:endParaRPr lang="en-US"/>
        </a:p>
      </dgm:t>
    </dgm:pt>
    <dgm:pt modelId="{CFB268D9-34DF-4153-8C57-0AE0011C2043}">
      <dgm:prSet/>
      <dgm:spPr/>
      <dgm:t>
        <a:bodyPr/>
        <a:lstStyle/>
        <a:p>
          <a:r>
            <a:rPr lang="es-MX"/>
            <a:t>6. TestCollab</a:t>
          </a:r>
          <a:endParaRPr lang="en-US"/>
        </a:p>
      </dgm:t>
    </dgm:pt>
    <dgm:pt modelId="{0ABF7974-A5A5-4A01-973A-B6BCC6FD12B9}" type="parTrans" cxnId="{54B91704-7702-44B3-ABBD-11A7376EE069}">
      <dgm:prSet/>
      <dgm:spPr/>
      <dgm:t>
        <a:bodyPr/>
        <a:lstStyle/>
        <a:p>
          <a:endParaRPr lang="en-US"/>
        </a:p>
      </dgm:t>
    </dgm:pt>
    <dgm:pt modelId="{8B5D29B2-8E22-466D-8AD8-830A6B942CC6}" type="sibTrans" cxnId="{54B91704-7702-44B3-ABBD-11A7376EE069}">
      <dgm:prSet/>
      <dgm:spPr/>
      <dgm:t>
        <a:bodyPr/>
        <a:lstStyle/>
        <a:p>
          <a:endParaRPr lang="en-US"/>
        </a:p>
      </dgm:t>
    </dgm:pt>
    <dgm:pt modelId="{2690AC9E-7400-4593-8517-9B38FD719156}">
      <dgm:prSet/>
      <dgm:spPr/>
      <dgm:t>
        <a:bodyPr/>
        <a:lstStyle/>
        <a:p>
          <a:r>
            <a:rPr lang="es-MX"/>
            <a:t>7. TestLodge</a:t>
          </a:r>
          <a:endParaRPr lang="en-US"/>
        </a:p>
      </dgm:t>
    </dgm:pt>
    <dgm:pt modelId="{8429B270-6158-4E14-B988-3F788B2A1970}" type="parTrans" cxnId="{E9F78D00-620E-4DDD-AFFC-5A4D45045514}">
      <dgm:prSet/>
      <dgm:spPr/>
      <dgm:t>
        <a:bodyPr/>
        <a:lstStyle/>
        <a:p>
          <a:endParaRPr lang="en-US"/>
        </a:p>
      </dgm:t>
    </dgm:pt>
    <dgm:pt modelId="{355EA73E-8A6D-4DD3-8B2C-02FA36089182}" type="sibTrans" cxnId="{E9F78D00-620E-4DDD-AFFC-5A4D45045514}">
      <dgm:prSet/>
      <dgm:spPr/>
      <dgm:t>
        <a:bodyPr/>
        <a:lstStyle/>
        <a:p>
          <a:endParaRPr lang="en-US"/>
        </a:p>
      </dgm:t>
    </dgm:pt>
    <dgm:pt modelId="{70A7DF5B-7C50-4523-9E4F-B1E2085F1C07}">
      <dgm:prSet/>
      <dgm:spPr/>
      <dgm:t>
        <a:bodyPr/>
        <a:lstStyle/>
        <a:p>
          <a:r>
            <a:rPr lang="es-MX"/>
            <a:t>8. QACoverage</a:t>
          </a:r>
          <a:endParaRPr lang="en-US"/>
        </a:p>
      </dgm:t>
    </dgm:pt>
    <dgm:pt modelId="{CBC060B4-BE9D-4EDE-982F-A17B7248E1D7}" type="parTrans" cxnId="{6292B2B3-A128-406B-A05A-13B2B2D55233}">
      <dgm:prSet/>
      <dgm:spPr/>
      <dgm:t>
        <a:bodyPr/>
        <a:lstStyle/>
        <a:p>
          <a:endParaRPr lang="en-US"/>
        </a:p>
      </dgm:t>
    </dgm:pt>
    <dgm:pt modelId="{7DD1D4EF-8386-4BB5-9643-4066E7285DA5}" type="sibTrans" cxnId="{6292B2B3-A128-406B-A05A-13B2B2D55233}">
      <dgm:prSet/>
      <dgm:spPr/>
      <dgm:t>
        <a:bodyPr/>
        <a:lstStyle/>
        <a:p>
          <a:endParaRPr lang="en-US"/>
        </a:p>
      </dgm:t>
    </dgm:pt>
    <dgm:pt modelId="{FE45055D-1046-4761-9D6A-69E261945261}">
      <dgm:prSet/>
      <dgm:spPr/>
      <dgm:t>
        <a:bodyPr/>
        <a:lstStyle/>
        <a:p>
          <a:r>
            <a:rPr lang="es-MX"/>
            <a:t>9. TestCaseLab</a:t>
          </a:r>
          <a:endParaRPr lang="en-US"/>
        </a:p>
      </dgm:t>
    </dgm:pt>
    <dgm:pt modelId="{08ECFEAD-A13B-4CC2-8B26-F019279DC2BA}" type="parTrans" cxnId="{CC7E84AC-2F76-48A8-AA1A-DE84AD358D30}">
      <dgm:prSet/>
      <dgm:spPr/>
      <dgm:t>
        <a:bodyPr/>
        <a:lstStyle/>
        <a:p>
          <a:endParaRPr lang="en-US"/>
        </a:p>
      </dgm:t>
    </dgm:pt>
    <dgm:pt modelId="{747AA241-2AAA-4A93-A674-9A6B75119499}" type="sibTrans" cxnId="{CC7E84AC-2F76-48A8-AA1A-DE84AD358D30}">
      <dgm:prSet/>
      <dgm:spPr/>
      <dgm:t>
        <a:bodyPr/>
        <a:lstStyle/>
        <a:p>
          <a:endParaRPr lang="en-US"/>
        </a:p>
      </dgm:t>
    </dgm:pt>
    <dgm:pt modelId="{4842CC81-C5B7-489C-BBDC-1224689DAFE1}">
      <dgm:prSet/>
      <dgm:spPr/>
      <dgm:t>
        <a:bodyPr/>
        <a:lstStyle/>
        <a:p>
          <a:r>
            <a:rPr lang="es-MX"/>
            <a:t>10. EasyQA</a:t>
          </a:r>
          <a:endParaRPr lang="en-US"/>
        </a:p>
      </dgm:t>
    </dgm:pt>
    <dgm:pt modelId="{31CB921A-8707-4607-9B5C-F2EAC98EDE0F}" type="parTrans" cxnId="{0A5DE165-B44B-4DD0-AC23-EEDFDA9CCE52}">
      <dgm:prSet/>
      <dgm:spPr/>
      <dgm:t>
        <a:bodyPr/>
        <a:lstStyle/>
        <a:p>
          <a:endParaRPr lang="en-US"/>
        </a:p>
      </dgm:t>
    </dgm:pt>
    <dgm:pt modelId="{42D6E3FE-A2F6-4A69-BD56-054E9B8F48FE}" type="sibTrans" cxnId="{0A5DE165-B44B-4DD0-AC23-EEDFDA9CCE52}">
      <dgm:prSet/>
      <dgm:spPr/>
      <dgm:t>
        <a:bodyPr/>
        <a:lstStyle/>
        <a:p>
          <a:endParaRPr lang="en-US"/>
        </a:p>
      </dgm:t>
    </dgm:pt>
    <dgm:pt modelId="{398A3409-42F2-49F1-A141-589726DEE9E9}" type="pres">
      <dgm:prSet presAssocID="{FFDF8FFE-4AE0-4841-97BD-9BBADE9892D2}" presName="diagram" presStyleCnt="0">
        <dgm:presLayoutVars>
          <dgm:dir/>
          <dgm:resizeHandles val="exact"/>
        </dgm:presLayoutVars>
      </dgm:prSet>
      <dgm:spPr/>
      <dgm:t>
        <a:bodyPr/>
        <a:lstStyle/>
        <a:p>
          <a:endParaRPr lang="es-MX"/>
        </a:p>
      </dgm:t>
    </dgm:pt>
    <dgm:pt modelId="{DF97D97A-A08F-4AE3-A8E3-FCA634C29186}" type="pres">
      <dgm:prSet presAssocID="{9F02A983-328E-48DA-A3D2-49D0EF6D9582}" presName="node" presStyleLbl="node1" presStyleIdx="0" presStyleCnt="10">
        <dgm:presLayoutVars>
          <dgm:bulletEnabled val="1"/>
        </dgm:presLayoutVars>
      </dgm:prSet>
      <dgm:spPr/>
      <dgm:t>
        <a:bodyPr/>
        <a:lstStyle/>
        <a:p>
          <a:endParaRPr lang="es-MX"/>
        </a:p>
      </dgm:t>
    </dgm:pt>
    <dgm:pt modelId="{78DF09D5-9158-4847-A091-61390E69B2FC}" type="pres">
      <dgm:prSet presAssocID="{0B1E38EB-23CE-4F1F-8B7A-E7545F27F758}" presName="sibTrans" presStyleCnt="0"/>
      <dgm:spPr/>
    </dgm:pt>
    <dgm:pt modelId="{5D278C47-9003-4525-BBB0-DF32899F7FCF}" type="pres">
      <dgm:prSet presAssocID="{B8CE8FCF-C79E-42A0-8400-AC11D7D75442}" presName="node" presStyleLbl="node1" presStyleIdx="1" presStyleCnt="10">
        <dgm:presLayoutVars>
          <dgm:bulletEnabled val="1"/>
        </dgm:presLayoutVars>
      </dgm:prSet>
      <dgm:spPr/>
      <dgm:t>
        <a:bodyPr/>
        <a:lstStyle/>
        <a:p>
          <a:endParaRPr lang="es-MX"/>
        </a:p>
      </dgm:t>
    </dgm:pt>
    <dgm:pt modelId="{7B5DD7F4-9B8C-494C-AD5C-86E8A07857EC}" type="pres">
      <dgm:prSet presAssocID="{505A892C-EAFA-4D52-8AAB-71FBC8A16FE7}" presName="sibTrans" presStyleCnt="0"/>
      <dgm:spPr/>
    </dgm:pt>
    <dgm:pt modelId="{FAFFDBFC-5E8D-48BC-BEBE-6B4EA597136B}" type="pres">
      <dgm:prSet presAssocID="{02358B72-BB55-4D15-A56C-4E4D8D70F53B}" presName="node" presStyleLbl="node1" presStyleIdx="2" presStyleCnt="10">
        <dgm:presLayoutVars>
          <dgm:bulletEnabled val="1"/>
        </dgm:presLayoutVars>
      </dgm:prSet>
      <dgm:spPr/>
      <dgm:t>
        <a:bodyPr/>
        <a:lstStyle/>
        <a:p>
          <a:endParaRPr lang="es-MX"/>
        </a:p>
      </dgm:t>
    </dgm:pt>
    <dgm:pt modelId="{928D7B6F-98F8-41A3-8957-C9C37E5CF343}" type="pres">
      <dgm:prSet presAssocID="{5273CC45-D8D9-4922-8E94-9F4E345027B8}" presName="sibTrans" presStyleCnt="0"/>
      <dgm:spPr/>
    </dgm:pt>
    <dgm:pt modelId="{10BCEB29-3AFC-4583-B4F4-140C9B4B274B}" type="pres">
      <dgm:prSet presAssocID="{73DAF4FC-313D-49A0-BDB1-2808FFE22504}" presName="node" presStyleLbl="node1" presStyleIdx="3" presStyleCnt="10">
        <dgm:presLayoutVars>
          <dgm:bulletEnabled val="1"/>
        </dgm:presLayoutVars>
      </dgm:prSet>
      <dgm:spPr/>
      <dgm:t>
        <a:bodyPr/>
        <a:lstStyle/>
        <a:p>
          <a:endParaRPr lang="es-MX"/>
        </a:p>
      </dgm:t>
    </dgm:pt>
    <dgm:pt modelId="{DD253B58-62CB-49BA-AAD1-49BA9E720579}" type="pres">
      <dgm:prSet presAssocID="{DB7470E5-AE79-45A4-B381-2C2010C45B91}" presName="sibTrans" presStyleCnt="0"/>
      <dgm:spPr/>
    </dgm:pt>
    <dgm:pt modelId="{500DD041-3575-435C-AA8B-890A84A72982}" type="pres">
      <dgm:prSet presAssocID="{79AA6F8F-79D0-41CD-BC36-41375CB64C6B}" presName="node" presStyleLbl="node1" presStyleIdx="4" presStyleCnt="10">
        <dgm:presLayoutVars>
          <dgm:bulletEnabled val="1"/>
        </dgm:presLayoutVars>
      </dgm:prSet>
      <dgm:spPr/>
      <dgm:t>
        <a:bodyPr/>
        <a:lstStyle/>
        <a:p>
          <a:endParaRPr lang="es-MX"/>
        </a:p>
      </dgm:t>
    </dgm:pt>
    <dgm:pt modelId="{5CD79AD2-C5E4-4661-8927-EFE59A7C181C}" type="pres">
      <dgm:prSet presAssocID="{8BF64303-389A-4024-9DFB-770AA6917474}" presName="sibTrans" presStyleCnt="0"/>
      <dgm:spPr/>
    </dgm:pt>
    <dgm:pt modelId="{D21F6E8D-7706-4E7E-AE33-50B40CE57DA6}" type="pres">
      <dgm:prSet presAssocID="{CFB268D9-34DF-4153-8C57-0AE0011C2043}" presName="node" presStyleLbl="node1" presStyleIdx="5" presStyleCnt="10">
        <dgm:presLayoutVars>
          <dgm:bulletEnabled val="1"/>
        </dgm:presLayoutVars>
      </dgm:prSet>
      <dgm:spPr/>
      <dgm:t>
        <a:bodyPr/>
        <a:lstStyle/>
        <a:p>
          <a:endParaRPr lang="es-MX"/>
        </a:p>
      </dgm:t>
    </dgm:pt>
    <dgm:pt modelId="{9CFB5B5D-3F37-461D-B2AE-7ECECFF3317E}" type="pres">
      <dgm:prSet presAssocID="{8B5D29B2-8E22-466D-8AD8-830A6B942CC6}" presName="sibTrans" presStyleCnt="0"/>
      <dgm:spPr/>
    </dgm:pt>
    <dgm:pt modelId="{D317C8CE-95B1-48BF-9B97-CC927320EA9F}" type="pres">
      <dgm:prSet presAssocID="{2690AC9E-7400-4593-8517-9B38FD719156}" presName="node" presStyleLbl="node1" presStyleIdx="6" presStyleCnt="10">
        <dgm:presLayoutVars>
          <dgm:bulletEnabled val="1"/>
        </dgm:presLayoutVars>
      </dgm:prSet>
      <dgm:spPr/>
      <dgm:t>
        <a:bodyPr/>
        <a:lstStyle/>
        <a:p>
          <a:endParaRPr lang="es-MX"/>
        </a:p>
      </dgm:t>
    </dgm:pt>
    <dgm:pt modelId="{E56692AB-24CA-4B0B-9D5C-3C1ADF2EC232}" type="pres">
      <dgm:prSet presAssocID="{355EA73E-8A6D-4DD3-8B2C-02FA36089182}" presName="sibTrans" presStyleCnt="0"/>
      <dgm:spPr/>
    </dgm:pt>
    <dgm:pt modelId="{91AF43F7-642F-43F8-A1A9-B649FE416DBF}" type="pres">
      <dgm:prSet presAssocID="{70A7DF5B-7C50-4523-9E4F-B1E2085F1C07}" presName="node" presStyleLbl="node1" presStyleIdx="7" presStyleCnt="10">
        <dgm:presLayoutVars>
          <dgm:bulletEnabled val="1"/>
        </dgm:presLayoutVars>
      </dgm:prSet>
      <dgm:spPr/>
      <dgm:t>
        <a:bodyPr/>
        <a:lstStyle/>
        <a:p>
          <a:endParaRPr lang="es-MX"/>
        </a:p>
      </dgm:t>
    </dgm:pt>
    <dgm:pt modelId="{6DBE9BC9-99E6-4591-A450-EBD7208D6CDE}" type="pres">
      <dgm:prSet presAssocID="{7DD1D4EF-8386-4BB5-9643-4066E7285DA5}" presName="sibTrans" presStyleCnt="0"/>
      <dgm:spPr/>
    </dgm:pt>
    <dgm:pt modelId="{44A9ACB9-2806-4A86-855C-845E79B5E481}" type="pres">
      <dgm:prSet presAssocID="{FE45055D-1046-4761-9D6A-69E261945261}" presName="node" presStyleLbl="node1" presStyleIdx="8" presStyleCnt="10">
        <dgm:presLayoutVars>
          <dgm:bulletEnabled val="1"/>
        </dgm:presLayoutVars>
      </dgm:prSet>
      <dgm:spPr/>
      <dgm:t>
        <a:bodyPr/>
        <a:lstStyle/>
        <a:p>
          <a:endParaRPr lang="es-MX"/>
        </a:p>
      </dgm:t>
    </dgm:pt>
    <dgm:pt modelId="{767F84E8-E344-457C-8EE9-E8E86BAACA50}" type="pres">
      <dgm:prSet presAssocID="{747AA241-2AAA-4A93-A674-9A6B75119499}" presName="sibTrans" presStyleCnt="0"/>
      <dgm:spPr/>
    </dgm:pt>
    <dgm:pt modelId="{6C6083EF-CA3D-49DA-AFF5-A2C846E447EF}" type="pres">
      <dgm:prSet presAssocID="{4842CC81-C5B7-489C-BBDC-1224689DAFE1}" presName="node" presStyleLbl="node1" presStyleIdx="9" presStyleCnt="10">
        <dgm:presLayoutVars>
          <dgm:bulletEnabled val="1"/>
        </dgm:presLayoutVars>
      </dgm:prSet>
      <dgm:spPr/>
      <dgm:t>
        <a:bodyPr/>
        <a:lstStyle/>
        <a:p>
          <a:endParaRPr lang="es-MX"/>
        </a:p>
      </dgm:t>
    </dgm:pt>
  </dgm:ptLst>
  <dgm:cxnLst>
    <dgm:cxn modelId="{54B91704-7702-44B3-ABBD-11A7376EE069}" srcId="{FFDF8FFE-4AE0-4841-97BD-9BBADE9892D2}" destId="{CFB268D9-34DF-4153-8C57-0AE0011C2043}" srcOrd="5" destOrd="0" parTransId="{0ABF7974-A5A5-4A01-973A-B6BCC6FD12B9}" sibTransId="{8B5D29B2-8E22-466D-8AD8-830A6B942CC6}"/>
    <dgm:cxn modelId="{E3ED5503-72CF-4426-9D7F-B5E710C124EC}" srcId="{FFDF8FFE-4AE0-4841-97BD-9BBADE9892D2}" destId="{9F02A983-328E-48DA-A3D2-49D0EF6D9582}" srcOrd="0" destOrd="0" parTransId="{3E97DC3E-C10B-43B0-824A-4DFE4CBE8036}" sibTransId="{0B1E38EB-23CE-4F1F-8B7A-E7545F27F758}"/>
    <dgm:cxn modelId="{818F47CD-8F2A-46EB-813A-67C686B3F028}" type="presOf" srcId="{4842CC81-C5B7-489C-BBDC-1224689DAFE1}" destId="{6C6083EF-CA3D-49DA-AFF5-A2C846E447EF}" srcOrd="0" destOrd="0" presId="urn:microsoft.com/office/officeart/2005/8/layout/default"/>
    <dgm:cxn modelId="{E9F78D00-620E-4DDD-AFFC-5A4D45045514}" srcId="{FFDF8FFE-4AE0-4841-97BD-9BBADE9892D2}" destId="{2690AC9E-7400-4593-8517-9B38FD719156}" srcOrd="6" destOrd="0" parTransId="{8429B270-6158-4E14-B988-3F788B2A1970}" sibTransId="{355EA73E-8A6D-4DD3-8B2C-02FA36089182}"/>
    <dgm:cxn modelId="{83A2562E-3B9B-43B6-8017-FA97A00DACC4}" type="presOf" srcId="{2690AC9E-7400-4593-8517-9B38FD719156}" destId="{D317C8CE-95B1-48BF-9B97-CC927320EA9F}" srcOrd="0" destOrd="0" presId="urn:microsoft.com/office/officeart/2005/8/layout/default"/>
    <dgm:cxn modelId="{3D8C5B7D-68D6-4334-A996-DE10F2F60C85}" srcId="{FFDF8FFE-4AE0-4841-97BD-9BBADE9892D2}" destId="{B8CE8FCF-C79E-42A0-8400-AC11D7D75442}" srcOrd="1" destOrd="0" parTransId="{9FF36917-1CFC-47C9-AADA-B1DB3D657E58}" sibTransId="{505A892C-EAFA-4D52-8AAB-71FBC8A16FE7}"/>
    <dgm:cxn modelId="{7CC09386-18F8-4679-8DFC-452D62D75D61}" type="presOf" srcId="{9F02A983-328E-48DA-A3D2-49D0EF6D9582}" destId="{DF97D97A-A08F-4AE3-A8E3-FCA634C29186}" srcOrd="0" destOrd="0" presId="urn:microsoft.com/office/officeart/2005/8/layout/default"/>
    <dgm:cxn modelId="{42E4EAA0-1566-498E-9902-44F70EF690EF}" type="presOf" srcId="{73DAF4FC-313D-49A0-BDB1-2808FFE22504}" destId="{10BCEB29-3AFC-4583-B4F4-140C9B4B274B}" srcOrd="0" destOrd="0" presId="urn:microsoft.com/office/officeart/2005/8/layout/default"/>
    <dgm:cxn modelId="{21C954D0-E0FE-4413-9F03-894205F40974}" type="presOf" srcId="{CFB268D9-34DF-4153-8C57-0AE0011C2043}" destId="{D21F6E8D-7706-4E7E-AE33-50B40CE57DA6}" srcOrd="0" destOrd="0" presId="urn:microsoft.com/office/officeart/2005/8/layout/default"/>
    <dgm:cxn modelId="{0C66711F-6FE4-48E1-8E65-7CC6FAD86952}" type="presOf" srcId="{02358B72-BB55-4D15-A56C-4E4D8D70F53B}" destId="{FAFFDBFC-5E8D-48BC-BEBE-6B4EA597136B}" srcOrd="0" destOrd="0" presId="urn:microsoft.com/office/officeart/2005/8/layout/default"/>
    <dgm:cxn modelId="{CC7E84AC-2F76-48A8-AA1A-DE84AD358D30}" srcId="{FFDF8FFE-4AE0-4841-97BD-9BBADE9892D2}" destId="{FE45055D-1046-4761-9D6A-69E261945261}" srcOrd="8" destOrd="0" parTransId="{08ECFEAD-A13B-4CC2-8B26-F019279DC2BA}" sibTransId="{747AA241-2AAA-4A93-A674-9A6B75119499}"/>
    <dgm:cxn modelId="{BA9A8BBC-71C3-471C-B0E7-D4EA262632E9}" type="presOf" srcId="{B8CE8FCF-C79E-42A0-8400-AC11D7D75442}" destId="{5D278C47-9003-4525-BBB0-DF32899F7FCF}" srcOrd="0" destOrd="0" presId="urn:microsoft.com/office/officeart/2005/8/layout/default"/>
    <dgm:cxn modelId="{F4C56AF6-4D8D-4F27-914A-A50D8578F453}" type="presOf" srcId="{79AA6F8F-79D0-41CD-BC36-41375CB64C6B}" destId="{500DD041-3575-435C-AA8B-890A84A72982}" srcOrd="0" destOrd="0" presId="urn:microsoft.com/office/officeart/2005/8/layout/default"/>
    <dgm:cxn modelId="{0A5DE165-B44B-4DD0-AC23-EEDFDA9CCE52}" srcId="{FFDF8FFE-4AE0-4841-97BD-9BBADE9892D2}" destId="{4842CC81-C5B7-489C-BBDC-1224689DAFE1}" srcOrd="9" destOrd="0" parTransId="{31CB921A-8707-4607-9B5C-F2EAC98EDE0F}" sibTransId="{42D6E3FE-A2F6-4A69-BD56-054E9B8F48FE}"/>
    <dgm:cxn modelId="{5EE5652C-A0D6-4A23-9D58-983DD5E49312}" type="presOf" srcId="{FE45055D-1046-4761-9D6A-69E261945261}" destId="{44A9ACB9-2806-4A86-855C-845E79B5E481}" srcOrd="0" destOrd="0" presId="urn:microsoft.com/office/officeart/2005/8/layout/default"/>
    <dgm:cxn modelId="{C1B15357-1D16-4289-901E-CFC763CA0D2C}" srcId="{FFDF8FFE-4AE0-4841-97BD-9BBADE9892D2}" destId="{73DAF4FC-313D-49A0-BDB1-2808FFE22504}" srcOrd="3" destOrd="0" parTransId="{BFD26AD6-CC38-4E44-A98B-30DBDEC09EDF}" sibTransId="{DB7470E5-AE79-45A4-B381-2C2010C45B91}"/>
    <dgm:cxn modelId="{F2BE2668-8AE8-48C1-84B8-43AD5B1472DD}" srcId="{FFDF8FFE-4AE0-4841-97BD-9BBADE9892D2}" destId="{02358B72-BB55-4D15-A56C-4E4D8D70F53B}" srcOrd="2" destOrd="0" parTransId="{27C4420C-7215-407F-8441-6004CFA8BD7F}" sibTransId="{5273CC45-D8D9-4922-8E94-9F4E345027B8}"/>
    <dgm:cxn modelId="{B06D8777-1470-4BFC-85D4-FEEFF845925F}" srcId="{FFDF8FFE-4AE0-4841-97BD-9BBADE9892D2}" destId="{79AA6F8F-79D0-41CD-BC36-41375CB64C6B}" srcOrd="4" destOrd="0" parTransId="{6F067520-BA49-4097-B9B4-9A1778BADAC1}" sibTransId="{8BF64303-389A-4024-9DFB-770AA6917474}"/>
    <dgm:cxn modelId="{6292B2B3-A128-406B-A05A-13B2B2D55233}" srcId="{FFDF8FFE-4AE0-4841-97BD-9BBADE9892D2}" destId="{70A7DF5B-7C50-4523-9E4F-B1E2085F1C07}" srcOrd="7" destOrd="0" parTransId="{CBC060B4-BE9D-4EDE-982F-A17B7248E1D7}" sibTransId="{7DD1D4EF-8386-4BB5-9643-4066E7285DA5}"/>
    <dgm:cxn modelId="{AE5A8E6B-8FAC-41E3-A3F4-B7DDB2C9C929}" type="presOf" srcId="{FFDF8FFE-4AE0-4841-97BD-9BBADE9892D2}" destId="{398A3409-42F2-49F1-A141-589726DEE9E9}" srcOrd="0" destOrd="0" presId="urn:microsoft.com/office/officeart/2005/8/layout/default"/>
    <dgm:cxn modelId="{D78BEB6D-6074-4648-A4D3-832400FC3ADB}" type="presOf" srcId="{70A7DF5B-7C50-4523-9E4F-B1E2085F1C07}" destId="{91AF43F7-642F-43F8-A1A9-B649FE416DBF}" srcOrd="0" destOrd="0" presId="urn:microsoft.com/office/officeart/2005/8/layout/default"/>
    <dgm:cxn modelId="{8A23A556-F2B9-4795-B15D-D086E072BDED}" type="presParOf" srcId="{398A3409-42F2-49F1-A141-589726DEE9E9}" destId="{DF97D97A-A08F-4AE3-A8E3-FCA634C29186}" srcOrd="0" destOrd="0" presId="urn:microsoft.com/office/officeart/2005/8/layout/default"/>
    <dgm:cxn modelId="{4BDAB810-7DC5-4EA0-A108-0658FF7B65B7}" type="presParOf" srcId="{398A3409-42F2-49F1-A141-589726DEE9E9}" destId="{78DF09D5-9158-4847-A091-61390E69B2FC}" srcOrd="1" destOrd="0" presId="urn:microsoft.com/office/officeart/2005/8/layout/default"/>
    <dgm:cxn modelId="{F616CAB1-928F-45C6-A26E-D9BAFC7CECED}" type="presParOf" srcId="{398A3409-42F2-49F1-A141-589726DEE9E9}" destId="{5D278C47-9003-4525-BBB0-DF32899F7FCF}" srcOrd="2" destOrd="0" presId="urn:microsoft.com/office/officeart/2005/8/layout/default"/>
    <dgm:cxn modelId="{3751C38C-DEC4-4EEC-B29A-F4B2A66EE087}" type="presParOf" srcId="{398A3409-42F2-49F1-A141-589726DEE9E9}" destId="{7B5DD7F4-9B8C-494C-AD5C-86E8A07857EC}" srcOrd="3" destOrd="0" presId="urn:microsoft.com/office/officeart/2005/8/layout/default"/>
    <dgm:cxn modelId="{1D711787-EE99-4D3F-8788-D65DF3E10FCD}" type="presParOf" srcId="{398A3409-42F2-49F1-A141-589726DEE9E9}" destId="{FAFFDBFC-5E8D-48BC-BEBE-6B4EA597136B}" srcOrd="4" destOrd="0" presId="urn:microsoft.com/office/officeart/2005/8/layout/default"/>
    <dgm:cxn modelId="{DFEBA695-BE6F-4391-981F-83AEFAE0AAD3}" type="presParOf" srcId="{398A3409-42F2-49F1-A141-589726DEE9E9}" destId="{928D7B6F-98F8-41A3-8957-C9C37E5CF343}" srcOrd="5" destOrd="0" presId="urn:microsoft.com/office/officeart/2005/8/layout/default"/>
    <dgm:cxn modelId="{ECCBDCE8-22D5-4673-B6A6-CABF837FA8EB}" type="presParOf" srcId="{398A3409-42F2-49F1-A141-589726DEE9E9}" destId="{10BCEB29-3AFC-4583-B4F4-140C9B4B274B}" srcOrd="6" destOrd="0" presId="urn:microsoft.com/office/officeart/2005/8/layout/default"/>
    <dgm:cxn modelId="{817FFAF8-AA8D-4071-BC35-D4DAE8220318}" type="presParOf" srcId="{398A3409-42F2-49F1-A141-589726DEE9E9}" destId="{DD253B58-62CB-49BA-AAD1-49BA9E720579}" srcOrd="7" destOrd="0" presId="urn:microsoft.com/office/officeart/2005/8/layout/default"/>
    <dgm:cxn modelId="{DFBCF78D-4B16-48B1-93AF-89776A3EEA23}" type="presParOf" srcId="{398A3409-42F2-49F1-A141-589726DEE9E9}" destId="{500DD041-3575-435C-AA8B-890A84A72982}" srcOrd="8" destOrd="0" presId="urn:microsoft.com/office/officeart/2005/8/layout/default"/>
    <dgm:cxn modelId="{F7D107CF-DCA2-4512-B83C-8B95E2C052C1}" type="presParOf" srcId="{398A3409-42F2-49F1-A141-589726DEE9E9}" destId="{5CD79AD2-C5E4-4661-8927-EFE59A7C181C}" srcOrd="9" destOrd="0" presId="urn:microsoft.com/office/officeart/2005/8/layout/default"/>
    <dgm:cxn modelId="{F4DDDF7C-6CF9-4DDF-ADDA-D250E19BEA74}" type="presParOf" srcId="{398A3409-42F2-49F1-A141-589726DEE9E9}" destId="{D21F6E8D-7706-4E7E-AE33-50B40CE57DA6}" srcOrd="10" destOrd="0" presId="urn:microsoft.com/office/officeart/2005/8/layout/default"/>
    <dgm:cxn modelId="{56321740-24D4-41BB-A6D3-AD7ECE55E470}" type="presParOf" srcId="{398A3409-42F2-49F1-A141-589726DEE9E9}" destId="{9CFB5B5D-3F37-461D-B2AE-7ECECFF3317E}" srcOrd="11" destOrd="0" presId="urn:microsoft.com/office/officeart/2005/8/layout/default"/>
    <dgm:cxn modelId="{4B03BB27-62E7-4C8B-881C-8DCE3FC0ACFD}" type="presParOf" srcId="{398A3409-42F2-49F1-A141-589726DEE9E9}" destId="{D317C8CE-95B1-48BF-9B97-CC927320EA9F}" srcOrd="12" destOrd="0" presId="urn:microsoft.com/office/officeart/2005/8/layout/default"/>
    <dgm:cxn modelId="{095A59FB-9614-4B54-89EE-F64620C77A3C}" type="presParOf" srcId="{398A3409-42F2-49F1-A141-589726DEE9E9}" destId="{E56692AB-24CA-4B0B-9D5C-3C1ADF2EC232}" srcOrd="13" destOrd="0" presId="urn:microsoft.com/office/officeart/2005/8/layout/default"/>
    <dgm:cxn modelId="{C54B9F45-66CD-4F45-9E72-D67F03E4C014}" type="presParOf" srcId="{398A3409-42F2-49F1-A141-589726DEE9E9}" destId="{91AF43F7-642F-43F8-A1A9-B649FE416DBF}" srcOrd="14" destOrd="0" presId="urn:microsoft.com/office/officeart/2005/8/layout/default"/>
    <dgm:cxn modelId="{E4A9BB63-29D4-4319-A5F4-9CC93BDD6C57}" type="presParOf" srcId="{398A3409-42F2-49F1-A141-589726DEE9E9}" destId="{6DBE9BC9-99E6-4591-A450-EBD7208D6CDE}" srcOrd="15" destOrd="0" presId="urn:microsoft.com/office/officeart/2005/8/layout/default"/>
    <dgm:cxn modelId="{81ABABE1-6A9F-4CAD-8747-7D690FAF6C71}" type="presParOf" srcId="{398A3409-42F2-49F1-A141-589726DEE9E9}" destId="{44A9ACB9-2806-4A86-855C-845E79B5E481}" srcOrd="16" destOrd="0" presId="urn:microsoft.com/office/officeart/2005/8/layout/default"/>
    <dgm:cxn modelId="{F79CBF2E-4A9D-455F-9FDA-EC9D44D57535}" type="presParOf" srcId="{398A3409-42F2-49F1-A141-589726DEE9E9}" destId="{767F84E8-E344-457C-8EE9-E8E86BAACA50}" srcOrd="17" destOrd="0" presId="urn:microsoft.com/office/officeart/2005/8/layout/default"/>
    <dgm:cxn modelId="{96D99139-4948-46AD-900C-A1BF4DF9F003}" type="presParOf" srcId="{398A3409-42F2-49F1-A141-589726DEE9E9}" destId="{6C6083EF-CA3D-49DA-AFF5-A2C846E447E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D2CB94-F783-4F11-B6F7-F5C54A132C0B}"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84887971-7435-466D-A681-6472311F8F6A}">
      <dgm:prSet/>
      <dgm:spPr/>
      <dgm:t>
        <a:bodyPr/>
        <a:lstStyle/>
        <a:p>
          <a:r>
            <a:rPr lang="en-US" b="0" i="0" baseline="0"/>
            <a:t>Probar si el software no hace lo que debe.</a:t>
          </a:r>
          <a:endParaRPr lang="en-US"/>
        </a:p>
      </dgm:t>
    </dgm:pt>
    <dgm:pt modelId="{8522CB90-07ED-46BA-B235-E0767EDED9D1}" type="parTrans" cxnId="{1BFD5980-E7CB-4166-9C27-BF904D1FC8B0}">
      <dgm:prSet/>
      <dgm:spPr/>
      <dgm:t>
        <a:bodyPr/>
        <a:lstStyle/>
        <a:p>
          <a:endParaRPr lang="en-US"/>
        </a:p>
      </dgm:t>
    </dgm:pt>
    <dgm:pt modelId="{B25F5845-4A26-4A88-B74A-BD18E67BEFED}" type="sibTrans" cxnId="{1BFD5980-E7CB-4166-9C27-BF904D1FC8B0}">
      <dgm:prSet/>
      <dgm:spPr/>
      <dgm:t>
        <a:bodyPr/>
        <a:lstStyle/>
        <a:p>
          <a:endParaRPr lang="en-US"/>
        </a:p>
      </dgm:t>
    </dgm:pt>
    <dgm:pt modelId="{B9A91C59-9123-405F-A561-CC4326462DBC}">
      <dgm:prSet/>
      <dgm:spPr/>
      <dgm:t>
        <a:bodyPr/>
        <a:lstStyle/>
        <a:p>
          <a:r>
            <a:rPr lang="en-US" b="0" i="0" baseline="0"/>
            <a:t>Probar si el software hace lo que no debe, es decir, si provoca efectos secundarios adversos.</a:t>
          </a:r>
          <a:endParaRPr lang="en-US"/>
        </a:p>
      </dgm:t>
    </dgm:pt>
    <dgm:pt modelId="{A8357CB5-E317-4707-926B-A1E77B9887BC}" type="parTrans" cxnId="{14C7B962-C1D6-4EC8-A34C-10B6FB6EE386}">
      <dgm:prSet/>
      <dgm:spPr/>
      <dgm:t>
        <a:bodyPr/>
        <a:lstStyle/>
        <a:p>
          <a:endParaRPr lang="en-US"/>
        </a:p>
      </dgm:t>
    </dgm:pt>
    <dgm:pt modelId="{F86DB2E0-31D2-4FCC-95C8-DAA19B8D8151}" type="sibTrans" cxnId="{14C7B962-C1D6-4EC8-A34C-10B6FB6EE386}">
      <dgm:prSet/>
      <dgm:spPr/>
      <dgm:t>
        <a:bodyPr/>
        <a:lstStyle/>
        <a:p>
          <a:endParaRPr lang="en-US"/>
        </a:p>
      </dgm:t>
    </dgm:pt>
    <dgm:pt modelId="{F0E0D6A4-A612-423C-B466-28D3BC5D0ADB}">
      <dgm:prSet/>
      <dgm:spPr/>
      <dgm:t>
        <a:bodyPr/>
        <a:lstStyle/>
        <a:p>
          <a:r>
            <a:rPr lang="en-US" b="0" i="0" baseline="0"/>
            <a:t>Descubrir un error que aún no ha sido descubierto.</a:t>
          </a:r>
          <a:endParaRPr lang="en-US"/>
        </a:p>
      </dgm:t>
    </dgm:pt>
    <dgm:pt modelId="{DCD5CEF5-2BD4-4DEE-8F6B-E7CACF01FDBC}" type="parTrans" cxnId="{18704966-64F7-495C-8A0A-8F8465B0CF50}">
      <dgm:prSet/>
      <dgm:spPr/>
      <dgm:t>
        <a:bodyPr/>
        <a:lstStyle/>
        <a:p>
          <a:endParaRPr lang="en-US"/>
        </a:p>
      </dgm:t>
    </dgm:pt>
    <dgm:pt modelId="{8BA98D7F-3649-4053-B5E1-4D936F1B59F7}" type="sibTrans" cxnId="{18704966-64F7-495C-8A0A-8F8465B0CF50}">
      <dgm:prSet/>
      <dgm:spPr/>
      <dgm:t>
        <a:bodyPr/>
        <a:lstStyle/>
        <a:p>
          <a:endParaRPr lang="en-US"/>
        </a:p>
      </dgm:t>
    </dgm:pt>
    <dgm:pt modelId="{D92BD5F2-0623-487D-B3C2-A2678D79919B}">
      <dgm:prSet/>
      <dgm:spPr/>
      <dgm:t>
        <a:bodyPr/>
        <a:lstStyle/>
        <a:p>
          <a:r>
            <a:rPr lang="en-US" b="0" i="0" baseline="0"/>
            <a:t>Encontrar el mayor número de errores con la menor cantidad de tiempo y esfuerzo posibles.</a:t>
          </a:r>
          <a:endParaRPr lang="en-US"/>
        </a:p>
      </dgm:t>
    </dgm:pt>
    <dgm:pt modelId="{2707D139-2358-4974-8014-CC2F74A6D27B}" type="parTrans" cxnId="{6904D956-70DB-4FAF-BF2D-F88E563F3333}">
      <dgm:prSet/>
      <dgm:spPr/>
      <dgm:t>
        <a:bodyPr/>
        <a:lstStyle/>
        <a:p>
          <a:endParaRPr lang="en-US"/>
        </a:p>
      </dgm:t>
    </dgm:pt>
    <dgm:pt modelId="{C690F494-1553-4606-8EB2-B97F4BB9F83D}" type="sibTrans" cxnId="{6904D956-70DB-4FAF-BF2D-F88E563F3333}">
      <dgm:prSet/>
      <dgm:spPr/>
      <dgm:t>
        <a:bodyPr/>
        <a:lstStyle/>
        <a:p>
          <a:endParaRPr lang="en-US"/>
        </a:p>
      </dgm:t>
    </dgm:pt>
    <dgm:pt modelId="{E3900998-C0BE-4F31-AB44-1F26439E1A2C}">
      <dgm:prSet/>
      <dgm:spPr/>
      <dgm:t>
        <a:bodyPr/>
        <a:lstStyle/>
        <a:p>
          <a:r>
            <a:rPr lang="en-US" b="0" i="0" baseline="0" dirty="0" err="1"/>
            <a:t>Mostrar</a:t>
          </a:r>
          <a:r>
            <a:rPr lang="en-US" b="0" i="0" baseline="0" dirty="0"/>
            <a:t> hasta </a:t>
          </a:r>
          <a:r>
            <a:rPr lang="en-US" b="0" i="0" baseline="0" dirty="0" err="1"/>
            <a:t>qué</a:t>
          </a:r>
          <a:r>
            <a:rPr lang="en-US" b="0" i="0" baseline="0" dirty="0"/>
            <a:t> </a:t>
          </a:r>
          <a:r>
            <a:rPr lang="en-US" b="0" i="0" baseline="0" dirty="0" err="1"/>
            <a:t>punto</a:t>
          </a:r>
          <a:r>
            <a:rPr lang="en-US" b="0" i="0" baseline="0" dirty="0"/>
            <a:t> </a:t>
          </a:r>
          <a:r>
            <a:rPr lang="en-US" b="0" i="0" baseline="0" dirty="0" err="1"/>
            <a:t>las</a:t>
          </a:r>
          <a:r>
            <a:rPr lang="en-US" b="0" i="0" baseline="0" dirty="0"/>
            <a:t> </a:t>
          </a:r>
          <a:r>
            <a:rPr lang="en-US" b="0" i="0" baseline="0" dirty="0" err="1"/>
            <a:t>funciones</a:t>
          </a:r>
          <a:r>
            <a:rPr lang="en-US" b="0" i="0" baseline="0" dirty="0"/>
            <a:t> del software </a:t>
          </a:r>
          <a:r>
            <a:rPr lang="en-US" b="0" i="0" baseline="0" dirty="0" err="1"/>
            <a:t>operan</a:t>
          </a:r>
          <a:r>
            <a:rPr lang="en-US" b="0" i="0" baseline="0" dirty="0"/>
            <a:t> de </a:t>
          </a:r>
          <a:r>
            <a:rPr lang="en-US" b="0" i="0" baseline="0" dirty="0" err="1"/>
            <a:t>acuerdo</a:t>
          </a:r>
          <a:r>
            <a:rPr lang="en-US" b="0" i="0" baseline="0" dirty="0"/>
            <a:t> con </a:t>
          </a:r>
          <a:r>
            <a:rPr lang="en-US" b="0" i="0" baseline="0" dirty="0" err="1"/>
            <a:t>las</a:t>
          </a:r>
          <a:r>
            <a:rPr lang="en-US" b="0" i="0" baseline="0" dirty="0"/>
            <a:t> </a:t>
          </a:r>
          <a:r>
            <a:rPr lang="en-US" b="0" i="0" baseline="0" dirty="0" err="1"/>
            <a:t>especificaciones</a:t>
          </a:r>
          <a:r>
            <a:rPr lang="en-US" b="0" i="0" baseline="0" dirty="0"/>
            <a:t> y </a:t>
          </a:r>
          <a:r>
            <a:rPr lang="en-US" b="0" i="0" baseline="0" dirty="0" err="1"/>
            <a:t>requisitos</a:t>
          </a:r>
          <a:r>
            <a:rPr lang="en-US" b="0" i="0" baseline="0" dirty="0"/>
            <a:t> del </a:t>
          </a:r>
          <a:r>
            <a:rPr lang="en-US" b="0" i="0" baseline="0" dirty="0" err="1"/>
            <a:t>cliente</a:t>
          </a:r>
          <a:endParaRPr lang="en-US" dirty="0"/>
        </a:p>
      </dgm:t>
    </dgm:pt>
    <dgm:pt modelId="{04DAFEE8-8533-41B4-AC9B-98B4A5D58C29}" type="parTrans" cxnId="{9215ADA9-19C7-439C-899F-5C824B162149}">
      <dgm:prSet/>
      <dgm:spPr/>
      <dgm:t>
        <a:bodyPr/>
        <a:lstStyle/>
        <a:p>
          <a:endParaRPr lang="en-US"/>
        </a:p>
      </dgm:t>
    </dgm:pt>
    <dgm:pt modelId="{915C82D6-F96F-40D1-BB18-D309A389204E}" type="sibTrans" cxnId="{9215ADA9-19C7-439C-899F-5C824B162149}">
      <dgm:prSet/>
      <dgm:spPr/>
      <dgm:t>
        <a:bodyPr/>
        <a:lstStyle/>
        <a:p>
          <a:endParaRPr lang="en-US"/>
        </a:p>
      </dgm:t>
    </dgm:pt>
    <dgm:pt modelId="{57EE9B7B-3A1D-4541-9999-EE787C505A1A}" type="pres">
      <dgm:prSet presAssocID="{ABD2CB94-F783-4F11-B6F7-F5C54A132C0B}" presName="diagram" presStyleCnt="0">
        <dgm:presLayoutVars>
          <dgm:dir/>
          <dgm:resizeHandles val="exact"/>
        </dgm:presLayoutVars>
      </dgm:prSet>
      <dgm:spPr/>
      <dgm:t>
        <a:bodyPr/>
        <a:lstStyle/>
        <a:p>
          <a:endParaRPr lang="es-MX"/>
        </a:p>
      </dgm:t>
    </dgm:pt>
    <dgm:pt modelId="{1B5A3F5A-BC4C-425E-B452-C55BC1A4F7F3}" type="pres">
      <dgm:prSet presAssocID="{84887971-7435-466D-A681-6472311F8F6A}" presName="arrow" presStyleLbl="node1" presStyleIdx="0" presStyleCnt="5">
        <dgm:presLayoutVars>
          <dgm:bulletEnabled val="1"/>
        </dgm:presLayoutVars>
      </dgm:prSet>
      <dgm:spPr/>
      <dgm:t>
        <a:bodyPr/>
        <a:lstStyle/>
        <a:p>
          <a:endParaRPr lang="es-MX"/>
        </a:p>
      </dgm:t>
    </dgm:pt>
    <dgm:pt modelId="{8CE45E2B-5DD5-43B7-9991-B3C2EB7F7829}" type="pres">
      <dgm:prSet presAssocID="{B9A91C59-9123-405F-A561-CC4326462DBC}" presName="arrow" presStyleLbl="node1" presStyleIdx="1" presStyleCnt="5">
        <dgm:presLayoutVars>
          <dgm:bulletEnabled val="1"/>
        </dgm:presLayoutVars>
      </dgm:prSet>
      <dgm:spPr/>
      <dgm:t>
        <a:bodyPr/>
        <a:lstStyle/>
        <a:p>
          <a:endParaRPr lang="es-MX"/>
        </a:p>
      </dgm:t>
    </dgm:pt>
    <dgm:pt modelId="{4536FE03-5479-4372-B717-D7A0CF8148F5}" type="pres">
      <dgm:prSet presAssocID="{F0E0D6A4-A612-423C-B466-28D3BC5D0ADB}" presName="arrow" presStyleLbl="node1" presStyleIdx="2" presStyleCnt="5">
        <dgm:presLayoutVars>
          <dgm:bulletEnabled val="1"/>
        </dgm:presLayoutVars>
      </dgm:prSet>
      <dgm:spPr/>
      <dgm:t>
        <a:bodyPr/>
        <a:lstStyle/>
        <a:p>
          <a:endParaRPr lang="es-MX"/>
        </a:p>
      </dgm:t>
    </dgm:pt>
    <dgm:pt modelId="{EE5DD98D-F0B9-405C-A7BF-8E63F83CB653}" type="pres">
      <dgm:prSet presAssocID="{D92BD5F2-0623-487D-B3C2-A2678D79919B}" presName="arrow" presStyleLbl="node1" presStyleIdx="3" presStyleCnt="5">
        <dgm:presLayoutVars>
          <dgm:bulletEnabled val="1"/>
        </dgm:presLayoutVars>
      </dgm:prSet>
      <dgm:spPr/>
      <dgm:t>
        <a:bodyPr/>
        <a:lstStyle/>
        <a:p>
          <a:endParaRPr lang="es-MX"/>
        </a:p>
      </dgm:t>
    </dgm:pt>
    <dgm:pt modelId="{C09E6822-FC2A-4F88-AA9E-1107DA018771}" type="pres">
      <dgm:prSet presAssocID="{E3900998-C0BE-4F31-AB44-1F26439E1A2C}" presName="arrow" presStyleLbl="node1" presStyleIdx="4" presStyleCnt="5">
        <dgm:presLayoutVars>
          <dgm:bulletEnabled val="1"/>
        </dgm:presLayoutVars>
      </dgm:prSet>
      <dgm:spPr/>
      <dgm:t>
        <a:bodyPr/>
        <a:lstStyle/>
        <a:p>
          <a:endParaRPr lang="es-MX"/>
        </a:p>
      </dgm:t>
    </dgm:pt>
  </dgm:ptLst>
  <dgm:cxnLst>
    <dgm:cxn modelId="{70E10774-B353-49B6-BFE9-A3843C3CD5F7}" type="presOf" srcId="{E3900998-C0BE-4F31-AB44-1F26439E1A2C}" destId="{C09E6822-FC2A-4F88-AA9E-1107DA018771}" srcOrd="0" destOrd="0" presId="urn:microsoft.com/office/officeart/2005/8/layout/arrow5"/>
    <dgm:cxn modelId="{18704966-64F7-495C-8A0A-8F8465B0CF50}" srcId="{ABD2CB94-F783-4F11-B6F7-F5C54A132C0B}" destId="{F0E0D6A4-A612-423C-B466-28D3BC5D0ADB}" srcOrd="2" destOrd="0" parTransId="{DCD5CEF5-2BD4-4DEE-8F6B-E7CACF01FDBC}" sibTransId="{8BA98D7F-3649-4053-B5E1-4D936F1B59F7}"/>
    <dgm:cxn modelId="{47A73A04-A1CC-4D43-9F88-56453165EFF4}" type="presOf" srcId="{D92BD5F2-0623-487D-B3C2-A2678D79919B}" destId="{EE5DD98D-F0B9-405C-A7BF-8E63F83CB653}" srcOrd="0" destOrd="0" presId="urn:microsoft.com/office/officeart/2005/8/layout/arrow5"/>
    <dgm:cxn modelId="{6904D956-70DB-4FAF-BF2D-F88E563F3333}" srcId="{ABD2CB94-F783-4F11-B6F7-F5C54A132C0B}" destId="{D92BD5F2-0623-487D-B3C2-A2678D79919B}" srcOrd="3" destOrd="0" parTransId="{2707D139-2358-4974-8014-CC2F74A6D27B}" sibTransId="{C690F494-1553-4606-8EB2-B97F4BB9F83D}"/>
    <dgm:cxn modelId="{5BD3AC82-B124-463B-A06B-2798E5ECA821}" type="presOf" srcId="{B9A91C59-9123-405F-A561-CC4326462DBC}" destId="{8CE45E2B-5DD5-43B7-9991-B3C2EB7F7829}" srcOrd="0" destOrd="0" presId="urn:microsoft.com/office/officeart/2005/8/layout/arrow5"/>
    <dgm:cxn modelId="{368DD6E0-DD04-471F-8924-AE53D866FCFC}" type="presOf" srcId="{ABD2CB94-F783-4F11-B6F7-F5C54A132C0B}" destId="{57EE9B7B-3A1D-4541-9999-EE787C505A1A}" srcOrd="0" destOrd="0" presId="urn:microsoft.com/office/officeart/2005/8/layout/arrow5"/>
    <dgm:cxn modelId="{1BFD5980-E7CB-4166-9C27-BF904D1FC8B0}" srcId="{ABD2CB94-F783-4F11-B6F7-F5C54A132C0B}" destId="{84887971-7435-466D-A681-6472311F8F6A}" srcOrd="0" destOrd="0" parTransId="{8522CB90-07ED-46BA-B235-E0767EDED9D1}" sibTransId="{B25F5845-4A26-4A88-B74A-BD18E67BEFED}"/>
    <dgm:cxn modelId="{9215ADA9-19C7-439C-899F-5C824B162149}" srcId="{ABD2CB94-F783-4F11-B6F7-F5C54A132C0B}" destId="{E3900998-C0BE-4F31-AB44-1F26439E1A2C}" srcOrd="4" destOrd="0" parTransId="{04DAFEE8-8533-41B4-AC9B-98B4A5D58C29}" sibTransId="{915C82D6-F96F-40D1-BB18-D309A389204E}"/>
    <dgm:cxn modelId="{30421CA4-9FC7-4582-91DA-9338185AA9CC}" type="presOf" srcId="{84887971-7435-466D-A681-6472311F8F6A}" destId="{1B5A3F5A-BC4C-425E-B452-C55BC1A4F7F3}" srcOrd="0" destOrd="0" presId="urn:microsoft.com/office/officeart/2005/8/layout/arrow5"/>
    <dgm:cxn modelId="{67054A41-F4DD-47FD-9501-C1BC6E11FB44}" type="presOf" srcId="{F0E0D6A4-A612-423C-B466-28D3BC5D0ADB}" destId="{4536FE03-5479-4372-B717-D7A0CF8148F5}" srcOrd="0" destOrd="0" presId="urn:microsoft.com/office/officeart/2005/8/layout/arrow5"/>
    <dgm:cxn modelId="{14C7B962-C1D6-4EC8-A34C-10B6FB6EE386}" srcId="{ABD2CB94-F783-4F11-B6F7-F5C54A132C0B}" destId="{B9A91C59-9123-405F-A561-CC4326462DBC}" srcOrd="1" destOrd="0" parTransId="{A8357CB5-E317-4707-926B-A1E77B9887BC}" sibTransId="{F86DB2E0-31D2-4FCC-95C8-DAA19B8D8151}"/>
    <dgm:cxn modelId="{B016ABF7-155D-44F3-88D5-5E99634CF5CD}" type="presParOf" srcId="{57EE9B7B-3A1D-4541-9999-EE787C505A1A}" destId="{1B5A3F5A-BC4C-425E-B452-C55BC1A4F7F3}" srcOrd="0" destOrd="0" presId="urn:microsoft.com/office/officeart/2005/8/layout/arrow5"/>
    <dgm:cxn modelId="{C058017F-7A54-4B25-BCF7-150B74260B8B}" type="presParOf" srcId="{57EE9B7B-3A1D-4541-9999-EE787C505A1A}" destId="{8CE45E2B-5DD5-43B7-9991-B3C2EB7F7829}" srcOrd="1" destOrd="0" presId="urn:microsoft.com/office/officeart/2005/8/layout/arrow5"/>
    <dgm:cxn modelId="{171DB335-D614-4218-9CCC-04F1AF610AE2}" type="presParOf" srcId="{57EE9B7B-3A1D-4541-9999-EE787C505A1A}" destId="{4536FE03-5479-4372-B717-D7A0CF8148F5}" srcOrd="2" destOrd="0" presId="urn:microsoft.com/office/officeart/2005/8/layout/arrow5"/>
    <dgm:cxn modelId="{62EB54A4-8AF7-4958-A879-9A5029E3FC6F}" type="presParOf" srcId="{57EE9B7B-3A1D-4541-9999-EE787C505A1A}" destId="{EE5DD98D-F0B9-405C-A7BF-8E63F83CB653}" srcOrd="3" destOrd="0" presId="urn:microsoft.com/office/officeart/2005/8/layout/arrow5"/>
    <dgm:cxn modelId="{B87C0819-23E5-4D1F-A32F-8B859F6D1833}" type="presParOf" srcId="{57EE9B7B-3A1D-4541-9999-EE787C505A1A}" destId="{C09E6822-FC2A-4F88-AA9E-1107DA018771}"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F57B1D-7E32-42ED-9DF3-25EDB041D9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027FDAB-052C-41B1-9C6F-3DD0F82AF0D8}">
      <dgm:prSet/>
      <dgm:spPr/>
      <dgm:t>
        <a:bodyPr/>
        <a:lstStyle/>
        <a:p>
          <a:pPr>
            <a:lnSpc>
              <a:spcPct val="100000"/>
            </a:lnSpc>
          </a:pPr>
          <a:r>
            <a:rPr lang="es-MX" b="0" i="0"/>
            <a:t>Alta probabilidad de encontrar un error. El ingeniero de software debe tener un alto nivel de entendimiento de la aplicación a construir para poder diseñar casos de prueba que encuentren el mayor número de defectos.</a:t>
          </a:r>
          <a:endParaRPr lang="en-US"/>
        </a:p>
      </dgm:t>
    </dgm:pt>
    <dgm:pt modelId="{5DE3E02D-32B8-4CB2-8E14-6900F72F0736}" type="parTrans" cxnId="{3EF4FE4E-4E90-41BD-BFF1-1F759750BAB9}">
      <dgm:prSet/>
      <dgm:spPr/>
      <dgm:t>
        <a:bodyPr/>
        <a:lstStyle/>
        <a:p>
          <a:endParaRPr lang="en-US"/>
        </a:p>
      </dgm:t>
    </dgm:pt>
    <dgm:pt modelId="{5B9C186B-A146-43A2-99AB-2A492CE7EDA4}" type="sibTrans" cxnId="{3EF4FE4E-4E90-41BD-BFF1-1F759750BAB9}">
      <dgm:prSet/>
      <dgm:spPr/>
      <dgm:t>
        <a:bodyPr/>
        <a:lstStyle/>
        <a:p>
          <a:endParaRPr lang="en-US"/>
        </a:p>
      </dgm:t>
    </dgm:pt>
    <dgm:pt modelId="{1C5D4551-F2AB-4AA6-AAFE-6851C8CF0873}">
      <dgm:prSet/>
      <dgm:spPr/>
      <dgm:t>
        <a:bodyPr/>
        <a:lstStyle/>
        <a:p>
          <a:pPr>
            <a:lnSpc>
              <a:spcPct val="100000"/>
            </a:lnSpc>
          </a:pPr>
          <a:r>
            <a:rPr lang="es-MX" b="0" i="0"/>
            <a:t>No debe ser redundante. Uno de los objetivos de las pruebas es encontrar el mayor número de errores con la menor cantidad de tiempo y esfuerzo posibles, por lo cual no se deben diseñar casos de prueba que tengan el mismo propósito que otros, sino que se debe tratar de diseñar el menor número de casos de prueba que permitan probar adecuadamente el software y optimizar los recursos.</a:t>
          </a:r>
          <a:br>
            <a:rPr lang="es-MX" b="0" i="0"/>
          </a:br>
          <a:endParaRPr lang="en-US"/>
        </a:p>
      </dgm:t>
    </dgm:pt>
    <dgm:pt modelId="{9A9AB4F5-D9E6-4DD3-A43A-C1123B9D2517}" type="parTrans" cxnId="{F280AABB-E1AA-401E-85B0-838F3E90C6CF}">
      <dgm:prSet/>
      <dgm:spPr/>
      <dgm:t>
        <a:bodyPr/>
        <a:lstStyle/>
        <a:p>
          <a:endParaRPr lang="en-US"/>
        </a:p>
      </dgm:t>
    </dgm:pt>
    <dgm:pt modelId="{5B612D47-17C2-4914-AB76-4D043A55143C}" type="sibTrans" cxnId="{F280AABB-E1AA-401E-85B0-838F3E90C6CF}">
      <dgm:prSet/>
      <dgm:spPr/>
      <dgm:t>
        <a:bodyPr/>
        <a:lstStyle/>
        <a:p>
          <a:endParaRPr lang="en-US"/>
        </a:p>
      </dgm:t>
    </dgm:pt>
    <dgm:pt modelId="{F27EAF14-FCAD-4E3A-A32A-DEBDDB91E3B0}">
      <dgm:prSet/>
      <dgm:spPr/>
      <dgm:t>
        <a:bodyPr/>
        <a:lstStyle/>
        <a:p>
          <a:pPr>
            <a:lnSpc>
              <a:spcPct val="100000"/>
            </a:lnSpc>
          </a:pPr>
          <a:r>
            <a:rPr lang="es-MX" b="0" i="0"/>
            <a:t>Una buena prueba no debería ser ni demasiado sencilla ni demasiado compleja</a:t>
          </a:r>
          <a:endParaRPr lang="en-US"/>
        </a:p>
      </dgm:t>
    </dgm:pt>
    <dgm:pt modelId="{E24507B4-31D1-4FEA-985D-4C586FC100C0}" type="parTrans" cxnId="{A238C7BC-1B6D-46AE-AAE0-8B28690D3BB6}">
      <dgm:prSet/>
      <dgm:spPr/>
      <dgm:t>
        <a:bodyPr/>
        <a:lstStyle/>
        <a:p>
          <a:endParaRPr lang="en-US"/>
        </a:p>
      </dgm:t>
    </dgm:pt>
    <dgm:pt modelId="{66209095-B5F7-40D4-9473-9133E2A69D5C}" type="sibTrans" cxnId="{A238C7BC-1B6D-46AE-AAE0-8B28690D3BB6}">
      <dgm:prSet/>
      <dgm:spPr/>
      <dgm:t>
        <a:bodyPr/>
        <a:lstStyle/>
        <a:p>
          <a:endParaRPr lang="en-US"/>
        </a:p>
      </dgm:t>
    </dgm:pt>
    <dgm:pt modelId="{491B21A6-51C1-48AA-ADCC-94DB61A556CD}" type="pres">
      <dgm:prSet presAssocID="{CEF57B1D-7E32-42ED-9DF3-25EDB041D985}" presName="root" presStyleCnt="0">
        <dgm:presLayoutVars>
          <dgm:dir/>
          <dgm:resizeHandles val="exact"/>
        </dgm:presLayoutVars>
      </dgm:prSet>
      <dgm:spPr/>
      <dgm:t>
        <a:bodyPr/>
        <a:lstStyle/>
        <a:p>
          <a:endParaRPr lang="es-MX"/>
        </a:p>
      </dgm:t>
    </dgm:pt>
    <dgm:pt modelId="{96805DE2-3EF2-41B3-87CC-9CA1CC08AE16}" type="pres">
      <dgm:prSet presAssocID="{3027FDAB-052C-41B1-9C6F-3DD0F82AF0D8}" presName="compNode" presStyleCnt="0"/>
      <dgm:spPr/>
    </dgm:pt>
    <dgm:pt modelId="{2B2ED2F5-7A23-41A0-BBDF-2FBAE4DADDDF}" type="pres">
      <dgm:prSet presAssocID="{3027FDAB-052C-41B1-9C6F-3DD0F82AF0D8}" presName="bgRect" presStyleLbl="bgShp" presStyleIdx="0" presStyleCnt="3"/>
      <dgm:spPr/>
    </dgm:pt>
    <dgm:pt modelId="{D24B0520-573E-4D4B-97CE-0FF851A251F5}" type="pres">
      <dgm:prSet presAssocID="{3027FDAB-052C-41B1-9C6F-3DD0F82AF0D8}"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s-MX"/>
        </a:p>
      </dgm:t>
      <dgm:extLst>
        <a:ext uri="{E40237B7-FDA0-4F09-8148-C483321AD2D9}">
          <dgm14:cNvPr xmlns:dgm14="http://schemas.microsoft.com/office/drawing/2010/diagram" id="0" name="" descr="Question mark"/>
        </a:ext>
      </dgm:extLst>
    </dgm:pt>
    <dgm:pt modelId="{461703C9-44D7-44AD-8B47-781CCCFB4575}" type="pres">
      <dgm:prSet presAssocID="{3027FDAB-052C-41B1-9C6F-3DD0F82AF0D8}" presName="spaceRect" presStyleCnt="0"/>
      <dgm:spPr/>
    </dgm:pt>
    <dgm:pt modelId="{44888D55-8EE2-4810-BF35-3EA99AD99A45}" type="pres">
      <dgm:prSet presAssocID="{3027FDAB-052C-41B1-9C6F-3DD0F82AF0D8}" presName="parTx" presStyleLbl="revTx" presStyleIdx="0" presStyleCnt="3">
        <dgm:presLayoutVars>
          <dgm:chMax val="0"/>
          <dgm:chPref val="0"/>
        </dgm:presLayoutVars>
      </dgm:prSet>
      <dgm:spPr/>
      <dgm:t>
        <a:bodyPr/>
        <a:lstStyle/>
        <a:p>
          <a:endParaRPr lang="es-MX"/>
        </a:p>
      </dgm:t>
    </dgm:pt>
    <dgm:pt modelId="{0A65E7F0-9C12-45EE-A6FB-962ABAA55962}" type="pres">
      <dgm:prSet presAssocID="{5B9C186B-A146-43A2-99AB-2A492CE7EDA4}" presName="sibTrans" presStyleCnt="0"/>
      <dgm:spPr/>
    </dgm:pt>
    <dgm:pt modelId="{ACDE7B4F-8FD2-4A25-BBBE-A255431CB12B}" type="pres">
      <dgm:prSet presAssocID="{1C5D4551-F2AB-4AA6-AAFE-6851C8CF0873}" presName="compNode" presStyleCnt="0"/>
      <dgm:spPr/>
    </dgm:pt>
    <dgm:pt modelId="{D9FB20B4-868E-4E43-8945-5BCBCBF648A1}" type="pres">
      <dgm:prSet presAssocID="{1C5D4551-F2AB-4AA6-AAFE-6851C8CF0873}" presName="bgRect" presStyleLbl="bgShp" presStyleIdx="1" presStyleCnt="3"/>
      <dgm:spPr/>
    </dgm:pt>
    <dgm:pt modelId="{11FB9821-F9DC-4377-AF2F-79742C04FC4E}" type="pres">
      <dgm:prSet presAssocID="{1C5D4551-F2AB-4AA6-AAFE-6851C8CF0873}"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s-MX"/>
        </a:p>
      </dgm:t>
      <dgm:extLst>
        <a:ext uri="{E40237B7-FDA0-4F09-8148-C483321AD2D9}">
          <dgm14:cNvPr xmlns:dgm14="http://schemas.microsoft.com/office/drawing/2010/diagram" id="0" name="" descr="Diana"/>
        </a:ext>
      </dgm:extLst>
    </dgm:pt>
    <dgm:pt modelId="{E52CD781-CC6A-4287-A480-AAED4AE92142}" type="pres">
      <dgm:prSet presAssocID="{1C5D4551-F2AB-4AA6-AAFE-6851C8CF0873}" presName="spaceRect" presStyleCnt="0"/>
      <dgm:spPr/>
    </dgm:pt>
    <dgm:pt modelId="{483BB0FC-18CB-481C-874D-CB090E14F731}" type="pres">
      <dgm:prSet presAssocID="{1C5D4551-F2AB-4AA6-AAFE-6851C8CF0873}" presName="parTx" presStyleLbl="revTx" presStyleIdx="1" presStyleCnt="3">
        <dgm:presLayoutVars>
          <dgm:chMax val="0"/>
          <dgm:chPref val="0"/>
        </dgm:presLayoutVars>
      </dgm:prSet>
      <dgm:spPr/>
      <dgm:t>
        <a:bodyPr/>
        <a:lstStyle/>
        <a:p>
          <a:endParaRPr lang="es-MX"/>
        </a:p>
      </dgm:t>
    </dgm:pt>
    <dgm:pt modelId="{C91C9D99-72B5-4787-A0CC-C6296736A09E}" type="pres">
      <dgm:prSet presAssocID="{5B612D47-17C2-4914-AB76-4D043A55143C}" presName="sibTrans" presStyleCnt="0"/>
      <dgm:spPr/>
    </dgm:pt>
    <dgm:pt modelId="{9681C660-B541-4EB4-A3B1-AEC36997E4AC}" type="pres">
      <dgm:prSet presAssocID="{F27EAF14-FCAD-4E3A-A32A-DEBDDB91E3B0}" presName="compNode" presStyleCnt="0"/>
      <dgm:spPr/>
    </dgm:pt>
    <dgm:pt modelId="{36EC3251-3470-44F8-BF72-6664151AA246}" type="pres">
      <dgm:prSet presAssocID="{F27EAF14-FCAD-4E3A-A32A-DEBDDB91E3B0}" presName="bgRect" presStyleLbl="bgShp" presStyleIdx="2" presStyleCnt="3"/>
      <dgm:spPr/>
    </dgm:pt>
    <dgm:pt modelId="{CAE014AC-D60D-4421-9A1D-BBC42F099D39}" type="pres">
      <dgm:prSet presAssocID="{F27EAF14-FCAD-4E3A-A32A-DEBDDB91E3B0}"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s-MX"/>
        </a:p>
      </dgm:t>
      <dgm:extLst>
        <a:ext uri="{E40237B7-FDA0-4F09-8148-C483321AD2D9}">
          <dgm14:cNvPr xmlns:dgm14="http://schemas.microsoft.com/office/drawing/2010/diagram" id="0" name="" descr="Marca de verificación"/>
        </a:ext>
      </dgm:extLst>
    </dgm:pt>
    <dgm:pt modelId="{3FAAFE78-00C5-48BF-A296-6A8E7EF2BD0A}" type="pres">
      <dgm:prSet presAssocID="{F27EAF14-FCAD-4E3A-A32A-DEBDDB91E3B0}" presName="spaceRect" presStyleCnt="0"/>
      <dgm:spPr/>
    </dgm:pt>
    <dgm:pt modelId="{9E05D963-57C7-4C4B-B70E-E22C0B4BC9A7}" type="pres">
      <dgm:prSet presAssocID="{F27EAF14-FCAD-4E3A-A32A-DEBDDB91E3B0}" presName="parTx" presStyleLbl="revTx" presStyleIdx="2" presStyleCnt="3">
        <dgm:presLayoutVars>
          <dgm:chMax val="0"/>
          <dgm:chPref val="0"/>
        </dgm:presLayoutVars>
      </dgm:prSet>
      <dgm:spPr/>
      <dgm:t>
        <a:bodyPr/>
        <a:lstStyle/>
        <a:p>
          <a:endParaRPr lang="es-MX"/>
        </a:p>
      </dgm:t>
    </dgm:pt>
  </dgm:ptLst>
  <dgm:cxnLst>
    <dgm:cxn modelId="{8BC176ED-F7C6-4877-B90F-C2827EFA6AA6}" type="presOf" srcId="{3027FDAB-052C-41B1-9C6F-3DD0F82AF0D8}" destId="{44888D55-8EE2-4810-BF35-3EA99AD99A45}" srcOrd="0" destOrd="0" presId="urn:microsoft.com/office/officeart/2018/2/layout/IconVerticalSolidList"/>
    <dgm:cxn modelId="{3EF4FE4E-4E90-41BD-BFF1-1F759750BAB9}" srcId="{CEF57B1D-7E32-42ED-9DF3-25EDB041D985}" destId="{3027FDAB-052C-41B1-9C6F-3DD0F82AF0D8}" srcOrd="0" destOrd="0" parTransId="{5DE3E02D-32B8-4CB2-8E14-6900F72F0736}" sibTransId="{5B9C186B-A146-43A2-99AB-2A492CE7EDA4}"/>
    <dgm:cxn modelId="{A238C7BC-1B6D-46AE-AAE0-8B28690D3BB6}" srcId="{CEF57B1D-7E32-42ED-9DF3-25EDB041D985}" destId="{F27EAF14-FCAD-4E3A-A32A-DEBDDB91E3B0}" srcOrd="2" destOrd="0" parTransId="{E24507B4-31D1-4FEA-985D-4C586FC100C0}" sibTransId="{66209095-B5F7-40D4-9473-9133E2A69D5C}"/>
    <dgm:cxn modelId="{CBD31CF5-9CC4-41DA-B839-FE5BBE68E152}" type="presOf" srcId="{F27EAF14-FCAD-4E3A-A32A-DEBDDB91E3B0}" destId="{9E05D963-57C7-4C4B-B70E-E22C0B4BC9A7}" srcOrd="0" destOrd="0" presId="urn:microsoft.com/office/officeart/2018/2/layout/IconVerticalSolidList"/>
    <dgm:cxn modelId="{F280AABB-E1AA-401E-85B0-838F3E90C6CF}" srcId="{CEF57B1D-7E32-42ED-9DF3-25EDB041D985}" destId="{1C5D4551-F2AB-4AA6-AAFE-6851C8CF0873}" srcOrd="1" destOrd="0" parTransId="{9A9AB4F5-D9E6-4DD3-A43A-C1123B9D2517}" sibTransId="{5B612D47-17C2-4914-AB76-4D043A55143C}"/>
    <dgm:cxn modelId="{BC10290A-741F-43C4-AA05-5DE79E59B1C0}" type="presOf" srcId="{1C5D4551-F2AB-4AA6-AAFE-6851C8CF0873}" destId="{483BB0FC-18CB-481C-874D-CB090E14F731}" srcOrd="0" destOrd="0" presId="urn:microsoft.com/office/officeart/2018/2/layout/IconVerticalSolidList"/>
    <dgm:cxn modelId="{055EC3DF-1705-442C-A6A5-E994B44E3ED8}" type="presOf" srcId="{CEF57B1D-7E32-42ED-9DF3-25EDB041D985}" destId="{491B21A6-51C1-48AA-ADCC-94DB61A556CD}" srcOrd="0" destOrd="0" presId="urn:microsoft.com/office/officeart/2018/2/layout/IconVerticalSolidList"/>
    <dgm:cxn modelId="{16A4F0F9-73FC-471D-BC12-F161E00531A2}" type="presParOf" srcId="{491B21A6-51C1-48AA-ADCC-94DB61A556CD}" destId="{96805DE2-3EF2-41B3-87CC-9CA1CC08AE16}" srcOrd="0" destOrd="0" presId="urn:microsoft.com/office/officeart/2018/2/layout/IconVerticalSolidList"/>
    <dgm:cxn modelId="{8B8BFCF5-5D52-4D5A-9BEC-2AF598F721C7}" type="presParOf" srcId="{96805DE2-3EF2-41B3-87CC-9CA1CC08AE16}" destId="{2B2ED2F5-7A23-41A0-BBDF-2FBAE4DADDDF}" srcOrd="0" destOrd="0" presId="urn:microsoft.com/office/officeart/2018/2/layout/IconVerticalSolidList"/>
    <dgm:cxn modelId="{54580E91-582A-41F3-A47A-C5B163D28222}" type="presParOf" srcId="{96805DE2-3EF2-41B3-87CC-9CA1CC08AE16}" destId="{D24B0520-573E-4D4B-97CE-0FF851A251F5}" srcOrd="1" destOrd="0" presId="urn:microsoft.com/office/officeart/2018/2/layout/IconVerticalSolidList"/>
    <dgm:cxn modelId="{B0FA220E-6AF2-47A9-B837-ECE6DA0D0414}" type="presParOf" srcId="{96805DE2-3EF2-41B3-87CC-9CA1CC08AE16}" destId="{461703C9-44D7-44AD-8B47-781CCCFB4575}" srcOrd="2" destOrd="0" presId="urn:microsoft.com/office/officeart/2018/2/layout/IconVerticalSolidList"/>
    <dgm:cxn modelId="{5E1D7666-8468-4936-887F-7A041AAE0D9A}" type="presParOf" srcId="{96805DE2-3EF2-41B3-87CC-9CA1CC08AE16}" destId="{44888D55-8EE2-4810-BF35-3EA99AD99A45}" srcOrd="3" destOrd="0" presId="urn:microsoft.com/office/officeart/2018/2/layout/IconVerticalSolidList"/>
    <dgm:cxn modelId="{48115C22-5266-4020-BB15-FC174CAF714F}" type="presParOf" srcId="{491B21A6-51C1-48AA-ADCC-94DB61A556CD}" destId="{0A65E7F0-9C12-45EE-A6FB-962ABAA55962}" srcOrd="1" destOrd="0" presId="urn:microsoft.com/office/officeart/2018/2/layout/IconVerticalSolidList"/>
    <dgm:cxn modelId="{640D51D6-E86E-434A-B1EF-C81A73CE2B9D}" type="presParOf" srcId="{491B21A6-51C1-48AA-ADCC-94DB61A556CD}" destId="{ACDE7B4F-8FD2-4A25-BBBE-A255431CB12B}" srcOrd="2" destOrd="0" presId="urn:microsoft.com/office/officeart/2018/2/layout/IconVerticalSolidList"/>
    <dgm:cxn modelId="{4804FB1C-8CF0-4EFC-A1D6-4573D6D5BCF3}" type="presParOf" srcId="{ACDE7B4F-8FD2-4A25-BBBE-A255431CB12B}" destId="{D9FB20B4-868E-4E43-8945-5BCBCBF648A1}" srcOrd="0" destOrd="0" presId="urn:microsoft.com/office/officeart/2018/2/layout/IconVerticalSolidList"/>
    <dgm:cxn modelId="{5A594144-C7AF-4C18-890F-A618AD1360AC}" type="presParOf" srcId="{ACDE7B4F-8FD2-4A25-BBBE-A255431CB12B}" destId="{11FB9821-F9DC-4377-AF2F-79742C04FC4E}" srcOrd="1" destOrd="0" presId="urn:microsoft.com/office/officeart/2018/2/layout/IconVerticalSolidList"/>
    <dgm:cxn modelId="{D9EA5192-4E27-41F2-A17F-B33AD0477411}" type="presParOf" srcId="{ACDE7B4F-8FD2-4A25-BBBE-A255431CB12B}" destId="{E52CD781-CC6A-4287-A480-AAED4AE92142}" srcOrd="2" destOrd="0" presId="urn:microsoft.com/office/officeart/2018/2/layout/IconVerticalSolidList"/>
    <dgm:cxn modelId="{FDDBC98A-DA06-4844-9000-A77F8E789A48}" type="presParOf" srcId="{ACDE7B4F-8FD2-4A25-BBBE-A255431CB12B}" destId="{483BB0FC-18CB-481C-874D-CB090E14F731}" srcOrd="3" destOrd="0" presId="urn:microsoft.com/office/officeart/2018/2/layout/IconVerticalSolidList"/>
    <dgm:cxn modelId="{F82F56BF-C8D7-4790-AB73-B81AF6388DCB}" type="presParOf" srcId="{491B21A6-51C1-48AA-ADCC-94DB61A556CD}" destId="{C91C9D99-72B5-4787-A0CC-C6296736A09E}" srcOrd="3" destOrd="0" presId="urn:microsoft.com/office/officeart/2018/2/layout/IconVerticalSolidList"/>
    <dgm:cxn modelId="{6F6807A3-FD14-4A3B-BCD1-A231D3F84DD4}" type="presParOf" srcId="{491B21A6-51C1-48AA-ADCC-94DB61A556CD}" destId="{9681C660-B541-4EB4-A3B1-AEC36997E4AC}" srcOrd="4" destOrd="0" presId="urn:microsoft.com/office/officeart/2018/2/layout/IconVerticalSolidList"/>
    <dgm:cxn modelId="{640D2EC9-E3D5-488A-B5BB-CF823D24D4C1}" type="presParOf" srcId="{9681C660-B541-4EB4-A3B1-AEC36997E4AC}" destId="{36EC3251-3470-44F8-BF72-6664151AA246}" srcOrd="0" destOrd="0" presId="urn:microsoft.com/office/officeart/2018/2/layout/IconVerticalSolidList"/>
    <dgm:cxn modelId="{EB264128-614F-45BE-B7FA-0144B6F978FD}" type="presParOf" srcId="{9681C660-B541-4EB4-A3B1-AEC36997E4AC}" destId="{CAE014AC-D60D-4421-9A1D-BBC42F099D39}" srcOrd="1" destOrd="0" presId="urn:microsoft.com/office/officeart/2018/2/layout/IconVerticalSolidList"/>
    <dgm:cxn modelId="{6C3D99DD-F43D-4F2A-BF7E-2CAAF03F0114}" type="presParOf" srcId="{9681C660-B541-4EB4-A3B1-AEC36997E4AC}" destId="{3FAAFE78-00C5-48BF-A296-6A8E7EF2BD0A}" srcOrd="2" destOrd="0" presId="urn:microsoft.com/office/officeart/2018/2/layout/IconVerticalSolidList"/>
    <dgm:cxn modelId="{C1571D86-94DA-4CE0-806F-CBC242CD20D6}" type="presParOf" srcId="{9681C660-B541-4EB4-A3B1-AEC36997E4AC}" destId="{9E05D963-57C7-4C4B-B70E-E22C0B4BC9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7D97A-A08F-4AE3-A8E3-FCA634C29186}">
      <dsp:nvSpPr>
        <dsp:cNvPr id="0" name=""/>
        <dsp:cNvSpPr/>
      </dsp:nvSpPr>
      <dsp:spPr>
        <a:xfrm>
          <a:off x="1929" y="361865"/>
          <a:ext cx="1530844" cy="9185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dirty="0"/>
            <a:t>1. </a:t>
          </a:r>
          <a:r>
            <a:rPr lang="es-MX" sz="1900" kern="1200" dirty="0" err="1"/>
            <a:t>TestRail</a:t>
          </a:r>
          <a:endParaRPr lang="en-US" sz="1900" kern="1200" dirty="0"/>
        </a:p>
      </dsp:txBody>
      <dsp:txXfrm>
        <a:off x="1929" y="361865"/>
        <a:ext cx="1530844" cy="918506"/>
      </dsp:txXfrm>
    </dsp:sp>
    <dsp:sp modelId="{5D278C47-9003-4525-BBB0-DF32899F7FCF}">
      <dsp:nvSpPr>
        <dsp:cNvPr id="0" name=""/>
        <dsp:cNvSpPr/>
      </dsp:nvSpPr>
      <dsp:spPr>
        <a:xfrm>
          <a:off x="1685858" y="361865"/>
          <a:ext cx="1530844" cy="91850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2. TestLink</a:t>
          </a:r>
          <a:endParaRPr lang="en-US" sz="1900" kern="1200"/>
        </a:p>
      </dsp:txBody>
      <dsp:txXfrm>
        <a:off x="1685858" y="361865"/>
        <a:ext cx="1530844" cy="918506"/>
      </dsp:txXfrm>
    </dsp:sp>
    <dsp:sp modelId="{FAFFDBFC-5E8D-48BC-BEBE-6B4EA597136B}">
      <dsp:nvSpPr>
        <dsp:cNvPr id="0" name=""/>
        <dsp:cNvSpPr/>
      </dsp:nvSpPr>
      <dsp:spPr>
        <a:xfrm>
          <a:off x="3369786" y="361865"/>
          <a:ext cx="1530844" cy="918506"/>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3. JIRA + Zephyr</a:t>
          </a:r>
          <a:endParaRPr lang="en-US" sz="1900" kern="1200"/>
        </a:p>
      </dsp:txBody>
      <dsp:txXfrm>
        <a:off x="3369786" y="361865"/>
        <a:ext cx="1530844" cy="918506"/>
      </dsp:txXfrm>
    </dsp:sp>
    <dsp:sp modelId="{10BCEB29-3AFC-4583-B4F4-140C9B4B274B}">
      <dsp:nvSpPr>
        <dsp:cNvPr id="0" name=""/>
        <dsp:cNvSpPr/>
      </dsp:nvSpPr>
      <dsp:spPr>
        <a:xfrm>
          <a:off x="5053715" y="361865"/>
          <a:ext cx="1530844" cy="918506"/>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4. PractiTest</a:t>
          </a:r>
          <a:endParaRPr lang="en-US" sz="1900" kern="1200"/>
        </a:p>
      </dsp:txBody>
      <dsp:txXfrm>
        <a:off x="5053715" y="361865"/>
        <a:ext cx="1530844" cy="918506"/>
      </dsp:txXfrm>
    </dsp:sp>
    <dsp:sp modelId="{500DD041-3575-435C-AA8B-890A84A72982}">
      <dsp:nvSpPr>
        <dsp:cNvPr id="0" name=""/>
        <dsp:cNvSpPr/>
      </dsp:nvSpPr>
      <dsp:spPr>
        <a:xfrm>
          <a:off x="1929" y="1433456"/>
          <a:ext cx="1530844" cy="918506"/>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5. Prueba de q</a:t>
          </a:r>
          <a:endParaRPr lang="en-US" sz="1900" kern="1200"/>
        </a:p>
      </dsp:txBody>
      <dsp:txXfrm>
        <a:off x="1929" y="1433456"/>
        <a:ext cx="1530844" cy="918506"/>
      </dsp:txXfrm>
    </dsp:sp>
    <dsp:sp modelId="{D21F6E8D-7706-4E7E-AE33-50B40CE57DA6}">
      <dsp:nvSpPr>
        <dsp:cNvPr id="0" name=""/>
        <dsp:cNvSpPr/>
      </dsp:nvSpPr>
      <dsp:spPr>
        <a:xfrm>
          <a:off x="1685858" y="1433456"/>
          <a:ext cx="1530844" cy="91850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6. TestCollab</a:t>
          </a:r>
          <a:endParaRPr lang="en-US" sz="1900" kern="1200"/>
        </a:p>
      </dsp:txBody>
      <dsp:txXfrm>
        <a:off x="1685858" y="1433456"/>
        <a:ext cx="1530844" cy="918506"/>
      </dsp:txXfrm>
    </dsp:sp>
    <dsp:sp modelId="{D317C8CE-95B1-48BF-9B97-CC927320EA9F}">
      <dsp:nvSpPr>
        <dsp:cNvPr id="0" name=""/>
        <dsp:cNvSpPr/>
      </dsp:nvSpPr>
      <dsp:spPr>
        <a:xfrm>
          <a:off x="3369786" y="1433456"/>
          <a:ext cx="1530844" cy="918506"/>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7. TestLodge</a:t>
          </a:r>
          <a:endParaRPr lang="en-US" sz="1900" kern="1200"/>
        </a:p>
      </dsp:txBody>
      <dsp:txXfrm>
        <a:off x="3369786" y="1433456"/>
        <a:ext cx="1530844" cy="918506"/>
      </dsp:txXfrm>
    </dsp:sp>
    <dsp:sp modelId="{91AF43F7-642F-43F8-A1A9-B649FE416DBF}">
      <dsp:nvSpPr>
        <dsp:cNvPr id="0" name=""/>
        <dsp:cNvSpPr/>
      </dsp:nvSpPr>
      <dsp:spPr>
        <a:xfrm>
          <a:off x="5053715" y="1433456"/>
          <a:ext cx="1530844" cy="918506"/>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8. QACoverage</a:t>
          </a:r>
          <a:endParaRPr lang="en-US" sz="1900" kern="1200"/>
        </a:p>
      </dsp:txBody>
      <dsp:txXfrm>
        <a:off x="5053715" y="1433456"/>
        <a:ext cx="1530844" cy="918506"/>
      </dsp:txXfrm>
    </dsp:sp>
    <dsp:sp modelId="{44A9ACB9-2806-4A86-855C-845E79B5E481}">
      <dsp:nvSpPr>
        <dsp:cNvPr id="0" name=""/>
        <dsp:cNvSpPr/>
      </dsp:nvSpPr>
      <dsp:spPr>
        <a:xfrm>
          <a:off x="1685858" y="2505047"/>
          <a:ext cx="1530844" cy="918506"/>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9. TestCaseLab</a:t>
          </a:r>
          <a:endParaRPr lang="en-US" sz="1900" kern="1200"/>
        </a:p>
      </dsp:txBody>
      <dsp:txXfrm>
        <a:off x="1685858" y="2505047"/>
        <a:ext cx="1530844" cy="918506"/>
      </dsp:txXfrm>
    </dsp:sp>
    <dsp:sp modelId="{6C6083EF-CA3D-49DA-AFF5-A2C846E447EF}">
      <dsp:nvSpPr>
        <dsp:cNvPr id="0" name=""/>
        <dsp:cNvSpPr/>
      </dsp:nvSpPr>
      <dsp:spPr>
        <a:xfrm>
          <a:off x="3369786" y="2505047"/>
          <a:ext cx="1530844" cy="918506"/>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s-MX" sz="1900" kern="1200"/>
            <a:t>10. EasyQA</a:t>
          </a:r>
          <a:endParaRPr lang="en-US" sz="1900" kern="1200"/>
        </a:p>
      </dsp:txBody>
      <dsp:txXfrm>
        <a:off x="3369786" y="2505047"/>
        <a:ext cx="1530844" cy="918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A3F5A-BC4C-425E-B452-C55BC1A4F7F3}">
      <dsp:nvSpPr>
        <dsp:cNvPr id="0" name=""/>
        <dsp:cNvSpPr/>
      </dsp:nvSpPr>
      <dsp:spPr>
        <a:xfrm>
          <a:off x="2003269" y="1623"/>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Probar si el software no hace lo que debe.</a:t>
          </a:r>
          <a:endParaRPr lang="en-US" sz="1000" kern="1200"/>
        </a:p>
      </dsp:txBody>
      <dsp:txXfrm>
        <a:off x="2508870" y="1623"/>
        <a:ext cx="1011202" cy="1668483"/>
      </dsp:txXfrm>
    </dsp:sp>
    <dsp:sp modelId="{8CE45E2B-5DD5-43B7-9991-B3C2EB7F7829}">
      <dsp:nvSpPr>
        <dsp:cNvPr id="0" name=""/>
        <dsp:cNvSpPr/>
      </dsp:nvSpPr>
      <dsp:spPr>
        <a:xfrm rot="4320000">
          <a:off x="3700781" y="1234937"/>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Probar si el software hace lo que no debe, es decir, si provoca efectos secundarios adversos.</a:t>
          </a:r>
          <a:endParaRPr lang="en-US" sz="1000" kern="1200"/>
        </a:p>
      </dsp:txBody>
      <dsp:txXfrm rot="-5400000">
        <a:off x="4046041" y="1685854"/>
        <a:ext cx="1668483" cy="1011202"/>
      </dsp:txXfrm>
    </dsp:sp>
    <dsp:sp modelId="{4536FE03-5479-4372-B717-D7A0CF8148F5}">
      <dsp:nvSpPr>
        <dsp:cNvPr id="0" name=""/>
        <dsp:cNvSpPr/>
      </dsp:nvSpPr>
      <dsp:spPr>
        <a:xfrm rot="8640000">
          <a:off x="3052389" y="3230482"/>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Descubrir un error que aún no ha sido descubierto.</a:t>
          </a:r>
          <a:endParaRPr lang="en-US" sz="1000" kern="1200"/>
        </a:p>
      </dsp:txBody>
      <dsp:txXfrm rot="10800000">
        <a:off x="3662005" y="3550607"/>
        <a:ext cx="1011202" cy="1668483"/>
      </dsp:txXfrm>
    </dsp:sp>
    <dsp:sp modelId="{EE5DD98D-F0B9-405C-A7BF-8E63F83CB653}">
      <dsp:nvSpPr>
        <dsp:cNvPr id="0" name=""/>
        <dsp:cNvSpPr/>
      </dsp:nvSpPr>
      <dsp:spPr>
        <a:xfrm rot="12960000">
          <a:off x="954149" y="3230482"/>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a:t>Encontrar el mayor número de errores con la menor cantidad de tiempo y esfuerzo posibles.</a:t>
          </a:r>
          <a:endParaRPr lang="en-US" sz="1000" kern="1200"/>
        </a:p>
      </dsp:txBody>
      <dsp:txXfrm rot="10800000">
        <a:off x="1355735" y="3550607"/>
        <a:ext cx="1011202" cy="1668483"/>
      </dsp:txXfrm>
    </dsp:sp>
    <dsp:sp modelId="{C09E6822-FC2A-4F88-AA9E-1107DA018771}">
      <dsp:nvSpPr>
        <dsp:cNvPr id="0" name=""/>
        <dsp:cNvSpPr/>
      </dsp:nvSpPr>
      <dsp:spPr>
        <a:xfrm rot="17280000">
          <a:off x="305758" y="1234937"/>
          <a:ext cx="2022404" cy="2022404"/>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baseline="0" dirty="0" err="1"/>
            <a:t>Mostrar</a:t>
          </a:r>
          <a:r>
            <a:rPr lang="en-US" sz="1000" b="0" i="0" kern="1200" baseline="0" dirty="0"/>
            <a:t> hasta </a:t>
          </a:r>
          <a:r>
            <a:rPr lang="en-US" sz="1000" b="0" i="0" kern="1200" baseline="0" dirty="0" err="1"/>
            <a:t>qué</a:t>
          </a:r>
          <a:r>
            <a:rPr lang="en-US" sz="1000" b="0" i="0" kern="1200" baseline="0" dirty="0"/>
            <a:t> </a:t>
          </a:r>
          <a:r>
            <a:rPr lang="en-US" sz="1000" b="0" i="0" kern="1200" baseline="0" dirty="0" err="1"/>
            <a:t>punto</a:t>
          </a:r>
          <a:r>
            <a:rPr lang="en-US" sz="1000" b="0" i="0" kern="1200" baseline="0" dirty="0"/>
            <a:t> </a:t>
          </a:r>
          <a:r>
            <a:rPr lang="en-US" sz="1000" b="0" i="0" kern="1200" baseline="0" dirty="0" err="1"/>
            <a:t>las</a:t>
          </a:r>
          <a:r>
            <a:rPr lang="en-US" sz="1000" b="0" i="0" kern="1200" baseline="0" dirty="0"/>
            <a:t> </a:t>
          </a:r>
          <a:r>
            <a:rPr lang="en-US" sz="1000" b="0" i="0" kern="1200" baseline="0" dirty="0" err="1"/>
            <a:t>funciones</a:t>
          </a:r>
          <a:r>
            <a:rPr lang="en-US" sz="1000" b="0" i="0" kern="1200" baseline="0" dirty="0"/>
            <a:t> del software </a:t>
          </a:r>
          <a:r>
            <a:rPr lang="en-US" sz="1000" b="0" i="0" kern="1200" baseline="0" dirty="0" err="1"/>
            <a:t>operan</a:t>
          </a:r>
          <a:r>
            <a:rPr lang="en-US" sz="1000" b="0" i="0" kern="1200" baseline="0" dirty="0"/>
            <a:t> de </a:t>
          </a:r>
          <a:r>
            <a:rPr lang="en-US" sz="1000" b="0" i="0" kern="1200" baseline="0" dirty="0" err="1"/>
            <a:t>acuerdo</a:t>
          </a:r>
          <a:r>
            <a:rPr lang="en-US" sz="1000" b="0" i="0" kern="1200" baseline="0" dirty="0"/>
            <a:t> con </a:t>
          </a:r>
          <a:r>
            <a:rPr lang="en-US" sz="1000" b="0" i="0" kern="1200" baseline="0" dirty="0" err="1"/>
            <a:t>las</a:t>
          </a:r>
          <a:r>
            <a:rPr lang="en-US" sz="1000" b="0" i="0" kern="1200" baseline="0" dirty="0"/>
            <a:t> </a:t>
          </a:r>
          <a:r>
            <a:rPr lang="en-US" sz="1000" b="0" i="0" kern="1200" baseline="0" dirty="0" err="1"/>
            <a:t>especificaciones</a:t>
          </a:r>
          <a:r>
            <a:rPr lang="en-US" sz="1000" b="0" i="0" kern="1200" baseline="0" dirty="0"/>
            <a:t> y </a:t>
          </a:r>
          <a:r>
            <a:rPr lang="en-US" sz="1000" b="0" i="0" kern="1200" baseline="0" dirty="0" err="1"/>
            <a:t>requisitos</a:t>
          </a:r>
          <a:r>
            <a:rPr lang="en-US" sz="1000" b="0" i="0" kern="1200" baseline="0" dirty="0"/>
            <a:t> del </a:t>
          </a:r>
          <a:r>
            <a:rPr lang="en-US" sz="1000" b="0" i="0" kern="1200" baseline="0" dirty="0" err="1"/>
            <a:t>cliente</a:t>
          </a:r>
          <a:endParaRPr lang="en-US" sz="1000" kern="1200" dirty="0"/>
        </a:p>
      </dsp:txBody>
      <dsp:txXfrm rot="5400000">
        <a:off x="314420" y="1685854"/>
        <a:ext cx="1668483" cy="10112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D2F5-7A23-41A0-BBDF-2FBAE4DADDDF}">
      <dsp:nvSpPr>
        <dsp:cNvPr id="0" name=""/>
        <dsp:cNvSpPr/>
      </dsp:nvSpPr>
      <dsp:spPr>
        <a:xfrm>
          <a:off x="0" y="1942"/>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B0520-573E-4D4B-97CE-0FF851A251F5}">
      <dsp:nvSpPr>
        <dsp:cNvPr id="0" name=""/>
        <dsp:cNvSpPr/>
      </dsp:nvSpPr>
      <dsp:spPr>
        <a:xfrm>
          <a:off x="301593" y="226268"/>
          <a:ext cx="548888" cy="54835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88D55-8EE2-4810-BF35-3EA99AD99A45}">
      <dsp:nvSpPr>
        <dsp:cNvPr id="0" name=""/>
        <dsp:cNvSpPr/>
      </dsp:nvSpPr>
      <dsp:spPr>
        <a:xfrm>
          <a:off x="1152075" y="1942"/>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Alta probabilidad de encontrar un error. El ingeniero de software debe tener un alto nivel de entendimiento de la aplicación a construir para poder diseñar casos de prueba que encuentren el mayor número de defectos.</a:t>
          </a:r>
          <a:endParaRPr lang="en-US" sz="1400" kern="1200"/>
        </a:p>
      </dsp:txBody>
      <dsp:txXfrm>
        <a:off x="1152075" y="1942"/>
        <a:ext cx="7111934" cy="1152785"/>
      </dsp:txXfrm>
    </dsp:sp>
    <dsp:sp modelId="{D9FB20B4-868E-4E43-8945-5BCBCBF648A1}">
      <dsp:nvSpPr>
        <dsp:cNvPr id="0" name=""/>
        <dsp:cNvSpPr/>
      </dsp:nvSpPr>
      <dsp:spPr>
        <a:xfrm>
          <a:off x="0" y="1364325"/>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FB9821-F9DC-4377-AF2F-79742C04FC4E}">
      <dsp:nvSpPr>
        <dsp:cNvPr id="0" name=""/>
        <dsp:cNvSpPr/>
      </dsp:nvSpPr>
      <dsp:spPr>
        <a:xfrm>
          <a:off x="301593" y="1588651"/>
          <a:ext cx="548888" cy="54835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BB0FC-18CB-481C-874D-CB090E14F731}">
      <dsp:nvSpPr>
        <dsp:cNvPr id="0" name=""/>
        <dsp:cNvSpPr/>
      </dsp:nvSpPr>
      <dsp:spPr>
        <a:xfrm>
          <a:off x="1152075" y="1364325"/>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No debe ser redundante. Uno de los objetivos de las pruebas es encontrar el mayor número de errores con la menor cantidad de tiempo y esfuerzo posibles, por lo cual no se deben diseñar casos de prueba que tengan el mismo propósito que otros, sino que se debe tratar de diseñar el menor número de casos de prueba que permitan probar adecuadamente el software y optimizar los recursos.</a:t>
          </a:r>
          <a:br>
            <a:rPr lang="es-MX" sz="1400" b="0" i="0" kern="1200"/>
          </a:br>
          <a:endParaRPr lang="en-US" sz="1400" kern="1200"/>
        </a:p>
      </dsp:txBody>
      <dsp:txXfrm>
        <a:off x="1152075" y="1364325"/>
        <a:ext cx="7111934" cy="1152785"/>
      </dsp:txXfrm>
    </dsp:sp>
    <dsp:sp modelId="{36EC3251-3470-44F8-BF72-6664151AA246}">
      <dsp:nvSpPr>
        <dsp:cNvPr id="0" name=""/>
        <dsp:cNvSpPr/>
      </dsp:nvSpPr>
      <dsp:spPr>
        <a:xfrm>
          <a:off x="0" y="2726708"/>
          <a:ext cx="8596312" cy="997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014AC-D60D-4421-9A1D-BBC42F099D39}">
      <dsp:nvSpPr>
        <dsp:cNvPr id="0" name=""/>
        <dsp:cNvSpPr/>
      </dsp:nvSpPr>
      <dsp:spPr>
        <a:xfrm>
          <a:off x="301593" y="2951034"/>
          <a:ext cx="548888" cy="54835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05D963-57C7-4C4B-B70E-E22C0B4BC9A7}">
      <dsp:nvSpPr>
        <dsp:cNvPr id="0" name=""/>
        <dsp:cNvSpPr/>
      </dsp:nvSpPr>
      <dsp:spPr>
        <a:xfrm>
          <a:off x="1152075" y="2726708"/>
          <a:ext cx="7111934" cy="1152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3" tIns="122003" rIns="122003" bIns="122003" numCol="1" spcCol="1270" anchor="ctr" anchorCtr="0">
          <a:noAutofit/>
        </a:bodyPr>
        <a:lstStyle/>
        <a:p>
          <a:pPr lvl="0" algn="l" defTabSz="622300">
            <a:lnSpc>
              <a:spcPct val="100000"/>
            </a:lnSpc>
            <a:spcBef>
              <a:spcPct val="0"/>
            </a:spcBef>
            <a:spcAft>
              <a:spcPct val="35000"/>
            </a:spcAft>
          </a:pPr>
          <a:r>
            <a:rPr lang="es-MX" sz="1400" b="0" i="0" kern="1200"/>
            <a:t>Una buena prueba no debería ser ni demasiado sencilla ni demasiado compleja</a:t>
          </a:r>
          <a:endParaRPr lang="en-US" sz="1400" kern="1200"/>
        </a:p>
      </dsp:txBody>
      <dsp:txXfrm>
        <a:off x="1152075" y="2726708"/>
        <a:ext cx="7111934" cy="11527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46672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72966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5603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071439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4067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40144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125083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4085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93494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3D3324E-63F0-4E38-9229-6CEE9B87BCFE}" type="datetimeFigureOut">
              <a:rPr lang="es-MX" smtClean="0"/>
              <a:t>09/10/2020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41389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3D3324E-63F0-4E38-9229-6CEE9B87BCFE}" type="datetimeFigureOut">
              <a:rPr lang="es-MX" smtClean="0"/>
              <a:t>09/10/2020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1636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3D3324E-63F0-4E38-9229-6CEE9B87BCFE}" type="datetimeFigureOut">
              <a:rPr lang="es-MX" smtClean="0"/>
              <a:t>09/10/2020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5560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3D3324E-63F0-4E38-9229-6CEE9B87BCFE}" type="datetimeFigureOut">
              <a:rPr lang="es-MX" smtClean="0"/>
              <a:t>09/10/2020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139940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3324E-63F0-4E38-9229-6CEE9B87BCFE}" type="datetimeFigureOut">
              <a:rPr lang="es-MX" smtClean="0"/>
              <a:t>09/10/2020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399843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D3324E-63F0-4E38-9229-6CEE9B87BCFE}" type="datetimeFigureOut">
              <a:rPr lang="es-MX" smtClean="0"/>
              <a:t>09/10/2020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186720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3D3324E-63F0-4E38-9229-6CEE9B87BCFE}" type="datetimeFigureOut">
              <a:rPr lang="es-MX" smtClean="0"/>
              <a:t>09/10/2020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B5AC170-2183-4BA1-AB15-0ABC2A124B9C}" type="slidenum">
              <a:rPr lang="es-MX" smtClean="0"/>
              <a:t>‹Nº›</a:t>
            </a:fld>
            <a:endParaRPr lang="es-MX"/>
          </a:p>
        </p:txBody>
      </p:sp>
    </p:spTree>
    <p:extLst>
      <p:ext uri="{BB962C8B-B14F-4D97-AF65-F5344CB8AC3E}">
        <p14:creationId xmlns:p14="http://schemas.microsoft.com/office/powerpoint/2010/main" val="22767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D3324E-63F0-4E38-9229-6CEE9B87BCFE}" type="datetimeFigureOut">
              <a:rPr lang="es-MX" smtClean="0"/>
              <a:t>09/10/2020</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5AC170-2183-4BA1-AB15-0ABC2A124B9C}" type="slidenum">
              <a:rPr lang="es-MX" smtClean="0"/>
              <a:t>‹Nº›</a:t>
            </a:fld>
            <a:endParaRPr lang="es-MX"/>
          </a:p>
        </p:txBody>
      </p:sp>
    </p:spTree>
    <p:extLst>
      <p:ext uri="{BB962C8B-B14F-4D97-AF65-F5344CB8AC3E}">
        <p14:creationId xmlns:p14="http://schemas.microsoft.com/office/powerpoint/2010/main" val="87308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B3B9DBC-97CC-4A18-B4A6-66E2402922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4492644-1D84-449E-94E4-5FC5C873D3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ítulo 2">
            <a:extLst>
              <a:ext uri="{FF2B5EF4-FFF2-40B4-BE49-F238E27FC236}">
                <a16:creationId xmlns:a16="http://schemas.microsoft.com/office/drawing/2014/main" xmlns="" id="{7A358A71-D09D-4BD0-B405-1D6AB3A1A316}"/>
              </a:ext>
            </a:extLst>
          </p:cNvPr>
          <p:cNvSpPr>
            <a:spLocks noGrp="1"/>
          </p:cNvSpPr>
          <p:nvPr>
            <p:ph type="ctrTitle"/>
          </p:nvPr>
        </p:nvSpPr>
        <p:spPr>
          <a:xfrm>
            <a:off x="795342" y="898098"/>
            <a:ext cx="8272458" cy="3189507"/>
          </a:xfrm>
        </p:spPr>
        <p:txBody>
          <a:bodyPr>
            <a:normAutofit fontScale="90000"/>
          </a:bodyPr>
          <a:lstStyle/>
          <a:p>
            <a:pPr algn="l"/>
            <a:r>
              <a:rPr lang="es-MX" sz="3200" dirty="0">
                <a:solidFill>
                  <a:srgbClr val="FFFFFF"/>
                </a:solidFill>
              </a:rPr>
              <a:t>Integrantes:                                    Matriculas:</a:t>
            </a:r>
          </a:p>
          <a:p>
            <a:pPr algn="l"/>
            <a:r>
              <a:rPr lang="es-MX" sz="3200" dirty="0" err="1">
                <a:solidFill>
                  <a:srgbClr val="FFFFFF"/>
                </a:solidFill>
              </a:rPr>
              <a:t>Victor</a:t>
            </a:r>
            <a:r>
              <a:rPr lang="es-MX" sz="3200" dirty="0">
                <a:solidFill>
                  <a:srgbClr val="FFFFFF"/>
                </a:solidFill>
              </a:rPr>
              <a:t> Alejandro Escobedo        -   19170170</a:t>
            </a:r>
          </a:p>
          <a:p>
            <a:pPr algn="l"/>
            <a:r>
              <a:rPr lang="es-MX" sz="3200" dirty="0" err="1">
                <a:solidFill>
                  <a:srgbClr val="FFFFFF"/>
                </a:solidFill>
              </a:rPr>
              <a:t>Brayan</a:t>
            </a:r>
            <a:r>
              <a:rPr lang="es-MX" sz="3200" dirty="0">
                <a:solidFill>
                  <a:srgbClr val="FFFFFF"/>
                </a:solidFill>
              </a:rPr>
              <a:t> </a:t>
            </a:r>
            <a:r>
              <a:rPr lang="es-MX" sz="3200" dirty="0" err="1">
                <a:solidFill>
                  <a:srgbClr val="FFFFFF"/>
                </a:solidFill>
              </a:rPr>
              <a:t>Itai</a:t>
            </a:r>
            <a:r>
              <a:rPr lang="es-MX" sz="3200" dirty="0">
                <a:solidFill>
                  <a:srgbClr val="FFFFFF"/>
                </a:solidFill>
              </a:rPr>
              <a:t> Romero </a:t>
            </a:r>
            <a:r>
              <a:rPr lang="es-MX" sz="3200" dirty="0" err="1">
                <a:solidFill>
                  <a:srgbClr val="FFFFFF"/>
                </a:solidFill>
              </a:rPr>
              <a:t>Gandara</a:t>
            </a:r>
            <a:r>
              <a:rPr lang="es-MX" sz="3200" dirty="0">
                <a:solidFill>
                  <a:srgbClr val="FFFFFF"/>
                </a:solidFill>
              </a:rPr>
              <a:t>     -   19170141</a:t>
            </a:r>
          </a:p>
          <a:p>
            <a:pPr algn="l"/>
            <a:r>
              <a:rPr lang="es-MX" sz="3200" dirty="0">
                <a:solidFill>
                  <a:srgbClr val="FFFFFF"/>
                </a:solidFill>
              </a:rPr>
              <a:t>Lucero Alhely Barraza               </a:t>
            </a:r>
            <a:r>
              <a:rPr lang="es-MX" sz="3200" dirty="0" smtClean="0">
                <a:solidFill>
                  <a:srgbClr val="FFFFFF"/>
                </a:solidFill>
              </a:rPr>
              <a:t>  </a:t>
            </a:r>
            <a:r>
              <a:rPr lang="es-MX" sz="3200" dirty="0">
                <a:solidFill>
                  <a:srgbClr val="FFFFFF"/>
                </a:solidFill>
              </a:rPr>
              <a:t>-   17090112</a:t>
            </a:r>
          </a:p>
          <a:p>
            <a:pPr algn="l"/>
            <a:r>
              <a:rPr lang="es-MX" sz="3200" dirty="0">
                <a:solidFill>
                  <a:srgbClr val="FFFFFF"/>
                </a:solidFill>
              </a:rPr>
              <a:t>Francisco Guillermo </a:t>
            </a:r>
            <a:r>
              <a:rPr lang="es-MX" sz="3200" dirty="0" smtClean="0">
                <a:solidFill>
                  <a:srgbClr val="FFFFFF"/>
                </a:solidFill>
              </a:rPr>
              <a:t>Escobedo  </a:t>
            </a:r>
            <a:r>
              <a:rPr lang="es-MX" sz="3200" dirty="0">
                <a:solidFill>
                  <a:srgbClr val="FFFFFF"/>
                </a:solidFill>
              </a:rPr>
              <a:t>-  19170108</a:t>
            </a:r>
          </a:p>
          <a:p>
            <a:pPr algn="l"/>
            <a:endParaRPr lang="es-MX" sz="3200" dirty="0">
              <a:solidFill>
                <a:srgbClr val="FFFFFF"/>
              </a:solidFill>
            </a:endParaRPr>
          </a:p>
        </p:txBody>
      </p:sp>
      <p:sp>
        <p:nvSpPr>
          <p:cNvPr id="3" name="Subtítulo 2">
            <a:extLst>
              <a:ext uri="{FF2B5EF4-FFF2-40B4-BE49-F238E27FC236}">
                <a16:creationId xmlns:a16="http://schemas.microsoft.com/office/drawing/2014/main" xmlns="" id="{0DCF432D-A98E-4817-8082-533533473646}"/>
              </a:ext>
            </a:extLst>
          </p:cNvPr>
          <p:cNvSpPr>
            <a:spLocks noGrp="1"/>
          </p:cNvSpPr>
          <p:nvPr>
            <p:ph type="subTitle" idx="1"/>
          </p:nvPr>
        </p:nvSpPr>
        <p:spPr>
          <a:xfrm>
            <a:off x="795342" y="4377268"/>
            <a:ext cx="7970903" cy="1280582"/>
          </a:xfrm>
        </p:spPr>
        <p:txBody>
          <a:bodyPr anchor="t">
            <a:normAutofit/>
          </a:bodyPr>
          <a:lstStyle/>
          <a:p>
            <a:pPr algn="l"/>
            <a:r>
              <a:rPr lang="es-MX" sz="3200" dirty="0" smtClean="0">
                <a:solidFill>
                  <a:srgbClr val="FEFFFF"/>
                </a:solidFill>
              </a:rPr>
              <a:t>Herramientas de Casos de Prueba</a:t>
            </a:r>
          </a:p>
          <a:p>
            <a:pPr algn="l"/>
            <a:endParaRPr lang="es-MX" sz="3200" dirty="0">
              <a:solidFill>
                <a:srgbClr val="FEFFFF"/>
              </a:solidFill>
            </a:endParaRPr>
          </a:p>
        </p:txBody>
      </p:sp>
      <p:sp>
        <p:nvSpPr>
          <p:cNvPr id="13" name="Freeform 6">
            <a:extLst>
              <a:ext uri="{FF2B5EF4-FFF2-40B4-BE49-F238E27FC236}">
                <a16:creationId xmlns:a16="http://schemas.microsoft.com/office/drawing/2014/main" xmlns="" id="{94EE1A74-DEBF-434E-8B5E-7AB296ECBE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xmlns="" id="{8C7C4D4B-92D9-4FA4-A294-749E8574FF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xmlns="" id="{BADA3358-2A3F-41B0-A458-6FD1DB3AF9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xmlns="" id="{E4737216-37B2-43AD-AB08-05BFCCEFC9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Subtítulo 2">
            <a:extLst>
              <a:ext uri="{FF2B5EF4-FFF2-40B4-BE49-F238E27FC236}">
                <a16:creationId xmlns:a16="http://schemas.microsoft.com/office/drawing/2014/main" xmlns="" id="{0DCF432D-A98E-4817-8082-533533473646}"/>
              </a:ext>
            </a:extLst>
          </p:cNvPr>
          <p:cNvSpPr txBox="1">
            <a:spLocks/>
          </p:cNvSpPr>
          <p:nvPr/>
        </p:nvSpPr>
        <p:spPr>
          <a:xfrm>
            <a:off x="2211296" y="423933"/>
            <a:ext cx="7970903" cy="128058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4000" b="1" dirty="0" smtClean="0">
                <a:solidFill>
                  <a:srgbClr val="FEFFFF"/>
                </a:solidFill>
              </a:rPr>
              <a:t>Los Muñecos de Papel</a:t>
            </a:r>
            <a:endParaRPr lang="es-MX" sz="4000" b="1" dirty="0">
              <a:solidFill>
                <a:srgbClr val="FEFFFF"/>
              </a:solidFill>
            </a:endParaRPr>
          </a:p>
        </p:txBody>
      </p:sp>
    </p:spTree>
    <p:extLst>
      <p:ext uri="{BB962C8B-B14F-4D97-AF65-F5344CB8AC3E}">
        <p14:creationId xmlns:p14="http://schemas.microsoft.com/office/powerpoint/2010/main" val="222133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396" y="89353"/>
            <a:ext cx="6029230" cy="6587492"/>
          </a:xfrm>
          <a:prstGeom prst="rect">
            <a:avLst/>
          </a:prstGeom>
        </p:spPr>
      </p:pic>
    </p:spTree>
    <p:extLst>
      <p:ext uri="{BB962C8B-B14F-4D97-AF65-F5344CB8AC3E}">
        <p14:creationId xmlns:p14="http://schemas.microsoft.com/office/powerpoint/2010/main" val="371306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Mantis</a:t>
            </a:r>
            <a:endParaRPr lang="es-MX" dirty="0"/>
          </a:p>
        </p:txBody>
      </p:sp>
      <p:sp>
        <p:nvSpPr>
          <p:cNvPr id="3" name="Marcador de contenido 2"/>
          <p:cNvSpPr>
            <a:spLocks noGrp="1"/>
          </p:cNvSpPr>
          <p:nvPr>
            <p:ph idx="1"/>
          </p:nvPr>
        </p:nvSpPr>
        <p:spPr>
          <a:xfrm>
            <a:off x="646981" y="1397977"/>
            <a:ext cx="10706819" cy="5266592"/>
          </a:xfrm>
        </p:spPr>
        <p:txBody>
          <a:bodyPr>
            <a:normAutofit/>
          </a:bodyPr>
          <a:lstStyle/>
          <a:p>
            <a:pPr marL="0" indent="0" algn="just">
              <a:buNone/>
            </a:pPr>
            <a:r>
              <a:rPr lang="es-MX" b="1" dirty="0" err="1"/>
              <a:t>MantisBT</a:t>
            </a:r>
            <a:r>
              <a:rPr lang="es-MX" b="1" dirty="0"/>
              <a:t> </a:t>
            </a:r>
            <a:r>
              <a:rPr lang="es-MX" dirty="0"/>
              <a:t>es una herramienta de seguimiento de problemas e incidencias (</a:t>
            </a:r>
            <a:r>
              <a:rPr lang="es-MX" dirty="0" err="1"/>
              <a:t>issue</a:t>
            </a:r>
            <a:r>
              <a:rPr lang="es-MX" dirty="0"/>
              <a:t> </a:t>
            </a:r>
            <a:r>
              <a:rPr lang="es-MX" dirty="0" err="1"/>
              <a:t>tracker</a:t>
            </a:r>
            <a:r>
              <a:rPr lang="es-MX" dirty="0"/>
              <a:t>) de fuente de código abierto (Open </a:t>
            </a:r>
            <a:r>
              <a:rPr lang="es-MX" dirty="0" err="1"/>
              <a:t>Source</a:t>
            </a:r>
            <a:r>
              <a:rPr lang="es-MX" dirty="0" smtClean="0"/>
              <a:t>).</a:t>
            </a:r>
          </a:p>
          <a:p>
            <a:pPr marL="0" indent="0">
              <a:buNone/>
            </a:pPr>
            <a:r>
              <a:rPr lang="es-MX" dirty="0" err="1"/>
              <a:t>MantisBT</a:t>
            </a:r>
            <a:r>
              <a:rPr lang="es-MX" dirty="0"/>
              <a:t> es una herramienta Web que puede ser instalada en cualquier Sistema que soporte PHP, tales como Windows, Linux, Mac, Solaris, AS400 /i5.</a:t>
            </a:r>
          </a:p>
          <a:p>
            <a:pPr marL="0" indent="0">
              <a:buNone/>
            </a:pPr>
            <a:r>
              <a:rPr lang="es-MX" dirty="0"/>
              <a:t>Puede trabajar con distintas bases de datos (</a:t>
            </a:r>
            <a:r>
              <a:rPr lang="es-MX" dirty="0" err="1"/>
              <a:t>MySQL</a:t>
            </a:r>
            <a:r>
              <a:rPr lang="es-MX" dirty="0"/>
              <a:t>, MS SQL, </a:t>
            </a:r>
            <a:r>
              <a:rPr lang="es-MX" dirty="0" err="1"/>
              <a:t>PostgreSQL</a:t>
            </a:r>
            <a:r>
              <a:rPr lang="es-MX" dirty="0"/>
              <a:t>). Además, proporciona servicios Web que permiten otras aplicaciones interactuar con </a:t>
            </a:r>
            <a:r>
              <a:rPr lang="es-MX" dirty="0" err="1"/>
              <a:t>MantisBT</a:t>
            </a:r>
            <a:r>
              <a:rPr lang="es-MX" dirty="0"/>
              <a:t>.</a:t>
            </a:r>
          </a:p>
          <a:p>
            <a:pPr marL="0" indent="0" algn="just">
              <a:buNone/>
            </a:pPr>
            <a:endParaRPr lang="es-MX" dirty="0"/>
          </a:p>
        </p:txBody>
      </p:sp>
      <p:pic>
        <p:nvPicPr>
          <p:cNvPr id="8" name="Imagen 7"/>
          <p:cNvPicPr>
            <a:picLocks noChangeAspect="1"/>
          </p:cNvPicPr>
          <p:nvPr/>
        </p:nvPicPr>
        <p:blipFill>
          <a:blip r:embed="rId2">
            <a:clrChange>
              <a:clrFrom>
                <a:srgbClr val="FFFFFF"/>
              </a:clrFrom>
              <a:clrTo>
                <a:srgbClr val="FFFFFF">
                  <a:alpha val="0"/>
                </a:srgbClr>
              </a:clrTo>
            </a:clrChange>
          </a:blip>
          <a:stretch>
            <a:fillRect/>
          </a:stretch>
        </p:blipFill>
        <p:spPr>
          <a:xfrm>
            <a:off x="2769079" y="4568570"/>
            <a:ext cx="5798658" cy="2095999"/>
          </a:xfrm>
          <a:prstGeom prst="rect">
            <a:avLst/>
          </a:prstGeom>
        </p:spPr>
      </p:pic>
    </p:spTree>
    <p:extLst>
      <p:ext uri="{BB962C8B-B14F-4D97-AF65-F5344CB8AC3E}">
        <p14:creationId xmlns:p14="http://schemas.microsoft.com/office/powerpoint/2010/main" val="228978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26211"/>
            <a:ext cx="10515600" cy="5650752"/>
          </a:xfrm>
        </p:spPr>
        <p:txBody>
          <a:bodyPr>
            <a:normAutofit/>
          </a:bodyPr>
          <a:lstStyle/>
          <a:p>
            <a:pPr marL="0" indent="0">
              <a:buNone/>
            </a:pPr>
            <a:r>
              <a:rPr lang="es-MX" dirty="0" smtClean="0"/>
              <a:t>Entre </a:t>
            </a:r>
            <a:r>
              <a:rPr lang="es-MX" dirty="0"/>
              <a:t>sus funcionalidades </a:t>
            </a:r>
            <a:r>
              <a:rPr lang="es-MX" dirty="0" smtClean="0"/>
              <a:t>destacan:</a:t>
            </a:r>
          </a:p>
          <a:p>
            <a:r>
              <a:rPr lang="es-MX" dirty="0" smtClean="0"/>
              <a:t>Múltiples </a:t>
            </a:r>
            <a:r>
              <a:rPr lang="es-MX" dirty="0"/>
              <a:t>proyectos por instancia.</a:t>
            </a:r>
          </a:p>
          <a:p>
            <a:r>
              <a:rPr lang="es-MX" dirty="0"/>
              <a:t>Clasificación de </a:t>
            </a:r>
            <a:r>
              <a:rPr lang="es-MX" dirty="0" err="1"/>
              <a:t>Issues</a:t>
            </a:r>
            <a:r>
              <a:rPr lang="es-MX" dirty="0"/>
              <a:t> en proyectos, </a:t>
            </a:r>
            <a:r>
              <a:rPr lang="es-MX" dirty="0" err="1"/>
              <a:t>subproyectos</a:t>
            </a:r>
            <a:r>
              <a:rPr lang="es-MX" dirty="0"/>
              <a:t> y categorías.</a:t>
            </a:r>
          </a:p>
          <a:p>
            <a:r>
              <a:rPr lang="es-MX" dirty="0"/>
              <a:t>Diferentes niveles de acceso por proyectos.</a:t>
            </a:r>
          </a:p>
          <a:p>
            <a:r>
              <a:rPr lang="es-MX" dirty="0"/>
              <a:t>Búsqueda y filtro.</a:t>
            </a:r>
          </a:p>
          <a:p>
            <a:r>
              <a:rPr lang="es-MX" dirty="0"/>
              <a:t>Reportes y gráficos.</a:t>
            </a:r>
          </a:p>
          <a:p>
            <a:r>
              <a:rPr lang="es-MX" dirty="0"/>
              <a:t>Notificaciones por email.</a:t>
            </a:r>
          </a:p>
          <a:p>
            <a:r>
              <a:rPr lang="es-MX" dirty="0"/>
              <a:t>Archivos adjuntos.</a:t>
            </a:r>
          </a:p>
          <a:p>
            <a:r>
              <a:rPr lang="es-MX" dirty="0"/>
              <a:t>Historial de cambios.</a:t>
            </a:r>
          </a:p>
          <a:p>
            <a:r>
              <a:rPr lang="es-MX" dirty="0"/>
              <a:t>Flujo de </a:t>
            </a:r>
            <a:r>
              <a:rPr lang="es-MX" dirty="0" smtClean="0"/>
              <a:t>trabajo </a:t>
            </a:r>
            <a:r>
              <a:rPr lang="es-MX" dirty="0"/>
              <a:t>personalizable.</a:t>
            </a:r>
          </a:p>
          <a:p>
            <a:r>
              <a:rPr lang="es-MX" dirty="0"/>
              <a:t>Registro de tiempo.</a:t>
            </a:r>
          </a:p>
        </p:txBody>
      </p:sp>
      <p:pic>
        <p:nvPicPr>
          <p:cNvPr id="4" name="Imagen 3"/>
          <p:cNvPicPr>
            <a:picLocks noChangeAspect="1"/>
          </p:cNvPicPr>
          <p:nvPr/>
        </p:nvPicPr>
        <p:blipFill>
          <a:blip r:embed="rId2"/>
          <a:stretch>
            <a:fillRect/>
          </a:stretch>
        </p:blipFill>
        <p:spPr>
          <a:xfrm>
            <a:off x="4730829" y="2087592"/>
            <a:ext cx="7366281" cy="4701398"/>
          </a:xfrm>
          <a:prstGeom prst="rect">
            <a:avLst/>
          </a:prstGeom>
        </p:spPr>
      </p:pic>
    </p:spTree>
    <p:extLst>
      <p:ext uri="{BB962C8B-B14F-4D97-AF65-F5344CB8AC3E}">
        <p14:creationId xmlns:p14="http://schemas.microsoft.com/office/powerpoint/2010/main" val="2925564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41B2B8C-BA61-4D7A-9E91-BD9674B3EFAD}"/>
              </a:ext>
            </a:extLst>
          </p:cNvPr>
          <p:cNvSpPr>
            <a:spLocks noGrp="1"/>
          </p:cNvSpPr>
          <p:nvPr>
            <p:ph type="title"/>
          </p:nvPr>
        </p:nvSpPr>
        <p:spPr>
          <a:xfrm>
            <a:off x="4965430" y="629268"/>
            <a:ext cx="6586491" cy="1286160"/>
          </a:xfrm>
        </p:spPr>
        <p:txBody>
          <a:bodyPr anchor="b">
            <a:normAutofit/>
          </a:bodyPr>
          <a:lstStyle/>
          <a:p>
            <a:r>
              <a:rPr lang="es-MX"/>
              <a:t>Temas</a:t>
            </a:r>
            <a:endParaRPr lang="es-MX" dirty="0"/>
          </a:p>
        </p:txBody>
      </p:sp>
      <p:sp>
        <p:nvSpPr>
          <p:cNvPr id="3" name="Marcador de contenido 2">
            <a:extLst>
              <a:ext uri="{FF2B5EF4-FFF2-40B4-BE49-F238E27FC236}">
                <a16:creationId xmlns:a16="http://schemas.microsoft.com/office/drawing/2014/main" xmlns="" id="{EEC4DD22-3453-4DE1-9399-5C57593A1E7C}"/>
              </a:ext>
            </a:extLst>
          </p:cNvPr>
          <p:cNvSpPr>
            <a:spLocks noGrp="1"/>
          </p:cNvSpPr>
          <p:nvPr>
            <p:ph idx="1"/>
          </p:nvPr>
        </p:nvSpPr>
        <p:spPr>
          <a:xfrm>
            <a:off x="4965431" y="2438400"/>
            <a:ext cx="6586489" cy="3785419"/>
          </a:xfrm>
        </p:spPr>
        <p:txBody>
          <a:bodyPr>
            <a:normAutofit/>
          </a:bodyPr>
          <a:lstStyle/>
          <a:p>
            <a:r>
              <a:rPr lang="es-MX" sz="2000" dirty="0"/>
              <a:t>Herramientas de casos de prueba</a:t>
            </a:r>
          </a:p>
          <a:p>
            <a:r>
              <a:rPr lang="es-MX" sz="2000" dirty="0"/>
              <a:t>Objetivos de la herramienta</a:t>
            </a:r>
          </a:p>
          <a:p>
            <a:r>
              <a:rPr lang="es-MX" sz="2000" dirty="0"/>
              <a:t>Características </a:t>
            </a:r>
          </a:p>
          <a:p>
            <a:r>
              <a:rPr lang="es-MX" sz="2000" dirty="0"/>
              <a:t>Ejemplos</a:t>
            </a:r>
          </a:p>
          <a:p>
            <a:r>
              <a:rPr lang="es-MX" sz="2000" dirty="0"/>
              <a:t>Herramientas de Defectos</a:t>
            </a:r>
          </a:p>
          <a:p>
            <a:r>
              <a:rPr lang="es-MX" sz="2000" dirty="0"/>
              <a:t>Objetivos de la herramienta</a:t>
            </a:r>
          </a:p>
          <a:p>
            <a:r>
              <a:rPr lang="es-MX" sz="2000" dirty="0"/>
              <a:t>Como utilizar la herramienta en los niveles de organizaciones</a:t>
            </a:r>
          </a:p>
          <a:p>
            <a:r>
              <a:rPr lang="es-MX" sz="2000" dirty="0"/>
              <a:t>Características y ejemplos</a:t>
            </a:r>
          </a:p>
        </p:txBody>
      </p:sp>
      <p:pic>
        <p:nvPicPr>
          <p:cNvPr id="5" name="Picture 4">
            <a:extLst>
              <a:ext uri="{FF2B5EF4-FFF2-40B4-BE49-F238E27FC236}">
                <a16:creationId xmlns:a16="http://schemas.microsoft.com/office/drawing/2014/main" xmlns="" id="{379E30F5-7057-40C0-986A-D895788E58EE}"/>
              </a:ext>
            </a:extLst>
          </p:cNvPr>
          <p:cNvPicPr>
            <a:picLocks noChangeAspect="1"/>
          </p:cNvPicPr>
          <p:nvPr/>
        </p:nvPicPr>
        <p:blipFill rotWithShape="1">
          <a:blip r:embed="rId2"/>
          <a:srcRect l="31791" r="30187"/>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1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02F4C1-C3CC-45BB-825D-A4329BEEA4F9}"/>
              </a:ext>
            </a:extLst>
          </p:cNvPr>
          <p:cNvSpPr>
            <a:spLocks noGrp="1"/>
          </p:cNvSpPr>
          <p:nvPr>
            <p:ph type="title"/>
          </p:nvPr>
        </p:nvSpPr>
        <p:spPr>
          <a:xfrm>
            <a:off x="4965430" y="629268"/>
            <a:ext cx="6586491" cy="1286160"/>
          </a:xfrm>
        </p:spPr>
        <p:txBody>
          <a:bodyPr anchor="b">
            <a:normAutofit fontScale="90000"/>
          </a:bodyPr>
          <a:lstStyle/>
          <a:p>
            <a:r>
              <a:rPr lang="es-MX" sz="4100"/>
              <a:t>Herramientas de casos de prueba</a:t>
            </a:r>
          </a:p>
        </p:txBody>
      </p:sp>
      <p:graphicFrame>
        <p:nvGraphicFramePr>
          <p:cNvPr id="5" name="Marcador de contenido 2">
            <a:extLst>
              <a:ext uri="{FF2B5EF4-FFF2-40B4-BE49-F238E27FC236}">
                <a16:creationId xmlns:a16="http://schemas.microsoft.com/office/drawing/2014/main" xmlns="" id="{1EC863F9-DA2E-4242-AA25-846600A3FF8E}"/>
              </a:ext>
            </a:extLst>
          </p:cNvPr>
          <p:cNvGraphicFramePr>
            <a:graphicFrameLocks noGrp="1"/>
          </p:cNvGraphicFramePr>
          <p:nvPr>
            <p:ph idx="1"/>
            <p:extLst>
              <p:ext uri="{D42A27DB-BD31-4B8C-83A1-F6EECF244321}">
                <p14:modId xmlns:p14="http://schemas.microsoft.com/office/powerpoint/2010/main" val="610554277"/>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xmlns="" id="{29E9A8EC-CA4E-4211-B0E1-0A87BCD153FD}"/>
              </a:ext>
            </a:extLst>
          </p:cNvPr>
          <p:cNvPicPr>
            <a:picLocks noChangeAspect="1"/>
          </p:cNvPicPr>
          <p:nvPr/>
        </p:nvPicPr>
        <p:blipFill rotWithShape="1">
          <a:blip r:embed="rId7"/>
          <a:srcRect l="28323" r="26557" b="-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94E1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3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755D294-E888-4204-AC19-400867AB0B20}"/>
              </a:ext>
            </a:extLst>
          </p:cNvPr>
          <p:cNvSpPr>
            <a:spLocks noGrp="1"/>
          </p:cNvSpPr>
          <p:nvPr>
            <p:ph type="title"/>
          </p:nvPr>
        </p:nvSpPr>
        <p:spPr>
          <a:xfrm>
            <a:off x="804671" y="640263"/>
            <a:ext cx="3284331" cy="5254510"/>
          </a:xfrm>
        </p:spPr>
        <p:txBody>
          <a:bodyPr vert="horz" lIns="91440" tIns="45720" rIns="91440" bIns="45720" rtlCol="0" anchor="ctr">
            <a:normAutofit/>
          </a:bodyPr>
          <a:lstStyle/>
          <a:p>
            <a:r>
              <a:rPr lang="es-MX" sz="4400" dirty="0"/>
              <a:t>Objetivos</a:t>
            </a:r>
            <a:endParaRPr lang="en-US" sz="4400" kern="1200" dirty="0">
              <a:solidFill>
                <a:schemeClr val="tx1"/>
              </a:solidFill>
              <a:latin typeface="+mj-lt"/>
              <a:ea typeface="+mj-ea"/>
              <a:cs typeface="+mj-cs"/>
            </a:endParaRPr>
          </a:p>
        </p:txBody>
      </p:sp>
      <p:graphicFrame>
        <p:nvGraphicFramePr>
          <p:cNvPr id="31" name="Marcador de contenido 19">
            <a:extLst>
              <a:ext uri="{FF2B5EF4-FFF2-40B4-BE49-F238E27FC236}">
                <a16:creationId xmlns:a16="http://schemas.microsoft.com/office/drawing/2014/main" xmlns="" id="{B71E2CBA-E8C2-4CA6-8800-A56B3F6C4D4A}"/>
              </a:ext>
            </a:extLst>
          </p:cNvPr>
          <p:cNvGraphicFramePr>
            <a:graphicFrameLocks noGrp="1"/>
          </p:cNvGraphicFramePr>
          <p:nvPr>
            <p:ph idx="1"/>
          </p:nvPr>
        </p:nvGraphicFramePr>
        <p:xfrm>
          <a:off x="5358384" y="640263"/>
          <a:ext cx="6028944" cy="5254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0403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B65251-A6EF-4423-BB45-AEAAE54E2784}"/>
              </a:ext>
            </a:extLst>
          </p:cNvPr>
          <p:cNvSpPr>
            <a:spLocks noGrp="1"/>
          </p:cNvSpPr>
          <p:nvPr>
            <p:ph type="title"/>
          </p:nvPr>
        </p:nvSpPr>
        <p:spPr/>
        <p:txBody>
          <a:bodyPr/>
          <a:lstStyle/>
          <a:p>
            <a:r>
              <a:rPr lang="es-MX" sz="4400" dirty="0"/>
              <a:t>Características</a:t>
            </a:r>
            <a:endParaRPr lang="es-MX" dirty="0"/>
          </a:p>
        </p:txBody>
      </p:sp>
      <p:graphicFrame>
        <p:nvGraphicFramePr>
          <p:cNvPr id="5" name="Marcador de contenido 2">
            <a:extLst>
              <a:ext uri="{FF2B5EF4-FFF2-40B4-BE49-F238E27FC236}">
                <a16:creationId xmlns:a16="http://schemas.microsoft.com/office/drawing/2014/main" xmlns="" id="{C59DF1B9-278C-426B-A5F9-3AE8FB358D51}"/>
              </a:ext>
            </a:extLst>
          </p:cNvPr>
          <p:cNvGraphicFramePr>
            <a:graphicFrameLocks noGrp="1"/>
          </p:cNvGraphicFramePr>
          <p:nvPr>
            <p:ph idx="1"/>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65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8D1324B-ACA0-425F-BF10-C666465309B3}"/>
              </a:ext>
            </a:extLst>
          </p:cNvPr>
          <p:cNvSpPr>
            <a:spLocks noGrp="1"/>
          </p:cNvSpPr>
          <p:nvPr>
            <p:ph type="title"/>
          </p:nvPr>
        </p:nvSpPr>
        <p:spPr/>
        <p:txBody>
          <a:bodyPr/>
          <a:lstStyle/>
          <a:p>
            <a:r>
              <a:rPr lang="es-MX" sz="4400" dirty="0"/>
              <a:t>Ejemplos</a:t>
            </a:r>
            <a:br>
              <a:rPr lang="es-MX" sz="4400" dirty="0"/>
            </a:br>
            <a:endParaRPr lang="es-MX" dirty="0"/>
          </a:p>
        </p:txBody>
      </p:sp>
      <p:sp>
        <p:nvSpPr>
          <p:cNvPr id="3" name="Marcador de contenido 2">
            <a:extLst>
              <a:ext uri="{FF2B5EF4-FFF2-40B4-BE49-F238E27FC236}">
                <a16:creationId xmlns:a16="http://schemas.microsoft.com/office/drawing/2014/main" xmlns="" id="{89371192-B08F-4296-A2B6-FA122995C332}"/>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41016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C92C4E-1B35-46B7-A257-2D1AD9B0991B}"/>
              </a:ext>
            </a:extLst>
          </p:cNvPr>
          <p:cNvSpPr>
            <a:spLocks noGrp="1"/>
          </p:cNvSpPr>
          <p:nvPr>
            <p:ph type="title"/>
          </p:nvPr>
        </p:nvSpPr>
        <p:spPr/>
        <p:txBody>
          <a:bodyPr/>
          <a:lstStyle/>
          <a:p>
            <a:r>
              <a:rPr lang="es-MX" sz="4400" dirty="0" smtClean="0"/>
              <a:t>Defectos</a:t>
            </a:r>
            <a:endParaRPr lang="es-MX" dirty="0"/>
          </a:p>
        </p:txBody>
      </p:sp>
      <p:sp>
        <p:nvSpPr>
          <p:cNvPr id="3" name="Marcador de contenido 2">
            <a:extLst>
              <a:ext uri="{FF2B5EF4-FFF2-40B4-BE49-F238E27FC236}">
                <a16:creationId xmlns:a16="http://schemas.microsoft.com/office/drawing/2014/main" xmlns="" id="{DD6E00DD-6898-4CB9-AECA-21F699740381}"/>
              </a:ext>
            </a:extLst>
          </p:cNvPr>
          <p:cNvSpPr>
            <a:spLocks noGrp="1"/>
          </p:cNvSpPr>
          <p:nvPr>
            <p:ph idx="1"/>
          </p:nvPr>
        </p:nvSpPr>
        <p:spPr/>
        <p:txBody>
          <a:bodyPr>
            <a:normAutofit/>
          </a:bodyPr>
          <a:lstStyle/>
          <a:p>
            <a:pPr marL="0" indent="0">
              <a:buNone/>
            </a:pPr>
            <a:r>
              <a:rPr lang="es-MX" dirty="0"/>
              <a:t>Un defecto provoca que un programa no cumpla </a:t>
            </a:r>
            <a:r>
              <a:rPr lang="es-MX" dirty="0" smtClean="0"/>
              <a:t>de manera </a:t>
            </a:r>
            <a:r>
              <a:rPr lang="es-MX" dirty="0"/>
              <a:t>completa y efectiva aquello para lo que </a:t>
            </a:r>
            <a:r>
              <a:rPr lang="es-MX" dirty="0" smtClean="0"/>
              <a:t>fue creado</a:t>
            </a:r>
            <a:r>
              <a:rPr lang="es-MX" dirty="0"/>
              <a:t>.</a:t>
            </a:r>
          </a:p>
          <a:p>
            <a:pPr marL="0" indent="0">
              <a:buNone/>
            </a:pPr>
            <a:r>
              <a:rPr lang="es-MX" dirty="0" smtClean="0"/>
              <a:t>Es </a:t>
            </a:r>
            <a:r>
              <a:rPr lang="es-MX" dirty="0"/>
              <a:t>algo concreto y objetivo: se puede identificar, </a:t>
            </a:r>
            <a:r>
              <a:rPr lang="es-MX" dirty="0" smtClean="0"/>
              <a:t>describir y contabilizar.</a:t>
            </a:r>
          </a:p>
          <a:p>
            <a:pPr marL="0" indent="0">
              <a:buNone/>
            </a:pPr>
            <a:r>
              <a:rPr lang="es-MX" dirty="0" smtClean="0"/>
              <a:t>Los defectos pueden ser: </a:t>
            </a:r>
            <a:endParaRPr lang="es-MX" dirty="0"/>
          </a:p>
          <a:p>
            <a:pPr lvl="1"/>
            <a:r>
              <a:rPr lang="es-MX" dirty="0"/>
              <a:t>Documentación</a:t>
            </a:r>
          </a:p>
          <a:p>
            <a:pPr lvl="1"/>
            <a:r>
              <a:rPr lang="es-MX" dirty="0"/>
              <a:t>Sintaxis</a:t>
            </a:r>
          </a:p>
          <a:p>
            <a:pPr lvl="1"/>
            <a:r>
              <a:rPr lang="es-MX" dirty="0"/>
              <a:t>Organización (gestión de cambios, librerías, control de versiones)</a:t>
            </a:r>
          </a:p>
          <a:p>
            <a:pPr lvl="1"/>
            <a:r>
              <a:rPr lang="es-MX" dirty="0"/>
              <a:t>Asignación (declaraciones, ámbitos, nombres duplicados)</a:t>
            </a:r>
          </a:p>
          <a:p>
            <a:pPr lvl="1"/>
            <a:r>
              <a:rPr lang="es-MX" dirty="0"/>
              <a:t>Interfaz (dentro del mismo sistema o con otros externos)</a:t>
            </a:r>
          </a:p>
          <a:p>
            <a:endParaRPr lang="es-MX" dirty="0" smtClean="0"/>
          </a:p>
        </p:txBody>
      </p:sp>
      <p:pic>
        <p:nvPicPr>
          <p:cNvPr id="5" name="Imagen 4"/>
          <p:cNvPicPr>
            <a:picLocks noChangeAspect="1"/>
          </p:cNvPicPr>
          <p:nvPr/>
        </p:nvPicPr>
        <p:blipFill>
          <a:blip r:embed="rId2">
            <a:clrChange>
              <a:clrFrom>
                <a:srgbClr val="FFFFFF"/>
              </a:clrFrom>
              <a:clrTo>
                <a:srgbClr val="FFFFFF">
                  <a:alpha val="0"/>
                </a:srgbClr>
              </a:clrTo>
            </a:clrChange>
          </a:blip>
          <a:stretch>
            <a:fillRect/>
          </a:stretch>
        </p:blipFill>
        <p:spPr>
          <a:xfrm>
            <a:off x="8609161" y="5297455"/>
            <a:ext cx="3522453" cy="1759016"/>
          </a:xfrm>
          <a:prstGeom prst="rect">
            <a:avLst/>
          </a:prstGeom>
        </p:spPr>
      </p:pic>
    </p:spTree>
    <p:extLst>
      <p:ext uri="{BB962C8B-B14F-4D97-AF65-F5344CB8AC3E}">
        <p14:creationId xmlns:p14="http://schemas.microsoft.com/office/powerpoint/2010/main" val="184450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E50C23A-A26B-47A7-AA15-10E22318F5AA}"/>
              </a:ext>
            </a:extLst>
          </p:cNvPr>
          <p:cNvSpPr>
            <a:spLocks noGrp="1"/>
          </p:cNvSpPr>
          <p:nvPr>
            <p:ph type="title"/>
          </p:nvPr>
        </p:nvSpPr>
        <p:spPr/>
        <p:txBody>
          <a:bodyPr/>
          <a:lstStyle/>
          <a:p>
            <a:r>
              <a:rPr lang="es-MX" dirty="0" smtClean="0"/>
              <a:t>Herramientas de Defectos</a:t>
            </a:r>
            <a:endParaRPr lang="es-MX" dirty="0"/>
          </a:p>
        </p:txBody>
      </p:sp>
      <p:pic>
        <p:nvPicPr>
          <p:cNvPr id="4" name="Imagen 3"/>
          <p:cNvPicPr>
            <a:picLocks noChangeAspect="1"/>
          </p:cNvPicPr>
          <p:nvPr/>
        </p:nvPicPr>
        <p:blipFill>
          <a:blip r:embed="rId2"/>
          <a:stretch>
            <a:fillRect/>
          </a:stretch>
        </p:blipFill>
        <p:spPr>
          <a:xfrm>
            <a:off x="833562" y="1608644"/>
            <a:ext cx="8508839" cy="3731106"/>
          </a:xfrm>
          <a:prstGeom prst="rect">
            <a:avLst/>
          </a:prstGeom>
        </p:spPr>
      </p:pic>
    </p:spTree>
    <p:extLst>
      <p:ext uri="{BB962C8B-B14F-4D97-AF65-F5344CB8AC3E}">
        <p14:creationId xmlns:p14="http://schemas.microsoft.com/office/powerpoint/2010/main" val="235336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023C96E-1C0E-4305-B6F5-AC17A7A1A6AF}"/>
              </a:ext>
            </a:extLst>
          </p:cNvPr>
          <p:cNvSpPr>
            <a:spLocks noGrp="1"/>
          </p:cNvSpPr>
          <p:nvPr>
            <p:ph type="title"/>
          </p:nvPr>
        </p:nvSpPr>
        <p:spPr/>
        <p:txBody>
          <a:bodyPr/>
          <a:lstStyle/>
          <a:p>
            <a:r>
              <a:rPr lang="es-MX" dirty="0" err="1"/>
              <a:t>Bugzilla</a:t>
            </a:r>
            <a:endParaRPr lang="es-MX" dirty="0"/>
          </a:p>
        </p:txBody>
      </p:sp>
      <p:sp>
        <p:nvSpPr>
          <p:cNvPr id="3" name="Marcador de contenido 2">
            <a:extLst>
              <a:ext uri="{FF2B5EF4-FFF2-40B4-BE49-F238E27FC236}">
                <a16:creationId xmlns:a16="http://schemas.microsoft.com/office/drawing/2014/main" xmlns="" id="{E243337B-08E2-44F1-A23D-E3FBD7852A38}"/>
              </a:ext>
            </a:extLst>
          </p:cNvPr>
          <p:cNvSpPr>
            <a:spLocks noGrp="1"/>
          </p:cNvSpPr>
          <p:nvPr>
            <p:ph idx="1"/>
          </p:nvPr>
        </p:nvSpPr>
        <p:spPr/>
        <p:txBody>
          <a:bodyPr>
            <a:normAutofit fontScale="77500" lnSpcReduction="20000"/>
          </a:bodyPr>
          <a:lstStyle/>
          <a:p>
            <a:pPr marL="0" indent="0">
              <a:buNone/>
            </a:pPr>
            <a:r>
              <a:rPr lang="es-MX" dirty="0" err="1"/>
              <a:t>Bugzilla</a:t>
            </a:r>
            <a:r>
              <a:rPr lang="es-MX" dirty="0"/>
              <a:t> es un “Sistema de seguimiento de defectos” (Bug Tracking </a:t>
            </a:r>
            <a:r>
              <a:rPr lang="es-MX" dirty="0" err="1"/>
              <a:t>System</a:t>
            </a:r>
            <a:r>
              <a:rPr lang="es-MX" dirty="0"/>
              <a:t>). Un sistema de este tipo permite a grupos de desarrolladores o individuales hacer seguimiento a los errores (bugs) de software en el producto que se está desarrollando</a:t>
            </a:r>
            <a:r>
              <a:rPr lang="es-MX" dirty="0" smtClean="0"/>
              <a:t>.</a:t>
            </a:r>
          </a:p>
          <a:p>
            <a:pPr marL="0" indent="0">
              <a:buNone/>
            </a:pPr>
            <a:r>
              <a:rPr lang="es-MX" dirty="0"/>
              <a:t>En términos generales, la funcionalidad que proporciona es:</a:t>
            </a:r>
          </a:p>
          <a:p>
            <a:r>
              <a:rPr lang="es-MX" dirty="0"/>
              <a:t>Seguimiento de errores en el código (Defectos) reportados por distintas vías (una de ellas el </a:t>
            </a:r>
            <a:r>
              <a:rPr lang="es-MX" dirty="0" err="1"/>
              <a:t>Testing</a:t>
            </a:r>
            <a:r>
              <a:rPr lang="es-MX" dirty="0"/>
              <a:t>).</a:t>
            </a:r>
          </a:p>
          <a:p>
            <a:r>
              <a:rPr lang="es-MX" dirty="0"/>
              <a:t>Seguimiento a cambios en códigos.</a:t>
            </a:r>
          </a:p>
          <a:p>
            <a:r>
              <a:rPr lang="es-MX" dirty="0"/>
              <a:t>Comunicación con los integrantes del equipo.</a:t>
            </a:r>
          </a:p>
          <a:p>
            <a:r>
              <a:rPr lang="es-MX" dirty="0"/>
              <a:t>Envío y revisión de cambios.</a:t>
            </a:r>
          </a:p>
          <a:p>
            <a:r>
              <a:rPr lang="es-MX" dirty="0"/>
              <a:t>Aseguramiento de calidad (QA).</a:t>
            </a:r>
          </a:p>
          <a:p>
            <a:r>
              <a:rPr lang="es-MX" dirty="0"/>
              <a:t>Identificación automatizada de defectos (bugs) reportados duplicados.</a:t>
            </a:r>
          </a:p>
          <a:p>
            <a:r>
              <a:rPr lang="es-MX" dirty="0"/>
              <a:t>Reportes y gráficos.</a:t>
            </a:r>
          </a:p>
          <a:p>
            <a:r>
              <a:rPr lang="es-MX" dirty="0"/>
              <a:t>Registro de tiempo.</a:t>
            </a:r>
          </a:p>
          <a:p>
            <a:r>
              <a:rPr lang="es-MX" dirty="0"/>
              <a:t>Control de acceso, seguridad y administración.</a:t>
            </a:r>
            <a:endParaRPr lang="es-MX" dirty="0"/>
          </a:p>
        </p:txBody>
      </p:sp>
      <p:pic>
        <p:nvPicPr>
          <p:cNvPr id="7" name="Imagen 6"/>
          <p:cNvPicPr>
            <a:picLocks noChangeAspect="1"/>
          </p:cNvPicPr>
          <p:nvPr/>
        </p:nvPicPr>
        <p:blipFill>
          <a:blip r:embed="rId2">
            <a:clrChange>
              <a:clrFrom>
                <a:srgbClr val="FFFFFF"/>
              </a:clrFrom>
              <a:clrTo>
                <a:srgbClr val="FFFFFF">
                  <a:alpha val="0"/>
                </a:srgbClr>
              </a:clrTo>
            </a:clrChange>
          </a:blip>
          <a:stretch>
            <a:fillRect/>
          </a:stretch>
        </p:blipFill>
        <p:spPr>
          <a:xfrm>
            <a:off x="6881515" y="3625283"/>
            <a:ext cx="3000375" cy="3000375"/>
          </a:xfrm>
          <a:prstGeom prst="rect">
            <a:avLst/>
          </a:prstGeom>
        </p:spPr>
      </p:pic>
    </p:spTree>
    <p:extLst>
      <p:ext uri="{BB962C8B-B14F-4D97-AF65-F5344CB8AC3E}">
        <p14:creationId xmlns:p14="http://schemas.microsoft.com/office/powerpoint/2010/main" val="1915511209"/>
      </p:ext>
    </p:extLst>
  </p:cSld>
  <p:clrMapOvr>
    <a:masterClrMapping/>
  </p:clrMapOvr>
</p:sld>
</file>

<file path=ppt/theme/theme1.xml><?xml version="1.0" encoding="utf-8"?>
<a:theme xmlns:a="http://schemas.openxmlformats.org/drawingml/2006/main" name="Faceta">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642</Words>
  <Application>Microsoft Office PowerPoint</Application>
  <PresentationFormat>Panorámica</PresentationFormat>
  <Paragraphs>75</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Trebuchet MS</vt:lpstr>
      <vt:lpstr>Wingdings 3</vt:lpstr>
      <vt:lpstr>Faceta</vt:lpstr>
      <vt:lpstr>Integrantes:                                    Matriculas: Victor Alejandro Escobedo        -   19170170 Brayan Itai Romero Gandara     -   19170141 Lucero Alhely Barraza                 -   17090112 Francisco Guillermo Escobedo  -  19170108 </vt:lpstr>
      <vt:lpstr>Temas</vt:lpstr>
      <vt:lpstr>Herramientas de casos de prueba</vt:lpstr>
      <vt:lpstr>Objetivos</vt:lpstr>
      <vt:lpstr>Características</vt:lpstr>
      <vt:lpstr>Ejemplos </vt:lpstr>
      <vt:lpstr>Defectos</vt:lpstr>
      <vt:lpstr>Herramientas de Defectos</vt:lpstr>
      <vt:lpstr>Bugzilla</vt:lpstr>
      <vt:lpstr>Presentación de PowerPoint</vt:lpstr>
      <vt:lpstr>Mantis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Integrantes:                                    Matriculas: Victor Alejandro Escobedo        -   19170170 Brayan Itai Romero Gandara     -   19170141 Lucero Alhely Barraza                -   17090112 Francisco Guillermo Escobedo -  19170108</dc:title>
  <dc:creator>victor escobedo</dc:creator>
  <cp:lastModifiedBy>DELL</cp:lastModifiedBy>
  <cp:revision>9</cp:revision>
  <dcterms:created xsi:type="dcterms:W3CDTF">2020-10-09T03:27:32Z</dcterms:created>
  <dcterms:modified xsi:type="dcterms:W3CDTF">2020-10-09T20:32:17Z</dcterms:modified>
</cp:coreProperties>
</file>