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CEEC438-D8BE-4C95-BB96-FFF8CE02DA5C}" type="datetimeFigureOut">
              <a:rPr lang="es-MX" smtClean="0"/>
              <a:t>06/10/2020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7DA62B6-8777-42B4-9351-649FBECC9FA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52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C438-D8BE-4C95-BB96-FFF8CE02DA5C}" type="datetimeFigureOut">
              <a:rPr lang="es-MX" smtClean="0"/>
              <a:t>06/10/2020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62B6-8777-42B4-9351-649FBECC9F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12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C438-D8BE-4C95-BB96-FFF8CE02DA5C}" type="datetimeFigureOut">
              <a:rPr lang="es-MX" smtClean="0"/>
              <a:t>06/10/2020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62B6-8777-42B4-9351-649FBECC9FA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923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C438-D8BE-4C95-BB96-FFF8CE02DA5C}" type="datetimeFigureOut">
              <a:rPr lang="es-MX" smtClean="0"/>
              <a:t>06/10/2020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62B6-8777-42B4-9351-649FBECC9FA4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987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C438-D8BE-4C95-BB96-FFF8CE02DA5C}" type="datetimeFigureOut">
              <a:rPr lang="es-MX" smtClean="0"/>
              <a:t>06/10/2020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62B6-8777-42B4-9351-649FBECC9F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3743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C438-D8BE-4C95-BB96-FFF8CE02DA5C}" type="datetimeFigureOut">
              <a:rPr lang="es-MX" smtClean="0"/>
              <a:t>06/10/2020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62B6-8777-42B4-9351-649FBECC9FA4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884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C438-D8BE-4C95-BB96-FFF8CE02DA5C}" type="datetimeFigureOut">
              <a:rPr lang="es-MX" smtClean="0"/>
              <a:t>06/10/2020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62B6-8777-42B4-9351-649FBECC9FA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524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C438-D8BE-4C95-BB96-FFF8CE02DA5C}" type="datetimeFigureOut">
              <a:rPr lang="es-MX" smtClean="0"/>
              <a:t>06/10/2020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62B6-8777-42B4-9351-649FBECC9FA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947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C438-D8BE-4C95-BB96-FFF8CE02DA5C}" type="datetimeFigureOut">
              <a:rPr lang="es-MX" smtClean="0"/>
              <a:t>06/10/2020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62B6-8777-42B4-9351-649FBECC9FA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1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C438-D8BE-4C95-BB96-FFF8CE02DA5C}" type="datetimeFigureOut">
              <a:rPr lang="es-MX" smtClean="0"/>
              <a:t>06/10/2020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62B6-8777-42B4-9351-649FBECC9F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740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C438-D8BE-4C95-BB96-FFF8CE02DA5C}" type="datetimeFigureOut">
              <a:rPr lang="es-MX" smtClean="0"/>
              <a:t>06/10/2020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62B6-8777-42B4-9351-649FBECC9FA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68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C438-D8BE-4C95-BB96-FFF8CE02DA5C}" type="datetimeFigureOut">
              <a:rPr lang="es-MX" smtClean="0"/>
              <a:t>06/10/2020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62B6-8777-42B4-9351-649FBECC9F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786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C438-D8BE-4C95-BB96-FFF8CE02DA5C}" type="datetimeFigureOut">
              <a:rPr lang="es-MX" smtClean="0"/>
              <a:t>06/10/2020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62B6-8777-42B4-9351-649FBECC9FA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08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C438-D8BE-4C95-BB96-FFF8CE02DA5C}" type="datetimeFigureOut">
              <a:rPr lang="es-MX" smtClean="0"/>
              <a:t>06/10/2020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62B6-8777-42B4-9351-649FBECC9FA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85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C438-D8BE-4C95-BB96-FFF8CE02DA5C}" type="datetimeFigureOut">
              <a:rPr lang="es-MX" smtClean="0"/>
              <a:t>06/10/2020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62B6-8777-42B4-9351-649FBECC9F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311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C438-D8BE-4C95-BB96-FFF8CE02DA5C}" type="datetimeFigureOut">
              <a:rPr lang="es-MX" smtClean="0"/>
              <a:t>06/10/2020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62B6-8777-42B4-9351-649FBECC9FA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03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C438-D8BE-4C95-BB96-FFF8CE02DA5C}" type="datetimeFigureOut">
              <a:rPr lang="es-MX" smtClean="0"/>
              <a:t>06/10/2020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62B6-8777-42B4-9351-649FBECC9F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17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EEC438-D8BE-4C95-BB96-FFF8CE02DA5C}" type="datetimeFigureOut">
              <a:rPr lang="es-MX" smtClean="0"/>
              <a:t>06/10/2020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DA62B6-8777-42B4-9351-649FBECC9F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249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Bernard MT Condensed" panose="02050806060905020404" pitchFamily="18" charset="0"/>
              </a:rPr>
              <a:t>LEVEL 9  MID-TERM PRESENTATION</a:t>
            </a:r>
            <a:endParaRPr lang="es-MX" dirty="0">
              <a:latin typeface="Bernard MT Condensed" panose="020508060609050204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MX" dirty="0" smtClean="0"/>
          </a:p>
          <a:p>
            <a:r>
              <a:rPr lang="es-MX" dirty="0" smtClean="0">
                <a:latin typeface="Bookman Old Style" panose="02050604050505020204" pitchFamily="18" charset="0"/>
              </a:rPr>
              <a:t>Lucero Alhely Barraza Cedillo</a:t>
            </a:r>
          </a:p>
          <a:p>
            <a:r>
              <a:rPr lang="es-MX" dirty="0" smtClean="0">
                <a:latin typeface="Bookman Old Style" panose="02050604050505020204" pitchFamily="18" charset="0"/>
              </a:rPr>
              <a:t>4 “B” TDSM</a:t>
            </a:r>
            <a:endParaRPr lang="es-MX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09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If I could change </a:t>
            </a:r>
            <a:r>
              <a:rPr lang="en-US" dirty="0" smtClean="0"/>
              <a:t>something…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554130"/>
            <a:ext cx="4492923" cy="367472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887" y="4022523"/>
            <a:ext cx="4249228" cy="220633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167887" y="2863970"/>
            <a:ext cx="3076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Why am I going to do it, 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if someone else can do it?</a:t>
            </a:r>
            <a:endParaRPr lang="es-MX" dirty="0">
              <a:latin typeface="Bookman Old Style" panose="02050604050505020204" pitchFamily="18" charset="0"/>
            </a:endParaRPr>
          </a:p>
        </p:txBody>
      </p:sp>
      <p:sp>
        <p:nvSpPr>
          <p:cNvPr id="8" name="Nube 7"/>
          <p:cNvSpPr/>
          <p:nvPr/>
        </p:nvSpPr>
        <p:spPr>
          <a:xfrm>
            <a:off x="5865962" y="2432650"/>
            <a:ext cx="3604268" cy="1589874"/>
          </a:xfrm>
          <a:prstGeom prst="clou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4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If I </a:t>
            </a:r>
            <a:r>
              <a:rPr lang="en-US" dirty="0"/>
              <a:t>could change something </a:t>
            </a:r>
            <a:r>
              <a:rPr lang="en-US" dirty="0" smtClean="0"/>
              <a:t>else…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518912"/>
            <a:ext cx="4233709" cy="338155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b="4500"/>
          <a:stretch/>
        </p:blipFill>
        <p:spPr>
          <a:xfrm>
            <a:off x="6670909" y="2518912"/>
            <a:ext cx="3671444" cy="3623096"/>
          </a:xfrm>
          <a:prstGeom prst="rect">
            <a:avLst/>
          </a:prstGeom>
        </p:spPr>
      </p:pic>
      <p:sp>
        <p:nvSpPr>
          <p:cNvPr id="7" name="Flecha derecha 6"/>
          <p:cNvSpPr/>
          <p:nvPr/>
        </p:nvSpPr>
        <p:spPr>
          <a:xfrm>
            <a:off x="5642810" y="4058727"/>
            <a:ext cx="914400" cy="543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804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12391" y="4736323"/>
            <a:ext cx="9601196" cy="1303867"/>
          </a:xfrm>
        </p:spPr>
        <p:txBody>
          <a:bodyPr/>
          <a:lstStyle/>
          <a:p>
            <a:r>
              <a:rPr lang="es-MX" dirty="0" err="1"/>
              <a:t>F</a:t>
            </a:r>
            <a:r>
              <a:rPr lang="es-MX" dirty="0" err="1" smtClean="0"/>
              <a:t>or</a:t>
            </a:r>
            <a:r>
              <a:rPr lang="es-MX" dirty="0" smtClean="0"/>
              <a:t> </a:t>
            </a:r>
            <a:r>
              <a:rPr lang="es-MX" dirty="0" err="1" smtClean="0"/>
              <a:t>your</a:t>
            </a:r>
            <a:r>
              <a:rPr lang="es-MX" dirty="0" smtClean="0"/>
              <a:t> </a:t>
            </a:r>
            <a:r>
              <a:rPr lang="es-MX" dirty="0" err="1" smtClean="0"/>
              <a:t>Attention</a:t>
            </a:r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E0DD"/>
              </a:clrFrom>
              <a:clrTo>
                <a:srgbClr val="FFE0D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08832" y="2037799"/>
            <a:ext cx="4194773" cy="335045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9343" y="341031"/>
            <a:ext cx="5587418" cy="349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4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166</TotalTime>
  <Words>44</Words>
  <Application>Microsoft Office PowerPoint</Application>
  <PresentationFormat>Panorámica</PresentationFormat>
  <Paragraphs>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Bernard MT Condensed</vt:lpstr>
      <vt:lpstr>Bookman Old Style</vt:lpstr>
      <vt:lpstr>Garamond</vt:lpstr>
      <vt:lpstr>Orgánico</vt:lpstr>
      <vt:lpstr>LEVEL 9  MID-TERM PRESENTATION</vt:lpstr>
      <vt:lpstr>If I could change something…</vt:lpstr>
      <vt:lpstr>If I could change something else…</vt:lpstr>
      <vt:lpstr>For your Attention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9  MID-TERM PRESENTATION</dc:title>
  <dc:creator>DELL</dc:creator>
  <cp:lastModifiedBy>DELL</cp:lastModifiedBy>
  <cp:revision>9</cp:revision>
  <dcterms:created xsi:type="dcterms:W3CDTF">2020-10-06T18:45:03Z</dcterms:created>
  <dcterms:modified xsi:type="dcterms:W3CDTF">2020-10-06T21:31:18Z</dcterms:modified>
</cp:coreProperties>
</file>