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67" r:id="rId5"/>
    <p:sldId id="258" r:id="rId6"/>
    <p:sldId id="268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07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6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73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1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7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5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2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6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1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4C63-9D61-4F9C-9B2C-BAB1BAEF12F6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EEE6-31B9-4680-A89F-8628CEA9D7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19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development_environ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1831" t="35674" r="44331" b="41028"/>
          <a:stretch/>
        </p:blipFill>
        <p:spPr>
          <a:xfrm>
            <a:off x="4119093" y="1690688"/>
            <a:ext cx="3672626" cy="34763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50006" y="695459"/>
            <a:ext cx="73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Arquitectura de sistemas </a:t>
            </a:r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09600" y="4237149"/>
            <a:ext cx="340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 de percepción: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 a los objetos físicos que tienen como objetivo recoger y procesar información.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01189" y="2828712"/>
            <a:ext cx="350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 de red: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Transfiere los datos producidos por los objetos a la capa de gestión de servicios.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9600" y="1567745"/>
            <a:ext cx="3189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 de procesamiento: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Procesa los datos recibidos de la capa de red, toma decisiones y entrega servicios a quienes lo soliciten a través de protocolos de red.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1831" t="35674" r="44331" b="41028"/>
          <a:stretch/>
        </p:blipFill>
        <p:spPr>
          <a:xfrm>
            <a:off x="4479701" y="1896750"/>
            <a:ext cx="3672626" cy="34763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8946" y="695459"/>
            <a:ext cx="638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Arquitectura de sistemas </a:t>
            </a:r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487177" y="3348507"/>
            <a:ext cx="297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 de aplicación: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la interfaz mediante la cual los usuarios finales pueden interactuar con un dispositivo.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40157" y="1790164"/>
            <a:ext cx="3052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 de negocios: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Gestiona todas las actividades y servicios de sistemas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 Sus responsabilidades son: construir un modelo de negocios, gráficas, diagramas de flujo, etc.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Arquitectura de sistemas </a:t>
            </a:r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29" y="2307975"/>
            <a:ext cx="4554828" cy="311371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04279" cy="4351338"/>
          </a:xfrm>
        </p:spPr>
        <p:txBody>
          <a:bodyPr>
            <a:normAutofit/>
          </a:bodyPr>
          <a:lstStyle/>
          <a:p>
            <a:pPr marL="0" indent="0" fontAlgn="auto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arquitectura debe: 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escalabilidad, ampliación de capacidades y soporte de nuevos estándares. 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Servir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modelo para la creación de arquitecturas más específicas. 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horizontal, para permitir la integración de diferentes soluciones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necesita un correcto control de los numerosos elementos involucrados en cualquier solución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gestión necesita ser garantizada desde sus cinco áreas funcionales. 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Debe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incluir la posibilidad de programar aplicaciones para los sistemas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lo cual permite mayores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beneficios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43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los elementos de sistemas </a:t>
            </a:r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8615">
            <a:off x="941231" y="2057634"/>
            <a:ext cx="3551215" cy="355121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2755" y="1690688"/>
            <a:ext cx="7322713" cy="469723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Actuadores: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controlan el estado físico o lógico de un elemento a través de señales, como encender/apagar un dispositivo.</a:t>
            </a:r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Agentes: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actúan de intermediarios entre un actuador y la nube, eligiendo qué datos enviar y a quién.</a:t>
            </a:r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Comunicación: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simplemente es la capa física de comunicación, aunque la elección de la misma condiciona el protocolo de comunicación.</a:t>
            </a:r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Dispositivo de cálculo en campo: 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debido al gran volumen de información que se puede recopilar, en ocasiones conviene tratar la información antes de enviarla a la red.</a:t>
            </a:r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Sensores: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recogen y envían información del estado actual de los elementos a los que están conectados. Podemos medir temperatura, presión, luz, movimiento, posicionamiento, etc.</a:t>
            </a:r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Cosas: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El objetivo real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obviamente conectar objetos, aunque se puede aplicar tanto a productos físicos como coches u otros elementos como cultivos o ganado, por ejemplo.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3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de hardware abierto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93" y="1980172"/>
            <a:ext cx="4560490" cy="326064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902003" cy="4351338"/>
          </a:xfrm>
        </p:spPr>
        <p:txBody>
          <a:bodyPr>
            <a:normAutofit/>
          </a:bodyPr>
          <a:lstStyle/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una plataforma de hardware abierto que facilita la programación de un microcontrolador. 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simplifica el trabajo con microcontroladores y ofrece las siguientes ventajas: barato, multiplataforma, entorno de programación sencillo, software libre y extensible mediante librerías en C++ y dar el salto a AVR-C, hardware libre y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Por otro lado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nos proporciona un  software consistente en un entorno de desarrollo 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(IDE)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 que implementa el lenguaje de programación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ejecutado en la placa. La principal característica del software de programación y del lenguaje de programación es su sencillez y facilidad de uso.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1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el entorno de programación de hardware abierto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711" t="27031" r="24155" b="47041"/>
          <a:stretch/>
        </p:blipFill>
        <p:spPr>
          <a:xfrm>
            <a:off x="2792568" y="4310756"/>
            <a:ext cx="6802192" cy="186620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 utiliza para desarrollar elementos autónomos, conectarse a otros dispositivos o interactuar con otros programas, por tanto 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interactua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 tanto  hardware como software.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Las funciones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basan en  interfaz de entrada, que puede estar directamente unida a los periféricos , o conectarse a ellos por puertos. El objetivo de esa interfaz de entrada es llevar la información al microcontrolador, la pieza encargada de procesar esos datos, y  una interfaz de salida, que lleva la información procesada a los periféricos encargadas de hacer el uso final de esos datos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Cuenta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 una interfaz de salida, que es la que se encarga de llevar la información que se ha procesado en el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 otros periféricos. Estos periféricos pueden ser pantallas o altavoces en los que reproducir los datos procesados, pero también pueden ser otras placas o controladores.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379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951" t="36238" r="39683" b="27312"/>
          <a:stretch/>
        </p:blipFill>
        <p:spPr>
          <a:xfrm>
            <a:off x="2893471" y="2830430"/>
            <a:ext cx="5271713" cy="2435029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1655" y="5272705"/>
            <a:ext cx="6555346" cy="6644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/>
              <a:t>si colocamos el código \n dentro del parámetro de </a:t>
            </a:r>
            <a:r>
              <a:rPr lang="es-MX" altLang="es-MX" dirty="0" err="1"/>
              <a:t>printf</a:t>
            </a:r>
            <a:r>
              <a:rPr lang="es-MX" altLang="es-MX" dirty="0"/>
              <a:t>(), se imprimirá un salto de línea.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51655" y="1975502"/>
            <a:ext cx="788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usa C++, el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comienzo de todo programa en este lenguaje debe comenzar por #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cuya función es inicializar el entorno de trabajo.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78793" y="470465"/>
            <a:ext cx="10071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 sintaxis del lenguaje de programación de hardware abierto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6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278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Arquitectura de sistemas IoT</vt:lpstr>
      <vt:lpstr>Identificar los elementos de sistemas IoT</vt:lpstr>
      <vt:lpstr>Programación de hardware abierto</vt:lpstr>
      <vt:lpstr>Identificar el entorno de programación de hardware abierto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 López</dc:creator>
  <cp:lastModifiedBy>Dana López</cp:lastModifiedBy>
  <cp:revision>20</cp:revision>
  <dcterms:created xsi:type="dcterms:W3CDTF">2020-09-13T20:01:25Z</dcterms:created>
  <dcterms:modified xsi:type="dcterms:W3CDTF">2020-09-14T02:50:52Z</dcterms:modified>
</cp:coreProperties>
</file>