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30"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5826-C4A9-4E25-A657-A3324FFEA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EFEC2D5D-A0CE-4F2F-8900-2DCC0EF866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A8EA29A1-9D08-45CC-82B6-FC673917B02D}"/>
              </a:ext>
            </a:extLst>
          </p:cNvPr>
          <p:cNvSpPr>
            <a:spLocks noGrp="1"/>
          </p:cNvSpPr>
          <p:nvPr>
            <p:ph type="dt" sz="half" idx="10"/>
          </p:nvPr>
        </p:nvSpPr>
        <p:spPr/>
        <p:txBody>
          <a:bodyPr/>
          <a:lstStyle/>
          <a:p>
            <a:fld id="{45B73DEB-D184-449D-9B12-3451A0FC1E33}" type="datetimeFigureOut">
              <a:rPr lang="es-MX" smtClean="0"/>
              <a:t>13/09/2020</a:t>
            </a:fld>
            <a:endParaRPr lang="es-MX"/>
          </a:p>
        </p:txBody>
      </p:sp>
      <p:sp>
        <p:nvSpPr>
          <p:cNvPr id="5" name="Footer Placeholder 4">
            <a:extLst>
              <a:ext uri="{FF2B5EF4-FFF2-40B4-BE49-F238E27FC236}">
                <a16:creationId xmlns:a16="http://schemas.microsoft.com/office/drawing/2014/main" id="{1C9B90CA-3836-47A2-B47A-CBFBA9E5D3E3}"/>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FE4FE6DA-174B-42AB-8385-A579668FD454}"/>
              </a:ext>
            </a:extLst>
          </p:cNvPr>
          <p:cNvSpPr>
            <a:spLocks noGrp="1"/>
          </p:cNvSpPr>
          <p:nvPr>
            <p:ph type="sldNum" sz="quarter" idx="12"/>
          </p:nvPr>
        </p:nvSpPr>
        <p:spPr/>
        <p:txBody>
          <a:bodyPr/>
          <a:lstStyle/>
          <a:p>
            <a:fld id="{BB2476E3-77E6-42D5-8C45-06C5649ED2D5}" type="slidenum">
              <a:rPr lang="es-MX" smtClean="0"/>
              <a:t>‹#›</a:t>
            </a:fld>
            <a:endParaRPr lang="es-MX"/>
          </a:p>
        </p:txBody>
      </p:sp>
    </p:spTree>
    <p:extLst>
      <p:ext uri="{BB962C8B-B14F-4D97-AF65-F5344CB8AC3E}">
        <p14:creationId xmlns:p14="http://schemas.microsoft.com/office/powerpoint/2010/main" val="236059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A0B2-6150-46E8-8F8B-9CDCE2ADC55A}"/>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9ADC65FE-E177-4883-8C57-C6F79DAB51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A7A28905-5CC6-411E-8561-6C6D933B988A}"/>
              </a:ext>
            </a:extLst>
          </p:cNvPr>
          <p:cNvSpPr>
            <a:spLocks noGrp="1"/>
          </p:cNvSpPr>
          <p:nvPr>
            <p:ph type="dt" sz="half" idx="10"/>
          </p:nvPr>
        </p:nvSpPr>
        <p:spPr/>
        <p:txBody>
          <a:bodyPr/>
          <a:lstStyle/>
          <a:p>
            <a:fld id="{45B73DEB-D184-449D-9B12-3451A0FC1E33}" type="datetimeFigureOut">
              <a:rPr lang="es-MX" smtClean="0"/>
              <a:t>13/09/2020</a:t>
            </a:fld>
            <a:endParaRPr lang="es-MX"/>
          </a:p>
        </p:txBody>
      </p:sp>
      <p:sp>
        <p:nvSpPr>
          <p:cNvPr id="5" name="Footer Placeholder 4">
            <a:extLst>
              <a:ext uri="{FF2B5EF4-FFF2-40B4-BE49-F238E27FC236}">
                <a16:creationId xmlns:a16="http://schemas.microsoft.com/office/drawing/2014/main" id="{94C36962-3936-40EA-84DB-01F13239EE78}"/>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45D88F4C-80BE-4E37-A673-77E72290F6BB}"/>
              </a:ext>
            </a:extLst>
          </p:cNvPr>
          <p:cNvSpPr>
            <a:spLocks noGrp="1"/>
          </p:cNvSpPr>
          <p:nvPr>
            <p:ph type="sldNum" sz="quarter" idx="12"/>
          </p:nvPr>
        </p:nvSpPr>
        <p:spPr/>
        <p:txBody>
          <a:bodyPr/>
          <a:lstStyle/>
          <a:p>
            <a:fld id="{BB2476E3-77E6-42D5-8C45-06C5649ED2D5}" type="slidenum">
              <a:rPr lang="es-MX" smtClean="0"/>
              <a:t>‹#›</a:t>
            </a:fld>
            <a:endParaRPr lang="es-MX"/>
          </a:p>
        </p:txBody>
      </p:sp>
    </p:spTree>
    <p:extLst>
      <p:ext uri="{BB962C8B-B14F-4D97-AF65-F5344CB8AC3E}">
        <p14:creationId xmlns:p14="http://schemas.microsoft.com/office/powerpoint/2010/main" val="127370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6CF2CF-DE06-408F-84C5-86B218A36C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D7F9C5A4-3946-4F36-8B7A-9326B94391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14F54872-C402-4A46-84A7-18ECD7F9BEF2}"/>
              </a:ext>
            </a:extLst>
          </p:cNvPr>
          <p:cNvSpPr>
            <a:spLocks noGrp="1"/>
          </p:cNvSpPr>
          <p:nvPr>
            <p:ph type="dt" sz="half" idx="10"/>
          </p:nvPr>
        </p:nvSpPr>
        <p:spPr/>
        <p:txBody>
          <a:bodyPr/>
          <a:lstStyle/>
          <a:p>
            <a:fld id="{45B73DEB-D184-449D-9B12-3451A0FC1E33}" type="datetimeFigureOut">
              <a:rPr lang="es-MX" smtClean="0"/>
              <a:t>13/09/2020</a:t>
            </a:fld>
            <a:endParaRPr lang="es-MX"/>
          </a:p>
        </p:txBody>
      </p:sp>
      <p:sp>
        <p:nvSpPr>
          <p:cNvPr id="5" name="Footer Placeholder 4">
            <a:extLst>
              <a:ext uri="{FF2B5EF4-FFF2-40B4-BE49-F238E27FC236}">
                <a16:creationId xmlns:a16="http://schemas.microsoft.com/office/drawing/2014/main" id="{C09C008B-6582-4721-B393-5FE2453FBD19}"/>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99E731FB-539C-454F-954B-799E78F85C45}"/>
              </a:ext>
            </a:extLst>
          </p:cNvPr>
          <p:cNvSpPr>
            <a:spLocks noGrp="1"/>
          </p:cNvSpPr>
          <p:nvPr>
            <p:ph type="sldNum" sz="quarter" idx="12"/>
          </p:nvPr>
        </p:nvSpPr>
        <p:spPr/>
        <p:txBody>
          <a:bodyPr/>
          <a:lstStyle/>
          <a:p>
            <a:fld id="{BB2476E3-77E6-42D5-8C45-06C5649ED2D5}" type="slidenum">
              <a:rPr lang="es-MX" smtClean="0"/>
              <a:t>‹#›</a:t>
            </a:fld>
            <a:endParaRPr lang="es-MX"/>
          </a:p>
        </p:txBody>
      </p:sp>
    </p:spTree>
    <p:extLst>
      <p:ext uri="{BB962C8B-B14F-4D97-AF65-F5344CB8AC3E}">
        <p14:creationId xmlns:p14="http://schemas.microsoft.com/office/powerpoint/2010/main" val="4088816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2542-A1B2-4FA3-9A41-BFEF413296E3}"/>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474435CE-BD85-4682-AF30-8F210B2E0A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E4E39C45-C3E5-4A47-96F2-EEE1B84525CF}"/>
              </a:ext>
            </a:extLst>
          </p:cNvPr>
          <p:cNvSpPr>
            <a:spLocks noGrp="1"/>
          </p:cNvSpPr>
          <p:nvPr>
            <p:ph type="dt" sz="half" idx="10"/>
          </p:nvPr>
        </p:nvSpPr>
        <p:spPr/>
        <p:txBody>
          <a:bodyPr/>
          <a:lstStyle/>
          <a:p>
            <a:fld id="{45B73DEB-D184-449D-9B12-3451A0FC1E33}" type="datetimeFigureOut">
              <a:rPr lang="es-MX" smtClean="0"/>
              <a:t>13/09/2020</a:t>
            </a:fld>
            <a:endParaRPr lang="es-MX"/>
          </a:p>
        </p:txBody>
      </p:sp>
      <p:sp>
        <p:nvSpPr>
          <p:cNvPr id="5" name="Footer Placeholder 4">
            <a:extLst>
              <a:ext uri="{FF2B5EF4-FFF2-40B4-BE49-F238E27FC236}">
                <a16:creationId xmlns:a16="http://schemas.microsoft.com/office/drawing/2014/main" id="{F72E2034-F076-474D-A15F-A9A886B3E94E}"/>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B437E4AC-D097-4EB4-8264-0C5A640FD8E1}"/>
              </a:ext>
            </a:extLst>
          </p:cNvPr>
          <p:cNvSpPr>
            <a:spLocks noGrp="1"/>
          </p:cNvSpPr>
          <p:nvPr>
            <p:ph type="sldNum" sz="quarter" idx="12"/>
          </p:nvPr>
        </p:nvSpPr>
        <p:spPr/>
        <p:txBody>
          <a:bodyPr/>
          <a:lstStyle/>
          <a:p>
            <a:fld id="{BB2476E3-77E6-42D5-8C45-06C5649ED2D5}" type="slidenum">
              <a:rPr lang="es-MX" smtClean="0"/>
              <a:t>‹#›</a:t>
            </a:fld>
            <a:endParaRPr lang="es-MX"/>
          </a:p>
        </p:txBody>
      </p:sp>
    </p:spTree>
    <p:extLst>
      <p:ext uri="{BB962C8B-B14F-4D97-AF65-F5344CB8AC3E}">
        <p14:creationId xmlns:p14="http://schemas.microsoft.com/office/powerpoint/2010/main" val="330427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9A1-5897-46E6-A353-7A93486AEC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38A028F8-A571-48F8-A6B7-84D2BB1D78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D86A60-C116-47B7-80B3-D66593B76404}"/>
              </a:ext>
            </a:extLst>
          </p:cNvPr>
          <p:cNvSpPr>
            <a:spLocks noGrp="1"/>
          </p:cNvSpPr>
          <p:nvPr>
            <p:ph type="dt" sz="half" idx="10"/>
          </p:nvPr>
        </p:nvSpPr>
        <p:spPr/>
        <p:txBody>
          <a:bodyPr/>
          <a:lstStyle/>
          <a:p>
            <a:fld id="{45B73DEB-D184-449D-9B12-3451A0FC1E33}" type="datetimeFigureOut">
              <a:rPr lang="es-MX" smtClean="0"/>
              <a:t>13/09/2020</a:t>
            </a:fld>
            <a:endParaRPr lang="es-MX"/>
          </a:p>
        </p:txBody>
      </p:sp>
      <p:sp>
        <p:nvSpPr>
          <p:cNvPr id="5" name="Footer Placeholder 4">
            <a:extLst>
              <a:ext uri="{FF2B5EF4-FFF2-40B4-BE49-F238E27FC236}">
                <a16:creationId xmlns:a16="http://schemas.microsoft.com/office/drawing/2014/main" id="{5F64E6A3-6A59-43F3-9148-20CAFDF924EB}"/>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FFA36105-34E3-4CE6-904D-F2E7A5715EFE}"/>
              </a:ext>
            </a:extLst>
          </p:cNvPr>
          <p:cNvSpPr>
            <a:spLocks noGrp="1"/>
          </p:cNvSpPr>
          <p:nvPr>
            <p:ph type="sldNum" sz="quarter" idx="12"/>
          </p:nvPr>
        </p:nvSpPr>
        <p:spPr/>
        <p:txBody>
          <a:bodyPr/>
          <a:lstStyle/>
          <a:p>
            <a:fld id="{BB2476E3-77E6-42D5-8C45-06C5649ED2D5}" type="slidenum">
              <a:rPr lang="es-MX" smtClean="0"/>
              <a:t>‹#›</a:t>
            </a:fld>
            <a:endParaRPr lang="es-MX"/>
          </a:p>
        </p:txBody>
      </p:sp>
    </p:spTree>
    <p:extLst>
      <p:ext uri="{BB962C8B-B14F-4D97-AF65-F5344CB8AC3E}">
        <p14:creationId xmlns:p14="http://schemas.microsoft.com/office/powerpoint/2010/main" val="3006799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47A-BDAF-4904-AA0C-000A2D5C4186}"/>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1E6068DE-0B6B-497A-8F99-DBD048981C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A5BC2C26-C4C3-4D0B-8AFF-A74EBE39D8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27C4F035-0E12-4517-B1EC-8B0A145DF3B2}"/>
              </a:ext>
            </a:extLst>
          </p:cNvPr>
          <p:cNvSpPr>
            <a:spLocks noGrp="1"/>
          </p:cNvSpPr>
          <p:nvPr>
            <p:ph type="dt" sz="half" idx="10"/>
          </p:nvPr>
        </p:nvSpPr>
        <p:spPr/>
        <p:txBody>
          <a:bodyPr/>
          <a:lstStyle/>
          <a:p>
            <a:fld id="{45B73DEB-D184-449D-9B12-3451A0FC1E33}" type="datetimeFigureOut">
              <a:rPr lang="es-MX" smtClean="0"/>
              <a:t>13/09/2020</a:t>
            </a:fld>
            <a:endParaRPr lang="es-MX"/>
          </a:p>
        </p:txBody>
      </p:sp>
      <p:sp>
        <p:nvSpPr>
          <p:cNvPr id="6" name="Footer Placeholder 5">
            <a:extLst>
              <a:ext uri="{FF2B5EF4-FFF2-40B4-BE49-F238E27FC236}">
                <a16:creationId xmlns:a16="http://schemas.microsoft.com/office/drawing/2014/main" id="{FB4E5AFE-B632-48D9-BD35-4837ACECFA4E}"/>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A73FA2E6-1F0E-40F8-A9A4-59B7604D3DB4}"/>
              </a:ext>
            </a:extLst>
          </p:cNvPr>
          <p:cNvSpPr>
            <a:spLocks noGrp="1"/>
          </p:cNvSpPr>
          <p:nvPr>
            <p:ph type="sldNum" sz="quarter" idx="12"/>
          </p:nvPr>
        </p:nvSpPr>
        <p:spPr/>
        <p:txBody>
          <a:bodyPr/>
          <a:lstStyle/>
          <a:p>
            <a:fld id="{BB2476E3-77E6-42D5-8C45-06C5649ED2D5}" type="slidenum">
              <a:rPr lang="es-MX" smtClean="0"/>
              <a:t>‹#›</a:t>
            </a:fld>
            <a:endParaRPr lang="es-MX"/>
          </a:p>
        </p:txBody>
      </p:sp>
    </p:spTree>
    <p:extLst>
      <p:ext uri="{BB962C8B-B14F-4D97-AF65-F5344CB8AC3E}">
        <p14:creationId xmlns:p14="http://schemas.microsoft.com/office/powerpoint/2010/main" val="303953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F2E2-4B5D-418B-9B1C-2F9173B31DA6}"/>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E1C47302-9683-4CF7-B66D-BD19E3227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422A97-70C9-49D9-ADA3-D69DE66BF9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23C6502B-CD21-4383-8A53-36F3896E30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8EF98C-3AED-4FD2-9FE8-BEBF9E5DEB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09647381-6E18-4B3E-AC3B-D08B7BD47218}"/>
              </a:ext>
            </a:extLst>
          </p:cNvPr>
          <p:cNvSpPr>
            <a:spLocks noGrp="1"/>
          </p:cNvSpPr>
          <p:nvPr>
            <p:ph type="dt" sz="half" idx="10"/>
          </p:nvPr>
        </p:nvSpPr>
        <p:spPr/>
        <p:txBody>
          <a:bodyPr/>
          <a:lstStyle/>
          <a:p>
            <a:fld id="{45B73DEB-D184-449D-9B12-3451A0FC1E33}" type="datetimeFigureOut">
              <a:rPr lang="es-MX" smtClean="0"/>
              <a:t>13/09/2020</a:t>
            </a:fld>
            <a:endParaRPr lang="es-MX"/>
          </a:p>
        </p:txBody>
      </p:sp>
      <p:sp>
        <p:nvSpPr>
          <p:cNvPr id="8" name="Footer Placeholder 7">
            <a:extLst>
              <a:ext uri="{FF2B5EF4-FFF2-40B4-BE49-F238E27FC236}">
                <a16:creationId xmlns:a16="http://schemas.microsoft.com/office/drawing/2014/main" id="{3890A674-DFB2-4334-8227-021D3D5C6D27}"/>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498FCDE2-6AE4-4C1B-A11D-6FCA724E9AA1}"/>
              </a:ext>
            </a:extLst>
          </p:cNvPr>
          <p:cNvSpPr>
            <a:spLocks noGrp="1"/>
          </p:cNvSpPr>
          <p:nvPr>
            <p:ph type="sldNum" sz="quarter" idx="12"/>
          </p:nvPr>
        </p:nvSpPr>
        <p:spPr/>
        <p:txBody>
          <a:bodyPr/>
          <a:lstStyle/>
          <a:p>
            <a:fld id="{BB2476E3-77E6-42D5-8C45-06C5649ED2D5}" type="slidenum">
              <a:rPr lang="es-MX" smtClean="0"/>
              <a:t>‹#›</a:t>
            </a:fld>
            <a:endParaRPr lang="es-MX"/>
          </a:p>
        </p:txBody>
      </p:sp>
    </p:spTree>
    <p:extLst>
      <p:ext uri="{BB962C8B-B14F-4D97-AF65-F5344CB8AC3E}">
        <p14:creationId xmlns:p14="http://schemas.microsoft.com/office/powerpoint/2010/main" val="1485907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04D8-CDEE-497F-A162-2E546D3FBF73}"/>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3F69B3E4-1A97-40CB-A7D2-E82FCC242FB8}"/>
              </a:ext>
            </a:extLst>
          </p:cNvPr>
          <p:cNvSpPr>
            <a:spLocks noGrp="1"/>
          </p:cNvSpPr>
          <p:nvPr>
            <p:ph type="dt" sz="half" idx="10"/>
          </p:nvPr>
        </p:nvSpPr>
        <p:spPr/>
        <p:txBody>
          <a:bodyPr/>
          <a:lstStyle/>
          <a:p>
            <a:fld id="{45B73DEB-D184-449D-9B12-3451A0FC1E33}" type="datetimeFigureOut">
              <a:rPr lang="es-MX" smtClean="0"/>
              <a:t>13/09/2020</a:t>
            </a:fld>
            <a:endParaRPr lang="es-MX"/>
          </a:p>
        </p:txBody>
      </p:sp>
      <p:sp>
        <p:nvSpPr>
          <p:cNvPr id="4" name="Footer Placeholder 3">
            <a:extLst>
              <a:ext uri="{FF2B5EF4-FFF2-40B4-BE49-F238E27FC236}">
                <a16:creationId xmlns:a16="http://schemas.microsoft.com/office/drawing/2014/main" id="{E1216F67-BDF5-4FBD-B923-2AB6A8D76FD5}"/>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55E7E48C-C43A-49AA-947D-22EA8D29A875}"/>
              </a:ext>
            </a:extLst>
          </p:cNvPr>
          <p:cNvSpPr>
            <a:spLocks noGrp="1"/>
          </p:cNvSpPr>
          <p:nvPr>
            <p:ph type="sldNum" sz="quarter" idx="12"/>
          </p:nvPr>
        </p:nvSpPr>
        <p:spPr/>
        <p:txBody>
          <a:bodyPr/>
          <a:lstStyle/>
          <a:p>
            <a:fld id="{BB2476E3-77E6-42D5-8C45-06C5649ED2D5}" type="slidenum">
              <a:rPr lang="es-MX" smtClean="0"/>
              <a:t>‹#›</a:t>
            </a:fld>
            <a:endParaRPr lang="es-MX"/>
          </a:p>
        </p:txBody>
      </p:sp>
    </p:spTree>
    <p:extLst>
      <p:ext uri="{BB962C8B-B14F-4D97-AF65-F5344CB8AC3E}">
        <p14:creationId xmlns:p14="http://schemas.microsoft.com/office/powerpoint/2010/main" val="91890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671AA4-B6C5-44DC-AD02-85F3B10AFE91}"/>
              </a:ext>
            </a:extLst>
          </p:cNvPr>
          <p:cNvSpPr>
            <a:spLocks noGrp="1"/>
          </p:cNvSpPr>
          <p:nvPr>
            <p:ph type="dt" sz="half" idx="10"/>
          </p:nvPr>
        </p:nvSpPr>
        <p:spPr/>
        <p:txBody>
          <a:bodyPr/>
          <a:lstStyle/>
          <a:p>
            <a:fld id="{45B73DEB-D184-449D-9B12-3451A0FC1E33}" type="datetimeFigureOut">
              <a:rPr lang="es-MX" smtClean="0"/>
              <a:t>13/09/2020</a:t>
            </a:fld>
            <a:endParaRPr lang="es-MX"/>
          </a:p>
        </p:txBody>
      </p:sp>
      <p:sp>
        <p:nvSpPr>
          <p:cNvPr id="3" name="Footer Placeholder 2">
            <a:extLst>
              <a:ext uri="{FF2B5EF4-FFF2-40B4-BE49-F238E27FC236}">
                <a16:creationId xmlns:a16="http://schemas.microsoft.com/office/drawing/2014/main" id="{10635607-4D60-445A-B230-05D2196C9434}"/>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24FAC269-7164-4940-8052-8CB08512CB5A}"/>
              </a:ext>
            </a:extLst>
          </p:cNvPr>
          <p:cNvSpPr>
            <a:spLocks noGrp="1"/>
          </p:cNvSpPr>
          <p:nvPr>
            <p:ph type="sldNum" sz="quarter" idx="12"/>
          </p:nvPr>
        </p:nvSpPr>
        <p:spPr/>
        <p:txBody>
          <a:bodyPr/>
          <a:lstStyle/>
          <a:p>
            <a:fld id="{BB2476E3-77E6-42D5-8C45-06C5649ED2D5}" type="slidenum">
              <a:rPr lang="es-MX" smtClean="0"/>
              <a:t>‹#›</a:t>
            </a:fld>
            <a:endParaRPr lang="es-MX"/>
          </a:p>
        </p:txBody>
      </p:sp>
    </p:spTree>
    <p:extLst>
      <p:ext uri="{BB962C8B-B14F-4D97-AF65-F5344CB8AC3E}">
        <p14:creationId xmlns:p14="http://schemas.microsoft.com/office/powerpoint/2010/main" val="231630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7B1A-C739-4BFA-88DA-9B65E56D5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3C94CDA8-1B7F-4740-A01A-A0B131DC8D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214651A7-5068-41EE-802E-4616B5479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0AD5F-CA8B-494E-B089-FC5FC33DF2BD}"/>
              </a:ext>
            </a:extLst>
          </p:cNvPr>
          <p:cNvSpPr>
            <a:spLocks noGrp="1"/>
          </p:cNvSpPr>
          <p:nvPr>
            <p:ph type="dt" sz="half" idx="10"/>
          </p:nvPr>
        </p:nvSpPr>
        <p:spPr/>
        <p:txBody>
          <a:bodyPr/>
          <a:lstStyle/>
          <a:p>
            <a:fld id="{45B73DEB-D184-449D-9B12-3451A0FC1E33}" type="datetimeFigureOut">
              <a:rPr lang="es-MX" smtClean="0"/>
              <a:t>13/09/2020</a:t>
            </a:fld>
            <a:endParaRPr lang="es-MX"/>
          </a:p>
        </p:txBody>
      </p:sp>
      <p:sp>
        <p:nvSpPr>
          <p:cNvPr id="6" name="Footer Placeholder 5">
            <a:extLst>
              <a:ext uri="{FF2B5EF4-FFF2-40B4-BE49-F238E27FC236}">
                <a16:creationId xmlns:a16="http://schemas.microsoft.com/office/drawing/2014/main" id="{0B8C951A-8009-4486-83BA-FA6739FE0D2C}"/>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6AD113A1-709A-4B2D-9E44-B6CE66CF23A8}"/>
              </a:ext>
            </a:extLst>
          </p:cNvPr>
          <p:cNvSpPr>
            <a:spLocks noGrp="1"/>
          </p:cNvSpPr>
          <p:nvPr>
            <p:ph type="sldNum" sz="quarter" idx="12"/>
          </p:nvPr>
        </p:nvSpPr>
        <p:spPr/>
        <p:txBody>
          <a:bodyPr/>
          <a:lstStyle/>
          <a:p>
            <a:fld id="{BB2476E3-77E6-42D5-8C45-06C5649ED2D5}" type="slidenum">
              <a:rPr lang="es-MX" smtClean="0"/>
              <a:t>‹#›</a:t>
            </a:fld>
            <a:endParaRPr lang="es-MX"/>
          </a:p>
        </p:txBody>
      </p:sp>
    </p:spTree>
    <p:extLst>
      <p:ext uri="{BB962C8B-B14F-4D97-AF65-F5344CB8AC3E}">
        <p14:creationId xmlns:p14="http://schemas.microsoft.com/office/powerpoint/2010/main" val="9747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0A52-85C4-4206-8FDA-5DC9D66E2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CC5D9593-250C-4C66-88F8-08713D1CAD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93E34819-31D9-4E5A-A447-11A1C3BD4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B8032-25B2-4242-8BB2-9A8A8375DA40}"/>
              </a:ext>
            </a:extLst>
          </p:cNvPr>
          <p:cNvSpPr>
            <a:spLocks noGrp="1"/>
          </p:cNvSpPr>
          <p:nvPr>
            <p:ph type="dt" sz="half" idx="10"/>
          </p:nvPr>
        </p:nvSpPr>
        <p:spPr/>
        <p:txBody>
          <a:bodyPr/>
          <a:lstStyle/>
          <a:p>
            <a:fld id="{45B73DEB-D184-449D-9B12-3451A0FC1E33}" type="datetimeFigureOut">
              <a:rPr lang="es-MX" smtClean="0"/>
              <a:t>13/09/2020</a:t>
            </a:fld>
            <a:endParaRPr lang="es-MX"/>
          </a:p>
        </p:txBody>
      </p:sp>
      <p:sp>
        <p:nvSpPr>
          <p:cNvPr id="6" name="Footer Placeholder 5">
            <a:extLst>
              <a:ext uri="{FF2B5EF4-FFF2-40B4-BE49-F238E27FC236}">
                <a16:creationId xmlns:a16="http://schemas.microsoft.com/office/drawing/2014/main" id="{2FAB8CD2-E0EF-49AB-A564-A02FBA7791E9}"/>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E297AAB0-6CF6-4044-A615-D4A195F475BD}"/>
              </a:ext>
            </a:extLst>
          </p:cNvPr>
          <p:cNvSpPr>
            <a:spLocks noGrp="1"/>
          </p:cNvSpPr>
          <p:nvPr>
            <p:ph type="sldNum" sz="quarter" idx="12"/>
          </p:nvPr>
        </p:nvSpPr>
        <p:spPr/>
        <p:txBody>
          <a:bodyPr/>
          <a:lstStyle/>
          <a:p>
            <a:fld id="{BB2476E3-77E6-42D5-8C45-06C5649ED2D5}" type="slidenum">
              <a:rPr lang="es-MX" smtClean="0"/>
              <a:t>‹#›</a:t>
            </a:fld>
            <a:endParaRPr lang="es-MX"/>
          </a:p>
        </p:txBody>
      </p:sp>
    </p:spTree>
    <p:extLst>
      <p:ext uri="{BB962C8B-B14F-4D97-AF65-F5344CB8AC3E}">
        <p14:creationId xmlns:p14="http://schemas.microsoft.com/office/powerpoint/2010/main" val="404131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E808DA-74E0-4ACC-BE9C-501582412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79F1B035-7E4B-48DC-923A-FE425D7060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7E9B0D19-6B3D-4777-B94C-A343D70B12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73DEB-D184-449D-9B12-3451A0FC1E33}" type="datetimeFigureOut">
              <a:rPr lang="es-MX" smtClean="0"/>
              <a:t>13/09/2020</a:t>
            </a:fld>
            <a:endParaRPr lang="es-MX"/>
          </a:p>
        </p:txBody>
      </p:sp>
      <p:sp>
        <p:nvSpPr>
          <p:cNvPr id="5" name="Footer Placeholder 4">
            <a:extLst>
              <a:ext uri="{FF2B5EF4-FFF2-40B4-BE49-F238E27FC236}">
                <a16:creationId xmlns:a16="http://schemas.microsoft.com/office/drawing/2014/main" id="{3A34E5DC-4669-4BB7-8943-81809A9D4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613E4E30-09B6-4184-A1BF-CD50256DE4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476E3-77E6-42D5-8C45-06C5649ED2D5}" type="slidenum">
              <a:rPr lang="es-MX" smtClean="0"/>
              <a:t>‹#›</a:t>
            </a:fld>
            <a:endParaRPr lang="es-MX"/>
          </a:p>
        </p:txBody>
      </p:sp>
    </p:spTree>
    <p:extLst>
      <p:ext uri="{BB962C8B-B14F-4D97-AF65-F5344CB8AC3E}">
        <p14:creationId xmlns:p14="http://schemas.microsoft.com/office/powerpoint/2010/main" val="3032132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C8FA-91B6-4B3E-B43E-A7DCCBFC3F28}"/>
              </a:ext>
            </a:extLst>
          </p:cNvPr>
          <p:cNvSpPr>
            <a:spLocks noGrp="1"/>
          </p:cNvSpPr>
          <p:nvPr>
            <p:ph type="ctrTitle"/>
          </p:nvPr>
        </p:nvSpPr>
        <p:spPr/>
        <p:txBody>
          <a:bodyPr/>
          <a:lstStyle/>
          <a:p>
            <a:endParaRPr lang="es-MX"/>
          </a:p>
        </p:txBody>
      </p:sp>
      <p:sp>
        <p:nvSpPr>
          <p:cNvPr id="3" name="Subtitle 2">
            <a:extLst>
              <a:ext uri="{FF2B5EF4-FFF2-40B4-BE49-F238E27FC236}">
                <a16:creationId xmlns:a16="http://schemas.microsoft.com/office/drawing/2014/main" id="{940E8B38-A88A-426C-A045-B1ECCC084A06}"/>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2911805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378B-80FD-49AD-9100-0548437492CD}"/>
              </a:ext>
            </a:extLst>
          </p:cNvPr>
          <p:cNvSpPr>
            <a:spLocks noGrp="1"/>
          </p:cNvSpPr>
          <p:nvPr>
            <p:ph type="title"/>
          </p:nvPr>
        </p:nvSpPr>
        <p:spPr>
          <a:xfrm>
            <a:off x="10670476" y="2659060"/>
            <a:ext cx="10515600" cy="1325563"/>
          </a:xfrm>
        </p:spPr>
        <p:txBody>
          <a:bodyPr>
            <a:normAutofit/>
          </a:bodyPr>
          <a:lstStyle/>
          <a:p>
            <a:r>
              <a:rPr lang="es-MX" sz="8800" b="1" dirty="0" err="1"/>
              <a:t>IoT</a:t>
            </a:r>
            <a:endParaRPr lang="es-MX" sz="8800" b="1" dirty="0"/>
          </a:p>
        </p:txBody>
      </p:sp>
      <p:pic>
        <p:nvPicPr>
          <p:cNvPr id="1026" name="Picture 2" descr="Refrigerador Samsung 27' Duplex Family Hub, color silver | Costco México">
            <a:extLst>
              <a:ext uri="{FF2B5EF4-FFF2-40B4-BE49-F238E27FC236}">
                <a16:creationId xmlns:a16="http://schemas.microsoft.com/office/drawing/2014/main" id="{9E92BCD4-BAA0-4228-802E-C1B5518E7E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F3B4483-8FA3-413A-8E2F-D07024C5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4231" y="2174080"/>
            <a:ext cx="4006977" cy="2357438"/>
          </a:xfrm>
          <a:prstGeom prst="rect">
            <a:avLst/>
          </a:prstGeom>
        </p:spPr>
      </p:pic>
      <p:pic>
        <p:nvPicPr>
          <p:cNvPr id="1028" name="Picture 4" descr="Señal de WiFi - Letreros y Señalética de Protección Civil y Seguridad  Industrial">
            <a:extLst>
              <a:ext uri="{FF2B5EF4-FFF2-40B4-BE49-F238E27FC236}">
                <a16:creationId xmlns:a16="http://schemas.microsoft.com/office/drawing/2014/main" id="{0584417F-2EED-4F32-825F-2714E5E5F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74" y="2174080"/>
            <a:ext cx="1990725" cy="2295525"/>
          </a:xfrm>
          <a:prstGeom prst="rect">
            <a:avLst/>
          </a:prstGeom>
          <a:noFill/>
          <a:extLst>
            <a:ext uri="{909E8E84-426E-40DD-AFC4-6F175D3DCCD1}">
              <a14:hiddenFill xmlns:a14="http://schemas.microsoft.com/office/drawing/2010/main">
                <a:solidFill>
                  <a:srgbClr val="FFFFFF"/>
                </a:solidFill>
              </a14:hiddenFill>
            </a:ext>
          </a:extLst>
        </p:spPr>
      </p:pic>
      <p:sp>
        <p:nvSpPr>
          <p:cNvPr id="6" name="Plus Sign 5">
            <a:extLst>
              <a:ext uri="{FF2B5EF4-FFF2-40B4-BE49-F238E27FC236}">
                <a16:creationId xmlns:a16="http://schemas.microsoft.com/office/drawing/2014/main" id="{CED631CD-89DC-4D85-9808-2231EC5487C8}"/>
              </a:ext>
            </a:extLst>
          </p:cNvPr>
          <p:cNvSpPr/>
          <p:nvPr/>
        </p:nvSpPr>
        <p:spPr>
          <a:xfrm>
            <a:off x="1663065" y="2766217"/>
            <a:ext cx="960120" cy="132556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Plus Sign 6">
            <a:extLst>
              <a:ext uri="{FF2B5EF4-FFF2-40B4-BE49-F238E27FC236}">
                <a16:creationId xmlns:a16="http://schemas.microsoft.com/office/drawing/2014/main" id="{2F4121F7-5192-48FF-A220-338425973522}"/>
              </a:ext>
            </a:extLst>
          </p:cNvPr>
          <p:cNvSpPr/>
          <p:nvPr/>
        </p:nvSpPr>
        <p:spPr>
          <a:xfrm>
            <a:off x="6622445" y="2766217"/>
            <a:ext cx="960120" cy="132556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Equals 7">
            <a:extLst>
              <a:ext uri="{FF2B5EF4-FFF2-40B4-BE49-F238E27FC236}">
                <a16:creationId xmlns:a16="http://schemas.microsoft.com/office/drawing/2014/main" id="{1FC36E2A-F200-4754-8B83-E62424B722E5}"/>
              </a:ext>
            </a:extLst>
          </p:cNvPr>
          <p:cNvSpPr/>
          <p:nvPr/>
        </p:nvSpPr>
        <p:spPr>
          <a:xfrm>
            <a:off x="9756076" y="2895599"/>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59955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6E455-86C6-4429-942E-DF6F32DBDD11}"/>
              </a:ext>
            </a:extLst>
          </p:cNvPr>
          <p:cNvSpPr>
            <a:spLocks noGrp="1"/>
          </p:cNvSpPr>
          <p:nvPr>
            <p:ph type="title"/>
          </p:nvPr>
        </p:nvSpPr>
        <p:spPr/>
        <p:txBody>
          <a:bodyPr/>
          <a:lstStyle/>
          <a:p>
            <a:r>
              <a:rPr lang="es-MX" dirty="0"/>
              <a:t>Señales analógicas</a:t>
            </a:r>
          </a:p>
        </p:txBody>
      </p:sp>
      <p:sp>
        <p:nvSpPr>
          <p:cNvPr id="3" name="Content Placeholder 2">
            <a:extLst>
              <a:ext uri="{FF2B5EF4-FFF2-40B4-BE49-F238E27FC236}">
                <a16:creationId xmlns:a16="http://schemas.microsoft.com/office/drawing/2014/main" id="{F31EF233-3BB0-478E-8EC9-573A55A82D1F}"/>
              </a:ext>
            </a:extLst>
          </p:cNvPr>
          <p:cNvSpPr>
            <a:spLocks noGrp="1"/>
          </p:cNvSpPr>
          <p:nvPr>
            <p:ph idx="1"/>
          </p:nvPr>
        </p:nvSpPr>
        <p:spPr/>
        <p:txBody>
          <a:bodyPr>
            <a:normAutofit fontScale="92500"/>
          </a:bodyPr>
          <a:lstStyle/>
          <a:p>
            <a:pPr marL="0" indent="0">
              <a:buNone/>
            </a:pPr>
            <a:r>
              <a:rPr lang="es-MX" sz="3600" dirty="0">
                <a:effectLst/>
                <a:latin typeface="Arial" panose="020B0604020202020204" pitchFamily="34" charset="0"/>
                <a:ea typeface="Calibri" panose="020F0502020204030204" pitchFamily="34" charset="0"/>
                <a:cs typeface="Times New Roman" panose="02020603050405020304" pitchFamily="18" charset="0"/>
              </a:rPr>
              <a:t>Este tipo de señal generada por algún tipo de fenómeno electromagnético y que es representada por una función matemática continua, en la que es variable su amplitud y periodo en función del tiempo. Existen magnitudes físicas comúnmente portadoras de una señal de este tipo como la intensidad, la tensión y la potencia eléctricas, aunque también pueden ser hidráulicas como la presión, térmicas como la temperatura, mecánicas, etc.</a:t>
            </a:r>
            <a:endParaRPr lang="es-MX"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3335774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7A30-873E-481B-BE1A-8C06A993D69F}"/>
              </a:ext>
            </a:extLst>
          </p:cNvPr>
          <p:cNvSpPr>
            <a:spLocks noGrp="1"/>
          </p:cNvSpPr>
          <p:nvPr>
            <p:ph type="title"/>
          </p:nvPr>
        </p:nvSpPr>
        <p:spPr/>
        <p:txBody>
          <a:bodyPr/>
          <a:lstStyle/>
          <a:p>
            <a:r>
              <a:rPr lang="es-MX" dirty="0"/>
              <a:t>Señal digital.</a:t>
            </a:r>
          </a:p>
        </p:txBody>
      </p:sp>
      <p:sp>
        <p:nvSpPr>
          <p:cNvPr id="3" name="Content Placeholder 2">
            <a:extLst>
              <a:ext uri="{FF2B5EF4-FFF2-40B4-BE49-F238E27FC236}">
                <a16:creationId xmlns:a16="http://schemas.microsoft.com/office/drawing/2014/main" id="{1FB7B50F-6193-40B4-89FB-38334FED6DB2}"/>
              </a:ext>
            </a:extLst>
          </p:cNvPr>
          <p:cNvSpPr>
            <a:spLocks noGrp="1"/>
          </p:cNvSpPr>
          <p:nvPr>
            <p:ph idx="1"/>
          </p:nvPr>
        </p:nvSpPr>
        <p:spPr/>
        <p:txBody>
          <a:bodyPr>
            <a:normAutofit fontScale="77500" lnSpcReduction="20000"/>
          </a:bodyPr>
          <a:lstStyle/>
          <a:p>
            <a:pPr indent="450215" algn="just">
              <a:lnSpc>
                <a:spcPct val="150000"/>
              </a:lnSpc>
              <a:spcAft>
                <a:spcPts val="800"/>
              </a:spcAft>
            </a:pPr>
            <a:r>
              <a:rPr lang="es-MX" sz="3100" dirty="0">
                <a:effectLst/>
                <a:latin typeface="Arial" panose="020B0604020202020204" pitchFamily="34" charset="0"/>
                <a:ea typeface="Calibri" panose="020F0502020204030204" pitchFamily="34" charset="0"/>
                <a:cs typeface="Times New Roman" panose="02020603050405020304" pitchFamily="18" charset="0"/>
              </a:rPr>
              <a:t>Tipo de señal generada por algún tipo de fenómeno electromagnético, cada signo que codifica el contenido de esta señal puede ser analizado en termino de magnitudes con valores discretos, en vez de valores dentro de un cierto rango.</a:t>
            </a:r>
            <a:endParaRPr lang="es-MX" sz="31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50000"/>
              </a:lnSpc>
              <a:spcAft>
                <a:spcPts val="800"/>
              </a:spcAft>
            </a:pPr>
            <a:r>
              <a:rPr lang="es-MX" sz="3100" dirty="0">
                <a:effectLst/>
                <a:latin typeface="Arial" panose="020B0604020202020204" pitchFamily="34" charset="0"/>
                <a:ea typeface="Calibri" panose="020F0502020204030204" pitchFamily="34" charset="0"/>
                <a:cs typeface="Times New Roman" panose="02020603050405020304" pitchFamily="18" charset="0"/>
              </a:rPr>
              <a:t>Los sistemas digitales, usan lógica de dos estados representados por dos niveles de tensión eléctrica H (Alto) y L (Bajo) por lo que estos estados se pueden sustituir por ceros y unos, lo que facilita la aplicación de la lógica.</a:t>
            </a:r>
            <a:endParaRPr lang="es-MX" sz="31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217761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E9D6-3493-4BB5-8486-5D1E57753403}"/>
              </a:ext>
            </a:extLst>
          </p:cNvPr>
          <p:cNvSpPr>
            <a:spLocks noGrp="1"/>
          </p:cNvSpPr>
          <p:nvPr>
            <p:ph type="title"/>
          </p:nvPr>
        </p:nvSpPr>
        <p:spPr/>
        <p:txBody>
          <a:bodyPr/>
          <a:lstStyle/>
          <a:p>
            <a:r>
              <a:rPr lang="es-MX" dirty="0"/>
              <a:t>Cómo se diferencian?</a:t>
            </a:r>
          </a:p>
        </p:txBody>
      </p:sp>
      <p:sp>
        <p:nvSpPr>
          <p:cNvPr id="3" name="Content Placeholder 2">
            <a:extLst>
              <a:ext uri="{FF2B5EF4-FFF2-40B4-BE49-F238E27FC236}">
                <a16:creationId xmlns:a16="http://schemas.microsoft.com/office/drawing/2014/main" id="{7F62ABA9-3600-43AB-9C36-169ED5B8CE7F}"/>
              </a:ext>
            </a:extLst>
          </p:cNvPr>
          <p:cNvSpPr>
            <a:spLocks noGrp="1"/>
          </p:cNvSpPr>
          <p:nvPr>
            <p:ph idx="1"/>
          </p:nvPr>
        </p:nvSpPr>
        <p:spPr/>
        <p:txBody>
          <a:bodyPr>
            <a:normAutofit/>
          </a:bodyPr>
          <a:lstStyle/>
          <a:p>
            <a:r>
              <a:rPr lang="es-MX" sz="2400" dirty="0">
                <a:effectLst/>
                <a:latin typeface="Arial" panose="020B0604020202020204" pitchFamily="34" charset="0"/>
                <a:ea typeface="Calibri" panose="020F0502020204030204" pitchFamily="34" charset="0"/>
                <a:cs typeface="Times New Roman" panose="02020603050405020304" pitchFamily="18" charset="0"/>
              </a:rPr>
              <a:t>Podemos observar que la señal digital es un absoluto, mientras que la señal analógica puede interpretarse con valores más abstractos ya que estas son recibidas por ondas de tipo senoidal, se deben codificar y deben ser procesadas en tiempo real, por ello se utiliza de manera más frecuente la señal digital, ya que tiene flexibilidad y polivalencia. Las ondas senoidales pasan a ser ondas cuadradas y permiten una mayora capacidad para transmitir la información.</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78C409D-5BBB-4AFB-B31C-52BAF89878F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00488" y="5002847"/>
            <a:ext cx="2714625" cy="1190625"/>
          </a:xfrm>
          <a:prstGeom prst="rect">
            <a:avLst/>
          </a:prstGeom>
          <a:noFill/>
          <a:ln>
            <a:noFill/>
          </a:ln>
        </p:spPr>
      </p:pic>
      <p:pic>
        <p:nvPicPr>
          <p:cNvPr id="5" name="Picture 4">
            <a:extLst>
              <a:ext uri="{FF2B5EF4-FFF2-40B4-BE49-F238E27FC236}">
                <a16:creationId xmlns:a16="http://schemas.microsoft.com/office/drawing/2014/main" id="{8B12CD65-14AA-4D4F-B327-42434453301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32364" y="4338320"/>
            <a:ext cx="3359150" cy="2519680"/>
          </a:xfrm>
          <a:prstGeom prst="rect">
            <a:avLst/>
          </a:prstGeom>
          <a:noFill/>
          <a:ln>
            <a:noFill/>
          </a:ln>
        </p:spPr>
      </p:pic>
    </p:spTree>
    <p:extLst>
      <p:ext uri="{BB962C8B-B14F-4D97-AF65-F5344CB8AC3E}">
        <p14:creationId xmlns:p14="http://schemas.microsoft.com/office/powerpoint/2010/main" val="342381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4E90-3CE7-41E2-9C8C-624F414F4DE8}"/>
              </a:ext>
            </a:extLst>
          </p:cNvPr>
          <p:cNvSpPr>
            <a:spLocks noGrp="1"/>
          </p:cNvSpPr>
          <p:nvPr>
            <p:ph type="title"/>
          </p:nvPr>
        </p:nvSpPr>
        <p:spPr/>
        <p:txBody>
          <a:bodyPr/>
          <a:lstStyle/>
          <a:p>
            <a:r>
              <a:rPr lang="es-MX" dirty="0"/>
              <a:t>Ley de Ohm</a:t>
            </a:r>
          </a:p>
        </p:txBody>
      </p:sp>
      <p:sp>
        <p:nvSpPr>
          <p:cNvPr id="3" name="Content Placeholder 2">
            <a:extLst>
              <a:ext uri="{FF2B5EF4-FFF2-40B4-BE49-F238E27FC236}">
                <a16:creationId xmlns:a16="http://schemas.microsoft.com/office/drawing/2014/main" id="{029D3FD9-6437-4907-8304-AADFAACCC321}"/>
              </a:ext>
            </a:extLst>
          </p:cNvPr>
          <p:cNvSpPr>
            <a:spLocks noGrp="1"/>
          </p:cNvSpPr>
          <p:nvPr>
            <p:ph idx="1"/>
          </p:nvPr>
        </p:nvSpPr>
        <p:spPr/>
        <p:txBody>
          <a:bodyPr/>
          <a:lstStyle/>
          <a:p>
            <a:pPr indent="0" algn="just">
              <a:lnSpc>
                <a:spcPct val="150000"/>
              </a:lnSpc>
              <a:spcAft>
                <a:spcPts val="800"/>
              </a:spcAft>
              <a:buNone/>
            </a:pPr>
            <a:r>
              <a:rPr lang="es-MX" sz="3200" dirty="0">
                <a:effectLst/>
                <a:latin typeface="Arial" panose="020B0604020202020204" pitchFamily="34" charset="0"/>
                <a:ea typeface="Calibri" panose="020F0502020204030204" pitchFamily="34" charset="0"/>
                <a:cs typeface="Times New Roman" panose="02020603050405020304" pitchFamily="18" charset="0"/>
              </a:rPr>
              <a:t>Esta establece la relación que guarda la tensión y la corriente que circulan por una resistencia, su forma es la siguiente:</a:t>
            </a:r>
            <a:endParaRPr lang="es-MX" sz="3200" dirty="0">
              <a:effectLst/>
              <a:latin typeface="Calibri" panose="020F0502020204030204" pitchFamily="34" charset="0"/>
              <a:ea typeface="Calibri" panose="020F0502020204030204" pitchFamily="34" charset="0"/>
              <a:cs typeface="Times New Roman" panose="02020603050405020304" pitchFamily="18" charset="0"/>
            </a:endParaRPr>
          </a:p>
          <a:p>
            <a:pPr indent="0" algn="ctr">
              <a:lnSpc>
                <a:spcPct val="150000"/>
              </a:lnSpc>
              <a:spcAft>
                <a:spcPts val="800"/>
              </a:spcAft>
              <a:buNone/>
            </a:pPr>
            <a:r>
              <a:rPr lang="es-MX" sz="3200" i="1" dirty="0">
                <a:effectLst/>
                <a:latin typeface="MathJax_Math"/>
                <a:ea typeface="Times New Roman" panose="02020603050405020304" pitchFamily="18" charset="0"/>
                <a:cs typeface="Times New Roman" panose="02020603050405020304" pitchFamily="18" charset="0"/>
              </a:rPr>
              <a:t>V</a:t>
            </a:r>
            <a:r>
              <a:rPr lang="es-MX" sz="3200" dirty="0">
                <a:effectLst/>
                <a:latin typeface="MathJax_Main"/>
                <a:ea typeface="Times New Roman" panose="02020603050405020304" pitchFamily="18" charset="0"/>
                <a:cs typeface="Times New Roman" panose="02020603050405020304" pitchFamily="18" charset="0"/>
              </a:rPr>
              <a:t>=</a:t>
            </a:r>
            <a:r>
              <a:rPr lang="es-MX" sz="3200" i="1" dirty="0">
                <a:effectLst/>
                <a:latin typeface="MathJax_Math"/>
                <a:ea typeface="Times New Roman" panose="02020603050405020304" pitchFamily="18" charset="0"/>
                <a:cs typeface="Times New Roman" panose="02020603050405020304" pitchFamily="18" charset="0"/>
              </a:rPr>
              <a:t>I</a:t>
            </a:r>
            <a:r>
              <a:rPr lang="es-MX" sz="3200" dirty="0">
                <a:effectLst/>
                <a:latin typeface="MathJax_Main"/>
                <a:ea typeface="Times New Roman" panose="02020603050405020304" pitchFamily="18" charset="0"/>
                <a:cs typeface="Times New Roman" panose="02020603050405020304" pitchFamily="18" charset="0"/>
              </a:rPr>
              <a:t>⋅</a:t>
            </a:r>
            <a:r>
              <a:rPr lang="es-MX" sz="3200" i="1" dirty="0">
                <a:effectLst/>
                <a:latin typeface="MathJax_Math"/>
                <a:ea typeface="Times New Roman" panose="02020603050405020304" pitchFamily="18" charset="0"/>
                <a:cs typeface="Times New Roman" panose="02020603050405020304" pitchFamily="18" charset="0"/>
              </a:rPr>
              <a:t>R</a:t>
            </a:r>
            <a:endParaRPr lang="es-MX"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249418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D7A8-ED7B-4864-8BC5-81F5A734B962}"/>
              </a:ext>
            </a:extLst>
          </p:cNvPr>
          <p:cNvSpPr>
            <a:spLocks noGrp="1"/>
          </p:cNvSpPr>
          <p:nvPr>
            <p:ph type="title"/>
          </p:nvPr>
        </p:nvSpPr>
        <p:spPr/>
        <p:txBody>
          <a:bodyPr/>
          <a:lstStyle/>
          <a:p>
            <a:r>
              <a:rPr lang="es-MX" dirty="0"/>
              <a:t>Explicación de la formula</a:t>
            </a:r>
          </a:p>
        </p:txBody>
      </p:sp>
      <p:sp>
        <p:nvSpPr>
          <p:cNvPr id="3" name="Content Placeholder 2">
            <a:extLst>
              <a:ext uri="{FF2B5EF4-FFF2-40B4-BE49-F238E27FC236}">
                <a16:creationId xmlns:a16="http://schemas.microsoft.com/office/drawing/2014/main" id="{BD4C2E4E-6A5B-45E5-A0FE-76FBFEBEF54E}"/>
              </a:ext>
            </a:extLst>
          </p:cNvPr>
          <p:cNvSpPr>
            <a:spLocks noGrp="1"/>
          </p:cNvSpPr>
          <p:nvPr>
            <p:ph idx="1"/>
          </p:nvPr>
        </p:nvSpPr>
        <p:spPr>
          <a:xfrm>
            <a:off x="838200" y="1690688"/>
            <a:ext cx="10515600" cy="4351338"/>
          </a:xfrm>
        </p:spPr>
        <p:txBody>
          <a:bodyPr>
            <a:normAutofit/>
          </a:bodyPr>
          <a:lstStyle/>
          <a:p>
            <a:pPr indent="0" algn="just">
              <a:lnSpc>
                <a:spcPct val="150000"/>
              </a:lnSpc>
              <a:spcAft>
                <a:spcPts val="800"/>
              </a:spcAft>
              <a:buNone/>
            </a:pPr>
            <a:r>
              <a:rPr lang="es-MX" dirty="0">
                <a:effectLst/>
                <a:latin typeface="Arial" panose="020B0604020202020204" pitchFamily="34" charset="0"/>
                <a:ea typeface="Calibri" panose="020F0502020204030204" pitchFamily="34" charset="0"/>
                <a:cs typeface="Times New Roman" panose="02020603050405020304" pitchFamily="18" charset="0"/>
              </a:rPr>
              <a:t>Donde V es la caída de tensión (Diferencia de potencial) que se produce en la resistencia y se mide en voltios.</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50000"/>
              </a:lnSpc>
              <a:spcAft>
                <a:spcPts val="800"/>
              </a:spcAft>
              <a:buNone/>
            </a:pPr>
            <a:r>
              <a:rPr lang="es-MX" dirty="0">
                <a:effectLst/>
                <a:latin typeface="Arial" panose="020B0604020202020204" pitchFamily="34" charset="0"/>
                <a:ea typeface="Calibri" panose="020F0502020204030204" pitchFamily="34" charset="0"/>
                <a:cs typeface="Times New Roman" panose="02020603050405020304" pitchFamily="18" charset="0"/>
              </a:rPr>
              <a:t>I es la corriente que circula a través de la misma y se mide en amperios</a:t>
            </a:r>
            <a:endParaRPr lang="es-MX"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50000"/>
              </a:lnSpc>
              <a:spcAft>
                <a:spcPts val="800"/>
              </a:spcAft>
              <a:buNone/>
            </a:pPr>
            <a:r>
              <a:rPr lang="es-MX" dirty="0">
                <a:effectLst/>
                <a:latin typeface="Arial" panose="020B0604020202020204" pitchFamily="34" charset="0"/>
                <a:ea typeface="Calibri" panose="020F0502020204030204" pitchFamily="34" charset="0"/>
              </a:rPr>
              <a:t>R es la resistencia y se mide en ohmios</a:t>
            </a:r>
            <a:endParaRPr lang="es-MX" sz="4000" dirty="0"/>
          </a:p>
        </p:txBody>
      </p:sp>
      <p:pic>
        <p:nvPicPr>
          <p:cNvPr id="4" name="Picture 3">
            <a:extLst>
              <a:ext uri="{FF2B5EF4-FFF2-40B4-BE49-F238E27FC236}">
                <a16:creationId xmlns:a16="http://schemas.microsoft.com/office/drawing/2014/main" id="{94BE61C9-7ECD-461E-A32F-E55E4CA2B62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18170" y="4148930"/>
            <a:ext cx="2937510" cy="2036764"/>
          </a:xfrm>
          <a:prstGeom prst="rect">
            <a:avLst/>
          </a:prstGeom>
          <a:noFill/>
          <a:ln>
            <a:noFill/>
          </a:ln>
        </p:spPr>
      </p:pic>
    </p:spTree>
    <p:extLst>
      <p:ext uri="{BB962C8B-B14F-4D97-AF65-F5344CB8AC3E}">
        <p14:creationId xmlns:p14="http://schemas.microsoft.com/office/powerpoint/2010/main" val="287740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D7145-DE08-412C-8AA7-A42E586A0BEB}"/>
              </a:ext>
            </a:extLst>
          </p:cNvPr>
          <p:cNvSpPr>
            <a:spLocks noGrp="1"/>
          </p:cNvSpPr>
          <p:nvPr>
            <p:ph type="title"/>
          </p:nvPr>
        </p:nvSpPr>
        <p:spPr/>
        <p:txBody>
          <a:bodyPr/>
          <a:lstStyle/>
          <a:p>
            <a:r>
              <a:rPr lang="es-MX" dirty="0"/>
              <a:t>Como se despeja?</a:t>
            </a:r>
          </a:p>
        </p:txBody>
      </p:sp>
      <p:pic>
        <p:nvPicPr>
          <p:cNvPr id="4" name="Content Placeholder 3">
            <a:extLst>
              <a:ext uri="{FF2B5EF4-FFF2-40B4-BE49-F238E27FC236}">
                <a16:creationId xmlns:a16="http://schemas.microsoft.com/office/drawing/2014/main" id="{90F82437-019F-4DF8-A314-DADBAC4342C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8365" y="2097370"/>
            <a:ext cx="7155270" cy="3366170"/>
          </a:xfrm>
          <a:prstGeom prst="rect">
            <a:avLst/>
          </a:prstGeom>
          <a:noFill/>
          <a:ln>
            <a:noFill/>
          </a:ln>
        </p:spPr>
      </p:pic>
    </p:spTree>
    <p:extLst>
      <p:ext uri="{BB962C8B-B14F-4D97-AF65-F5344CB8AC3E}">
        <p14:creationId xmlns:p14="http://schemas.microsoft.com/office/powerpoint/2010/main" val="2388472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777B-DAC1-42F2-ACCA-CC332B17DDBB}"/>
              </a:ext>
            </a:extLst>
          </p:cNvPr>
          <p:cNvSpPr>
            <a:spLocks noGrp="1"/>
          </p:cNvSpPr>
          <p:nvPr>
            <p:ph type="title"/>
          </p:nvPr>
        </p:nvSpPr>
        <p:spPr/>
        <p:txBody>
          <a:bodyPr/>
          <a:lstStyle/>
          <a:p>
            <a:r>
              <a:rPr lang="es-MX" dirty="0"/>
              <a:t>Conceptos </a:t>
            </a:r>
            <a:r>
              <a:rPr lang="es-MX" dirty="0" err="1"/>
              <a:t>IoT</a:t>
            </a:r>
            <a:endParaRPr lang="es-MX" dirty="0"/>
          </a:p>
        </p:txBody>
      </p:sp>
      <p:sp>
        <p:nvSpPr>
          <p:cNvPr id="3" name="Content Placeholder 2">
            <a:extLst>
              <a:ext uri="{FF2B5EF4-FFF2-40B4-BE49-F238E27FC236}">
                <a16:creationId xmlns:a16="http://schemas.microsoft.com/office/drawing/2014/main" id="{658EB038-B680-455E-A1D7-80E7BB37A14A}"/>
              </a:ext>
            </a:extLst>
          </p:cNvPr>
          <p:cNvSpPr>
            <a:spLocks noGrp="1"/>
          </p:cNvSpPr>
          <p:nvPr>
            <p:ph idx="1"/>
          </p:nvPr>
        </p:nvSpPr>
        <p:spPr/>
        <p:txBody>
          <a:bodyPr>
            <a:normAutofit lnSpcReduction="10000"/>
          </a:bodyPr>
          <a:lstStyle/>
          <a:p>
            <a:pPr marL="0" indent="0">
              <a:buNone/>
            </a:pPr>
            <a:r>
              <a:rPr lang="es-MX" dirty="0">
                <a:effectLst/>
                <a:latin typeface="Arial" panose="020B0604020202020204" pitchFamily="34" charset="0"/>
                <a:ea typeface="Calibri" panose="020F0502020204030204" pitchFamily="34" charset="0"/>
              </a:rPr>
              <a:t>De manera general podemos referirnos al internet de las cosas, como la conexión de dispositivos (Más allá de una simple computadora) al internet, todo aquel dispositivo físico que se encuentre conectado con sistemas electrónicos embebidos, software, sensores, actuadores y comunicadores que logren la transferencia de datos, estos conocidos como </a:t>
            </a:r>
            <a:r>
              <a:rPr lang="es-MX" dirty="0" err="1">
                <a:effectLst/>
                <a:latin typeface="Arial" panose="020B0604020202020204" pitchFamily="34" charset="0"/>
                <a:ea typeface="Calibri" panose="020F0502020204030204" pitchFamily="34" charset="0"/>
              </a:rPr>
              <a:t>Endpoints</a:t>
            </a:r>
            <a:r>
              <a:rPr lang="es-MX" dirty="0">
                <a:effectLst/>
                <a:latin typeface="Arial" panose="020B0604020202020204" pitchFamily="34" charset="0"/>
                <a:ea typeface="Calibri" panose="020F0502020204030204" pitchFamily="34" charset="0"/>
              </a:rPr>
              <a:t>, son las partes vitales al momento de considerar un sistema de </a:t>
            </a:r>
            <a:r>
              <a:rPr lang="es-MX" dirty="0" err="1">
                <a:effectLst/>
                <a:latin typeface="Arial" panose="020B0604020202020204" pitchFamily="34" charset="0"/>
                <a:ea typeface="Calibri" panose="020F0502020204030204" pitchFamily="34" charset="0"/>
              </a:rPr>
              <a:t>IoT</a:t>
            </a:r>
            <a:r>
              <a:rPr lang="es-MX" dirty="0">
                <a:effectLst/>
                <a:latin typeface="Arial" panose="020B0604020202020204" pitchFamily="34" charset="0"/>
                <a:ea typeface="Calibri" panose="020F0502020204030204" pitchFamily="34" charset="0"/>
              </a:rPr>
              <a:t>, ya que son las conexiones directas o indirectas y deben ser programados y configurados de manera correcta según el uso que estos tendrán en el sistema, estos </a:t>
            </a:r>
            <a:r>
              <a:rPr lang="es-MX" dirty="0" err="1">
                <a:effectLst/>
                <a:latin typeface="Arial" panose="020B0604020202020204" pitchFamily="34" charset="0"/>
                <a:ea typeface="Calibri" panose="020F0502020204030204" pitchFamily="34" charset="0"/>
              </a:rPr>
              <a:t>Endpoints</a:t>
            </a:r>
            <a:r>
              <a:rPr lang="es-MX" dirty="0">
                <a:effectLst/>
                <a:latin typeface="Arial" panose="020B0604020202020204" pitchFamily="34" charset="0"/>
                <a:ea typeface="Calibri" panose="020F0502020204030204" pitchFamily="34" charset="0"/>
              </a:rPr>
              <a:t> pueden ser considerados como “Componentes que tienen capacidades computacionales y conectividad de red”.</a:t>
            </a:r>
            <a:endParaRPr lang="es-MX" sz="4000" dirty="0"/>
          </a:p>
        </p:txBody>
      </p:sp>
    </p:spTree>
    <p:extLst>
      <p:ext uri="{BB962C8B-B14F-4D97-AF65-F5344CB8AC3E}">
        <p14:creationId xmlns:p14="http://schemas.microsoft.com/office/powerpoint/2010/main" val="1505176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036B-FB6E-470F-99C0-DEFCAA568C0E}"/>
              </a:ext>
            </a:extLst>
          </p:cNvPr>
          <p:cNvSpPr>
            <a:spLocks noGrp="1"/>
          </p:cNvSpPr>
          <p:nvPr>
            <p:ph type="title"/>
          </p:nvPr>
        </p:nvSpPr>
        <p:spPr/>
        <p:txBody>
          <a:bodyPr/>
          <a:lstStyle/>
          <a:p>
            <a:r>
              <a:rPr lang="es-MX" dirty="0"/>
              <a:t>Sistemas Embebidos</a:t>
            </a:r>
          </a:p>
        </p:txBody>
      </p:sp>
      <p:sp>
        <p:nvSpPr>
          <p:cNvPr id="3" name="Content Placeholder 2">
            <a:extLst>
              <a:ext uri="{FF2B5EF4-FFF2-40B4-BE49-F238E27FC236}">
                <a16:creationId xmlns:a16="http://schemas.microsoft.com/office/drawing/2014/main" id="{C832C563-8A5B-4C35-A9F2-F45D35E49424}"/>
              </a:ext>
            </a:extLst>
          </p:cNvPr>
          <p:cNvSpPr>
            <a:spLocks noGrp="1"/>
          </p:cNvSpPr>
          <p:nvPr>
            <p:ph idx="1"/>
          </p:nvPr>
        </p:nvSpPr>
        <p:spPr/>
        <p:txBody>
          <a:bodyPr/>
          <a:lstStyle/>
          <a:p>
            <a:pPr marL="0" indent="0">
              <a:buNone/>
            </a:pPr>
            <a:r>
              <a:rPr lang="es-MX" sz="3200" dirty="0">
                <a:effectLst/>
                <a:latin typeface="Arial" panose="020B0604020202020204" pitchFamily="34" charset="0"/>
                <a:ea typeface="Calibri" panose="020F0502020204030204" pitchFamily="34" charset="0"/>
                <a:cs typeface="Times New Roman" panose="02020603050405020304" pitchFamily="18" charset="0"/>
              </a:rPr>
              <a:t>Un sistema embebido, es un sistema computacional que se ha diseñado para realizar funciones dedicadas, estos son programables y tienen microcontroladores y microprocesadores incorporados sobre el mismo, crear un dispositivo de </a:t>
            </a:r>
            <a:r>
              <a:rPr lang="es-MX" sz="3200" dirty="0" err="1">
                <a:effectLst/>
                <a:latin typeface="Arial" panose="020B0604020202020204" pitchFamily="34" charset="0"/>
                <a:ea typeface="Calibri" panose="020F0502020204030204" pitchFamily="34" charset="0"/>
                <a:cs typeface="Times New Roman" panose="02020603050405020304" pitchFamily="18" charset="0"/>
              </a:rPr>
              <a:t>IoT</a:t>
            </a:r>
            <a:r>
              <a:rPr lang="es-MX" sz="3200" dirty="0">
                <a:effectLst/>
                <a:latin typeface="Arial" panose="020B0604020202020204" pitchFamily="34" charset="0"/>
                <a:ea typeface="Calibri" panose="020F0502020204030204" pitchFamily="34" charset="0"/>
                <a:cs typeface="Times New Roman" panose="02020603050405020304" pitchFamily="18" charset="0"/>
              </a:rPr>
              <a:t> con un sistema embebido, designa a un </a:t>
            </a:r>
            <a:r>
              <a:rPr lang="es-MX" sz="3200" dirty="0" err="1">
                <a:effectLst/>
                <a:latin typeface="Arial" panose="020B0604020202020204" pitchFamily="34" charset="0"/>
                <a:ea typeface="Calibri" panose="020F0502020204030204" pitchFamily="34" charset="0"/>
                <a:cs typeface="Times New Roman" panose="02020603050405020304" pitchFamily="18" charset="0"/>
              </a:rPr>
              <a:t>Endpoint</a:t>
            </a:r>
            <a:r>
              <a:rPr lang="es-MX" sz="3200" dirty="0">
                <a:effectLst/>
                <a:latin typeface="Arial" panose="020B0604020202020204" pitchFamily="34" charset="0"/>
                <a:ea typeface="Calibri" panose="020F0502020204030204" pitchFamily="34" charset="0"/>
                <a:cs typeface="Times New Roman" panose="02020603050405020304" pitchFamily="18" charset="0"/>
              </a:rPr>
              <a:t> que puede realizar tareas de procesamiento en tiempo real.</a:t>
            </a:r>
            <a:endParaRPr lang="es-MX"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3409342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515</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MathJax_Main</vt:lpstr>
      <vt:lpstr>MathJax_Math</vt:lpstr>
      <vt:lpstr>Office Theme</vt:lpstr>
      <vt:lpstr>PowerPoint Presentation</vt:lpstr>
      <vt:lpstr>Señales analógicas</vt:lpstr>
      <vt:lpstr>Señal digital.</vt:lpstr>
      <vt:lpstr>Cómo se diferencian?</vt:lpstr>
      <vt:lpstr>Ley de Ohm</vt:lpstr>
      <vt:lpstr>Explicación de la formula</vt:lpstr>
      <vt:lpstr>Como se despeja?</vt:lpstr>
      <vt:lpstr>Conceptos IoT</vt:lpstr>
      <vt:lpstr>Sistemas Embebidos</vt:lpstr>
      <vt:lpstr>IoT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Marcos Amaury Rodríguez Ruiz</dc:creator>
  <cp:lastModifiedBy>Marcos Amaury Rodríguez Ruiz</cp:lastModifiedBy>
  <cp:revision>2</cp:revision>
  <dcterms:created xsi:type="dcterms:W3CDTF">2020-09-14T02:00:46Z</dcterms:created>
  <dcterms:modified xsi:type="dcterms:W3CDTF">2020-09-14T02:11:54Z</dcterms:modified>
</cp:coreProperties>
</file>