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maury Rodríguez Ruiz" userId="535c99629c4d4076" providerId="LiveId" clId="{5BA10E1D-EA50-41D6-BE93-2F4A0B46BD65}"/>
    <pc:docChg chg="undo custSel modSld">
      <pc:chgData name="Marcos Amaury Rodríguez Ruiz" userId="535c99629c4d4076" providerId="LiveId" clId="{5BA10E1D-EA50-41D6-BE93-2F4A0B46BD65}" dt="2020-09-15T17:34:31.910" v="86" actId="1076"/>
      <pc:docMkLst>
        <pc:docMk/>
      </pc:docMkLst>
      <pc:sldChg chg="addSp modSp mod">
        <pc:chgData name="Marcos Amaury Rodríguez Ruiz" userId="535c99629c4d4076" providerId="LiveId" clId="{5BA10E1D-EA50-41D6-BE93-2F4A0B46BD65}" dt="2020-09-15T17:27:55.721" v="33" actId="1076"/>
        <pc:sldMkLst>
          <pc:docMk/>
          <pc:sldMk cId="3335774997" sldId="257"/>
        </pc:sldMkLst>
        <pc:spChg chg="mod">
          <ac:chgData name="Marcos Amaury Rodríguez Ruiz" userId="535c99629c4d4076" providerId="LiveId" clId="{5BA10E1D-EA50-41D6-BE93-2F4A0B46BD65}" dt="2020-09-15T17:27:39.469" v="29" actId="27636"/>
          <ac:spMkLst>
            <pc:docMk/>
            <pc:sldMk cId="3335774997" sldId="257"/>
            <ac:spMk id="3" creationId="{F31EF233-3BB0-478E-8EC9-573A55A82D1F}"/>
          </ac:spMkLst>
        </pc:spChg>
        <pc:picChg chg="add mod">
          <ac:chgData name="Marcos Amaury Rodríguez Ruiz" userId="535c99629c4d4076" providerId="LiveId" clId="{5BA10E1D-EA50-41D6-BE93-2F4A0B46BD65}" dt="2020-09-15T17:27:55.721" v="33" actId="1076"/>
          <ac:picMkLst>
            <pc:docMk/>
            <pc:sldMk cId="3335774997" sldId="257"/>
            <ac:picMk id="5" creationId="{2B41EFBA-D17D-47F9-B50D-D24BC4F507A6}"/>
          </ac:picMkLst>
        </pc:picChg>
      </pc:sldChg>
      <pc:sldChg chg="addSp modSp mod">
        <pc:chgData name="Marcos Amaury Rodríguez Ruiz" userId="535c99629c4d4076" providerId="LiveId" clId="{5BA10E1D-EA50-41D6-BE93-2F4A0B46BD65}" dt="2020-09-15T17:28:52.706" v="46" actId="1076"/>
        <pc:sldMkLst>
          <pc:docMk/>
          <pc:sldMk cId="2177617155" sldId="258"/>
        </pc:sldMkLst>
        <pc:spChg chg="mod">
          <ac:chgData name="Marcos Amaury Rodríguez Ruiz" userId="535c99629c4d4076" providerId="LiveId" clId="{5BA10E1D-EA50-41D6-BE93-2F4A0B46BD65}" dt="2020-09-15T17:28:40.852" v="42" actId="20577"/>
          <ac:spMkLst>
            <pc:docMk/>
            <pc:sldMk cId="2177617155" sldId="258"/>
            <ac:spMk id="3" creationId="{1FB7B50F-6193-40B4-89FB-38334FED6DB2}"/>
          </ac:spMkLst>
        </pc:spChg>
        <pc:picChg chg="add mod">
          <ac:chgData name="Marcos Amaury Rodríguez Ruiz" userId="535c99629c4d4076" providerId="LiveId" clId="{5BA10E1D-EA50-41D6-BE93-2F4A0B46BD65}" dt="2020-09-15T17:28:52.706" v="46" actId="1076"/>
          <ac:picMkLst>
            <pc:docMk/>
            <pc:sldMk cId="2177617155" sldId="258"/>
            <ac:picMk id="5" creationId="{6AD7E96A-C0CF-430C-94CF-75DB1445A475}"/>
          </ac:picMkLst>
        </pc:picChg>
      </pc:sldChg>
      <pc:sldChg chg="addSp delSp modSp mod">
        <pc:chgData name="Marcos Amaury Rodríguez Ruiz" userId="535c99629c4d4076" providerId="LiveId" clId="{5BA10E1D-EA50-41D6-BE93-2F4A0B46BD65}" dt="2020-09-15T17:29:28.618" v="52" actId="1076"/>
        <pc:sldMkLst>
          <pc:docMk/>
          <pc:sldMk cId="3423810631" sldId="259"/>
        </pc:sldMkLst>
        <pc:spChg chg="del mod">
          <ac:chgData name="Marcos Amaury Rodríguez Ruiz" userId="535c99629c4d4076" providerId="LiveId" clId="{5BA10E1D-EA50-41D6-BE93-2F4A0B46BD65}" dt="2020-09-15T17:29:23.087" v="50"/>
          <ac:spMkLst>
            <pc:docMk/>
            <pc:sldMk cId="3423810631" sldId="259"/>
            <ac:spMk id="3" creationId="{7F62ABA9-3600-43AB-9C36-169ED5B8CE7F}"/>
          </ac:spMkLst>
        </pc:spChg>
        <pc:picChg chg="del">
          <ac:chgData name="Marcos Amaury Rodríguez Ruiz" userId="535c99629c4d4076" providerId="LiveId" clId="{5BA10E1D-EA50-41D6-BE93-2F4A0B46BD65}" dt="2020-09-15T17:29:21.599" v="49" actId="478"/>
          <ac:picMkLst>
            <pc:docMk/>
            <pc:sldMk cId="3423810631" sldId="259"/>
            <ac:picMk id="4" creationId="{F78C409D-5BBB-4AFB-B31C-52BAF89878F9}"/>
          </ac:picMkLst>
        </pc:picChg>
        <pc:picChg chg="del">
          <ac:chgData name="Marcos Amaury Rodríguez Ruiz" userId="535c99629c4d4076" providerId="LiveId" clId="{5BA10E1D-EA50-41D6-BE93-2F4A0B46BD65}" dt="2020-09-15T17:29:21.007" v="48" actId="478"/>
          <ac:picMkLst>
            <pc:docMk/>
            <pc:sldMk cId="3423810631" sldId="259"/>
            <ac:picMk id="5" creationId="{8B12CD65-14AA-4D4F-B327-42434453301F}"/>
          </ac:picMkLst>
        </pc:picChg>
        <pc:picChg chg="add mod">
          <ac:chgData name="Marcos Amaury Rodríguez Ruiz" userId="535c99629c4d4076" providerId="LiveId" clId="{5BA10E1D-EA50-41D6-BE93-2F4A0B46BD65}" dt="2020-09-15T17:29:28.618" v="52" actId="1076"/>
          <ac:picMkLst>
            <pc:docMk/>
            <pc:sldMk cId="3423810631" sldId="259"/>
            <ac:picMk id="7" creationId="{0D31E348-7483-432C-8C0C-667B015E7591}"/>
          </ac:picMkLst>
        </pc:picChg>
      </pc:sldChg>
      <pc:sldChg chg="addSp delSp modSp mod">
        <pc:chgData name="Marcos Amaury Rodríguez Ruiz" userId="535c99629c4d4076" providerId="LiveId" clId="{5BA10E1D-EA50-41D6-BE93-2F4A0B46BD65}" dt="2020-09-15T17:31:03.603" v="67" actId="1076"/>
        <pc:sldMkLst>
          <pc:docMk/>
          <pc:sldMk cId="1505176763" sldId="263"/>
        </pc:sldMkLst>
        <pc:spChg chg="mod">
          <ac:chgData name="Marcos Amaury Rodríguez Ruiz" userId="535c99629c4d4076" providerId="LiveId" clId="{5BA10E1D-EA50-41D6-BE93-2F4A0B46BD65}" dt="2020-09-15T17:30:16.954" v="54" actId="27636"/>
          <ac:spMkLst>
            <pc:docMk/>
            <pc:sldMk cId="1505176763" sldId="263"/>
            <ac:spMk id="3" creationId="{658EB038-B680-455E-A1D7-80E7BB37A14A}"/>
          </ac:spMkLst>
        </pc:spChg>
        <pc:picChg chg="add del mod">
          <ac:chgData name="Marcos Amaury Rodríguez Ruiz" userId="535c99629c4d4076" providerId="LiveId" clId="{5BA10E1D-EA50-41D6-BE93-2F4A0B46BD65}" dt="2020-09-15T17:30:37.397" v="56"/>
          <ac:picMkLst>
            <pc:docMk/>
            <pc:sldMk cId="1505176763" sldId="263"/>
            <ac:picMk id="5" creationId="{7F7C3AE0-ACF5-4ADE-8E1C-6CD683645556}"/>
          </ac:picMkLst>
        </pc:picChg>
        <pc:picChg chg="add del mod">
          <ac:chgData name="Marcos Amaury Rodríguez Ruiz" userId="535c99629c4d4076" providerId="LiveId" clId="{5BA10E1D-EA50-41D6-BE93-2F4A0B46BD65}" dt="2020-09-15T17:30:38.759" v="58"/>
          <ac:picMkLst>
            <pc:docMk/>
            <pc:sldMk cId="1505176763" sldId="263"/>
            <ac:picMk id="7" creationId="{DA5464CC-AFF7-47DC-ADC7-9EC031C4D2F2}"/>
          </ac:picMkLst>
        </pc:picChg>
        <pc:picChg chg="add mod">
          <ac:chgData name="Marcos Amaury Rodríguez Ruiz" userId="535c99629c4d4076" providerId="LiveId" clId="{5BA10E1D-EA50-41D6-BE93-2F4A0B46BD65}" dt="2020-09-15T17:31:02.475" v="66" actId="1076"/>
          <ac:picMkLst>
            <pc:docMk/>
            <pc:sldMk cId="1505176763" sldId="263"/>
            <ac:picMk id="9" creationId="{7753A2C5-B495-4B12-8812-5F366B7816EA}"/>
          </ac:picMkLst>
        </pc:picChg>
        <pc:picChg chg="add mod">
          <ac:chgData name="Marcos Amaury Rodríguez Ruiz" userId="535c99629c4d4076" providerId="LiveId" clId="{5BA10E1D-EA50-41D6-BE93-2F4A0B46BD65}" dt="2020-09-15T17:31:03.603" v="67" actId="1076"/>
          <ac:picMkLst>
            <pc:docMk/>
            <pc:sldMk cId="1505176763" sldId="263"/>
            <ac:picMk id="11" creationId="{31A78589-FA9F-495A-B684-F3CC74C77074}"/>
          </ac:picMkLst>
        </pc:picChg>
      </pc:sldChg>
      <pc:sldChg chg="addSp modSp mod">
        <pc:chgData name="Marcos Amaury Rodríguez Ruiz" userId="535c99629c4d4076" providerId="LiveId" clId="{5BA10E1D-EA50-41D6-BE93-2F4A0B46BD65}" dt="2020-09-15T17:33:11.773" v="72" actId="1076"/>
        <pc:sldMkLst>
          <pc:docMk/>
          <pc:sldMk cId="3409342826" sldId="264"/>
        </pc:sldMkLst>
        <pc:spChg chg="mod">
          <ac:chgData name="Marcos Amaury Rodríguez Ruiz" userId="535c99629c4d4076" providerId="LiveId" clId="{5BA10E1D-EA50-41D6-BE93-2F4A0B46BD65}" dt="2020-09-15T17:31:14.548" v="69" actId="20577"/>
          <ac:spMkLst>
            <pc:docMk/>
            <pc:sldMk cId="3409342826" sldId="264"/>
            <ac:spMk id="3" creationId="{C832C563-8A5B-4C35-A9F2-F45D35E49424}"/>
          </ac:spMkLst>
        </pc:spChg>
        <pc:picChg chg="add mod">
          <ac:chgData name="Marcos Amaury Rodríguez Ruiz" userId="535c99629c4d4076" providerId="LiveId" clId="{5BA10E1D-EA50-41D6-BE93-2F4A0B46BD65}" dt="2020-09-15T17:33:11.773" v="72" actId="1076"/>
          <ac:picMkLst>
            <pc:docMk/>
            <pc:sldMk cId="3409342826" sldId="264"/>
            <ac:picMk id="5" creationId="{8CB09E8C-AB62-4810-B0E0-CC9658DC72E3}"/>
          </ac:picMkLst>
        </pc:picChg>
      </pc:sldChg>
      <pc:sldChg chg="addSp modSp mod">
        <pc:chgData name="Marcos Amaury Rodríguez Ruiz" userId="535c99629c4d4076" providerId="LiveId" clId="{5BA10E1D-EA50-41D6-BE93-2F4A0B46BD65}" dt="2020-09-15T17:34:31.910" v="86" actId="1076"/>
        <pc:sldMkLst>
          <pc:docMk/>
          <pc:sldMk cId="599552048" sldId="265"/>
        </pc:sldMkLst>
        <pc:spChg chg="add mod">
          <ac:chgData name="Marcos Amaury Rodríguez Ruiz" userId="535c99629c4d4076" providerId="LiveId" clId="{5BA10E1D-EA50-41D6-BE93-2F4A0B46BD65}" dt="2020-09-15T17:34:31.910" v="86" actId="1076"/>
          <ac:spMkLst>
            <pc:docMk/>
            <pc:sldMk cId="599552048" sldId="265"/>
            <ac:spMk id="12" creationId="{B281408E-0AF2-4A16-80F9-7AC77EB31D52}"/>
          </ac:spMkLst>
        </pc:spChg>
        <pc:picChg chg="add mod">
          <ac:chgData name="Marcos Amaury Rodríguez Ruiz" userId="535c99629c4d4076" providerId="LiveId" clId="{5BA10E1D-EA50-41D6-BE93-2F4A0B46BD65}" dt="2020-09-15T17:34:10.694" v="76" actId="1076"/>
          <ac:picMkLst>
            <pc:docMk/>
            <pc:sldMk cId="599552048" sldId="265"/>
            <ac:picMk id="4" creationId="{816FAA7F-53B3-441F-999F-00961AA119E5}"/>
          </ac:picMkLst>
        </pc:picChg>
        <pc:picChg chg="mod">
          <ac:chgData name="Marcos Amaury Rodríguez Ruiz" userId="535c99629c4d4076" providerId="LiveId" clId="{5BA10E1D-EA50-41D6-BE93-2F4A0B46BD65}" dt="2020-09-15T17:34:09.134" v="75" actId="1076"/>
          <ac:picMkLst>
            <pc:docMk/>
            <pc:sldMk cId="599552048" sldId="265"/>
            <ac:picMk id="1028" creationId="{0584417F-2EED-4F32-825F-2714E5E5F1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5826-C4A9-4E25-A657-A3324FFE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C2D5D-A0CE-4F2F-8900-2DCC0EF8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29A1-9D08-45CC-82B6-FC67391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90CA-3836-47A2-B47A-CBFBA9E5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E6DA-174B-42AB-8385-A579668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59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0B2-6150-46E8-8F8B-9CDCE2AD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65FE-E177-4883-8C57-C6F79DAB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8905-5CC6-411E-8561-6C6D933B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6962-3936-40EA-84DB-01F13239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8F4C-80BE-4E37-A673-77E72290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7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CF2CF-DE06-408F-84C5-86B218A36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9C5A4-3946-4F36-8B7A-9326B943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4872-C402-4A46-84A7-18ECD7F9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008B-6582-4721-B393-5FE2453F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31FB-539C-454F-954B-799E78F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1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2542-A1B2-4FA3-9A41-BFEF4132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35CE-BD85-4682-AF30-8F210B2E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9C45-C3E5-4A47-96F2-EEE1B845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2034-F076-474D-A15F-A9A886B3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E4AC-D097-4EB4-8264-0C5A640F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2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89A1-5897-46E6-A353-7A93486A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28F8-A571-48F8-A6B7-84D2BB1D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6A60-C116-47B7-80B3-D66593B7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E6A3-6A59-43F3-9148-20CAFDF9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6105-34E3-4CE6-904D-F2E7A57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7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47A-BDAF-4904-AA0C-000A2D5C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68DE-0B6B-497A-8F99-DBD04898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2C26-C4C3-4D0B-8AFF-A74EBE39D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4F035-0E12-4517-B1EC-8B0A145D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5AFE-B632-48D9-BD35-4837ACEC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A2E6-1F0E-40F8-A9A4-59B7604D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5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F2E2-4B5D-418B-9B1C-2F9173B3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7302-9683-4CF7-B66D-BD19E322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22A97-70C9-49D9-ADA3-D69DE66B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6502B-CD21-4383-8A53-36F3896E3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EF98C-3AED-4FD2-9FE8-BEBF9E5D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47381-6E18-4B3E-AC3B-D08B7BD4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0A674-DFB2-4334-8227-021D3D5C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FCDE2-6AE4-4C1B-A11D-6FCA724E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90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4D8-CDEE-497F-A162-2E546D3F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9B3E4-1A97-40CB-A7D2-E82FCC24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16F67-BDF5-4FBD-B923-2AB6A8D7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E48C-C43A-49AA-947D-22EA8D2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90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71AA4-B6C5-44DC-AD02-85F3B10A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35607-4D60-445A-B230-05D2196C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C269-7164-4940-8052-8CB08512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3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7B1A-C739-4BFA-88DA-9B65E56D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CDA8-1B7F-4740-A01A-A0B131DC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51A7-5068-41EE-802E-4616B547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AD5F-CA8B-494E-B089-FC5FC33D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C951A-8009-4486-83BA-FA6739FE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113A1-709A-4B2D-9E44-B6CE66CF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A52-85C4-4206-8FDA-5DC9D66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D9593-250C-4C66-88F8-08713D1C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34819-31D9-4E5A-A447-11A1C3BD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8032-25B2-4242-8BB2-9A8A8375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8CD2-E0EF-49AB-A564-A02FBA7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AAB0-6CF6-4044-A615-D4A195F4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3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08DA-74E0-4ACC-BE9C-50158241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B035-7E4B-48DC-923A-FE425D70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0D19-6B3D-4777-B94C-A343D70B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3DEB-D184-449D-9B12-3451A0FC1E33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E5DC-4669-4BB7-8943-81809A9D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4E30-09B6-4184-A1BF-CD50256DE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76E3-77E6-42D5-8C45-06C5649ED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13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8FA-91B6-4B3E-B43E-A7DCCBFC3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E8B38-A88A-426C-A045-B1ECCC084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8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378B-80FD-49AD-9100-05484374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476" y="2659060"/>
            <a:ext cx="10515600" cy="1325563"/>
          </a:xfrm>
        </p:spPr>
        <p:txBody>
          <a:bodyPr>
            <a:normAutofit/>
          </a:bodyPr>
          <a:lstStyle/>
          <a:p>
            <a:r>
              <a:rPr lang="es-MX" sz="8800" b="1" dirty="0" err="1"/>
              <a:t>IoT</a:t>
            </a:r>
            <a:endParaRPr lang="es-MX" sz="8800" b="1" dirty="0"/>
          </a:p>
        </p:txBody>
      </p:sp>
      <p:pic>
        <p:nvPicPr>
          <p:cNvPr id="1026" name="Picture 2" descr="Refrigerador Samsung 27' Duplex Family Hub, color silver | Costco México">
            <a:extLst>
              <a:ext uri="{FF2B5EF4-FFF2-40B4-BE49-F238E27FC236}">
                <a16:creationId xmlns:a16="http://schemas.microsoft.com/office/drawing/2014/main" id="{9E92BCD4-BAA0-4228-802E-C1B5518E7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B4483-8FA3-413A-8E2F-D07024C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31" y="2174080"/>
            <a:ext cx="4006977" cy="2357438"/>
          </a:xfrm>
          <a:prstGeom prst="rect">
            <a:avLst/>
          </a:prstGeom>
        </p:spPr>
      </p:pic>
      <p:pic>
        <p:nvPicPr>
          <p:cNvPr id="1028" name="Picture 4" descr="Señal de WiFi - Letreros y Señalética de Protección Civil y Seguridad  Industrial">
            <a:extLst>
              <a:ext uri="{FF2B5EF4-FFF2-40B4-BE49-F238E27FC236}">
                <a16:creationId xmlns:a16="http://schemas.microsoft.com/office/drawing/2014/main" id="{0584417F-2EED-4F32-825F-2714E5E5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40" y="936571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CED631CD-89DC-4D85-9808-2231EC5487C8}"/>
              </a:ext>
            </a:extLst>
          </p:cNvPr>
          <p:cNvSpPr/>
          <p:nvPr/>
        </p:nvSpPr>
        <p:spPr>
          <a:xfrm>
            <a:off x="1663065" y="2766217"/>
            <a:ext cx="960120" cy="1325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2F4121F7-5192-48FF-A220-338425973522}"/>
              </a:ext>
            </a:extLst>
          </p:cNvPr>
          <p:cNvSpPr/>
          <p:nvPr/>
        </p:nvSpPr>
        <p:spPr>
          <a:xfrm>
            <a:off x="6622445" y="2766217"/>
            <a:ext cx="960120" cy="1325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1FC36E2A-F200-4754-8B83-E62424B722E5}"/>
              </a:ext>
            </a:extLst>
          </p:cNvPr>
          <p:cNvSpPr/>
          <p:nvPr/>
        </p:nvSpPr>
        <p:spPr>
          <a:xfrm>
            <a:off x="9756076" y="289559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AA7F-53B3-441F-999F-00961AA11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81" y="3625905"/>
            <a:ext cx="1267968" cy="1267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1408E-0AF2-4A16-80F9-7AC77EB31D52}"/>
              </a:ext>
            </a:extLst>
          </p:cNvPr>
          <p:cNvSpPr txBox="1"/>
          <p:nvPr/>
        </p:nvSpPr>
        <p:spPr>
          <a:xfrm>
            <a:off x="8321435" y="3232095"/>
            <a:ext cx="480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995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E455-86C6-4429-942E-DF6F32D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Señales analógicas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233-3BB0-478E-8EC9-573A55A8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tipo de señal generada por algún tipo de fenómeno electromagnético y que es representada por una función matemática continua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1EFBA-D17D-47F9-B50D-D24BC4F507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92" y="3429000"/>
            <a:ext cx="5036616" cy="306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7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7A30-873E-481B-BE1A-8C06A993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Señal digital.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B50F-6193-40B4-89FB-38334FED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7" y="1503653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señal generada por algún tipo de fenómeno electromagnético, esta señal puede ser analizado en termino de magnitudes con valores discretos.</a:t>
            </a:r>
            <a:endParaRPr lang="es-MX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7E96A-C0CF-430C-94CF-75DB1445A4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59" y="4011174"/>
            <a:ext cx="3387882" cy="168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6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E9D6-3493-4BB5-8486-5D1E577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se diferencian?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31E348-7483-432C-8C0C-667B015E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85" y="1828801"/>
            <a:ext cx="6536030" cy="3863718"/>
          </a:xfrm>
        </p:spPr>
      </p:pic>
    </p:spTree>
    <p:extLst>
      <p:ext uri="{BB962C8B-B14F-4D97-AF65-F5344CB8AC3E}">
        <p14:creationId xmlns:p14="http://schemas.microsoft.com/office/powerpoint/2010/main" val="34238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4E90-3CE7-41E2-9C8C-624F414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 de Ohm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3FD9-6437-4907-8304-AADFAACC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establece la relación que guarda la tensión y la corriente que circulan por una resistencia, su forma es la siguiente:</a:t>
            </a:r>
            <a:endParaRPr lang="es-MX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3200" i="1" dirty="0">
                <a:effectLst/>
                <a:latin typeface="MathJax_Math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MX" sz="3200" dirty="0">
                <a:effectLst/>
                <a:latin typeface="MathJax_Main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sz="3200" i="1" dirty="0">
                <a:effectLst/>
                <a:latin typeface="MathJax_Math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3200" dirty="0">
                <a:effectLst/>
                <a:latin typeface="MathJax_Main"/>
                <a:ea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s-MX" sz="3200" i="1" dirty="0">
                <a:effectLst/>
                <a:latin typeface="MathJax_Math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s-MX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1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D7A8-ED7B-4864-8BC5-81F5A734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 la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2E4E-6A5B-45E5-A0FE-76FBFEBE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V es la caída de tensión (Diferencia de potencial) que se produce en la resistencia y se mide en voltios.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es la corriente que circula a través de la misma y se mide en amperios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 es la resistencia y se mide en ohmios</a:t>
            </a:r>
            <a:endParaRPr lang="es-MX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E61C9-7ECD-461E-A32F-E55E4CA2B6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70" y="4148930"/>
            <a:ext cx="2937510" cy="203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4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7145-DE08-412C-8AA7-A42E586A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despeja?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F82437-019F-4DF8-A314-DADBAC434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65" y="2097370"/>
            <a:ext cx="7155270" cy="3366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47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77B-DAC1-42F2-ACCA-CC332B17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</a:t>
            </a:r>
            <a:r>
              <a:rPr lang="es-MX" dirty="0" err="1"/>
              <a:t>IoT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B038-B680-455E-A1D7-80E7BB37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manera general podemos referirnos al internet de las cosas, como la conexión de dispositivos (Más allá de una simple computadora) al internet</a:t>
            </a:r>
            <a:endParaRPr lang="es-MX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3A2C5-B495-4B12-8812-5F366B78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09" y="3429000"/>
            <a:ext cx="4823460" cy="2572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78589-FA9F-495A-B684-F3CC74C7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9" y="3429000"/>
            <a:ext cx="4572000" cy="25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036B-FB6E-470F-99C0-DEFCAA56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Embebidos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C563-8A5B-4C35-A9F2-F45D35E4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embebido, es un sistema computacional que se ha diseñado para realizar funciones dedicadas.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09E8C-AB62-4810-B0E0-CC9658DC7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19413"/>
            <a:ext cx="4572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MathJax_Main</vt:lpstr>
      <vt:lpstr>MathJax_Math</vt:lpstr>
      <vt:lpstr>Office Theme</vt:lpstr>
      <vt:lpstr>PowerPoint Presentation</vt:lpstr>
      <vt:lpstr>Señales analógicas</vt:lpstr>
      <vt:lpstr>Señal digital.</vt:lpstr>
      <vt:lpstr>Cómo se diferencian?</vt:lpstr>
      <vt:lpstr>Ley de Ohm</vt:lpstr>
      <vt:lpstr>Explicación de la formula</vt:lpstr>
      <vt:lpstr>Como se despeja?</vt:lpstr>
      <vt:lpstr>Conceptos IoT</vt:lpstr>
      <vt:lpstr>Sistemas Embebidos</vt:lpstr>
      <vt:lpstr>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Amaury Rodríguez Ruiz</dc:creator>
  <cp:lastModifiedBy>Marcos Amaury Rodríguez Ruiz</cp:lastModifiedBy>
  <cp:revision>2</cp:revision>
  <dcterms:created xsi:type="dcterms:W3CDTF">2020-09-14T02:00:46Z</dcterms:created>
  <dcterms:modified xsi:type="dcterms:W3CDTF">2020-09-15T17:34:38Z</dcterms:modified>
</cp:coreProperties>
</file>