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6"/>
  </p:notesMasterIdLst>
  <p:sldIdLst>
    <p:sldId id="261" r:id="rId5"/>
    <p:sldId id="260" r:id="rId6"/>
    <p:sldId id="278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582" r:id="rId16"/>
    <p:sldId id="273" r:id="rId17"/>
    <p:sldId id="274" r:id="rId18"/>
    <p:sldId id="275" r:id="rId19"/>
    <p:sldId id="276" r:id="rId20"/>
    <p:sldId id="279" r:id="rId21"/>
    <p:sldId id="581" r:id="rId22"/>
    <p:sldId id="560" r:id="rId23"/>
    <p:sldId id="561" r:id="rId24"/>
    <p:sldId id="565" r:id="rId25"/>
    <p:sldId id="568" r:id="rId26"/>
    <p:sldId id="569" r:id="rId27"/>
    <p:sldId id="580" r:id="rId28"/>
    <p:sldId id="570" r:id="rId29"/>
    <p:sldId id="571" r:id="rId30"/>
    <p:sldId id="572" r:id="rId31"/>
    <p:sldId id="574" r:id="rId32"/>
    <p:sldId id="576" r:id="rId33"/>
    <p:sldId id="577" r:id="rId34"/>
    <p:sldId id="27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8E9"/>
    <a:srgbClr val="E0E3E6"/>
    <a:srgbClr val="E6E6E6"/>
    <a:srgbClr val="0C66A4"/>
    <a:srgbClr val="0C65A3"/>
    <a:srgbClr val="0C65A2"/>
    <a:srgbClr val="E0E2E6"/>
    <a:srgbClr val="0028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C81707-966C-4227-8448-4FF883616BE8}" v="113" dt="2025-02-28T01:33:43.941"/>
    <p1510:client id="{C3FD82EE-B9E6-417D-AABE-DC688557AFF4}" v="174" dt="2025-02-28T05:07:26.8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6E2D69B2-D3F5-4403-437B-598B7032CFF0}"/>
    <pc:docChg chg="delSld">
      <pc:chgData name="" userId="" providerId="" clId="Web-{6E2D69B2-D3F5-4403-437B-598B7032CFF0}" dt="2024-04-15T09:04:13.563" v="0"/>
      <pc:docMkLst>
        <pc:docMk/>
      </pc:docMkLst>
      <pc:sldChg chg="del">
        <pc:chgData name="" userId="" providerId="" clId="Web-{6E2D69B2-D3F5-4403-437B-598B7032CFF0}" dt="2024-04-15T09:04:13.563" v="0"/>
        <pc:sldMkLst>
          <pc:docMk/>
          <pc:sldMk cId="0" sldId="257"/>
        </pc:sldMkLst>
      </pc:sldChg>
    </pc:docChg>
  </pc:docChgLst>
  <pc:docChgLst>
    <pc:chgData name="Sharjeel Khilji" userId="d7c9e5d0-931d-429e-91f4-ab214ce9376a" providerId="ADAL" clId="{C1C81707-966C-4227-8448-4FF883616BE8}"/>
    <pc:docChg chg="custSel modSld">
      <pc:chgData name="Sharjeel Khilji" userId="d7c9e5d0-931d-429e-91f4-ab214ce9376a" providerId="ADAL" clId="{C1C81707-966C-4227-8448-4FF883616BE8}" dt="2025-02-28T01:33:43.941" v="183" actId="20577"/>
      <pc:docMkLst>
        <pc:docMk/>
      </pc:docMkLst>
      <pc:sldChg chg="delSp modSp mod">
        <pc:chgData name="Sharjeel Khilji" userId="d7c9e5d0-931d-429e-91f4-ab214ce9376a" providerId="ADAL" clId="{C1C81707-966C-4227-8448-4FF883616BE8}" dt="2025-02-27T18:48:39.377" v="92" actId="478"/>
        <pc:sldMkLst>
          <pc:docMk/>
          <pc:sldMk cId="0" sldId="274"/>
        </pc:sldMkLst>
        <pc:spChg chg="mod">
          <ac:chgData name="Sharjeel Khilji" userId="d7c9e5d0-931d-429e-91f4-ab214ce9376a" providerId="ADAL" clId="{C1C81707-966C-4227-8448-4FF883616BE8}" dt="2025-02-27T18:44:25.789" v="73" actId="20577"/>
          <ac:spMkLst>
            <pc:docMk/>
            <pc:sldMk cId="0" sldId="274"/>
            <ac:spMk id="3" creationId="{00000000-0000-0000-0000-000000000000}"/>
          </ac:spMkLst>
        </pc:spChg>
        <pc:graphicFrameChg chg="del modGraphic">
          <ac:chgData name="Sharjeel Khilji" userId="d7c9e5d0-931d-429e-91f4-ab214ce9376a" providerId="ADAL" clId="{C1C81707-966C-4227-8448-4FF883616BE8}" dt="2025-02-27T18:48:39.377" v="92" actId="478"/>
          <ac:graphicFrameMkLst>
            <pc:docMk/>
            <pc:sldMk cId="0" sldId="274"/>
            <ac:graphicFrameMk id="4" creationId="{00000000-0000-0000-0000-000000000000}"/>
          </ac:graphicFrameMkLst>
        </pc:graphicFrameChg>
      </pc:sldChg>
      <pc:sldChg chg="modSp mod">
        <pc:chgData name="Sharjeel Khilji" userId="d7c9e5d0-931d-429e-91f4-ab214ce9376a" providerId="ADAL" clId="{C1C81707-966C-4227-8448-4FF883616BE8}" dt="2025-02-27T18:48:06.931" v="90" actId="20577"/>
        <pc:sldMkLst>
          <pc:docMk/>
          <pc:sldMk cId="0" sldId="275"/>
        </pc:sldMkLst>
        <pc:spChg chg="mod">
          <ac:chgData name="Sharjeel Khilji" userId="d7c9e5d0-931d-429e-91f4-ab214ce9376a" providerId="ADAL" clId="{C1C81707-966C-4227-8448-4FF883616BE8}" dt="2025-02-27T18:48:06.931" v="90" actId="20577"/>
          <ac:spMkLst>
            <pc:docMk/>
            <pc:sldMk cId="0" sldId="275"/>
            <ac:spMk id="3" creationId="{00000000-0000-0000-0000-000000000000}"/>
          </ac:spMkLst>
        </pc:spChg>
      </pc:sldChg>
      <pc:sldChg chg="delSp modSp modAnim">
        <pc:chgData name="Sharjeel Khilji" userId="d7c9e5d0-931d-429e-91f4-ab214ce9376a" providerId="ADAL" clId="{C1C81707-966C-4227-8448-4FF883616BE8}" dt="2025-02-27T18:04:01.739" v="59" actId="478"/>
        <pc:sldMkLst>
          <pc:docMk/>
          <pc:sldMk cId="1922064474" sldId="560"/>
        </pc:sldMkLst>
        <pc:spChg chg="del mod">
          <ac:chgData name="Sharjeel Khilji" userId="d7c9e5d0-931d-429e-91f4-ab214ce9376a" providerId="ADAL" clId="{C1C81707-966C-4227-8448-4FF883616BE8}" dt="2025-02-27T18:04:01.739" v="59" actId="478"/>
          <ac:spMkLst>
            <pc:docMk/>
            <pc:sldMk cId="1922064474" sldId="560"/>
            <ac:spMk id="87074" creationId="{00000000-0000-0000-0000-000000000000}"/>
          </ac:spMkLst>
        </pc:spChg>
      </pc:sldChg>
      <pc:sldChg chg="modSp">
        <pc:chgData name="Sharjeel Khilji" userId="d7c9e5d0-931d-429e-91f4-ab214ce9376a" providerId="ADAL" clId="{C1C81707-966C-4227-8448-4FF883616BE8}" dt="2025-02-27T18:03:49.591" v="57" actId="20577"/>
        <pc:sldMkLst>
          <pc:docMk/>
          <pc:sldMk cId="639391173" sldId="561"/>
        </pc:sldMkLst>
        <pc:spChg chg="mod">
          <ac:chgData name="Sharjeel Khilji" userId="d7c9e5d0-931d-429e-91f4-ab214ce9376a" providerId="ADAL" clId="{C1C81707-966C-4227-8448-4FF883616BE8}" dt="2025-02-27T18:03:49.591" v="57" actId="20577"/>
          <ac:spMkLst>
            <pc:docMk/>
            <pc:sldMk cId="639391173" sldId="561"/>
            <ac:spMk id="80899" creationId="{00000000-0000-0000-0000-000000000000}"/>
          </ac:spMkLst>
        </pc:spChg>
      </pc:sldChg>
      <pc:sldChg chg="delSp modSp mod">
        <pc:chgData name="Sharjeel Khilji" userId="d7c9e5d0-931d-429e-91f4-ab214ce9376a" providerId="ADAL" clId="{C1C81707-966C-4227-8448-4FF883616BE8}" dt="2025-02-27T18:03:36.331" v="40" actId="478"/>
        <pc:sldMkLst>
          <pc:docMk/>
          <pc:sldMk cId="1645463511" sldId="568"/>
        </pc:sldMkLst>
        <pc:spChg chg="del mod">
          <ac:chgData name="Sharjeel Khilji" userId="d7c9e5d0-931d-429e-91f4-ab214ce9376a" providerId="ADAL" clId="{C1C81707-966C-4227-8448-4FF883616BE8}" dt="2025-02-27T18:03:36.331" v="40" actId="478"/>
          <ac:spMkLst>
            <pc:docMk/>
            <pc:sldMk cId="1645463511" sldId="568"/>
            <ac:spMk id="96267" creationId="{00000000-0000-0000-0000-000000000000}"/>
          </ac:spMkLst>
        </pc:spChg>
      </pc:sldChg>
      <pc:sldChg chg="delSp modSp mod">
        <pc:chgData name="Sharjeel Khilji" userId="d7c9e5d0-931d-429e-91f4-ab214ce9376a" providerId="ADAL" clId="{C1C81707-966C-4227-8448-4FF883616BE8}" dt="2025-02-27T18:03:22.999" v="38" actId="478"/>
        <pc:sldMkLst>
          <pc:docMk/>
          <pc:sldMk cId="3288016578" sldId="569"/>
        </pc:sldMkLst>
        <pc:spChg chg="mod">
          <ac:chgData name="Sharjeel Khilji" userId="d7c9e5d0-931d-429e-91f4-ab214ce9376a" providerId="ADAL" clId="{C1C81707-966C-4227-8448-4FF883616BE8}" dt="2025-02-27T18:03:06.518" v="36" actId="20577"/>
          <ac:spMkLst>
            <pc:docMk/>
            <pc:sldMk cId="3288016578" sldId="569"/>
            <ac:spMk id="98306" creationId="{00000000-0000-0000-0000-000000000000}"/>
          </ac:spMkLst>
        </pc:spChg>
        <pc:spChg chg="del mod">
          <ac:chgData name="Sharjeel Khilji" userId="d7c9e5d0-931d-429e-91f4-ab214ce9376a" providerId="ADAL" clId="{C1C81707-966C-4227-8448-4FF883616BE8}" dt="2025-02-27T18:03:22.999" v="38" actId="478"/>
          <ac:spMkLst>
            <pc:docMk/>
            <pc:sldMk cId="3288016578" sldId="569"/>
            <ac:spMk id="98316" creationId="{00000000-0000-0000-0000-000000000000}"/>
          </ac:spMkLst>
        </pc:spChg>
      </pc:sldChg>
      <pc:sldChg chg="modSp modAnim">
        <pc:chgData name="Sharjeel Khilji" userId="d7c9e5d0-931d-429e-91f4-ab214ce9376a" providerId="ADAL" clId="{C1C81707-966C-4227-8448-4FF883616BE8}" dt="2025-02-28T01:03:46.856" v="129" actId="20577"/>
        <pc:sldMkLst>
          <pc:docMk/>
          <pc:sldMk cId="3388679058" sldId="571"/>
        </pc:sldMkLst>
        <pc:spChg chg="mod">
          <ac:chgData name="Sharjeel Khilji" userId="d7c9e5d0-931d-429e-91f4-ab214ce9376a" providerId="ADAL" clId="{C1C81707-966C-4227-8448-4FF883616BE8}" dt="2025-02-27T19:18:10.622" v="127" actId="20577"/>
          <ac:spMkLst>
            <pc:docMk/>
            <pc:sldMk cId="3388679058" sldId="571"/>
            <ac:spMk id="84995" creationId="{00000000-0000-0000-0000-000000000000}"/>
          </ac:spMkLst>
        </pc:spChg>
      </pc:sldChg>
      <pc:sldChg chg="delSp modSp modAnim">
        <pc:chgData name="Sharjeel Khilji" userId="d7c9e5d0-931d-429e-91f4-ab214ce9376a" providerId="ADAL" clId="{C1C81707-966C-4227-8448-4FF883616BE8}" dt="2025-02-28T01:06:36.287" v="145" actId="478"/>
        <pc:sldMkLst>
          <pc:docMk/>
          <pc:sldMk cId="2597752913" sldId="572"/>
        </pc:sldMkLst>
        <pc:spChg chg="mod">
          <ac:chgData name="Sharjeel Khilji" userId="d7c9e5d0-931d-429e-91f4-ab214ce9376a" providerId="ADAL" clId="{C1C81707-966C-4227-8448-4FF883616BE8}" dt="2025-02-28T01:05:36.098" v="140" actId="20577"/>
          <ac:spMkLst>
            <pc:docMk/>
            <pc:sldMk cId="2597752913" sldId="572"/>
            <ac:spMk id="47107" creationId="{00000000-0000-0000-0000-000000000000}"/>
          </ac:spMkLst>
        </pc:spChg>
        <pc:spChg chg="del mod">
          <ac:chgData name="Sharjeel Khilji" userId="d7c9e5d0-931d-429e-91f4-ab214ce9376a" providerId="ADAL" clId="{C1C81707-966C-4227-8448-4FF883616BE8}" dt="2025-02-28T01:06:36.287" v="145" actId="478"/>
          <ac:spMkLst>
            <pc:docMk/>
            <pc:sldMk cId="2597752913" sldId="572"/>
            <ac:spMk id="47124" creationId="{00000000-0000-0000-0000-000000000000}"/>
          </ac:spMkLst>
        </pc:spChg>
        <pc:spChg chg="del mod">
          <ac:chgData name="Sharjeel Khilji" userId="d7c9e5d0-931d-429e-91f4-ab214ce9376a" providerId="ADAL" clId="{C1C81707-966C-4227-8448-4FF883616BE8}" dt="2025-02-28T01:06:19.678" v="144" actId="478"/>
          <ac:spMkLst>
            <pc:docMk/>
            <pc:sldMk cId="2597752913" sldId="572"/>
            <ac:spMk id="47143" creationId="{00000000-0000-0000-0000-000000000000}"/>
          </ac:spMkLst>
        </pc:spChg>
        <pc:spChg chg="del mod">
          <ac:chgData name="Sharjeel Khilji" userId="d7c9e5d0-931d-429e-91f4-ab214ce9376a" providerId="ADAL" clId="{C1C81707-966C-4227-8448-4FF883616BE8}" dt="2025-02-28T01:05:59.890" v="142" actId="478"/>
          <ac:spMkLst>
            <pc:docMk/>
            <pc:sldMk cId="2597752913" sldId="572"/>
            <ac:spMk id="47144" creationId="{00000000-0000-0000-0000-000000000000}"/>
          </ac:spMkLst>
        </pc:spChg>
      </pc:sldChg>
      <pc:sldChg chg="delSp modSp modAnim">
        <pc:chgData name="Sharjeel Khilji" userId="d7c9e5d0-931d-429e-91f4-ab214ce9376a" providerId="ADAL" clId="{C1C81707-966C-4227-8448-4FF883616BE8}" dt="2025-02-28T01:30:53.376" v="148" actId="478"/>
        <pc:sldMkLst>
          <pc:docMk/>
          <pc:sldMk cId="2836203641" sldId="574"/>
        </pc:sldMkLst>
        <pc:spChg chg="mod">
          <ac:chgData name="Sharjeel Khilji" userId="d7c9e5d0-931d-429e-91f4-ab214ce9376a" providerId="ADAL" clId="{C1C81707-966C-4227-8448-4FF883616BE8}" dt="2025-02-28T01:12:24.460" v="147" actId="20577"/>
          <ac:spMkLst>
            <pc:docMk/>
            <pc:sldMk cId="2836203641" sldId="574"/>
            <ac:spMk id="95235" creationId="{00000000-0000-0000-0000-000000000000}"/>
          </ac:spMkLst>
        </pc:spChg>
        <pc:spChg chg="del">
          <ac:chgData name="Sharjeel Khilji" userId="d7c9e5d0-931d-429e-91f4-ab214ce9376a" providerId="ADAL" clId="{C1C81707-966C-4227-8448-4FF883616BE8}" dt="2025-02-28T01:30:53.376" v="148" actId="478"/>
          <ac:spMkLst>
            <pc:docMk/>
            <pc:sldMk cId="2836203641" sldId="574"/>
            <ac:spMk id="107525" creationId="{00000000-0000-0000-0000-000000000000}"/>
          </ac:spMkLst>
        </pc:spChg>
      </pc:sldChg>
      <pc:sldChg chg="modSp">
        <pc:chgData name="Sharjeel Khilji" userId="d7c9e5d0-931d-429e-91f4-ab214ce9376a" providerId="ADAL" clId="{C1C81707-966C-4227-8448-4FF883616BE8}" dt="2025-02-28T01:31:03.105" v="165" actId="20577"/>
        <pc:sldMkLst>
          <pc:docMk/>
          <pc:sldMk cId="4090955672" sldId="576"/>
        </pc:sldMkLst>
        <pc:spChg chg="mod">
          <ac:chgData name="Sharjeel Khilji" userId="d7c9e5d0-931d-429e-91f4-ab214ce9376a" providerId="ADAL" clId="{C1C81707-966C-4227-8448-4FF883616BE8}" dt="2025-02-28T01:31:03.105" v="165" actId="20577"/>
          <ac:spMkLst>
            <pc:docMk/>
            <pc:sldMk cId="4090955672" sldId="576"/>
            <ac:spMk id="80899" creationId="{00000000-0000-0000-0000-000000000000}"/>
          </ac:spMkLst>
        </pc:spChg>
      </pc:sldChg>
      <pc:sldChg chg="modSp">
        <pc:chgData name="Sharjeel Khilji" userId="d7c9e5d0-931d-429e-91f4-ab214ce9376a" providerId="ADAL" clId="{C1C81707-966C-4227-8448-4FF883616BE8}" dt="2025-02-28T01:33:43.941" v="183" actId="20577"/>
        <pc:sldMkLst>
          <pc:docMk/>
          <pc:sldMk cId="1503382901" sldId="577"/>
        </pc:sldMkLst>
        <pc:spChg chg="mod">
          <ac:chgData name="Sharjeel Khilji" userId="d7c9e5d0-931d-429e-91f4-ab214ce9376a" providerId="ADAL" clId="{C1C81707-966C-4227-8448-4FF883616BE8}" dt="2025-02-28T01:33:43.941" v="183" actId="20577"/>
          <ac:spMkLst>
            <pc:docMk/>
            <pc:sldMk cId="1503382901" sldId="577"/>
            <ac:spMk id="80899" creationId="{00000000-0000-0000-0000-000000000000}"/>
          </ac:spMkLst>
        </pc:spChg>
      </pc:sldChg>
    </pc:docChg>
  </pc:docChgLst>
  <pc:docChgLst>
    <pc:chgData name="Sharjeel Khilji" userId="d7c9e5d0-931d-429e-91f4-ab214ce9376a" providerId="ADAL" clId="{C3FD82EE-B9E6-417D-AABE-DC688557AFF4}"/>
    <pc:docChg chg="undo custSel delSld modSld">
      <pc:chgData name="Sharjeel Khilji" userId="d7c9e5d0-931d-429e-91f4-ab214ce9376a" providerId="ADAL" clId="{C3FD82EE-B9E6-417D-AABE-DC688557AFF4}" dt="2025-02-28T05:07:26.877" v="444" actId="478"/>
      <pc:docMkLst>
        <pc:docMk/>
      </pc:docMkLst>
      <pc:sldChg chg="modSp mod">
        <pc:chgData name="Sharjeel Khilji" userId="d7c9e5d0-931d-429e-91f4-ab214ce9376a" providerId="ADAL" clId="{C3FD82EE-B9E6-417D-AABE-DC688557AFF4}" dt="2025-02-20T11:32:11.924" v="249" actId="20577"/>
        <pc:sldMkLst>
          <pc:docMk/>
          <pc:sldMk cId="0" sldId="260"/>
        </pc:sldMkLst>
        <pc:spChg chg="mod">
          <ac:chgData name="Sharjeel Khilji" userId="d7c9e5d0-931d-429e-91f4-ab214ce9376a" providerId="ADAL" clId="{C3FD82EE-B9E6-417D-AABE-DC688557AFF4}" dt="2025-02-20T11:32:11.924" v="249" actId="20577"/>
          <ac:spMkLst>
            <pc:docMk/>
            <pc:sldMk cId="0" sldId="260"/>
            <ac:spMk id="21" creationId="{71792A8F-0F16-31D4-B18D-3978274BF525}"/>
          </ac:spMkLst>
        </pc:spChg>
      </pc:sldChg>
      <pc:sldChg chg="modSp mod">
        <pc:chgData name="Sharjeel Khilji" userId="d7c9e5d0-931d-429e-91f4-ab214ce9376a" providerId="ADAL" clId="{C3FD82EE-B9E6-417D-AABE-DC688557AFF4}" dt="2025-02-20T10:02:32.352" v="48" actId="20577"/>
        <pc:sldMkLst>
          <pc:docMk/>
          <pc:sldMk cId="0" sldId="263"/>
        </pc:sldMkLst>
        <pc:spChg chg="mod">
          <ac:chgData name="Sharjeel Khilji" userId="d7c9e5d0-931d-429e-91f4-ab214ce9376a" providerId="ADAL" clId="{C3FD82EE-B9E6-417D-AABE-DC688557AFF4}" dt="2025-02-20T10:02:32.352" v="48" actId="20577"/>
          <ac:spMkLst>
            <pc:docMk/>
            <pc:sldMk cId="0" sldId="263"/>
            <ac:spMk id="9" creationId="{00000000-0000-0000-0000-000000000000}"/>
          </ac:spMkLst>
        </pc:spChg>
      </pc:sldChg>
      <pc:sldChg chg="delSp modSp mod">
        <pc:chgData name="Sharjeel Khilji" userId="d7c9e5d0-931d-429e-91f4-ab214ce9376a" providerId="ADAL" clId="{C3FD82EE-B9E6-417D-AABE-DC688557AFF4}" dt="2025-02-20T10:03:37.713" v="51" actId="20577"/>
        <pc:sldMkLst>
          <pc:docMk/>
          <pc:sldMk cId="0" sldId="264"/>
        </pc:sldMkLst>
        <pc:spChg chg="mod">
          <ac:chgData name="Sharjeel Khilji" userId="d7c9e5d0-931d-429e-91f4-ab214ce9376a" providerId="ADAL" clId="{C3FD82EE-B9E6-417D-AABE-DC688557AFF4}" dt="2025-02-20T10:03:37.713" v="51" actId="20577"/>
          <ac:spMkLst>
            <pc:docMk/>
            <pc:sldMk cId="0" sldId="264"/>
            <ac:spMk id="3" creationId="{00000000-0000-0000-0000-000000000000}"/>
          </ac:spMkLst>
        </pc:spChg>
      </pc:sldChg>
      <pc:sldChg chg="modSp mod">
        <pc:chgData name="Sharjeel Khilji" userId="d7c9e5d0-931d-429e-91f4-ab214ce9376a" providerId="ADAL" clId="{C3FD82EE-B9E6-417D-AABE-DC688557AFF4}" dt="2025-02-20T09:56:31.634" v="0" actId="207"/>
        <pc:sldMkLst>
          <pc:docMk/>
          <pc:sldMk cId="0" sldId="265"/>
        </pc:sldMkLst>
        <pc:spChg chg="mod">
          <ac:chgData name="Sharjeel Khilji" userId="d7c9e5d0-931d-429e-91f4-ab214ce9376a" providerId="ADAL" clId="{C3FD82EE-B9E6-417D-AABE-DC688557AFF4}" dt="2025-02-20T09:56:31.634" v="0" actId="207"/>
          <ac:spMkLst>
            <pc:docMk/>
            <pc:sldMk cId="0" sldId="265"/>
            <ac:spMk id="6" creationId="{00000000-0000-0000-0000-000000000000}"/>
          </ac:spMkLst>
        </pc:spChg>
      </pc:sldChg>
      <pc:sldChg chg="modSp mod">
        <pc:chgData name="Sharjeel Khilji" userId="d7c9e5d0-931d-429e-91f4-ab214ce9376a" providerId="ADAL" clId="{C3FD82EE-B9E6-417D-AABE-DC688557AFF4}" dt="2025-02-20T11:19:21.084" v="160" actId="20577"/>
        <pc:sldMkLst>
          <pc:docMk/>
          <pc:sldMk cId="0" sldId="267"/>
        </pc:sldMkLst>
        <pc:spChg chg="mod">
          <ac:chgData name="Sharjeel Khilji" userId="d7c9e5d0-931d-429e-91f4-ab214ce9376a" providerId="ADAL" clId="{C3FD82EE-B9E6-417D-AABE-DC688557AFF4}" dt="2025-02-20T11:19:21.084" v="160" actId="20577"/>
          <ac:spMkLst>
            <pc:docMk/>
            <pc:sldMk cId="0" sldId="267"/>
            <ac:spMk id="3" creationId="{00000000-0000-0000-0000-000000000000}"/>
          </ac:spMkLst>
        </pc:spChg>
      </pc:sldChg>
      <pc:sldChg chg="modSp mod">
        <pc:chgData name="Sharjeel Khilji" userId="d7c9e5d0-931d-429e-91f4-ab214ce9376a" providerId="ADAL" clId="{C3FD82EE-B9E6-417D-AABE-DC688557AFF4}" dt="2025-02-20T11:27:33.488" v="235" actId="20577"/>
        <pc:sldMkLst>
          <pc:docMk/>
          <pc:sldMk cId="0" sldId="268"/>
        </pc:sldMkLst>
        <pc:spChg chg="mod">
          <ac:chgData name="Sharjeel Khilji" userId="d7c9e5d0-931d-429e-91f4-ab214ce9376a" providerId="ADAL" clId="{C3FD82EE-B9E6-417D-AABE-DC688557AFF4}" dt="2025-02-20T11:27:33.488" v="235" actId="20577"/>
          <ac:spMkLst>
            <pc:docMk/>
            <pc:sldMk cId="0" sldId="268"/>
            <ac:spMk id="3" creationId="{00000000-0000-0000-0000-000000000000}"/>
          </ac:spMkLst>
        </pc:spChg>
      </pc:sldChg>
      <pc:sldChg chg="delSp modSp del mod">
        <pc:chgData name="Sharjeel Khilji" userId="d7c9e5d0-931d-429e-91f4-ab214ce9376a" providerId="ADAL" clId="{C3FD82EE-B9E6-417D-AABE-DC688557AFF4}" dt="2025-02-20T11:27:37.617" v="236" actId="47"/>
        <pc:sldMkLst>
          <pc:docMk/>
          <pc:sldMk cId="0" sldId="269"/>
        </pc:sldMkLst>
      </pc:sldChg>
      <pc:sldChg chg="del">
        <pc:chgData name="Sharjeel Khilji" userId="d7c9e5d0-931d-429e-91f4-ab214ce9376a" providerId="ADAL" clId="{C3FD82EE-B9E6-417D-AABE-DC688557AFF4}" dt="2025-02-20T11:29:53.969" v="237" actId="47"/>
        <pc:sldMkLst>
          <pc:docMk/>
          <pc:sldMk cId="0" sldId="270"/>
        </pc:sldMkLst>
      </pc:sldChg>
      <pc:sldChg chg="modSp mod">
        <pc:chgData name="Sharjeel Khilji" userId="d7c9e5d0-931d-429e-91f4-ab214ce9376a" providerId="ADAL" clId="{C3FD82EE-B9E6-417D-AABE-DC688557AFF4}" dt="2025-02-20T11:32:04.526" v="247" actId="20577"/>
        <pc:sldMkLst>
          <pc:docMk/>
          <pc:sldMk cId="0" sldId="271"/>
        </pc:sldMkLst>
        <pc:spChg chg="mod">
          <ac:chgData name="Sharjeel Khilji" userId="d7c9e5d0-931d-429e-91f4-ab214ce9376a" providerId="ADAL" clId="{C3FD82EE-B9E6-417D-AABE-DC688557AFF4}" dt="2025-02-20T11:32:04.526" v="247" actId="20577"/>
          <ac:spMkLst>
            <pc:docMk/>
            <pc:sldMk cId="0" sldId="271"/>
            <ac:spMk id="20" creationId="{98DD7175-7396-4751-7C56-E47F9D7D2C2C}"/>
          </ac:spMkLst>
        </pc:spChg>
      </pc:sldChg>
      <pc:sldChg chg="modSp mod">
        <pc:chgData name="Sharjeel Khilji" userId="d7c9e5d0-931d-429e-91f4-ab214ce9376a" providerId="ADAL" clId="{C3FD82EE-B9E6-417D-AABE-DC688557AFF4}" dt="2025-02-20T11:36:41.354" v="251" actId="20577"/>
        <pc:sldMkLst>
          <pc:docMk/>
          <pc:sldMk cId="0" sldId="275"/>
        </pc:sldMkLst>
        <pc:spChg chg="mod">
          <ac:chgData name="Sharjeel Khilji" userId="d7c9e5d0-931d-429e-91f4-ab214ce9376a" providerId="ADAL" clId="{C3FD82EE-B9E6-417D-AABE-DC688557AFF4}" dt="2025-02-20T11:36:41.354" v="251" actId="20577"/>
          <ac:spMkLst>
            <pc:docMk/>
            <pc:sldMk cId="0" sldId="275"/>
            <ac:spMk id="3" creationId="{00000000-0000-0000-0000-000000000000}"/>
          </ac:spMkLst>
        </pc:spChg>
      </pc:sldChg>
      <pc:sldChg chg="modSp mod">
        <pc:chgData name="Sharjeel Khilji" userId="d7c9e5d0-931d-429e-91f4-ab214ce9376a" providerId="ADAL" clId="{C3FD82EE-B9E6-417D-AABE-DC688557AFF4}" dt="2025-02-20T11:51:35.518" v="255" actId="6549"/>
        <pc:sldMkLst>
          <pc:docMk/>
          <pc:sldMk cId="0" sldId="276"/>
        </pc:sldMkLst>
        <pc:spChg chg="mod">
          <ac:chgData name="Sharjeel Khilji" userId="d7c9e5d0-931d-429e-91f4-ab214ce9376a" providerId="ADAL" clId="{C3FD82EE-B9E6-417D-AABE-DC688557AFF4}" dt="2025-02-20T11:51:35.518" v="255" actId="6549"/>
          <ac:spMkLst>
            <pc:docMk/>
            <pc:sldMk cId="0" sldId="276"/>
            <ac:spMk id="3" creationId="{00000000-0000-0000-0000-000000000000}"/>
          </ac:spMkLst>
        </pc:spChg>
      </pc:sldChg>
      <pc:sldChg chg="modSp mod">
        <pc:chgData name="Sharjeel Khilji" userId="d7c9e5d0-931d-429e-91f4-ab214ce9376a" providerId="ADAL" clId="{C3FD82EE-B9E6-417D-AABE-DC688557AFF4}" dt="2025-02-27T13:46:56.743" v="357" actId="6549"/>
        <pc:sldMkLst>
          <pc:docMk/>
          <pc:sldMk cId="0" sldId="279"/>
        </pc:sldMkLst>
        <pc:spChg chg="mod">
          <ac:chgData name="Sharjeel Khilji" userId="d7c9e5d0-931d-429e-91f4-ab214ce9376a" providerId="ADAL" clId="{C3FD82EE-B9E6-417D-AABE-DC688557AFF4}" dt="2025-02-27T13:46:56.743" v="357" actId="6549"/>
          <ac:spMkLst>
            <pc:docMk/>
            <pc:sldMk cId="0" sldId="279"/>
            <ac:spMk id="3" creationId="{00000000-0000-0000-0000-000000000000}"/>
          </ac:spMkLst>
        </pc:spChg>
      </pc:sldChg>
      <pc:sldChg chg="del">
        <pc:chgData name="Sharjeel Khilji" userId="d7c9e5d0-931d-429e-91f4-ab214ce9376a" providerId="ADAL" clId="{C3FD82EE-B9E6-417D-AABE-DC688557AFF4}" dt="2025-02-20T11:54:47.603" v="256" actId="47"/>
        <pc:sldMkLst>
          <pc:docMk/>
          <pc:sldMk cId="57642668" sldId="558"/>
        </pc:sldMkLst>
      </pc:sldChg>
      <pc:sldChg chg="modSp del">
        <pc:chgData name="Sharjeel Khilji" userId="d7c9e5d0-931d-429e-91f4-ab214ce9376a" providerId="ADAL" clId="{C3FD82EE-B9E6-417D-AABE-DC688557AFF4}" dt="2025-02-20T11:56:49.159" v="266" actId="47"/>
        <pc:sldMkLst>
          <pc:docMk/>
          <pc:sldMk cId="32174333" sldId="559"/>
        </pc:sldMkLst>
      </pc:sldChg>
      <pc:sldChg chg="modSp mod modAnim">
        <pc:chgData name="Sharjeel Khilji" userId="d7c9e5d0-931d-429e-91f4-ab214ce9376a" providerId="ADAL" clId="{C3FD82EE-B9E6-417D-AABE-DC688557AFF4}" dt="2025-02-27T14:05:41.554" v="439" actId="20577"/>
        <pc:sldMkLst>
          <pc:docMk/>
          <pc:sldMk cId="1922064474" sldId="560"/>
        </pc:sldMkLst>
        <pc:spChg chg="mod">
          <ac:chgData name="Sharjeel Khilji" userId="d7c9e5d0-931d-429e-91f4-ab214ce9376a" providerId="ADAL" clId="{C3FD82EE-B9E6-417D-AABE-DC688557AFF4}" dt="2025-02-27T14:05:41.554" v="439" actId="20577"/>
          <ac:spMkLst>
            <pc:docMk/>
            <pc:sldMk cId="1922064474" sldId="560"/>
            <ac:spMk id="87043" creationId="{00000000-0000-0000-0000-000000000000}"/>
          </ac:spMkLst>
        </pc:spChg>
        <pc:spChg chg="mod">
          <ac:chgData name="Sharjeel Khilji" userId="d7c9e5d0-931d-429e-91f4-ab214ce9376a" providerId="ADAL" clId="{C3FD82EE-B9E6-417D-AABE-DC688557AFF4}" dt="2025-02-27T13:50:01.651" v="364" actId="1076"/>
          <ac:spMkLst>
            <pc:docMk/>
            <pc:sldMk cId="1922064474" sldId="560"/>
            <ac:spMk id="87045" creationId="{00000000-0000-0000-0000-000000000000}"/>
          </ac:spMkLst>
        </pc:spChg>
        <pc:spChg chg="mod">
          <ac:chgData name="Sharjeel Khilji" userId="d7c9e5d0-931d-429e-91f4-ab214ce9376a" providerId="ADAL" clId="{C3FD82EE-B9E6-417D-AABE-DC688557AFF4}" dt="2025-02-27T13:49:58.477" v="363" actId="14100"/>
          <ac:spMkLst>
            <pc:docMk/>
            <pc:sldMk cId="1922064474" sldId="560"/>
            <ac:spMk id="87046" creationId="{00000000-0000-0000-0000-000000000000}"/>
          </ac:spMkLst>
        </pc:spChg>
        <pc:spChg chg="mod">
          <ac:chgData name="Sharjeel Khilji" userId="d7c9e5d0-931d-429e-91f4-ab214ce9376a" providerId="ADAL" clId="{C3FD82EE-B9E6-417D-AABE-DC688557AFF4}" dt="2025-02-27T13:49:46.415" v="360" actId="1076"/>
          <ac:spMkLst>
            <pc:docMk/>
            <pc:sldMk cId="1922064474" sldId="560"/>
            <ac:spMk id="87047" creationId="{00000000-0000-0000-0000-000000000000}"/>
          </ac:spMkLst>
        </pc:spChg>
        <pc:spChg chg="mod">
          <ac:chgData name="Sharjeel Khilji" userId="d7c9e5d0-931d-429e-91f4-ab214ce9376a" providerId="ADAL" clId="{C3FD82EE-B9E6-417D-AABE-DC688557AFF4}" dt="2025-02-27T13:47:10.917" v="358" actId="1076"/>
          <ac:spMkLst>
            <pc:docMk/>
            <pc:sldMk cId="1922064474" sldId="560"/>
            <ac:spMk id="87074" creationId="{00000000-0000-0000-0000-000000000000}"/>
          </ac:spMkLst>
        </pc:spChg>
      </pc:sldChg>
      <pc:sldChg chg="delSp modSp">
        <pc:chgData name="Sharjeel Khilji" userId="d7c9e5d0-931d-429e-91f4-ab214ce9376a" providerId="ADAL" clId="{C3FD82EE-B9E6-417D-AABE-DC688557AFF4}" dt="2025-02-28T05:07:26.877" v="444" actId="478"/>
        <pc:sldMkLst>
          <pc:docMk/>
          <pc:sldMk cId="390102134" sldId="565"/>
        </pc:sldMkLst>
        <pc:spChg chg="del">
          <ac:chgData name="Sharjeel Khilji" userId="d7c9e5d0-931d-429e-91f4-ab214ce9376a" providerId="ADAL" clId="{C3FD82EE-B9E6-417D-AABE-DC688557AFF4}" dt="2025-02-28T05:07:26.877" v="444" actId="478"/>
          <ac:spMkLst>
            <pc:docMk/>
            <pc:sldMk cId="390102134" sldId="565"/>
            <ac:spMk id="90125" creationId="{00000000-0000-0000-0000-000000000000}"/>
          </ac:spMkLst>
        </pc:spChg>
        <pc:spChg chg="mod">
          <ac:chgData name="Sharjeel Khilji" userId="d7c9e5d0-931d-429e-91f4-ab214ce9376a" providerId="ADAL" clId="{C3FD82EE-B9E6-417D-AABE-DC688557AFF4}" dt="2025-02-20T12:02:50.619" v="334" actId="20577"/>
          <ac:spMkLst>
            <pc:docMk/>
            <pc:sldMk cId="390102134" sldId="565"/>
            <ac:spMk id="97283" creationId="{00000000-0000-0000-0000-000000000000}"/>
          </ac:spMkLst>
        </pc:spChg>
      </pc:sldChg>
      <pc:sldChg chg="modSp">
        <pc:chgData name="Sharjeel Khilji" userId="d7c9e5d0-931d-429e-91f4-ab214ce9376a" providerId="ADAL" clId="{C3FD82EE-B9E6-417D-AABE-DC688557AFF4}" dt="2025-02-27T14:31:31.055" v="443" actId="20577"/>
        <pc:sldMkLst>
          <pc:docMk/>
          <pc:sldMk cId="1645463511" sldId="568"/>
        </pc:sldMkLst>
        <pc:spChg chg="mod">
          <ac:chgData name="Sharjeel Khilji" userId="d7c9e5d0-931d-429e-91f4-ab214ce9376a" providerId="ADAL" clId="{C3FD82EE-B9E6-417D-AABE-DC688557AFF4}" dt="2025-02-27T14:31:31.055" v="443" actId="20577"/>
          <ac:spMkLst>
            <pc:docMk/>
            <pc:sldMk cId="1645463511" sldId="568"/>
            <ac:spMk id="95235" creationId="{00000000-0000-0000-0000-000000000000}"/>
          </ac:spMkLst>
        </pc:spChg>
      </pc:sldChg>
      <pc:sldChg chg="modSp">
        <pc:chgData name="Sharjeel Khilji" userId="d7c9e5d0-931d-429e-91f4-ab214ce9376a" providerId="ADAL" clId="{C3FD82EE-B9E6-417D-AABE-DC688557AFF4}" dt="2025-02-20T12:27:09.996" v="356" actId="20577"/>
        <pc:sldMkLst>
          <pc:docMk/>
          <pc:sldMk cId="2597752913" sldId="572"/>
        </pc:sldMkLst>
        <pc:spChg chg="mod">
          <ac:chgData name="Sharjeel Khilji" userId="d7c9e5d0-931d-429e-91f4-ab214ce9376a" providerId="ADAL" clId="{C3FD82EE-B9E6-417D-AABE-DC688557AFF4}" dt="2025-02-20T12:27:09.996" v="356" actId="20577"/>
          <ac:spMkLst>
            <pc:docMk/>
            <pc:sldMk cId="2597752913" sldId="572"/>
            <ac:spMk id="47107" creationId="{00000000-0000-0000-0000-000000000000}"/>
          </ac:spMkLst>
        </pc:spChg>
      </pc:sldChg>
    </pc:docChg>
  </pc:docChgLst>
  <pc:docChgLst>
    <pc:chgData name="Dr. Waqar Ahmad" userId="S::waqar.ahmad@ncdc.nust.edu.pk::110ad12a-928d-4563-ad5a-0b89a0c52584" providerId="AD" clId="Web-{6E2D69B2-D3F5-4403-437B-598B7032CFF0}"/>
    <pc:docChg chg="delSld">
      <pc:chgData name="Dr. Waqar Ahmad" userId="S::waqar.ahmad@ncdc.nust.edu.pk::110ad12a-928d-4563-ad5a-0b89a0c52584" providerId="AD" clId="Web-{6E2D69B2-D3F5-4403-437B-598B7032CFF0}" dt="2024-04-15T09:04:21.282" v="0"/>
      <pc:docMkLst>
        <pc:docMk/>
      </pc:docMkLst>
      <pc:sldChg chg="del">
        <pc:chgData name="Dr. Waqar Ahmad" userId="S::waqar.ahmad@ncdc.nust.edu.pk::110ad12a-928d-4563-ad5a-0b89a0c52584" providerId="AD" clId="Web-{6E2D69B2-D3F5-4403-437B-598B7032CFF0}" dt="2024-04-15T09:04:21.282" v="0"/>
        <pc:sldMkLst>
          <pc:docMk/>
          <pc:sldMk cId="0" sldId="31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B82149-80DC-4DF4-9E44-1295C98E4741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34ADD8-AF7E-4737-921E-44C33A21B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12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59776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85652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1592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8338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5996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740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969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535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3300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5840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3669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AD980-B9A5-4C48-ADC0-DFC2D2D01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68048"/>
            <a:ext cx="9144000" cy="1729422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3AA35C-26A3-4B94-8E65-8D11C1ECF4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65171"/>
            <a:ext cx="9144000" cy="2464204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4408D0-0D9F-75B0-B5E3-A96C735ACC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737" y="-2152650"/>
            <a:ext cx="6477001" cy="647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425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408DA8-FCCC-4FCF-B0FD-BD49A92437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239AC1-3FDC-4605-A52C-993B75319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C6945-B3F0-4EAE-98CE-0A5E0C38F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EDB80-4E0B-4F38-BB77-7CA5BBC42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Link Lists and Structures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D7CDD-A620-460F-B864-56A6A4FA8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F240-1256-4E56-B6D7-F3DD5D13E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2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CB4DBB7-DFCC-4C90-858B-648A7D81F35A}"/>
              </a:ext>
            </a:extLst>
          </p:cNvPr>
          <p:cNvSpPr/>
          <p:nvPr userDrawn="1"/>
        </p:nvSpPr>
        <p:spPr>
          <a:xfrm>
            <a:off x="0" y="6456106"/>
            <a:ext cx="12192000" cy="401894"/>
          </a:xfrm>
          <a:prstGeom prst="rect">
            <a:avLst/>
          </a:prstGeom>
          <a:gradFill flip="none" rotWithShape="1">
            <a:gsLst>
              <a:gs pos="0">
                <a:srgbClr val="0C66A4"/>
              </a:gs>
              <a:gs pos="40000">
                <a:srgbClr val="094C7B"/>
              </a:gs>
              <a:gs pos="69000">
                <a:srgbClr val="063352"/>
              </a:gs>
              <a:gs pos="100000">
                <a:srgbClr val="031D2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8">
            <a:extLst>
              <a:ext uri="{FF2B5EF4-FFF2-40B4-BE49-F238E27FC236}">
                <a16:creationId xmlns:a16="http://schemas.microsoft.com/office/drawing/2014/main" id="{D2FE40F2-BB69-455E-A6DD-06B7A0A482B1}"/>
              </a:ext>
            </a:extLst>
          </p:cNvPr>
          <p:cNvSpPr/>
          <p:nvPr userDrawn="1"/>
        </p:nvSpPr>
        <p:spPr>
          <a:xfrm rot="10800000" flipH="1">
            <a:off x="0" y="-12022"/>
            <a:ext cx="9966960" cy="6882045"/>
          </a:xfrm>
          <a:custGeom>
            <a:avLst/>
            <a:gdLst>
              <a:gd name="connsiteX0" fmla="*/ 3037572 w 8426319"/>
              <a:gd name="connsiteY0" fmla="*/ 6858002 h 6858002"/>
              <a:gd name="connsiteX1" fmla="*/ 8426319 w 8426319"/>
              <a:gd name="connsiteY1" fmla="*/ 6858002 h 6858002"/>
              <a:gd name="connsiteX2" fmla="*/ 3909330 w 8426319"/>
              <a:gd name="connsiteY2" fmla="*/ 0 h 6858002"/>
              <a:gd name="connsiteX3" fmla="*/ 3037572 w 8426319"/>
              <a:gd name="connsiteY3" fmla="*/ 0 h 6858002"/>
              <a:gd name="connsiteX4" fmla="*/ 0 w 8426319"/>
              <a:gd name="connsiteY4" fmla="*/ 0 h 6858002"/>
              <a:gd name="connsiteX5" fmla="*/ 0 w 8426319"/>
              <a:gd name="connsiteY5" fmla="*/ 6858000 h 6858002"/>
              <a:gd name="connsiteX6" fmla="*/ 3037572 w 8426319"/>
              <a:gd name="connsiteY6" fmla="*/ 68580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26319" h="6858002">
                <a:moveTo>
                  <a:pt x="3037572" y="6858002"/>
                </a:moveTo>
                <a:lnTo>
                  <a:pt x="8426319" y="6858002"/>
                </a:lnTo>
                <a:lnTo>
                  <a:pt x="3909330" y="0"/>
                </a:lnTo>
                <a:lnTo>
                  <a:pt x="3037572" y="0"/>
                </a:lnTo>
                <a:lnTo>
                  <a:pt x="0" y="0"/>
                </a:lnTo>
                <a:lnTo>
                  <a:pt x="0" y="6858000"/>
                </a:lnTo>
                <a:lnTo>
                  <a:pt x="3037572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lang="en-US" sz="1867" kern="0">
              <a:solidFill>
                <a:srgbClr val="D1F8F8"/>
              </a:solidFill>
              <a:latin typeface="Source Sans Pro" panose="020B0503030403020204" pitchFamily="34" charset="0"/>
              <a:sym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7A55A4-5FB0-456D-B79A-6157E69AE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240" y="2956470"/>
            <a:ext cx="3774324" cy="9450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A18D85-ACBC-4112-8221-C86D2B67E6A6}"/>
              </a:ext>
            </a:extLst>
          </p:cNvPr>
          <p:cNvSpPr txBox="1"/>
          <p:nvPr userDrawn="1"/>
        </p:nvSpPr>
        <p:spPr>
          <a:xfrm>
            <a:off x="1097280" y="2036618"/>
            <a:ext cx="47631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>
                <a:solidFill>
                  <a:srgbClr val="0A48E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2618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9B730-FC8B-4D89-B845-B56D6C095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430"/>
            <a:ext cx="10515600" cy="919192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7C298-C194-40E1-8987-9EFF24411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7477"/>
            <a:ext cx="10515600" cy="51573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331E6-6E78-4F44-9C5C-02C4961451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B0949-E370-4B6A-853D-3274261ED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Link Lists and Structures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E38ED-EAAD-41C0-8DCF-25CE6B9E4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F240-1256-4E56-B6D7-F3DD5D13EF0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AD14C3-2535-4136-AE13-56ECD56C864C}"/>
              </a:ext>
            </a:extLst>
          </p:cNvPr>
          <p:cNvSpPr/>
          <p:nvPr userDrawn="1"/>
        </p:nvSpPr>
        <p:spPr>
          <a:xfrm rot="10800000">
            <a:off x="838200" y="848634"/>
            <a:ext cx="9403080" cy="60118"/>
          </a:xfrm>
          <a:prstGeom prst="rect">
            <a:avLst/>
          </a:prstGeom>
          <a:gradFill flip="none" rotWithShape="1">
            <a:gsLst>
              <a:gs pos="0">
                <a:srgbClr val="0C66A4"/>
              </a:gs>
              <a:gs pos="100000">
                <a:srgbClr val="0C66A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73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9E9D1-1E5C-4F50-89EA-38C71C8710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22218"/>
            <a:ext cx="5181600" cy="50547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CEBCDD-EBC8-417C-97D1-7D9853423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22218"/>
            <a:ext cx="5181600" cy="50547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A4C246-89B8-4976-91B8-74D65958E0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FCD4B-65E8-4D89-851D-492E73B1A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Link Lists and Structures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F492EC-ADF8-4541-8B0B-642A6F82F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F240-1256-4E56-B6D7-F3DD5D13EF0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81955E3-112B-4CCA-8D86-C768D415E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430"/>
            <a:ext cx="10515600" cy="919192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373B56-C6D8-4634-92C8-D46B1E36CA40}"/>
              </a:ext>
            </a:extLst>
          </p:cNvPr>
          <p:cNvSpPr/>
          <p:nvPr userDrawn="1"/>
        </p:nvSpPr>
        <p:spPr>
          <a:xfrm rot="10800000">
            <a:off x="838200" y="848634"/>
            <a:ext cx="9403080" cy="60118"/>
          </a:xfrm>
          <a:prstGeom prst="rect">
            <a:avLst/>
          </a:prstGeom>
          <a:gradFill flip="none" rotWithShape="1">
            <a:gsLst>
              <a:gs pos="0">
                <a:srgbClr val="0C66A4"/>
              </a:gs>
              <a:gs pos="100000">
                <a:srgbClr val="0C66A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4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AD2F3-65F8-4FD6-A5DA-316C0AA73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09096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95F430-811D-49A7-B89C-412778A16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979210"/>
            <a:ext cx="5157787" cy="42104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3BF6AC-FC1D-4EC4-BAA2-7E55A66BD8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09096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51AAE4-B156-4976-83FF-C91C58752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979210"/>
            <a:ext cx="5183188" cy="42104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555436-4179-4B6E-895F-BD215D237F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5753EC-5DCC-4E9F-ADC2-ADE1C84F3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Link Lists and Structures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8BF5BC-CFE9-42D6-99FC-EF586E6A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F240-1256-4E56-B6D7-F3DD5D13EF0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CB643E1-0C99-4681-8DCF-E3F867783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430"/>
            <a:ext cx="10515600" cy="919192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3EF3CA-5F99-49D5-9BAB-A9F49CC06ABE}"/>
              </a:ext>
            </a:extLst>
          </p:cNvPr>
          <p:cNvSpPr/>
          <p:nvPr userDrawn="1"/>
        </p:nvSpPr>
        <p:spPr>
          <a:xfrm rot="10800000">
            <a:off x="838200" y="848634"/>
            <a:ext cx="9403080" cy="60118"/>
          </a:xfrm>
          <a:prstGeom prst="rect">
            <a:avLst/>
          </a:prstGeom>
          <a:gradFill flip="none" rotWithShape="1">
            <a:gsLst>
              <a:gs pos="0">
                <a:srgbClr val="0C66A4"/>
              </a:gs>
              <a:gs pos="100000">
                <a:srgbClr val="0C66A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22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8502F2-598F-42D2-9059-A4AB43A2D8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5050BE-0430-464A-9B5D-AA9371565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Link Lists and Structures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9CE28D-9115-4BA7-A16D-643B465C9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F240-1256-4E56-B6D7-F3DD5D13EF0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8039807-1DE0-497E-ACCA-3EACAE2DF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430"/>
            <a:ext cx="10515600" cy="919192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CE4754-431A-42BB-80B8-CEEAC51750DD}"/>
              </a:ext>
            </a:extLst>
          </p:cNvPr>
          <p:cNvSpPr/>
          <p:nvPr userDrawn="1"/>
        </p:nvSpPr>
        <p:spPr>
          <a:xfrm rot="10800000">
            <a:off x="838200" y="848634"/>
            <a:ext cx="9403080" cy="60118"/>
          </a:xfrm>
          <a:prstGeom prst="rect">
            <a:avLst/>
          </a:prstGeom>
          <a:gradFill flip="none" rotWithShape="1">
            <a:gsLst>
              <a:gs pos="0">
                <a:srgbClr val="0C66A4"/>
              </a:gs>
              <a:gs pos="100000">
                <a:srgbClr val="0C66A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943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F3CFAF-CA49-4A02-A9B2-3B416526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211EB3-2C82-40D8-8C4C-22AAA412A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Link Lists and Structures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5C1405-650E-498D-8DC7-78C6C04E9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F240-1256-4E56-B6D7-F3DD5D13E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04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6CD9A-758E-4F06-92E9-BF69DBCBC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948A5-4CAF-4F43-B79A-00ECAB5BE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771AC1-7328-4E0C-9635-107879CE4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884C9A-FBDB-4FA9-A244-059EA966AF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D29226-EC11-482A-A4B3-684492A2B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Link Lists and Structures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445BE7-34F7-44AF-9ED3-13EB447C5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F240-1256-4E56-B6D7-F3DD5D13E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71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57E11-F4EA-464C-BB62-2D33F1EFF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1E78FB-8A3E-4A3A-8408-A36554C737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2A0B00-1943-4A4E-895D-AD65DB41A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E13DA4-D3B6-422C-8000-39DE2E23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EE23C9-89FE-4130-8B08-74D149432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Link Lists and Structures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D21CA8-4BB9-4C91-82FD-041112A33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F240-1256-4E56-B6D7-F3DD5D13E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86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FA355-A86B-43F8-9C43-A5DBFBE8F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E2F68-F428-457B-9A8E-A56ED8BC7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E20FA-C14E-4384-8718-FA6020DF49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3239A-D7CB-4CF2-B037-ED819B4E5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Link Lists and Structures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304E5-B951-4720-BB63-F0F998B82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F240-1256-4E56-B6D7-F3DD5D13E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419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80000">
              <a:schemeClr val="accent1">
                <a:lumMod val="45000"/>
                <a:lumOff val="55000"/>
                <a:alpha val="10000"/>
              </a:schemeClr>
            </a:gs>
            <a:gs pos="90000">
              <a:schemeClr val="accent1">
                <a:lumMod val="45000"/>
                <a:lumOff val="55000"/>
                <a:alpha val="10000"/>
              </a:schemeClr>
            </a:gs>
            <a:gs pos="100000">
              <a:schemeClr val="accent1">
                <a:lumMod val="30000"/>
                <a:lumOff val="70000"/>
                <a:alpha val="1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388C0D-DDF9-4B35-9DC6-1E49E7005C43}"/>
              </a:ext>
            </a:extLst>
          </p:cNvPr>
          <p:cNvSpPr/>
          <p:nvPr userDrawn="1"/>
        </p:nvSpPr>
        <p:spPr>
          <a:xfrm>
            <a:off x="0" y="6456106"/>
            <a:ext cx="12192000" cy="401894"/>
          </a:xfrm>
          <a:prstGeom prst="rect">
            <a:avLst/>
          </a:prstGeom>
          <a:gradFill flip="none" rotWithShape="1">
            <a:gsLst>
              <a:gs pos="0">
                <a:srgbClr val="0C66A4"/>
              </a:gs>
              <a:gs pos="40000">
                <a:srgbClr val="094C7B"/>
              </a:gs>
              <a:gs pos="69000">
                <a:srgbClr val="063352"/>
              </a:gs>
              <a:gs pos="100000">
                <a:srgbClr val="031D2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2C40C1-D2F0-4A10-83E8-D41AECD02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14ADC2-1A69-40F7-9146-FF8CF49E1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579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7CAEB-C688-42B1-A85B-A8AE9C55C4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5610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Link Lists and Structures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3B63C-E5CF-401B-A49C-92D346C01E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1364" y="64653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EA90AB5-22A9-4891-9A56-775D2849FAD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78424F3-2B84-43F8-842E-B505AC8AE0C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258" y="0"/>
            <a:ext cx="2051742" cy="1243012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53210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763E3-F9BB-49D4-BC65-16DF49B9D4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250" y="2795591"/>
            <a:ext cx="9144000" cy="1729422"/>
          </a:xfrm>
        </p:spPr>
        <p:txBody>
          <a:bodyPr>
            <a:normAutofit fontScale="90000"/>
          </a:bodyPr>
          <a:lstStyle/>
          <a:p>
            <a:br>
              <a:rPr lang="en" sz="3100" b="1"/>
            </a:br>
            <a:br>
              <a:rPr lang="en" sz="3100" b="1"/>
            </a:br>
            <a:br>
              <a:rPr lang="en" sz="3100" b="1"/>
            </a:br>
            <a:r>
              <a:rPr lang="en" sz="3100" b="1"/>
              <a:t>C Programming</a:t>
            </a:r>
            <a:br>
              <a:rPr lang="en" sz="3100" b="1"/>
            </a:br>
            <a:r>
              <a:rPr lang="en-US" sz="3100">
                <a:effectLst/>
                <a:latin typeface="Arial MT"/>
                <a:ea typeface="Arial MT"/>
                <a:cs typeface="Arial MT"/>
              </a:rPr>
              <a:t>Linked Lists and Structures</a:t>
            </a:r>
            <a:br>
              <a:rPr lang="fr-FR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902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5500" y="209821"/>
            <a:ext cx="2427868" cy="649860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268"/>
              </a:spcBef>
            </a:pPr>
            <a:r>
              <a:rPr spc="30"/>
              <a:t>Union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5500" y="941094"/>
            <a:ext cx="9507623" cy="5192703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800" spc="-2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800" spc="3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20">
                <a:latin typeface="Arial" panose="020B0604020202020204" pitchFamily="34" charset="0"/>
                <a:cs typeface="Arial" panose="020B0604020202020204" pitchFamily="34" charset="0"/>
              </a:rPr>
              <a:t>union</a:t>
            </a:r>
            <a:r>
              <a:rPr sz="2800" spc="3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2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sz="2800" spc="3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2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800" spc="3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30">
                <a:latin typeface="Arial" panose="020B0604020202020204" pitchFamily="34" charset="0"/>
                <a:cs typeface="Arial" panose="020B0604020202020204" pitchFamily="34" charset="0"/>
              </a:rPr>
              <a:t>variable</a:t>
            </a:r>
            <a:r>
              <a:rPr sz="2800" spc="3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sz="2800" spc="3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40">
                <a:latin typeface="Arial" panose="020B0604020202020204" pitchFamily="34" charset="0"/>
                <a:cs typeface="Arial" panose="020B0604020202020204" pitchFamily="34" charset="0"/>
              </a:rPr>
              <a:t>may</a:t>
            </a:r>
            <a:r>
              <a:rPr sz="2800" spc="3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20">
                <a:latin typeface="Arial" panose="020B0604020202020204" pitchFamily="34" charset="0"/>
                <a:cs typeface="Arial" panose="020B0604020202020204" pitchFamily="34" charset="0"/>
              </a:rPr>
              <a:t>hold</a:t>
            </a:r>
            <a:r>
              <a:rPr sz="2800" spc="3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20"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  <a:r>
              <a:rPr sz="2800" spc="3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2800" spc="3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20">
                <a:latin typeface="Arial" panose="020B0604020202020204" pitchFamily="34" charset="0"/>
                <a:cs typeface="Arial" panose="020B0604020202020204" pitchFamily="34" charset="0"/>
              </a:rPr>
              <a:t>different </a:t>
            </a:r>
            <a:r>
              <a:rPr sz="2800" spc="-55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20">
                <a:latin typeface="Arial" panose="020B0604020202020204" pitchFamily="34" charset="0"/>
                <a:cs typeface="Arial" panose="020B0604020202020204" pitchFamily="34" charset="0"/>
              </a:rPr>
              <a:t>types/sizes</a:t>
            </a:r>
            <a:r>
              <a:rPr sz="2800" spc="3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2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z="2800" spc="3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800" spc="4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20">
                <a:latin typeface="Arial" panose="020B0604020202020204" pitchFamily="34" charset="0"/>
                <a:cs typeface="Arial" panose="020B0604020202020204" pitchFamily="34" charset="0"/>
              </a:rPr>
              <a:t>same</a:t>
            </a:r>
            <a:r>
              <a:rPr sz="2800" spc="3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r>
              <a:rPr sz="2800" spc="4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20">
                <a:latin typeface="Arial" panose="020B0604020202020204" pitchFamily="34" charset="0"/>
                <a:cs typeface="Arial" panose="020B0604020202020204" pitchFamily="34" charset="0"/>
              </a:rPr>
              <a:t>location.</a:t>
            </a:r>
            <a:r>
              <a:rPr sz="2800" spc="178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800" spc="178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800" spc="-2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  <a:endParaRPr lang="en-US" sz="2800" spc="-2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493">
              <a:spcBef>
                <a:spcPts val="1139"/>
              </a:spcBef>
            </a:pPr>
            <a:r>
              <a:rPr sz="2400" b="1" spc="59">
                <a:solidFill>
                  <a:srgbClr val="0000FF"/>
                </a:solidFill>
                <a:latin typeface="Arial"/>
                <a:cs typeface="Arial"/>
              </a:rPr>
              <a:t>union </a:t>
            </a:r>
            <a:r>
              <a:rPr sz="2400" b="1" spc="208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119">
                <a:latin typeface="Microsoft Sans Serif"/>
                <a:cs typeface="Microsoft Sans Serif"/>
              </a:rPr>
              <a:t>data</a:t>
            </a:r>
            <a:endParaRPr sz="2400">
              <a:latin typeface="Microsoft Sans Serif"/>
              <a:cs typeface="Microsoft Sans Serif"/>
            </a:endParaRPr>
          </a:p>
          <a:p>
            <a:pPr marL="57883"/>
            <a:r>
              <a:rPr sz="2400" spc="-10">
                <a:latin typeface="Microsoft Sans Serif"/>
                <a:cs typeface="Microsoft Sans Serif"/>
              </a:rPr>
              <a:t>{</a:t>
            </a:r>
            <a:endParaRPr sz="2400">
              <a:latin typeface="Microsoft Sans Serif"/>
              <a:cs typeface="Microsoft Sans Serif"/>
            </a:endParaRPr>
          </a:p>
          <a:p>
            <a:pPr marL="361155"/>
            <a:r>
              <a:rPr sz="2400" b="1" spc="-1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400" b="1" spc="-268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1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400" b="1" spc="-268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1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400" b="1">
                <a:solidFill>
                  <a:srgbClr val="0000FF"/>
                </a:solidFill>
                <a:latin typeface="Arial"/>
                <a:cs typeface="Arial"/>
              </a:rPr>
              <a:t>  </a:t>
            </a:r>
            <a:r>
              <a:rPr sz="2400" b="1" spc="89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10">
                <a:latin typeface="Microsoft Sans Serif"/>
                <a:cs typeface="Microsoft Sans Serif"/>
              </a:rPr>
              <a:t>d</a:t>
            </a:r>
            <a:r>
              <a:rPr sz="2400" spc="-258">
                <a:latin typeface="Microsoft Sans Serif"/>
                <a:cs typeface="Microsoft Sans Serif"/>
              </a:rPr>
              <a:t> </a:t>
            </a:r>
            <a:r>
              <a:rPr sz="2400" spc="-10">
                <a:latin typeface="Microsoft Sans Serif"/>
                <a:cs typeface="Microsoft Sans Serif"/>
              </a:rPr>
              <a:t>a</a:t>
            </a:r>
            <a:r>
              <a:rPr sz="2400" spc="-258">
                <a:latin typeface="Microsoft Sans Serif"/>
                <a:cs typeface="Microsoft Sans Serif"/>
              </a:rPr>
              <a:t> </a:t>
            </a:r>
            <a:r>
              <a:rPr sz="2400" spc="-10">
                <a:latin typeface="Microsoft Sans Serif"/>
                <a:cs typeface="Microsoft Sans Serif"/>
              </a:rPr>
              <a:t>t</a:t>
            </a:r>
            <a:r>
              <a:rPr sz="2400" spc="-258">
                <a:latin typeface="Microsoft Sans Serif"/>
                <a:cs typeface="Microsoft Sans Serif"/>
              </a:rPr>
              <a:t> </a:t>
            </a:r>
            <a:r>
              <a:rPr sz="2400" spc="-10">
                <a:latin typeface="Microsoft Sans Serif"/>
                <a:cs typeface="Microsoft Sans Serif"/>
              </a:rPr>
              <a:t>a</a:t>
            </a:r>
            <a:r>
              <a:rPr sz="2400" spc="59">
                <a:latin typeface="Microsoft Sans Serif"/>
                <a:cs typeface="Microsoft Sans Serif"/>
              </a:rPr>
              <a:t> </a:t>
            </a:r>
            <a:r>
              <a:rPr sz="2400" spc="-10">
                <a:latin typeface="Microsoft Sans Serif"/>
                <a:cs typeface="Microsoft Sans Serif"/>
              </a:rPr>
              <a:t>;</a:t>
            </a:r>
            <a:endParaRPr sz="2400">
              <a:latin typeface="Microsoft Sans Serif"/>
              <a:cs typeface="Microsoft Sans Serif"/>
            </a:endParaRPr>
          </a:p>
          <a:p>
            <a:pPr marL="339762"/>
            <a:r>
              <a:rPr sz="2400" b="1" spc="99">
                <a:solidFill>
                  <a:srgbClr val="0000FF"/>
                </a:solidFill>
                <a:latin typeface="Arial"/>
                <a:cs typeface="Arial"/>
              </a:rPr>
              <a:t>cha</a:t>
            </a:r>
            <a:r>
              <a:rPr sz="2400" b="1" spc="-1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400" b="1" spc="-347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>
                <a:latin typeface="Lucida Sans Unicode"/>
                <a:cs typeface="Lucida Sans Unicode"/>
              </a:rPr>
              <a:t> </a:t>
            </a:r>
            <a:r>
              <a:rPr lang="en-US" sz="2400" spc="208">
                <a:latin typeface="Lucida Sans Unicode"/>
                <a:cs typeface="Lucida Sans Unicode"/>
              </a:rPr>
              <a:t>c</a:t>
            </a:r>
            <a:r>
              <a:rPr sz="2400" spc="-30">
                <a:latin typeface="Microsoft Sans Serif"/>
                <a:cs typeface="Microsoft Sans Serif"/>
              </a:rPr>
              <a:t> </a:t>
            </a:r>
            <a:r>
              <a:rPr sz="2400" spc="-10">
                <a:latin typeface="Microsoft Sans Serif"/>
                <a:cs typeface="Microsoft Sans Serif"/>
              </a:rPr>
              <a:t>;</a:t>
            </a:r>
            <a:endParaRPr sz="2400">
              <a:latin typeface="Microsoft Sans Serif"/>
              <a:cs typeface="Microsoft Sans Serif"/>
            </a:endParaRPr>
          </a:p>
          <a:p>
            <a:pPr marL="57883"/>
            <a:r>
              <a:rPr sz="2400" spc="-10">
                <a:latin typeface="Microsoft Sans Serif"/>
                <a:cs typeface="Microsoft Sans Serif"/>
              </a:rPr>
              <a:t>}</a:t>
            </a:r>
            <a:r>
              <a:rPr lang="en-US" sz="2400" spc="-10">
                <a:latin typeface="Microsoft Sans Serif"/>
                <a:cs typeface="Microsoft Sans Serif"/>
              </a:rPr>
              <a:t>;</a:t>
            </a:r>
          </a:p>
          <a:p>
            <a:pPr marL="57883"/>
            <a:r>
              <a:rPr lang="en-US" sz="2400" spc="-10">
                <a:latin typeface="Microsoft Sans Serif"/>
                <a:cs typeface="Microsoft Sans Serif"/>
              </a:rPr>
              <a:t>union data d1;</a:t>
            </a:r>
            <a:endParaRPr sz="2400">
              <a:latin typeface="Microsoft Sans Serif"/>
              <a:cs typeface="Microsoft Sans Serif"/>
            </a:endParaRPr>
          </a:p>
          <a:p>
            <a:pPr marL="31459"/>
            <a:r>
              <a:rPr sz="2400" spc="40">
                <a:latin typeface="Microsoft Sans Serif"/>
                <a:cs typeface="Microsoft Sans Serif"/>
              </a:rPr>
              <a:t>d</a:t>
            </a:r>
            <a:r>
              <a:rPr sz="2400" spc="-10">
                <a:latin typeface="Microsoft Sans Serif"/>
                <a:cs typeface="Microsoft Sans Serif"/>
              </a:rPr>
              <a:t>1</a:t>
            </a:r>
            <a:r>
              <a:rPr sz="2400" spc="-159">
                <a:latin typeface="Microsoft Sans Serif"/>
                <a:cs typeface="Microsoft Sans Serif"/>
              </a:rPr>
              <a:t> </a:t>
            </a:r>
            <a:r>
              <a:rPr sz="2400" spc="-10">
                <a:latin typeface="Microsoft Sans Serif"/>
                <a:cs typeface="Microsoft Sans Serif"/>
              </a:rPr>
              <a:t>.</a:t>
            </a:r>
            <a:r>
              <a:rPr sz="2400" spc="59">
                <a:latin typeface="Microsoft Sans Serif"/>
                <a:cs typeface="Microsoft Sans Serif"/>
              </a:rPr>
              <a:t> </a:t>
            </a:r>
            <a:r>
              <a:rPr sz="2400" spc="-10">
                <a:latin typeface="Microsoft Sans Serif"/>
                <a:cs typeface="Microsoft Sans Serif"/>
              </a:rPr>
              <a:t>d</a:t>
            </a:r>
            <a:r>
              <a:rPr sz="2400" spc="-258">
                <a:latin typeface="Microsoft Sans Serif"/>
                <a:cs typeface="Microsoft Sans Serif"/>
              </a:rPr>
              <a:t> </a:t>
            </a:r>
            <a:r>
              <a:rPr sz="2400" spc="-10">
                <a:latin typeface="Microsoft Sans Serif"/>
                <a:cs typeface="Microsoft Sans Serif"/>
              </a:rPr>
              <a:t>a</a:t>
            </a:r>
            <a:r>
              <a:rPr sz="2400" spc="-258">
                <a:latin typeface="Microsoft Sans Serif"/>
                <a:cs typeface="Microsoft Sans Serif"/>
              </a:rPr>
              <a:t> </a:t>
            </a:r>
            <a:r>
              <a:rPr sz="2400" spc="-10">
                <a:latin typeface="Microsoft Sans Serif"/>
                <a:cs typeface="Microsoft Sans Serif"/>
              </a:rPr>
              <a:t>t</a:t>
            </a:r>
            <a:r>
              <a:rPr sz="2400" spc="-258">
                <a:latin typeface="Microsoft Sans Serif"/>
                <a:cs typeface="Microsoft Sans Serif"/>
              </a:rPr>
              <a:t> </a:t>
            </a:r>
            <a:r>
              <a:rPr sz="2400" spc="-10">
                <a:latin typeface="Microsoft Sans Serif"/>
                <a:cs typeface="Microsoft Sans Serif"/>
              </a:rPr>
              <a:t>a</a:t>
            </a:r>
            <a:r>
              <a:rPr sz="2400" spc="-89">
                <a:latin typeface="Microsoft Sans Serif"/>
                <a:cs typeface="Microsoft Sans Serif"/>
              </a:rPr>
              <a:t> </a:t>
            </a:r>
            <a:r>
              <a:rPr sz="2400" spc="149">
                <a:latin typeface="Microsoft Sans Serif"/>
                <a:cs typeface="Microsoft Sans Serif"/>
              </a:rPr>
              <a:t>=1</a:t>
            </a:r>
            <a:r>
              <a:rPr sz="2400" spc="159">
                <a:latin typeface="Microsoft Sans Serif"/>
                <a:cs typeface="Microsoft Sans Serif"/>
              </a:rPr>
              <a:t>0</a:t>
            </a:r>
            <a:r>
              <a:rPr sz="2400" spc="-10">
                <a:latin typeface="Microsoft Sans Serif"/>
                <a:cs typeface="Microsoft Sans Serif"/>
              </a:rPr>
              <a:t>;</a:t>
            </a:r>
            <a:endParaRPr sz="2400">
              <a:latin typeface="Microsoft Sans Serif"/>
              <a:cs typeface="Microsoft Sans Serif"/>
            </a:endParaRPr>
          </a:p>
          <a:p>
            <a:pPr marL="31459"/>
            <a:r>
              <a:rPr sz="2400" spc="40">
                <a:latin typeface="Microsoft Sans Serif"/>
                <a:cs typeface="Microsoft Sans Serif"/>
              </a:rPr>
              <a:t>d</a:t>
            </a:r>
            <a:r>
              <a:rPr sz="2400" spc="-10">
                <a:latin typeface="Microsoft Sans Serif"/>
                <a:cs typeface="Microsoft Sans Serif"/>
              </a:rPr>
              <a:t>1</a:t>
            </a:r>
            <a:r>
              <a:rPr sz="2400" spc="-159">
                <a:latin typeface="Microsoft Sans Serif"/>
                <a:cs typeface="Microsoft Sans Serif"/>
              </a:rPr>
              <a:t> </a:t>
            </a:r>
            <a:r>
              <a:rPr sz="2400" spc="-10">
                <a:latin typeface="Microsoft Sans Serif"/>
                <a:cs typeface="Microsoft Sans Serif"/>
              </a:rPr>
              <a:t>.</a:t>
            </a:r>
            <a:r>
              <a:rPr sz="2400" spc="-30">
                <a:latin typeface="Microsoft Sans Serif"/>
                <a:cs typeface="Microsoft Sans Serif"/>
              </a:rPr>
              <a:t> </a:t>
            </a:r>
            <a:r>
              <a:rPr lang="en-US" sz="2400" spc="-30">
                <a:latin typeface="Microsoft Sans Serif"/>
                <a:cs typeface="Microsoft Sans Serif"/>
              </a:rPr>
              <a:t>c  </a:t>
            </a:r>
            <a:r>
              <a:rPr sz="2400">
                <a:latin typeface="Microsoft Sans Serif"/>
                <a:cs typeface="Microsoft Sans Serif"/>
              </a:rPr>
              <a:t>=</a:t>
            </a:r>
            <a:r>
              <a:rPr lang="en-US" sz="2400">
                <a:latin typeface="Microsoft Sans Serif"/>
                <a:cs typeface="Microsoft Sans Serif"/>
              </a:rPr>
              <a:t> ‘</a:t>
            </a:r>
            <a:r>
              <a:rPr sz="2400" spc="-10">
                <a:latin typeface="Courier New"/>
                <a:cs typeface="Courier New"/>
              </a:rPr>
              <a:t>h</a:t>
            </a:r>
            <a:r>
              <a:rPr lang="en-US" sz="2400" spc="-10">
                <a:latin typeface="Courier New"/>
                <a:cs typeface="Courier New"/>
              </a:rPr>
              <a:t>’;</a:t>
            </a:r>
          </a:p>
          <a:p>
            <a:pPr marL="31459"/>
            <a:r>
              <a:rPr lang="en-US" sz="2400" spc="-2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2400" spc="2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-30"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r>
              <a:rPr lang="en-US" sz="2400" spc="3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-1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n-US" sz="2400" spc="3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-1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2400" spc="3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-20">
                <a:latin typeface="Arial" panose="020B0604020202020204" pitchFamily="34" charset="0"/>
                <a:cs typeface="Arial" panose="020B0604020202020204" pitchFamily="34" charset="0"/>
              </a:rPr>
              <a:t>union</a:t>
            </a:r>
            <a:r>
              <a:rPr lang="en-US" sz="2400" spc="3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-30">
                <a:latin typeface="Arial" panose="020B0604020202020204" pitchFamily="34" charset="0"/>
                <a:cs typeface="Arial" panose="020B0604020202020204" pitchFamily="34" charset="0"/>
              </a:rPr>
              <a:t>variable</a:t>
            </a:r>
            <a:r>
              <a:rPr lang="en-US" sz="2400" spc="3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-2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US" sz="2400" spc="3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-20">
                <a:latin typeface="Arial" panose="020B0604020202020204" pitchFamily="34" charset="0"/>
                <a:cs typeface="Arial" panose="020B0604020202020204" pitchFamily="34" charset="0"/>
              </a:rPr>
              <a:t>equal</a:t>
            </a:r>
            <a:r>
              <a:rPr lang="en-US" sz="2400" spc="3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-1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n-US" sz="2400" spc="3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-1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2400" spc="3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-30"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r>
              <a:rPr lang="en-US" sz="2400" spc="3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-1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n-US" sz="2400" spc="3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-20">
                <a:latin typeface="Arial" panose="020B0604020202020204" pitchFamily="34" charset="0"/>
                <a:cs typeface="Arial" panose="020B0604020202020204" pitchFamily="34" charset="0"/>
              </a:rPr>
              <a:t>its </a:t>
            </a:r>
            <a:r>
              <a:rPr lang="en-US" sz="2400" spc="-55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-10">
                <a:latin typeface="Arial" panose="020B0604020202020204" pitchFamily="34" charset="0"/>
                <a:cs typeface="Arial" panose="020B0604020202020204" pitchFamily="34" charset="0"/>
              </a:rPr>
              <a:t>largest</a:t>
            </a:r>
            <a:r>
              <a:rPr lang="en-US" sz="2400" spc="1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-20">
                <a:latin typeface="Arial" panose="020B0604020202020204" pitchFamily="34" charset="0"/>
                <a:cs typeface="Arial" panose="020B0604020202020204" pitchFamily="34" charset="0"/>
              </a:rPr>
              <a:t>element.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4275086" y="3276263"/>
            <a:ext cx="189229" cy="15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60"/>
              </a:spcBef>
            </a:pPr>
            <a:fld id="{81D60167-4931-47E6-BA6A-407CBD079E47}" type="slidenum">
              <a:rPr lang="en-US" spc="-5" smtClean="0"/>
              <a:pPr marL="38100">
                <a:spcBef>
                  <a:spcPts val="60"/>
                </a:spcBef>
              </a:pPr>
              <a:t>10</a:t>
            </a:fld>
            <a:endParaRPr spc="-1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A29D88-22D1-0236-28BD-6B9F9BC8B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Link Lists and Structures</a:t>
            </a:r>
          </a:p>
        </p:txBody>
      </p:sp>
      <p:sp>
        <p:nvSpPr>
          <p:cNvPr id="7" name="Slide Number Placeholder 12">
            <a:extLst>
              <a:ext uri="{FF2B5EF4-FFF2-40B4-BE49-F238E27FC236}">
                <a16:creationId xmlns:a16="http://schemas.microsoft.com/office/drawing/2014/main" id="{0696DDED-C2F0-C40A-C7D3-643F2CC92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1364" y="6465342"/>
            <a:ext cx="2743200" cy="365125"/>
          </a:xfrm>
        </p:spPr>
        <p:txBody>
          <a:bodyPr/>
          <a:lstStyle/>
          <a:p>
            <a:fld id="{80B3F240-1256-4E56-B6D7-F3DD5D13EF0A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0">
            <a:extLst>
              <a:ext uri="{FF2B5EF4-FFF2-40B4-BE49-F238E27FC236}">
                <a16:creationId xmlns:a16="http://schemas.microsoft.com/office/drawing/2014/main" id="{98DD7175-7396-4751-7C56-E47F9D7D2C2C}"/>
              </a:ext>
            </a:extLst>
          </p:cNvPr>
          <p:cNvSpPr txBox="1"/>
          <p:nvPr/>
        </p:nvSpPr>
        <p:spPr>
          <a:xfrm>
            <a:off x="893613" y="947434"/>
            <a:ext cx="8053270" cy="4041298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371222" marR="10067" indent="-347313">
              <a:lnSpc>
                <a:spcPct val="102600"/>
              </a:lnSpc>
              <a:spcBef>
                <a:spcPts val="109"/>
              </a:spcBef>
            </a:pPr>
            <a:r>
              <a:rPr sz="3200" spc="-1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sz="3200" spc="-5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-2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deﬁned</a:t>
            </a:r>
            <a:r>
              <a:rPr sz="3200" spc="-4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-1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datatype</a:t>
            </a:r>
            <a:endParaRPr lang="en-US" sz="3200" spc="-1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71222" marR="10067" indent="-347313">
              <a:lnSpc>
                <a:spcPct val="102600"/>
              </a:lnSpc>
              <a:spcBef>
                <a:spcPts val="109"/>
              </a:spcBef>
              <a:buFont typeface="Arial" panose="020B0604020202020204" pitchFamily="34" charset="0"/>
              <a:buChar char="•"/>
            </a:pPr>
            <a:r>
              <a:rPr sz="3200" spc="-1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Structures</a:t>
            </a:r>
            <a:endParaRPr lang="en-US" sz="32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71222" marR="10067" indent="-347313">
              <a:lnSpc>
                <a:spcPct val="102600"/>
              </a:lnSpc>
              <a:spcBef>
                <a:spcPts val="109"/>
              </a:spcBef>
              <a:buFont typeface="Arial" panose="020B0604020202020204" pitchFamily="34" charset="0"/>
              <a:buChar char="•"/>
            </a:pPr>
            <a:r>
              <a:rPr sz="3200" spc="-2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Unions </a:t>
            </a:r>
            <a:endParaRPr lang="en-US" sz="3200" spc="-2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71222" marR="1387993">
              <a:lnSpc>
                <a:spcPct val="102600"/>
              </a:lnSpc>
            </a:pPr>
            <a:endParaRPr lang="en-US" sz="3200" spc="-2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71222" marR="10067" indent="-347313">
              <a:lnSpc>
                <a:spcPct val="102600"/>
              </a:lnSpc>
              <a:spcBef>
                <a:spcPts val="109"/>
              </a:spcBef>
            </a:pPr>
            <a:r>
              <a:rPr lang="en-US" sz="3200" spc="-10">
                <a:latin typeface="Arial" panose="020B0604020202020204" pitchFamily="34" charset="0"/>
                <a:cs typeface="Arial" panose="020B0604020202020204" pitchFamily="34" charset="0"/>
              </a:rPr>
              <a:t>Linked Lists</a:t>
            </a:r>
            <a:endParaRPr 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81109" marR="10067" indent="-457200">
              <a:lnSpc>
                <a:spcPct val="102600"/>
              </a:lnSpc>
              <a:spcBef>
                <a:spcPts val="109"/>
              </a:spcBef>
              <a:buFont typeface="Arial" panose="020B0604020202020204" pitchFamily="34" charset="0"/>
              <a:buChar char="•"/>
            </a:pPr>
            <a:r>
              <a:rPr lang="en-US" sz="3200" spc="-10">
                <a:latin typeface="Arial" panose="020B0604020202020204" pitchFamily="34" charset="0"/>
                <a:cs typeface="Arial" panose="020B0604020202020204" pitchFamily="34" charset="0"/>
              </a:rPr>
              <a:t>Creation</a:t>
            </a:r>
            <a:endParaRPr lang="en-US" sz="3200" spc="-2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81109" marR="10067" indent="-457200">
              <a:lnSpc>
                <a:spcPct val="102600"/>
              </a:lnSpc>
              <a:spcBef>
                <a:spcPts val="109"/>
              </a:spcBef>
              <a:buFont typeface="Arial" panose="020B0604020202020204" pitchFamily="34" charset="0"/>
              <a:buChar char="•"/>
            </a:pPr>
            <a:r>
              <a:rPr lang="en-US" sz="3200" spc="-20">
                <a:latin typeface="Arial" panose="020B0604020202020204" pitchFamily="34" charset="0"/>
                <a:cs typeface="Arial" panose="020B0604020202020204" pitchFamily="34" charset="0"/>
              </a:rPr>
              <a:t>Double Linked List</a:t>
            </a:r>
            <a:endParaRPr 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71222" marR="1387993">
              <a:lnSpc>
                <a:spcPct val="102600"/>
              </a:lnSpc>
            </a:pP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9583CE84-704B-BAA4-5808-0F7F7A82A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Link Lists and Structures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C75A3BED-2FEE-AC93-FDA0-EFC1B99D5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F240-1256-4E56-B6D7-F3DD5D13EF0A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B38B50-71C2-83CF-7892-3595D4E24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Link Lists and Structures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9A56EE-E7EB-FE11-7549-89BF4AB2F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F240-1256-4E56-B6D7-F3DD5D13EF0A}" type="slidenum">
              <a:rPr lang="en-US" smtClean="0"/>
              <a:t>12</a:t>
            </a:fld>
            <a:endParaRPr 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EE11F69-5C2A-EA3A-1D09-79DCEF9BB6FD}"/>
              </a:ext>
            </a:extLst>
          </p:cNvPr>
          <p:cNvSpPr txBox="1">
            <a:spLocks noChangeArrowheads="1"/>
          </p:cNvSpPr>
          <p:nvPr/>
        </p:nvSpPr>
        <p:spPr>
          <a:xfrm>
            <a:off x="4696883" y="2969404"/>
            <a:ext cx="2798234" cy="9191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en-US"/>
              <a:t>Linked List</a:t>
            </a:r>
          </a:p>
        </p:txBody>
      </p:sp>
    </p:spTree>
    <p:extLst>
      <p:ext uri="{BB962C8B-B14F-4D97-AF65-F5344CB8AC3E}">
        <p14:creationId xmlns:p14="http://schemas.microsoft.com/office/powerpoint/2010/main" val="2099962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2876" y="230366"/>
            <a:ext cx="4089630" cy="649860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268"/>
              </a:spcBef>
            </a:pPr>
            <a:r>
              <a:rPr spc="30"/>
              <a:t>Linked</a:t>
            </a:r>
            <a:r>
              <a:rPr spc="-129"/>
              <a:t> </a:t>
            </a:r>
            <a:r>
              <a:rPr spc="20"/>
              <a:t>list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2876" y="880226"/>
            <a:ext cx="9365263" cy="4127732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400" spc="-20">
                <a:latin typeface="Arial" panose="020B0604020202020204" pitchFamily="34" charset="0"/>
                <a:cs typeface="Arial" panose="020B0604020202020204" pitchFamily="34" charset="0"/>
              </a:rPr>
              <a:t>Deﬁnition:</a:t>
            </a:r>
            <a:r>
              <a:rPr sz="2400" spc="178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5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0">
                <a:latin typeface="Arial" panose="020B0604020202020204" pitchFamily="34" charset="0"/>
                <a:cs typeface="Arial" panose="020B0604020202020204" pitchFamily="34" charset="0"/>
              </a:rPr>
              <a:t>dynamic</a:t>
            </a:r>
            <a:r>
              <a:rPr sz="2400" spc="5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sz="2400" spc="5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>
                <a:latin typeface="Arial" panose="020B0604020202020204" pitchFamily="34" charset="0"/>
                <a:cs typeface="Arial" panose="020B0604020202020204" pitchFamily="34" charset="0"/>
              </a:rPr>
              <a:t>structure</a:t>
            </a:r>
            <a:r>
              <a:rPr sz="2400" spc="5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sz="2400" spc="5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>
                <a:latin typeface="Arial" panose="020B0604020202020204" pitchFamily="34" charset="0"/>
                <a:cs typeface="Arial" panose="020B0604020202020204" pitchFamily="34" charset="0"/>
              </a:rPr>
              <a:t>consists</a:t>
            </a:r>
            <a:r>
              <a:rPr sz="2400" spc="5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2400" spc="5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z="2400" spc="-1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0">
                <a:latin typeface="Arial" panose="020B0604020202020204" pitchFamily="34" charset="0"/>
                <a:cs typeface="Arial" panose="020B0604020202020204" pitchFamily="34" charset="0"/>
              </a:rPr>
              <a:t>sequence</a:t>
            </a:r>
            <a:r>
              <a:rPr sz="2400" spc="3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2400" spc="3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>
                <a:latin typeface="Arial" panose="020B0604020202020204" pitchFamily="34" charset="0"/>
                <a:cs typeface="Arial" panose="020B0604020202020204" pitchFamily="34" charset="0"/>
              </a:rPr>
              <a:t>records</a:t>
            </a:r>
            <a:r>
              <a:rPr sz="2400" spc="4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0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sz="2400" spc="3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0"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sz="2400" spc="4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0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sz="2400" spc="3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0">
                <a:latin typeface="Arial" panose="020B0604020202020204" pitchFamily="34" charset="0"/>
                <a:cs typeface="Arial" panose="020B0604020202020204" pitchFamily="34" charset="0"/>
              </a:rPr>
              <a:t>contains</a:t>
            </a:r>
            <a:r>
              <a:rPr sz="2400" spc="4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3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10">
                <a:latin typeface="Arial" panose="020B0604020202020204" pitchFamily="34" charset="0"/>
                <a:cs typeface="Arial" panose="020B0604020202020204" pitchFamily="34" charset="0"/>
              </a:rPr>
              <a:t>link</a:t>
            </a:r>
            <a:r>
              <a:rPr sz="2400" b="1" spc="1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2400" spc="3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2400" spc="-54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30"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sz="2400" spc="1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>
                <a:latin typeface="Arial" panose="020B0604020202020204" pitchFamily="34" charset="0"/>
                <a:cs typeface="Arial" panose="020B0604020202020204" pitchFamily="34" charset="0"/>
              </a:rPr>
              <a:t>record</a:t>
            </a:r>
            <a:r>
              <a:rPr sz="2400" spc="2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z="2400" spc="2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400" spc="2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0">
                <a:latin typeface="Arial" panose="020B0604020202020204" pitchFamily="34" charset="0"/>
                <a:cs typeface="Arial" panose="020B0604020202020204" pitchFamily="34" charset="0"/>
              </a:rPr>
              <a:t>sequence.</a:t>
            </a: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3821" marR="216441" indent="-263001">
              <a:lnSpc>
                <a:spcPct val="102600"/>
              </a:lnSpc>
              <a:spcBef>
                <a:spcPts val="595"/>
              </a:spcBef>
              <a:buSzPct val="90909"/>
              <a:buFont typeface="Lucida Sans Unicode"/>
              <a:buChar char="•"/>
              <a:tabLst>
                <a:tab pos="575079" algn="l"/>
              </a:tabLst>
            </a:pPr>
            <a:r>
              <a:rPr sz="2400" spc="-20">
                <a:latin typeface="Arial" panose="020B0604020202020204" pitchFamily="34" charset="0"/>
                <a:cs typeface="Arial" panose="020B0604020202020204" pitchFamily="34" charset="0"/>
              </a:rPr>
              <a:t>Linked</a:t>
            </a:r>
            <a:r>
              <a:rPr sz="2400" spc="1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0">
                <a:latin typeface="Arial" panose="020B0604020202020204" pitchFamily="34" charset="0"/>
                <a:cs typeface="Arial" panose="020B0604020202020204" pitchFamily="34" charset="0"/>
              </a:rPr>
              <a:t>lists</a:t>
            </a:r>
            <a:r>
              <a:rPr sz="2400" spc="2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sz="2400" spc="2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0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sz="2400" spc="1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i="1" spc="-10">
                <a:latin typeface="Arial" panose="020B0604020202020204" pitchFamily="34" charset="0"/>
                <a:cs typeface="Arial" panose="020B0604020202020204" pitchFamily="34" charset="0"/>
              </a:rPr>
              <a:t>singly </a:t>
            </a:r>
            <a:r>
              <a:rPr sz="2400" i="1" spc="-20">
                <a:latin typeface="Arial" panose="020B0604020202020204" pitchFamily="34" charset="0"/>
                <a:cs typeface="Arial" panose="020B0604020202020204" pitchFamily="34" charset="0"/>
              </a:rPr>
              <a:t>linked</a:t>
            </a:r>
            <a:r>
              <a:rPr sz="2400" spc="-2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2400" spc="2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i="1" spc="-20">
                <a:latin typeface="Arial" panose="020B0604020202020204" pitchFamily="34" charset="0"/>
                <a:cs typeface="Arial" panose="020B0604020202020204" pitchFamily="34" charset="0"/>
              </a:rPr>
              <a:t>doubly</a:t>
            </a:r>
            <a:r>
              <a:rPr sz="2400" i="1" spc="-1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i="1" spc="-20">
                <a:latin typeface="Arial" panose="020B0604020202020204" pitchFamily="34" charset="0"/>
                <a:cs typeface="Arial" panose="020B0604020202020204" pitchFamily="34" charset="0"/>
              </a:rPr>
              <a:t>linked </a:t>
            </a:r>
            <a:r>
              <a:rPr sz="2400" spc="-1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sz="2400" spc="2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i="1" spc="-10">
                <a:latin typeface="Arial" panose="020B0604020202020204" pitchFamily="34" charset="0"/>
                <a:cs typeface="Arial" panose="020B0604020202020204" pitchFamily="34" charset="0"/>
              </a:rPr>
              <a:t>circular</a:t>
            </a:r>
            <a:r>
              <a:rPr sz="2400" spc="-1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sz="2400" spc="-54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4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sz="2400" spc="2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59">
                <a:latin typeface="Arial" panose="020B0604020202020204" pitchFamily="34" charset="0"/>
                <a:cs typeface="Arial" panose="020B0604020202020204" pitchFamily="34" charset="0"/>
              </a:rPr>
              <a:t>now,</a:t>
            </a:r>
            <a:r>
              <a:rPr sz="2400" spc="2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3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sz="2400" spc="2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0"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sz="2400" spc="2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30">
                <a:latin typeface="Arial" panose="020B0604020202020204" pitchFamily="34" charset="0"/>
                <a:cs typeface="Arial" panose="020B0604020202020204" pitchFamily="34" charset="0"/>
              </a:rPr>
              <a:t>focus</a:t>
            </a:r>
            <a:r>
              <a:rPr sz="2400" spc="2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sz="2400" spc="2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i="1" spc="-10">
                <a:latin typeface="Arial" panose="020B0604020202020204" pitchFamily="34" charset="0"/>
                <a:cs typeface="Arial" panose="020B0604020202020204" pitchFamily="34" charset="0"/>
              </a:rPr>
              <a:t>singly </a:t>
            </a:r>
            <a:r>
              <a:rPr sz="2400" spc="-30">
                <a:latin typeface="Arial" panose="020B0604020202020204" pitchFamily="34" charset="0"/>
                <a:cs typeface="Arial" panose="020B0604020202020204" pitchFamily="34" charset="0"/>
              </a:rPr>
              <a:t>linked</a:t>
            </a:r>
            <a:r>
              <a:rPr sz="2400" spc="2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0">
                <a:latin typeface="Arial" panose="020B0604020202020204" pitchFamily="34" charset="0"/>
                <a:cs typeface="Arial" panose="020B0604020202020204" pitchFamily="34" charset="0"/>
              </a:rPr>
              <a:t>list.</a:t>
            </a: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3821" marR="390098" indent="-263001">
              <a:lnSpc>
                <a:spcPct val="102600"/>
              </a:lnSpc>
              <a:spcBef>
                <a:spcPts val="595"/>
              </a:spcBef>
              <a:buSzPct val="90909"/>
              <a:buFont typeface="Lucida Sans Unicode"/>
              <a:buChar char="•"/>
              <a:tabLst>
                <a:tab pos="575079" algn="l"/>
              </a:tabLst>
            </a:pPr>
            <a:r>
              <a:rPr sz="2400" spc="-10">
                <a:latin typeface="Arial" panose="020B0604020202020204" pitchFamily="34" charset="0"/>
                <a:cs typeface="Arial" panose="020B0604020202020204" pitchFamily="34" charset="0"/>
              </a:rPr>
              <a:t>Every</a:t>
            </a:r>
            <a:r>
              <a:rPr sz="2400" spc="1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0"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  <a:r>
              <a:rPr sz="2400" spc="2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sz="2400" spc="2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2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i="1" spc="-20">
                <a:latin typeface="Arial" panose="020B0604020202020204" pitchFamily="34" charset="0"/>
                <a:cs typeface="Arial" panose="020B0604020202020204" pitchFamily="34" charset="0"/>
              </a:rPr>
              <a:t>payload</a:t>
            </a:r>
            <a:r>
              <a:rPr sz="2400" i="1" spc="-1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2400" spc="2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2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0">
                <a:latin typeface="Arial" panose="020B0604020202020204" pitchFamily="34" charset="0"/>
                <a:cs typeface="Arial" panose="020B0604020202020204" pitchFamily="34" charset="0"/>
              </a:rPr>
              <a:t>link</a:t>
            </a:r>
            <a:r>
              <a:rPr sz="2400" spc="2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2400" spc="2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400" spc="2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30"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sz="2400" spc="2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0"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  <a:r>
              <a:rPr sz="2400" spc="2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sz="2400" spc="-54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400" spc="1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0">
                <a:latin typeface="Arial" panose="020B0604020202020204" pitchFamily="34" charset="0"/>
                <a:cs typeface="Arial" panose="020B0604020202020204" pitchFamily="34" charset="0"/>
              </a:rPr>
              <a:t>list.</a:t>
            </a: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3821" marR="643032" indent="-263001">
              <a:lnSpc>
                <a:spcPct val="102600"/>
              </a:lnSpc>
              <a:spcBef>
                <a:spcPts val="595"/>
              </a:spcBef>
              <a:buSzPct val="90909"/>
              <a:buFont typeface="Lucida Sans Unicode"/>
              <a:buChar char="•"/>
              <a:tabLst>
                <a:tab pos="575079" algn="l"/>
              </a:tabLst>
            </a:pPr>
            <a:r>
              <a:rPr sz="2400" spc="-2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400" spc="2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sz="2400" spc="3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2400" i="1" spc="-10"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  <a:r>
              <a:rPr sz="2400" spc="-1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sz="2400" spc="3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2400" spc="3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400" spc="3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0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sz="2400" spc="3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sz="2400" spc="3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0">
                <a:latin typeface="Arial" panose="020B0604020202020204" pitchFamily="34" charset="0"/>
                <a:cs typeface="Arial" panose="020B0604020202020204" pitchFamily="34" charset="0"/>
              </a:rPr>
              <a:t>maintained</a:t>
            </a:r>
            <a:r>
              <a:rPr sz="2400" spc="3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z="2400" spc="3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3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0">
                <a:latin typeface="Arial" panose="020B0604020202020204" pitchFamily="34" charset="0"/>
                <a:cs typeface="Arial" panose="020B0604020202020204" pitchFamily="34" charset="0"/>
              </a:rPr>
              <a:t>separate </a:t>
            </a:r>
            <a:r>
              <a:rPr sz="2400" spc="-54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30">
                <a:latin typeface="Arial" panose="020B0604020202020204" pitchFamily="34" charset="0"/>
                <a:cs typeface="Arial" panose="020B0604020202020204" pitchFamily="34" charset="0"/>
              </a:rPr>
              <a:t>variable.</a:t>
            </a: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3821" indent="-264260">
              <a:spcBef>
                <a:spcPts val="654"/>
              </a:spcBef>
              <a:buSzPct val="90909"/>
              <a:buFont typeface="Lucida Sans Unicode"/>
              <a:buChar char="•"/>
              <a:tabLst>
                <a:tab pos="575079" algn="l"/>
              </a:tabLst>
            </a:pPr>
            <a:r>
              <a:rPr sz="2400" spc="-20"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r>
              <a:rPr sz="2400" spc="2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2400" spc="2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400" spc="3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0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sz="2400" spc="2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sz="2400" spc="2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0">
                <a:latin typeface="Arial" panose="020B0604020202020204" pitchFamily="34" charset="0"/>
                <a:cs typeface="Arial" panose="020B0604020202020204" pitchFamily="34" charset="0"/>
              </a:rPr>
              <a:t>indicated</a:t>
            </a:r>
            <a:r>
              <a:rPr sz="2400" spc="3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4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sz="2400" spc="2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0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sz="2400" spc="2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2400" i="1" spc="-10">
                <a:latin typeface="Arial" panose="020B0604020202020204" pitchFamily="34" charset="0"/>
                <a:cs typeface="Arial" panose="020B0604020202020204" pitchFamily="34" charset="0"/>
              </a:rPr>
              <a:t>sentinel</a:t>
            </a:r>
            <a:r>
              <a:rPr sz="2400" spc="-1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96685" y="5170240"/>
            <a:ext cx="499564" cy="429465"/>
          </a:xfrm>
          <a:prstGeom prst="rect">
            <a:avLst/>
          </a:prstGeom>
          <a:ln w="6300">
            <a:solidFill>
              <a:srgbClr val="000000"/>
            </a:solidFill>
          </a:ln>
        </p:spPr>
        <p:txBody>
          <a:bodyPr vert="horz" wrap="square" lIns="0" tIns="62917" rIns="0" bIns="0" rtlCol="0">
            <a:spAutoFit/>
          </a:bodyPr>
          <a:lstStyle/>
          <a:p>
            <a:pPr marL="70469">
              <a:spcBef>
                <a:spcPts val="495"/>
              </a:spcBef>
            </a:pPr>
            <a:r>
              <a:rPr sz="2378" spc="59">
                <a:latin typeface="Arial MT"/>
                <a:cs typeface="Arial MT"/>
              </a:rPr>
              <a:t>12</a:t>
            </a:r>
            <a:endParaRPr sz="2378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289771" y="5163949"/>
            <a:ext cx="1002904" cy="512148"/>
            <a:chOff x="1393573" y="2605881"/>
            <a:chExt cx="506095" cy="258445"/>
          </a:xfrm>
        </p:grpSpPr>
        <p:sp>
          <p:nvSpPr>
            <p:cNvPr id="6" name="object 6"/>
            <p:cNvSpPr/>
            <p:nvPr/>
          </p:nvSpPr>
          <p:spPr>
            <a:xfrm>
              <a:off x="1516208" y="2735056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83" y="0"/>
                  </a:lnTo>
                </a:path>
              </a:pathLst>
            </a:custGeom>
            <a:ln w="63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73466" y="2671158"/>
              <a:ext cx="126000" cy="12779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396748" y="2609056"/>
              <a:ext cx="252095" cy="252095"/>
            </a:xfrm>
            <a:custGeom>
              <a:avLst/>
              <a:gdLst/>
              <a:ahLst/>
              <a:cxnLst/>
              <a:rect l="l" t="t" r="r" b="b"/>
              <a:pathLst>
                <a:path w="252094" h="252094">
                  <a:moveTo>
                    <a:pt x="0" y="0"/>
                  </a:moveTo>
                  <a:lnTo>
                    <a:pt x="252000" y="0"/>
                  </a:lnTo>
                  <a:lnTo>
                    <a:pt x="252000" y="252000"/>
                  </a:lnTo>
                  <a:lnTo>
                    <a:pt x="0" y="252000"/>
                  </a:lnTo>
                  <a:lnTo>
                    <a:pt x="0" y="0"/>
                  </a:lnTo>
                  <a:close/>
                </a:path>
              </a:pathLst>
            </a:custGeom>
            <a:ln w="63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307300" y="5170240"/>
            <a:ext cx="499564" cy="429465"/>
          </a:xfrm>
          <a:prstGeom prst="rect">
            <a:avLst/>
          </a:prstGeom>
          <a:ln w="6300">
            <a:solidFill>
              <a:srgbClr val="000000"/>
            </a:solidFill>
          </a:ln>
        </p:spPr>
        <p:txBody>
          <a:bodyPr vert="horz" wrap="square" lIns="0" tIns="62917" rIns="0" bIns="0" rtlCol="0">
            <a:spAutoFit/>
          </a:bodyPr>
          <a:lstStyle/>
          <a:p>
            <a:pPr marL="70469">
              <a:spcBef>
                <a:spcPts val="495"/>
              </a:spcBef>
            </a:pPr>
            <a:r>
              <a:rPr sz="2378" spc="59">
                <a:latin typeface="Arial MT"/>
                <a:cs typeface="Arial MT"/>
              </a:rPr>
              <a:t>99</a:t>
            </a:r>
            <a:endParaRPr sz="2378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800384" y="5163949"/>
            <a:ext cx="1028071" cy="512148"/>
            <a:chOff x="2155873" y="2605881"/>
            <a:chExt cx="518795" cy="258445"/>
          </a:xfrm>
        </p:grpSpPr>
        <p:sp>
          <p:nvSpPr>
            <p:cNvPr id="11" name="object 11"/>
            <p:cNvSpPr/>
            <p:nvPr/>
          </p:nvSpPr>
          <p:spPr>
            <a:xfrm>
              <a:off x="2278509" y="2735056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83" y="0"/>
                  </a:lnTo>
                </a:path>
              </a:pathLst>
            </a:custGeom>
            <a:ln w="63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48372" y="2671158"/>
              <a:ext cx="125993" cy="1277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159048" y="2609056"/>
              <a:ext cx="252095" cy="252095"/>
            </a:xfrm>
            <a:custGeom>
              <a:avLst/>
              <a:gdLst/>
              <a:ahLst/>
              <a:cxnLst/>
              <a:rect l="l" t="t" r="r" b="b"/>
              <a:pathLst>
                <a:path w="252094" h="252094">
                  <a:moveTo>
                    <a:pt x="0" y="0"/>
                  </a:moveTo>
                  <a:lnTo>
                    <a:pt x="252000" y="0"/>
                  </a:lnTo>
                  <a:lnTo>
                    <a:pt x="252000" y="252000"/>
                  </a:lnTo>
                  <a:lnTo>
                    <a:pt x="0" y="252000"/>
                  </a:lnTo>
                  <a:lnTo>
                    <a:pt x="0" y="0"/>
                  </a:lnTo>
                  <a:close/>
                </a:path>
              </a:pathLst>
            </a:custGeom>
            <a:ln w="63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842882" y="5170240"/>
            <a:ext cx="499564" cy="429465"/>
          </a:xfrm>
          <a:prstGeom prst="rect">
            <a:avLst/>
          </a:prstGeom>
          <a:ln w="6300">
            <a:solidFill>
              <a:srgbClr val="000000"/>
            </a:solidFill>
          </a:ln>
        </p:spPr>
        <p:txBody>
          <a:bodyPr vert="horz" wrap="square" lIns="0" tIns="62917" rIns="0" bIns="0" rtlCol="0">
            <a:spAutoFit/>
          </a:bodyPr>
          <a:lstStyle/>
          <a:p>
            <a:pPr marL="70469">
              <a:spcBef>
                <a:spcPts val="495"/>
              </a:spcBef>
            </a:pPr>
            <a:r>
              <a:rPr sz="2378" spc="59">
                <a:latin typeface="Arial MT"/>
                <a:cs typeface="Arial MT"/>
              </a:rPr>
              <a:t>37</a:t>
            </a:r>
            <a:endParaRPr sz="2378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470845" y="5170235"/>
            <a:ext cx="4407185" cy="499564"/>
            <a:chOff x="1484948" y="2609056"/>
            <a:chExt cx="2223996" cy="252095"/>
          </a:xfrm>
        </p:grpSpPr>
        <p:sp>
          <p:nvSpPr>
            <p:cNvPr id="16" name="object 16"/>
            <p:cNvSpPr/>
            <p:nvPr/>
          </p:nvSpPr>
          <p:spPr>
            <a:xfrm>
              <a:off x="2933948" y="2609056"/>
              <a:ext cx="495934" cy="252095"/>
            </a:xfrm>
            <a:custGeom>
              <a:avLst/>
              <a:gdLst/>
              <a:ahLst/>
              <a:cxnLst/>
              <a:rect l="l" t="t" r="r" b="b"/>
              <a:pathLst>
                <a:path w="495935" h="252094">
                  <a:moveTo>
                    <a:pt x="0" y="0"/>
                  </a:moveTo>
                  <a:lnTo>
                    <a:pt x="252000" y="0"/>
                  </a:lnTo>
                  <a:lnTo>
                    <a:pt x="252000" y="252000"/>
                  </a:lnTo>
                  <a:lnTo>
                    <a:pt x="0" y="252000"/>
                  </a:lnTo>
                  <a:lnTo>
                    <a:pt x="0" y="0"/>
                  </a:lnTo>
                  <a:close/>
                </a:path>
                <a:path w="495935" h="252094">
                  <a:moveTo>
                    <a:pt x="119460" y="126000"/>
                  </a:moveTo>
                  <a:lnTo>
                    <a:pt x="495337" y="126000"/>
                  </a:lnTo>
                </a:path>
              </a:pathLst>
            </a:custGeom>
            <a:ln w="63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23266" y="2671158"/>
              <a:ext cx="126000" cy="12779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456849" y="2609056"/>
              <a:ext cx="252095" cy="252095"/>
            </a:xfrm>
            <a:custGeom>
              <a:avLst/>
              <a:gdLst/>
              <a:ahLst/>
              <a:cxnLst/>
              <a:rect l="l" t="t" r="r" b="b"/>
              <a:pathLst>
                <a:path w="252095" h="252094">
                  <a:moveTo>
                    <a:pt x="0" y="0"/>
                  </a:moveTo>
                  <a:lnTo>
                    <a:pt x="252000" y="0"/>
                  </a:lnTo>
                  <a:lnTo>
                    <a:pt x="252000" y="252000"/>
                  </a:lnTo>
                  <a:lnTo>
                    <a:pt x="0" y="252000"/>
                  </a:lnTo>
                  <a:lnTo>
                    <a:pt x="0" y="0"/>
                  </a:lnTo>
                  <a:close/>
                </a:path>
                <a:path w="252095" h="252094">
                  <a:moveTo>
                    <a:pt x="0" y="0"/>
                  </a:moveTo>
                  <a:lnTo>
                    <a:pt x="250576" y="250576"/>
                  </a:lnTo>
                </a:path>
                <a:path w="252095" h="252094">
                  <a:moveTo>
                    <a:pt x="252000" y="0"/>
                  </a:moveTo>
                  <a:lnTo>
                    <a:pt x="107602" y="144396"/>
                  </a:lnTo>
                  <a:lnTo>
                    <a:pt x="33158" y="218838"/>
                  </a:lnTo>
                  <a:lnTo>
                    <a:pt x="5489" y="246505"/>
                  </a:lnTo>
                  <a:lnTo>
                    <a:pt x="1417" y="250576"/>
                  </a:lnTo>
                </a:path>
              </a:pathLst>
            </a:custGeom>
            <a:ln w="63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4948" y="2697256"/>
              <a:ext cx="75600" cy="756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47248" y="2697256"/>
              <a:ext cx="75600" cy="756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22148" y="2697256"/>
              <a:ext cx="75600" cy="75600"/>
            </a:xfrm>
            <a:prstGeom prst="rect">
              <a:avLst/>
            </a:prstGeom>
          </p:spPr>
        </p:pic>
      </p:grp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xfrm>
            <a:off x="4275086" y="3276263"/>
            <a:ext cx="189229" cy="15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60"/>
              </a:spcBef>
            </a:pPr>
            <a:fld id="{81D60167-4931-47E6-BA6A-407CBD079E47}" type="slidenum">
              <a:rPr lang="en-US" spc="-5" smtClean="0"/>
              <a:pPr marL="38100">
                <a:spcBef>
                  <a:spcPts val="60"/>
                </a:spcBef>
              </a:pPr>
              <a:t>13</a:t>
            </a:fld>
            <a:endParaRPr spc="-1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B3ED8CC6-E0CC-B44C-B1EE-5B0BD4F15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Link Lists and Structures</a:t>
            </a:r>
          </a:p>
        </p:txBody>
      </p:sp>
      <p:sp>
        <p:nvSpPr>
          <p:cNvPr id="25" name="Slide Number Placeholder 12">
            <a:extLst>
              <a:ext uri="{FF2B5EF4-FFF2-40B4-BE49-F238E27FC236}">
                <a16:creationId xmlns:a16="http://schemas.microsoft.com/office/drawing/2014/main" id="{BC9F7B8A-340F-E452-0584-895ED3DF3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1364" y="6465342"/>
            <a:ext cx="2743200" cy="365125"/>
          </a:xfrm>
        </p:spPr>
        <p:txBody>
          <a:bodyPr/>
          <a:lstStyle/>
          <a:p>
            <a:fld id="{80B3F240-1256-4E56-B6D7-F3DD5D13EF0A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5499" y="214293"/>
            <a:ext cx="3813158" cy="649860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268"/>
              </a:spcBef>
            </a:pPr>
            <a:r>
              <a:rPr spc="30"/>
              <a:t>Linked</a:t>
            </a:r>
            <a:r>
              <a:rPr spc="-99"/>
              <a:t> </a:t>
            </a:r>
            <a:r>
              <a:rPr spc="20"/>
              <a:t>list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5499" y="982546"/>
            <a:ext cx="7104683" cy="2370234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100670">
              <a:lnSpc>
                <a:spcPts val="2378"/>
              </a:lnSpc>
              <a:spcBef>
                <a:spcPts val="188"/>
              </a:spcBef>
            </a:pPr>
            <a:r>
              <a:rPr sz="1982" b="1" spc="178" dirty="0">
                <a:solidFill>
                  <a:srgbClr val="0000FF"/>
                </a:solidFill>
                <a:latin typeface="Arial"/>
                <a:cs typeface="Arial"/>
              </a:rPr>
              <a:t>struct</a:t>
            </a:r>
            <a:r>
              <a:rPr sz="1982" b="1" spc="832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82" spc="40" dirty="0">
                <a:latin typeface="Microsoft Sans Serif"/>
                <a:cs typeface="Microsoft Sans Serif"/>
              </a:rPr>
              <a:t>node</a:t>
            </a:r>
            <a:endParaRPr sz="1982" dirty="0">
              <a:latin typeface="Microsoft Sans Serif"/>
              <a:cs typeface="Microsoft Sans Serif"/>
            </a:endParaRPr>
          </a:p>
          <a:p>
            <a:pPr marL="104445">
              <a:lnSpc>
                <a:spcPts val="2368"/>
              </a:lnSpc>
            </a:pPr>
            <a:r>
              <a:rPr sz="1982" spc="-10" dirty="0">
                <a:latin typeface="Microsoft Sans Serif"/>
                <a:cs typeface="Microsoft Sans Serif"/>
              </a:rPr>
              <a:t>{</a:t>
            </a:r>
            <a:endParaRPr sz="1982" dirty="0">
              <a:latin typeface="Microsoft Sans Serif"/>
              <a:cs typeface="Microsoft Sans Serif"/>
            </a:endParaRPr>
          </a:p>
          <a:p>
            <a:pPr marL="407715">
              <a:lnSpc>
                <a:spcPts val="2368"/>
              </a:lnSpc>
            </a:pPr>
            <a:r>
              <a:rPr sz="1982" b="1" spc="-10" dirty="0" err="1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982" b="1" spc="-26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82" b="1" spc="-1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982" b="1" spc="-26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82" b="1" spc="-1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982" b="1" dirty="0">
                <a:solidFill>
                  <a:srgbClr val="0000FF"/>
                </a:solidFill>
                <a:latin typeface="Arial"/>
                <a:cs typeface="Arial"/>
              </a:rPr>
              <a:t>  </a:t>
            </a:r>
            <a:r>
              <a:rPr sz="1982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82" spc="168" dirty="0">
                <a:latin typeface="Microsoft Sans Serif"/>
                <a:cs typeface="Microsoft Sans Serif"/>
              </a:rPr>
              <a:t>da</a:t>
            </a:r>
            <a:r>
              <a:rPr sz="1982" spc="159" dirty="0">
                <a:latin typeface="Microsoft Sans Serif"/>
                <a:cs typeface="Microsoft Sans Serif"/>
              </a:rPr>
              <a:t>t</a:t>
            </a:r>
            <a:r>
              <a:rPr sz="1982" spc="-10" dirty="0">
                <a:latin typeface="Microsoft Sans Serif"/>
                <a:cs typeface="Microsoft Sans Serif"/>
              </a:rPr>
              <a:t>a</a:t>
            </a:r>
            <a:r>
              <a:rPr sz="1982" spc="-30" dirty="0">
                <a:latin typeface="Microsoft Sans Serif"/>
                <a:cs typeface="Microsoft Sans Serif"/>
              </a:rPr>
              <a:t> </a:t>
            </a:r>
            <a:r>
              <a:rPr sz="1982" spc="-10" dirty="0">
                <a:latin typeface="Microsoft Sans Serif"/>
                <a:cs typeface="Microsoft Sans Serif"/>
              </a:rPr>
              <a:t>;</a:t>
            </a:r>
            <a:r>
              <a:rPr sz="1982" spc="69" dirty="0">
                <a:latin typeface="Microsoft Sans Serif"/>
                <a:cs typeface="Microsoft Sans Serif"/>
              </a:rPr>
              <a:t> </a:t>
            </a:r>
            <a:r>
              <a:rPr sz="1982" spc="-10" dirty="0">
                <a:solidFill>
                  <a:srgbClr val="B50A0A"/>
                </a:solidFill>
                <a:latin typeface="Microsoft Sans Serif"/>
                <a:cs typeface="Microsoft Sans Serif"/>
              </a:rPr>
              <a:t>/</a:t>
            </a:r>
            <a:r>
              <a:rPr sz="1982" spc="-248" dirty="0">
                <a:solidFill>
                  <a:srgbClr val="B50A0A"/>
                </a:solidFill>
                <a:latin typeface="Microsoft Sans Serif"/>
                <a:cs typeface="Microsoft Sans Serif"/>
              </a:rPr>
              <a:t> </a:t>
            </a:r>
            <a:r>
              <a:rPr sz="1982" spc="-595" dirty="0">
                <a:solidFill>
                  <a:srgbClr val="B50A0A"/>
                </a:solidFill>
                <a:latin typeface="Lucida Sans Unicode"/>
                <a:cs typeface="Lucida Sans Unicode"/>
              </a:rPr>
              <a:t>∗</a:t>
            </a:r>
            <a:r>
              <a:rPr sz="1982" spc="-178" dirty="0">
                <a:solidFill>
                  <a:srgbClr val="B50A0A"/>
                </a:solidFill>
                <a:latin typeface="Lucida Sans Unicode"/>
                <a:cs typeface="Lucida Sans Unicode"/>
              </a:rPr>
              <a:t> </a:t>
            </a:r>
            <a:r>
              <a:rPr sz="1982" spc="159" dirty="0">
                <a:solidFill>
                  <a:srgbClr val="B50A0A"/>
                </a:solidFill>
                <a:latin typeface="Microsoft Sans Serif"/>
                <a:cs typeface="Microsoft Sans Serif"/>
              </a:rPr>
              <a:t>pay</a:t>
            </a:r>
            <a:r>
              <a:rPr sz="1982" spc="149" dirty="0">
                <a:solidFill>
                  <a:srgbClr val="B50A0A"/>
                </a:solidFill>
                <a:latin typeface="Microsoft Sans Serif"/>
                <a:cs typeface="Microsoft Sans Serif"/>
              </a:rPr>
              <a:t>l</a:t>
            </a:r>
            <a:r>
              <a:rPr sz="1982" spc="159" dirty="0">
                <a:solidFill>
                  <a:srgbClr val="B50A0A"/>
                </a:solidFill>
                <a:latin typeface="Microsoft Sans Serif"/>
                <a:cs typeface="Microsoft Sans Serif"/>
              </a:rPr>
              <a:t>oa</a:t>
            </a:r>
            <a:r>
              <a:rPr sz="1982" spc="-10" dirty="0">
                <a:solidFill>
                  <a:srgbClr val="B50A0A"/>
                </a:solidFill>
                <a:latin typeface="Microsoft Sans Serif"/>
                <a:cs typeface="Microsoft Sans Serif"/>
              </a:rPr>
              <a:t>d</a:t>
            </a:r>
            <a:r>
              <a:rPr sz="1982" spc="-79" dirty="0">
                <a:solidFill>
                  <a:srgbClr val="B50A0A"/>
                </a:solidFill>
                <a:latin typeface="Microsoft Sans Serif"/>
                <a:cs typeface="Microsoft Sans Serif"/>
              </a:rPr>
              <a:t> </a:t>
            </a:r>
            <a:r>
              <a:rPr sz="1982" spc="-595" dirty="0">
                <a:solidFill>
                  <a:srgbClr val="B50A0A"/>
                </a:solidFill>
                <a:latin typeface="Lucida Sans Unicode"/>
                <a:cs typeface="Lucida Sans Unicode"/>
              </a:rPr>
              <a:t>∗</a:t>
            </a:r>
            <a:r>
              <a:rPr sz="1982" spc="-357" dirty="0">
                <a:solidFill>
                  <a:srgbClr val="B50A0A"/>
                </a:solidFill>
                <a:latin typeface="Lucida Sans Unicode"/>
                <a:cs typeface="Lucida Sans Unicode"/>
              </a:rPr>
              <a:t> </a:t>
            </a:r>
            <a:r>
              <a:rPr sz="1982" spc="-10" dirty="0">
                <a:solidFill>
                  <a:srgbClr val="B50A0A"/>
                </a:solidFill>
                <a:latin typeface="Microsoft Sans Serif"/>
                <a:cs typeface="Microsoft Sans Serif"/>
              </a:rPr>
              <a:t>/</a:t>
            </a:r>
            <a:endParaRPr sz="1982" dirty="0">
              <a:latin typeface="Microsoft Sans Serif"/>
              <a:cs typeface="Microsoft Sans Serif"/>
            </a:endParaRPr>
          </a:p>
          <a:p>
            <a:pPr marL="119546">
              <a:lnSpc>
                <a:spcPts val="2378"/>
              </a:lnSpc>
            </a:pPr>
            <a:r>
              <a:rPr sz="2973" spc="-14" baseline="-66666" dirty="0">
                <a:latin typeface="Microsoft Sans Serif"/>
                <a:cs typeface="Microsoft Sans Serif"/>
              </a:rPr>
              <a:t>}</a:t>
            </a:r>
            <a:r>
              <a:rPr sz="2973" spc="-222" baseline="-66666" dirty="0">
                <a:latin typeface="Microsoft Sans Serif"/>
                <a:cs typeface="Microsoft Sans Serif"/>
              </a:rPr>
              <a:t> </a:t>
            </a:r>
            <a:r>
              <a:rPr sz="2973" spc="-14" baseline="-66666" dirty="0">
                <a:latin typeface="Microsoft Sans Serif"/>
                <a:cs typeface="Microsoft Sans Serif"/>
              </a:rPr>
              <a:t>;</a:t>
            </a:r>
            <a:r>
              <a:rPr sz="2973" spc="133" baseline="-66666" dirty="0">
                <a:latin typeface="Microsoft Sans Serif"/>
                <a:cs typeface="Microsoft Sans Serif"/>
              </a:rPr>
              <a:t> </a:t>
            </a:r>
            <a:r>
              <a:rPr sz="1982" b="1" spc="218" dirty="0">
                <a:solidFill>
                  <a:srgbClr val="0000FF"/>
                </a:solidFill>
                <a:latin typeface="Arial"/>
                <a:cs typeface="Arial"/>
              </a:rPr>
              <a:t>struc</a:t>
            </a:r>
            <a:r>
              <a:rPr sz="1982" b="1" spc="-1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982" b="1" dirty="0">
                <a:solidFill>
                  <a:srgbClr val="0000FF"/>
                </a:solidFill>
                <a:latin typeface="Arial"/>
                <a:cs typeface="Arial"/>
              </a:rPr>
              <a:t>  </a:t>
            </a:r>
            <a:r>
              <a:rPr sz="1982" b="1" spc="-16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82" spc="50" dirty="0">
                <a:latin typeface="Microsoft Sans Serif"/>
                <a:cs typeface="Microsoft Sans Serif"/>
              </a:rPr>
              <a:t>no</a:t>
            </a:r>
            <a:r>
              <a:rPr sz="1982" spc="59" dirty="0">
                <a:latin typeface="Microsoft Sans Serif"/>
                <a:cs typeface="Microsoft Sans Serif"/>
              </a:rPr>
              <a:t>d</a:t>
            </a:r>
            <a:r>
              <a:rPr sz="1982" spc="149" dirty="0">
                <a:latin typeface="Microsoft Sans Serif"/>
                <a:cs typeface="Microsoft Sans Serif"/>
              </a:rPr>
              <a:t>e</a:t>
            </a:r>
            <a:r>
              <a:rPr sz="1982" spc="-595" dirty="0">
                <a:latin typeface="Lucida Sans Unicode"/>
                <a:cs typeface="Lucida Sans Unicode"/>
              </a:rPr>
              <a:t>∗</a:t>
            </a:r>
            <a:r>
              <a:rPr sz="1982" dirty="0">
                <a:latin typeface="Lucida Sans Unicode"/>
                <a:cs typeface="Lucida Sans Unicode"/>
              </a:rPr>
              <a:t> </a:t>
            </a:r>
            <a:r>
              <a:rPr sz="1982" spc="226" dirty="0">
                <a:latin typeface="Lucida Sans Unicode"/>
                <a:cs typeface="Lucida Sans Unicode"/>
              </a:rPr>
              <a:t> </a:t>
            </a:r>
            <a:r>
              <a:rPr sz="1982" spc="188" dirty="0">
                <a:latin typeface="Microsoft Sans Serif"/>
                <a:cs typeface="Microsoft Sans Serif"/>
              </a:rPr>
              <a:t>nex</a:t>
            </a:r>
            <a:r>
              <a:rPr sz="1982" spc="-10" dirty="0">
                <a:latin typeface="Microsoft Sans Serif"/>
                <a:cs typeface="Microsoft Sans Serif"/>
              </a:rPr>
              <a:t>t ;</a:t>
            </a:r>
            <a:endParaRPr sz="1982" dirty="0">
              <a:latin typeface="Microsoft Sans Serif"/>
              <a:cs typeface="Microsoft Sans Serif"/>
            </a:endParaRPr>
          </a:p>
          <a:p>
            <a:pPr marL="99412">
              <a:spcBef>
                <a:spcPts val="2358"/>
              </a:spcBef>
            </a:pPr>
            <a:r>
              <a:rPr sz="1982" b="1" spc="218" dirty="0">
                <a:solidFill>
                  <a:srgbClr val="0000FF"/>
                </a:solidFill>
                <a:latin typeface="Arial"/>
                <a:cs typeface="Arial"/>
              </a:rPr>
              <a:t>struc</a:t>
            </a:r>
            <a:r>
              <a:rPr sz="1982" b="1" spc="-1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982" b="1" dirty="0">
                <a:solidFill>
                  <a:srgbClr val="0000FF"/>
                </a:solidFill>
                <a:latin typeface="Arial"/>
                <a:cs typeface="Arial"/>
              </a:rPr>
              <a:t>  </a:t>
            </a:r>
            <a:r>
              <a:rPr sz="1982" b="1" spc="-16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82" spc="50" dirty="0">
                <a:latin typeface="Microsoft Sans Serif"/>
                <a:cs typeface="Microsoft Sans Serif"/>
              </a:rPr>
              <a:t>no</a:t>
            </a:r>
            <a:r>
              <a:rPr sz="1982" spc="59" dirty="0">
                <a:latin typeface="Microsoft Sans Serif"/>
                <a:cs typeface="Microsoft Sans Serif"/>
              </a:rPr>
              <a:t>d</a:t>
            </a:r>
            <a:r>
              <a:rPr sz="1982" spc="149" dirty="0">
                <a:latin typeface="Microsoft Sans Serif"/>
                <a:cs typeface="Microsoft Sans Serif"/>
              </a:rPr>
              <a:t>e</a:t>
            </a:r>
            <a:r>
              <a:rPr sz="1982" spc="-595" dirty="0">
                <a:latin typeface="Lucida Sans Unicode"/>
                <a:cs typeface="Lucida Sans Unicode"/>
              </a:rPr>
              <a:t>∗</a:t>
            </a:r>
            <a:r>
              <a:rPr sz="1982" dirty="0">
                <a:latin typeface="Lucida Sans Unicode"/>
                <a:cs typeface="Lucida Sans Unicode"/>
              </a:rPr>
              <a:t> </a:t>
            </a:r>
            <a:r>
              <a:rPr sz="1982" spc="89" dirty="0">
                <a:latin typeface="Lucida Sans Unicode"/>
                <a:cs typeface="Lucida Sans Unicode"/>
              </a:rPr>
              <a:t> </a:t>
            </a:r>
            <a:r>
              <a:rPr sz="1982" spc="50" dirty="0">
                <a:latin typeface="Microsoft Sans Serif"/>
                <a:cs typeface="Microsoft Sans Serif"/>
              </a:rPr>
              <a:t>he</a:t>
            </a:r>
            <a:r>
              <a:rPr sz="1982" spc="59" dirty="0">
                <a:latin typeface="Microsoft Sans Serif"/>
                <a:cs typeface="Microsoft Sans Serif"/>
              </a:rPr>
              <a:t>a</a:t>
            </a:r>
            <a:r>
              <a:rPr sz="1982" spc="-10" dirty="0">
                <a:latin typeface="Microsoft Sans Serif"/>
                <a:cs typeface="Microsoft Sans Serif"/>
              </a:rPr>
              <a:t>d</a:t>
            </a:r>
            <a:r>
              <a:rPr sz="1982" spc="-149" dirty="0">
                <a:latin typeface="Microsoft Sans Serif"/>
                <a:cs typeface="Microsoft Sans Serif"/>
              </a:rPr>
              <a:t> </a:t>
            </a:r>
            <a:r>
              <a:rPr sz="1982" spc="-10" dirty="0">
                <a:latin typeface="Microsoft Sans Serif"/>
                <a:cs typeface="Microsoft Sans Serif"/>
              </a:rPr>
              <a:t>;</a:t>
            </a:r>
            <a:r>
              <a:rPr sz="1982" spc="59" dirty="0">
                <a:latin typeface="Microsoft Sans Serif"/>
                <a:cs typeface="Microsoft Sans Serif"/>
              </a:rPr>
              <a:t> </a:t>
            </a:r>
            <a:r>
              <a:rPr sz="1982" spc="-10" dirty="0">
                <a:solidFill>
                  <a:srgbClr val="B50A0A"/>
                </a:solidFill>
                <a:latin typeface="Microsoft Sans Serif"/>
                <a:cs typeface="Microsoft Sans Serif"/>
              </a:rPr>
              <a:t>/</a:t>
            </a:r>
            <a:r>
              <a:rPr sz="1982" spc="-248" dirty="0">
                <a:solidFill>
                  <a:srgbClr val="B50A0A"/>
                </a:solidFill>
                <a:latin typeface="Microsoft Sans Serif"/>
                <a:cs typeface="Microsoft Sans Serif"/>
              </a:rPr>
              <a:t> </a:t>
            </a:r>
            <a:r>
              <a:rPr sz="1982" spc="-595" dirty="0">
                <a:solidFill>
                  <a:srgbClr val="B50A0A"/>
                </a:solidFill>
                <a:latin typeface="Lucida Sans Unicode"/>
                <a:cs typeface="Lucida Sans Unicode"/>
              </a:rPr>
              <a:t>∗</a:t>
            </a:r>
            <a:r>
              <a:rPr sz="1982" spc="-149" dirty="0">
                <a:solidFill>
                  <a:srgbClr val="B50A0A"/>
                </a:solidFill>
                <a:latin typeface="Lucida Sans Unicode"/>
                <a:cs typeface="Lucida Sans Unicode"/>
              </a:rPr>
              <a:t> </a:t>
            </a:r>
            <a:r>
              <a:rPr sz="1982" spc="198" dirty="0">
                <a:solidFill>
                  <a:srgbClr val="B50A0A"/>
                </a:solidFill>
                <a:latin typeface="Microsoft Sans Serif"/>
                <a:cs typeface="Microsoft Sans Serif"/>
              </a:rPr>
              <a:t>beg</a:t>
            </a:r>
            <a:r>
              <a:rPr sz="1982" spc="188" dirty="0">
                <a:solidFill>
                  <a:srgbClr val="B50A0A"/>
                </a:solidFill>
                <a:latin typeface="Microsoft Sans Serif"/>
                <a:cs typeface="Microsoft Sans Serif"/>
              </a:rPr>
              <a:t>i</a:t>
            </a:r>
            <a:r>
              <a:rPr sz="1982" spc="198" dirty="0">
                <a:solidFill>
                  <a:srgbClr val="B50A0A"/>
                </a:solidFill>
                <a:latin typeface="Microsoft Sans Serif"/>
                <a:cs typeface="Microsoft Sans Serif"/>
              </a:rPr>
              <a:t>nn</a:t>
            </a:r>
            <a:r>
              <a:rPr sz="1982" spc="188" dirty="0">
                <a:solidFill>
                  <a:srgbClr val="B50A0A"/>
                </a:solidFill>
                <a:latin typeface="Microsoft Sans Serif"/>
                <a:cs typeface="Microsoft Sans Serif"/>
              </a:rPr>
              <a:t>i</a:t>
            </a:r>
            <a:r>
              <a:rPr sz="1982" spc="198" dirty="0">
                <a:solidFill>
                  <a:srgbClr val="B50A0A"/>
                </a:solidFill>
                <a:latin typeface="Microsoft Sans Serif"/>
                <a:cs typeface="Microsoft Sans Serif"/>
              </a:rPr>
              <a:t>n</a:t>
            </a:r>
            <a:r>
              <a:rPr sz="1982" spc="-10" dirty="0">
                <a:solidFill>
                  <a:srgbClr val="B50A0A"/>
                </a:solidFill>
                <a:latin typeface="Microsoft Sans Serif"/>
                <a:cs typeface="Microsoft Sans Serif"/>
              </a:rPr>
              <a:t>g</a:t>
            </a:r>
            <a:r>
              <a:rPr sz="1982" spc="-40" dirty="0">
                <a:solidFill>
                  <a:srgbClr val="B50A0A"/>
                </a:solidFill>
                <a:latin typeface="Microsoft Sans Serif"/>
                <a:cs typeface="Microsoft Sans Serif"/>
              </a:rPr>
              <a:t> </a:t>
            </a:r>
            <a:r>
              <a:rPr sz="1982" spc="-595" dirty="0">
                <a:solidFill>
                  <a:srgbClr val="B50A0A"/>
                </a:solidFill>
                <a:latin typeface="Lucida Sans Unicode"/>
                <a:cs typeface="Lucida Sans Unicode"/>
              </a:rPr>
              <a:t>∗</a:t>
            </a:r>
            <a:r>
              <a:rPr sz="1982" spc="-357" dirty="0">
                <a:solidFill>
                  <a:srgbClr val="B50A0A"/>
                </a:solidFill>
                <a:latin typeface="Lucida Sans Unicode"/>
                <a:cs typeface="Lucida Sans Unicode"/>
              </a:rPr>
              <a:t> </a:t>
            </a:r>
            <a:r>
              <a:rPr sz="1982" spc="-10" dirty="0">
                <a:solidFill>
                  <a:srgbClr val="B50A0A"/>
                </a:solidFill>
                <a:latin typeface="Microsoft Sans Serif"/>
                <a:cs typeface="Microsoft Sans Serif"/>
              </a:rPr>
              <a:t>/</a:t>
            </a:r>
            <a:endParaRPr sz="1982" dirty="0">
              <a:latin typeface="Microsoft Sans Serif"/>
              <a:cs typeface="Microsoft Sans Serif"/>
            </a:endParaRPr>
          </a:p>
          <a:p>
            <a:pPr marL="70469">
              <a:spcBef>
                <a:spcPts val="1298"/>
              </a:spcBef>
            </a:pPr>
            <a:r>
              <a:rPr sz="2180" spc="-20" dirty="0">
                <a:latin typeface="Arial" panose="020B0604020202020204" pitchFamily="34" charset="0"/>
                <a:cs typeface="Arial" panose="020B0604020202020204" pitchFamily="34" charset="0"/>
              </a:rPr>
              <a:t>Linked</a:t>
            </a:r>
            <a:r>
              <a:rPr sz="218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80" spc="-20" dirty="0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endParaRPr sz="218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F3EECB1-A2F7-5DB5-8383-6F11D667D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Link Lists and Structures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7B751CB-02D6-2079-18D0-2E0D5F4F9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F240-1256-4E56-B6D7-F3DD5D13EF0A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6449" y="197867"/>
            <a:ext cx="4678279" cy="649860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268"/>
              </a:spcBef>
            </a:pPr>
            <a:r>
              <a:rPr spc="30"/>
              <a:t>Linked</a:t>
            </a:r>
            <a:r>
              <a:rPr spc="-99"/>
              <a:t> </a:t>
            </a:r>
            <a:r>
              <a:rPr spc="20"/>
              <a:t>list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6449" y="909849"/>
            <a:ext cx="9452871" cy="3718159"/>
          </a:xfrm>
          <a:prstGeom prst="rect">
            <a:avLst/>
          </a:prstGeom>
        </p:spPr>
        <p:txBody>
          <a:bodyPr vert="horz" wrap="square" lIns="0" tIns="182461" rIns="0" bIns="0" rtlCol="0">
            <a:spAutoFit/>
          </a:bodyPr>
          <a:lstStyle/>
          <a:p>
            <a:pPr marL="75503">
              <a:spcBef>
                <a:spcPts val="1437"/>
              </a:spcBef>
            </a:pPr>
            <a:r>
              <a:rPr sz="2400" spc="-20" dirty="0">
                <a:latin typeface="Arial" panose="020B0604020202020204" pitchFamily="34" charset="0"/>
                <a:cs typeface="Arial" panose="020B0604020202020204" pitchFamily="34" charset="0"/>
              </a:rPr>
              <a:t>Creating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30" dirty="0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sz="24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0" dirty="0">
                <a:latin typeface="Arial" panose="020B0604020202020204" pitchFamily="34" charset="0"/>
                <a:cs typeface="Arial" panose="020B0604020202020204" pitchFamily="34" charset="0"/>
              </a:rPr>
              <a:t>element: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4445">
              <a:lnSpc>
                <a:spcPts val="2378"/>
              </a:lnSpc>
              <a:spcBef>
                <a:spcPts val="1130"/>
              </a:spcBef>
            </a:pPr>
            <a:r>
              <a:rPr sz="1982" b="1" spc="218" dirty="0">
                <a:solidFill>
                  <a:srgbClr val="0000FF"/>
                </a:solidFill>
                <a:latin typeface="Arial"/>
                <a:cs typeface="Arial"/>
              </a:rPr>
              <a:t>struc</a:t>
            </a:r>
            <a:r>
              <a:rPr sz="1982" b="1" spc="-1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982" b="1" dirty="0">
                <a:solidFill>
                  <a:srgbClr val="0000FF"/>
                </a:solidFill>
                <a:latin typeface="Arial"/>
                <a:cs typeface="Arial"/>
              </a:rPr>
              <a:t>  </a:t>
            </a:r>
            <a:r>
              <a:rPr sz="1982" b="1" spc="-16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82" spc="50" dirty="0">
                <a:latin typeface="Microsoft Sans Serif"/>
                <a:cs typeface="Microsoft Sans Serif"/>
              </a:rPr>
              <a:t>no</a:t>
            </a:r>
            <a:r>
              <a:rPr sz="1982" spc="59" dirty="0">
                <a:latin typeface="Microsoft Sans Serif"/>
                <a:cs typeface="Microsoft Sans Serif"/>
              </a:rPr>
              <a:t>d</a:t>
            </a:r>
            <a:r>
              <a:rPr sz="1982" spc="149" dirty="0">
                <a:latin typeface="Microsoft Sans Serif"/>
                <a:cs typeface="Microsoft Sans Serif"/>
              </a:rPr>
              <a:t>e</a:t>
            </a:r>
            <a:r>
              <a:rPr sz="1982" spc="-595" dirty="0">
                <a:latin typeface="Lucida Sans Unicode"/>
                <a:cs typeface="Lucida Sans Unicode"/>
              </a:rPr>
              <a:t>∗</a:t>
            </a:r>
            <a:r>
              <a:rPr sz="1982" dirty="0">
                <a:latin typeface="Lucida Sans Unicode"/>
                <a:cs typeface="Lucida Sans Unicode"/>
              </a:rPr>
              <a:t> </a:t>
            </a:r>
            <a:r>
              <a:rPr sz="1982" spc="307" dirty="0">
                <a:latin typeface="Lucida Sans Unicode"/>
                <a:cs typeface="Lucida Sans Unicode"/>
              </a:rPr>
              <a:t> </a:t>
            </a:r>
            <a:r>
              <a:rPr lang="en-US" sz="1982" spc="-10" dirty="0">
                <a:latin typeface="Microsoft Sans Serif"/>
                <a:cs typeface="Microsoft Sans Serif"/>
              </a:rPr>
              <a:t>create</a:t>
            </a:r>
            <a:r>
              <a:rPr sz="1982" spc="10" dirty="0">
                <a:latin typeface="Microsoft Sans Serif"/>
                <a:cs typeface="Microsoft Sans Serif"/>
              </a:rPr>
              <a:t> </a:t>
            </a:r>
            <a:r>
              <a:rPr sz="1982" spc="-10" dirty="0">
                <a:latin typeface="Microsoft Sans Serif"/>
                <a:cs typeface="Microsoft Sans Serif"/>
              </a:rPr>
              <a:t>(</a:t>
            </a:r>
            <a:r>
              <a:rPr sz="1982" spc="20" dirty="0">
                <a:latin typeface="Microsoft Sans Serif"/>
                <a:cs typeface="Microsoft Sans Serif"/>
              </a:rPr>
              <a:t> </a:t>
            </a:r>
            <a:r>
              <a:rPr sz="1982" b="1" spc="-10" dirty="0" err="1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982" b="1" spc="-26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82" b="1" spc="-1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982" b="1" spc="-26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82" b="1" spc="-1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982" b="1" dirty="0">
                <a:solidFill>
                  <a:srgbClr val="0000FF"/>
                </a:solidFill>
                <a:latin typeface="Arial"/>
                <a:cs typeface="Arial"/>
              </a:rPr>
              <a:t>  </a:t>
            </a:r>
            <a:r>
              <a:rPr sz="1982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82" spc="168" dirty="0">
                <a:latin typeface="Microsoft Sans Serif"/>
                <a:cs typeface="Microsoft Sans Serif"/>
              </a:rPr>
              <a:t>da</a:t>
            </a:r>
            <a:r>
              <a:rPr sz="1982" spc="159" dirty="0">
                <a:latin typeface="Microsoft Sans Serif"/>
                <a:cs typeface="Microsoft Sans Serif"/>
              </a:rPr>
              <a:t>t</a:t>
            </a:r>
            <a:r>
              <a:rPr sz="1982" spc="-10" dirty="0">
                <a:latin typeface="Microsoft Sans Serif"/>
                <a:cs typeface="Microsoft Sans Serif"/>
              </a:rPr>
              <a:t>a</a:t>
            </a:r>
            <a:r>
              <a:rPr sz="1982" spc="-89" dirty="0">
                <a:latin typeface="Microsoft Sans Serif"/>
                <a:cs typeface="Microsoft Sans Serif"/>
              </a:rPr>
              <a:t> </a:t>
            </a:r>
            <a:r>
              <a:rPr sz="1982" spc="-10" dirty="0">
                <a:latin typeface="Microsoft Sans Serif"/>
                <a:cs typeface="Microsoft Sans Serif"/>
              </a:rPr>
              <a:t>)</a:t>
            </a:r>
            <a:endParaRPr sz="1982" dirty="0">
              <a:latin typeface="Microsoft Sans Serif"/>
              <a:cs typeface="Microsoft Sans Serif"/>
            </a:endParaRPr>
          </a:p>
          <a:p>
            <a:pPr marL="108221">
              <a:lnSpc>
                <a:spcPts val="2368"/>
              </a:lnSpc>
            </a:pPr>
            <a:r>
              <a:rPr sz="1982" spc="-10" dirty="0">
                <a:latin typeface="Microsoft Sans Serif"/>
                <a:cs typeface="Microsoft Sans Serif"/>
              </a:rPr>
              <a:t>{</a:t>
            </a:r>
            <a:endParaRPr sz="1982" dirty="0">
              <a:latin typeface="Microsoft Sans Serif"/>
              <a:cs typeface="Microsoft Sans Serif"/>
            </a:endParaRPr>
          </a:p>
          <a:p>
            <a:pPr marL="405198">
              <a:lnSpc>
                <a:spcPts val="2368"/>
              </a:lnSpc>
            </a:pPr>
            <a:r>
              <a:rPr sz="1982" b="1" spc="178" dirty="0">
                <a:solidFill>
                  <a:srgbClr val="0000FF"/>
                </a:solidFill>
                <a:latin typeface="Arial"/>
                <a:cs typeface="Arial"/>
              </a:rPr>
              <a:t>struct </a:t>
            </a:r>
            <a:r>
              <a:rPr sz="1982" b="1" spc="20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82" spc="-59" dirty="0">
                <a:latin typeface="Microsoft Sans Serif"/>
                <a:cs typeface="Microsoft Sans Serif"/>
              </a:rPr>
              <a:t>node</a:t>
            </a:r>
            <a:r>
              <a:rPr sz="1982" spc="-59" dirty="0">
                <a:latin typeface="Lucida Sans Unicode"/>
                <a:cs typeface="Lucida Sans Unicode"/>
              </a:rPr>
              <a:t>∗</a:t>
            </a:r>
            <a:r>
              <a:rPr sz="1982" spc="713" dirty="0">
                <a:latin typeface="Lucida Sans Unicode"/>
                <a:cs typeface="Lucida Sans Unicode"/>
              </a:rPr>
              <a:t> </a:t>
            </a:r>
            <a:r>
              <a:rPr sz="1982" spc="129" dirty="0">
                <a:latin typeface="Microsoft Sans Serif"/>
                <a:cs typeface="Microsoft Sans Serif"/>
              </a:rPr>
              <a:t>p=(</a:t>
            </a:r>
            <a:r>
              <a:rPr sz="1982" spc="-119" dirty="0">
                <a:latin typeface="Microsoft Sans Serif"/>
                <a:cs typeface="Microsoft Sans Serif"/>
              </a:rPr>
              <a:t> </a:t>
            </a:r>
            <a:r>
              <a:rPr sz="1982" b="1" spc="178" dirty="0">
                <a:solidFill>
                  <a:srgbClr val="0000FF"/>
                </a:solidFill>
                <a:latin typeface="Arial"/>
                <a:cs typeface="Arial"/>
              </a:rPr>
              <a:t>struct </a:t>
            </a:r>
            <a:r>
              <a:rPr sz="1982" b="1" spc="21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82" spc="40" dirty="0">
                <a:latin typeface="Microsoft Sans Serif"/>
                <a:cs typeface="Microsoft Sans Serif"/>
              </a:rPr>
              <a:t>node</a:t>
            </a:r>
            <a:r>
              <a:rPr sz="1982" spc="-218" dirty="0">
                <a:latin typeface="Microsoft Sans Serif"/>
                <a:cs typeface="Microsoft Sans Serif"/>
              </a:rPr>
              <a:t> </a:t>
            </a:r>
            <a:r>
              <a:rPr sz="1982" spc="-595" dirty="0">
                <a:latin typeface="Lucida Sans Unicode"/>
                <a:cs typeface="Lucida Sans Unicode"/>
              </a:rPr>
              <a:t>∗</a:t>
            </a:r>
            <a:r>
              <a:rPr sz="1982" spc="-545" dirty="0">
                <a:latin typeface="Lucida Sans Unicode"/>
                <a:cs typeface="Lucida Sans Unicode"/>
              </a:rPr>
              <a:t> </a:t>
            </a:r>
            <a:r>
              <a:rPr sz="1982" spc="-10" dirty="0">
                <a:latin typeface="Microsoft Sans Serif"/>
                <a:cs typeface="Microsoft Sans Serif"/>
              </a:rPr>
              <a:t>)</a:t>
            </a:r>
            <a:r>
              <a:rPr sz="1982" spc="-89" dirty="0">
                <a:latin typeface="Microsoft Sans Serif"/>
                <a:cs typeface="Microsoft Sans Serif"/>
              </a:rPr>
              <a:t> </a:t>
            </a:r>
            <a:r>
              <a:rPr sz="1982" spc="149" dirty="0">
                <a:latin typeface="Microsoft Sans Serif"/>
                <a:cs typeface="Microsoft Sans Serif"/>
              </a:rPr>
              <a:t>malloc</a:t>
            </a:r>
            <a:r>
              <a:rPr sz="1982" spc="-59" dirty="0">
                <a:latin typeface="Microsoft Sans Serif"/>
                <a:cs typeface="Microsoft Sans Serif"/>
              </a:rPr>
              <a:t> </a:t>
            </a:r>
            <a:r>
              <a:rPr sz="1982" spc="-10" dirty="0">
                <a:latin typeface="Microsoft Sans Serif"/>
                <a:cs typeface="Microsoft Sans Serif"/>
              </a:rPr>
              <a:t>(</a:t>
            </a:r>
            <a:r>
              <a:rPr sz="1982" spc="-50" dirty="0">
                <a:latin typeface="Microsoft Sans Serif"/>
                <a:cs typeface="Microsoft Sans Serif"/>
              </a:rPr>
              <a:t> </a:t>
            </a:r>
            <a:r>
              <a:rPr sz="1982" b="1" spc="168" dirty="0" err="1">
                <a:solidFill>
                  <a:srgbClr val="0000FF"/>
                </a:solidFill>
                <a:latin typeface="Arial"/>
                <a:cs typeface="Arial"/>
              </a:rPr>
              <a:t>sizeof</a:t>
            </a:r>
            <a:r>
              <a:rPr sz="1982" b="1" spc="-7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82" spc="-10" dirty="0">
                <a:latin typeface="Microsoft Sans Serif"/>
                <a:cs typeface="Microsoft Sans Serif"/>
              </a:rPr>
              <a:t>(</a:t>
            </a:r>
            <a:r>
              <a:rPr sz="1982" spc="-188" dirty="0">
                <a:latin typeface="Microsoft Sans Serif"/>
                <a:cs typeface="Microsoft Sans Serif"/>
              </a:rPr>
              <a:t> </a:t>
            </a:r>
            <a:r>
              <a:rPr sz="1982" spc="40" dirty="0">
                <a:latin typeface="Microsoft Sans Serif"/>
                <a:cs typeface="Microsoft Sans Serif"/>
              </a:rPr>
              <a:t>node</a:t>
            </a:r>
            <a:r>
              <a:rPr sz="1982" spc="-40" dirty="0">
                <a:latin typeface="Microsoft Sans Serif"/>
                <a:cs typeface="Microsoft Sans Serif"/>
              </a:rPr>
              <a:t> </a:t>
            </a:r>
            <a:r>
              <a:rPr sz="1982" spc="-10" dirty="0">
                <a:latin typeface="Microsoft Sans Serif"/>
                <a:cs typeface="Microsoft Sans Serif"/>
              </a:rPr>
              <a:t>)</a:t>
            </a:r>
            <a:r>
              <a:rPr sz="1982" spc="-109" dirty="0">
                <a:latin typeface="Microsoft Sans Serif"/>
                <a:cs typeface="Microsoft Sans Serif"/>
              </a:rPr>
              <a:t> </a:t>
            </a:r>
            <a:r>
              <a:rPr sz="1982" spc="-10" dirty="0">
                <a:latin typeface="Microsoft Sans Serif"/>
                <a:cs typeface="Microsoft Sans Serif"/>
              </a:rPr>
              <a:t>)</a:t>
            </a:r>
            <a:r>
              <a:rPr sz="1982" spc="-99" dirty="0">
                <a:latin typeface="Microsoft Sans Serif"/>
                <a:cs typeface="Microsoft Sans Serif"/>
              </a:rPr>
              <a:t> </a:t>
            </a:r>
            <a:r>
              <a:rPr sz="1982" spc="-10" dirty="0">
                <a:latin typeface="Microsoft Sans Serif"/>
                <a:cs typeface="Microsoft Sans Serif"/>
              </a:rPr>
              <a:t>;</a:t>
            </a:r>
            <a:endParaRPr sz="1982" dirty="0">
              <a:latin typeface="Microsoft Sans Serif"/>
              <a:cs typeface="Microsoft Sans Serif"/>
            </a:endParaRPr>
          </a:p>
          <a:p>
            <a:pPr marL="425330">
              <a:lnSpc>
                <a:spcPts val="2368"/>
              </a:lnSpc>
            </a:pPr>
            <a:r>
              <a:rPr sz="1982" b="1" spc="-10" dirty="0" err="1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982" b="1" spc="-16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82" b="1" spc="-10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982" b="1" spc="9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82" spc="-10" dirty="0">
                <a:latin typeface="Microsoft Sans Serif"/>
                <a:cs typeface="Microsoft Sans Serif"/>
              </a:rPr>
              <a:t>(</a:t>
            </a:r>
            <a:r>
              <a:rPr sz="1982" spc="-226" dirty="0">
                <a:latin typeface="Microsoft Sans Serif"/>
                <a:cs typeface="Microsoft Sans Serif"/>
              </a:rPr>
              <a:t> </a:t>
            </a:r>
            <a:r>
              <a:rPr sz="1982" spc="-10" dirty="0">
                <a:latin typeface="Microsoft Sans Serif"/>
                <a:cs typeface="Microsoft Sans Serif"/>
              </a:rPr>
              <a:t>p</a:t>
            </a:r>
            <a:r>
              <a:rPr sz="1982" spc="-268" dirty="0">
                <a:latin typeface="Microsoft Sans Serif"/>
                <a:cs typeface="Microsoft Sans Serif"/>
              </a:rPr>
              <a:t> </a:t>
            </a:r>
            <a:r>
              <a:rPr sz="1982" spc="-10" dirty="0">
                <a:latin typeface="Microsoft Sans Serif"/>
                <a:cs typeface="Microsoft Sans Serif"/>
              </a:rPr>
              <a:t>!</a:t>
            </a:r>
            <a:r>
              <a:rPr sz="1982" spc="-307" dirty="0">
                <a:latin typeface="Microsoft Sans Serif"/>
                <a:cs typeface="Microsoft Sans Serif"/>
              </a:rPr>
              <a:t> </a:t>
            </a:r>
            <a:r>
              <a:rPr sz="1982" spc="149" dirty="0">
                <a:latin typeface="Microsoft Sans Serif"/>
                <a:cs typeface="Microsoft Sans Serif"/>
              </a:rPr>
              <a:t>=</a:t>
            </a:r>
            <a:r>
              <a:rPr sz="1982" spc="-79" dirty="0">
                <a:latin typeface="Microsoft Sans Serif"/>
                <a:cs typeface="Microsoft Sans Serif"/>
              </a:rPr>
              <a:t>NUL</a:t>
            </a:r>
            <a:r>
              <a:rPr sz="1982" spc="188" dirty="0">
                <a:latin typeface="Microsoft Sans Serif"/>
                <a:cs typeface="Microsoft Sans Serif"/>
              </a:rPr>
              <a:t>L</a:t>
            </a:r>
            <a:r>
              <a:rPr sz="1982" spc="-10" dirty="0">
                <a:latin typeface="Microsoft Sans Serif"/>
                <a:cs typeface="Microsoft Sans Serif"/>
              </a:rPr>
              <a:t>)</a:t>
            </a:r>
            <a:endParaRPr sz="1982" dirty="0">
              <a:latin typeface="Microsoft Sans Serif"/>
              <a:cs typeface="Microsoft Sans Serif"/>
            </a:endParaRPr>
          </a:p>
          <a:p>
            <a:pPr marL="408973">
              <a:lnSpc>
                <a:spcPts val="2368"/>
              </a:lnSpc>
            </a:pPr>
            <a:r>
              <a:rPr sz="1982" spc="-10" dirty="0">
                <a:latin typeface="Microsoft Sans Serif"/>
                <a:cs typeface="Microsoft Sans Serif"/>
              </a:rPr>
              <a:t>{</a:t>
            </a:r>
            <a:endParaRPr sz="1982" dirty="0">
              <a:latin typeface="Microsoft Sans Serif"/>
              <a:cs typeface="Microsoft Sans Serif"/>
            </a:endParaRPr>
          </a:p>
          <a:p>
            <a:pPr marL="529778">
              <a:lnSpc>
                <a:spcPts val="2368"/>
              </a:lnSpc>
            </a:pPr>
            <a:r>
              <a:rPr sz="1982" spc="-40" dirty="0">
                <a:latin typeface="Microsoft Sans Serif"/>
                <a:cs typeface="Microsoft Sans Serif"/>
              </a:rPr>
              <a:t>p</a:t>
            </a:r>
            <a:r>
              <a:rPr sz="1982" spc="-208" dirty="0">
                <a:latin typeface="Lucida Sans Unicode"/>
                <a:cs typeface="Lucida Sans Unicode"/>
              </a:rPr>
              <a:t>−</a:t>
            </a:r>
            <a:r>
              <a:rPr sz="1982" spc="79" dirty="0">
                <a:latin typeface="Microsoft Sans Serif"/>
                <a:cs typeface="Microsoft Sans Serif"/>
              </a:rPr>
              <a:t>&gt;</a:t>
            </a:r>
            <a:r>
              <a:rPr sz="1982" spc="168" dirty="0">
                <a:latin typeface="Microsoft Sans Serif"/>
                <a:cs typeface="Microsoft Sans Serif"/>
              </a:rPr>
              <a:t>dat</a:t>
            </a:r>
            <a:r>
              <a:rPr sz="1982" spc="178" dirty="0">
                <a:latin typeface="Microsoft Sans Serif"/>
                <a:cs typeface="Microsoft Sans Serif"/>
              </a:rPr>
              <a:t>a=</a:t>
            </a:r>
            <a:r>
              <a:rPr sz="1982" spc="168" dirty="0">
                <a:latin typeface="Microsoft Sans Serif"/>
                <a:cs typeface="Microsoft Sans Serif"/>
              </a:rPr>
              <a:t>dat</a:t>
            </a:r>
            <a:r>
              <a:rPr sz="1982" spc="-10" dirty="0">
                <a:latin typeface="Microsoft Sans Serif"/>
                <a:cs typeface="Microsoft Sans Serif"/>
              </a:rPr>
              <a:t>a</a:t>
            </a:r>
            <a:r>
              <a:rPr sz="1982" spc="-30" dirty="0">
                <a:latin typeface="Microsoft Sans Serif"/>
                <a:cs typeface="Microsoft Sans Serif"/>
              </a:rPr>
              <a:t> </a:t>
            </a:r>
            <a:r>
              <a:rPr sz="1982" spc="-10" dirty="0">
                <a:latin typeface="Microsoft Sans Serif"/>
                <a:cs typeface="Microsoft Sans Serif"/>
              </a:rPr>
              <a:t>;</a:t>
            </a:r>
            <a:endParaRPr sz="1982" dirty="0">
              <a:latin typeface="Microsoft Sans Serif"/>
              <a:cs typeface="Microsoft Sans Serif"/>
            </a:endParaRPr>
          </a:p>
          <a:p>
            <a:pPr marL="408973">
              <a:lnSpc>
                <a:spcPts val="2378"/>
              </a:lnSpc>
            </a:pPr>
            <a:r>
              <a:rPr sz="2973" spc="-14" baseline="-66666" dirty="0">
                <a:latin typeface="Microsoft Sans Serif"/>
                <a:cs typeface="Microsoft Sans Serif"/>
              </a:rPr>
              <a:t>}</a:t>
            </a:r>
            <a:r>
              <a:rPr sz="2973" spc="-355" baseline="-66666" dirty="0">
                <a:latin typeface="Microsoft Sans Serif"/>
                <a:cs typeface="Microsoft Sans Serif"/>
              </a:rPr>
              <a:t> </a:t>
            </a:r>
            <a:r>
              <a:rPr sz="1982" spc="-40" dirty="0">
                <a:latin typeface="Microsoft Sans Serif"/>
                <a:cs typeface="Microsoft Sans Serif"/>
              </a:rPr>
              <a:t>p</a:t>
            </a:r>
            <a:r>
              <a:rPr sz="1982" spc="-208" dirty="0">
                <a:latin typeface="Lucida Sans Unicode"/>
                <a:cs typeface="Lucida Sans Unicode"/>
              </a:rPr>
              <a:t>−</a:t>
            </a:r>
            <a:r>
              <a:rPr sz="1982" spc="109" dirty="0">
                <a:latin typeface="Microsoft Sans Serif"/>
                <a:cs typeface="Microsoft Sans Serif"/>
              </a:rPr>
              <a:t>&gt;</a:t>
            </a:r>
            <a:r>
              <a:rPr sz="1982" spc="188" dirty="0">
                <a:latin typeface="Microsoft Sans Serif"/>
                <a:cs typeface="Microsoft Sans Serif"/>
              </a:rPr>
              <a:t>nex</a:t>
            </a:r>
            <a:r>
              <a:rPr sz="1982" spc="198" dirty="0">
                <a:latin typeface="Microsoft Sans Serif"/>
                <a:cs typeface="Microsoft Sans Serif"/>
              </a:rPr>
              <a:t>t</a:t>
            </a:r>
            <a:r>
              <a:rPr sz="1982" spc="-59" dirty="0">
                <a:latin typeface="Microsoft Sans Serif"/>
                <a:cs typeface="Microsoft Sans Serif"/>
              </a:rPr>
              <a:t>=</a:t>
            </a:r>
            <a:r>
              <a:rPr sz="1982" spc="-79" dirty="0">
                <a:latin typeface="Microsoft Sans Serif"/>
                <a:cs typeface="Microsoft Sans Serif"/>
              </a:rPr>
              <a:t>NUL</a:t>
            </a:r>
            <a:r>
              <a:rPr sz="1982" spc="-10" dirty="0">
                <a:latin typeface="Microsoft Sans Serif"/>
                <a:cs typeface="Microsoft Sans Serif"/>
              </a:rPr>
              <a:t>L</a:t>
            </a:r>
            <a:r>
              <a:rPr sz="1982" spc="-277" dirty="0">
                <a:latin typeface="Microsoft Sans Serif"/>
                <a:cs typeface="Microsoft Sans Serif"/>
              </a:rPr>
              <a:t> </a:t>
            </a:r>
            <a:r>
              <a:rPr sz="1982" spc="-10" dirty="0">
                <a:latin typeface="Microsoft Sans Serif"/>
                <a:cs typeface="Microsoft Sans Serif"/>
              </a:rPr>
              <a:t>;</a:t>
            </a:r>
            <a:endParaRPr sz="1982" dirty="0">
              <a:latin typeface="Microsoft Sans Serif"/>
              <a:cs typeface="Microsoft Sans Serif"/>
            </a:endParaRPr>
          </a:p>
          <a:p>
            <a:pPr marL="401423">
              <a:lnSpc>
                <a:spcPts val="2378"/>
              </a:lnSpc>
              <a:spcBef>
                <a:spcPts val="2358"/>
              </a:spcBef>
            </a:pPr>
            <a:r>
              <a:rPr sz="1982" b="1" spc="188" dirty="0">
                <a:solidFill>
                  <a:srgbClr val="0000FF"/>
                </a:solidFill>
                <a:latin typeface="Arial"/>
                <a:cs typeface="Arial"/>
              </a:rPr>
              <a:t>retur</a:t>
            </a:r>
            <a:r>
              <a:rPr sz="1982" b="1" spc="-1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982" b="1" dirty="0">
                <a:solidFill>
                  <a:srgbClr val="0000FF"/>
                </a:solidFill>
                <a:latin typeface="Arial"/>
                <a:cs typeface="Arial"/>
              </a:rPr>
              <a:t>  </a:t>
            </a:r>
            <a:r>
              <a:rPr sz="1982" b="1" spc="-226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82" spc="-10" dirty="0">
                <a:latin typeface="Microsoft Sans Serif"/>
                <a:cs typeface="Microsoft Sans Serif"/>
              </a:rPr>
              <a:t>p</a:t>
            </a:r>
            <a:r>
              <a:rPr sz="1982" spc="-168" dirty="0">
                <a:latin typeface="Microsoft Sans Serif"/>
                <a:cs typeface="Microsoft Sans Serif"/>
              </a:rPr>
              <a:t> </a:t>
            </a:r>
            <a:r>
              <a:rPr sz="1982" spc="-10" dirty="0">
                <a:latin typeface="Microsoft Sans Serif"/>
                <a:cs typeface="Microsoft Sans Serif"/>
              </a:rPr>
              <a:t>;</a:t>
            </a:r>
            <a:endParaRPr sz="1982" dirty="0">
              <a:latin typeface="Microsoft Sans Serif"/>
              <a:cs typeface="Microsoft Sans Serif"/>
            </a:endParaRPr>
          </a:p>
          <a:p>
            <a:pPr marL="108221">
              <a:lnSpc>
                <a:spcPts val="2378"/>
              </a:lnSpc>
            </a:pPr>
            <a:r>
              <a:rPr sz="1982" spc="-10" dirty="0">
                <a:latin typeface="Microsoft Sans Serif"/>
                <a:cs typeface="Microsoft Sans Serif"/>
              </a:rPr>
              <a:t>}</a:t>
            </a:r>
            <a:endParaRPr sz="1982" dirty="0">
              <a:latin typeface="Microsoft Sans Serif"/>
              <a:cs typeface="Microsoft Sans Serif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627C9-2680-01BA-D7BC-288DB5602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Link Lists and Structures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75E145-CAE2-1D1B-52B6-DFB02B579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F240-1256-4E56-B6D7-F3DD5D13EF0A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4547" y="221386"/>
            <a:ext cx="4190964" cy="649860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268"/>
              </a:spcBef>
            </a:pPr>
            <a:r>
              <a:rPr spc="30"/>
              <a:t>Linked</a:t>
            </a:r>
            <a:r>
              <a:rPr spc="-99"/>
              <a:t> </a:t>
            </a:r>
            <a:r>
              <a:rPr spc="20"/>
              <a:t>list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4547" y="887702"/>
            <a:ext cx="9474773" cy="2923454"/>
          </a:xfrm>
          <a:prstGeom prst="rect">
            <a:avLst/>
          </a:prstGeom>
        </p:spPr>
        <p:txBody>
          <a:bodyPr vert="horz" wrap="square" lIns="0" tIns="182461" rIns="0" bIns="0" rtlCol="0">
            <a:spAutoFit/>
          </a:bodyPr>
          <a:lstStyle/>
          <a:p>
            <a:pPr marL="25168">
              <a:spcBef>
                <a:spcPts val="1437"/>
              </a:spcBef>
            </a:pPr>
            <a:r>
              <a:rPr sz="2400" spc="-20">
                <a:latin typeface="Arial" panose="020B0604020202020204" pitchFamily="34" charset="0"/>
                <a:cs typeface="Arial" panose="020B0604020202020204" pitchFamily="34" charset="0"/>
              </a:rPr>
              <a:t>Adding</a:t>
            </a:r>
            <a:r>
              <a:rPr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0">
                <a:latin typeface="Arial" panose="020B0604020202020204" pitchFamily="34" charset="0"/>
                <a:cs typeface="Arial" panose="020B0604020202020204" pitchFamily="34" charset="0"/>
              </a:rPr>
              <a:t>elements</a:t>
            </a:r>
            <a:r>
              <a:rPr sz="2400" spc="1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2400" spc="1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>
                <a:latin typeface="Arial" panose="020B0604020202020204" pitchFamily="34" charset="0"/>
                <a:cs typeface="Arial" panose="020B0604020202020204" pitchFamily="34" charset="0"/>
              </a:rPr>
              <a:t>front:</a:t>
            </a:r>
            <a:endParaRPr lang="en-US" sz="2400" spc="-1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110">
              <a:spcBef>
                <a:spcPts val="1130"/>
              </a:spcBef>
            </a:pPr>
            <a:r>
              <a:rPr sz="2400" b="1" spc="178">
                <a:solidFill>
                  <a:srgbClr val="0000FF"/>
                </a:solidFill>
                <a:latin typeface="Arial"/>
                <a:cs typeface="Arial"/>
              </a:rPr>
              <a:t>struct </a:t>
            </a:r>
            <a:r>
              <a:rPr sz="2400" b="1" spc="208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9">
                <a:latin typeface="Microsoft Sans Serif"/>
                <a:cs typeface="Microsoft Sans Serif"/>
              </a:rPr>
              <a:t>node</a:t>
            </a:r>
            <a:r>
              <a:rPr sz="2400" spc="-59">
                <a:latin typeface="Lucida Sans Unicode"/>
                <a:cs typeface="Lucida Sans Unicode"/>
              </a:rPr>
              <a:t>∗</a:t>
            </a:r>
            <a:r>
              <a:rPr sz="2400" spc="921">
                <a:latin typeface="Lucida Sans Unicode"/>
                <a:cs typeface="Lucida Sans Unicode"/>
              </a:rPr>
              <a:t> </a:t>
            </a:r>
            <a:r>
              <a:rPr sz="2400" spc="-10">
                <a:latin typeface="Microsoft Sans Serif"/>
                <a:cs typeface="Microsoft Sans Serif"/>
              </a:rPr>
              <a:t>a</a:t>
            </a:r>
            <a:r>
              <a:rPr sz="2400" spc="-287">
                <a:latin typeface="Microsoft Sans Serif"/>
                <a:cs typeface="Microsoft Sans Serif"/>
              </a:rPr>
              <a:t> </a:t>
            </a:r>
            <a:r>
              <a:rPr sz="2400" spc="-10">
                <a:latin typeface="Microsoft Sans Serif"/>
                <a:cs typeface="Microsoft Sans Serif"/>
              </a:rPr>
              <a:t>d</a:t>
            </a:r>
            <a:r>
              <a:rPr sz="2400" spc="-277">
                <a:latin typeface="Microsoft Sans Serif"/>
                <a:cs typeface="Microsoft Sans Serif"/>
              </a:rPr>
              <a:t> </a:t>
            </a:r>
            <a:r>
              <a:rPr sz="2400" spc="-10">
                <a:latin typeface="Microsoft Sans Serif"/>
                <a:cs typeface="Microsoft Sans Serif"/>
              </a:rPr>
              <a:t>d</a:t>
            </a:r>
            <a:r>
              <a:rPr sz="2400" spc="-287">
                <a:latin typeface="Microsoft Sans Serif"/>
                <a:cs typeface="Microsoft Sans Serif"/>
              </a:rPr>
              <a:t> </a:t>
            </a:r>
            <a:r>
              <a:rPr sz="2400" spc="-10">
                <a:latin typeface="Microsoft Sans Serif"/>
                <a:cs typeface="Microsoft Sans Serif"/>
              </a:rPr>
              <a:t>f</a:t>
            </a:r>
            <a:r>
              <a:rPr sz="2400" spc="-287">
                <a:latin typeface="Microsoft Sans Serif"/>
                <a:cs typeface="Microsoft Sans Serif"/>
              </a:rPr>
              <a:t> </a:t>
            </a:r>
            <a:r>
              <a:rPr sz="2400" spc="-10">
                <a:latin typeface="Microsoft Sans Serif"/>
                <a:cs typeface="Microsoft Sans Serif"/>
              </a:rPr>
              <a:t>r</a:t>
            </a:r>
            <a:r>
              <a:rPr sz="2400" spc="-287">
                <a:latin typeface="Microsoft Sans Serif"/>
                <a:cs typeface="Microsoft Sans Serif"/>
              </a:rPr>
              <a:t> </a:t>
            </a:r>
            <a:r>
              <a:rPr sz="2400" spc="-10">
                <a:latin typeface="Microsoft Sans Serif"/>
                <a:cs typeface="Microsoft Sans Serif"/>
              </a:rPr>
              <a:t>o</a:t>
            </a:r>
            <a:r>
              <a:rPr sz="2400" spc="-277">
                <a:latin typeface="Microsoft Sans Serif"/>
                <a:cs typeface="Microsoft Sans Serif"/>
              </a:rPr>
              <a:t> </a:t>
            </a:r>
            <a:r>
              <a:rPr sz="2400" spc="-10">
                <a:latin typeface="Microsoft Sans Serif"/>
                <a:cs typeface="Microsoft Sans Serif"/>
              </a:rPr>
              <a:t>n</a:t>
            </a:r>
            <a:r>
              <a:rPr sz="2400" spc="-287">
                <a:latin typeface="Microsoft Sans Serif"/>
                <a:cs typeface="Microsoft Sans Serif"/>
              </a:rPr>
              <a:t> </a:t>
            </a:r>
            <a:r>
              <a:rPr sz="2400" spc="-10">
                <a:latin typeface="Microsoft Sans Serif"/>
                <a:cs typeface="Microsoft Sans Serif"/>
              </a:rPr>
              <a:t>t</a:t>
            </a:r>
            <a:r>
              <a:rPr sz="2400" spc="-20">
                <a:latin typeface="Microsoft Sans Serif"/>
                <a:cs typeface="Microsoft Sans Serif"/>
              </a:rPr>
              <a:t> </a:t>
            </a:r>
            <a:r>
              <a:rPr sz="2400" spc="-10">
                <a:latin typeface="Microsoft Sans Serif"/>
                <a:cs typeface="Microsoft Sans Serif"/>
              </a:rPr>
              <a:t>(</a:t>
            </a:r>
            <a:r>
              <a:rPr sz="2400" spc="-30">
                <a:latin typeface="Microsoft Sans Serif"/>
                <a:cs typeface="Microsoft Sans Serif"/>
              </a:rPr>
              <a:t> </a:t>
            </a:r>
            <a:r>
              <a:rPr sz="2400" b="1" spc="178">
                <a:solidFill>
                  <a:srgbClr val="0000FF"/>
                </a:solidFill>
                <a:latin typeface="Arial"/>
                <a:cs typeface="Arial"/>
              </a:rPr>
              <a:t>struct </a:t>
            </a:r>
            <a:r>
              <a:rPr sz="2400" b="1" spc="218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9">
                <a:latin typeface="Microsoft Sans Serif"/>
                <a:cs typeface="Microsoft Sans Serif"/>
              </a:rPr>
              <a:t>node</a:t>
            </a:r>
            <a:r>
              <a:rPr sz="2400" spc="-59">
                <a:latin typeface="Lucida Sans Unicode"/>
                <a:cs typeface="Lucida Sans Unicode"/>
              </a:rPr>
              <a:t>∗</a:t>
            </a:r>
            <a:r>
              <a:rPr sz="2400" spc="713">
                <a:latin typeface="Lucida Sans Unicode"/>
                <a:cs typeface="Lucida Sans Unicode"/>
              </a:rPr>
              <a:t> </a:t>
            </a:r>
            <a:r>
              <a:rPr sz="2400" spc="30">
                <a:latin typeface="Microsoft Sans Serif"/>
                <a:cs typeface="Microsoft Sans Serif"/>
              </a:rPr>
              <a:t>head</a:t>
            </a:r>
            <a:r>
              <a:rPr sz="2400" spc="-89">
                <a:latin typeface="Microsoft Sans Serif"/>
                <a:cs typeface="Microsoft Sans Serif"/>
              </a:rPr>
              <a:t> </a:t>
            </a:r>
            <a:r>
              <a:rPr sz="2400" spc="-10">
                <a:latin typeface="Microsoft Sans Serif"/>
                <a:cs typeface="Microsoft Sans Serif"/>
              </a:rPr>
              <a:t>,</a:t>
            </a:r>
            <a:r>
              <a:rPr sz="2400" spc="69">
                <a:latin typeface="Microsoft Sans Serif"/>
                <a:cs typeface="Microsoft Sans Serif"/>
              </a:rPr>
              <a:t> </a:t>
            </a:r>
            <a:r>
              <a:rPr sz="2400" b="1" spc="-1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400" b="1" spc="-268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1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400" b="1" spc="-258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1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400" b="1" spc="110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119">
                <a:latin typeface="Microsoft Sans Serif"/>
                <a:cs typeface="Microsoft Sans Serif"/>
              </a:rPr>
              <a:t>data</a:t>
            </a:r>
            <a:r>
              <a:rPr sz="2400" spc="-79">
                <a:latin typeface="Microsoft Sans Serif"/>
                <a:cs typeface="Microsoft Sans Serif"/>
              </a:rPr>
              <a:t> </a:t>
            </a:r>
            <a:r>
              <a:rPr sz="2400" spc="-10">
                <a:latin typeface="Microsoft Sans Serif"/>
                <a:cs typeface="Microsoft Sans Serif"/>
              </a:rPr>
              <a:t>)</a:t>
            </a:r>
            <a:endParaRPr sz="2400">
              <a:latin typeface="Microsoft Sans Serif"/>
              <a:cs typeface="Microsoft Sans Serif"/>
            </a:endParaRPr>
          </a:p>
          <a:p>
            <a:pPr marL="57883"/>
            <a:r>
              <a:rPr sz="2400" spc="-10">
                <a:latin typeface="Microsoft Sans Serif"/>
                <a:cs typeface="Microsoft Sans Serif"/>
              </a:rPr>
              <a:t>{</a:t>
            </a:r>
            <a:endParaRPr sz="2400">
              <a:latin typeface="Microsoft Sans Serif"/>
              <a:cs typeface="Microsoft Sans Serif"/>
            </a:endParaRPr>
          </a:p>
          <a:p>
            <a:pPr marL="328437" marR="2882947" indent="25168">
              <a:spcBef>
                <a:spcPts val="79"/>
              </a:spcBef>
            </a:pPr>
            <a:r>
              <a:rPr sz="2400" b="1" spc="218">
                <a:solidFill>
                  <a:srgbClr val="0000FF"/>
                </a:solidFill>
                <a:latin typeface="Arial"/>
                <a:cs typeface="Arial"/>
              </a:rPr>
              <a:t>struc</a:t>
            </a:r>
            <a:r>
              <a:rPr sz="2400" b="1" spc="-1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400" b="1">
                <a:solidFill>
                  <a:srgbClr val="0000FF"/>
                </a:solidFill>
                <a:latin typeface="Arial"/>
                <a:cs typeface="Arial"/>
              </a:rPr>
              <a:t>  </a:t>
            </a:r>
            <a:r>
              <a:rPr sz="2400" b="1" spc="-168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50">
                <a:latin typeface="Microsoft Sans Serif"/>
                <a:cs typeface="Microsoft Sans Serif"/>
              </a:rPr>
              <a:t>no</a:t>
            </a:r>
            <a:r>
              <a:rPr sz="2400" spc="59">
                <a:latin typeface="Microsoft Sans Serif"/>
                <a:cs typeface="Microsoft Sans Serif"/>
              </a:rPr>
              <a:t>d</a:t>
            </a:r>
            <a:r>
              <a:rPr sz="2400" spc="149">
                <a:latin typeface="Microsoft Sans Serif"/>
                <a:cs typeface="Microsoft Sans Serif"/>
              </a:rPr>
              <a:t>e</a:t>
            </a:r>
            <a:r>
              <a:rPr sz="2400" spc="-595">
                <a:latin typeface="Lucida Sans Unicode"/>
                <a:cs typeface="Lucida Sans Unicode"/>
              </a:rPr>
              <a:t>∗</a:t>
            </a:r>
            <a:r>
              <a:rPr sz="2400">
                <a:latin typeface="Lucida Sans Unicode"/>
                <a:cs typeface="Lucida Sans Unicode"/>
              </a:rPr>
              <a:t> </a:t>
            </a:r>
            <a:r>
              <a:rPr sz="2400" spc="69">
                <a:latin typeface="Lucida Sans Unicode"/>
                <a:cs typeface="Lucida Sans Unicode"/>
              </a:rPr>
              <a:t> </a:t>
            </a:r>
            <a:r>
              <a:rPr sz="2400" spc="40">
                <a:latin typeface="Microsoft Sans Serif"/>
                <a:cs typeface="Microsoft Sans Serif"/>
              </a:rPr>
              <a:t>p</a:t>
            </a:r>
            <a:r>
              <a:rPr sz="2400" spc="-10">
                <a:latin typeface="Microsoft Sans Serif"/>
                <a:cs typeface="Microsoft Sans Serif"/>
              </a:rPr>
              <a:t>=</a:t>
            </a:r>
            <a:r>
              <a:rPr sz="2400" spc="-238">
                <a:latin typeface="Microsoft Sans Serif"/>
                <a:cs typeface="Microsoft Sans Serif"/>
              </a:rPr>
              <a:t> </a:t>
            </a:r>
            <a:r>
              <a:rPr lang="en-US" sz="2400" spc="-10">
                <a:latin typeface="Microsoft Sans Serif"/>
                <a:cs typeface="Microsoft Sans Serif"/>
              </a:rPr>
              <a:t>m</a:t>
            </a:r>
            <a:r>
              <a:rPr sz="2400" spc="-258">
                <a:latin typeface="Microsoft Sans Serif"/>
                <a:cs typeface="Microsoft Sans Serif"/>
              </a:rPr>
              <a:t> </a:t>
            </a:r>
            <a:r>
              <a:rPr sz="2400" spc="-10">
                <a:latin typeface="Microsoft Sans Serif"/>
                <a:cs typeface="Microsoft Sans Serif"/>
              </a:rPr>
              <a:t>a</a:t>
            </a:r>
            <a:r>
              <a:rPr sz="2400" spc="-258">
                <a:latin typeface="Microsoft Sans Serif"/>
                <a:cs typeface="Microsoft Sans Serif"/>
              </a:rPr>
              <a:t> </a:t>
            </a:r>
            <a:r>
              <a:rPr sz="2400" spc="-20">
                <a:latin typeface="Microsoft Sans Serif"/>
                <a:cs typeface="Microsoft Sans Serif"/>
              </a:rPr>
              <a:t>l</a:t>
            </a:r>
            <a:r>
              <a:rPr sz="2400" spc="-248">
                <a:latin typeface="Microsoft Sans Serif"/>
                <a:cs typeface="Microsoft Sans Serif"/>
              </a:rPr>
              <a:t> </a:t>
            </a:r>
            <a:r>
              <a:rPr sz="2400" spc="-20">
                <a:latin typeface="Microsoft Sans Serif"/>
                <a:cs typeface="Microsoft Sans Serif"/>
              </a:rPr>
              <a:t>l</a:t>
            </a:r>
            <a:r>
              <a:rPr sz="2400" spc="-258">
                <a:latin typeface="Microsoft Sans Serif"/>
                <a:cs typeface="Microsoft Sans Serif"/>
              </a:rPr>
              <a:t> </a:t>
            </a:r>
            <a:r>
              <a:rPr sz="2400" spc="-10">
                <a:latin typeface="Microsoft Sans Serif"/>
                <a:cs typeface="Microsoft Sans Serif"/>
              </a:rPr>
              <a:t>o</a:t>
            </a:r>
            <a:r>
              <a:rPr sz="2400" spc="-258">
                <a:latin typeface="Microsoft Sans Serif"/>
                <a:cs typeface="Microsoft Sans Serif"/>
              </a:rPr>
              <a:t> </a:t>
            </a:r>
            <a:r>
              <a:rPr sz="2400" spc="-10">
                <a:latin typeface="Microsoft Sans Serif"/>
                <a:cs typeface="Microsoft Sans Serif"/>
              </a:rPr>
              <a:t>c</a:t>
            </a:r>
            <a:r>
              <a:rPr sz="2400" spc="10">
                <a:latin typeface="Microsoft Sans Serif"/>
                <a:cs typeface="Microsoft Sans Serif"/>
              </a:rPr>
              <a:t> </a:t>
            </a:r>
            <a:r>
              <a:rPr sz="2400" spc="-10">
                <a:latin typeface="Microsoft Sans Serif"/>
                <a:cs typeface="Microsoft Sans Serif"/>
              </a:rPr>
              <a:t>(</a:t>
            </a:r>
            <a:r>
              <a:rPr sz="2400" spc="-89">
                <a:latin typeface="Microsoft Sans Serif"/>
                <a:cs typeface="Microsoft Sans Serif"/>
              </a:rPr>
              <a:t> </a:t>
            </a:r>
            <a:r>
              <a:rPr sz="2400" spc="168">
                <a:latin typeface="Microsoft Sans Serif"/>
                <a:cs typeface="Microsoft Sans Serif"/>
              </a:rPr>
              <a:t>da</a:t>
            </a:r>
            <a:r>
              <a:rPr sz="2400" spc="159">
                <a:latin typeface="Microsoft Sans Serif"/>
                <a:cs typeface="Microsoft Sans Serif"/>
              </a:rPr>
              <a:t>t</a:t>
            </a:r>
            <a:r>
              <a:rPr sz="2400" spc="-10">
                <a:latin typeface="Microsoft Sans Serif"/>
                <a:cs typeface="Microsoft Sans Serif"/>
              </a:rPr>
              <a:t>a</a:t>
            </a:r>
            <a:r>
              <a:rPr sz="2400" spc="40">
                <a:latin typeface="Microsoft Sans Serif"/>
                <a:cs typeface="Microsoft Sans Serif"/>
              </a:rPr>
              <a:t> </a:t>
            </a:r>
            <a:r>
              <a:rPr sz="2400" spc="-10">
                <a:latin typeface="Microsoft Sans Serif"/>
                <a:cs typeface="Microsoft Sans Serif"/>
              </a:rPr>
              <a:t>)</a:t>
            </a:r>
            <a:r>
              <a:rPr sz="2400" spc="-139">
                <a:latin typeface="Microsoft Sans Serif"/>
                <a:cs typeface="Microsoft Sans Serif"/>
              </a:rPr>
              <a:t> </a:t>
            </a:r>
            <a:r>
              <a:rPr sz="2400" spc="-10">
                <a:latin typeface="Microsoft Sans Serif"/>
                <a:cs typeface="Microsoft Sans Serif"/>
              </a:rPr>
              <a:t>;  </a:t>
            </a:r>
            <a:r>
              <a:rPr sz="2400" b="1" spc="-1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400" b="1" spc="-168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1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400" b="1" spc="99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10">
                <a:latin typeface="Microsoft Sans Serif"/>
                <a:cs typeface="Microsoft Sans Serif"/>
              </a:rPr>
              <a:t>(</a:t>
            </a:r>
            <a:r>
              <a:rPr sz="2400" spc="-226">
                <a:latin typeface="Microsoft Sans Serif"/>
                <a:cs typeface="Microsoft Sans Serif"/>
              </a:rPr>
              <a:t> </a:t>
            </a:r>
            <a:r>
              <a:rPr sz="2400" spc="50">
                <a:latin typeface="Microsoft Sans Serif"/>
                <a:cs typeface="Microsoft Sans Serif"/>
              </a:rPr>
              <a:t>p</a:t>
            </a:r>
            <a:r>
              <a:rPr sz="2400" spc="10">
                <a:latin typeface="Microsoft Sans Serif"/>
                <a:cs typeface="Microsoft Sans Serif"/>
              </a:rPr>
              <a:t>=</a:t>
            </a:r>
            <a:r>
              <a:rPr sz="2400" spc="-59">
                <a:latin typeface="Microsoft Sans Serif"/>
                <a:cs typeface="Microsoft Sans Serif"/>
              </a:rPr>
              <a:t>=</a:t>
            </a:r>
            <a:r>
              <a:rPr sz="2400" spc="-79">
                <a:latin typeface="Microsoft Sans Serif"/>
                <a:cs typeface="Microsoft Sans Serif"/>
              </a:rPr>
              <a:t>NUL</a:t>
            </a:r>
            <a:r>
              <a:rPr sz="2400" spc="188">
                <a:latin typeface="Microsoft Sans Serif"/>
                <a:cs typeface="Microsoft Sans Serif"/>
              </a:rPr>
              <a:t>L</a:t>
            </a:r>
            <a:r>
              <a:rPr sz="2400" spc="-10">
                <a:latin typeface="Microsoft Sans Serif"/>
                <a:cs typeface="Microsoft Sans Serif"/>
              </a:rPr>
              <a:t>)</a:t>
            </a:r>
            <a:r>
              <a:rPr sz="2400">
                <a:latin typeface="Microsoft Sans Serif"/>
                <a:cs typeface="Microsoft Sans Serif"/>
              </a:rPr>
              <a:t>  </a:t>
            </a:r>
            <a:r>
              <a:rPr sz="2400" spc="69">
                <a:latin typeface="Microsoft Sans Serif"/>
                <a:cs typeface="Microsoft Sans Serif"/>
              </a:rPr>
              <a:t> </a:t>
            </a:r>
            <a:r>
              <a:rPr sz="2400" b="1" spc="188">
                <a:solidFill>
                  <a:srgbClr val="0000FF"/>
                </a:solidFill>
                <a:latin typeface="Arial"/>
                <a:cs typeface="Arial"/>
              </a:rPr>
              <a:t>retur</a:t>
            </a:r>
            <a:r>
              <a:rPr sz="2400" b="1" spc="-1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400" b="1">
                <a:solidFill>
                  <a:srgbClr val="0000FF"/>
                </a:solidFill>
                <a:latin typeface="Arial"/>
                <a:cs typeface="Arial"/>
              </a:rPr>
              <a:t>  </a:t>
            </a:r>
            <a:r>
              <a:rPr sz="2400" b="1" spc="-198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50">
                <a:latin typeface="Microsoft Sans Serif"/>
                <a:cs typeface="Microsoft Sans Serif"/>
              </a:rPr>
              <a:t>he</a:t>
            </a:r>
            <a:r>
              <a:rPr sz="2400" spc="59">
                <a:latin typeface="Microsoft Sans Serif"/>
                <a:cs typeface="Microsoft Sans Serif"/>
              </a:rPr>
              <a:t>a</a:t>
            </a:r>
            <a:r>
              <a:rPr sz="2400" spc="-10">
                <a:latin typeface="Microsoft Sans Serif"/>
                <a:cs typeface="Microsoft Sans Serif"/>
              </a:rPr>
              <a:t>d</a:t>
            </a:r>
            <a:r>
              <a:rPr sz="2400" spc="-149">
                <a:latin typeface="Microsoft Sans Serif"/>
                <a:cs typeface="Microsoft Sans Serif"/>
              </a:rPr>
              <a:t> </a:t>
            </a:r>
            <a:r>
              <a:rPr sz="2400" spc="-10">
                <a:latin typeface="Microsoft Sans Serif"/>
                <a:cs typeface="Microsoft Sans Serif"/>
              </a:rPr>
              <a:t>;  </a:t>
            </a:r>
            <a:r>
              <a:rPr sz="2400" spc="-40">
                <a:latin typeface="Microsoft Sans Serif"/>
                <a:cs typeface="Microsoft Sans Serif"/>
              </a:rPr>
              <a:t>p</a:t>
            </a:r>
            <a:r>
              <a:rPr sz="2400" spc="-208">
                <a:latin typeface="Lucida Sans Unicode"/>
                <a:cs typeface="Lucida Sans Unicode"/>
              </a:rPr>
              <a:t>−</a:t>
            </a:r>
            <a:r>
              <a:rPr sz="2400" spc="109">
                <a:latin typeface="Microsoft Sans Serif"/>
                <a:cs typeface="Microsoft Sans Serif"/>
              </a:rPr>
              <a:t>&gt;</a:t>
            </a:r>
            <a:r>
              <a:rPr sz="2400" spc="188">
                <a:latin typeface="Microsoft Sans Serif"/>
                <a:cs typeface="Microsoft Sans Serif"/>
              </a:rPr>
              <a:t>nex</a:t>
            </a:r>
            <a:r>
              <a:rPr sz="2400" spc="198">
                <a:latin typeface="Microsoft Sans Serif"/>
                <a:cs typeface="Microsoft Sans Serif"/>
              </a:rPr>
              <a:t>t</a:t>
            </a:r>
            <a:r>
              <a:rPr sz="2400" spc="69">
                <a:latin typeface="Microsoft Sans Serif"/>
                <a:cs typeface="Microsoft Sans Serif"/>
              </a:rPr>
              <a:t>=</a:t>
            </a:r>
            <a:r>
              <a:rPr sz="2400" spc="50">
                <a:latin typeface="Microsoft Sans Serif"/>
                <a:cs typeface="Microsoft Sans Serif"/>
              </a:rPr>
              <a:t>hea</a:t>
            </a:r>
            <a:r>
              <a:rPr sz="2400" spc="-10">
                <a:latin typeface="Microsoft Sans Serif"/>
                <a:cs typeface="Microsoft Sans Serif"/>
              </a:rPr>
              <a:t>d</a:t>
            </a:r>
            <a:r>
              <a:rPr sz="2400" spc="-139">
                <a:latin typeface="Microsoft Sans Serif"/>
                <a:cs typeface="Microsoft Sans Serif"/>
              </a:rPr>
              <a:t> </a:t>
            </a:r>
            <a:r>
              <a:rPr sz="2400" spc="-10">
                <a:latin typeface="Microsoft Sans Serif"/>
                <a:cs typeface="Microsoft Sans Serif"/>
              </a:rPr>
              <a:t>;</a:t>
            </a:r>
            <a:endParaRPr sz="2400">
              <a:latin typeface="Microsoft Sans Serif"/>
              <a:cs typeface="Microsoft Sans Serif"/>
            </a:endParaRPr>
          </a:p>
          <a:p>
            <a:pPr marL="351088"/>
            <a:r>
              <a:rPr sz="2400" b="1" spc="188">
                <a:solidFill>
                  <a:srgbClr val="0000FF"/>
                </a:solidFill>
                <a:latin typeface="Arial"/>
                <a:cs typeface="Arial"/>
              </a:rPr>
              <a:t>retur</a:t>
            </a:r>
            <a:r>
              <a:rPr sz="2400" b="1" spc="-1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400" b="1">
                <a:solidFill>
                  <a:srgbClr val="0000FF"/>
                </a:solidFill>
                <a:latin typeface="Arial"/>
                <a:cs typeface="Arial"/>
              </a:rPr>
              <a:t>  </a:t>
            </a:r>
            <a:r>
              <a:rPr sz="2400" b="1" spc="-226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10">
                <a:latin typeface="Microsoft Sans Serif"/>
                <a:cs typeface="Microsoft Sans Serif"/>
              </a:rPr>
              <a:t>p</a:t>
            </a:r>
            <a:r>
              <a:rPr sz="2400" spc="-168">
                <a:latin typeface="Microsoft Sans Serif"/>
                <a:cs typeface="Microsoft Sans Serif"/>
              </a:rPr>
              <a:t> </a:t>
            </a:r>
            <a:r>
              <a:rPr sz="2400" spc="-10">
                <a:latin typeface="Microsoft Sans Serif"/>
                <a:cs typeface="Microsoft Sans Serif"/>
              </a:rPr>
              <a:t>;</a:t>
            </a:r>
            <a:endParaRPr lang="en-US" sz="2400" spc="-10">
              <a:latin typeface="Microsoft Sans Serif"/>
              <a:cs typeface="Microsoft Sans Serif"/>
            </a:endParaRPr>
          </a:p>
          <a:p>
            <a:pPr marL="351088"/>
            <a:r>
              <a:rPr lang="en-US" sz="2400" spc="-10">
                <a:latin typeface="Microsoft Sans Serif"/>
                <a:cs typeface="Microsoft Sans Serif"/>
              </a:rPr>
              <a:t>}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A65C8E-C037-EE73-758C-AE1488AB8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Link Lists and Structures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135A4-3A61-3B5D-91BE-E8CD8801E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F240-1256-4E56-B6D7-F3DD5D13EF0A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975" y="208818"/>
            <a:ext cx="4338801" cy="649860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268"/>
              </a:spcBef>
            </a:pPr>
            <a:r>
              <a:rPr spc="30"/>
              <a:t>Linked</a:t>
            </a:r>
            <a:r>
              <a:rPr spc="-99"/>
              <a:t> </a:t>
            </a:r>
            <a:r>
              <a:rPr spc="20"/>
              <a:t>list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975" y="858678"/>
            <a:ext cx="8259221" cy="2105282"/>
          </a:xfrm>
          <a:prstGeom prst="rect">
            <a:avLst/>
          </a:prstGeom>
        </p:spPr>
        <p:txBody>
          <a:bodyPr vert="horz" wrap="square" lIns="0" tIns="182461" rIns="0" bIns="0" rtlCol="0">
            <a:spAutoFit/>
          </a:bodyPr>
          <a:lstStyle/>
          <a:p>
            <a:pPr marL="25168">
              <a:spcBef>
                <a:spcPts val="1437"/>
              </a:spcBef>
            </a:pPr>
            <a:r>
              <a:rPr sz="2800" spc="-20">
                <a:latin typeface="Arial" panose="020B0604020202020204" pitchFamily="34" charset="0"/>
                <a:cs typeface="Arial" panose="020B0604020202020204" pitchFamily="34" charset="0"/>
              </a:rPr>
              <a:t>Iterating:</a:t>
            </a:r>
            <a:endParaRPr lang="en-US" sz="2800" spc="-2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168">
              <a:spcBef>
                <a:spcPts val="1437"/>
              </a:spcBef>
            </a:pPr>
            <a:endParaRPr sz="2800" spc="-2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110">
              <a:spcBef>
                <a:spcPts val="1130"/>
              </a:spcBef>
            </a:pPr>
            <a:r>
              <a:rPr sz="2400" b="1" spc="149">
                <a:solidFill>
                  <a:srgbClr val="0000FF"/>
                </a:solidFill>
                <a:latin typeface="Arial"/>
                <a:cs typeface="Arial"/>
              </a:rPr>
              <a:t>for</a:t>
            </a:r>
            <a:r>
              <a:rPr sz="2400" b="1" spc="-59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10">
                <a:latin typeface="Microsoft Sans Serif"/>
                <a:cs typeface="Microsoft Sans Serif"/>
              </a:rPr>
              <a:t>(</a:t>
            </a:r>
            <a:r>
              <a:rPr sz="2400" spc="-226">
                <a:latin typeface="Microsoft Sans Serif"/>
                <a:cs typeface="Microsoft Sans Serif"/>
              </a:rPr>
              <a:t> </a:t>
            </a:r>
            <a:r>
              <a:rPr sz="2400" spc="40">
                <a:latin typeface="Microsoft Sans Serif"/>
                <a:cs typeface="Microsoft Sans Serif"/>
              </a:rPr>
              <a:t>p=head</a:t>
            </a:r>
            <a:r>
              <a:rPr sz="2400" spc="-139">
                <a:latin typeface="Microsoft Sans Serif"/>
                <a:cs typeface="Microsoft Sans Serif"/>
              </a:rPr>
              <a:t> </a:t>
            </a:r>
            <a:r>
              <a:rPr sz="2400" spc="-10">
                <a:latin typeface="Microsoft Sans Serif"/>
                <a:cs typeface="Microsoft Sans Serif"/>
              </a:rPr>
              <a:t>;</a:t>
            </a:r>
            <a:r>
              <a:rPr sz="2400" spc="-168">
                <a:latin typeface="Microsoft Sans Serif"/>
                <a:cs typeface="Microsoft Sans Serif"/>
              </a:rPr>
              <a:t> </a:t>
            </a:r>
            <a:r>
              <a:rPr sz="2400" spc="-10">
                <a:latin typeface="Microsoft Sans Serif"/>
                <a:cs typeface="Microsoft Sans Serif"/>
              </a:rPr>
              <a:t>p</a:t>
            </a:r>
            <a:r>
              <a:rPr sz="2400" spc="-268">
                <a:latin typeface="Microsoft Sans Serif"/>
                <a:cs typeface="Microsoft Sans Serif"/>
              </a:rPr>
              <a:t> </a:t>
            </a:r>
            <a:r>
              <a:rPr sz="2400" spc="-10">
                <a:latin typeface="Microsoft Sans Serif"/>
                <a:cs typeface="Microsoft Sans Serif"/>
              </a:rPr>
              <a:t>!</a:t>
            </a:r>
            <a:r>
              <a:rPr sz="2400" spc="-307">
                <a:latin typeface="Microsoft Sans Serif"/>
                <a:cs typeface="Microsoft Sans Serif"/>
              </a:rPr>
              <a:t> </a:t>
            </a:r>
            <a:r>
              <a:rPr sz="2400" spc="-20">
                <a:latin typeface="Microsoft Sans Serif"/>
                <a:cs typeface="Microsoft Sans Serif"/>
              </a:rPr>
              <a:t>=NULL</a:t>
            </a:r>
            <a:r>
              <a:rPr sz="2400" spc="-277">
                <a:latin typeface="Microsoft Sans Serif"/>
                <a:cs typeface="Microsoft Sans Serif"/>
              </a:rPr>
              <a:t> </a:t>
            </a:r>
            <a:r>
              <a:rPr sz="2400" spc="-10">
                <a:latin typeface="Microsoft Sans Serif"/>
                <a:cs typeface="Microsoft Sans Serif"/>
              </a:rPr>
              <a:t>;</a:t>
            </a:r>
            <a:r>
              <a:rPr sz="2400" spc="-168">
                <a:latin typeface="Microsoft Sans Serif"/>
                <a:cs typeface="Microsoft Sans Serif"/>
              </a:rPr>
              <a:t> </a:t>
            </a:r>
            <a:r>
              <a:rPr sz="2400" spc="50">
                <a:latin typeface="Microsoft Sans Serif"/>
                <a:cs typeface="Microsoft Sans Serif"/>
              </a:rPr>
              <a:t>p=p</a:t>
            </a:r>
            <a:r>
              <a:rPr sz="2400" spc="50">
                <a:latin typeface="Lucida Sans Unicode"/>
                <a:cs typeface="Lucida Sans Unicode"/>
              </a:rPr>
              <a:t>−</a:t>
            </a:r>
            <a:r>
              <a:rPr sz="2400" spc="50">
                <a:latin typeface="Microsoft Sans Serif"/>
                <a:cs typeface="Microsoft Sans Serif"/>
              </a:rPr>
              <a:t>&gt;next</a:t>
            </a:r>
            <a:r>
              <a:rPr sz="2400" spc="-69">
                <a:latin typeface="Microsoft Sans Serif"/>
                <a:cs typeface="Microsoft Sans Serif"/>
              </a:rPr>
              <a:t> </a:t>
            </a:r>
            <a:r>
              <a:rPr sz="2400" spc="-10">
                <a:latin typeface="Microsoft Sans Serif"/>
                <a:cs typeface="Microsoft Sans Serif"/>
              </a:rPr>
              <a:t>)</a:t>
            </a:r>
            <a:endParaRPr sz="2400">
              <a:latin typeface="Microsoft Sans Serif"/>
              <a:cs typeface="Microsoft Sans Serif"/>
            </a:endParaRPr>
          </a:p>
          <a:p>
            <a:pPr marL="361155"/>
            <a:r>
              <a:rPr sz="2400" spc="-10">
                <a:solidFill>
                  <a:srgbClr val="B50A0A"/>
                </a:solidFill>
                <a:latin typeface="Microsoft Sans Serif"/>
                <a:cs typeface="Microsoft Sans Serif"/>
              </a:rPr>
              <a:t>/</a:t>
            </a:r>
            <a:r>
              <a:rPr sz="2400" spc="-258">
                <a:solidFill>
                  <a:srgbClr val="B50A0A"/>
                </a:solidFill>
                <a:latin typeface="Microsoft Sans Serif"/>
                <a:cs typeface="Microsoft Sans Serif"/>
              </a:rPr>
              <a:t> </a:t>
            </a:r>
            <a:r>
              <a:rPr sz="2400" spc="-595">
                <a:solidFill>
                  <a:srgbClr val="B50A0A"/>
                </a:solidFill>
                <a:latin typeface="Lucida Sans Unicode"/>
                <a:cs typeface="Lucida Sans Unicode"/>
              </a:rPr>
              <a:t>∗</a:t>
            </a:r>
            <a:r>
              <a:rPr sz="2400" spc="-297">
                <a:solidFill>
                  <a:srgbClr val="B50A0A"/>
                </a:solidFill>
                <a:latin typeface="Lucida Sans Unicode"/>
                <a:cs typeface="Lucida Sans Unicode"/>
              </a:rPr>
              <a:t> </a:t>
            </a:r>
            <a:r>
              <a:rPr sz="2400" spc="40">
                <a:solidFill>
                  <a:srgbClr val="B50A0A"/>
                </a:solidFill>
                <a:latin typeface="Microsoft Sans Serif"/>
                <a:cs typeface="Microsoft Sans Serif"/>
              </a:rPr>
              <a:t>d</a:t>
            </a:r>
            <a:r>
              <a:rPr sz="2400" spc="-10">
                <a:solidFill>
                  <a:srgbClr val="B50A0A"/>
                </a:solidFill>
                <a:latin typeface="Microsoft Sans Serif"/>
                <a:cs typeface="Microsoft Sans Serif"/>
              </a:rPr>
              <a:t>o</a:t>
            </a:r>
            <a:r>
              <a:rPr sz="2400">
                <a:solidFill>
                  <a:srgbClr val="B50A0A"/>
                </a:solidFill>
                <a:latin typeface="Microsoft Sans Serif"/>
                <a:cs typeface="Microsoft Sans Serif"/>
              </a:rPr>
              <a:t>  </a:t>
            </a:r>
            <a:r>
              <a:rPr sz="2400" spc="-188">
                <a:solidFill>
                  <a:srgbClr val="B50A0A"/>
                </a:solidFill>
                <a:latin typeface="Microsoft Sans Serif"/>
                <a:cs typeface="Microsoft Sans Serif"/>
              </a:rPr>
              <a:t> </a:t>
            </a:r>
            <a:r>
              <a:rPr sz="2400" spc="139">
                <a:solidFill>
                  <a:srgbClr val="B50A0A"/>
                </a:solidFill>
                <a:latin typeface="Microsoft Sans Serif"/>
                <a:cs typeface="Microsoft Sans Serif"/>
              </a:rPr>
              <a:t>someth</a:t>
            </a:r>
            <a:r>
              <a:rPr sz="2400" spc="129">
                <a:solidFill>
                  <a:srgbClr val="B50A0A"/>
                </a:solidFill>
                <a:latin typeface="Microsoft Sans Serif"/>
                <a:cs typeface="Microsoft Sans Serif"/>
              </a:rPr>
              <a:t>i</a:t>
            </a:r>
            <a:r>
              <a:rPr sz="2400" spc="139">
                <a:solidFill>
                  <a:srgbClr val="B50A0A"/>
                </a:solidFill>
                <a:latin typeface="Microsoft Sans Serif"/>
                <a:cs typeface="Microsoft Sans Serif"/>
              </a:rPr>
              <a:t>n</a:t>
            </a:r>
            <a:r>
              <a:rPr sz="2400" spc="-10">
                <a:solidFill>
                  <a:srgbClr val="B50A0A"/>
                </a:solidFill>
                <a:latin typeface="Microsoft Sans Serif"/>
                <a:cs typeface="Microsoft Sans Serif"/>
              </a:rPr>
              <a:t>g</a:t>
            </a:r>
            <a:r>
              <a:rPr sz="2400" spc="-99">
                <a:solidFill>
                  <a:srgbClr val="B50A0A"/>
                </a:solidFill>
                <a:latin typeface="Microsoft Sans Serif"/>
                <a:cs typeface="Microsoft Sans Serif"/>
              </a:rPr>
              <a:t> </a:t>
            </a:r>
            <a:r>
              <a:rPr sz="2400" spc="-595">
                <a:solidFill>
                  <a:srgbClr val="B50A0A"/>
                </a:solidFill>
                <a:latin typeface="Lucida Sans Unicode"/>
                <a:cs typeface="Lucida Sans Unicode"/>
              </a:rPr>
              <a:t>∗</a:t>
            </a:r>
            <a:r>
              <a:rPr sz="2400" spc="-357">
                <a:solidFill>
                  <a:srgbClr val="B50A0A"/>
                </a:solidFill>
                <a:latin typeface="Lucida Sans Unicode"/>
                <a:cs typeface="Lucida Sans Unicode"/>
              </a:rPr>
              <a:t> </a:t>
            </a:r>
            <a:r>
              <a:rPr sz="2400" spc="-10">
                <a:solidFill>
                  <a:srgbClr val="B50A0A"/>
                </a:solidFill>
                <a:latin typeface="Microsoft Sans Serif"/>
                <a:cs typeface="Microsoft Sans Serif"/>
              </a:rPr>
              <a:t>/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7DCE3-B8F2-CB15-54E3-57E08F012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Link Lists and Structures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81A0E-3021-0FF1-6452-AF21AFE77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F240-1256-4E56-B6D7-F3DD5D13EF0A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B38B50-71C2-83CF-7892-3595D4E24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Link Lists and Structures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9A56EE-E7EB-FE11-7549-89BF4AB2F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F240-1256-4E56-B6D7-F3DD5D13EF0A}" type="slidenum">
              <a:rPr lang="en-US" smtClean="0"/>
              <a:t>18</a:t>
            </a:fld>
            <a:endParaRPr 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EE11F69-5C2A-EA3A-1D09-79DCEF9BB6FD}"/>
              </a:ext>
            </a:extLst>
          </p:cNvPr>
          <p:cNvSpPr txBox="1">
            <a:spLocks noChangeArrowheads="1"/>
          </p:cNvSpPr>
          <p:nvPr/>
        </p:nvSpPr>
        <p:spPr>
          <a:xfrm>
            <a:off x="3788833" y="2969404"/>
            <a:ext cx="5033434" cy="9191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en-US"/>
              <a:t>Linked List Creation</a:t>
            </a:r>
          </a:p>
        </p:txBody>
      </p:sp>
    </p:spTree>
    <p:extLst>
      <p:ext uri="{BB962C8B-B14F-4D97-AF65-F5344CB8AC3E}">
        <p14:creationId xmlns:p14="http://schemas.microsoft.com/office/powerpoint/2010/main" val="2386068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800" dirty="0"/>
              <a:t>Add an element at the head node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38200" y="1077477"/>
            <a:ext cx="10515600" cy="5157351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 b="1" dirty="0">
                <a:solidFill>
                  <a:srgbClr val="003296"/>
                </a:solidFill>
              </a:rPr>
              <a:t>Approach 1:</a:t>
            </a:r>
            <a:r>
              <a:rPr lang="en-US" altLang="en-US" sz="1800" dirty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/>
              <a:t>head node may contain data as well as serves as a global pointer to the start of the linked list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900" i="1" dirty="0">
                <a:solidFill>
                  <a:srgbClr val="FF0000"/>
                </a:solidFill>
              </a:rPr>
              <a:t>   	</a:t>
            </a:r>
            <a:r>
              <a:rPr lang="en-US" sz="1800" b="1" spc="178" dirty="0">
                <a:solidFill>
                  <a:srgbClr val="0000FF"/>
                </a:solidFill>
                <a:latin typeface="Arial"/>
                <a:cs typeface="Arial"/>
              </a:rPr>
              <a:t>        struct </a:t>
            </a:r>
            <a:r>
              <a:rPr lang="en-US" sz="1800" b="1" spc="20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1800" spc="-59" dirty="0">
                <a:latin typeface="Microsoft Sans Serif"/>
                <a:cs typeface="Microsoft Sans Serif"/>
              </a:rPr>
              <a:t>node</a:t>
            </a:r>
            <a:r>
              <a:rPr lang="en-US" sz="1800" spc="-59" dirty="0">
                <a:latin typeface="Lucida Sans Unicode"/>
                <a:cs typeface="Lucida Sans Unicode"/>
              </a:rPr>
              <a:t>∗</a:t>
            </a:r>
            <a:r>
              <a:rPr lang="en-US" sz="1800" spc="713" dirty="0">
                <a:latin typeface="Lucida Sans Unicode"/>
                <a:cs typeface="Lucida Sans Unicode"/>
              </a:rPr>
              <a:t> </a:t>
            </a:r>
            <a:r>
              <a:rPr lang="en-US" sz="1800" spc="129" dirty="0">
                <a:latin typeface="Microsoft Sans Serif"/>
                <a:cs typeface="Microsoft Sans Serif"/>
              </a:rPr>
              <a:t>head=(</a:t>
            </a:r>
            <a:r>
              <a:rPr lang="en-US" sz="1800" spc="-119" dirty="0">
                <a:latin typeface="Microsoft Sans Serif"/>
                <a:cs typeface="Microsoft Sans Serif"/>
              </a:rPr>
              <a:t> </a:t>
            </a:r>
            <a:r>
              <a:rPr lang="en-US" sz="1800" b="1" spc="178" dirty="0">
                <a:solidFill>
                  <a:srgbClr val="0000FF"/>
                </a:solidFill>
                <a:latin typeface="Arial"/>
                <a:cs typeface="Arial"/>
              </a:rPr>
              <a:t>struct </a:t>
            </a:r>
            <a:r>
              <a:rPr lang="en-US" sz="1800" b="1" spc="21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1800" spc="40" dirty="0">
                <a:latin typeface="Microsoft Sans Serif"/>
                <a:cs typeface="Microsoft Sans Serif"/>
              </a:rPr>
              <a:t>node</a:t>
            </a:r>
            <a:r>
              <a:rPr lang="en-US" sz="1800" spc="-218" dirty="0">
                <a:latin typeface="Microsoft Sans Serif"/>
                <a:cs typeface="Microsoft Sans Serif"/>
              </a:rPr>
              <a:t> </a:t>
            </a:r>
            <a:r>
              <a:rPr lang="en-US" sz="1800" spc="-595" dirty="0">
                <a:latin typeface="Lucida Sans Unicode"/>
                <a:cs typeface="Lucida Sans Unicode"/>
              </a:rPr>
              <a:t>∗</a:t>
            </a:r>
            <a:r>
              <a:rPr lang="en-US" sz="1800" spc="-545" dirty="0">
                <a:latin typeface="Lucida Sans Unicode"/>
                <a:cs typeface="Lucida Sans Unicode"/>
              </a:rPr>
              <a:t> </a:t>
            </a:r>
            <a:r>
              <a:rPr lang="en-US" sz="1800" spc="-10" dirty="0">
                <a:latin typeface="Microsoft Sans Serif"/>
                <a:cs typeface="Microsoft Sans Serif"/>
              </a:rPr>
              <a:t>)</a:t>
            </a:r>
            <a:r>
              <a:rPr lang="en-US" sz="1800" spc="-89" dirty="0">
                <a:latin typeface="Microsoft Sans Serif"/>
                <a:cs typeface="Microsoft Sans Serif"/>
              </a:rPr>
              <a:t> </a:t>
            </a:r>
            <a:r>
              <a:rPr lang="en-US" sz="1800" spc="149" dirty="0">
                <a:latin typeface="Microsoft Sans Serif"/>
                <a:cs typeface="Microsoft Sans Serif"/>
              </a:rPr>
              <a:t>malloc</a:t>
            </a:r>
            <a:r>
              <a:rPr lang="en-US" sz="1800" spc="-59" dirty="0">
                <a:latin typeface="Microsoft Sans Serif"/>
                <a:cs typeface="Microsoft Sans Serif"/>
              </a:rPr>
              <a:t> </a:t>
            </a:r>
            <a:r>
              <a:rPr lang="en-US" sz="1800" spc="-10" dirty="0">
                <a:latin typeface="Microsoft Sans Serif"/>
                <a:cs typeface="Microsoft Sans Serif"/>
              </a:rPr>
              <a:t>(</a:t>
            </a:r>
            <a:r>
              <a:rPr lang="en-US" sz="1800" spc="-50" dirty="0">
                <a:latin typeface="Microsoft Sans Serif"/>
                <a:cs typeface="Microsoft Sans Serif"/>
              </a:rPr>
              <a:t> </a:t>
            </a:r>
            <a:r>
              <a:rPr lang="en-US" sz="1800" b="1" spc="168" dirty="0" err="1">
                <a:solidFill>
                  <a:srgbClr val="0000FF"/>
                </a:solidFill>
                <a:latin typeface="Arial"/>
                <a:cs typeface="Arial"/>
              </a:rPr>
              <a:t>sizeof</a:t>
            </a:r>
            <a:r>
              <a:rPr lang="en-US" sz="1800" b="1" spc="-7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1800" spc="-10" dirty="0">
                <a:latin typeface="Microsoft Sans Serif"/>
                <a:cs typeface="Microsoft Sans Serif"/>
              </a:rPr>
              <a:t>(</a:t>
            </a:r>
            <a:r>
              <a:rPr lang="en-US" sz="1800" spc="-188" dirty="0">
                <a:latin typeface="Microsoft Sans Serif"/>
                <a:cs typeface="Microsoft Sans Serif"/>
              </a:rPr>
              <a:t> </a:t>
            </a:r>
            <a:r>
              <a:rPr lang="en-US" sz="1800" spc="40" dirty="0">
                <a:latin typeface="Microsoft Sans Serif"/>
                <a:cs typeface="Microsoft Sans Serif"/>
              </a:rPr>
              <a:t>node</a:t>
            </a:r>
            <a:r>
              <a:rPr lang="en-US" sz="1800" spc="-40" dirty="0">
                <a:latin typeface="Microsoft Sans Serif"/>
                <a:cs typeface="Microsoft Sans Serif"/>
              </a:rPr>
              <a:t> </a:t>
            </a:r>
            <a:r>
              <a:rPr lang="en-US" sz="1800" spc="-10" dirty="0">
                <a:latin typeface="Microsoft Sans Serif"/>
                <a:cs typeface="Microsoft Sans Serif"/>
              </a:rPr>
              <a:t>)</a:t>
            </a:r>
            <a:r>
              <a:rPr lang="en-US" sz="1800" spc="-109" dirty="0">
                <a:latin typeface="Microsoft Sans Serif"/>
                <a:cs typeface="Microsoft Sans Serif"/>
              </a:rPr>
              <a:t> </a:t>
            </a:r>
            <a:r>
              <a:rPr lang="en-US" sz="1800" spc="-10" dirty="0">
                <a:latin typeface="Microsoft Sans Serif"/>
                <a:cs typeface="Microsoft Sans Serif"/>
              </a:rPr>
              <a:t>);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800" dirty="0">
                <a:solidFill>
                  <a:srgbClr val="003296"/>
                </a:solidFill>
              </a:rPr>
              <a:t>              </a:t>
            </a:r>
            <a:r>
              <a:rPr lang="en-US" altLang="en-US" sz="1800" dirty="0" err="1">
                <a:solidFill>
                  <a:srgbClr val="003296"/>
                </a:solidFill>
              </a:rPr>
              <a:t>cin</a:t>
            </a:r>
            <a:r>
              <a:rPr lang="en-US" altLang="en-US" sz="1800" dirty="0">
                <a:solidFill>
                  <a:srgbClr val="003296"/>
                </a:solidFill>
              </a:rPr>
              <a:t>&gt;&gt;head-&gt;data;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003296"/>
                </a:solidFill>
              </a:rPr>
              <a:t>		head-&gt;next=NULL;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 b="1" dirty="0">
                <a:solidFill>
                  <a:srgbClr val="003296"/>
                </a:solidFill>
              </a:rPr>
              <a:t>Approach 2: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/>
              <a:t>head node does not contain any data</a:t>
            </a:r>
          </a:p>
          <a:p>
            <a:pPr>
              <a:lnSpc>
                <a:spcPct val="80000"/>
              </a:lnSpc>
              <a:buNone/>
            </a:pPr>
            <a:r>
              <a:rPr lang="en-US" sz="1800" b="1" spc="178" dirty="0">
                <a:solidFill>
                  <a:srgbClr val="0000FF"/>
                </a:solidFill>
                <a:latin typeface="Arial"/>
                <a:cs typeface="Arial"/>
              </a:rPr>
              <a:t>      struct </a:t>
            </a:r>
            <a:r>
              <a:rPr lang="en-US" sz="1800" b="1" spc="20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1800" spc="-59" dirty="0">
                <a:latin typeface="Microsoft Sans Serif"/>
                <a:cs typeface="Microsoft Sans Serif"/>
              </a:rPr>
              <a:t>node</a:t>
            </a:r>
            <a:r>
              <a:rPr lang="en-US" sz="1800" spc="-59" dirty="0">
                <a:latin typeface="Lucida Sans Unicode"/>
                <a:cs typeface="Lucida Sans Unicode"/>
              </a:rPr>
              <a:t>∗</a:t>
            </a:r>
            <a:r>
              <a:rPr lang="en-US" sz="1800" spc="713" dirty="0">
                <a:latin typeface="Lucida Sans Unicode"/>
                <a:cs typeface="Lucida Sans Unicode"/>
              </a:rPr>
              <a:t> </a:t>
            </a:r>
            <a:r>
              <a:rPr lang="en-US" sz="1800" spc="129" dirty="0">
                <a:latin typeface="Microsoft Sans Serif"/>
                <a:cs typeface="Microsoft Sans Serif"/>
              </a:rPr>
              <a:t>head=(</a:t>
            </a:r>
            <a:r>
              <a:rPr lang="en-US" sz="1800" spc="-119" dirty="0">
                <a:latin typeface="Microsoft Sans Serif"/>
                <a:cs typeface="Microsoft Sans Serif"/>
              </a:rPr>
              <a:t> </a:t>
            </a:r>
            <a:r>
              <a:rPr lang="en-US" sz="1800" b="1" spc="178" dirty="0">
                <a:solidFill>
                  <a:srgbClr val="0000FF"/>
                </a:solidFill>
                <a:latin typeface="Arial"/>
                <a:cs typeface="Arial"/>
              </a:rPr>
              <a:t>struct </a:t>
            </a:r>
            <a:r>
              <a:rPr lang="en-US" sz="1800" b="1" spc="21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1800" spc="40" dirty="0">
                <a:latin typeface="Microsoft Sans Serif"/>
                <a:cs typeface="Microsoft Sans Serif"/>
              </a:rPr>
              <a:t>node</a:t>
            </a:r>
            <a:r>
              <a:rPr lang="en-US" sz="1800" spc="-218" dirty="0">
                <a:latin typeface="Microsoft Sans Serif"/>
                <a:cs typeface="Microsoft Sans Serif"/>
              </a:rPr>
              <a:t> </a:t>
            </a:r>
            <a:r>
              <a:rPr lang="en-US" sz="1800" spc="-595" dirty="0">
                <a:latin typeface="Lucida Sans Unicode"/>
                <a:cs typeface="Lucida Sans Unicode"/>
              </a:rPr>
              <a:t>∗</a:t>
            </a:r>
            <a:r>
              <a:rPr lang="en-US" sz="1800" spc="-545" dirty="0">
                <a:latin typeface="Lucida Sans Unicode"/>
                <a:cs typeface="Lucida Sans Unicode"/>
              </a:rPr>
              <a:t> </a:t>
            </a:r>
            <a:r>
              <a:rPr lang="en-US" sz="1800" spc="-10" dirty="0">
                <a:latin typeface="Microsoft Sans Serif"/>
                <a:cs typeface="Microsoft Sans Serif"/>
              </a:rPr>
              <a:t>)</a:t>
            </a:r>
            <a:r>
              <a:rPr lang="en-US" sz="1800" spc="-89" dirty="0">
                <a:latin typeface="Microsoft Sans Serif"/>
                <a:cs typeface="Microsoft Sans Serif"/>
              </a:rPr>
              <a:t> </a:t>
            </a:r>
            <a:r>
              <a:rPr lang="en-US" sz="1800" spc="149" dirty="0">
                <a:latin typeface="Microsoft Sans Serif"/>
                <a:cs typeface="Microsoft Sans Serif"/>
              </a:rPr>
              <a:t>malloc</a:t>
            </a:r>
            <a:r>
              <a:rPr lang="en-US" sz="1800" spc="-59" dirty="0">
                <a:latin typeface="Microsoft Sans Serif"/>
                <a:cs typeface="Microsoft Sans Serif"/>
              </a:rPr>
              <a:t> </a:t>
            </a:r>
            <a:r>
              <a:rPr lang="en-US" sz="1800" spc="-10" dirty="0">
                <a:latin typeface="Microsoft Sans Serif"/>
                <a:cs typeface="Microsoft Sans Serif"/>
              </a:rPr>
              <a:t>(</a:t>
            </a:r>
            <a:r>
              <a:rPr lang="en-US" sz="1800" spc="-50" dirty="0">
                <a:latin typeface="Microsoft Sans Serif"/>
                <a:cs typeface="Microsoft Sans Serif"/>
              </a:rPr>
              <a:t> </a:t>
            </a:r>
            <a:r>
              <a:rPr lang="en-US" sz="1800" b="1" spc="168" dirty="0" err="1">
                <a:solidFill>
                  <a:srgbClr val="0000FF"/>
                </a:solidFill>
                <a:latin typeface="Arial"/>
                <a:cs typeface="Arial"/>
              </a:rPr>
              <a:t>sizeof</a:t>
            </a:r>
            <a:r>
              <a:rPr lang="en-US" sz="1800" b="1" spc="-7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1800" spc="-10" dirty="0">
                <a:latin typeface="Microsoft Sans Serif"/>
                <a:cs typeface="Microsoft Sans Serif"/>
              </a:rPr>
              <a:t>(</a:t>
            </a:r>
            <a:r>
              <a:rPr lang="en-US" sz="1800" spc="-188" dirty="0">
                <a:latin typeface="Microsoft Sans Serif"/>
                <a:cs typeface="Microsoft Sans Serif"/>
              </a:rPr>
              <a:t> </a:t>
            </a:r>
            <a:r>
              <a:rPr lang="en-US" sz="1800" spc="40" dirty="0">
                <a:latin typeface="Microsoft Sans Serif"/>
                <a:cs typeface="Microsoft Sans Serif"/>
              </a:rPr>
              <a:t>node</a:t>
            </a:r>
            <a:r>
              <a:rPr lang="en-US" sz="1800" spc="-40" dirty="0">
                <a:latin typeface="Microsoft Sans Serif"/>
                <a:cs typeface="Microsoft Sans Serif"/>
              </a:rPr>
              <a:t> </a:t>
            </a:r>
            <a:r>
              <a:rPr lang="en-US" sz="1800" spc="-10" dirty="0">
                <a:latin typeface="Microsoft Sans Serif"/>
                <a:cs typeface="Microsoft Sans Serif"/>
              </a:rPr>
              <a:t>)</a:t>
            </a:r>
            <a:r>
              <a:rPr lang="en-US" sz="1800" spc="-109" dirty="0">
                <a:latin typeface="Microsoft Sans Serif"/>
                <a:cs typeface="Microsoft Sans Serif"/>
              </a:rPr>
              <a:t> </a:t>
            </a:r>
            <a:r>
              <a:rPr lang="en-US" sz="1800" spc="-10" dirty="0">
                <a:latin typeface="Microsoft Sans Serif"/>
                <a:cs typeface="Microsoft Sans Serif"/>
              </a:rPr>
              <a:t>);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800" dirty="0">
                <a:solidFill>
                  <a:srgbClr val="003296"/>
                </a:solidFill>
              </a:rPr>
              <a:t>              </a:t>
            </a:r>
            <a:r>
              <a:rPr lang="en-US" altLang="en-US" sz="1800" dirty="0" err="1">
                <a:solidFill>
                  <a:srgbClr val="003296"/>
                </a:solidFill>
              </a:rPr>
              <a:t>cin</a:t>
            </a:r>
            <a:r>
              <a:rPr lang="en-US" altLang="en-US" sz="1800" dirty="0">
                <a:solidFill>
                  <a:srgbClr val="003296"/>
                </a:solidFill>
              </a:rPr>
              <a:t>&gt;&gt;head-&gt;data;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800" dirty="0">
                <a:solidFill>
                  <a:srgbClr val="003296"/>
                </a:solidFill>
              </a:rPr>
              <a:t>		head-&gt;next=NULL;</a:t>
            </a:r>
            <a:r>
              <a:rPr lang="en-US" altLang="en-US" sz="1600" i="1" dirty="0">
                <a:solidFill>
                  <a:srgbClr val="003296"/>
                </a:solidFill>
              </a:rPr>
              <a:t>	    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i="1" dirty="0">
                <a:solidFill>
                  <a:srgbClr val="003296"/>
                </a:solidFill>
              </a:rPr>
              <a:t>        </a:t>
            </a:r>
            <a:r>
              <a:rPr lang="en-US" altLang="en-US" sz="1800" dirty="0">
                <a:solidFill>
                  <a:srgbClr val="003296"/>
                </a:solidFill>
              </a:rPr>
              <a:t>node *</a:t>
            </a:r>
            <a:r>
              <a:rPr lang="en-US" altLang="en-US" sz="1800" i="1" dirty="0" err="1">
                <a:solidFill>
                  <a:srgbClr val="003296"/>
                </a:solidFill>
              </a:rPr>
              <a:t>ptr</a:t>
            </a:r>
            <a:r>
              <a:rPr lang="en-US" altLang="en-US" sz="1800" dirty="0">
                <a:solidFill>
                  <a:srgbClr val="003296"/>
                </a:solidFill>
              </a:rPr>
              <a:t> =  //allocate node;</a:t>
            </a:r>
            <a:r>
              <a:rPr lang="en-US" altLang="en-US" sz="1800" i="1" dirty="0">
                <a:solidFill>
                  <a:srgbClr val="003296"/>
                </a:solidFill>
              </a:rPr>
              <a:t>		    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003296"/>
                </a:solidFill>
              </a:rPr>
              <a:t>	    </a:t>
            </a:r>
            <a:r>
              <a:rPr lang="en-US" altLang="en-US" sz="1800" dirty="0" err="1">
                <a:solidFill>
                  <a:srgbClr val="003296"/>
                </a:solidFill>
              </a:rPr>
              <a:t>cin</a:t>
            </a:r>
            <a:r>
              <a:rPr lang="en-US" altLang="en-US" sz="1800" dirty="0">
                <a:solidFill>
                  <a:srgbClr val="003296"/>
                </a:solidFill>
              </a:rPr>
              <a:t>&gt;&gt; </a:t>
            </a:r>
            <a:r>
              <a:rPr lang="en-US" altLang="en-US" sz="1800" dirty="0" err="1">
                <a:solidFill>
                  <a:srgbClr val="003296"/>
                </a:solidFill>
              </a:rPr>
              <a:t>ptr</a:t>
            </a:r>
            <a:r>
              <a:rPr lang="en-US" altLang="en-US" sz="1800" dirty="0">
                <a:solidFill>
                  <a:srgbClr val="003296"/>
                </a:solidFill>
              </a:rPr>
              <a:t> -&gt;data;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800" dirty="0">
                <a:solidFill>
                  <a:srgbClr val="003296"/>
                </a:solidFill>
              </a:rPr>
              <a:t>        </a:t>
            </a:r>
            <a:r>
              <a:rPr lang="en-US" altLang="en-US" sz="1800" dirty="0" err="1">
                <a:solidFill>
                  <a:srgbClr val="003296"/>
                </a:solidFill>
              </a:rPr>
              <a:t>ptr</a:t>
            </a:r>
            <a:r>
              <a:rPr lang="en-US" altLang="en-US" sz="1800" dirty="0">
                <a:solidFill>
                  <a:srgbClr val="003296"/>
                </a:solidFill>
              </a:rPr>
              <a:t>-&gt;next=NULL;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003296"/>
                </a:solidFill>
              </a:rPr>
              <a:t>	    head-&gt;next=</a:t>
            </a:r>
            <a:r>
              <a:rPr lang="en-US" altLang="en-US" sz="1800" dirty="0" err="1">
                <a:solidFill>
                  <a:srgbClr val="003296"/>
                </a:solidFill>
              </a:rPr>
              <a:t>ptr</a:t>
            </a:r>
            <a:r>
              <a:rPr lang="en-US" altLang="en-US" sz="1800" dirty="0">
                <a:solidFill>
                  <a:srgbClr val="003296"/>
                </a:solidFill>
              </a:rPr>
              <a:t>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003296"/>
                </a:solidFill>
              </a:rPr>
              <a:t>	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dirty="0">
              <a:solidFill>
                <a:srgbClr val="003296"/>
              </a:solidFill>
            </a:endParaRPr>
          </a:p>
        </p:txBody>
      </p:sp>
      <p:sp>
        <p:nvSpPr>
          <p:cNvPr id="87047" name="Text Box 7"/>
          <p:cNvSpPr txBox="1">
            <a:spLocks noChangeArrowheads="1"/>
          </p:cNvSpPr>
          <p:nvPr/>
        </p:nvSpPr>
        <p:spPr bwMode="auto">
          <a:xfrm>
            <a:off x="8129589" y="2029977"/>
            <a:ext cx="749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3296"/>
                </a:solidFill>
              </a:rPr>
              <a:t>head</a:t>
            </a:r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7423944" y="2551877"/>
            <a:ext cx="1828800" cy="5334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87046" name="Line 6"/>
          <p:cNvSpPr>
            <a:spLocks noChangeShapeType="1"/>
          </p:cNvSpPr>
          <p:nvPr/>
        </p:nvSpPr>
        <p:spPr bwMode="auto">
          <a:xfrm flipV="1">
            <a:off x="8243888" y="25146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7048" name="Text Box 8"/>
          <p:cNvSpPr txBox="1">
            <a:spLocks noChangeArrowheads="1"/>
          </p:cNvSpPr>
          <p:nvPr/>
        </p:nvSpPr>
        <p:spPr bwMode="auto">
          <a:xfrm>
            <a:off x="7527926" y="2590800"/>
            <a:ext cx="6016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3296"/>
                </a:solidFill>
              </a:rPr>
              <a:t>data</a:t>
            </a:r>
          </a:p>
        </p:txBody>
      </p:sp>
      <p:sp>
        <p:nvSpPr>
          <p:cNvPr id="87049" name="Text Box 9"/>
          <p:cNvSpPr txBox="1">
            <a:spLocks noChangeArrowheads="1"/>
          </p:cNvSpPr>
          <p:nvPr/>
        </p:nvSpPr>
        <p:spPr bwMode="auto">
          <a:xfrm>
            <a:off x="8389938" y="2590800"/>
            <a:ext cx="7239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3296"/>
                </a:solidFill>
              </a:rPr>
              <a:t>NULL</a:t>
            </a:r>
          </a:p>
        </p:txBody>
      </p:sp>
      <p:sp>
        <p:nvSpPr>
          <p:cNvPr id="87050" name="Text Box 10"/>
          <p:cNvSpPr txBox="1">
            <a:spLocks noChangeArrowheads="1"/>
          </p:cNvSpPr>
          <p:nvPr/>
        </p:nvSpPr>
        <p:spPr bwMode="auto">
          <a:xfrm>
            <a:off x="6794500" y="3581401"/>
            <a:ext cx="749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3296"/>
                </a:solidFill>
              </a:rPr>
              <a:t>head</a:t>
            </a:r>
          </a:p>
        </p:txBody>
      </p:sp>
      <p:sp>
        <p:nvSpPr>
          <p:cNvPr id="87052" name="Rectangle 12"/>
          <p:cNvSpPr>
            <a:spLocks noChangeArrowheads="1"/>
          </p:cNvSpPr>
          <p:nvPr/>
        </p:nvSpPr>
        <p:spPr bwMode="auto">
          <a:xfrm>
            <a:off x="6324600" y="3978275"/>
            <a:ext cx="1828800" cy="5334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87053" name="Line 13"/>
          <p:cNvSpPr>
            <a:spLocks noChangeShapeType="1"/>
          </p:cNvSpPr>
          <p:nvPr/>
        </p:nvSpPr>
        <p:spPr bwMode="auto">
          <a:xfrm flipV="1">
            <a:off x="7177088" y="3978275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56" name="Text Box 16"/>
          <p:cNvSpPr txBox="1">
            <a:spLocks noChangeArrowheads="1"/>
          </p:cNvSpPr>
          <p:nvPr/>
        </p:nvSpPr>
        <p:spPr bwMode="auto">
          <a:xfrm>
            <a:off x="8458200" y="3565526"/>
            <a:ext cx="1460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3296"/>
                </a:solidFill>
              </a:rPr>
              <a:t>head-&gt;next</a:t>
            </a:r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8382000" y="3962400"/>
            <a:ext cx="1828800" cy="5334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87059" name="Line 19"/>
          <p:cNvSpPr>
            <a:spLocks noChangeShapeType="1"/>
          </p:cNvSpPr>
          <p:nvPr/>
        </p:nvSpPr>
        <p:spPr bwMode="auto">
          <a:xfrm flipV="1">
            <a:off x="9234488" y="39624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60" name="Text Box 20"/>
          <p:cNvSpPr txBox="1">
            <a:spLocks noChangeArrowheads="1"/>
          </p:cNvSpPr>
          <p:nvPr/>
        </p:nvSpPr>
        <p:spPr bwMode="auto">
          <a:xfrm>
            <a:off x="8518526" y="4038600"/>
            <a:ext cx="6016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3296"/>
                </a:solidFill>
              </a:rPr>
              <a:t>data</a:t>
            </a:r>
          </a:p>
        </p:txBody>
      </p:sp>
      <p:sp>
        <p:nvSpPr>
          <p:cNvPr id="87061" name="Text Box 21"/>
          <p:cNvSpPr txBox="1">
            <a:spLocks noChangeArrowheads="1"/>
          </p:cNvSpPr>
          <p:nvPr/>
        </p:nvSpPr>
        <p:spPr bwMode="auto">
          <a:xfrm>
            <a:off x="9380538" y="4038600"/>
            <a:ext cx="7239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3296"/>
                </a:solidFill>
              </a:rPr>
              <a:t>NULL</a:t>
            </a:r>
          </a:p>
        </p:txBody>
      </p:sp>
      <p:sp>
        <p:nvSpPr>
          <p:cNvPr id="87062" name="Line 22"/>
          <p:cNvSpPr>
            <a:spLocks noChangeShapeType="1"/>
          </p:cNvSpPr>
          <p:nvPr/>
        </p:nvSpPr>
        <p:spPr bwMode="auto">
          <a:xfrm>
            <a:off x="7696200" y="4243388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63" name="Text Box 23"/>
          <p:cNvSpPr txBox="1">
            <a:spLocks noChangeArrowheads="1"/>
          </p:cNvSpPr>
          <p:nvPr/>
        </p:nvSpPr>
        <p:spPr bwMode="auto">
          <a:xfrm>
            <a:off x="6718300" y="4892676"/>
            <a:ext cx="749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3296"/>
                </a:solidFill>
              </a:rPr>
              <a:t>head</a:t>
            </a:r>
          </a:p>
        </p:txBody>
      </p:sp>
      <p:sp>
        <p:nvSpPr>
          <p:cNvPr id="87064" name="Rectangle 24"/>
          <p:cNvSpPr>
            <a:spLocks noChangeArrowheads="1"/>
          </p:cNvSpPr>
          <p:nvPr/>
        </p:nvSpPr>
        <p:spPr bwMode="auto">
          <a:xfrm>
            <a:off x="6248400" y="5289550"/>
            <a:ext cx="1828800" cy="5334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87065" name="Line 25"/>
          <p:cNvSpPr>
            <a:spLocks noChangeShapeType="1"/>
          </p:cNvSpPr>
          <p:nvPr/>
        </p:nvSpPr>
        <p:spPr bwMode="auto">
          <a:xfrm flipV="1">
            <a:off x="7100888" y="528955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66" name="Text Box 26"/>
          <p:cNvSpPr txBox="1">
            <a:spLocks noChangeArrowheads="1"/>
          </p:cNvSpPr>
          <p:nvPr/>
        </p:nvSpPr>
        <p:spPr bwMode="auto">
          <a:xfrm>
            <a:off x="8512176" y="4876801"/>
            <a:ext cx="479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3296"/>
                </a:solidFill>
              </a:rPr>
              <a:t>ptr</a:t>
            </a:r>
          </a:p>
        </p:txBody>
      </p:sp>
      <p:sp>
        <p:nvSpPr>
          <p:cNvPr id="87067" name="Rectangle 27"/>
          <p:cNvSpPr>
            <a:spLocks noChangeArrowheads="1"/>
          </p:cNvSpPr>
          <p:nvPr/>
        </p:nvSpPr>
        <p:spPr bwMode="auto">
          <a:xfrm>
            <a:off x="8305800" y="5273675"/>
            <a:ext cx="1828800" cy="5334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87068" name="Line 28"/>
          <p:cNvSpPr>
            <a:spLocks noChangeShapeType="1"/>
          </p:cNvSpPr>
          <p:nvPr/>
        </p:nvSpPr>
        <p:spPr bwMode="auto">
          <a:xfrm flipV="1">
            <a:off x="9158288" y="5273675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69" name="Text Box 29"/>
          <p:cNvSpPr txBox="1">
            <a:spLocks noChangeArrowheads="1"/>
          </p:cNvSpPr>
          <p:nvPr/>
        </p:nvSpPr>
        <p:spPr bwMode="auto">
          <a:xfrm>
            <a:off x="8442326" y="5349875"/>
            <a:ext cx="6016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3296"/>
                </a:solidFill>
              </a:rPr>
              <a:t>data</a:t>
            </a:r>
          </a:p>
        </p:txBody>
      </p:sp>
      <p:sp>
        <p:nvSpPr>
          <p:cNvPr id="87070" name="Text Box 30"/>
          <p:cNvSpPr txBox="1">
            <a:spLocks noChangeArrowheads="1"/>
          </p:cNvSpPr>
          <p:nvPr/>
        </p:nvSpPr>
        <p:spPr bwMode="auto">
          <a:xfrm>
            <a:off x="9304338" y="5349875"/>
            <a:ext cx="7239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3296"/>
                </a:solidFill>
              </a:rPr>
              <a:t>NULL</a:t>
            </a:r>
          </a:p>
        </p:txBody>
      </p:sp>
      <p:sp>
        <p:nvSpPr>
          <p:cNvPr id="87071" name="Line 31"/>
          <p:cNvSpPr>
            <a:spLocks noChangeShapeType="1"/>
          </p:cNvSpPr>
          <p:nvPr/>
        </p:nvSpPr>
        <p:spPr bwMode="auto">
          <a:xfrm>
            <a:off x="7620000" y="5554663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72" name="Text Box 32"/>
          <p:cNvSpPr txBox="1">
            <a:spLocks noChangeArrowheads="1"/>
          </p:cNvSpPr>
          <p:nvPr/>
        </p:nvSpPr>
        <p:spPr bwMode="auto">
          <a:xfrm>
            <a:off x="7123113" y="4038600"/>
            <a:ext cx="6016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3296"/>
                </a:solidFill>
              </a:rPr>
              <a:t>next</a:t>
            </a:r>
          </a:p>
        </p:txBody>
      </p:sp>
      <p:sp>
        <p:nvSpPr>
          <p:cNvPr id="87073" name="Text Box 33"/>
          <p:cNvSpPr txBox="1">
            <a:spLocks noChangeArrowheads="1"/>
          </p:cNvSpPr>
          <p:nvPr/>
        </p:nvSpPr>
        <p:spPr bwMode="auto">
          <a:xfrm>
            <a:off x="7046913" y="5334000"/>
            <a:ext cx="6016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3296"/>
                </a:solidFill>
              </a:rPr>
              <a:t>next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06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7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7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7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7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7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7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7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7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7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7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7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7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7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7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87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7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87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87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7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7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87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87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87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87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87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87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87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87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87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87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87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87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87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87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87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87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8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8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87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87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870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870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87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87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87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87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87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87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870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870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870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870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87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87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870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870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87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87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87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87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870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870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87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87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7" grpId="0"/>
      <p:bldP spid="87045" grpId="0" animBg="1"/>
      <p:bldP spid="87048" grpId="0"/>
      <p:bldP spid="87049" grpId="0"/>
      <p:bldP spid="87050" grpId="0"/>
      <p:bldP spid="87052" grpId="0" animBg="1"/>
      <p:bldP spid="87056" grpId="0"/>
      <p:bldP spid="87058" grpId="0" animBg="1"/>
      <p:bldP spid="87060" grpId="0"/>
      <p:bldP spid="87061" grpId="0"/>
      <p:bldP spid="87063" grpId="0"/>
      <p:bldP spid="87064" grpId="0" animBg="1"/>
      <p:bldP spid="87066" grpId="0"/>
      <p:bldP spid="87067" grpId="0" animBg="1"/>
      <p:bldP spid="87069" grpId="0"/>
      <p:bldP spid="87070" grpId="0"/>
      <p:bldP spid="87072" grpId="0"/>
      <p:bldP spid="8707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10">
            <a:extLst>
              <a:ext uri="{FF2B5EF4-FFF2-40B4-BE49-F238E27FC236}">
                <a16:creationId xmlns:a16="http://schemas.microsoft.com/office/drawing/2014/main" id="{71792A8F-0F16-31D4-B18D-3978274BF525}"/>
              </a:ext>
            </a:extLst>
          </p:cNvPr>
          <p:cNvSpPr txBox="1"/>
          <p:nvPr/>
        </p:nvSpPr>
        <p:spPr>
          <a:xfrm>
            <a:off x="827908" y="974812"/>
            <a:ext cx="8053270" cy="4941801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371222" marR="10067" indent="-347313">
              <a:lnSpc>
                <a:spcPct val="102600"/>
              </a:lnSpc>
              <a:spcBef>
                <a:spcPts val="109"/>
              </a:spcBef>
            </a:pPr>
            <a:r>
              <a:rPr sz="3200" spc="-1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sz="3200" spc="-5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-20">
                <a:latin typeface="Arial" panose="020B0604020202020204" pitchFamily="34" charset="0"/>
                <a:cs typeface="Arial" panose="020B0604020202020204" pitchFamily="34" charset="0"/>
              </a:rPr>
              <a:t>deﬁned</a:t>
            </a:r>
            <a:r>
              <a:rPr sz="3200" spc="-4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-10">
                <a:latin typeface="Arial" panose="020B0604020202020204" pitchFamily="34" charset="0"/>
                <a:cs typeface="Arial" panose="020B0604020202020204" pitchFamily="34" charset="0"/>
              </a:rPr>
              <a:t>datatype</a:t>
            </a:r>
            <a:endParaRPr lang="en-US" sz="3200" spc="-1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71222" marR="10067" indent="-347313">
              <a:lnSpc>
                <a:spcPct val="102600"/>
              </a:lnSpc>
              <a:spcBef>
                <a:spcPts val="109"/>
              </a:spcBef>
              <a:buFont typeface="Arial" panose="020B0604020202020204" pitchFamily="34" charset="0"/>
              <a:buChar char="•"/>
            </a:pPr>
            <a:r>
              <a:rPr sz="3200" spc="-10">
                <a:latin typeface="Arial" panose="020B0604020202020204" pitchFamily="34" charset="0"/>
                <a:cs typeface="Arial" panose="020B0604020202020204" pitchFamily="34" charset="0"/>
              </a:rPr>
              <a:t>Structures</a:t>
            </a:r>
            <a:endParaRPr 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71222" marR="10067" indent="-347313">
              <a:lnSpc>
                <a:spcPct val="102600"/>
              </a:lnSpc>
              <a:spcBef>
                <a:spcPts val="109"/>
              </a:spcBef>
              <a:buFont typeface="Arial" panose="020B0604020202020204" pitchFamily="34" charset="0"/>
              <a:buChar char="•"/>
            </a:pPr>
            <a:r>
              <a:rPr sz="3200" spc="-20">
                <a:latin typeface="Arial" panose="020B0604020202020204" pitchFamily="34" charset="0"/>
                <a:cs typeface="Arial" panose="020B0604020202020204" pitchFamily="34" charset="0"/>
              </a:rPr>
              <a:t>Unions </a:t>
            </a:r>
            <a:endParaRPr lang="en-US" sz="3200" spc="-2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71222" marR="10067" indent="-347313">
              <a:lnSpc>
                <a:spcPct val="102600"/>
              </a:lnSpc>
              <a:spcBef>
                <a:spcPts val="109"/>
              </a:spcBef>
            </a:pPr>
            <a:r>
              <a:rPr lang="en-US" sz="3200" spc="-1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Linked Lists</a:t>
            </a:r>
            <a:endParaRPr lang="en-US" sz="32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81109" marR="10067" indent="-457200">
              <a:lnSpc>
                <a:spcPct val="102600"/>
              </a:lnSpc>
              <a:spcBef>
                <a:spcPts val="109"/>
              </a:spcBef>
              <a:buFont typeface="Arial" panose="020B0604020202020204" pitchFamily="34" charset="0"/>
              <a:buChar char="•"/>
            </a:pPr>
            <a:r>
              <a:rPr lang="en-US" sz="3200" spc="-1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Creation</a:t>
            </a:r>
            <a:endParaRPr lang="en-US" sz="3200" spc="-2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81109" marR="10067" indent="-457200">
              <a:lnSpc>
                <a:spcPct val="102600"/>
              </a:lnSpc>
              <a:spcBef>
                <a:spcPts val="109"/>
              </a:spcBef>
              <a:buFont typeface="Arial" panose="020B0604020202020204" pitchFamily="34" charset="0"/>
              <a:buChar char="•"/>
            </a:pPr>
            <a:r>
              <a:rPr lang="en-US" sz="3200" spc="-2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 Linked</a:t>
            </a:r>
            <a:r>
              <a:rPr 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en-US" sz="3200" spc="-2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ists</a:t>
            </a:r>
            <a:endParaRPr lang="en-US" sz="32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81109" marR="10067" indent="-457200">
              <a:lnSpc>
                <a:spcPct val="102600"/>
              </a:lnSpc>
              <a:spcBef>
                <a:spcPts val="109"/>
              </a:spcBef>
              <a:buFont typeface="Arial" panose="020B0604020202020204" pitchFamily="34" charset="0"/>
              <a:buChar char="•"/>
            </a:pPr>
            <a:endParaRPr lang="en-US" sz="32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71222" marR="1387993">
              <a:lnSpc>
                <a:spcPct val="102600"/>
              </a:lnSpc>
            </a:pPr>
            <a:endParaRPr lang="en-US" sz="2800" spc="-20">
              <a:latin typeface="Microsoft Sans Serif"/>
              <a:cs typeface="Microsoft Sans Serif"/>
            </a:endParaRPr>
          </a:p>
          <a:p>
            <a:pPr marL="371222" marR="1387993">
              <a:lnSpc>
                <a:spcPct val="102600"/>
              </a:lnSpc>
            </a:pPr>
            <a:endParaRPr lang="en-US" sz="2800" spc="-20">
              <a:latin typeface="Microsoft Sans Serif"/>
              <a:cs typeface="Microsoft Sans Serif"/>
            </a:endParaRPr>
          </a:p>
          <a:p>
            <a:pPr marL="371222" marR="1387993">
              <a:lnSpc>
                <a:spcPct val="102600"/>
              </a:lnSpc>
            </a:pP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23" name="object 3">
            <a:extLst>
              <a:ext uri="{FF2B5EF4-FFF2-40B4-BE49-F238E27FC236}">
                <a16:creationId xmlns:a16="http://schemas.microsoft.com/office/drawing/2014/main" id="{000610BD-6839-FCFE-FD95-7D8885DBA0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7908" y="197867"/>
            <a:ext cx="4086930" cy="649860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268"/>
              </a:spcBef>
            </a:pPr>
            <a:r>
              <a:rPr lang="en-US" spc="30"/>
              <a:t>Outline</a:t>
            </a:r>
            <a:endParaRPr spc="3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EDCF5B9-2DE1-61C6-9A6A-B5CB57C36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Link Lists and Structures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94CD2524-93F5-CDFD-F50F-B834CFBDA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F240-1256-4E56-B6D7-F3DD5D13EF0A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eaLnBrk="1" hangingPunct="1"/>
            <a:r>
              <a:rPr lang="en-US" altLang="en-US" sz="3800"/>
              <a:t>Traverse through the linked list</a:t>
            </a:r>
          </a:p>
        </p:txBody>
      </p:sp>
      <p:sp>
        <p:nvSpPr>
          <p:cNvPr id="8089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z="2100" dirty="0"/>
              <a:t>Visit each element of the list</a:t>
            </a:r>
          </a:p>
          <a:p>
            <a:pPr lvl="1" eaLnBrk="1" hangingPunct="1"/>
            <a:r>
              <a:rPr lang="en-US" altLang="en-US" sz="2000" dirty="0"/>
              <a:t>e.g., print each element of the list on the screen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2000" dirty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2000" dirty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2000" dirty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2000" dirty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2200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dirty="0">
                <a:solidFill>
                  <a:srgbClr val="003296"/>
                </a:solidFill>
                <a:latin typeface="Times New Roman" panose="02020603050405020304" pitchFamily="18" charset="0"/>
              </a:rPr>
              <a:t>for (node</a:t>
            </a:r>
            <a:r>
              <a:rPr lang="en-US" altLang="en-US" i="1" dirty="0">
                <a:solidFill>
                  <a:srgbClr val="003296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003296"/>
                </a:solidFill>
                <a:latin typeface="Times New Roman" panose="02020603050405020304" pitchFamily="18" charset="0"/>
              </a:rPr>
              <a:t>*</a:t>
            </a:r>
            <a:r>
              <a:rPr lang="en-US" altLang="en-US" i="1" dirty="0" err="1">
                <a:solidFill>
                  <a:srgbClr val="003296"/>
                </a:solidFill>
                <a:latin typeface="Times New Roman" panose="02020603050405020304" pitchFamily="18" charset="0"/>
              </a:rPr>
              <a:t>ptr</a:t>
            </a:r>
            <a:r>
              <a:rPr lang="en-US" altLang="en-US" dirty="0">
                <a:solidFill>
                  <a:srgbClr val="003296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en-US" i="1" dirty="0">
                <a:solidFill>
                  <a:srgbClr val="003296"/>
                </a:solidFill>
                <a:latin typeface="Times New Roman" panose="02020603050405020304" pitchFamily="18" charset="0"/>
              </a:rPr>
              <a:t>head;</a:t>
            </a:r>
            <a:r>
              <a:rPr lang="en-US" altLang="en-US" dirty="0">
                <a:solidFill>
                  <a:srgbClr val="003296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i="1" dirty="0" err="1">
                <a:solidFill>
                  <a:srgbClr val="003296"/>
                </a:solidFill>
                <a:latin typeface="Times New Roman" panose="02020603050405020304" pitchFamily="18" charset="0"/>
              </a:rPr>
              <a:t>ptr</a:t>
            </a:r>
            <a:r>
              <a:rPr lang="en-US" altLang="en-US" dirty="0">
                <a:solidFill>
                  <a:srgbClr val="003296"/>
                </a:solidFill>
                <a:latin typeface="Times New Roman" panose="02020603050405020304" pitchFamily="18" charset="0"/>
              </a:rPr>
              <a:t> != NULL; </a:t>
            </a:r>
            <a:r>
              <a:rPr lang="en-US" altLang="en-US" i="1" dirty="0" err="1">
                <a:solidFill>
                  <a:srgbClr val="003296"/>
                </a:solidFill>
                <a:latin typeface="Times New Roman" panose="02020603050405020304" pitchFamily="18" charset="0"/>
              </a:rPr>
              <a:t>ptr</a:t>
            </a:r>
            <a:r>
              <a:rPr lang="en-US" altLang="en-US" dirty="0">
                <a:solidFill>
                  <a:srgbClr val="003296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i="1" dirty="0">
                <a:solidFill>
                  <a:srgbClr val="003296"/>
                </a:solidFill>
                <a:latin typeface="Times New Roman" panose="02020603050405020304" pitchFamily="18" charset="0"/>
              </a:rPr>
              <a:t>=</a:t>
            </a:r>
            <a:r>
              <a:rPr lang="en-US" altLang="en-US" dirty="0">
                <a:solidFill>
                  <a:srgbClr val="003296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i="1" dirty="0" err="1">
                <a:solidFill>
                  <a:srgbClr val="003296"/>
                </a:solidFill>
                <a:latin typeface="Times New Roman" panose="02020603050405020304" pitchFamily="18" charset="0"/>
              </a:rPr>
              <a:t>ptr</a:t>
            </a:r>
            <a:r>
              <a:rPr lang="en-US" altLang="en-US" dirty="0">
                <a:solidFill>
                  <a:srgbClr val="003296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-&gt;</a:t>
            </a:r>
            <a:r>
              <a:rPr lang="en-US" altLang="en-US" i="1" dirty="0">
                <a:solidFill>
                  <a:srgbClr val="003296"/>
                </a:solidFill>
                <a:latin typeface="Times New Roman" panose="02020603050405020304" pitchFamily="18" charset="0"/>
              </a:rPr>
              <a:t>next</a:t>
            </a:r>
            <a:r>
              <a:rPr lang="en-US" altLang="en-US" dirty="0">
                <a:solidFill>
                  <a:srgbClr val="003296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03296"/>
                </a:solidFill>
                <a:latin typeface="Times New Roman" panose="02020603050405020304" pitchFamily="18" charset="0"/>
              </a:rPr>
              <a:t>		</a:t>
            </a:r>
            <a:r>
              <a:rPr lang="en-US" altLang="en-US" dirty="0" err="1">
                <a:solidFill>
                  <a:srgbClr val="003296"/>
                </a:solidFill>
                <a:latin typeface="Times New Roman" panose="02020603050405020304" pitchFamily="18" charset="0"/>
              </a:rPr>
              <a:t>cout</a:t>
            </a:r>
            <a:r>
              <a:rPr lang="en-US" altLang="en-US" dirty="0">
                <a:solidFill>
                  <a:srgbClr val="003296"/>
                </a:solidFill>
                <a:latin typeface="Times New Roman" panose="02020603050405020304" pitchFamily="18" charset="0"/>
              </a:rPr>
              <a:t>&lt;&lt; </a:t>
            </a:r>
            <a:r>
              <a:rPr lang="en-US" altLang="en-US" i="1" dirty="0" err="1">
                <a:solidFill>
                  <a:srgbClr val="003296"/>
                </a:solidFill>
                <a:latin typeface="Times New Roman" panose="02020603050405020304" pitchFamily="18" charset="0"/>
              </a:rPr>
              <a:t>ptr</a:t>
            </a:r>
            <a:r>
              <a:rPr lang="en-US" altLang="en-US" dirty="0">
                <a:solidFill>
                  <a:srgbClr val="003296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-&gt;</a:t>
            </a:r>
            <a:r>
              <a:rPr lang="en-US" altLang="en-US" i="1" dirty="0">
                <a:solidFill>
                  <a:srgbClr val="003296"/>
                </a:solidFill>
                <a:latin typeface="Times New Roman" panose="02020603050405020304" pitchFamily="18" charset="0"/>
              </a:rPr>
              <a:t>data</a:t>
            </a:r>
            <a:r>
              <a:rPr lang="en-US" altLang="en-US" dirty="0">
                <a:solidFill>
                  <a:srgbClr val="003296"/>
                </a:solidFill>
                <a:latin typeface="Times New Roman" panose="02020603050405020304" pitchFamily="18" charset="0"/>
              </a:rPr>
              <a:t>;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dirty="0">
              <a:solidFill>
                <a:srgbClr val="003296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900" dirty="0">
                <a:solidFill>
                  <a:schemeClr val="hlink"/>
                </a:solidFill>
                <a:latin typeface="Times New Roman" panose="02020603050405020304" pitchFamily="18" charset="0"/>
              </a:rPr>
              <a:t>		</a:t>
            </a:r>
            <a:endParaRPr lang="en-US" altLang="en-US" sz="29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3000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2000" dirty="0"/>
          </a:p>
        </p:txBody>
      </p:sp>
      <p:graphicFrame>
        <p:nvGraphicFramePr>
          <p:cNvPr id="80931" name="Group 35"/>
          <p:cNvGraphicFramePr>
            <a:graphicFrameLocks noGrp="1"/>
          </p:cNvGraphicFramePr>
          <p:nvPr/>
        </p:nvGraphicFramePr>
        <p:xfrm>
          <a:off x="3048000" y="2514600"/>
          <a:ext cx="6248400" cy="457200"/>
        </p:xfrm>
        <a:graphic>
          <a:graphicData uri="http://schemas.openxmlformats.org/drawingml/2006/table">
            <a:tbl>
              <a:tblPr/>
              <a:tblGrid>
                <a:gridCol w="78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1944" name="TextBox 6"/>
          <p:cNvSpPr txBox="1">
            <a:spLocks noChangeArrowheads="1"/>
          </p:cNvSpPr>
          <p:nvPr/>
        </p:nvSpPr>
        <p:spPr bwMode="auto">
          <a:xfrm>
            <a:off x="1709738" y="2551113"/>
            <a:ext cx="1219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5C2A"/>
                </a:solidFill>
                <a:latin typeface="Calibri" panose="020F0502020204030204" pitchFamily="34" charset="0"/>
              </a:rPr>
              <a:t>List data</a:t>
            </a:r>
          </a:p>
        </p:txBody>
      </p:sp>
      <p:sp>
        <p:nvSpPr>
          <p:cNvPr id="81945" name="Line 25"/>
          <p:cNvSpPr>
            <a:spLocks noChangeShapeType="1"/>
          </p:cNvSpPr>
          <p:nvPr/>
        </p:nvSpPr>
        <p:spPr bwMode="auto">
          <a:xfrm>
            <a:off x="3533775" y="2543176"/>
            <a:ext cx="0" cy="41116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6" name="Line 36"/>
          <p:cNvSpPr>
            <a:spLocks noChangeShapeType="1"/>
          </p:cNvSpPr>
          <p:nvPr/>
        </p:nvSpPr>
        <p:spPr bwMode="auto">
          <a:xfrm>
            <a:off x="4295775" y="2543176"/>
            <a:ext cx="0" cy="41116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7" name="Line 37"/>
          <p:cNvSpPr>
            <a:spLocks noChangeShapeType="1"/>
          </p:cNvSpPr>
          <p:nvPr/>
        </p:nvSpPr>
        <p:spPr bwMode="auto">
          <a:xfrm>
            <a:off x="5119688" y="2528888"/>
            <a:ext cx="0" cy="41116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8" name="Line 38"/>
          <p:cNvSpPr>
            <a:spLocks noChangeShapeType="1"/>
          </p:cNvSpPr>
          <p:nvPr/>
        </p:nvSpPr>
        <p:spPr bwMode="auto">
          <a:xfrm>
            <a:off x="5881688" y="2528888"/>
            <a:ext cx="0" cy="41116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9" name="Line 39"/>
          <p:cNvSpPr>
            <a:spLocks noChangeShapeType="1"/>
          </p:cNvSpPr>
          <p:nvPr/>
        </p:nvSpPr>
        <p:spPr bwMode="auto">
          <a:xfrm>
            <a:off x="6748463" y="2543176"/>
            <a:ext cx="0" cy="41116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50" name="Line 40"/>
          <p:cNvSpPr>
            <a:spLocks noChangeShapeType="1"/>
          </p:cNvSpPr>
          <p:nvPr/>
        </p:nvSpPr>
        <p:spPr bwMode="auto">
          <a:xfrm>
            <a:off x="7510463" y="2543176"/>
            <a:ext cx="0" cy="41116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51" name="Line 41"/>
          <p:cNvSpPr>
            <a:spLocks noChangeShapeType="1"/>
          </p:cNvSpPr>
          <p:nvPr/>
        </p:nvSpPr>
        <p:spPr bwMode="auto">
          <a:xfrm>
            <a:off x="8334375" y="2528888"/>
            <a:ext cx="0" cy="41116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52" name="Line 42"/>
          <p:cNvSpPr>
            <a:spLocks noChangeShapeType="1"/>
          </p:cNvSpPr>
          <p:nvPr/>
        </p:nvSpPr>
        <p:spPr bwMode="auto">
          <a:xfrm>
            <a:off x="9096375" y="2528888"/>
            <a:ext cx="0" cy="41116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53" name="Line 43"/>
          <p:cNvSpPr>
            <a:spLocks noChangeShapeType="1"/>
          </p:cNvSpPr>
          <p:nvPr/>
        </p:nvSpPr>
        <p:spPr bwMode="auto">
          <a:xfrm>
            <a:off x="3657600" y="2743200"/>
            <a:ext cx="304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54" name="Line 44"/>
          <p:cNvSpPr>
            <a:spLocks noChangeShapeType="1"/>
          </p:cNvSpPr>
          <p:nvPr/>
        </p:nvSpPr>
        <p:spPr bwMode="auto">
          <a:xfrm>
            <a:off x="4448175" y="2743200"/>
            <a:ext cx="304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55" name="Line 45"/>
          <p:cNvSpPr>
            <a:spLocks noChangeShapeType="1"/>
          </p:cNvSpPr>
          <p:nvPr/>
        </p:nvSpPr>
        <p:spPr bwMode="auto">
          <a:xfrm>
            <a:off x="5224463" y="2743200"/>
            <a:ext cx="304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56" name="Line 46"/>
          <p:cNvSpPr>
            <a:spLocks noChangeShapeType="1"/>
          </p:cNvSpPr>
          <p:nvPr/>
        </p:nvSpPr>
        <p:spPr bwMode="auto">
          <a:xfrm>
            <a:off x="6053138" y="2743200"/>
            <a:ext cx="304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57" name="Line 47"/>
          <p:cNvSpPr>
            <a:spLocks noChangeShapeType="1"/>
          </p:cNvSpPr>
          <p:nvPr/>
        </p:nvSpPr>
        <p:spPr bwMode="auto">
          <a:xfrm>
            <a:off x="6843713" y="2743200"/>
            <a:ext cx="304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58" name="Line 48"/>
          <p:cNvSpPr>
            <a:spLocks noChangeShapeType="1"/>
          </p:cNvSpPr>
          <p:nvPr/>
        </p:nvSpPr>
        <p:spPr bwMode="auto">
          <a:xfrm>
            <a:off x="7620000" y="2743200"/>
            <a:ext cx="304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59" name="Line 49"/>
          <p:cNvSpPr>
            <a:spLocks noChangeShapeType="1"/>
          </p:cNvSpPr>
          <p:nvPr/>
        </p:nvSpPr>
        <p:spPr bwMode="auto">
          <a:xfrm>
            <a:off x="8401050" y="2743200"/>
            <a:ext cx="304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60" name="Line 50"/>
          <p:cNvSpPr>
            <a:spLocks noChangeShapeType="1"/>
          </p:cNvSpPr>
          <p:nvPr/>
        </p:nvSpPr>
        <p:spPr bwMode="auto">
          <a:xfrm>
            <a:off x="9191625" y="2743200"/>
            <a:ext cx="304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61" name="Text Box 52"/>
          <p:cNvSpPr txBox="1">
            <a:spLocks noChangeArrowheads="1"/>
          </p:cNvSpPr>
          <p:nvPr/>
        </p:nvSpPr>
        <p:spPr bwMode="auto">
          <a:xfrm>
            <a:off x="9432925" y="2574925"/>
            <a:ext cx="7239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/>
              <a:t>NULL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9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0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0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08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08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800"/>
              <a:t>Insert a new element after a specific node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000"/>
              <a:t>Suppose you want to insert after the node with data = ‘</a:t>
            </a:r>
            <a:r>
              <a:rPr lang="en-US" altLang="en-US" sz="2000" i="1" err="1">
                <a:solidFill>
                  <a:srgbClr val="FF0000"/>
                </a:solidFill>
              </a:rPr>
              <a:t>afterValue</a:t>
            </a:r>
            <a:r>
              <a:rPr lang="en-US" altLang="en-US" sz="2000"/>
              <a:t>’</a:t>
            </a:r>
            <a:r>
              <a:rPr lang="en-US" altLang="en-US" sz="2800">
                <a:solidFill>
                  <a:srgbClr val="003296"/>
                </a:solidFill>
              </a:rPr>
              <a:t>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003296"/>
                </a:solidFill>
              </a:rPr>
              <a:t> node* </a:t>
            </a:r>
            <a:r>
              <a:rPr lang="en-US" altLang="en-US" sz="1600" err="1">
                <a:solidFill>
                  <a:srgbClr val="003296"/>
                </a:solidFill>
              </a:rPr>
              <a:t>newptr</a:t>
            </a:r>
            <a:r>
              <a:rPr lang="en-US" altLang="en-US" sz="1600">
                <a:solidFill>
                  <a:srgbClr val="003296"/>
                </a:solidFill>
              </a:rPr>
              <a:t>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003296"/>
                </a:solidFill>
              </a:rPr>
              <a:t> for(node *</a:t>
            </a:r>
            <a:r>
              <a:rPr lang="en-US" altLang="en-US" sz="1600" i="1" err="1">
                <a:solidFill>
                  <a:srgbClr val="003296"/>
                </a:solidFill>
              </a:rPr>
              <a:t>ptr</a:t>
            </a:r>
            <a:r>
              <a:rPr lang="en-US" altLang="en-US" sz="1600">
                <a:solidFill>
                  <a:srgbClr val="003296"/>
                </a:solidFill>
              </a:rPr>
              <a:t>=</a:t>
            </a:r>
            <a:r>
              <a:rPr lang="en-US" altLang="en-US" sz="1600" i="1">
                <a:solidFill>
                  <a:srgbClr val="003296"/>
                </a:solidFill>
              </a:rPr>
              <a:t>head;</a:t>
            </a:r>
            <a:r>
              <a:rPr lang="en-US" altLang="en-US" sz="1600">
                <a:solidFill>
                  <a:srgbClr val="003296"/>
                </a:solidFill>
              </a:rPr>
              <a:t> </a:t>
            </a:r>
            <a:r>
              <a:rPr lang="en-US" altLang="en-US" sz="1600" i="1" err="1">
                <a:solidFill>
                  <a:srgbClr val="003296"/>
                </a:solidFill>
              </a:rPr>
              <a:t>ptr</a:t>
            </a:r>
            <a:r>
              <a:rPr lang="en-US" altLang="en-US" sz="1600">
                <a:solidFill>
                  <a:srgbClr val="003296"/>
                </a:solidFill>
              </a:rPr>
              <a:t>!=</a:t>
            </a:r>
            <a:r>
              <a:rPr lang="en-US" altLang="en-US" sz="1600" err="1">
                <a:solidFill>
                  <a:srgbClr val="003296"/>
                </a:solidFill>
              </a:rPr>
              <a:t>NULL;</a:t>
            </a:r>
            <a:r>
              <a:rPr lang="en-US" altLang="en-US" sz="1600" i="1" err="1">
                <a:solidFill>
                  <a:srgbClr val="003296"/>
                </a:solidFill>
              </a:rPr>
              <a:t>ptr</a:t>
            </a:r>
            <a:r>
              <a:rPr lang="en-US" altLang="en-US" sz="1600">
                <a:solidFill>
                  <a:srgbClr val="003296"/>
                </a:solidFill>
              </a:rPr>
              <a:t>=</a:t>
            </a:r>
            <a:r>
              <a:rPr lang="en-US" altLang="en-US" sz="1600" i="1" err="1">
                <a:solidFill>
                  <a:srgbClr val="003296"/>
                </a:solidFill>
              </a:rPr>
              <a:t>ptr</a:t>
            </a:r>
            <a:r>
              <a:rPr lang="en-US" altLang="en-US" sz="1600">
                <a:solidFill>
                  <a:srgbClr val="003296"/>
                </a:solidFill>
              </a:rPr>
              <a:t>-&gt;next){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003296"/>
                </a:solidFill>
              </a:rPr>
              <a:t>	if(</a:t>
            </a:r>
            <a:r>
              <a:rPr lang="en-US" altLang="en-US" sz="1600" i="1" err="1">
                <a:solidFill>
                  <a:srgbClr val="003296"/>
                </a:solidFill>
              </a:rPr>
              <a:t>ptr</a:t>
            </a:r>
            <a:r>
              <a:rPr lang="en-US" altLang="en-US" sz="1600">
                <a:solidFill>
                  <a:srgbClr val="003296"/>
                </a:solidFill>
              </a:rPr>
              <a:t>-&gt;</a:t>
            </a:r>
            <a:r>
              <a:rPr lang="en-US" altLang="en-US" sz="1600" i="1">
                <a:solidFill>
                  <a:srgbClr val="003296"/>
                </a:solidFill>
              </a:rPr>
              <a:t>data </a:t>
            </a:r>
            <a:r>
              <a:rPr lang="en-US" altLang="en-US" sz="1600">
                <a:solidFill>
                  <a:srgbClr val="003296"/>
                </a:solidFill>
              </a:rPr>
              <a:t>== </a:t>
            </a:r>
            <a:r>
              <a:rPr lang="en-US" altLang="en-US" sz="1600" i="1" err="1">
                <a:solidFill>
                  <a:srgbClr val="003296"/>
                </a:solidFill>
              </a:rPr>
              <a:t>afterValue</a:t>
            </a:r>
            <a:r>
              <a:rPr lang="en-US" altLang="en-US" sz="1600">
                <a:solidFill>
                  <a:srgbClr val="003296"/>
                </a:solidFill>
              </a:rPr>
              <a:t>)    </a:t>
            </a:r>
            <a:r>
              <a:rPr lang="en-US" altLang="en-US" sz="1600">
                <a:solidFill>
                  <a:srgbClr val="FF0000"/>
                </a:solidFill>
              </a:rPr>
              <a:t>//  </a:t>
            </a:r>
            <a:r>
              <a:rPr lang="en-US" altLang="en-US" sz="1600">
                <a:solidFill>
                  <a:srgbClr val="003296"/>
                </a:solidFill>
              </a:rPr>
              <a:t> </a:t>
            </a:r>
            <a:r>
              <a:rPr lang="en-US" altLang="en-US" sz="1800" err="1">
                <a:solidFill>
                  <a:srgbClr val="FF0000"/>
                </a:solidFill>
              </a:rPr>
              <a:t>e.g</a:t>
            </a:r>
            <a:r>
              <a:rPr lang="en-US" altLang="en-US" sz="1800">
                <a:solidFill>
                  <a:srgbClr val="FF0000"/>
                </a:solidFill>
              </a:rPr>
              <a:t> </a:t>
            </a:r>
            <a:r>
              <a:rPr lang="en-US" altLang="en-US" sz="1600" i="1" err="1">
                <a:solidFill>
                  <a:srgbClr val="FF0000"/>
                </a:solidFill>
              </a:rPr>
              <a:t>afterValue</a:t>
            </a:r>
            <a:r>
              <a:rPr lang="en-US" altLang="en-US" sz="1800">
                <a:solidFill>
                  <a:srgbClr val="FF0000"/>
                </a:solidFill>
              </a:rPr>
              <a:t> =4;</a:t>
            </a:r>
            <a:endParaRPr lang="en-US" altLang="en-US" sz="1600">
              <a:solidFill>
                <a:srgbClr val="003296"/>
              </a:solidFill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003296"/>
                </a:solidFill>
              </a:rPr>
              <a:t>	   {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600">
                <a:solidFill>
                  <a:srgbClr val="003296"/>
                </a:solidFill>
              </a:rPr>
              <a:t>	   struct node* </a:t>
            </a:r>
            <a:r>
              <a:rPr lang="en-US" altLang="en-US" sz="1600" i="1" err="1">
                <a:solidFill>
                  <a:srgbClr val="003296"/>
                </a:solidFill>
              </a:rPr>
              <a:t>newptr</a:t>
            </a:r>
            <a:r>
              <a:rPr lang="en-US" altLang="en-US" sz="1600">
                <a:solidFill>
                  <a:srgbClr val="003296"/>
                </a:solidFill>
              </a:rPr>
              <a:t>=</a:t>
            </a:r>
            <a:r>
              <a:rPr lang="en-US" sz="1600" spc="129">
                <a:latin typeface="Microsoft Sans Serif"/>
                <a:cs typeface="Microsoft Sans Serif"/>
              </a:rPr>
              <a:t>(</a:t>
            </a:r>
            <a:r>
              <a:rPr lang="en-US" sz="1600" spc="-119">
                <a:latin typeface="Microsoft Sans Serif"/>
                <a:cs typeface="Microsoft Sans Serif"/>
              </a:rPr>
              <a:t> </a:t>
            </a:r>
            <a:r>
              <a:rPr lang="en-US" sz="1600" b="1" spc="178">
                <a:solidFill>
                  <a:srgbClr val="0000FF"/>
                </a:solidFill>
                <a:latin typeface="Arial"/>
                <a:cs typeface="Arial"/>
              </a:rPr>
              <a:t>struct </a:t>
            </a:r>
            <a:r>
              <a:rPr lang="en-US" sz="1600" b="1" spc="218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1600" spc="40">
                <a:latin typeface="Microsoft Sans Serif"/>
                <a:cs typeface="Microsoft Sans Serif"/>
              </a:rPr>
              <a:t>node</a:t>
            </a:r>
            <a:r>
              <a:rPr lang="en-US" sz="1600" spc="-218">
                <a:latin typeface="Microsoft Sans Serif"/>
                <a:cs typeface="Microsoft Sans Serif"/>
              </a:rPr>
              <a:t> </a:t>
            </a:r>
            <a:r>
              <a:rPr lang="en-US" sz="1600" spc="-595">
                <a:latin typeface="Lucida Sans Unicode"/>
                <a:cs typeface="Lucida Sans Unicode"/>
              </a:rPr>
              <a:t>∗</a:t>
            </a:r>
            <a:r>
              <a:rPr lang="en-US" sz="1600" spc="-545">
                <a:latin typeface="Lucida Sans Unicode"/>
                <a:cs typeface="Lucida Sans Unicode"/>
              </a:rPr>
              <a:t> </a:t>
            </a:r>
            <a:r>
              <a:rPr lang="en-US" sz="1600" spc="-10">
                <a:latin typeface="Microsoft Sans Serif"/>
                <a:cs typeface="Microsoft Sans Serif"/>
              </a:rPr>
              <a:t>)</a:t>
            </a:r>
            <a:r>
              <a:rPr lang="en-US" sz="1600" spc="-89">
                <a:latin typeface="Microsoft Sans Serif"/>
                <a:cs typeface="Microsoft Sans Serif"/>
              </a:rPr>
              <a:t> </a:t>
            </a:r>
            <a:r>
              <a:rPr lang="en-US" sz="1600" spc="149">
                <a:latin typeface="Microsoft Sans Serif"/>
                <a:cs typeface="Microsoft Sans Serif"/>
              </a:rPr>
              <a:t>malloc</a:t>
            </a:r>
            <a:r>
              <a:rPr lang="en-US" sz="1600" spc="-59">
                <a:latin typeface="Microsoft Sans Serif"/>
                <a:cs typeface="Microsoft Sans Serif"/>
              </a:rPr>
              <a:t> </a:t>
            </a:r>
            <a:r>
              <a:rPr lang="en-US" sz="1600" spc="-10">
                <a:latin typeface="Microsoft Sans Serif"/>
                <a:cs typeface="Microsoft Sans Serif"/>
              </a:rPr>
              <a:t>(</a:t>
            </a:r>
            <a:r>
              <a:rPr lang="en-US" sz="1600" spc="-50">
                <a:latin typeface="Microsoft Sans Serif"/>
                <a:cs typeface="Microsoft Sans Serif"/>
              </a:rPr>
              <a:t> </a:t>
            </a:r>
            <a:r>
              <a:rPr lang="en-US" sz="1600" b="1" spc="168" err="1">
                <a:solidFill>
                  <a:srgbClr val="0000FF"/>
                </a:solidFill>
                <a:latin typeface="Arial"/>
                <a:cs typeface="Arial"/>
              </a:rPr>
              <a:t>sizeof</a:t>
            </a:r>
            <a:r>
              <a:rPr lang="en-US" sz="1600" b="1" spc="-79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1600" spc="-10">
                <a:latin typeface="Microsoft Sans Serif"/>
                <a:cs typeface="Microsoft Sans Serif"/>
              </a:rPr>
              <a:t>(</a:t>
            </a:r>
            <a:r>
              <a:rPr lang="en-US" sz="1600" spc="-188">
                <a:latin typeface="Microsoft Sans Serif"/>
                <a:cs typeface="Microsoft Sans Serif"/>
              </a:rPr>
              <a:t> </a:t>
            </a:r>
            <a:r>
              <a:rPr lang="en-US" sz="1600" spc="40">
                <a:latin typeface="Microsoft Sans Serif"/>
                <a:cs typeface="Microsoft Sans Serif"/>
              </a:rPr>
              <a:t>node</a:t>
            </a:r>
            <a:r>
              <a:rPr lang="en-US" sz="1600" spc="-40">
                <a:latin typeface="Microsoft Sans Serif"/>
                <a:cs typeface="Microsoft Sans Serif"/>
              </a:rPr>
              <a:t> </a:t>
            </a:r>
            <a:r>
              <a:rPr lang="en-US" sz="1600" spc="-10">
                <a:latin typeface="Microsoft Sans Serif"/>
                <a:cs typeface="Microsoft Sans Serif"/>
              </a:rPr>
              <a:t>)</a:t>
            </a:r>
            <a:r>
              <a:rPr lang="en-US" sz="1600" spc="-109">
                <a:latin typeface="Microsoft Sans Serif"/>
                <a:cs typeface="Microsoft Sans Serif"/>
              </a:rPr>
              <a:t> </a:t>
            </a:r>
            <a:r>
              <a:rPr lang="en-US" sz="1600" spc="-10">
                <a:latin typeface="Microsoft Sans Serif"/>
                <a:cs typeface="Microsoft Sans Serif"/>
              </a:rPr>
              <a:t>)</a:t>
            </a:r>
            <a:r>
              <a:rPr lang="en-US" altLang="en-US" sz="1600">
                <a:solidFill>
                  <a:srgbClr val="003296"/>
                </a:solidFill>
              </a:rPr>
              <a:t>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003296"/>
                </a:solidFill>
              </a:rPr>
              <a:t>	   </a:t>
            </a:r>
            <a:r>
              <a:rPr lang="en-US" altLang="en-US" sz="1600" i="1" err="1">
                <a:solidFill>
                  <a:srgbClr val="003296"/>
                </a:solidFill>
              </a:rPr>
              <a:t>newptr</a:t>
            </a:r>
            <a:r>
              <a:rPr lang="en-US" altLang="en-US" sz="1600">
                <a:solidFill>
                  <a:srgbClr val="003296"/>
                </a:solidFill>
              </a:rPr>
              <a:t>-&gt;</a:t>
            </a:r>
            <a:r>
              <a:rPr lang="en-US" altLang="en-US" sz="1600" i="1">
                <a:solidFill>
                  <a:srgbClr val="003296"/>
                </a:solidFill>
              </a:rPr>
              <a:t>data</a:t>
            </a:r>
            <a:r>
              <a:rPr lang="en-US" altLang="en-US" sz="1600">
                <a:solidFill>
                  <a:srgbClr val="003296"/>
                </a:solidFill>
              </a:rPr>
              <a:t>=</a:t>
            </a:r>
            <a:r>
              <a:rPr lang="en-US" altLang="en-US" sz="1600" i="1" err="1">
                <a:solidFill>
                  <a:srgbClr val="003296"/>
                </a:solidFill>
              </a:rPr>
              <a:t>NewData</a:t>
            </a:r>
            <a:r>
              <a:rPr lang="en-US" altLang="en-US" sz="1600">
                <a:solidFill>
                  <a:srgbClr val="003296"/>
                </a:solidFill>
              </a:rPr>
              <a:t>;  </a:t>
            </a:r>
            <a:r>
              <a:rPr lang="en-US" altLang="en-US" sz="1600">
                <a:solidFill>
                  <a:srgbClr val="FF0000"/>
                </a:solidFill>
              </a:rPr>
              <a:t>//   </a:t>
            </a:r>
            <a:r>
              <a:rPr lang="en-US" altLang="en-US" sz="1800" err="1">
                <a:solidFill>
                  <a:srgbClr val="FF0000"/>
                </a:solidFill>
              </a:rPr>
              <a:t>e.g</a:t>
            </a:r>
            <a:r>
              <a:rPr lang="en-US" altLang="en-US" sz="1800">
                <a:solidFill>
                  <a:srgbClr val="FF0000"/>
                </a:solidFill>
              </a:rPr>
              <a:t> </a:t>
            </a:r>
            <a:r>
              <a:rPr lang="en-US" altLang="en-US" sz="1800" i="1" err="1">
                <a:solidFill>
                  <a:srgbClr val="FF0000"/>
                </a:solidFill>
              </a:rPr>
              <a:t>NewData</a:t>
            </a:r>
            <a:r>
              <a:rPr lang="en-US" altLang="en-US" sz="1800">
                <a:solidFill>
                  <a:srgbClr val="FF0000"/>
                </a:solidFill>
              </a:rPr>
              <a:t> =15;</a:t>
            </a:r>
            <a:endParaRPr lang="en-US" altLang="en-US" sz="1600">
              <a:solidFill>
                <a:srgbClr val="FF0000"/>
              </a:solidFill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003296"/>
                </a:solidFill>
              </a:rPr>
              <a:t>	   </a:t>
            </a:r>
            <a:r>
              <a:rPr lang="en-US" altLang="en-US" sz="1600" i="1" err="1">
                <a:solidFill>
                  <a:srgbClr val="003296"/>
                </a:solidFill>
              </a:rPr>
              <a:t>newptr</a:t>
            </a:r>
            <a:r>
              <a:rPr lang="en-US" altLang="en-US" sz="1600">
                <a:solidFill>
                  <a:srgbClr val="003296"/>
                </a:solidFill>
              </a:rPr>
              <a:t>-&gt;</a:t>
            </a:r>
            <a:r>
              <a:rPr lang="en-US" altLang="en-US" sz="1600" i="1">
                <a:solidFill>
                  <a:srgbClr val="003296"/>
                </a:solidFill>
              </a:rPr>
              <a:t>next</a:t>
            </a:r>
            <a:r>
              <a:rPr lang="en-US" altLang="en-US" sz="1600">
                <a:solidFill>
                  <a:srgbClr val="003296"/>
                </a:solidFill>
              </a:rPr>
              <a:t>=</a:t>
            </a:r>
            <a:r>
              <a:rPr lang="en-US" altLang="en-US" sz="1600" i="1" err="1">
                <a:solidFill>
                  <a:srgbClr val="003296"/>
                </a:solidFill>
              </a:rPr>
              <a:t>ptr</a:t>
            </a:r>
            <a:r>
              <a:rPr lang="en-US" altLang="en-US" sz="1600">
                <a:solidFill>
                  <a:srgbClr val="003296"/>
                </a:solidFill>
              </a:rPr>
              <a:t>-&gt;</a:t>
            </a:r>
            <a:r>
              <a:rPr lang="en-US" altLang="en-US" sz="1600" i="1">
                <a:solidFill>
                  <a:srgbClr val="003296"/>
                </a:solidFill>
              </a:rPr>
              <a:t>next</a:t>
            </a:r>
            <a:r>
              <a:rPr lang="en-US" altLang="en-US" sz="1600">
                <a:solidFill>
                  <a:srgbClr val="003296"/>
                </a:solidFill>
              </a:rPr>
              <a:t>;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003296"/>
                </a:solidFill>
              </a:rPr>
              <a:t>	   </a:t>
            </a:r>
            <a:r>
              <a:rPr lang="en-US" altLang="en-US" sz="1600" i="1" err="1">
                <a:solidFill>
                  <a:srgbClr val="003296"/>
                </a:solidFill>
              </a:rPr>
              <a:t>ptr</a:t>
            </a:r>
            <a:r>
              <a:rPr lang="en-US" altLang="en-US" sz="1600">
                <a:solidFill>
                  <a:srgbClr val="003296"/>
                </a:solidFill>
              </a:rPr>
              <a:t>-&gt;</a:t>
            </a:r>
            <a:r>
              <a:rPr lang="en-US" altLang="en-US" sz="1600" i="1">
                <a:solidFill>
                  <a:srgbClr val="003296"/>
                </a:solidFill>
              </a:rPr>
              <a:t>next</a:t>
            </a:r>
            <a:r>
              <a:rPr lang="en-US" altLang="en-US" sz="1600">
                <a:solidFill>
                  <a:srgbClr val="003296"/>
                </a:solidFill>
              </a:rPr>
              <a:t>=</a:t>
            </a:r>
            <a:r>
              <a:rPr lang="en-US" altLang="en-US" sz="1600" i="1" err="1">
                <a:solidFill>
                  <a:srgbClr val="003296"/>
                </a:solidFill>
              </a:rPr>
              <a:t>newptr</a:t>
            </a:r>
            <a:r>
              <a:rPr lang="en-US" altLang="en-US" sz="1600">
                <a:solidFill>
                  <a:srgbClr val="003296"/>
                </a:solidFill>
              </a:rPr>
              <a:t>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003296"/>
                </a:solidFill>
              </a:rPr>
              <a:t>	   } </a:t>
            </a:r>
            <a:r>
              <a:rPr lang="en-US" altLang="en-US" sz="1600">
                <a:solidFill>
                  <a:srgbClr val="FF0000"/>
                </a:solidFill>
              </a:rPr>
              <a:t>// end if</a:t>
            </a:r>
            <a:endParaRPr lang="en-US" altLang="en-US" sz="1600">
              <a:solidFill>
                <a:srgbClr val="003296"/>
              </a:solidFill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003296"/>
                </a:solidFill>
              </a:rPr>
              <a:t>   } </a:t>
            </a:r>
            <a:r>
              <a:rPr lang="en-US" altLang="en-US" sz="1600">
                <a:solidFill>
                  <a:srgbClr val="FF0000"/>
                </a:solidFill>
              </a:rPr>
              <a:t>// end for</a:t>
            </a:r>
          </a:p>
        </p:txBody>
      </p:sp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2070100" y="4175126"/>
            <a:ext cx="749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FF0000"/>
                </a:solidFill>
              </a:rPr>
              <a:t>head</a:t>
            </a:r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1676400" y="4572000"/>
            <a:ext cx="1828800" cy="5334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90118" name="Line 6"/>
          <p:cNvSpPr>
            <a:spLocks noChangeShapeType="1"/>
          </p:cNvSpPr>
          <p:nvPr/>
        </p:nvSpPr>
        <p:spPr bwMode="auto">
          <a:xfrm flipV="1">
            <a:off x="2528888" y="45720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19" name="Rectangle 8"/>
          <p:cNvSpPr>
            <a:spLocks noChangeArrowheads="1"/>
          </p:cNvSpPr>
          <p:nvPr/>
        </p:nvSpPr>
        <p:spPr bwMode="auto">
          <a:xfrm>
            <a:off x="8001000" y="4587875"/>
            <a:ext cx="1828800" cy="5334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90120" name="Line 9"/>
          <p:cNvSpPr>
            <a:spLocks noChangeShapeType="1"/>
          </p:cNvSpPr>
          <p:nvPr/>
        </p:nvSpPr>
        <p:spPr bwMode="auto">
          <a:xfrm flipV="1">
            <a:off x="8853488" y="4587875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21" name="Text Box 10"/>
          <p:cNvSpPr txBox="1">
            <a:spLocks noChangeArrowheads="1"/>
          </p:cNvSpPr>
          <p:nvPr/>
        </p:nvSpPr>
        <p:spPr bwMode="auto">
          <a:xfrm>
            <a:off x="8137526" y="4664075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3296"/>
                </a:solidFill>
              </a:rPr>
              <a:t>10</a:t>
            </a:r>
          </a:p>
        </p:txBody>
      </p:sp>
      <p:sp>
        <p:nvSpPr>
          <p:cNvPr id="90122" name="Text Box 11"/>
          <p:cNvSpPr txBox="1">
            <a:spLocks noChangeArrowheads="1"/>
          </p:cNvSpPr>
          <p:nvPr/>
        </p:nvSpPr>
        <p:spPr bwMode="auto">
          <a:xfrm>
            <a:off x="8839201" y="4664075"/>
            <a:ext cx="6016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3296"/>
                </a:solidFill>
              </a:rPr>
              <a:t>next</a:t>
            </a:r>
          </a:p>
        </p:txBody>
      </p:sp>
      <p:sp>
        <p:nvSpPr>
          <p:cNvPr id="90123" name="Line 12"/>
          <p:cNvSpPr>
            <a:spLocks noChangeShapeType="1"/>
          </p:cNvSpPr>
          <p:nvPr/>
        </p:nvSpPr>
        <p:spPr bwMode="auto">
          <a:xfrm>
            <a:off x="9448800" y="4868863"/>
            <a:ext cx="0" cy="709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24" name="Text Box 13"/>
          <p:cNvSpPr txBox="1">
            <a:spLocks noChangeArrowheads="1"/>
          </p:cNvSpPr>
          <p:nvPr/>
        </p:nvSpPr>
        <p:spPr bwMode="auto">
          <a:xfrm>
            <a:off x="2474913" y="4645025"/>
            <a:ext cx="6016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3296"/>
                </a:solidFill>
              </a:rPr>
              <a:t>next</a:t>
            </a:r>
          </a:p>
        </p:txBody>
      </p:sp>
      <p:sp>
        <p:nvSpPr>
          <p:cNvPr id="90126" name="Text Box 15"/>
          <p:cNvSpPr txBox="1">
            <a:spLocks noChangeArrowheads="1"/>
          </p:cNvSpPr>
          <p:nvPr/>
        </p:nvSpPr>
        <p:spPr bwMode="auto">
          <a:xfrm>
            <a:off x="1836738" y="464820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3296"/>
                </a:solidFill>
              </a:rPr>
              <a:t>2</a:t>
            </a:r>
          </a:p>
        </p:txBody>
      </p:sp>
      <p:sp>
        <p:nvSpPr>
          <p:cNvPr id="90127" name="Line 16"/>
          <p:cNvSpPr>
            <a:spLocks noChangeShapeType="1"/>
          </p:cNvSpPr>
          <p:nvPr/>
        </p:nvSpPr>
        <p:spPr bwMode="auto">
          <a:xfrm>
            <a:off x="3124200" y="4816475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28" name="Text Box 17"/>
          <p:cNvSpPr txBox="1">
            <a:spLocks noChangeArrowheads="1"/>
          </p:cNvSpPr>
          <p:nvPr/>
        </p:nvSpPr>
        <p:spPr bwMode="auto">
          <a:xfrm>
            <a:off x="3771901" y="4664075"/>
            <a:ext cx="777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3296"/>
                </a:solidFill>
              </a:rPr>
              <a:t>NULL</a:t>
            </a:r>
          </a:p>
        </p:txBody>
      </p:sp>
      <p:sp>
        <p:nvSpPr>
          <p:cNvPr id="90129" name="Rectangle 18"/>
          <p:cNvSpPr>
            <a:spLocks noChangeArrowheads="1"/>
          </p:cNvSpPr>
          <p:nvPr/>
        </p:nvSpPr>
        <p:spPr bwMode="auto">
          <a:xfrm>
            <a:off x="3810000" y="4587875"/>
            <a:ext cx="1828800" cy="5334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90130" name="Line 19"/>
          <p:cNvSpPr>
            <a:spLocks noChangeShapeType="1"/>
          </p:cNvSpPr>
          <p:nvPr/>
        </p:nvSpPr>
        <p:spPr bwMode="auto">
          <a:xfrm flipV="1">
            <a:off x="4662488" y="4587875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31" name="Text Box 20"/>
          <p:cNvSpPr txBox="1">
            <a:spLocks noChangeArrowheads="1"/>
          </p:cNvSpPr>
          <p:nvPr/>
        </p:nvSpPr>
        <p:spPr bwMode="auto">
          <a:xfrm>
            <a:off x="4608513" y="4660900"/>
            <a:ext cx="6016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3296"/>
                </a:solidFill>
              </a:rPr>
              <a:t>next</a:t>
            </a:r>
          </a:p>
        </p:txBody>
      </p:sp>
      <p:sp>
        <p:nvSpPr>
          <p:cNvPr id="90132" name="Text Box 21"/>
          <p:cNvSpPr txBox="1">
            <a:spLocks noChangeArrowheads="1"/>
          </p:cNvSpPr>
          <p:nvPr/>
        </p:nvSpPr>
        <p:spPr bwMode="auto">
          <a:xfrm>
            <a:off x="3970338" y="4664075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3296"/>
                </a:solidFill>
              </a:rPr>
              <a:t>4</a:t>
            </a:r>
          </a:p>
        </p:txBody>
      </p:sp>
      <p:sp>
        <p:nvSpPr>
          <p:cNvPr id="97303" name="Line 23"/>
          <p:cNvSpPr>
            <a:spLocks noChangeShapeType="1"/>
          </p:cNvSpPr>
          <p:nvPr/>
        </p:nvSpPr>
        <p:spPr bwMode="auto">
          <a:xfrm>
            <a:off x="5305425" y="4816475"/>
            <a:ext cx="5476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34" name="Rectangle 24"/>
          <p:cNvSpPr>
            <a:spLocks noChangeArrowheads="1"/>
          </p:cNvSpPr>
          <p:nvPr/>
        </p:nvSpPr>
        <p:spPr bwMode="auto">
          <a:xfrm>
            <a:off x="5835650" y="4587875"/>
            <a:ext cx="1828800" cy="5334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90135" name="Line 25"/>
          <p:cNvSpPr>
            <a:spLocks noChangeShapeType="1"/>
          </p:cNvSpPr>
          <p:nvPr/>
        </p:nvSpPr>
        <p:spPr bwMode="auto">
          <a:xfrm flipV="1">
            <a:off x="6665913" y="45720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36" name="Text Box 26"/>
          <p:cNvSpPr txBox="1">
            <a:spLocks noChangeArrowheads="1"/>
          </p:cNvSpPr>
          <p:nvPr/>
        </p:nvSpPr>
        <p:spPr bwMode="auto">
          <a:xfrm>
            <a:off x="6611938" y="4645025"/>
            <a:ext cx="6016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3296"/>
                </a:solidFill>
              </a:rPr>
              <a:t>next</a:t>
            </a:r>
          </a:p>
        </p:txBody>
      </p:sp>
      <p:sp>
        <p:nvSpPr>
          <p:cNvPr id="90137" name="Text Box 27"/>
          <p:cNvSpPr txBox="1">
            <a:spLocks noChangeArrowheads="1"/>
          </p:cNvSpPr>
          <p:nvPr/>
        </p:nvSpPr>
        <p:spPr bwMode="auto">
          <a:xfrm>
            <a:off x="5943601" y="4664075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3296"/>
                </a:solidFill>
              </a:rPr>
              <a:t>6</a:t>
            </a:r>
          </a:p>
        </p:txBody>
      </p:sp>
      <p:sp>
        <p:nvSpPr>
          <p:cNvPr id="97308" name="Text Box 28"/>
          <p:cNvSpPr txBox="1">
            <a:spLocks noChangeArrowheads="1"/>
          </p:cNvSpPr>
          <p:nvPr/>
        </p:nvSpPr>
        <p:spPr bwMode="auto">
          <a:xfrm>
            <a:off x="4419601" y="4191001"/>
            <a:ext cx="479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FF0000"/>
                </a:solidFill>
              </a:rPr>
              <a:t>ptr</a:t>
            </a:r>
          </a:p>
        </p:txBody>
      </p:sp>
      <p:sp>
        <p:nvSpPr>
          <p:cNvPr id="90139" name="Text Box 30"/>
          <p:cNvSpPr txBox="1">
            <a:spLocks noChangeArrowheads="1"/>
          </p:cNvSpPr>
          <p:nvPr/>
        </p:nvSpPr>
        <p:spPr bwMode="auto">
          <a:xfrm>
            <a:off x="9067800" y="5622925"/>
            <a:ext cx="7239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3296"/>
                </a:solidFill>
              </a:rPr>
              <a:t>NULL</a:t>
            </a:r>
          </a:p>
        </p:txBody>
      </p:sp>
      <p:sp>
        <p:nvSpPr>
          <p:cNvPr id="90140" name="Line 32"/>
          <p:cNvSpPr>
            <a:spLocks noChangeShapeType="1"/>
          </p:cNvSpPr>
          <p:nvPr/>
        </p:nvSpPr>
        <p:spPr bwMode="auto">
          <a:xfrm>
            <a:off x="7315200" y="48006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313" name="Rectangle 33"/>
          <p:cNvSpPr>
            <a:spLocks noChangeArrowheads="1"/>
          </p:cNvSpPr>
          <p:nvPr/>
        </p:nvSpPr>
        <p:spPr bwMode="auto">
          <a:xfrm>
            <a:off x="4953000" y="5562600"/>
            <a:ext cx="1828800" cy="5334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97314" name="Line 34"/>
          <p:cNvSpPr>
            <a:spLocks noChangeShapeType="1"/>
          </p:cNvSpPr>
          <p:nvPr/>
        </p:nvSpPr>
        <p:spPr bwMode="auto">
          <a:xfrm flipV="1">
            <a:off x="5783263" y="5546725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315" name="Text Box 35"/>
          <p:cNvSpPr txBox="1">
            <a:spLocks noChangeArrowheads="1"/>
          </p:cNvSpPr>
          <p:nvPr/>
        </p:nvSpPr>
        <p:spPr bwMode="auto">
          <a:xfrm>
            <a:off x="5729288" y="5619750"/>
            <a:ext cx="6016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3296"/>
                </a:solidFill>
              </a:rPr>
              <a:t>next</a:t>
            </a:r>
          </a:p>
        </p:txBody>
      </p:sp>
      <p:sp>
        <p:nvSpPr>
          <p:cNvPr id="97316" name="Text Box 36"/>
          <p:cNvSpPr txBox="1">
            <a:spLocks noChangeArrowheads="1"/>
          </p:cNvSpPr>
          <p:nvPr/>
        </p:nvSpPr>
        <p:spPr bwMode="auto">
          <a:xfrm>
            <a:off x="5060951" y="5638800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3296"/>
                </a:solidFill>
              </a:rPr>
              <a:t>15</a:t>
            </a:r>
          </a:p>
        </p:txBody>
      </p:sp>
      <p:sp>
        <p:nvSpPr>
          <p:cNvPr id="97317" name="Line 37"/>
          <p:cNvSpPr>
            <a:spLocks noChangeShapeType="1"/>
          </p:cNvSpPr>
          <p:nvPr/>
        </p:nvSpPr>
        <p:spPr bwMode="auto">
          <a:xfrm>
            <a:off x="5181600" y="5029200"/>
            <a:ext cx="228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318" name="Line 38"/>
          <p:cNvSpPr>
            <a:spLocks noChangeShapeType="1"/>
          </p:cNvSpPr>
          <p:nvPr/>
        </p:nvSpPr>
        <p:spPr bwMode="auto">
          <a:xfrm flipV="1">
            <a:off x="6019800" y="5105400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319" name="Text Box 39"/>
          <p:cNvSpPr txBox="1">
            <a:spLocks noChangeArrowheads="1"/>
          </p:cNvSpPr>
          <p:nvPr/>
        </p:nvSpPr>
        <p:spPr bwMode="auto">
          <a:xfrm>
            <a:off x="4083050" y="5622925"/>
            <a:ext cx="8509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i="1">
                <a:solidFill>
                  <a:srgbClr val="FF0000"/>
                </a:solidFill>
              </a:rPr>
              <a:t>newptr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2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7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7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7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7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7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7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7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7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7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7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7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7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7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7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7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7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7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7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97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97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97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97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08" grpId="0"/>
      <p:bldP spid="97313" grpId="0" animBg="1"/>
      <p:bldP spid="97315" grpId="0"/>
      <p:bldP spid="97316" grpId="0"/>
      <p:bldP spid="973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800"/>
              <a:t>Delete an element from the list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/>
              <a:t>Suppose you want to delete the node with data = </a:t>
            </a:r>
            <a:r>
              <a:rPr lang="en-US" altLang="en-US" sz="2000"/>
              <a:t>‘</a:t>
            </a:r>
            <a:r>
              <a:rPr lang="en-US" altLang="en-US" sz="2000" i="1" err="1">
                <a:solidFill>
                  <a:srgbClr val="FF0000"/>
                </a:solidFill>
              </a:rPr>
              <a:t>ValueToDelete</a:t>
            </a:r>
            <a:r>
              <a:rPr lang="en-US" altLang="en-US" sz="2000"/>
              <a:t>’</a:t>
            </a:r>
            <a:r>
              <a:rPr lang="en-US" altLang="en-US" sz="2800">
                <a:solidFill>
                  <a:srgbClr val="003296"/>
                </a:solidFill>
              </a:rPr>
              <a:t> </a:t>
            </a:r>
            <a:endParaRPr lang="en-US" altLang="en-US" sz="2400">
              <a:solidFill>
                <a:srgbClr val="003296"/>
              </a:solidFill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003296"/>
                </a:solidFill>
              </a:rPr>
              <a:t>	node *</a:t>
            </a:r>
            <a:r>
              <a:rPr lang="en-US" altLang="en-US" err="1">
                <a:solidFill>
                  <a:srgbClr val="003296"/>
                </a:solidFill>
              </a:rPr>
              <a:t>prev</a:t>
            </a:r>
            <a:r>
              <a:rPr lang="en-US" altLang="en-US">
                <a:solidFill>
                  <a:srgbClr val="003296"/>
                </a:solidFill>
              </a:rPr>
              <a:t>=head;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003296"/>
                </a:solidFill>
              </a:rPr>
              <a:t>	for(node *</a:t>
            </a:r>
            <a:r>
              <a:rPr lang="en-US" altLang="en-US" i="1" err="1">
                <a:solidFill>
                  <a:srgbClr val="003296"/>
                </a:solidFill>
              </a:rPr>
              <a:t>ptr</a:t>
            </a:r>
            <a:r>
              <a:rPr lang="en-US" altLang="en-US">
                <a:solidFill>
                  <a:srgbClr val="003296"/>
                </a:solidFill>
              </a:rPr>
              <a:t>=</a:t>
            </a:r>
            <a:r>
              <a:rPr lang="en-US" altLang="en-US" i="1" err="1">
                <a:solidFill>
                  <a:srgbClr val="003296"/>
                </a:solidFill>
              </a:rPr>
              <a:t>prev</a:t>
            </a:r>
            <a:r>
              <a:rPr lang="en-US" altLang="en-US">
                <a:solidFill>
                  <a:srgbClr val="003296"/>
                </a:solidFill>
              </a:rPr>
              <a:t>-&gt;</a:t>
            </a:r>
            <a:r>
              <a:rPr lang="en-US" altLang="en-US" i="1">
                <a:solidFill>
                  <a:srgbClr val="003296"/>
                </a:solidFill>
              </a:rPr>
              <a:t>next</a:t>
            </a:r>
            <a:r>
              <a:rPr lang="en-US" altLang="en-US">
                <a:solidFill>
                  <a:srgbClr val="003296"/>
                </a:solidFill>
              </a:rPr>
              <a:t>; </a:t>
            </a:r>
            <a:r>
              <a:rPr lang="en-US" altLang="en-US" i="1" err="1">
                <a:solidFill>
                  <a:srgbClr val="003296"/>
                </a:solidFill>
              </a:rPr>
              <a:t>ptr</a:t>
            </a:r>
            <a:r>
              <a:rPr lang="en-US" altLang="en-US">
                <a:solidFill>
                  <a:srgbClr val="003296"/>
                </a:solidFill>
              </a:rPr>
              <a:t>!=NULL; </a:t>
            </a:r>
            <a:r>
              <a:rPr lang="en-US" altLang="en-US" i="1" err="1">
                <a:solidFill>
                  <a:srgbClr val="003296"/>
                </a:solidFill>
              </a:rPr>
              <a:t>ptr</a:t>
            </a:r>
            <a:r>
              <a:rPr lang="en-US" altLang="en-US">
                <a:solidFill>
                  <a:srgbClr val="003296"/>
                </a:solidFill>
              </a:rPr>
              <a:t>=</a:t>
            </a:r>
            <a:r>
              <a:rPr lang="en-US" altLang="en-US" i="1" err="1">
                <a:solidFill>
                  <a:srgbClr val="003296"/>
                </a:solidFill>
              </a:rPr>
              <a:t>ptr</a:t>
            </a:r>
            <a:r>
              <a:rPr lang="en-US" altLang="en-US">
                <a:solidFill>
                  <a:srgbClr val="003296"/>
                </a:solidFill>
              </a:rPr>
              <a:t>-&gt;next){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003296"/>
                </a:solidFill>
              </a:rPr>
              <a:t>	if(</a:t>
            </a:r>
            <a:r>
              <a:rPr lang="en-US" altLang="en-US" i="1" err="1">
                <a:solidFill>
                  <a:srgbClr val="003296"/>
                </a:solidFill>
              </a:rPr>
              <a:t>ptr</a:t>
            </a:r>
            <a:r>
              <a:rPr lang="en-US" altLang="en-US">
                <a:solidFill>
                  <a:srgbClr val="003296"/>
                </a:solidFill>
              </a:rPr>
              <a:t>-&gt;</a:t>
            </a:r>
            <a:r>
              <a:rPr lang="en-US" altLang="en-US" i="1">
                <a:solidFill>
                  <a:srgbClr val="003296"/>
                </a:solidFill>
              </a:rPr>
              <a:t>data </a:t>
            </a:r>
            <a:r>
              <a:rPr lang="en-US" altLang="en-US">
                <a:solidFill>
                  <a:srgbClr val="003296"/>
                </a:solidFill>
              </a:rPr>
              <a:t>== </a:t>
            </a:r>
            <a:r>
              <a:rPr lang="en-US" altLang="en-US" i="1" err="1">
                <a:solidFill>
                  <a:srgbClr val="003296"/>
                </a:solidFill>
              </a:rPr>
              <a:t>ValueToDelete</a:t>
            </a:r>
            <a:r>
              <a:rPr lang="en-US" altLang="en-US">
                <a:solidFill>
                  <a:srgbClr val="003296"/>
                </a:solidFill>
              </a:rPr>
              <a:t>)</a:t>
            </a:r>
            <a:r>
              <a:rPr lang="en-US" altLang="en-US">
                <a:solidFill>
                  <a:srgbClr val="FF0000"/>
                </a:solidFill>
              </a:rPr>
              <a:t> </a:t>
            </a:r>
            <a:r>
              <a:rPr lang="en-US" altLang="en-US" sz="1800">
                <a:solidFill>
                  <a:srgbClr val="FF0000"/>
                </a:solidFill>
              </a:rPr>
              <a:t>// </a:t>
            </a:r>
            <a:r>
              <a:rPr lang="en-US" altLang="en-US" sz="2000" err="1">
                <a:solidFill>
                  <a:srgbClr val="FF0000"/>
                </a:solidFill>
              </a:rPr>
              <a:t>e.g</a:t>
            </a:r>
            <a:r>
              <a:rPr lang="en-US" altLang="en-US" sz="2000">
                <a:solidFill>
                  <a:srgbClr val="FF0000"/>
                </a:solidFill>
              </a:rPr>
              <a:t> </a:t>
            </a:r>
            <a:r>
              <a:rPr lang="en-US" altLang="en-US" sz="2000" i="1" err="1">
                <a:solidFill>
                  <a:srgbClr val="FF0000"/>
                </a:solidFill>
              </a:rPr>
              <a:t>ValueToDelete</a:t>
            </a:r>
            <a:r>
              <a:rPr lang="en-US" altLang="en-US" sz="2000">
                <a:solidFill>
                  <a:srgbClr val="FF0000"/>
                </a:solidFill>
              </a:rPr>
              <a:t> = 6;</a:t>
            </a:r>
            <a:endParaRPr lang="en-US" altLang="en-US">
              <a:solidFill>
                <a:srgbClr val="003296"/>
              </a:solidFill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003296"/>
                </a:solidFill>
              </a:rPr>
              <a:t>	   {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003296"/>
                </a:solidFill>
              </a:rPr>
              <a:t>	   </a:t>
            </a:r>
            <a:r>
              <a:rPr lang="en-US" altLang="en-US" i="1" err="1">
                <a:solidFill>
                  <a:srgbClr val="003296"/>
                </a:solidFill>
              </a:rPr>
              <a:t>prev</a:t>
            </a:r>
            <a:r>
              <a:rPr lang="en-US" altLang="en-US">
                <a:solidFill>
                  <a:srgbClr val="003296"/>
                </a:solidFill>
              </a:rPr>
              <a:t>-&gt;</a:t>
            </a:r>
            <a:r>
              <a:rPr lang="en-US" altLang="en-US" i="1">
                <a:solidFill>
                  <a:srgbClr val="003296"/>
                </a:solidFill>
              </a:rPr>
              <a:t>next</a:t>
            </a:r>
            <a:r>
              <a:rPr lang="en-US" altLang="en-US">
                <a:solidFill>
                  <a:srgbClr val="003296"/>
                </a:solidFill>
              </a:rPr>
              <a:t>=</a:t>
            </a:r>
            <a:r>
              <a:rPr lang="en-US" altLang="en-US" i="1" err="1">
                <a:solidFill>
                  <a:srgbClr val="003296"/>
                </a:solidFill>
              </a:rPr>
              <a:t>ptr</a:t>
            </a:r>
            <a:r>
              <a:rPr lang="en-US" altLang="en-US">
                <a:solidFill>
                  <a:srgbClr val="003296"/>
                </a:solidFill>
              </a:rPr>
              <a:t>-&gt;</a:t>
            </a:r>
            <a:r>
              <a:rPr lang="en-US" altLang="en-US" i="1">
                <a:solidFill>
                  <a:srgbClr val="003296"/>
                </a:solidFill>
              </a:rPr>
              <a:t>next</a:t>
            </a:r>
            <a:r>
              <a:rPr lang="en-US" altLang="en-US">
                <a:solidFill>
                  <a:srgbClr val="003296"/>
                </a:solidFill>
              </a:rPr>
              <a:t>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003296"/>
                </a:solidFill>
              </a:rPr>
              <a:t>	   free(</a:t>
            </a:r>
            <a:r>
              <a:rPr lang="en-US" altLang="en-US" i="1" err="1">
                <a:solidFill>
                  <a:srgbClr val="003296"/>
                </a:solidFill>
              </a:rPr>
              <a:t>ptr</a:t>
            </a:r>
            <a:r>
              <a:rPr lang="en-US" altLang="en-US">
                <a:solidFill>
                  <a:srgbClr val="003296"/>
                </a:solidFill>
              </a:rPr>
              <a:t>);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003296"/>
                </a:solidFill>
              </a:rPr>
              <a:t>	   return;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003296"/>
                </a:solidFill>
              </a:rPr>
              <a:t>	   }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003296"/>
                </a:solidFill>
              </a:rPr>
              <a:t>	   </a:t>
            </a:r>
            <a:r>
              <a:rPr lang="en-US" altLang="en-US" i="1" err="1">
                <a:solidFill>
                  <a:srgbClr val="003296"/>
                </a:solidFill>
              </a:rPr>
              <a:t>prev</a:t>
            </a:r>
            <a:r>
              <a:rPr lang="en-US" altLang="en-US">
                <a:solidFill>
                  <a:srgbClr val="003296"/>
                </a:solidFill>
              </a:rPr>
              <a:t>=</a:t>
            </a:r>
            <a:r>
              <a:rPr lang="en-US" altLang="en-US" i="1" err="1">
                <a:solidFill>
                  <a:srgbClr val="003296"/>
                </a:solidFill>
              </a:rPr>
              <a:t>prev</a:t>
            </a:r>
            <a:r>
              <a:rPr lang="en-US" altLang="en-US">
                <a:solidFill>
                  <a:srgbClr val="003296"/>
                </a:solidFill>
              </a:rPr>
              <a:t>-&gt;</a:t>
            </a:r>
            <a:r>
              <a:rPr lang="en-US" altLang="en-US" i="1">
                <a:solidFill>
                  <a:srgbClr val="003296"/>
                </a:solidFill>
              </a:rPr>
              <a:t>next</a:t>
            </a:r>
            <a:r>
              <a:rPr lang="en-US" altLang="en-US">
                <a:solidFill>
                  <a:srgbClr val="003296"/>
                </a:solidFill>
              </a:rPr>
              <a:t>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003296"/>
                </a:solidFill>
              </a:rPr>
              <a:t>	}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003296"/>
                </a:solidFill>
              </a:rPr>
              <a:t>     </a:t>
            </a:r>
          </a:p>
        </p:txBody>
      </p:sp>
      <p:sp>
        <p:nvSpPr>
          <p:cNvPr id="96260" name="Rectangle 5"/>
          <p:cNvSpPr>
            <a:spLocks noChangeArrowheads="1"/>
          </p:cNvSpPr>
          <p:nvPr/>
        </p:nvSpPr>
        <p:spPr bwMode="auto">
          <a:xfrm>
            <a:off x="2209801" y="5685553"/>
            <a:ext cx="1828800" cy="5334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96261" name="Line 6"/>
          <p:cNvSpPr>
            <a:spLocks noChangeShapeType="1"/>
          </p:cNvSpPr>
          <p:nvPr/>
        </p:nvSpPr>
        <p:spPr bwMode="auto">
          <a:xfrm flipV="1">
            <a:off x="3062289" y="5685553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62" name="Rectangle 8"/>
          <p:cNvSpPr>
            <a:spLocks noChangeArrowheads="1"/>
          </p:cNvSpPr>
          <p:nvPr/>
        </p:nvSpPr>
        <p:spPr bwMode="auto">
          <a:xfrm>
            <a:off x="8534401" y="5701428"/>
            <a:ext cx="1828800" cy="5334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96263" name="Line 9"/>
          <p:cNvSpPr>
            <a:spLocks noChangeShapeType="1"/>
          </p:cNvSpPr>
          <p:nvPr/>
        </p:nvSpPr>
        <p:spPr bwMode="auto">
          <a:xfrm flipV="1">
            <a:off x="9386889" y="5701428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64" name="Text Box 10"/>
          <p:cNvSpPr txBox="1">
            <a:spLocks noChangeArrowheads="1"/>
          </p:cNvSpPr>
          <p:nvPr/>
        </p:nvSpPr>
        <p:spPr bwMode="auto">
          <a:xfrm>
            <a:off x="8670927" y="5777628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3296"/>
                </a:solidFill>
              </a:rPr>
              <a:t>10</a:t>
            </a:r>
          </a:p>
        </p:txBody>
      </p:sp>
      <p:sp>
        <p:nvSpPr>
          <p:cNvPr id="96265" name="Text Box 11"/>
          <p:cNvSpPr txBox="1">
            <a:spLocks noChangeArrowheads="1"/>
          </p:cNvSpPr>
          <p:nvPr/>
        </p:nvSpPr>
        <p:spPr bwMode="auto">
          <a:xfrm>
            <a:off x="9372602" y="5777628"/>
            <a:ext cx="6016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3296"/>
                </a:solidFill>
              </a:rPr>
              <a:t>next</a:t>
            </a:r>
          </a:p>
        </p:txBody>
      </p:sp>
      <p:sp>
        <p:nvSpPr>
          <p:cNvPr id="96266" name="Text Box 13"/>
          <p:cNvSpPr txBox="1">
            <a:spLocks noChangeArrowheads="1"/>
          </p:cNvSpPr>
          <p:nvPr/>
        </p:nvSpPr>
        <p:spPr bwMode="auto">
          <a:xfrm>
            <a:off x="3008314" y="5758578"/>
            <a:ext cx="6016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3296"/>
                </a:solidFill>
              </a:rPr>
              <a:t>next</a:t>
            </a:r>
          </a:p>
        </p:txBody>
      </p:sp>
      <p:sp>
        <p:nvSpPr>
          <p:cNvPr id="96268" name="Text Box 15"/>
          <p:cNvSpPr txBox="1">
            <a:spLocks noChangeArrowheads="1"/>
          </p:cNvSpPr>
          <p:nvPr/>
        </p:nvSpPr>
        <p:spPr bwMode="auto">
          <a:xfrm>
            <a:off x="2370139" y="5761753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3296"/>
                </a:solidFill>
              </a:rPr>
              <a:t>2</a:t>
            </a:r>
          </a:p>
        </p:txBody>
      </p:sp>
      <p:sp>
        <p:nvSpPr>
          <p:cNvPr id="96269" name="Line 17"/>
          <p:cNvSpPr>
            <a:spLocks noChangeShapeType="1"/>
          </p:cNvSpPr>
          <p:nvPr/>
        </p:nvSpPr>
        <p:spPr bwMode="auto">
          <a:xfrm>
            <a:off x="3657601" y="5930028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70" name="Text Box 18"/>
          <p:cNvSpPr txBox="1">
            <a:spLocks noChangeArrowheads="1"/>
          </p:cNvSpPr>
          <p:nvPr/>
        </p:nvSpPr>
        <p:spPr bwMode="auto">
          <a:xfrm>
            <a:off x="4305302" y="5777628"/>
            <a:ext cx="777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3296"/>
                </a:solidFill>
              </a:rPr>
              <a:t>NULL</a:t>
            </a:r>
          </a:p>
        </p:txBody>
      </p:sp>
      <p:sp>
        <p:nvSpPr>
          <p:cNvPr id="96271" name="Rectangle 19"/>
          <p:cNvSpPr>
            <a:spLocks noChangeArrowheads="1"/>
          </p:cNvSpPr>
          <p:nvPr/>
        </p:nvSpPr>
        <p:spPr bwMode="auto">
          <a:xfrm>
            <a:off x="4343401" y="5701428"/>
            <a:ext cx="1828800" cy="5334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96272" name="Line 20"/>
          <p:cNvSpPr>
            <a:spLocks noChangeShapeType="1"/>
          </p:cNvSpPr>
          <p:nvPr/>
        </p:nvSpPr>
        <p:spPr bwMode="auto">
          <a:xfrm flipV="1">
            <a:off x="5195889" y="5701428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73" name="Text Box 21"/>
          <p:cNvSpPr txBox="1">
            <a:spLocks noChangeArrowheads="1"/>
          </p:cNvSpPr>
          <p:nvPr/>
        </p:nvSpPr>
        <p:spPr bwMode="auto">
          <a:xfrm>
            <a:off x="5141914" y="5774453"/>
            <a:ext cx="6016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3296"/>
                </a:solidFill>
              </a:rPr>
              <a:t>next</a:t>
            </a:r>
          </a:p>
        </p:txBody>
      </p:sp>
      <p:sp>
        <p:nvSpPr>
          <p:cNvPr id="96274" name="Text Box 22"/>
          <p:cNvSpPr txBox="1">
            <a:spLocks noChangeArrowheads="1"/>
          </p:cNvSpPr>
          <p:nvPr/>
        </p:nvSpPr>
        <p:spPr bwMode="auto">
          <a:xfrm>
            <a:off x="4503739" y="5777628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3296"/>
                </a:solidFill>
              </a:rPr>
              <a:t>4</a:t>
            </a:r>
          </a:p>
        </p:txBody>
      </p:sp>
      <p:sp>
        <p:nvSpPr>
          <p:cNvPr id="43027" name="Line 25"/>
          <p:cNvSpPr>
            <a:spLocks noChangeShapeType="1"/>
          </p:cNvSpPr>
          <p:nvPr/>
        </p:nvSpPr>
        <p:spPr bwMode="auto">
          <a:xfrm>
            <a:off x="5838826" y="5930028"/>
            <a:ext cx="5476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8" name="Rectangle 27"/>
          <p:cNvSpPr>
            <a:spLocks noChangeArrowheads="1"/>
          </p:cNvSpPr>
          <p:nvPr/>
        </p:nvSpPr>
        <p:spPr bwMode="auto">
          <a:xfrm>
            <a:off x="6369051" y="5701428"/>
            <a:ext cx="1828800" cy="5334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43029" name="Line 28"/>
          <p:cNvSpPr>
            <a:spLocks noChangeShapeType="1"/>
          </p:cNvSpPr>
          <p:nvPr/>
        </p:nvSpPr>
        <p:spPr bwMode="auto">
          <a:xfrm flipV="1">
            <a:off x="7199314" y="5685553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0" name="Text Box 29"/>
          <p:cNvSpPr txBox="1">
            <a:spLocks noChangeArrowheads="1"/>
          </p:cNvSpPr>
          <p:nvPr/>
        </p:nvSpPr>
        <p:spPr bwMode="auto">
          <a:xfrm>
            <a:off x="7145339" y="5758578"/>
            <a:ext cx="6016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3296"/>
                </a:solidFill>
              </a:rPr>
              <a:t>next</a:t>
            </a:r>
          </a:p>
        </p:txBody>
      </p:sp>
      <p:sp>
        <p:nvSpPr>
          <p:cNvPr id="43031" name="Text Box 30"/>
          <p:cNvSpPr txBox="1">
            <a:spLocks noChangeArrowheads="1"/>
          </p:cNvSpPr>
          <p:nvPr/>
        </p:nvSpPr>
        <p:spPr bwMode="auto">
          <a:xfrm>
            <a:off x="6477002" y="5777628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3296"/>
                </a:solidFill>
              </a:rPr>
              <a:t>6</a:t>
            </a:r>
          </a:p>
        </p:txBody>
      </p:sp>
      <p:sp>
        <p:nvSpPr>
          <p:cNvPr id="43032" name="Line 23"/>
          <p:cNvSpPr>
            <a:spLocks noChangeShapeType="1"/>
          </p:cNvSpPr>
          <p:nvPr/>
        </p:nvSpPr>
        <p:spPr bwMode="auto">
          <a:xfrm>
            <a:off x="7848601" y="5914153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3" name="Text Box 26"/>
          <p:cNvSpPr txBox="1">
            <a:spLocks noChangeArrowheads="1"/>
          </p:cNvSpPr>
          <p:nvPr/>
        </p:nvSpPr>
        <p:spPr bwMode="auto">
          <a:xfrm>
            <a:off x="7064377" y="5212479"/>
            <a:ext cx="479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ptr</a:t>
            </a:r>
          </a:p>
        </p:txBody>
      </p:sp>
      <p:sp>
        <p:nvSpPr>
          <p:cNvPr id="43034" name="Text Box 36"/>
          <p:cNvSpPr txBox="1">
            <a:spLocks noChangeArrowheads="1"/>
          </p:cNvSpPr>
          <p:nvPr/>
        </p:nvSpPr>
        <p:spPr bwMode="auto">
          <a:xfrm>
            <a:off x="4800602" y="5212479"/>
            <a:ext cx="677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prev</a:t>
            </a:r>
          </a:p>
        </p:txBody>
      </p:sp>
      <p:cxnSp>
        <p:nvCxnSpPr>
          <p:cNvPr id="49" name="Straight Connector 48"/>
          <p:cNvCxnSpPr/>
          <p:nvPr/>
        </p:nvCxnSpPr>
        <p:spPr>
          <a:xfrm>
            <a:off x="5821364" y="5075953"/>
            <a:ext cx="301625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5400000" flipH="1" flipV="1">
            <a:off x="5518152" y="5380754"/>
            <a:ext cx="609600" cy="31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5400000">
            <a:off x="8519321" y="5394248"/>
            <a:ext cx="639763" cy="317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6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5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5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43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43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43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43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43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43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43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43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43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43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43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43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43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43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5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5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28" grpId="0" animBg="1"/>
      <p:bldP spid="43030" grpId="0"/>
      <p:bldP spid="43031" grpId="0"/>
      <p:bldP spid="43033" grpId="0"/>
      <p:bldP spid="43033" grpId="1"/>
      <p:bldP spid="4303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800" dirty="0"/>
              <a:t>Delete first node from the list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1800" b="1"/>
              <a:t>Delete the head node from the list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solidFill>
                  <a:srgbClr val="003296"/>
                </a:solidFill>
              </a:rPr>
              <a:t>	</a:t>
            </a:r>
            <a:r>
              <a:rPr lang="en-US" altLang="en-US" sz="1600">
                <a:solidFill>
                  <a:srgbClr val="003296"/>
                </a:solidFill>
              </a:rPr>
              <a:t> node *</a:t>
            </a:r>
            <a:r>
              <a:rPr lang="en-US" altLang="en-US" sz="1600" err="1">
                <a:solidFill>
                  <a:srgbClr val="003296"/>
                </a:solidFill>
              </a:rPr>
              <a:t>prev</a:t>
            </a:r>
            <a:r>
              <a:rPr lang="en-US" altLang="en-US" sz="1600">
                <a:solidFill>
                  <a:srgbClr val="003296"/>
                </a:solidFill>
              </a:rPr>
              <a:t>=head;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3296"/>
                </a:solidFill>
              </a:rPr>
              <a:t>     if(head-&gt;data ==</a:t>
            </a:r>
            <a:r>
              <a:rPr lang="en-US" altLang="en-US" sz="2000" i="1">
                <a:solidFill>
                  <a:srgbClr val="003296"/>
                </a:solidFill>
              </a:rPr>
              <a:t> </a:t>
            </a:r>
            <a:r>
              <a:rPr lang="en-US" altLang="en-US" sz="2000" i="1" err="1">
                <a:solidFill>
                  <a:srgbClr val="003296"/>
                </a:solidFill>
              </a:rPr>
              <a:t>ValueToDelete</a:t>
            </a:r>
            <a:r>
              <a:rPr lang="en-US" altLang="en-US" sz="2000">
                <a:solidFill>
                  <a:srgbClr val="003296"/>
                </a:solidFill>
              </a:rPr>
              <a:t>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3296"/>
                </a:solidFill>
              </a:rPr>
              <a:t>	   {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3296"/>
                </a:solidFill>
              </a:rPr>
              <a:t>	   head=head-&gt;next;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3296"/>
                </a:solidFill>
              </a:rPr>
              <a:t>	   delete(</a:t>
            </a:r>
            <a:r>
              <a:rPr lang="en-US" altLang="en-US" sz="2000" err="1">
                <a:solidFill>
                  <a:srgbClr val="003296"/>
                </a:solidFill>
              </a:rPr>
              <a:t>prev</a:t>
            </a:r>
            <a:r>
              <a:rPr lang="en-US" altLang="en-US" sz="2000">
                <a:solidFill>
                  <a:srgbClr val="003296"/>
                </a:solidFill>
              </a:rPr>
              <a:t>);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3296"/>
                </a:solidFill>
              </a:rPr>
              <a:t>        return;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3296"/>
                </a:solidFill>
              </a:rPr>
              <a:t>	   }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003296"/>
                </a:solidFill>
              </a:rPr>
              <a:t>	</a:t>
            </a:r>
            <a:r>
              <a:rPr lang="en-US" altLang="en-US" sz="1600">
                <a:solidFill>
                  <a:srgbClr val="00B0F0"/>
                </a:solidFill>
              </a:rPr>
              <a:t>for(node *</a:t>
            </a:r>
            <a:r>
              <a:rPr lang="en-US" altLang="en-US" sz="1600" err="1">
                <a:solidFill>
                  <a:srgbClr val="00B0F0"/>
                </a:solidFill>
              </a:rPr>
              <a:t>ptr</a:t>
            </a:r>
            <a:r>
              <a:rPr lang="en-US" altLang="en-US" sz="1600">
                <a:solidFill>
                  <a:srgbClr val="00B0F0"/>
                </a:solidFill>
              </a:rPr>
              <a:t>=</a:t>
            </a:r>
            <a:r>
              <a:rPr lang="en-US" altLang="en-US" sz="1600" err="1">
                <a:solidFill>
                  <a:srgbClr val="00B0F0"/>
                </a:solidFill>
              </a:rPr>
              <a:t>prev</a:t>
            </a:r>
            <a:r>
              <a:rPr lang="en-US" altLang="en-US" sz="1600">
                <a:solidFill>
                  <a:srgbClr val="00B0F0"/>
                </a:solidFill>
              </a:rPr>
              <a:t>-&gt;next; </a:t>
            </a:r>
            <a:r>
              <a:rPr lang="en-US" altLang="en-US" sz="1600" err="1">
                <a:solidFill>
                  <a:srgbClr val="00B0F0"/>
                </a:solidFill>
              </a:rPr>
              <a:t>ptr</a:t>
            </a:r>
            <a:r>
              <a:rPr lang="en-US" altLang="en-US" sz="1600">
                <a:solidFill>
                  <a:srgbClr val="00B0F0"/>
                </a:solidFill>
              </a:rPr>
              <a:t>!=NULL; </a:t>
            </a:r>
            <a:r>
              <a:rPr lang="en-US" altLang="en-US" sz="1600" err="1">
                <a:solidFill>
                  <a:srgbClr val="00B0F0"/>
                </a:solidFill>
              </a:rPr>
              <a:t>ptr</a:t>
            </a:r>
            <a:r>
              <a:rPr lang="en-US" altLang="en-US" sz="1600">
                <a:solidFill>
                  <a:srgbClr val="00B0F0"/>
                </a:solidFill>
              </a:rPr>
              <a:t>=</a:t>
            </a:r>
            <a:r>
              <a:rPr lang="en-US" altLang="en-US" sz="1600" err="1">
                <a:solidFill>
                  <a:srgbClr val="00B0F0"/>
                </a:solidFill>
              </a:rPr>
              <a:t>ptr</a:t>
            </a:r>
            <a:r>
              <a:rPr lang="en-US" altLang="en-US" sz="1600">
                <a:solidFill>
                  <a:srgbClr val="00B0F0"/>
                </a:solidFill>
              </a:rPr>
              <a:t>-&gt;next){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00B0F0"/>
                </a:solidFill>
              </a:rPr>
              <a:t>	if(</a:t>
            </a:r>
            <a:r>
              <a:rPr lang="en-US" altLang="en-US" sz="1600" err="1">
                <a:solidFill>
                  <a:srgbClr val="00B0F0"/>
                </a:solidFill>
              </a:rPr>
              <a:t>ptr</a:t>
            </a:r>
            <a:r>
              <a:rPr lang="en-US" altLang="en-US" sz="1600">
                <a:solidFill>
                  <a:srgbClr val="00B0F0"/>
                </a:solidFill>
              </a:rPr>
              <a:t>-&gt;value==Value)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00B0F0"/>
                </a:solidFill>
              </a:rPr>
              <a:t>	   {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00B0F0"/>
                </a:solidFill>
              </a:rPr>
              <a:t>	   </a:t>
            </a:r>
            <a:r>
              <a:rPr lang="en-US" altLang="en-US" sz="1600" err="1">
                <a:solidFill>
                  <a:srgbClr val="00B0F0"/>
                </a:solidFill>
              </a:rPr>
              <a:t>prev</a:t>
            </a:r>
            <a:r>
              <a:rPr lang="en-US" altLang="en-US" sz="1600">
                <a:solidFill>
                  <a:srgbClr val="00B0F0"/>
                </a:solidFill>
              </a:rPr>
              <a:t>-&gt;next=</a:t>
            </a:r>
            <a:r>
              <a:rPr lang="en-US" altLang="en-US" sz="1600" err="1">
                <a:solidFill>
                  <a:srgbClr val="00B0F0"/>
                </a:solidFill>
              </a:rPr>
              <a:t>ptr</a:t>
            </a:r>
            <a:r>
              <a:rPr lang="en-US" altLang="en-US" sz="1600">
                <a:solidFill>
                  <a:srgbClr val="00B0F0"/>
                </a:solidFill>
              </a:rPr>
              <a:t>-&gt;next;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00B0F0"/>
                </a:solidFill>
              </a:rPr>
              <a:t>	   delete(</a:t>
            </a:r>
            <a:r>
              <a:rPr lang="en-US" altLang="en-US" sz="1600" err="1">
                <a:solidFill>
                  <a:srgbClr val="00B0F0"/>
                </a:solidFill>
              </a:rPr>
              <a:t>ptr</a:t>
            </a:r>
            <a:r>
              <a:rPr lang="en-US" altLang="en-US" sz="1600">
                <a:solidFill>
                  <a:srgbClr val="00B0F0"/>
                </a:solidFill>
              </a:rPr>
              <a:t>);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00B0F0"/>
                </a:solidFill>
              </a:rPr>
              <a:t>	   return;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00B0F0"/>
                </a:solidFill>
              </a:rPr>
              <a:t>	   }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00B0F0"/>
                </a:solidFill>
              </a:rPr>
              <a:t>	   </a:t>
            </a:r>
            <a:r>
              <a:rPr lang="en-US" altLang="en-US" sz="1600" err="1">
                <a:solidFill>
                  <a:srgbClr val="00B0F0"/>
                </a:solidFill>
              </a:rPr>
              <a:t>prev</a:t>
            </a:r>
            <a:r>
              <a:rPr lang="en-US" altLang="en-US" sz="1600">
                <a:solidFill>
                  <a:srgbClr val="00B0F0"/>
                </a:solidFill>
              </a:rPr>
              <a:t>=</a:t>
            </a:r>
            <a:r>
              <a:rPr lang="en-US" altLang="en-US" sz="1600" err="1">
                <a:solidFill>
                  <a:srgbClr val="00B0F0"/>
                </a:solidFill>
              </a:rPr>
              <a:t>prev</a:t>
            </a:r>
            <a:r>
              <a:rPr lang="en-US" altLang="en-US" sz="1600">
                <a:solidFill>
                  <a:srgbClr val="00B0F0"/>
                </a:solidFill>
              </a:rPr>
              <a:t>-&gt;next;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00B0F0"/>
                </a:solidFill>
              </a:rPr>
              <a:t>	}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003296"/>
                </a:solidFill>
              </a:rPr>
              <a:t>     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4176714" y="5101074"/>
            <a:ext cx="749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head</a:t>
            </a: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3706814" y="5497948"/>
            <a:ext cx="1828800" cy="5334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44038" name="Line 6"/>
          <p:cNvSpPr>
            <a:spLocks noChangeShapeType="1"/>
          </p:cNvSpPr>
          <p:nvPr/>
        </p:nvSpPr>
        <p:spPr bwMode="auto">
          <a:xfrm flipV="1">
            <a:off x="4559302" y="5497948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11" name="Rectangle 8"/>
          <p:cNvSpPr>
            <a:spLocks noChangeArrowheads="1"/>
          </p:cNvSpPr>
          <p:nvPr/>
        </p:nvSpPr>
        <p:spPr bwMode="auto">
          <a:xfrm>
            <a:off x="10031414" y="5513823"/>
            <a:ext cx="1828800" cy="5334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98312" name="Line 9"/>
          <p:cNvSpPr>
            <a:spLocks noChangeShapeType="1"/>
          </p:cNvSpPr>
          <p:nvPr/>
        </p:nvSpPr>
        <p:spPr bwMode="auto">
          <a:xfrm flipV="1">
            <a:off x="10883902" y="5513823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13" name="Text Box 10"/>
          <p:cNvSpPr txBox="1">
            <a:spLocks noChangeArrowheads="1"/>
          </p:cNvSpPr>
          <p:nvPr/>
        </p:nvSpPr>
        <p:spPr bwMode="auto">
          <a:xfrm>
            <a:off x="10167940" y="5590023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3296"/>
                </a:solidFill>
              </a:rPr>
              <a:t>10</a:t>
            </a:r>
          </a:p>
        </p:txBody>
      </p:sp>
      <p:sp>
        <p:nvSpPr>
          <p:cNvPr id="98314" name="Text Box 11"/>
          <p:cNvSpPr txBox="1">
            <a:spLocks noChangeArrowheads="1"/>
          </p:cNvSpPr>
          <p:nvPr/>
        </p:nvSpPr>
        <p:spPr bwMode="auto">
          <a:xfrm>
            <a:off x="10869615" y="5590023"/>
            <a:ext cx="6016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3296"/>
                </a:solidFill>
              </a:rPr>
              <a:t>next</a:t>
            </a:r>
          </a:p>
        </p:txBody>
      </p:sp>
      <p:sp>
        <p:nvSpPr>
          <p:cNvPr id="44044" name="Text Box 13"/>
          <p:cNvSpPr txBox="1">
            <a:spLocks noChangeArrowheads="1"/>
          </p:cNvSpPr>
          <p:nvPr/>
        </p:nvSpPr>
        <p:spPr bwMode="auto">
          <a:xfrm>
            <a:off x="4505327" y="5570973"/>
            <a:ext cx="6016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3296"/>
                </a:solidFill>
              </a:rPr>
              <a:t>next</a:t>
            </a:r>
          </a:p>
        </p:txBody>
      </p:sp>
      <p:sp>
        <p:nvSpPr>
          <p:cNvPr id="44046" name="Text Box 15"/>
          <p:cNvSpPr txBox="1">
            <a:spLocks noChangeArrowheads="1"/>
          </p:cNvSpPr>
          <p:nvPr/>
        </p:nvSpPr>
        <p:spPr bwMode="auto">
          <a:xfrm>
            <a:off x="3867152" y="5574148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3296"/>
                </a:solidFill>
              </a:rPr>
              <a:t>2</a:t>
            </a:r>
          </a:p>
        </p:txBody>
      </p:sp>
      <p:sp>
        <p:nvSpPr>
          <p:cNvPr id="44047" name="Line 17"/>
          <p:cNvSpPr>
            <a:spLocks noChangeShapeType="1"/>
          </p:cNvSpPr>
          <p:nvPr/>
        </p:nvSpPr>
        <p:spPr bwMode="auto">
          <a:xfrm>
            <a:off x="5154614" y="5742423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19" name="Text Box 18"/>
          <p:cNvSpPr txBox="1">
            <a:spLocks noChangeArrowheads="1"/>
          </p:cNvSpPr>
          <p:nvPr/>
        </p:nvSpPr>
        <p:spPr bwMode="auto">
          <a:xfrm>
            <a:off x="5802315" y="5590023"/>
            <a:ext cx="777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3296"/>
                </a:solidFill>
              </a:rPr>
              <a:t>NULL</a:t>
            </a:r>
          </a:p>
        </p:txBody>
      </p:sp>
      <p:sp>
        <p:nvSpPr>
          <p:cNvPr id="98320" name="Rectangle 19"/>
          <p:cNvSpPr>
            <a:spLocks noChangeArrowheads="1"/>
          </p:cNvSpPr>
          <p:nvPr/>
        </p:nvSpPr>
        <p:spPr bwMode="auto">
          <a:xfrm>
            <a:off x="5840414" y="5513823"/>
            <a:ext cx="1828800" cy="5334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98321" name="Line 20"/>
          <p:cNvSpPr>
            <a:spLocks noChangeShapeType="1"/>
          </p:cNvSpPr>
          <p:nvPr/>
        </p:nvSpPr>
        <p:spPr bwMode="auto">
          <a:xfrm flipV="1">
            <a:off x="6692902" y="5513823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22" name="Text Box 21"/>
          <p:cNvSpPr txBox="1">
            <a:spLocks noChangeArrowheads="1"/>
          </p:cNvSpPr>
          <p:nvPr/>
        </p:nvSpPr>
        <p:spPr bwMode="auto">
          <a:xfrm>
            <a:off x="6638927" y="5586848"/>
            <a:ext cx="6016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3296"/>
                </a:solidFill>
              </a:rPr>
              <a:t>next</a:t>
            </a:r>
          </a:p>
        </p:txBody>
      </p:sp>
      <p:sp>
        <p:nvSpPr>
          <p:cNvPr id="98323" name="Text Box 22"/>
          <p:cNvSpPr txBox="1">
            <a:spLocks noChangeArrowheads="1"/>
          </p:cNvSpPr>
          <p:nvPr/>
        </p:nvSpPr>
        <p:spPr bwMode="auto">
          <a:xfrm>
            <a:off x="6000752" y="5590023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3296"/>
                </a:solidFill>
              </a:rPr>
              <a:t>4</a:t>
            </a:r>
          </a:p>
        </p:txBody>
      </p:sp>
      <p:sp>
        <p:nvSpPr>
          <p:cNvPr id="98324" name="Line 25"/>
          <p:cNvSpPr>
            <a:spLocks noChangeShapeType="1"/>
          </p:cNvSpPr>
          <p:nvPr/>
        </p:nvSpPr>
        <p:spPr bwMode="auto">
          <a:xfrm>
            <a:off x="7335839" y="5742423"/>
            <a:ext cx="5476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25" name="Rectangle 27"/>
          <p:cNvSpPr>
            <a:spLocks noChangeArrowheads="1"/>
          </p:cNvSpPr>
          <p:nvPr/>
        </p:nvSpPr>
        <p:spPr bwMode="auto">
          <a:xfrm>
            <a:off x="7866064" y="5513823"/>
            <a:ext cx="1828800" cy="5334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98326" name="Line 28"/>
          <p:cNvSpPr>
            <a:spLocks noChangeShapeType="1"/>
          </p:cNvSpPr>
          <p:nvPr/>
        </p:nvSpPr>
        <p:spPr bwMode="auto">
          <a:xfrm flipV="1">
            <a:off x="8696327" y="5497948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27" name="Text Box 29"/>
          <p:cNvSpPr txBox="1">
            <a:spLocks noChangeArrowheads="1"/>
          </p:cNvSpPr>
          <p:nvPr/>
        </p:nvSpPr>
        <p:spPr bwMode="auto">
          <a:xfrm>
            <a:off x="8642352" y="5570973"/>
            <a:ext cx="6016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3296"/>
                </a:solidFill>
              </a:rPr>
              <a:t>next</a:t>
            </a:r>
          </a:p>
        </p:txBody>
      </p:sp>
      <p:sp>
        <p:nvSpPr>
          <p:cNvPr id="98328" name="Text Box 30"/>
          <p:cNvSpPr txBox="1">
            <a:spLocks noChangeArrowheads="1"/>
          </p:cNvSpPr>
          <p:nvPr/>
        </p:nvSpPr>
        <p:spPr bwMode="auto">
          <a:xfrm>
            <a:off x="7974015" y="5590023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3296"/>
                </a:solidFill>
              </a:rPr>
              <a:t>6</a:t>
            </a:r>
          </a:p>
        </p:txBody>
      </p:sp>
      <p:sp>
        <p:nvSpPr>
          <p:cNvPr id="98329" name="Line 23"/>
          <p:cNvSpPr>
            <a:spLocks noChangeShapeType="1"/>
          </p:cNvSpPr>
          <p:nvPr/>
        </p:nvSpPr>
        <p:spPr bwMode="auto">
          <a:xfrm>
            <a:off x="9345614" y="5726548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6310314" y="5116949"/>
            <a:ext cx="749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head</a:t>
            </a:r>
          </a:p>
        </p:txBody>
      </p:sp>
      <p:sp>
        <p:nvSpPr>
          <p:cNvPr id="30" name="Text Box 36"/>
          <p:cNvSpPr txBox="1">
            <a:spLocks noChangeArrowheads="1"/>
          </p:cNvSpPr>
          <p:nvPr/>
        </p:nvSpPr>
        <p:spPr bwMode="auto">
          <a:xfrm>
            <a:off x="4248152" y="5971024"/>
            <a:ext cx="677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prev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01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44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44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44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44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44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44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6" grpId="0"/>
      <p:bldP spid="44037" grpId="0" animBg="1"/>
      <p:bldP spid="44044" grpId="0"/>
      <p:bldP spid="44046" grpId="0"/>
      <p:bldP spid="29" grpId="0"/>
      <p:bldP spid="30" grpId="0"/>
      <p:bldP spid="30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B38B50-71C2-83CF-7892-3595D4E24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Link Lists and Structures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9A56EE-E7EB-FE11-7549-89BF4AB2F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F240-1256-4E56-B6D7-F3DD5D13EF0A}" type="slidenum">
              <a:rPr lang="en-US" smtClean="0"/>
              <a:t>24</a:t>
            </a:fld>
            <a:endParaRPr 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EE11F69-5C2A-EA3A-1D09-79DCEF9BB6FD}"/>
              </a:ext>
            </a:extLst>
          </p:cNvPr>
          <p:cNvSpPr txBox="1">
            <a:spLocks noChangeArrowheads="1"/>
          </p:cNvSpPr>
          <p:nvPr/>
        </p:nvSpPr>
        <p:spPr>
          <a:xfrm>
            <a:off x="3788833" y="2969404"/>
            <a:ext cx="4614333" cy="9191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en-US"/>
              <a:t>Double Linked List</a:t>
            </a:r>
          </a:p>
        </p:txBody>
      </p:sp>
    </p:spTree>
    <p:extLst>
      <p:ext uri="{BB962C8B-B14F-4D97-AF65-F5344CB8AC3E}">
        <p14:creationId xmlns:p14="http://schemas.microsoft.com/office/powerpoint/2010/main" val="24337032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Double Linked List</a:t>
            </a:r>
          </a:p>
        </p:txBody>
      </p:sp>
      <p:grpSp>
        <p:nvGrpSpPr>
          <p:cNvPr id="100355" name="Group 8"/>
          <p:cNvGrpSpPr>
            <a:grpSpLocks/>
          </p:cNvGrpSpPr>
          <p:nvPr/>
        </p:nvGrpSpPr>
        <p:grpSpPr bwMode="auto">
          <a:xfrm>
            <a:off x="4876800" y="1497013"/>
            <a:ext cx="2514600" cy="990600"/>
            <a:chOff x="951" y="864"/>
            <a:chExt cx="1152" cy="624"/>
          </a:xfrm>
        </p:grpSpPr>
        <p:sp>
          <p:nvSpPr>
            <p:cNvPr id="100378" name="Rectangle 5"/>
            <p:cNvSpPr>
              <a:spLocks noChangeArrowheads="1"/>
            </p:cNvSpPr>
            <p:nvPr/>
          </p:nvSpPr>
          <p:spPr bwMode="auto">
            <a:xfrm>
              <a:off x="951" y="864"/>
              <a:ext cx="1152" cy="624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  prev     data      next  </a:t>
              </a:r>
            </a:p>
          </p:txBody>
        </p:sp>
        <p:sp>
          <p:nvSpPr>
            <p:cNvPr id="100379" name="Line 6"/>
            <p:cNvSpPr>
              <a:spLocks noChangeShapeType="1"/>
            </p:cNvSpPr>
            <p:nvPr/>
          </p:nvSpPr>
          <p:spPr bwMode="auto">
            <a:xfrm flipV="1">
              <a:off x="1789" y="864"/>
              <a:ext cx="0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0356" name="Text Box 12"/>
          <p:cNvSpPr txBox="1">
            <a:spLocks noChangeArrowheads="1"/>
          </p:cNvSpPr>
          <p:nvPr/>
        </p:nvSpPr>
        <p:spPr bwMode="auto">
          <a:xfrm>
            <a:off x="5334001" y="1066801"/>
            <a:ext cx="792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003296"/>
                </a:solidFill>
              </a:rPr>
              <a:t>node</a:t>
            </a:r>
          </a:p>
        </p:txBody>
      </p:sp>
      <p:sp>
        <p:nvSpPr>
          <p:cNvPr id="100357" name="Line 6"/>
          <p:cNvSpPr>
            <a:spLocks noChangeShapeType="1"/>
          </p:cNvSpPr>
          <p:nvPr/>
        </p:nvSpPr>
        <p:spPr bwMode="auto">
          <a:xfrm flipV="1">
            <a:off x="5562600" y="1497013"/>
            <a:ext cx="0" cy="990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0358" name="Group 8"/>
          <p:cNvGrpSpPr>
            <a:grpSpLocks/>
          </p:cNvGrpSpPr>
          <p:nvPr/>
        </p:nvGrpSpPr>
        <p:grpSpPr bwMode="auto">
          <a:xfrm>
            <a:off x="1676400" y="3276600"/>
            <a:ext cx="2514600" cy="990600"/>
            <a:chOff x="951" y="864"/>
            <a:chExt cx="1152" cy="624"/>
          </a:xfrm>
        </p:grpSpPr>
        <p:sp>
          <p:nvSpPr>
            <p:cNvPr id="100376" name="Rectangle 5"/>
            <p:cNvSpPr>
              <a:spLocks noChangeArrowheads="1"/>
            </p:cNvSpPr>
            <p:nvPr/>
          </p:nvSpPr>
          <p:spPr bwMode="auto">
            <a:xfrm>
              <a:off x="951" y="864"/>
              <a:ext cx="1152" cy="624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  prev        2        next  </a:t>
              </a:r>
            </a:p>
          </p:txBody>
        </p:sp>
        <p:sp>
          <p:nvSpPr>
            <p:cNvPr id="100377" name="Line 6"/>
            <p:cNvSpPr>
              <a:spLocks noChangeShapeType="1"/>
            </p:cNvSpPr>
            <p:nvPr/>
          </p:nvSpPr>
          <p:spPr bwMode="auto">
            <a:xfrm flipV="1">
              <a:off x="1789" y="864"/>
              <a:ext cx="0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0359" name="Text Box 12"/>
          <p:cNvSpPr txBox="1">
            <a:spLocks noChangeArrowheads="1"/>
          </p:cNvSpPr>
          <p:nvPr/>
        </p:nvSpPr>
        <p:spPr bwMode="auto">
          <a:xfrm>
            <a:off x="2133601" y="2846388"/>
            <a:ext cx="784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003296"/>
                </a:solidFill>
              </a:rPr>
              <a:t>head</a:t>
            </a:r>
          </a:p>
        </p:txBody>
      </p:sp>
      <p:sp>
        <p:nvSpPr>
          <p:cNvPr id="100360" name="Line 6"/>
          <p:cNvSpPr>
            <a:spLocks noChangeShapeType="1"/>
          </p:cNvSpPr>
          <p:nvPr/>
        </p:nvSpPr>
        <p:spPr bwMode="auto">
          <a:xfrm flipV="1">
            <a:off x="2362200" y="3276600"/>
            <a:ext cx="0" cy="990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0361" name="Group 8"/>
          <p:cNvGrpSpPr>
            <a:grpSpLocks/>
          </p:cNvGrpSpPr>
          <p:nvPr/>
        </p:nvGrpSpPr>
        <p:grpSpPr bwMode="auto">
          <a:xfrm>
            <a:off x="4648200" y="3249613"/>
            <a:ext cx="2514600" cy="990600"/>
            <a:chOff x="951" y="864"/>
            <a:chExt cx="1152" cy="624"/>
          </a:xfrm>
        </p:grpSpPr>
        <p:sp>
          <p:nvSpPr>
            <p:cNvPr id="100374" name="Rectangle 5"/>
            <p:cNvSpPr>
              <a:spLocks noChangeArrowheads="1"/>
            </p:cNvSpPr>
            <p:nvPr/>
          </p:nvSpPr>
          <p:spPr bwMode="auto">
            <a:xfrm>
              <a:off x="951" y="864"/>
              <a:ext cx="1152" cy="624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  prev        4         next  </a:t>
              </a:r>
            </a:p>
          </p:txBody>
        </p:sp>
        <p:sp>
          <p:nvSpPr>
            <p:cNvPr id="100375" name="Line 6"/>
            <p:cNvSpPr>
              <a:spLocks noChangeShapeType="1"/>
            </p:cNvSpPr>
            <p:nvPr/>
          </p:nvSpPr>
          <p:spPr bwMode="auto">
            <a:xfrm flipV="1">
              <a:off x="1789" y="864"/>
              <a:ext cx="0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0362" name="Line 6"/>
          <p:cNvSpPr>
            <a:spLocks noChangeShapeType="1"/>
          </p:cNvSpPr>
          <p:nvPr/>
        </p:nvSpPr>
        <p:spPr bwMode="auto">
          <a:xfrm flipV="1">
            <a:off x="5334000" y="3249613"/>
            <a:ext cx="0" cy="990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63" name="Line 13"/>
          <p:cNvSpPr>
            <a:spLocks noChangeShapeType="1"/>
          </p:cNvSpPr>
          <p:nvPr/>
        </p:nvSpPr>
        <p:spPr bwMode="auto">
          <a:xfrm>
            <a:off x="9829800" y="4267201"/>
            <a:ext cx="0" cy="549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0364" name="Group 8"/>
          <p:cNvGrpSpPr>
            <a:grpSpLocks/>
          </p:cNvGrpSpPr>
          <p:nvPr/>
        </p:nvGrpSpPr>
        <p:grpSpPr bwMode="auto">
          <a:xfrm>
            <a:off x="7620000" y="3249613"/>
            <a:ext cx="2514600" cy="990600"/>
            <a:chOff x="951" y="864"/>
            <a:chExt cx="1152" cy="624"/>
          </a:xfrm>
        </p:grpSpPr>
        <p:sp>
          <p:nvSpPr>
            <p:cNvPr id="100372" name="Rectangle 5"/>
            <p:cNvSpPr>
              <a:spLocks noChangeArrowheads="1"/>
            </p:cNvSpPr>
            <p:nvPr/>
          </p:nvSpPr>
          <p:spPr bwMode="auto">
            <a:xfrm>
              <a:off x="951" y="864"/>
              <a:ext cx="1152" cy="624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  prev        6        next  </a:t>
              </a:r>
            </a:p>
          </p:txBody>
        </p:sp>
        <p:sp>
          <p:nvSpPr>
            <p:cNvPr id="100373" name="Line 6"/>
            <p:cNvSpPr>
              <a:spLocks noChangeShapeType="1"/>
            </p:cNvSpPr>
            <p:nvPr/>
          </p:nvSpPr>
          <p:spPr bwMode="auto">
            <a:xfrm flipV="1">
              <a:off x="1789" y="864"/>
              <a:ext cx="0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0365" name="Line 6"/>
          <p:cNvSpPr>
            <a:spLocks noChangeShapeType="1"/>
          </p:cNvSpPr>
          <p:nvPr/>
        </p:nvSpPr>
        <p:spPr bwMode="auto">
          <a:xfrm flipV="1">
            <a:off x="8305800" y="3249613"/>
            <a:ext cx="0" cy="990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66" name="Text Box 12"/>
          <p:cNvSpPr txBox="1">
            <a:spLocks noChangeArrowheads="1"/>
          </p:cNvSpPr>
          <p:nvPr/>
        </p:nvSpPr>
        <p:spPr bwMode="auto">
          <a:xfrm>
            <a:off x="8283575" y="2800350"/>
            <a:ext cx="5540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003296"/>
                </a:solidFill>
              </a:rPr>
              <a:t>tail</a:t>
            </a:r>
          </a:p>
        </p:txBody>
      </p:sp>
      <p:sp>
        <p:nvSpPr>
          <p:cNvPr id="100367" name="Text Box 27"/>
          <p:cNvSpPr txBox="1">
            <a:spLocks noChangeArrowheads="1"/>
          </p:cNvSpPr>
          <p:nvPr/>
        </p:nvSpPr>
        <p:spPr bwMode="auto">
          <a:xfrm>
            <a:off x="9486900" y="4876800"/>
            <a:ext cx="7239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3296"/>
                </a:solidFill>
              </a:rPr>
              <a:t>NULL</a:t>
            </a:r>
          </a:p>
        </p:txBody>
      </p:sp>
      <p:sp>
        <p:nvSpPr>
          <p:cNvPr id="100368" name="Line 13"/>
          <p:cNvSpPr>
            <a:spLocks noChangeShapeType="1"/>
          </p:cNvSpPr>
          <p:nvPr/>
        </p:nvSpPr>
        <p:spPr bwMode="auto">
          <a:xfrm>
            <a:off x="4038601" y="3505200"/>
            <a:ext cx="6397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69" name="Line 13"/>
          <p:cNvSpPr>
            <a:spLocks noChangeShapeType="1"/>
          </p:cNvSpPr>
          <p:nvPr/>
        </p:nvSpPr>
        <p:spPr bwMode="auto">
          <a:xfrm>
            <a:off x="6980238" y="3505200"/>
            <a:ext cx="6397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70" name="Line 13"/>
          <p:cNvSpPr>
            <a:spLocks noChangeShapeType="1"/>
          </p:cNvSpPr>
          <p:nvPr/>
        </p:nvSpPr>
        <p:spPr bwMode="auto">
          <a:xfrm flipH="1" flipV="1">
            <a:off x="3976688" y="3962400"/>
            <a:ext cx="6397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71" name="Line 13"/>
          <p:cNvSpPr>
            <a:spLocks noChangeShapeType="1"/>
          </p:cNvSpPr>
          <p:nvPr/>
        </p:nvSpPr>
        <p:spPr bwMode="auto">
          <a:xfrm flipH="1" flipV="1">
            <a:off x="6964363" y="3962400"/>
            <a:ext cx="6397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8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Create the head node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4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100" dirty="0">
                <a:solidFill>
                  <a:srgbClr val="FF0000"/>
                </a:solidFill>
              </a:rPr>
              <a:t>struct node</a:t>
            </a:r>
          </a:p>
          <a:p>
            <a:pPr lvl="4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100" dirty="0">
                <a:solidFill>
                  <a:srgbClr val="FF0000"/>
                </a:solidFill>
              </a:rPr>
              <a:t>	{</a:t>
            </a:r>
          </a:p>
          <a:p>
            <a:pPr lvl="4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100" dirty="0">
                <a:solidFill>
                  <a:srgbClr val="FF0000"/>
                </a:solidFill>
              </a:rPr>
              <a:t>	int </a:t>
            </a:r>
            <a:r>
              <a:rPr lang="en-US" altLang="en-US" sz="2100" i="1" dirty="0">
                <a:solidFill>
                  <a:srgbClr val="FF0000"/>
                </a:solidFill>
              </a:rPr>
              <a:t>data</a:t>
            </a:r>
            <a:r>
              <a:rPr lang="en-US" altLang="en-US" sz="2100" dirty="0">
                <a:solidFill>
                  <a:srgbClr val="FF0000"/>
                </a:solidFill>
              </a:rPr>
              <a:t>;</a:t>
            </a:r>
          </a:p>
          <a:p>
            <a:pPr lvl="4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100" dirty="0">
                <a:solidFill>
                  <a:srgbClr val="FF0000"/>
                </a:solidFill>
              </a:rPr>
              <a:t>	node *</a:t>
            </a:r>
            <a:r>
              <a:rPr lang="en-US" altLang="en-US" sz="2100" i="1" dirty="0">
                <a:solidFill>
                  <a:srgbClr val="FF0000"/>
                </a:solidFill>
              </a:rPr>
              <a:t>next</a:t>
            </a:r>
            <a:r>
              <a:rPr lang="en-US" altLang="en-US" sz="2100" dirty="0">
                <a:solidFill>
                  <a:srgbClr val="FF0000"/>
                </a:solidFill>
              </a:rPr>
              <a:t>;</a:t>
            </a:r>
          </a:p>
          <a:p>
            <a:pPr lvl="4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100" dirty="0">
                <a:solidFill>
                  <a:srgbClr val="FF0000"/>
                </a:solidFill>
              </a:rPr>
              <a:t>	node *</a:t>
            </a:r>
            <a:r>
              <a:rPr lang="en-US" altLang="en-US" sz="2100" i="1" dirty="0" err="1">
                <a:solidFill>
                  <a:srgbClr val="FF0000"/>
                </a:solidFill>
              </a:rPr>
              <a:t>prev</a:t>
            </a:r>
            <a:r>
              <a:rPr lang="en-US" altLang="en-US" sz="2100" dirty="0">
                <a:solidFill>
                  <a:srgbClr val="FF0000"/>
                </a:solidFill>
              </a:rPr>
              <a:t>;</a:t>
            </a:r>
          </a:p>
          <a:p>
            <a:pPr lvl="4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100" dirty="0">
                <a:solidFill>
                  <a:srgbClr val="FF0000"/>
                </a:solidFill>
              </a:rPr>
              <a:t>	};</a:t>
            </a:r>
          </a:p>
          <a:p>
            <a:pPr lvl="4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100" dirty="0">
                <a:solidFill>
                  <a:srgbClr val="FF0000"/>
                </a:solidFill>
              </a:rPr>
              <a:t>Struct node *</a:t>
            </a:r>
            <a:r>
              <a:rPr lang="en-US" altLang="en-US" sz="2100" i="1" dirty="0">
                <a:solidFill>
                  <a:srgbClr val="FF0000"/>
                </a:solidFill>
              </a:rPr>
              <a:t>head, *tail</a:t>
            </a:r>
            <a:r>
              <a:rPr lang="en-US" altLang="en-US" sz="2100" dirty="0">
                <a:solidFill>
                  <a:srgbClr val="FF0000"/>
                </a:solidFill>
              </a:rPr>
              <a:t>;</a:t>
            </a:r>
          </a:p>
          <a:p>
            <a:pPr lvl="4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100" dirty="0">
                <a:solidFill>
                  <a:srgbClr val="003296"/>
                </a:solidFill>
              </a:rPr>
              <a:t>void main()</a:t>
            </a:r>
          </a:p>
          <a:p>
            <a:pPr lvl="4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100" dirty="0">
                <a:solidFill>
                  <a:srgbClr val="003296"/>
                </a:solidFill>
              </a:rPr>
              <a:t>	{</a:t>
            </a:r>
          </a:p>
          <a:p>
            <a:pPr lvl="4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100" dirty="0">
                <a:solidFill>
                  <a:srgbClr val="003296"/>
                </a:solidFill>
              </a:rPr>
              <a:t>	</a:t>
            </a:r>
            <a:r>
              <a:rPr lang="en-US" altLang="en-US" sz="2100" i="1" dirty="0">
                <a:solidFill>
                  <a:srgbClr val="003296"/>
                </a:solidFill>
              </a:rPr>
              <a:t>head</a:t>
            </a:r>
            <a:r>
              <a:rPr lang="en-US" altLang="en-US" sz="2100" dirty="0">
                <a:solidFill>
                  <a:srgbClr val="003296"/>
                </a:solidFill>
              </a:rPr>
              <a:t> = //  allocate node node;</a:t>
            </a:r>
          </a:p>
          <a:p>
            <a:pPr lvl="4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100" dirty="0">
                <a:solidFill>
                  <a:srgbClr val="003296"/>
                </a:solidFill>
              </a:rPr>
              <a:t>	</a:t>
            </a:r>
            <a:r>
              <a:rPr lang="en-US" altLang="en-US" sz="2100" i="1" dirty="0">
                <a:solidFill>
                  <a:srgbClr val="003296"/>
                </a:solidFill>
              </a:rPr>
              <a:t>head</a:t>
            </a:r>
            <a:r>
              <a:rPr lang="en-US" altLang="en-US" sz="2100" dirty="0">
                <a:solidFill>
                  <a:srgbClr val="003296"/>
                </a:solidFill>
              </a:rPr>
              <a:t>-&gt;</a:t>
            </a:r>
            <a:r>
              <a:rPr lang="en-US" altLang="en-US" sz="2100" i="1" dirty="0">
                <a:solidFill>
                  <a:srgbClr val="003296"/>
                </a:solidFill>
              </a:rPr>
              <a:t>next </a:t>
            </a:r>
            <a:r>
              <a:rPr lang="en-US" altLang="en-US" sz="2100" dirty="0">
                <a:solidFill>
                  <a:srgbClr val="003296"/>
                </a:solidFill>
              </a:rPr>
              <a:t>= NULL;</a:t>
            </a:r>
          </a:p>
          <a:p>
            <a:pPr lvl="4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100" dirty="0">
                <a:solidFill>
                  <a:srgbClr val="003296"/>
                </a:solidFill>
              </a:rPr>
              <a:t>	</a:t>
            </a:r>
            <a:r>
              <a:rPr lang="en-US" altLang="en-US" sz="2100" i="1" dirty="0">
                <a:solidFill>
                  <a:srgbClr val="003296"/>
                </a:solidFill>
              </a:rPr>
              <a:t>head</a:t>
            </a:r>
            <a:r>
              <a:rPr lang="en-US" altLang="en-US" sz="2100" dirty="0">
                <a:solidFill>
                  <a:srgbClr val="003296"/>
                </a:solidFill>
              </a:rPr>
              <a:t>-&gt;</a:t>
            </a:r>
            <a:r>
              <a:rPr lang="en-US" altLang="en-US" sz="2100" i="1" dirty="0" err="1">
                <a:solidFill>
                  <a:srgbClr val="003296"/>
                </a:solidFill>
              </a:rPr>
              <a:t>prev</a:t>
            </a:r>
            <a:r>
              <a:rPr lang="en-US" altLang="en-US" sz="2100" i="1" dirty="0">
                <a:solidFill>
                  <a:srgbClr val="003296"/>
                </a:solidFill>
              </a:rPr>
              <a:t> </a:t>
            </a:r>
            <a:r>
              <a:rPr lang="en-US" altLang="en-US" sz="2100" dirty="0">
                <a:solidFill>
                  <a:srgbClr val="003296"/>
                </a:solidFill>
              </a:rPr>
              <a:t>= NULL;</a:t>
            </a:r>
          </a:p>
          <a:p>
            <a:pPr lvl="4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100" i="1" dirty="0">
                <a:solidFill>
                  <a:srgbClr val="003296"/>
                </a:solidFill>
              </a:rPr>
              <a:t>	tail</a:t>
            </a:r>
            <a:r>
              <a:rPr lang="en-US" altLang="en-US" sz="2100" dirty="0">
                <a:solidFill>
                  <a:srgbClr val="003296"/>
                </a:solidFill>
              </a:rPr>
              <a:t> </a:t>
            </a:r>
            <a:r>
              <a:rPr lang="en-US" altLang="en-US" sz="2100" i="1" dirty="0">
                <a:solidFill>
                  <a:srgbClr val="003296"/>
                </a:solidFill>
              </a:rPr>
              <a:t>=</a:t>
            </a:r>
            <a:r>
              <a:rPr lang="en-US" altLang="en-US" sz="2100" dirty="0">
                <a:solidFill>
                  <a:srgbClr val="003296"/>
                </a:solidFill>
              </a:rPr>
              <a:t> </a:t>
            </a:r>
            <a:r>
              <a:rPr lang="en-US" altLang="en-US" sz="2100" i="1" dirty="0">
                <a:solidFill>
                  <a:srgbClr val="003296"/>
                </a:solidFill>
              </a:rPr>
              <a:t>head</a:t>
            </a:r>
            <a:r>
              <a:rPr lang="en-US" altLang="en-US" sz="2100" dirty="0">
                <a:solidFill>
                  <a:srgbClr val="003296"/>
                </a:solidFill>
              </a:rPr>
              <a:t>;	}</a:t>
            </a:r>
          </a:p>
          <a:p>
            <a:pPr eaLnBrk="1" hangingPunct="1">
              <a:lnSpc>
                <a:spcPct val="80000"/>
              </a:lnSpc>
            </a:pPr>
            <a:endParaRPr lang="en-US" altLang="en-US" sz="1800" dirty="0">
              <a:solidFill>
                <a:srgbClr val="003296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679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4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4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4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4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49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49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49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49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49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49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1999" y="93402"/>
            <a:ext cx="10363201" cy="95863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800"/>
              <a:t>Add an element at /after the head node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pPr lvl="1">
              <a:lnSpc>
                <a:spcPct val="80000"/>
              </a:lnSpc>
              <a:buNone/>
            </a:pPr>
            <a:r>
              <a:rPr lang="en-US" altLang="en-US" sz="2000" b="1" dirty="0">
                <a:solidFill>
                  <a:srgbClr val="003296"/>
                </a:solidFill>
              </a:rPr>
              <a:t>Approach 1: 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/>
              <a:t>head node only serves as a global pointer to the start of the linked list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/>
              <a:t>head node does not contain any data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i="1" dirty="0">
                <a:solidFill>
                  <a:srgbClr val="003296"/>
                </a:solidFill>
              </a:rPr>
              <a:t>	     </a:t>
            </a:r>
            <a:r>
              <a:rPr lang="en-US" altLang="en-US" sz="1800" i="1" dirty="0">
                <a:solidFill>
                  <a:srgbClr val="003296"/>
                </a:solidFill>
              </a:rPr>
              <a:t> </a:t>
            </a:r>
            <a:r>
              <a:rPr lang="en-US" altLang="en-US" sz="2000" dirty="0">
                <a:solidFill>
                  <a:srgbClr val="003296"/>
                </a:solidFill>
              </a:rPr>
              <a:t>node *</a:t>
            </a:r>
            <a:r>
              <a:rPr lang="en-US" altLang="en-US" sz="2000" i="1" dirty="0" err="1">
                <a:solidFill>
                  <a:srgbClr val="003296"/>
                </a:solidFill>
              </a:rPr>
              <a:t>ptr</a:t>
            </a:r>
            <a:r>
              <a:rPr lang="en-US" altLang="en-US" sz="2000" dirty="0">
                <a:solidFill>
                  <a:srgbClr val="003296"/>
                </a:solidFill>
              </a:rPr>
              <a:t>  = //create node</a:t>
            </a:r>
            <a:r>
              <a:rPr lang="en-US" altLang="en-US" sz="2000" i="1" dirty="0">
                <a:solidFill>
                  <a:srgbClr val="003296"/>
                </a:solidFill>
              </a:rPr>
              <a:t>		    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3296"/>
                </a:solidFill>
              </a:rPr>
              <a:t>	      </a:t>
            </a:r>
            <a:r>
              <a:rPr lang="en-US" altLang="en-US" sz="2000" dirty="0" err="1">
                <a:solidFill>
                  <a:srgbClr val="003296"/>
                </a:solidFill>
              </a:rPr>
              <a:t>cin</a:t>
            </a:r>
            <a:r>
              <a:rPr lang="en-US" altLang="en-US" sz="2000" dirty="0">
                <a:solidFill>
                  <a:srgbClr val="003296"/>
                </a:solidFill>
              </a:rPr>
              <a:t>&gt;&gt; </a:t>
            </a:r>
            <a:r>
              <a:rPr lang="en-US" altLang="en-US" sz="2000" i="1" dirty="0" err="1">
                <a:solidFill>
                  <a:srgbClr val="003296"/>
                </a:solidFill>
              </a:rPr>
              <a:t>ptr</a:t>
            </a:r>
            <a:r>
              <a:rPr lang="en-US" altLang="en-US" sz="2000" dirty="0">
                <a:solidFill>
                  <a:srgbClr val="003296"/>
                </a:solidFill>
              </a:rPr>
              <a:t> -&gt;data;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3296"/>
                </a:solidFill>
              </a:rPr>
              <a:t>	      </a:t>
            </a:r>
            <a:r>
              <a:rPr lang="en-US" altLang="en-US" sz="2000" i="1" dirty="0">
                <a:solidFill>
                  <a:srgbClr val="003296"/>
                </a:solidFill>
              </a:rPr>
              <a:t>head</a:t>
            </a:r>
            <a:r>
              <a:rPr lang="en-US" altLang="en-US" sz="2000" dirty="0">
                <a:solidFill>
                  <a:srgbClr val="003296"/>
                </a:solidFill>
              </a:rPr>
              <a:t>-&gt;</a:t>
            </a:r>
            <a:r>
              <a:rPr lang="en-US" altLang="en-US" sz="2000" i="1" dirty="0">
                <a:solidFill>
                  <a:srgbClr val="003296"/>
                </a:solidFill>
              </a:rPr>
              <a:t>next </a:t>
            </a:r>
            <a:r>
              <a:rPr lang="en-US" altLang="en-US" sz="2000" dirty="0">
                <a:solidFill>
                  <a:srgbClr val="003296"/>
                </a:solidFill>
              </a:rPr>
              <a:t>= </a:t>
            </a:r>
            <a:r>
              <a:rPr lang="en-US" altLang="en-US" sz="2000" dirty="0" err="1">
                <a:solidFill>
                  <a:srgbClr val="003296"/>
                </a:solidFill>
              </a:rPr>
              <a:t>ptr</a:t>
            </a:r>
            <a:r>
              <a:rPr lang="en-US" altLang="en-US" sz="2000" dirty="0">
                <a:solidFill>
                  <a:srgbClr val="003296"/>
                </a:solidFill>
              </a:rPr>
              <a:t>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3296"/>
                </a:solidFill>
              </a:rPr>
              <a:t>	      </a:t>
            </a:r>
            <a:r>
              <a:rPr lang="en-US" altLang="en-US" sz="2000" i="1" dirty="0" err="1">
                <a:solidFill>
                  <a:srgbClr val="003296"/>
                </a:solidFill>
              </a:rPr>
              <a:t>ptr</a:t>
            </a:r>
            <a:r>
              <a:rPr lang="en-US" altLang="en-US" sz="2000" dirty="0">
                <a:solidFill>
                  <a:srgbClr val="003296"/>
                </a:solidFill>
              </a:rPr>
              <a:t>-&gt;</a:t>
            </a:r>
            <a:r>
              <a:rPr lang="en-US" altLang="en-US" sz="2000" i="1" dirty="0" err="1">
                <a:solidFill>
                  <a:srgbClr val="003296"/>
                </a:solidFill>
              </a:rPr>
              <a:t>prev</a:t>
            </a:r>
            <a:r>
              <a:rPr lang="en-US" altLang="en-US" sz="2000" i="1" dirty="0">
                <a:solidFill>
                  <a:srgbClr val="003296"/>
                </a:solidFill>
              </a:rPr>
              <a:t> </a:t>
            </a:r>
            <a:r>
              <a:rPr lang="en-US" altLang="en-US" sz="2000" dirty="0">
                <a:solidFill>
                  <a:srgbClr val="003296"/>
                </a:solidFill>
              </a:rPr>
              <a:t>= </a:t>
            </a:r>
            <a:r>
              <a:rPr lang="en-US" altLang="en-US" sz="2000" i="1" dirty="0">
                <a:solidFill>
                  <a:srgbClr val="003296"/>
                </a:solidFill>
              </a:rPr>
              <a:t>head</a:t>
            </a:r>
            <a:r>
              <a:rPr lang="en-US" altLang="en-US" sz="2000" dirty="0">
                <a:solidFill>
                  <a:srgbClr val="003296"/>
                </a:solidFill>
              </a:rPr>
              <a:t>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3296"/>
                </a:solidFill>
              </a:rPr>
              <a:t>	      </a:t>
            </a:r>
            <a:r>
              <a:rPr lang="en-US" altLang="en-US" sz="2000" i="1" dirty="0" err="1">
                <a:solidFill>
                  <a:srgbClr val="003296"/>
                </a:solidFill>
              </a:rPr>
              <a:t>ptr</a:t>
            </a:r>
            <a:r>
              <a:rPr lang="en-US" altLang="en-US" sz="2000" dirty="0">
                <a:solidFill>
                  <a:srgbClr val="003296"/>
                </a:solidFill>
              </a:rPr>
              <a:t>-&gt;</a:t>
            </a:r>
            <a:r>
              <a:rPr lang="en-US" altLang="en-US" sz="2000" i="1" dirty="0">
                <a:solidFill>
                  <a:srgbClr val="003296"/>
                </a:solidFill>
              </a:rPr>
              <a:t>next </a:t>
            </a:r>
            <a:r>
              <a:rPr lang="en-US" altLang="en-US" sz="2000" dirty="0">
                <a:solidFill>
                  <a:srgbClr val="003296"/>
                </a:solidFill>
              </a:rPr>
              <a:t>= NULL;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3296"/>
                </a:solidFill>
              </a:rPr>
              <a:t>		   </a:t>
            </a:r>
            <a:r>
              <a:rPr lang="en-US" altLang="en-US" sz="1800" dirty="0">
                <a:solidFill>
                  <a:srgbClr val="003296"/>
                </a:solidFill>
              </a:rPr>
              <a:t>		</a:t>
            </a:r>
          </a:p>
        </p:txBody>
      </p:sp>
      <p:sp>
        <p:nvSpPr>
          <p:cNvPr id="104452" name="Text Box 10"/>
          <p:cNvSpPr txBox="1">
            <a:spLocks noChangeArrowheads="1"/>
          </p:cNvSpPr>
          <p:nvPr/>
        </p:nvSpPr>
        <p:spPr bwMode="auto">
          <a:xfrm>
            <a:off x="5880101" y="4587876"/>
            <a:ext cx="777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head</a:t>
            </a:r>
          </a:p>
        </p:txBody>
      </p:sp>
      <p:sp>
        <p:nvSpPr>
          <p:cNvPr id="104453" name="Rectangle 12"/>
          <p:cNvSpPr>
            <a:spLocks noChangeArrowheads="1"/>
          </p:cNvSpPr>
          <p:nvPr/>
        </p:nvSpPr>
        <p:spPr bwMode="auto">
          <a:xfrm>
            <a:off x="5410200" y="4984750"/>
            <a:ext cx="1828800" cy="5334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104454" name="Line 13"/>
          <p:cNvSpPr>
            <a:spLocks noChangeShapeType="1"/>
          </p:cNvSpPr>
          <p:nvPr/>
        </p:nvSpPr>
        <p:spPr bwMode="auto">
          <a:xfrm flipV="1">
            <a:off x="5943600" y="498475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1" name="Text Box 16"/>
          <p:cNvSpPr txBox="1">
            <a:spLocks noChangeArrowheads="1"/>
          </p:cNvSpPr>
          <p:nvPr/>
        </p:nvSpPr>
        <p:spPr bwMode="auto">
          <a:xfrm>
            <a:off x="7543801" y="4572001"/>
            <a:ext cx="479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ptr</a:t>
            </a:r>
          </a:p>
        </p:txBody>
      </p:sp>
      <p:sp>
        <p:nvSpPr>
          <p:cNvPr id="47122" name="Text Box 32"/>
          <p:cNvSpPr txBox="1">
            <a:spLocks noChangeArrowheads="1"/>
          </p:cNvSpPr>
          <p:nvPr/>
        </p:nvSpPr>
        <p:spPr bwMode="auto">
          <a:xfrm>
            <a:off x="6713539" y="5089525"/>
            <a:ext cx="5476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3296"/>
                </a:solidFill>
              </a:rPr>
              <a:t>next</a:t>
            </a:r>
          </a:p>
        </p:txBody>
      </p:sp>
      <p:sp>
        <p:nvSpPr>
          <p:cNvPr id="47125" name="Line 22"/>
          <p:cNvSpPr>
            <a:spLocks noChangeShapeType="1"/>
          </p:cNvSpPr>
          <p:nvPr/>
        </p:nvSpPr>
        <p:spPr bwMode="auto">
          <a:xfrm flipH="1">
            <a:off x="6918326" y="5395913"/>
            <a:ext cx="5492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59" name="Line 13"/>
          <p:cNvSpPr>
            <a:spLocks noChangeShapeType="1"/>
          </p:cNvSpPr>
          <p:nvPr/>
        </p:nvSpPr>
        <p:spPr bwMode="auto">
          <a:xfrm flipV="1">
            <a:off x="6705600" y="4968875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0" name="Rectangle 12"/>
          <p:cNvSpPr>
            <a:spLocks noChangeArrowheads="1"/>
          </p:cNvSpPr>
          <p:nvPr/>
        </p:nvSpPr>
        <p:spPr bwMode="auto">
          <a:xfrm>
            <a:off x="7391400" y="4984750"/>
            <a:ext cx="1828800" cy="5334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47131" name="Line 13"/>
          <p:cNvSpPr>
            <a:spLocks noChangeShapeType="1"/>
          </p:cNvSpPr>
          <p:nvPr/>
        </p:nvSpPr>
        <p:spPr bwMode="auto">
          <a:xfrm flipV="1">
            <a:off x="7924800" y="498475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2" name="Line 22"/>
          <p:cNvSpPr>
            <a:spLocks noChangeShapeType="1"/>
          </p:cNvSpPr>
          <p:nvPr/>
        </p:nvSpPr>
        <p:spPr bwMode="auto">
          <a:xfrm>
            <a:off x="8899526" y="5121275"/>
            <a:ext cx="5492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3" name="Text Box 32"/>
          <p:cNvSpPr txBox="1">
            <a:spLocks noChangeArrowheads="1"/>
          </p:cNvSpPr>
          <p:nvPr/>
        </p:nvSpPr>
        <p:spPr bwMode="auto">
          <a:xfrm>
            <a:off x="8694739" y="5089525"/>
            <a:ext cx="5476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3296"/>
                </a:solidFill>
              </a:rPr>
              <a:t>next</a:t>
            </a:r>
          </a:p>
        </p:txBody>
      </p:sp>
      <p:sp>
        <p:nvSpPr>
          <p:cNvPr id="47135" name="Line 13"/>
          <p:cNvSpPr>
            <a:spLocks noChangeShapeType="1"/>
          </p:cNvSpPr>
          <p:nvPr/>
        </p:nvSpPr>
        <p:spPr bwMode="auto">
          <a:xfrm flipV="1">
            <a:off x="8686800" y="4968875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6" name="Text Box 32"/>
          <p:cNvSpPr txBox="1">
            <a:spLocks noChangeArrowheads="1"/>
          </p:cNvSpPr>
          <p:nvPr/>
        </p:nvSpPr>
        <p:spPr bwMode="auto">
          <a:xfrm>
            <a:off x="7361238" y="5103813"/>
            <a:ext cx="558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3296"/>
                </a:solidFill>
              </a:rPr>
              <a:t>prev</a:t>
            </a:r>
          </a:p>
        </p:txBody>
      </p:sp>
      <p:sp>
        <p:nvSpPr>
          <p:cNvPr id="47137" name="Text Box 32"/>
          <p:cNvSpPr txBox="1">
            <a:spLocks noChangeArrowheads="1"/>
          </p:cNvSpPr>
          <p:nvPr/>
        </p:nvSpPr>
        <p:spPr bwMode="auto">
          <a:xfrm>
            <a:off x="8080375" y="5103813"/>
            <a:ext cx="5476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3296"/>
                </a:solidFill>
              </a:rPr>
              <a:t>data</a:t>
            </a:r>
          </a:p>
        </p:txBody>
      </p:sp>
      <p:sp>
        <p:nvSpPr>
          <p:cNvPr id="47141" name="Text Box 27"/>
          <p:cNvSpPr txBox="1">
            <a:spLocks noChangeArrowheads="1"/>
          </p:cNvSpPr>
          <p:nvPr/>
        </p:nvSpPr>
        <p:spPr bwMode="auto">
          <a:xfrm>
            <a:off x="9410700" y="4953000"/>
            <a:ext cx="7239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3296"/>
                </a:solidFill>
              </a:rPr>
              <a:t>NULL</a:t>
            </a:r>
          </a:p>
        </p:txBody>
      </p:sp>
      <p:sp>
        <p:nvSpPr>
          <p:cNvPr id="47112" name="Line 22"/>
          <p:cNvSpPr>
            <a:spLocks noChangeShapeType="1"/>
          </p:cNvSpPr>
          <p:nvPr/>
        </p:nvSpPr>
        <p:spPr bwMode="auto">
          <a:xfrm>
            <a:off x="6918326" y="5121275"/>
            <a:ext cx="5492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75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7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7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7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7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7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7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7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7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7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7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7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7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7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7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7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7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7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7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1" grpId="0"/>
      <p:bldP spid="47122" grpId="0"/>
      <p:bldP spid="47130" grpId="0" animBg="1"/>
      <p:bldP spid="47133" grpId="0"/>
      <p:bldP spid="47136" grpId="0"/>
      <p:bldP spid="47137" grpId="0"/>
      <p:bldP spid="4714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739776" y="47439"/>
            <a:ext cx="10363200" cy="95863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800"/>
              <a:t>Insert a new element after a specific node </a:t>
            </a:r>
            <a:r>
              <a:rPr lang="en-US" altLang="en-US" sz="3100"/>
              <a:t>(other than the tail)</a:t>
            </a:r>
            <a:endParaRPr lang="en-US" altLang="en-US" sz="3800"/>
          </a:p>
        </p:txBody>
      </p:sp>
      <p:sp>
        <p:nvSpPr>
          <p:cNvPr id="952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Suppose you want to insert after the node with data = ‘</a:t>
            </a:r>
            <a:r>
              <a:rPr lang="en-US" altLang="en-US" sz="2000" i="1" dirty="0" err="1">
                <a:solidFill>
                  <a:srgbClr val="FF0000"/>
                </a:solidFill>
              </a:rPr>
              <a:t>Aftervalue</a:t>
            </a:r>
            <a:r>
              <a:rPr lang="en-US" altLang="en-US" sz="2000" dirty="0"/>
              <a:t>’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rgbClr val="003296"/>
                </a:solidFill>
              </a:rPr>
              <a:t>node* </a:t>
            </a:r>
            <a:r>
              <a:rPr lang="en-US" altLang="en-US" sz="1600" i="1" dirty="0" err="1">
                <a:solidFill>
                  <a:srgbClr val="003296"/>
                </a:solidFill>
              </a:rPr>
              <a:t>NewPtr</a:t>
            </a:r>
            <a:r>
              <a:rPr lang="en-US" altLang="en-US" sz="1600" dirty="0">
                <a:solidFill>
                  <a:srgbClr val="003296"/>
                </a:solidFill>
              </a:rPr>
              <a:t>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rgbClr val="003296"/>
                </a:solidFill>
              </a:rPr>
              <a:t> for(node *</a:t>
            </a:r>
            <a:r>
              <a:rPr lang="en-US" altLang="en-US" sz="1600" i="1" dirty="0" err="1">
                <a:solidFill>
                  <a:srgbClr val="003296"/>
                </a:solidFill>
              </a:rPr>
              <a:t>ptr</a:t>
            </a:r>
            <a:r>
              <a:rPr lang="en-US" altLang="en-US" sz="1600" i="1" dirty="0">
                <a:solidFill>
                  <a:srgbClr val="003296"/>
                </a:solidFill>
              </a:rPr>
              <a:t> </a:t>
            </a:r>
            <a:r>
              <a:rPr lang="en-US" altLang="en-US" sz="1600" dirty="0">
                <a:solidFill>
                  <a:srgbClr val="003296"/>
                </a:solidFill>
              </a:rPr>
              <a:t>= </a:t>
            </a:r>
            <a:r>
              <a:rPr lang="en-US" altLang="en-US" sz="1600" i="1" dirty="0">
                <a:solidFill>
                  <a:srgbClr val="003296"/>
                </a:solidFill>
              </a:rPr>
              <a:t>head</a:t>
            </a:r>
            <a:r>
              <a:rPr lang="en-US" altLang="en-US" sz="1600" dirty="0">
                <a:solidFill>
                  <a:srgbClr val="003296"/>
                </a:solidFill>
              </a:rPr>
              <a:t>-&gt;</a:t>
            </a:r>
            <a:r>
              <a:rPr lang="en-US" altLang="en-US" sz="1600" i="1" dirty="0">
                <a:solidFill>
                  <a:srgbClr val="003296"/>
                </a:solidFill>
              </a:rPr>
              <a:t>next;</a:t>
            </a:r>
            <a:r>
              <a:rPr lang="en-US" altLang="en-US" sz="1600" dirty="0">
                <a:solidFill>
                  <a:srgbClr val="003296"/>
                </a:solidFill>
              </a:rPr>
              <a:t> </a:t>
            </a:r>
            <a:r>
              <a:rPr lang="en-US" altLang="en-US" sz="1600" i="1" dirty="0" err="1">
                <a:solidFill>
                  <a:srgbClr val="003296"/>
                </a:solidFill>
              </a:rPr>
              <a:t>ptr</a:t>
            </a:r>
            <a:r>
              <a:rPr lang="en-US" altLang="en-US" sz="1600" i="1" dirty="0">
                <a:solidFill>
                  <a:srgbClr val="003296"/>
                </a:solidFill>
              </a:rPr>
              <a:t> </a:t>
            </a:r>
            <a:r>
              <a:rPr lang="en-US" altLang="en-US" sz="1600" dirty="0">
                <a:solidFill>
                  <a:srgbClr val="003296"/>
                </a:solidFill>
              </a:rPr>
              <a:t>!= </a:t>
            </a:r>
            <a:r>
              <a:rPr lang="en-US" altLang="en-US" sz="1600" dirty="0" err="1">
                <a:solidFill>
                  <a:srgbClr val="003296"/>
                </a:solidFill>
              </a:rPr>
              <a:t>NULL;</a:t>
            </a:r>
            <a:r>
              <a:rPr lang="en-US" altLang="en-US" sz="1600" i="1" dirty="0" err="1">
                <a:solidFill>
                  <a:srgbClr val="003296"/>
                </a:solidFill>
              </a:rPr>
              <a:t>ptr</a:t>
            </a:r>
            <a:r>
              <a:rPr lang="en-US" altLang="en-US" sz="1600" i="1" dirty="0">
                <a:solidFill>
                  <a:srgbClr val="003296"/>
                </a:solidFill>
              </a:rPr>
              <a:t> </a:t>
            </a:r>
            <a:r>
              <a:rPr lang="en-US" altLang="en-US" sz="1600" dirty="0">
                <a:solidFill>
                  <a:srgbClr val="003296"/>
                </a:solidFill>
              </a:rPr>
              <a:t>= </a:t>
            </a:r>
            <a:r>
              <a:rPr lang="en-US" altLang="en-US" sz="1600" i="1" dirty="0" err="1">
                <a:solidFill>
                  <a:srgbClr val="003296"/>
                </a:solidFill>
              </a:rPr>
              <a:t>ptr</a:t>
            </a:r>
            <a:r>
              <a:rPr lang="en-US" altLang="en-US" sz="1600" dirty="0">
                <a:solidFill>
                  <a:srgbClr val="003296"/>
                </a:solidFill>
              </a:rPr>
              <a:t>-&gt;</a:t>
            </a:r>
            <a:r>
              <a:rPr lang="en-US" altLang="en-US" sz="1600" i="1" dirty="0">
                <a:solidFill>
                  <a:srgbClr val="003296"/>
                </a:solidFill>
              </a:rPr>
              <a:t>next</a:t>
            </a:r>
            <a:r>
              <a:rPr lang="en-US" altLang="en-US" sz="1600" dirty="0">
                <a:solidFill>
                  <a:srgbClr val="003296"/>
                </a:solidFill>
              </a:rPr>
              <a:t>){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rgbClr val="003296"/>
                </a:solidFill>
              </a:rPr>
              <a:t>	if(</a:t>
            </a:r>
            <a:r>
              <a:rPr lang="en-US" altLang="en-US" sz="1600" i="1" dirty="0" err="1">
                <a:solidFill>
                  <a:srgbClr val="003296"/>
                </a:solidFill>
              </a:rPr>
              <a:t>ptr</a:t>
            </a:r>
            <a:r>
              <a:rPr lang="en-US" altLang="en-US" sz="1600" dirty="0">
                <a:solidFill>
                  <a:srgbClr val="003296"/>
                </a:solidFill>
              </a:rPr>
              <a:t>-&gt;</a:t>
            </a:r>
            <a:r>
              <a:rPr lang="en-US" altLang="en-US" sz="1600" i="1" dirty="0">
                <a:solidFill>
                  <a:srgbClr val="003296"/>
                </a:solidFill>
              </a:rPr>
              <a:t>data </a:t>
            </a:r>
            <a:r>
              <a:rPr lang="en-US" altLang="en-US" sz="1600" dirty="0">
                <a:solidFill>
                  <a:srgbClr val="003296"/>
                </a:solidFill>
              </a:rPr>
              <a:t>== </a:t>
            </a:r>
            <a:r>
              <a:rPr lang="en-US" altLang="en-US" sz="1600" i="1" dirty="0" err="1">
                <a:solidFill>
                  <a:srgbClr val="003296"/>
                </a:solidFill>
              </a:rPr>
              <a:t>AfterValue</a:t>
            </a:r>
            <a:r>
              <a:rPr lang="en-US" altLang="en-US" sz="1600" dirty="0">
                <a:solidFill>
                  <a:srgbClr val="003296"/>
                </a:solidFill>
              </a:rPr>
              <a:t>) {        </a:t>
            </a:r>
            <a:r>
              <a:rPr lang="en-US" altLang="en-US" sz="1800" dirty="0" err="1">
                <a:solidFill>
                  <a:srgbClr val="FF0000"/>
                </a:solidFill>
              </a:rPr>
              <a:t>e.g</a:t>
            </a:r>
            <a:r>
              <a:rPr lang="en-US" altLang="en-US" sz="1800" dirty="0">
                <a:solidFill>
                  <a:srgbClr val="FF0000"/>
                </a:solidFill>
              </a:rPr>
              <a:t> </a:t>
            </a:r>
            <a:r>
              <a:rPr lang="en-US" altLang="en-US" sz="1600" i="1" dirty="0" err="1">
                <a:solidFill>
                  <a:srgbClr val="FF0000"/>
                </a:solidFill>
              </a:rPr>
              <a:t>AfterValue</a:t>
            </a:r>
            <a:r>
              <a:rPr lang="en-US" altLang="en-US" sz="1800" dirty="0">
                <a:solidFill>
                  <a:srgbClr val="FF0000"/>
                </a:solidFill>
              </a:rPr>
              <a:t> =4</a:t>
            </a:r>
            <a:r>
              <a:rPr lang="en-US" altLang="en-US" sz="1600" dirty="0">
                <a:solidFill>
                  <a:srgbClr val="003296"/>
                </a:solidFill>
              </a:rPr>
              <a:t>	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rgbClr val="003296"/>
                </a:solidFill>
              </a:rPr>
              <a:t>	   </a:t>
            </a:r>
            <a:r>
              <a:rPr lang="en-US" altLang="en-US" sz="1600" i="1" dirty="0" err="1">
                <a:solidFill>
                  <a:srgbClr val="003296"/>
                </a:solidFill>
              </a:rPr>
              <a:t>NewPtr</a:t>
            </a:r>
            <a:r>
              <a:rPr lang="en-US" altLang="en-US" sz="1600" i="1" dirty="0">
                <a:solidFill>
                  <a:srgbClr val="003296"/>
                </a:solidFill>
              </a:rPr>
              <a:t> </a:t>
            </a:r>
            <a:r>
              <a:rPr lang="en-US" altLang="en-US" sz="1600" dirty="0">
                <a:solidFill>
                  <a:srgbClr val="003296"/>
                </a:solidFill>
              </a:rPr>
              <a:t>= //new node;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rgbClr val="003296"/>
                </a:solidFill>
              </a:rPr>
              <a:t>	   </a:t>
            </a:r>
            <a:r>
              <a:rPr lang="en-US" altLang="en-US" sz="1600" i="1" dirty="0" err="1">
                <a:solidFill>
                  <a:srgbClr val="003296"/>
                </a:solidFill>
              </a:rPr>
              <a:t>NewPtr</a:t>
            </a:r>
            <a:r>
              <a:rPr lang="en-US" altLang="en-US" sz="1600" dirty="0">
                <a:solidFill>
                  <a:srgbClr val="003296"/>
                </a:solidFill>
              </a:rPr>
              <a:t>-&gt;</a:t>
            </a:r>
            <a:r>
              <a:rPr lang="en-US" altLang="en-US" sz="1600" i="1" dirty="0">
                <a:solidFill>
                  <a:srgbClr val="003296"/>
                </a:solidFill>
              </a:rPr>
              <a:t>data </a:t>
            </a:r>
            <a:r>
              <a:rPr lang="en-US" altLang="en-US" sz="1600" dirty="0">
                <a:solidFill>
                  <a:srgbClr val="003296"/>
                </a:solidFill>
              </a:rPr>
              <a:t>= </a:t>
            </a:r>
            <a:r>
              <a:rPr lang="en-US" altLang="en-US" sz="1600" i="1" dirty="0" err="1">
                <a:solidFill>
                  <a:srgbClr val="003296"/>
                </a:solidFill>
              </a:rPr>
              <a:t>NewData</a:t>
            </a:r>
            <a:r>
              <a:rPr lang="en-US" altLang="en-US" sz="1600" dirty="0">
                <a:solidFill>
                  <a:srgbClr val="003296"/>
                </a:solidFill>
              </a:rPr>
              <a:t>;//     </a:t>
            </a:r>
            <a:r>
              <a:rPr lang="en-US" altLang="en-US" sz="1800" dirty="0" err="1">
                <a:solidFill>
                  <a:srgbClr val="FF0000"/>
                </a:solidFill>
              </a:rPr>
              <a:t>e.g</a:t>
            </a:r>
            <a:r>
              <a:rPr lang="en-US" altLang="en-US" sz="1800" dirty="0">
                <a:solidFill>
                  <a:srgbClr val="FF0000"/>
                </a:solidFill>
              </a:rPr>
              <a:t> </a:t>
            </a:r>
            <a:r>
              <a:rPr lang="en-US" altLang="en-US" sz="1800" i="1" dirty="0" err="1">
                <a:solidFill>
                  <a:srgbClr val="FF0000"/>
                </a:solidFill>
              </a:rPr>
              <a:t>NewData</a:t>
            </a:r>
            <a:r>
              <a:rPr lang="en-US" altLang="en-US" sz="1800" dirty="0">
                <a:solidFill>
                  <a:srgbClr val="FF0000"/>
                </a:solidFill>
              </a:rPr>
              <a:t> =15;</a:t>
            </a:r>
            <a:endParaRPr lang="en-US" altLang="en-US" sz="1600" dirty="0">
              <a:solidFill>
                <a:srgbClr val="003296"/>
              </a:solidFill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rgbClr val="003296"/>
                </a:solidFill>
              </a:rPr>
              <a:t>	   </a:t>
            </a:r>
            <a:r>
              <a:rPr lang="en-US" altLang="en-US" sz="1600" i="1" dirty="0" err="1">
                <a:solidFill>
                  <a:srgbClr val="003296"/>
                </a:solidFill>
              </a:rPr>
              <a:t>NewPtr</a:t>
            </a:r>
            <a:r>
              <a:rPr lang="en-US" altLang="en-US" sz="1600" dirty="0">
                <a:solidFill>
                  <a:srgbClr val="003296"/>
                </a:solidFill>
              </a:rPr>
              <a:t>-&gt;</a:t>
            </a:r>
            <a:r>
              <a:rPr lang="en-US" altLang="en-US" sz="1600" i="1" dirty="0">
                <a:solidFill>
                  <a:srgbClr val="003296"/>
                </a:solidFill>
              </a:rPr>
              <a:t>next</a:t>
            </a:r>
            <a:r>
              <a:rPr lang="en-US" altLang="en-US" sz="1600" dirty="0">
                <a:solidFill>
                  <a:srgbClr val="003296"/>
                </a:solidFill>
              </a:rPr>
              <a:t> = </a:t>
            </a:r>
            <a:r>
              <a:rPr lang="en-US" altLang="en-US" sz="1600" i="1" dirty="0" err="1">
                <a:solidFill>
                  <a:srgbClr val="003296"/>
                </a:solidFill>
              </a:rPr>
              <a:t>ptr</a:t>
            </a:r>
            <a:r>
              <a:rPr lang="en-US" altLang="en-US" sz="1600" dirty="0">
                <a:solidFill>
                  <a:srgbClr val="003296"/>
                </a:solidFill>
              </a:rPr>
              <a:t>-&gt;</a:t>
            </a:r>
            <a:r>
              <a:rPr lang="en-US" altLang="en-US" sz="1600" i="1" dirty="0">
                <a:solidFill>
                  <a:srgbClr val="003296"/>
                </a:solidFill>
              </a:rPr>
              <a:t>next</a:t>
            </a:r>
            <a:r>
              <a:rPr lang="en-US" altLang="en-US" sz="1600" dirty="0">
                <a:solidFill>
                  <a:srgbClr val="003296"/>
                </a:solidFill>
              </a:rPr>
              <a:t>;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rgbClr val="003296"/>
                </a:solidFill>
              </a:rPr>
              <a:t>	   (</a:t>
            </a:r>
            <a:r>
              <a:rPr lang="en-US" altLang="en-US" sz="1600" i="1" dirty="0" err="1">
                <a:solidFill>
                  <a:srgbClr val="003296"/>
                </a:solidFill>
              </a:rPr>
              <a:t>NewPtr</a:t>
            </a:r>
            <a:r>
              <a:rPr lang="en-US" altLang="en-US" sz="1600" dirty="0">
                <a:solidFill>
                  <a:srgbClr val="003296"/>
                </a:solidFill>
              </a:rPr>
              <a:t>-&gt;</a:t>
            </a:r>
            <a:r>
              <a:rPr lang="en-US" altLang="en-US" sz="1600" i="1" dirty="0">
                <a:solidFill>
                  <a:srgbClr val="003296"/>
                </a:solidFill>
              </a:rPr>
              <a:t>next</a:t>
            </a:r>
            <a:r>
              <a:rPr lang="en-US" altLang="en-US" sz="1600" dirty="0">
                <a:solidFill>
                  <a:srgbClr val="003296"/>
                </a:solidFill>
              </a:rPr>
              <a:t>)-&gt;</a:t>
            </a:r>
            <a:r>
              <a:rPr lang="en-US" altLang="en-US" sz="1600" dirty="0" err="1">
                <a:solidFill>
                  <a:srgbClr val="003296"/>
                </a:solidFill>
              </a:rPr>
              <a:t>prev</a:t>
            </a:r>
            <a:r>
              <a:rPr lang="en-US" altLang="en-US" sz="1600" dirty="0">
                <a:solidFill>
                  <a:srgbClr val="003296"/>
                </a:solidFill>
              </a:rPr>
              <a:t> = </a:t>
            </a:r>
            <a:r>
              <a:rPr lang="en-US" altLang="en-US" sz="1600" i="1" dirty="0" err="1">
                <a:solidFill>
                  <a:srgbClr val="003296"/>
                </a:solidFill>
              </a:rPr>
              <a:t>NewPtr</a:t>
            </a:r>
            <a:r>
              <a:rPr lang="en-US" altLang="en-US" sz="1600" dirty="0">
                <a:solidFill>
                  <a:srgbClr val="003296"/>
                </a:solidFill>
              </a:rPr>
              <a:t>;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rgbClr val="003296"/>
                </a:solidFill>
              </a:rPr>
              <a:t>	   </a:t>
            </a:r>
            <a:r>
              <a:rPr lang="en-US" altLang="en-US" sz="1600" i="1" dirty="0" err="1">
                <a:solidFill>
                  <a:srgbClr val="003296"/>
                </a:solidFill>
              </a:rPr>
              <a:t>ptr</a:t>
            </a:r>
            <a:r>
              <a:rPr lang="en-US" altLang="en-US" sz="1600" dirty="0">
                <a:solidFill>
                  <a:srgbClr val="003296"/>
                </a:solidFill>
              </a:rPr>
              <a:t>-&gt;</a:t>
            </a:r>
            <a:r>
              <a:rPr lang="en-US" altLang="en-US" sz="1600" i="1" dirty="0">
                <a:solidFill>
                  <a:srgbClr val="003296"/>
                </a:solidFill>
              </a:rPr>
              <a:t>next</a:t>
            </a:r>
            <a:r>
              <a:rPr lang="en-US" altLang="en-US" sz="1600" dirty="0">
                <a:solidFill>
                  <a:srgbClr val="003296"/>
                </a:solidFill>
              </a:rPr>
              <a:t> = </a:t>
            </a:r>
            <a:r>
              <a:rPr lang="en-US" altLang="en-US" sz="1600" i="1" dirty="0" err="1">
                <a:solidFill>
                  <a:srgbClr val="003296"/>
                </a:solidFill>
              </a:rPr>
              <a:t>NewPtr</a:t>
            </a:r>
            <a:r>
              <a:rPr lang="en-US" altLang="en-US" sz="1600" dirty="0">
                <a:solidFill>
                  <a:srgbClr val="003296"/>
                </a:solidFill>
              </a:rPr>
              <a:t>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rgbClr val="003296"/>
                </a:solidFill>
              </a:rPr>
              <a:t>	   </a:t>
            </a:r>
            <a:r>
              <a:rPr lang="en-US" altLang="en-US" sz="1600" i="1" dirty="0" err="1">
                <a:solidFill>
                  <a:srgbClr val="003296"/>
                </a:solidFill>
              </a:rPr>
              <a:t>NewPtr</a:t>
            </a:r>
            <a:r>
              <a:rPr lang="en-US" altLang="en-US" sz="1600" dirty="0">
                <a:solidFill>
                  <a:srgbClr val="003296"/>
                </a:solidFill>
              </a:rPr>
              <a:t>-&gt;</a:t>
            </a:r>
            <a:r>
              <a:rPr lang="en-US" altLang="en-US" sz="1600" i="1" dirty="0" err="1">
                <a:solidFill>
                  <a:srgbClr val="003296"/>
                </a:solidFill>
              </a:rPr>
              <a:t>prev</a:t>
            </a:r>
            <a:r>
              <a:rPr lang="en-US" altLang="en-US" sz="1600" dirty="0">
                <a:solidFill>
                  <a:srgbClr val="003296"/>
                </a:solidFill>
              </a:rPr>
              <a:t> = </a:t>
            </a:r>
            <a:r>
              <a:rPr lang="en-US" altLang="en-US" sz="1600" i="1" dirty="0" err="1">
                <a:solidFill>
                  <a:srgbClr val="003296"/>
                </a:solidFill>
              </a:rPr>
              <a:t>ptr</a:t>
            </a:r>
            <a:r>
              <a:rPr lang="en-US" altLang="en-US" sz="1600" dirty="0">
                <a:solidFill>
                  <a:srgbClr val="003296"/>
                </a:solidFill>
              </a:rPr>
              <a:t>;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rgbClr val="003296"/>
                </a:solidFill>
              </a:rPr>
              <a:t>	   } </a:t>
            </a:r>
            <a:r>
              <a:rPr lang="en-US" altLang="en-US" sz="1600" dirty="0">
                <a:solidFill>
                  <a:srgbClr val="FF0000"/>
                </a:solidFill>
              </a:rPr>
              <a:t>// end if</a:t>
            </a:r>
            <a:endParaRPr lang="en-US" altLang="en-US" sz="1600" dirty="0">
              <a:solidFill>
                <a:srgbClr val="003296"/>
              </a:solidFill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rgbClr val="003296"/>
                </a:solidFill>
              </a:rPr>
              <a:t>   } </a:t>
            </a:r>
            <a:r>
              <a:rPr lang="en-US" altLang="en-US" sz="1600" dirty="0">
                <a:solidFill>
                  <a:srgbClr val="FF0000"/>
                </a:solidFill>
              </a:rPr>
              <a:t>// end for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400" dirty="0">
              <a:solidFill>
                <a:srgbClr val="003296"/>
              </a:solidFill>
            </a:endParaRPr>
          </a:p>
        </p:txBody>
      </p:sp>
      <p:sp>
        <p:nvSpPr>
          <p:cNvPr id="95263" name="Text Box 31"/>
          <p:cNvSpPr txBox="1">
            <a:spLocks noChangeArrowheads="1"/>
          </p:cNvSpPr>
          <p:nvPr/>
        </p:nvSpPr>
        <p:spPr bwMode="auto">
          <a:xfrm>
            <a:off x="6553201" y="4191001"/>
            <a:ext cx="479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FF0000"/>
                </a:solidFill>
              </a:rPr>
              <a:t>ptr</a:t>
            </a:r>
          </a:p>
        </p:txBody>
      </p:sp>
      <p:sp>
        <p:nvSpPr>
          <p:cNvPr id="108550" name="Text Box 32"/>
          <p:cNvSpPr txBox="1">
            <a:spLocks noChangeArrowheads="1"/>
          </p:cNvSpPr>
          <p:nvPr/>
        </p:nvSpPr>
        <p:spPr bwMode="auto">
          <a:xfrm>
            <a:off x="9372601" y="5181601"/>
            <a:ext cx="549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tail</a:t>
            </a:r>
          </a:p>
        </p:txBody>
      </p:sp>
      <p:sp>
        <p:nvSpPr>
          <p:cNvPr id="108551" name="Text Box 33"/>
          <p:cNvSpPr txBox="1">
            <a:spLocks noChangeArrowheads="1"/>
          </p:cNvSpPr>
          <p:nvPr/>
        </p:nvSpPr>
        <p:spPr bwMode="auto">
          <a:xfrm>
            <a:off x="9944100" y="4768850"/>
            <a:ext cx="7239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3296"/>
                </a:solidFill>
              </a:rPr>
              <a:t>NULL</a:t>
            </a:r>
          </a:p>
        </p:txBody>
      </p:sp>
      <p:sp>
        <p:nvSpPr>
          <p:cNvPr id="108552" name="Text Box 16"/>
          <p:cNvSpPr txBox="1">
            <a:spLocks noChangeArrowheads="1"/>
          </p:cNvSpPr>
          <p:nvPr/>
        </p:nvSpPr>
        <p:spPr bwMode="auto">
          <a:xfrm>
            <a:off x="2057401" y="5241926"/>
            <a:ext cx="777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head</a:t>
            </a:r>
          </a:p>
        </p:txBody>
      </p:sp>
      <p:sp>
        <p:nvSpPr>
          <p:cNvPr id="108553" name="Rectangle 12"/>
          <p:cNvSpPr>
            <a:spLocks noChangeArrowheads="1"/>
          </p:cNvSpPr>
          <p:nvPr/>
        </p:nvSpPr>
        <p:spPr bwMode="auto">
          <a:xfrm>
            <a:off x="1730375" y="4679950"/>
            <a:ext cx="1828800" cy="5334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108554" name="Line 13"/>
          <p:cNvSpPr>
            <a:spLocks noChangeShapeType="1"/>
          </p:cNvSpPr>
          <p:nvPr/>
        </p:nvSpPr>
        <p:spPr bwMode="auto">
          <a:xfrm flipV="1">
            <a:off x="2263775" y="467995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5" name="Text Box 32"/>
          <p:cNvSpPr txBox="1">
            <a:spLocks noChangeArrowheads="1"/>
          </p:cNvSpPr>
          <p:nvPr/>
        </p:nvSpPr>
        <p:spPr bwMode="auto">
          <a:xfrm>
            <a:off x="3033714" y="4784725"/>
            <a:ext cx="5476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3296"/>
                </a:solidFill>
              </a:rPr>
              <a:t>next</a:t>
            </a:r>
          </a:p>
        </p:txBody>
      </p:sp>
      <p:sp>
        <p:nvSpPr>
          <p:cNvPr id="108556" name="Line 13"/>
          <p:cNvSpPr>
            <a:spLocks noChangeShapeType="1"/>
          </p:cNvSpPr>
          <p:nvPr/>
        </p:nvSpPr>
        <p:spPr bwMode="auto">
          <a:xfrm flipV="1">
            <a:off x="3025775" y="4664075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7" name="Rectangle 12"/>
          <p:cNvSpPr>
            <a:spLocks noChangeArrowheads="1"/>
          </p:cNvSpPr>
          <p:nvPr/>
        </p:nvSpPr>
        <p:spPr bwMode="auto">
          <a:xfrm>
            <a:off x="3749675" y="4679950"/>
            <a:ext cx="1828800" cy="5334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108558" name="Line 13"/>
          <p:cNvSpPr>
            <a:spLocks noChangeShapeType="1"/>
          </p:cNvSpPr>
          <p:nvPr/>
        </p:nvSpPr>
        <p:spPr bwMode="auto">
          <a:xfrm flipV="1">
            <a:off x="4283075" y="467995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9" name="Text Box 32"/>
          <p:cNvSpPr txBox="1">
            <a:spLocks noChangeArrowheads="1"/>
          </p:cNvSpPr>
          <p:nvPr/>
        </p:nvSpPr>
        <p:spPr bwMode="auto">
          <a:xfrm>
            <a:off x="5053014" y="4784725"/>
            <a:ext cx="5476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3296"/>
                </a:solidFill>
              </a:rPr>
              <a:t>next</a:t>
            </a:r>
          </a:p>
        </p:txBody>
      </p:sp>
      <p:sp>
        <p:nvSpPr>
          <p:cNvPr id="108560" name="Line 13"/>
          <p:cNvSpPr>
            <a:spLocks noChangeShapeType="1"/>
          </p:cNvSpPr>
          <p:nvPr/>
        </p:nvSpPr>
        <p:spPr bwMode="auto">
          <a:xfrm flipV="1">
            <a:off x="5045075" y="4664075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61" name="Text Box 32"/>
          <p:cNvSpPr txBox="1">
            <a:spLocks noChangeArrowheads="1"/>
          </p:cNvSpPr>
          <p:nvPr/>
        </p:nvSpPr>
        <p:spPr bwMode="auto">
          <a:xfrm>
            <a:off x="3719513" y="4799013"/>
            <a:ext cx="558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3296"/>
                </a:solidFill>
              </a:rPr>
              <a:t>prev</a:t>
            </a:r>
          </a:p>
        </p:txBody>
      </p:sp>
      <p:sp>
        <p:nvSpPr>
          <p:cNvPr id="108562" name="Text Box 32"/>
          <p:cNvSpPr txBox="1">
            <a:spLocks noChangeArrowheads="1"/>
          </p:cNvSpPr>
          <p:nvPr/>
        </p:nvSpPr>
        <p:spPr bwMode="auto">
          <a:xfrm>
            <a:off x="4438651" y="4799013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3296"/>
                </a:solidFill>
              </a:rPr>
              <a:t>2</a:t>
            </a:r>
          </a:p>
        </p:txBody>
      </p:sp>
      <p:sp>
        <p:nvSpPr>
          <p:cNvPr id="108563" name="Line 22"/>
          <p:cNvSpPr>
            <a:spLocks noChangeShapeType="1"/>
          </p:cNvSpPr>
          <p:nvPr/>
        </p:nvSpPr>
        <p:spPr bwMode="auto">
          <a:xfrm>
            <a:off x="3200401" y="4816475"/>
            <a:ext cx="5492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64" name="Rectangle 12"/>
          <p:cNvSpPr>
            <a:spLocks noChangeArrowheads="1"/>
          </p:cNvSpPr>
          <p:nvPr/>
        </p:nvSpPr>
        <p:spPr bwMode="auto">
          <a:xfrm>
            <a:off x="5845175" y="4679950"/>
            <a:ext cx="1828800" cy="5334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108565" name="Line 13"/>
          <p:cNvSpPr>
            <a:spLocks noChangeShapeType="1"/>
          </p:cNvSpPr>
          <p:nvPr/>
        </p:nvSpPr>
        <p:spPr bwMode="auto">
          <a:xfrm flipV="1">
            <a:off x="6378575" y="467995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66" name="Text Box 32"/>
          <p:cNvSpPr txBox="1">
            <a:spLocks noChangeArrowheads="1"/>
          </p:cNvSpPr>
          <p:nvPr/>
        </p:nvSpPr>
        <p:spPr bwMode="auto">
          <a:xfrm>
            <a:off x="7148514" y="4784725"/>
            <a:ext cx="5476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3296"/>
                </a:solidFill>
              </a:rPr>
              <a:t>next</a:t>
            </a:r>
          </a:p>
        </p:txBody>
      </p:sp>
      <p:sp>
        <p:nvSpPr>
          <p:cNvPr id="108567" name="Line 13"/>
          <p:cNvSpPr>
            <a:spLocks noChangeShapeType="1"/>
          </p:cNvSpPr>
          <p:nvPr/>
        </p:nvSpPr>
        <p:spPr bwMode="auto">
          <a:xfrm flipV="1">
            <a:off x="7140575" y="4664075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68" name="Text Box 32"/>
          <p:cNvSpPr txBox="1">
            <a:spLocks noChangeArrowheads="1"/>
          </p:cNvSpPr>
          <p:nvPr/>
        </p:nvSpPr>
        <p:spPr bwMode="auto">
          <a:xfrm>
            <a:off x="5815013" y="4799013"/>
            <a:ext cx="558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3296"/>
                </a:solidFill>
              </a:rPr>
              <a:t>prev</a:t>
            </a:r>
          </a:p>
        </p:txBody>
      </p:sp>
      <p:sp>
        <p:nvSpPr>
          <p:cNvPr id="108569" name="Text Box 32"/>
          <p:cNvSpPr txBox="1">
            <a:spLocks noChangeArrowheads="1"/>
          </p:cNvSpPr>
          <p:nvPr/>
        </p:nvSpPr>
        <p:spPr bwMode="auto">
          <a:xfrm>
            <a:off x="6534151" y="4799013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3296"/>
                </a:solidFill>
              </a:rPr>
              <a:t>4</a:t>
            </a:r>
          </a:p>
        </p:txBody>
      </p:sp>
      <p:sp>
        <p:nvSpPr>
          <p:cNvPr id="108570" name="Line 22"/>
          <p:cNvSpPr>
            <a:spLocks noChangeShapeType="1"/>
          </p:cNvSpPr>
          <p:nvPr/>
        </p:nvSpPr>
        <p:spPr bwMode="auto">
          <a:xfrm>
            <a:off x="5291139" y="4816475"/>
            <a:ext cx="5492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71" name="Rectangle 12"/>
          <p:cNvSpPr>
            <a:spLocks noChangeArrowheads="1"/>
          </p:cNvSpPr>
          <p:nvPr/>
        </p:nvSpPr>
        <p:spPr bwMode="auto">
          <a:xfrm>
            <a:off x="7902575" y="4679950"/>
            <a:ext cx="1828800" cy="5334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108572" name="Line 13"/>
          <p:cNvSpPr>
            <a:spLocks noChangeShapeType="1"/>
          </p:cNvSpPr>
          <p:nvPr/>
        </p:nvSpPr>
        <p:spPr bwMode="auto">
          <a:xfrm flipV="1">
            <a:off x="8435975" y="467995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73" name="Text Box 32"/>
          <p:cNvSpPr txBox="1">
            <a:spLocks noChangeArrowheads="1"/>
          </p:cNvSpPr>
          <p:nvPr/>
        </p:nvSpPr>
        <p:spPr bwMode="auto">
          <a:xfrm>
            <a:off x="9205914" y="4784725"/>
            <a:ext cx="5476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3296"/>
                </a:solidFill>
              </a:rPr>
              <a:t>next</a:t>
            </a:r>
          </a:p>
        </p:txBody>
      </p:sp>
      <p:sp>
        <p:nvSpPr>
          <p:cNvPr id="108574" name="Line 13"/>
          <p:cNvSpPr>
            <a:spLocks noChangeShapeType="1"/>
          </p:cNvSpPr>
          <p:nvPr/>
        </p:nvSpPr>
        <p:spPr bwMode="auto">
          <a:xfrm flipV="1">
            <a:off x="9197975" y="4664075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75" name="Text Box 32"/>
          <p:cNvSpPr txBox="1">
            <a:spLocks noChangeArrowheads="1"/>
          </p:cNvSpPr>
          <p:nvPr/>
        </p:nvSpPr>
        <p:spPr bwMode="auto">
          <a:xfrm>
            <a:off x="7872413" y="4799013"/>
            <a:ext cx="558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3296"/>
                </a:solidFill>
              </a:rPr>
              <a:t>prev</a:t>
            </a:r>
          </a:p>
        </p:txBody>
      </p:sp>
      <p:sp>
        <p:nvSpPr>
          <p:cNvPr id="108576" name="Text Box 32"/>
          <p:cNvSpPr txBox="1">
            <a:spLocks noChangeArrowheads="1"/>
          </p:cNvSpPr>
          <p:nvPr/>
        </p:nvSpPr>
        <p:spPr bwMode="auto">
          <a:xfrm>
            <a:off x="8591550" y="4799013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3296"/>
                </a:solidFill>
              </a:rPr>
              <a:t>10</a:t>
            </a:r>
          </a:p>
        </p:txBody>
      </p:sp>
      <p:sp>
        <p:nvSpPr>
          <p:cNvPr id="107558" name="Line 22"/>
          <p:cNvSpPr>
            <a:spLocks noChangeShapeType="1"/>
          </p:cNvSpPr>
          <p:nvPr/>
        </p:nvSpPr>
        <p:spPr bwMode="auto">
          <a:xfrm>
            <a:off x="7362826" y="4816475"/>
            <a:ext cx="5492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78" name="Line 22"/>
          <p:cNvSpPr>
            <a:spLocks noChangeShapeType="1"/>
          </p:cNvSpPr>
          <p:nvPr/>
        </p:nvSpPr>
        <p:spPr bwMode="auto">
          <a:xfrm>
            <a:off x="9525001" y="4800600"/>
            <a:ext cx="5492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 Box 31"/>
          <p:cNvSpPr txBox="1">
            <a:spLocks noChangeArrowheads="1"/>
          </p:cNvSpPr>
          <p:nvPr/>
        </p:nvSpPr>
        <p:spPr bwMode="auto">
          <a:xfrm>
            <a:off x="7283450" y="6080126"/>
            <a:ext cx="1017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FF0000"/>
                </a:solidFill>
              </a:rPr>
              <a:t>NewPtr</a:t>
            </a:r>
          </a:p>
        </p:txBody>
      </p:sp>
      <p:sp>
        <p:nvSpPr>
          <p:cNvPr id="107563" name="Rectangle 12"/>
          <p:cNvSpPr>
            <a:spLocks noChangeArrowheads="1"/>
          </p:cNvSpPr>
          <p:nvPr/>
        </p:nvSpPr>
        <p:spPr bwMode="auto">
          <a:xfrm>
            <a:off x="7007225" y="5576888"/>
            <a:ext cx="1828800" cy="5334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107564" name="Line 13"/>
          <p:cNvSpPr>
            <a:spLocks noChangeShapeType="1"/>
          </p:cNvSpPr>
          <p:nvPr/>
        </p:nvSpPr>
        <p:spPr bwMode="auto">
          <a:xfrm flipV="1">
            <a:off x="7540625" y="5576888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65" name="Text Box 32"/>
          <p:cNvSpPr txBox="1">
            <a:spLocks noChangeArrowheads="1"/>
          </p:cNvSpPr>
          <p:nvPr/>
        </p:nvSpPr>
        <p:spPr bwMode="auto">
          <a:xfrm>
            <a:off x="8310564" y="5681663"/>
            <a:ext cx="5476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3296"/>
                </a:solidFill>
              </a:rPr>
              <a:t>next</a:t>
            </a:r>
          </a:p>
        </p:txBody>
      </p:sp>
      <p:sp>
        <p:nvSpPr>
          <p:cNvPr id="107566" name="Line 13"/>
          <p:cNvSpPr>
            <a:spLocks noChangeShapeType="1"/>
          </p:cNvSpPr>
          <p:nvPr/>
        </p:nvSpPr>
        <p:spPr bwMode="auto">
          <a:xfrm flipV="1">
            <a:off x="8302625" y="5561013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67" name="Text Box 32"/>
          <p:cNvSpPr txBox="1">
            <a:spLocks noChangeArrowheads="1"/>
          </p:cNvSpPr>
          <p:nvPr/>
        </p:nvSpPr>
        <p:spPr bwMode="auto">
          <a:xfrm>
            <a:off x="6977063" y="5695950"/>
            <a:ext cx="558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3296"/>
                </a:solidFill>
              </a:rPr>
              <a:t>prev</a:t>
            </a:r>
          </a:p>
        </p:txBody>
      </p:sp>
      <p:sp>
        <p:nvSpPr>
          <p:cNvPr id="107568" name="Text Box 32"/>
          <p:cNvSpPr txBox="1">
            <a:spLocks noChangeArrowheads="1"/>
          </p:cNvSpPr>
          <p:nvPr/>
        </p:nvSpPr>
        <p:spPr bwMode="auto">
          <a:xfrm>
            <a:off x="7696200" y="569595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3296"/>
                </a:solidFill>
              </a:rPr>
              <a:t>15</a:t>
            </a:r>
          </a:p>
        </p:txBody>
      </p:sp>
      <p:sp>
        <p:nvSpPr>
          <p:cNvPr id="107569" name="Line 49"/>
          <p:cNvSpPr>
            <a:spLocks noChangeShapeType="1"/>
          </p:cNvSpPr>
          <p:nvPr/>
        </p:nvSpPr>
        <p:spPr bwMode="auto">
          <a:xfrm>
            <a:off x="7239000" y="5105400"/>
            <a:ext cx="5334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71" name="Line 51"/>
          <p:cNvSpPr>
            <a:spLocks noChangeShapeType="1"/>
          </p:cNvSpPr>
          <p:nvPr/>
        </p:nvSpPr>
        <p:spPr bwMode="auto">
          <a:xfrm flipH="1" flipV="1">
            <a:off x="6858000" y="5210176"/>
            <a:ext cx="609600" cy="504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88" name="Line 22"/>
          <p:cNvSpPr>
            <a:spLocks noChangeShapeType="1"/>
          </p:cNvSpPr>
          <p:nvPr/>
        </p:nvSpPr>
        <p:spPr bwMode="auto">
          <a:xfrm flipH="1">
            <a:off x="3276601" y="5091113"/>
            <a:ext cx="5492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89" name="Line 22"/>
          <p:cNvSpPr>
            <a:spLocks noChangeShapeType="1"/>
          </p:cNvSpPr>
          <p:nvPr/>
        </p:nvSpPr>
        <p:spPr bwMode="auto">
          <a:xfrm flipH="1">
            <a:off x="5372101" y="5091113"/>
            <a:ext cx="5492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51" name="Line 22"/>
          <p:cNvSpPr>
            <a:spLocks noChangeShapeType="1"/>
          </p:cNvSpPr>
          <p:nvPr/>
        </p:nvSpPr>
        <p:spPr bwMode="auto">
          <a:xfrm flipH="1">
            <a:off x="7505701" y="5091113"/>
            <a:ext cx="5492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72" name="Line 52"/>
          <p:cNvSpPr>
            <a:spLocks noChangeShapeType="1"/>
          </p:cNvSpPr>
          <p:nvPr/>
        </p:nvSpPr>
        <p:spPr bwMode="auto">
          <a:xfrm flipH="1">
            <a:off x="8001000" y="5105400"/>
            <a:ext cx="304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73" name="Line 53"/>
          <p:cNvSpPr>
            <a:spLocks noChangeShapeType="1"/>
          </p:cNvSpPr>
          <p:nvPr/>
        </p:nvSpPr>
        <p:spPr bwMode="auto">
          <a:xfrm flipV="1">
            <a:off x="8443913" y="5229225"/>
            <a:ext cx="304800" cy="4905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Text Box 31"/>
          <p:cNvSpPr txBox="1">
            <a:spLocks noChangeArrowheads="1"/>
          </p:cNvSpPr>
          <p:nvPr/>
        </p:nvSpPr>
        <p:spPr bwMode="auto">
          <a:xfrm>
            <a:off x="8077201" y="4191001"/>
            <a:ext cx="1190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FF0000"/>
                </a:solidFill>
              </a:rPr>
              <a:t>ptr</a:t>
            </a:r>
            <a:r>
              <a:rPr lang="en-US" altLang="en-US" sz="2000">
                <a:solidFill>
                  <a:srgbClr val="FF0000"/>
                </a:solidFill>
              </a:rPr>
              <a:t>-&gt;</a:t>
            </a:r>
            <a:r>
              <a:rPr lang="en-US" altLang="en-US" sz="2000" i="1">
                <a:solidFill>
                  <a:srgbClr val="FF0000"/>
                </a:solidFill>
              </a:rPr>
              <a:t>next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0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5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5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5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5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7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7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7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7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7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7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7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7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7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7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7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7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5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5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07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07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07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107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5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5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07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07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107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107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95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95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07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07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07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07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63" grpId="0"/>
      <p:bldP spid="2" grpId="0"/>
      <p:bldP spid="107563" grpId="0" animBg="1"/>
      <p:bldP spid="107565" grpId="0"/>
      <p:bldP spid="107567" grpId="0"/>
      <p:bldP spid="107568" grpId="0"/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eaLnBrk="1" hangingPunct="1"/>
            <a:r>
              <a:rPr lang="en-US" altLang="en-US" sz="3800"/>
              <a:t>Traverse through the linked list</a:t>
            </a:r>
          </a:p>
        </p:txBody>
      </p:sp>
      <p:sp>
        <p:nvSpPr>
          <p:cNvPr id="80899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100" dirty="0"/>
              <a:t>Visit each element of the list</a:t>
            </a:r>
          </a:p>
          <a:p>
            <a:pPr lvl="1" eaLnBrk="1" hangingPunct="1"/>
            <a:r>
              <a:rPr lang="en-US" altLang="en-US" sz="2000" dirty="0"/>
              <a:t>e.g., print each element of the list on the screen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2000" dirty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2000" dirty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2000" dirty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2000" dirty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2200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dirty="0">
                <a:solidFill>
                  <a:srgbClr val="003296"/>
                </a:solidFill>
                <a:latin typeface="Times New Roman" panose="02020603050405020304" pitchFamily="18" charset="0"/>
              </a:rPr>
              <a:t>for (node</a:t>
            </a:r>
            <a:r>
              <a:rPr lang="en-US" altLang="en-US" i="1" dirty="0">
                <a:solidFill>
                  <a:srgbClr val="003296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003296"/>
                </a:solidFill>
                <a:latin typeface="Times New Roman" panose="02020603050405020304" pitchFamily="18" charset="0"/>
              </a:rPr>
              <a:t>*</a:t>
            </a:r>
            <a:r>
              <a:rPr lang="en-US" altLang="en-US" i="1" dirty="0" err="1">
                <a:solidFill>
                  <a:srgbClr val="003296"/>
                </a:solidFill>
                <a:latin typeface="Times New Roman" panose="02020603050405020304" pitchFamily="18" charset="0"/>
              </a:rPr>
              <a:t>ptr</a:t>
            </a:r>
            <a:r>
              <a:rPr lang="en-US" altLang="en-US" dirty="0">
                <a:solidFill>
                  <a:srgbClr val="003296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en-US" i="1" dirty="0">
                <a:solidFill>
                  <a:srgbClr val="003296"/>
                </a:solidFill>
                <a:latin typeface="Times New Roman" panose="02020603050405020304" pitchFamily="18" charset="0"/>
              </a:rPr>
              <a:t>head-&gt;next;</a:t>
            </a:r>
            <a:r>
              <a:rPr lang="en-US" altLang="en-US" dirty="0">
                <a:solidFill>
                  <a:srgbClr val="003296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i="1" dirty="0" err="1">
                <a:solidFill>
                  <a:srgbClr val="003296"/>
                </a:solidFill>
                <a:latin typeface="Times New Roman" panose="02020603050405020304" pitchFamily="18" charset="0"/>
              </a:rPr>
              <a:t>ptr</a:t>
            </a:r>
            <a:r>
              <a:rPr lang="en-US" altLang="en-US" dirty="0">
                <a:solidFill>
                  <a:srgbClr val="003296"/>
                </a:solidFill>
                <a:latin typeface="Times New Roman" panose="02020603050405020304" pitchFamily="18" charset="0"/>
              </a:rPr>
              <a:t> != NULL; </a:t>
            </a:r>
            <a:r>
              <a:rPr lang="en-US" altLang="en-US" i="1" dirty="0" err="1">
                <a:solidFill>
                  <a:srgbClr val="003296"/>
                </a:solidFill>
                <a:latin typeface="Times New Roman" panose="02020603050405020304" pitchFamily="18" charset="0"/>
              </a:rPr>
              <a:t>ptr</a:t>
            </a:r>
            <a:r>
              <a:rPr lang="en-US" altLang="en-US" dirty="0">
                <a:solidFill>
                  <a:srgbClr val="003296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i="1" dirty="0">
                <a:solidFill>
                  <a:srgbClr val="003296"/>
                </a:solidFill>
                <a:latin typeface="Times New Roman" panose="02020603050405020304" pitchFamily="18" charset="0"/>
              </a:rPr>
              <a:t>=</a:t>
            </a:r>
            <a:r>
              <a:rPr lang="en-US" altLang="en-US" dirty="0">
                <a:solidFill>
                  <a:srgbClr val="003296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i="1" dirty="0" err="1">
                <a:solidFill>
                  <a:srgbClr val="003296"/>
                </a:solidFill>
                <a:latin typeface="Times New Roman" panose="02020603050405020304" pitchFamily="18" charset="0"/>
              </a:rPr>
              <a:t>ptr</a:t>
            </a:r>
            <a:r>
              <a:rPr lang="en-US" altLang="en-US" dirty="0">
                <a:solidFill>
                  <a:srgbClr val="003296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-&gt;</a:t>
            </a:r>
            <a:r>
              <a:rPr lang="en-US" altLang="en-US" i="1" dirty="0">
                <a:solidFill>
                  <a:srgbClr val="003296"/>
                </a:solidFill>
                <a:latin typeface="Times New Roman" panose="02020603050405020304" pitchFamily="18" charset="0"/>
              </a:rPr>
              <a:t>next</a:t>
            </a:r>
            <a:r>
              <a:rPr lang="en-US" altLang="en-US" dirty="0">
                <a:solidFill>
                  <a:srgbClr val="003296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03296"/>
                </a:solidFill>
                <a:latin typeface="Times New Roman" panose="02020603050405020304" pitchFamily="18" charset="0"/>
              </a:rPr>
              <a:t>		</a:t>
            </a:r>
            <a:r>
              <a:rPr lang="en-US" altLang="en-US" dirty="0" err="1">
                <a:solidFill>
                  <a:srgbClr val="003296"/>
                </a:solidFill>
                <a:latin typeface="Times New Roman" panose="02020603050405020304" pitchFamily="18" charset="0"/>
              </a:rPr>
              <a:t>cout</a:t>
            </a:r>
            <a:r>
              <a:rPr lang="en-US" altLang="en-US" dirty="0">
                <a:solidFill>
                  <a:srgbClr val="003296"/>
                </a:solidFill>
                <a:latin typeface="Times New Roman" panose="02020603050405020304" pitchFamily="18" charset="0"/>
              </a:rPr>
              <a:t>&lt;&lt; </a:t>
            </a:r>
            <a:r>
              <a:rPr lang="en-US" altLang="en-US" i="1" dirty="0" err="1">
                <a:solidFill>
                  <a:srgbClr val="003296"/>
                </a:solidFill>
                <a:latin typeface="Times New Roman" panose="02020603050405020304" pitchFamily="18" charset="0"/>
              </a:rPr>
              <a:t>ptr</a:t>
            </a:r>
            <a:r>
              <a:rPr lang="en-US" altLang="en-US" dirty="0">
                <a:solidFill>
                  <a:srgbClr val="003296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-&gt;</a:t>
            </a:r>
            <a:r>
              <a:rPr lang="en-US" altLang="en-US" i="1" dirty="0">
                <a:solidFill>
                  <a:srgbClr val="003296"/>
                </a:solidFill>
                <a:latin typeface="Times New Roman" panose="02020603050405020304" pitchFamily="18" charset="0"/>
              </a:rPr>
              <a:t>data</a:t>
            </a:r>
            <a:r>
              <a:rPr lang="en-US" altLang="en-US" dirty="0">
                <a:solidFill>
                  <a:srgbClr val="003296"/>
                </a:solidFill>
                <a:latin typeface="Times New Roman" panose="02020603050405020304" pitchFamily="18" charset="0"/>
              </a:rPr>
              <a:t>&lt;&lt;“ “;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dirty="0">
              <a:solidFill>
                <a:srgbClr val="003296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900" dirty="0">
                <a:solidFill>
                  <a:schemeClr val="hlink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29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OUTPUT:</a:t>
            </a:r>
            <a:r>
              <a:rPr lang="en-US" altLang="en-US" sz="2900" dirty="0">
                <a:solidFill>
                  <a:schemeClr val="hlink"/>
                </a:solidFill>
                <a:latin typeface="Times New Roman" panose="02020603050405020304" pitchFamily="18" charset="0"/>
              </a:rPr>
              <a:t> 4 6 8 10 12 14 16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900" dirty="0">
                <a:solidFill>
                  <a:srgbClr val="FF0000"/>
                </a:solidFill>
                <a:latin typeface="Times New Roman" panose="02020603050405020304" pitchFamily="18" charset="0"/>
              </a:rPr>
              <a:t>	</a:t>
            </a:r>
            <a:endParaRPr lang="en-US" altLang="en-US" sz="3400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2000" b="1" dirty="0"/>
          </a:p>
        </p:txBody>
      </p:sp>
      <p:graphicFrame>
        <p:nvGraphicFramePr>
          <p:cNvPr id="80931" name="Group 35"/>
          <p:cNvGraphicFramePr>
            <a:graphicFrameLocks noGrp="1"/>
          </p:cNvGraphicFramePr>
          <p:nvPr/>
        </p:nvGraphicFramePr>
        <p:xfrm>
          <a:off x="3048000" y="2727325"/>
          <a:ext cx="6248400" cy="457200"/>
        </p:xfrm>
        <a:graphic>
          <a:graphicData uri="http://schemas.openxmlformats.org/drawingml/2006/table">
            <a:tbl>
              <a:tblPr/>
              <a:tblGrid>
                <a:gridCol w="78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2664" name="TextBox 6"/>
          <p:cNvSpPr txBox="1">
            <a:spLocks noChangeArrowheads="1"/>
          </p:cNvSpPr>
          <p:nvPr/>
        </p:nvSpPr>
        <p:spPr bwMode="auto">
          <a:xfrm>
            <a:off x="1709738" y="2763838"/>
            <a:ext cx="1219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5C2A"/>
                </a:solidFill>
                <a:latin typeface="Calibri" panose="020F0502020204030204" pitchFamily="34" charset="0"/>
              </a:rPr>
              <a:t>List data</a:t>
            </a:r>
          </a:p>
        </p:txBody>
      </p:sp>
      <p:sp>
        <p:nvSpPr>
          <p:cNvPr id="112665" name="Line 25"/>
          <p:cNvSpPr>
            <a:spLocks noChangeShapeType="1"/>
          </p:cNvSpPr>
          <p:nvPr/>
        </p:nvSpPr>
        <p:spPr bwMode="auto">
          <a:xfrm>
            <a:off x="3652838" y="2741613"/>
            <a:ext cx="0" cy="41116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66" name="Line 43"/>
          <p:cNvSpPr>
            <a:spLocks noChangeShapeType="1"/>
          </p:cNvSpPr>
          <p:nvPr/>
        </p:nvSpPr>
        <p:spPr bwMode="auto">
          <a:xfrm>
            <a:off x="3686175" y="2879725"/>
            <a:ext cx="228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67" name="Line 45"/>
          <p:cNvSpPr>
            <a:spLocks noChangeShapeType="1"/>
          </p:cNvSpPr>
          <p:nvPr/>
        </p:nvSpPr>
        <p:spPr bwMode="auto">
          <a:xfrm>
            <a:off x="5253038" y="2879725"/>
            <a:ext cx="228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68" name="Line 46"/>
          <p:cNvSpPr>
            <a:spLocks noChangeShapeType="1"/>
          </p:cNvSpPr>
          <p:nvPr/>
        </p:nvSpPr>
        <p:spPr bwMode="auto">
          <a:xfrm>
            <a:off x="6038850" y="2879725"/>
            <a:ext cx="228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69" name="Text Box 52"/>
          <p:cNvSpPr txBox="1">
            <a:spLocks noChangeArrowheads="1"/>
          </p:cNvSpPr>
          <p:nvPr/>
        </p:nvSpPr>
        <p:spPr bwMode="auto">
          <a:xfrm>
            <a:off x="9432925" y="2787650"/>
            <a:ext cx="7239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/>
              <a:t>NULL</a:t>
            </a:r>
          </a:p>
        </p:txBody>
      </p:sp>
      <p:sp>
        <p:nvSpPr>
          <p:cNvPr id="112670" name="Line 25"/>
          <p:cNvSpPr>
            <a:spLocks noChangeShapeType="1"/>
          </p:cNvSpPr>
          <p:nvPr/>
        </p:nvSpPr>
        <p:spPr bwMode="auto">
          <a:xfrm>
            <a:off x="3200400" y="2741613"/>
            <a:ext cx="0" cy="41116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71" name="Line 25"/>
          <p:cNvSpPr>
            <a:spLocks noChangeShapeType="1"/>
          </p:cNvSpPr>
          <p:nvPr/>
        </p:nvSpPr>
        <p:spPr bwMode="auto">
          <a:xfrm>
            <a:off x="4443413" y="2744788"/>
            <a:ext cx="0" cy="41116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72" name="Line 25"/>
          <p:cNvSpPr>
            <a:spLocks noChangeShapeType="1"/>
          </p:cNvSpPr>
          <p:nvPr/>
        </p:nvSpPr>
        <p:spPr bwMode="auto">
          <a:xfrm>
            <a:off x="3990975" y="2744788"/>
            <a:ext cx="0" cy="41116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73" name="Line 25"/>
          <p:cNvSpPr>
            <a:spLocks noChangeShapeType="1"/>
          </p:cNvSpPr>
          <p:nvPr/>
        </p:nvSpPr>
        <p:spPr bwMode="auto">
          <a:xfrm>
            <a:off x="5229225" y="2741613"/>
            <a:ext cx="0" cy="41116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74" name="Line 25"/>
          <p:cNvSpPr>
            <a:spLocks noChangeShapeType="1"/>
          </p:cNvSpPr>
          <p:nvPr/>
        </p:nvSpPr>
        <p:spPr bwMode="auto">
          <a:xfrm>
            <a:off x="4776788" y="2741613"/>
            <a:ext cx="0" cy="41116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75" name="Line 25"/>
          <p:cNvSpPr>
            <a:spLocks noChangeShapeType="1"/>
          </p:cNvSpPr>
          <p:nvPr/>
        </p:nvSpPr>
        <p:spPr bwMode="auto">
          <a:xfrm>
            <a:off x="6019800" y="2744788"/>
            <a:ext cx="0" cy="41116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76" name="Line 25"/>
          <p:cNvSpPr>
            <a:spLocks noChangeShapeType="1"/>
          </p:cNvSpPr>
          <p:nvPr/>
        </p:nvSpPr>
        <p:spPr bwMode="auto">
          <a:xfrm>
            <a:off x="5567363" y="2744788"/>
            <a:ext cx="0" cy="41116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77" name="Line 25"/>
          <p:cNvSpPr>
            <a:spLocks noChangeShapeType="1"/>
          </p:cNvSpPr>
          <p:nvPr/>
        </p:nvSpPr>
        <p:spPr bwMode="auto">
          <a:xfrm>
            <a:off x="6777038" y="2741613"/>
            <a:ext cx="0" cy="41116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78" name="Line 25"/>
          <p:cNvSpPr>
            <a:spLocks noChangeShapeType="1"/>
          </p:cNvSpPr>
          <p:nvPr/>
        </p:nvSpPr>
        <p:spPr bwMode="auto">
          <a:xfrm>
            <a:off x="6324600" y="2741613"/>
            <a:ext cx="0" cy="41116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79" name="Line 25"/>
          <p:cNvSpPr>
            <a:spLocks noChangeShapeType="1"/>
          </p:cNvSpPr>
          <p:nvPr/>
        </p:nvSpPr>
        <p:spPr bwMode="auto">
          <a:xfrm>
            <a:off x="7567613" y="2744788"/>
            <a:ext cx="0" cy="41116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80" name="Line 25"/>
          <p:cNvSpPr>
            <a:spLocks noChangeShapeType="1"/>
          </p:cNvSpPr>
          <p:nvPr/>
        </p:nvSpPr>
        <p:spPr bwMode="auto">
          <a:xfrm>
            <a:off x="7115175" y="2744788"/>
            <a:ext cx="0" cy="41116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81" name="Line 25"/>
          <p:cNvSpPr>
            <a:spLocks noChangeShapeType="1"/>
          </p:cNvSpPr>
          <p:nvPr/>
        </p:nvSpPr>
        <p:spPr bwMode="auto">
          <a:xfrm>
            <a:off x="8353425" y="2741613"/>
            <a:ext cx="0" cy="41116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82" name="Line 25"/>
          <p:cNvSpPr>
            <a:spLocks noChangeShapeType="1"/>
          </p:cNvSpPr>
          <p:nvPr/>
        </p:nvSpPr>
        <p:spPr bwMode="auto">
          <a:xfrm>
            <a:off x="9144000" y="2744788"/>
            <a:ext cx="0" cy="41116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83" name="Line 25"/>
          <p:cNvSpPr>
            <a:spLocks noChangeShapeType="1"/>
          </p:cNvSpPr>
          <p:nvPr/>
        </p:nvSpPr>
        <p:spPr bwMode="auto">
          <a:xfrm>
            <a:off x="8691563" y="2744788"/>
            <a:ext cx="0" cy="41116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84" name="Line 43"/>
          <p:cNvSpPr>
            <a:spLocks noChangeShapeType="1"/>
          </p:cNvSpPr>
          <p:nvPr/>
        </p:nvSpPr>
        <p:spPr bwMode="auto">
          <a:xfrm>
            <a:off x="4510088" y="2879725"/>
            <a:ext cx="228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85" name="Line 43"/>
          <p:cNvSpPr>
            <a:spLocks noChangeShapeType="1"/>
          </p:cNvSpPr>
          <p:nvPr/>
        </p:nvSpPr>
        <p:spPr bwMode="auto">
          <a:xfrm>
            <a:off x="6810375" y="2879725"/>
            <a:ext cx="228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86" name="Line 45"/>
          <p:cNvSpPr>
            <a:spLocks noChangeShapeType="1"/>
          </p:cNvSpPr>
          <p:nvPr/>
        </p:nvSpPr>
        <p:spPr bwMode="auto">
          <a:xfrm>
            <a:off x="8377238" y="2879725"/>
            <a:ext cx="228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87" name="Line 46"/>
          <p:cNvSpPr>
            <a:spLocks noChangeShapeType="1"/>
          </p:cNvSpPr>
          <p:nvPr/>
        </p:nvSpPr>
        <p:spPr bwMode="auto">
          <a:xfrm>
            <a:off x="9163050" y="2879725"/>
            <a:ext cx="228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88" name="Line 43"/>
          <p:cNvSpPr>
            <a:spLocks noChangeShapeType="1"/>
          </p:cNvSpPr>
          <p:nvPr/>
        </p:nvSpPr>
        <p:spPr bwMode="auto">
          <a:xfrm>
            <a:off x="7634288" y="2879725"/>
            <a:ext cx="228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89" name="Line 43"/>
          <p:cNvSpPr>
            <a:spLocks noChangeShapeType="1"/>
          </p:cNvSpPr>
          <p:nvPr/>
        </p:nvSpPr>
        <p:spPr bwMode="auto">
          <a:xfrm flipH="1">
            <a:off x="3700463" y="3032125"/>
            <a:ext cx="228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90" name="Line 43"/>
          <p:cNvSpPr>
            <a:spLocks noChangeShapeType="1"/>
          </p:cNvSpPr>
          <p:nvPr/>
        </p:nvSpPr>
        <p:spPr bwMode="auto">
          <a:xfrm flipH="1">
            <a:off x="4495800" y="3032125"/>
            <a:ext cx="228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91" name="Line 43"/>
          <p:cNvSpPr>
            <a:spLocks noChangeShapeType="1"/>
          </p:cNvSpPr>
          <p:nvPr/>
        </p:nvSpPr>
        <p:spPr bwMode="auto">
          <a:xfrm flipH="1">
            <a:off x="5257800" y="3032125"/>
            <a:ext cx="228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92" name="Line 43"/>
          <p:cNvSpPr>
            <a:spLocks noChangeShapeType="1"/>
          </p:cNvSpPr>
          <p:nvPr/>
        </p:nvSpPr>
        <p:spPr bwMode="auto">
          <a:xfrm flipH="1">
            <a:off x="6048375" y="3032125"/>
            <a:ext cx="228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93" name="Line 43"/>
          <p:cNvSpPr>
            <a:spLocks noChangeShapeType="1"/>
          </p:cNvSpPr>
          <p:nvPr/>
        </p:nvSpPr>
        <p:spPr bwMode="auto">
          <a:xfrm flipH="1">
            <a:off x="6810375" y="3032125"/>
            <a:ext cx="228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94" name="Line 43"/>
          <p:cNvSpPr>
            <a:spLocks noChangeShapeType="1"/>
          </p:cNvSpPr>
          <p:nvPr/>
        </p:nvSpPr>
        <p:spPr bwMode="auto">
          <a:xfrm flipH="1">
            <a:off x="7605713" y="3032125"/>
            <a:ext cx="228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95" name="Line 43"/>
          <p:cNvSpPr>
            <a:spLocks noChangeShapeType="1"/>
          </p:cNvSpPr>
          <p:nvPr/>
        </p:nvSpPr>
        <p:spPr bwMode="auto">
          <a:xfrm flipH="1">
            <a:off x="8367713" y="3032125"/>
            <a:ext cx="228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96" name="Text Box 32"/>
          <p:cNvSpPr txBox="1">
            <a:spLocks noChangeArrowheads="1"/>
          </p:cNvSpPr>
          <p:nvPr/>
        </p:nvSpPr>
        <p:spPr bwMode="auto">
          <a:xfrm>
            <a:off x="8686801" y="3184526"/>
            <a:ext cx="549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tail</a:t>
            </a:r>
          </a:p>
        </p:txBody>
      </p:sp>
      <p:sp>
        <p:nvSpPr>
          <p:cNvPr id="112697" name="Text Box 16"/>
          <p:cNvSpPr txBox="1">
            <a:spLocks noChangeArrowheads="1"/>
          </p:cNvSpPr>
          <p:nvPr/>
        </p:nvSpPr>
        <p:spPr bwMode="auto">
          <a:xfrm>
            <a:off x="3032126" y="3168651"/>
            <a:ext cx="777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head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95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0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0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08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08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08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08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46761" y="3588941"/>
            <a:ext cx="0" cy="2497822"/>
          </a:xfrm>
          <a:custGeom>
            <a:avLst/>
            <a:gdLst/>
            <a:ahLst/>
            <a:cxnLst/>
            <a:rect l="l" t="t" r="r" b="b"/>
            <a:pathLst>
              <a:path h="1260475">
                <a:moveTo>
                  <a:pt x="0" y="1260195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62876" y="203619"/>
            <a:ext cx="4075979" cy="649860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268"/>
              </a:spcBef>
            </a:pPr>
            <a:r>
              <a:rPr spc="30"/>
              <a:t>Structure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14695" y="903278"/>
            <a:ext cx="9468197" cy="2233046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 algn="just">
              <a:lnSpc>
                <a:spcPct val="102600"/>
              </a:lnSpc>
              <a:spcBef>
                <a:spcPts val="109"/>
              </a:spcBef>
            </a:pPr>
            <a:r>
              <a:rPr sz="2800" spc="-20">
                <a:latin typeface="Arial" panose="020B0604020202020204" pitchFamily="34" charset="0"/>
                <a:cs typeface="Arial" panose="020B0604020202020204" pitchFamily="34" charset="0"/>
              </a:rPr>
              <a:t>Deﬁnition:</a:t>
            </a:r>
            <a:r>
              <a:rPr sz="2800" spc="-1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2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z="2800" spc="-10">
                <a:latin typeface="Arial" panose="020B0604020202020204" pitchFamily="34" charset="0"/>
                <a:cs typeface="Arial" panose="020B0604020202020204" pitchFamily="34" charset="0"/>
              </a:rPr>
              <a:t>structure </a:t>
            </a:r>
            <a:r>
              <a:rPr sz="2800" spc="-20">
                <a:latin typeface="Arial" panose="020B0604020202020204" pitchFamily="34" charset="0"/>
                <a:cs typeface="Arial" panose="020B0604020202020204" pitchFamily="34" charset="0"/>
              </a:rPr>
              <a:t>is a collection </a:t>
            </a:r>
            <a:r>
              <a:rPr sz="2800" spc="-10">
                <a:latin typeface="Arial" panose="020B0604020202020204" pitchFamily="34" charset="0"/>
                <a:cs typeface="Arial" panose="020B0604020202020204" pitchFamily="34" charset="0"/>
              </a:rPr>
              <a:t>of related </a:t>
            </a:r>
            <a:r>
              <a:rPr sz="2800" spc="-20">
                <a:latin typeface="Arial" panose="020B0604020202020204" pitchFamily="34" charset="0"/>
                <a:cs typeface="Arial" panose="020B0604020202020204" pitchFamily="34" charset="0"/>
              </a:rPr>
              <a:t>variables </a:t>
            </a:r>
            <a:r>
              <a:rPr sz="2800" spc="-10">
                <a:latin typeface="Arial" panose="020B0604020202020204" pitchFamily="34" charset="0"/>
                <a:cs typeface="Arial" panose="020B0604020202020204" pitchFamily="34" charset="0"/>
              </a:rPr>
              <a:t>(of </a:t>
            </a:r>
            <a:r>
              <a:rPr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20">
                <a:latin typeface="Arial" panose="020B0604020202020204" pitchFamily="34" charset="0"/>
                <a:cs typeface="Arial" panose="020B0604020202020204" pitchFamily="34" charset="0"/>
              </a:rPr>
              <a:t>possibly</a:t>
            </a:r>
            <a:r>
              <a:rPr sz="2800" spc="1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20">
                <a:latin typeface="Arial" panose="020B0604020202020204" pitchFamily="34" charset="0"/>
                <a:cs typeface="Arial" panose="020B0604020202020204" pitchFamily="34" charset="0"/>
              </a:rPr>
              <a:t>different</a:t>
            </a:r>
            <a:r>
              <a:rPr sz="2800" spc="2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>
                <a:latin typeface="Arial" panose="020B0604020202020204" pitchFamily="34" charset="0"/>
                <a:cs typeface="Arial" panose="020B0604020202020204" pitchFamily="34" charset="0"/>
              </a:rPr>
              <a:t>types)</a:t>
            </a:r>
            <a:r>
              <a:rPr sz="2800" spc="2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20">
                <a:latin typeface="Arial" panose="020B0604020202020204" pitchFamily="34" charset="0"/>
                <a:cs typeface="Arial" panose="020B0604020202020204" pitchFamily="34" charset="0"/>
              </a:rPr>
              <a:t>grouped</a:t>
            </a:r>
            <a:r>
              <a:rPr sz="2800" spc="1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>
                <a:latin typeface="Arial" panose="020B0604020202020204" pitchFamily="34" charset="0"/>
                <a:cs typeface="Arial" panose="020B0604020202020204" pitchFamily="34" charset="0"/>
              </a:rPr>
              <a:t>together</a:t>
            </a:r>
            <a:r>
              <a:rPr sz="2800" spc="2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>
                <a:latin typeface="Arial" panose="020B0604020202020204" pitchFamily="34" charset="0"/>
                <a:cs typeface="Arial" panose="020B0604020202020204" pitchFamily="34" charset="0"/>
              </a:rPr>
              <a:t>under</a:t>
            </a:r>
            <a:r>
              <a:rPr sz="2800" spc="2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2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800" spc="2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20">
                <a:latin typeface="Arial" panose="020B0604020202020204" pitchFamily="34" charset="0"/>
                <a:cs typeface="Arial" panose="020B0604020202020204" pitchFamily="34" charset="0"/>
              </a:rPr>
              <a:t>single</a:t>
            </a:r>
            <a:r>
              <a:rPr sz="2800" spc="1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20">
                <a:latin typeface="Arial" panose="020B0604020202020204" pitchFamily="34" charset="0"/>
                <a:cs typeface="Arial" panose="020B0604020202020204" pitchFamily="34" charset="0"/>
              </a:rPr>
              <a:t>name. </a:t>
            </a:r>
            <a:r>
              <a:rPr sz="2800" spc="-54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20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sz="2800" spc="2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2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sz="2800" spc="3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2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800" spc="2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20"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sz="2800" spc="3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3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sz="2800" spc="2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2800" spc="3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10">
                <a:latin typeface="Arial" panose="020B0604020202020204" pitchFamily="34" charset="0"/>
                <a:cs typeface="Arial" panose="020B0604020202020204" pitchFamily="34" charset="0"/>
              </a:rPr>
              <a:t>composition</a:t>
            </a:r>
            <a:r>
              <a:rPr sz="2800" spc="10">
                <a:latin typeface="Arial" panose="020B0604020202020204" pitchFamily="34" charset="0"/>
                <a:cs typeface="Arial" panose="020B0604020202020204" pitchFamily="34" charset="0"/>
              </a:rPr>
              <a:t>–building</a:t>
            </a:r>
            <a:r>
              <a:rPr sz="2800" spc="2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30">
                <a:latin typeface="Arial" panose="020B0604020202020204" pitchFamily="34" charset="0"/>
                <a:cs typeface="Arial" panose="020B0604020202020204" pitchFamily="34" charset="0"/>
              </a:rPr>
              <a:t>complex </a:t>
            </a:r>
            <a:r>
              <a:rPr sz="2800" spc="-2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>
                <a:latin typeface="Arial" panose="020B0604020202020204" pitchFamily="34" charset="0"/>
                <a:cs typeface="Arial" panose="020B0604020202020204" pitchFamily="34" charset="0"/>
              </a:rPr>
              <a:t>structures</a:t>
            </a:r>
            <a:r>
              <a:rPr sz="2800" spc="1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sz="2800" spc="2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2800" spc="2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20">
                <a:latin typeface="Arial" panose="020B0604020202020204" pitchFamily="34" charset="0"/>
                <a:cs typeface="Arial" panose="020B0604020202020204" pitchFamily="34" charset="0"/>
              </a:rPr>
              <a:t>simple</a:t>
            </a:r>
            <a:r>
              <a:rPr sz="2800" spc="2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20">
                <a:latin typeface="Arial" panose="020B0604020202020204" pitchFamily="34" charset="0"/>
                <a:cs typeface="Arial" panose="020B0604020202020204" pitchFamily="34" charset="0"/>
              </a:rPr>
              <a:t>ones.</a:t>
            </a:r>
            <a:endParaRPr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168" algn="just">
              <a:spcBef>
                <a:spcPts val="69"/>
              </a:spcBef>
            </a:pPr>
            <a:r>
              <a:rPr sz="2800" spc="-20">
                <a:latin typeface="Arial" panose="020B0604020202020204" pitchFamily="34" charset="0"/>
                <a:cs typeface="Arial" panose="020B0604020202020204" pitchFamily="34" charset="0"/>
              </a:rPr>
              <a:t>Examples:</a:t>
            </a:r>
            <a:endParaRPr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01489" y="3613917"/>
            <a:ext cx="2690349" cy="185041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lnSpc>
                <a:spcPts val="2378"/>
              </a:lnSpc>
              <a:spcBef>
                <a:spcPts val="188"/>
              </a:spcBef>
            </a:pPr>
            <a:r>
              <a:rPr sz="1982" b="1" spc="178">
                <a:solidFill>
                  <a:srgbClr val="0000FF"/>
                </a:solidFill>
                <a:latin typeface="Arial"/>
                <a:cs typeface="Arial"/>
              </a:rPr>
              <a:t>struct</a:t>
            </a:r>
            <a:r>
              <a:rPr sz="1982" b="1" spc="86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82" spc="79">
                <a:latin typeface="Microsoft Sans Serif"/>
                <a:cs typeface="Microsoft Sans Serif"/>
              </a:rPr>
              <a:t>employee</a:t>
            </a:r>
            <a:endParaRPr sz="1982">
              <a:latin typeface="Microsoft Sans Serif"/>
              <a:cs typeface="Microsoft Sans Serif"/>
            </a:endParaRPr>
          </a:p>
          <a:p>
            <a:pPr marL="28941">
              <a:lnSpc>
                <a:spcPts val="2368"/>
              </a:lnSpc>
            </a:pPr>
            <a:r>
              <a:rPr sz="1982" spc="-10">
                <a:latin typeface="Microsoft Sans Serif"/>
                <a:cs typeface="Microsoft Sans Serif"/>
              </a:rPr>
              <a:t>{</a:t>
            </a:r>
            <a:endParaRPr sz="1982">
              <a:latin typeface="Microsoft Sans Serif"/>
              <a:cs typeface="Microsoft Sans Serif"/>
            </a:endParaRPr>
          </a:p>
          <a:p>
            <a:pPr marL="310820">
              <a:lnSpc>
                <a:spcPts val="2368"/>
              </a:lnSpc>
            </a:pPr>
            <a:r>
              <a:rPr sz="1982" b="1" spc="99">
                <a:solidFill>
                  <a:srgbClr val="0000FF"/>
                </a:solidFill>
                <a:latin typeface="Arial"/>
                <a:cs typeface="Arial"/>
              </a:rPr>
              <a:t>cha</a:t>
            </a:r>
            <a:r>
              <a:rPr sz="1982" b="1" spc="-1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982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82" b="1" spc="268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82" spc="59">
                <a:latin typeface="Microsoft Sans Serif"/>
                <a:cs typeface="Microsoft Sans Serif"/>
              </a:rPr>
              <a:t>fnam</a:t>
            </a:r>
            <a:r>
              <a:rPr sz="1982" spc="-10">
                <a:latin typeface="Microsoft Sans Serif"/>
                <a:cs typeface="Microsoft Sans Serif"/>
              </a:rPr>
              <a:t>e</a:t>
            </a:r>
            <a:r>
              <a:rPr sz="1982" spc="-149">
                <a:latin typeface="Microsoft Sans Serif"/>
                <a:cs typeface="Microsoft Sans Serif"/>
              </a:rPr>
              <a:t> </a:t>
            </a:r>
            <a:r>
              <a:rPr sz="1982" spc="-10">
                <a:latin typeface="Microsoft Sans Serif"/>
                <a:cs typeface="Microsoft Sans Serif"/>
              </a:rPr>
              <a:t>[</a:t>
            </a:r>
            <a:r>
              <a:rPr sz="1982" spc="-218">
                <a:latin typeface="Microsoft Sans Serif"/>
                <a:cs typeface="Microsoft Sans Serif"/>
              </a:rPr>
              <a:t> </a:t>
            </a:r>
            <a:r>
              <a:rPr sz="1982" spc="-10">
                <a:latin typeface="Microsoft Sans Serif"/>
                <a:cs typeface="Microsoft Sans Serif"/>
              </a:rPr>
              <a:t>1</a:t>
            </a:r>
            <a:r>
              <a:rPr sz="1982" spc="-218">
                <a:latin typeface="Microsoft Sans Serif"/>
                <a:cs typeface="Microsoft Sans Serif"/>
              </a:rPr>
              <a:t> </a:t>
            </a:r>
            <a:r>
              <a:rPr sz="1982" spc="-10">
                <a:latin typeface="Microsoft Sans Serif"/>
                <a:cs typeface="Microsoft Sans Serif"/>
              </a:rPr>
              <a:t>0</a:t>
            </a:r>
            <a:r>
              <a:rPr sz="1982" spc="-218">
                <a:latin typeface="Microsoft Sans Serif"/>
                <a:cs typeface="Microsoft Sans Serif"/>
              </a:rPr>
              <a:t> </a:t>
            </a:r>
            <a:r>
              <a:rPr sz="1982" spc="-10">
                <a:latin typeface="Microsoft Sans Serif"/>
                <a:cs typeface="Microsoft Sans Serif"/>
              </a:rPr>
              <a:t>0</a:t>
            </a:r>
            <a:r>
              <a:rPr sz="1982" spc="-218">
                <a:latin typeface="Microsoft Sans Serif"/>
                <a:cs typeface="Microsoft Sans Serif"/>
              </a:rPr>
              <a:t> </a:t>
            </a:r>
            <a:r>
              <a:rPr sz="1982" spc="-10">
                <a:latin typeface="Microsoft Sans Serif"/>
                <a:cs typeface="Microsoft Sans Serif"/>
              </a:rPr>
              <a:t>]</a:t>
            </a:r>
            <a:r>
              <a:rPr sz="1982" spc="-226">
                <a:latin typeface="Microsoft Sans Serif"/>
                <a:cs typeface="Microsoft Sans Serif"/>
              </a:rPr>
              <a:t> </a:t>
            </a:r>
            <a:r>
              <a:rPr sz="1982" spc="-10">
                <a:latin typeface="Microsoft Sans Serif"/>
                <a:cs typeface="Microsoft Sans Serif"/>
              </a:rPr>
              <a:t>;</a:t>
            </a:r>
            <a:endParaRPr sz="1982">
              <a:latin typeface="Microsoft Sans Serif"/>
              <a:cs typeface="Microsoft Sans Serif"/>
            </a:endParaRPr>
          </a:p>
          <a:p>
            <a:pPr marL="310820">
              <a:lnSpc>
                <a:spcPts val="2368"/>
              </a:lnSpc>
            </a:pPr>
            <a:r>
              <a:rPr sz="1982" b="1" spc="99">
                <a:solidFill>
                  <a:srgbClr val="0000FF"/>
                </a:solidFill>
                <a:latin typeface="Arial"/>
                <a:cs typeface="Arial"/>
              </a:rPr>
              <a:t>cha</a:t>
            </a:r>
            <a:r>
              <a:rPr sz="1982" b="1" spc="-1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982" b="1">
                <a:solidFill>
                  <a:srgbClr val="0000FF"/>
                </a:solidFill>
                <a:latin typeface="Arial"/>
                <a:cs typeface="Arial"/>
              </a:rPr>
              <a:t>  </a:t>
            </a:r>
            <a:r>
              <a:rPr sz="1982" b="1" spc="-268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82" spc="69">
                <a:latin typeface="Microsoft Sans Serif"/>
                <a:cs typeface="Microsoft Sans Serif"/>
              </a:rPr>
              <a:t>l</a:t>
            </a:r>
            <a:r>
              <a:rPr sz="1982" spc="79">
                <a:latin typeface="Microsoft Sans Serif"/>
                <a:cs typeface="Microsoft Sans Serif"/>
              </a:rPr>
              <a:t>nam</a:t>
            </a:r>
            <a:r>
              <a:rPr sz="1982" spc="-10">
                <a:latin typeface="Microsoft Sans Serif"/>
                <a:cs typeface="Microsoft Sans Serif"/>
              </a:rPr>
              <a:t>e</a:t>
            </a:r>
            <a:r>
              <a:rPr sz="1982" spc="-129">
                <a:latin typeface="Microsoft Sans Serif"/>
                <a:cs typeface="Microsoft Sans Serif"/>
              </a:rPr>
              <a:t> </a:t>
            </a:r>
            <a:r>
              <a:rPr sz="1982" spc="-10">
                <a:latin typeface="Microsoft Sans Serif"/>
                <a:cs typeface="Microsoft Sans Serif"/>
              </a:rPr>
              <a:t>[</a:t>
            </a:r>
            <a:r>
              <a:rPr sz="1982" spc="-218">
                <a:latin typeface="Microsoft Sans Serif"/>
                <a:cs typeface="Microsoft Sans Serif"/>
              </a:rPr>
              <a:t> </a:t>
            </a:r>
            <a:r>
              <a:rPr sz="1982" spc="-10">
                <a:latin typeface="Microsoft Sans Serif"/>
                <a:cs typeface="Microsoft Sans Serif"/>
              </a:rPr>
              <a:t>1</a:t>
            </a:r>
            <a:r>
              <a:rPr sz="1982" spc="-226">
                <a:latin typeface="Microsoft Sans Serif"/>
                <a:cs typeface="Microsoft Sans Serif"/>
              </a:rPr>
              <a:t> </a:t>
            </a:r>
            <a:r>
              <a:rPr sz="1982" spc="-10">
                <a:latin typeface="Microsoft Sans Serif"/>
                <a:cs typeface="Microsoft Sans Serif"/>
              </a:rPr>
              <a:t>0</a:t>
            </a:r>
            <a:r>
              <a:rPr sz="1982" spc="-218">
                <a:latin typeface="Microsoft Sans Serif"/>
                <a:cs typeface="Microsoft Sans Serif"/>
              </a:rPr>
              <a:t> </a:t>
            </a:r>
            <a:r>
              <a:rPr sz="1982" spc="-10">
                <a:latin typeface="Microsoft Sans Serif"/>
                <a:cs typeface="Microsoft Sans Serif"/>
              </a:rPr>
              <a:t>0</a:t>
            </a:r>
            <a:r>
              <a:rPr sz="1982" spc="-218">
                <a:latin typeface="Microsoft Sans Serif"/>
                <a:cs typeface="Microsoft Sans Serif"/>
              </a:rPr>
              <a:t> </a:t>
            </a:r>
            <a:r>
              <a:rPr sz="1982" spc="-10">
                <a:latin typeface="Microsoft Sans Serif"/>
                <a:cs typeface="Microsoft Sans Serif"/>
              </a:rPr>
              <a:t>]</a:t>
            </a:r>
            <a:r>
              <a:rPr sz="1982" spc="-218">
                <a:latin typeface="Microsoft Sans Serif"/>
                <a:cs typeface="Microsoft Sans Serif"/>
              </a:rPr>
              <a:t> </a:t>
            </a:r>
            <a:r>
              <a:rPr sz="1982" spc="-10">
                <a:latin typeface="Microsoft Sans Serif"/>
                <a:cs typeface="Microsoft Sans Serif"/>
              </a:rPr>
              <a:t>;</a:t>
            </a:r>
            <a:endParaRPr sz="1982">
              <a:latin typeface="Microsoft Sans Serif"/>
              <a:cs typeface="Microsoft Sans Serif"/>
            </a:endParaRPr>
          </a:p>
          <a:p>
            <a:pPr marL="332212">
              <a:lnSpc>
                <a:spcPts val="2368"/>
              </a:lnSpc>
              <a:tabLst>
                <a:tab pos="1055780" algn="l"/>
              </a:tabLst>
            </a:pPr>
            <a:r>
              <a:rPr sz="1982" b="1" spc="-1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982" b="1" spc="-268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82" b="1" spc="-1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982" b="1" spc="-268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82" b="1" spc="-1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982" b="1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1982" spc="50">
                <a:latin typeface="Microsoft Sans Serif"/>
                <a:cs typeface="Microsoft Sans Serif"/>
              </a:rPr>
              <a:t>ag</a:t>
            </a:r>
            <a:r>
              <a:rPr sz="1982" spc="-10">
                <a:latin typeface="Microsoft Sans Serif"/>
                <a:cs typeface="Microsoft Sans Serif"/>
              </a:rPr>
              <a:t>e</a:t>
            </a:r>
            <a:r>
              <a:rPr sz="1982" spc="-149">
                <a:latin typeface="Microsoft Sans Serif"/>
                <a:cs typeface="Microsoft Sans Serif"/>
              </a:rPr>
              <a:t> </a:t>
            </a:r>
            <a:r>
              <a:rPr sz="1982" spc="-10">
                <a:latin typeface="Microsoft Sans Serif"/>
                <a:cs typeface="Microsoft Sans Serif"/>
              </a:rPr>
              <a:t>;</a:t>
            </a:r>
            <a:endParaRPr sz="1982">
              <a:latin typeface="Microsoft Sans Serif"/>
              <a:cs typeface="Microsoft Sans Serif"/>
            </a:endParaRPr>
          </a:p>
          <a:p>
            <a:pPr marL="44043">
              <a:lnSpc>
                <a:spcPts val="2378"/>
              </a:lnSpc>
            </a:pPr>
            <a:r>
              <a:rPr sz="1982" spc="-10">
                <a:latin typeface="Microsoft Sans Serif"/>
                <a:cs typeface="Microsoft Sans Serif"/>
              </a:rPr>
              <a:t>}</a:t>
            </a:r>
            <a:r>
              <a:rPr sz="1982" spc="-149">
                <a:latin typeface="Microsoft Sans Serif"/>
                <a:cs typeface="Microsoft Sans Serif"/>
              </a:rPr>
              <a:t> </a:t>
            </a:r>
            <a:r>
              <a:rPr sz="1982" spc="-10">
                <a:latin typeface="Microsoft Sans Serif"/>
                <a:cs typeface="Microsoft Sans Serif"/>
              </a:rPr>
              <a:t>;</a:t>
            </a:r>
            <a:endParaRPr sz="1982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38743" y="3914788"/>
            <a:ext cx="1800697" cy="187080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lnSpc>
                <a:spcPts val="2378"/>
              </a:lnSpc>
              <a:spcBef>
                <a:spcPts val="188"/>
              </a:spcBef>
            </a:pPr>
            <a:r>
              <a:rPr sz="1982" b="1" spc="218">
                <a:solidFill>
                  <a:srgbClr val="0000FF"/>
                </a:solidFill>
                <a:latin typeface="Arial"/>
                <a:cs typeface="Arial"/>
              </a:rPr>
              <a:t>struc</a:t>
            </a:r>
            <a:r>
              <a:rPr sz="1982" b="1" spc="-1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982" b="1">
                <a:solidFill>
                  <a:srgbClr val="0000FF"/>
                </a:solidFill>
                <a:latin typeface="Arial"/>
                <a:cs typeface="Arial"/>
              </a:rPr>
              <a:t>  </a:t>
            </a:r>
            <a:r>
              <a:rPr sz="1982" b="1" spc="3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82" spc="-10">
                <a:latin typeface="Microsoft Sans Serif"/>
                <a:cs typeface="Microsoft Sans Serif"/>
              </a:rPr>
              <a:t>p</a:t>
            </a:r>
            <a:r>
              <a:rPr sz="1982" spc="-258">
                <a:latin typeface="Microsoft Sans Serif"/>
                <a:cs typeface="Microsoft Sans Serif"/>
              </a:rPr>
              <a:t> </a:t>
            </a:r>
            <a:r>
              <a:rPr sz="1982" spc="-10">
                <a:latin typeface="Microsoft Sans Serif"/>
                <a:cs typeface="Microsoft Sans Serif"/>
              </a:rPr>
              <a:t>o</a:t>
            </a:r>
            <a:r>
              <a:rPr sz="1982" spc="-258">
                <a:latin typeface="Microsoft Sans Serif"/>
                <a:cs typeface="Microsoft Sans Serif"/>
              </a:rPr>
              <a:t> </a:t>
            </a:r>
            <a:r>
              <a:rPr sz="1982" spc="-20">
                <a:latin typeface="Microsoft Sans Serif"/>
                <a:cs typeface="Microsoft Sans Serif"/>
              </a:rPr>
              <a:t>i</a:t>
            </a:r>
            <a:r>
              <a:rPr sz="1982" spc="-258">
                <a:latin typeface="Microsoft Sans Serif"/>
                <a:cs typeface="Microsoft Sans Serif"/>
              </a:rPr>
              <a:t> </a:t>
            </a:r>
            <a:r>
              <a:rPr sz="1982" spc="-10">
                <a:latin typeface="Microsoft Sans Serif"/>
                <a:cs typeface="Microsoft Sans Serif"/>
              </a:rPr>
              <a:t>n</a:t>
            </a:r>
            <a:r>
              <a:rPr sz="1982" spc="-258">
                <a:latin typeface="Microsoft Sans Serif"/>
                <a:cs typeface="Microsoft Sans Serif"/>
              </a:rPr>
              <a:t> </a:t>
            </a:r>
            <a:r>
              <a:rPr sz="1982" spc="-10">
                <a:latin typeface="Microsoft Sans Serif"/>
                <a:cs typeface="Microsoft Sans Serif"/>
              </a:rPr>
              <a:t>t</a:t>
            </a:r>
            <a:endParaRPr sz="1982">
              <a:latin typeface="Microsoft Sans Serif"/>
              <a:cs typeface="Microsoft Sans Serif"/>
            </a:endParaRPr>
          </a:p>
          <a:p>
            <a:pPr marL="28941">
              <a:lnSpc>
                <a:spcPts val="2368"/>
              </a:lnSpc>
            </a:pPr>
            <a:r>
              <a:rPr sz="1982" spc="-10">
                <a:latin typeface="Microsoft Sans Serif"/>
                <a:cs typeface="Microsoft Sans Serif"/>
              </a:rPr>
              <a:t>{</a:t>
            </a:r>
            <a:endParaRPr sz="1982">
              <a:latin typeface="Microsoft Sans Serif"/>
              <a:cs typeface="Microsoft Sans Serif"/>
            </a:endParaRPr>
          </a:p>
          <a:p>
            <a:pPr marL="181207">
              <a:lnSpc>
                <a:spcPts val="2368"/>
              </a:lnSpc>
            </a:pPr>
            <a:r>
              <a:rPr sz="1982" b="1" spc="-1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982" b="1" spc="-268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82" b="1" spc="-1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982" b="1" spc="-268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82" b="1" spc="-1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982" b="1">
                <a:solidFill>
                  <a:srgbClr val="0000FF"/>
                </a:solidFill>
                <a:latin typeface="Arial"/>
                <a:cs typeface="Arial"/>
              </a:rPr>
              <a:t>  </a:t>
            </a:r>
            <a:r>
              <a:rPr sz="1982" b="1" spc="-89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82" spc="-10">
                <a:latin typeface="Microsoft Sans Serif"/>
                <a:cs typeface="Microsoft Sans Serif"/>
              </a:rPr>
              <a:t>x</a:t>
            </a:r>
            <a:r>
              <a:rPr sz="1982" spc="-119">
                <a:latin typeface="Microsoft Sans Serif"/>
                <a:cs typeface="Microsoft Sans Serif"/>
              </a:rPr>
              <a:t> </a:t>
            </a:r>
            <a:r>
              <a:rPr sz="1982" spc="-10">
                <a:latin typeface="Microsoft Sans Serif"/>
                <a:cs typeface="Microsoft Sans Serif"/>
              </a:rPr>
              <a:t>;</a:t>
            </a:r>
            <a:endParaRPr sz="1982">
              <a:latin typeface="Microsoft Sans Serif"/>
              <a:cs typeface="Microsoft Sans Serif"/>
            </a:endParaRPr>
          </a:p>
          <a:p>
            <a:pPr marL="181207">
              <a:lnSpc>
                <a:spcPts val="2368"/>
              </a:lnSpc>
            </a:pPr>
            <a:r>
              <a:rPr sz="1982" b="1" spc="-1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982" b="1" spc="-268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82" b="1" spc="-1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982" b="1" spc="-268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82" b="1" spc="-1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982" b="1">
                <a:solidFill>
                  <a:srgbClr val="0000FF"/>
                </a:solidFill>
                <a:latin typeface="Arial"/>
                <a:cs typeface="Arial"/>
              </a:rPr>
              <a:t>  </a:t>
            </a:r>
            <a:r>
              <a:rPr sz="1982" b="1" spc="-89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82" spc="-10">
                <a:latin typeface="Microsoft Sans Serif"/>
                <a:cs typeface="Microsoft Sans Serif"/>
              </a:rPr>
              <a:t>y</a:t>
            </a:r>
            <a:r>
              <a:rPr sz="1982" spc="-119">
                <a:latin typeface="Microsoft Sans Serif"/>
                <a:cs typeface="Microsoft Sans Serif"/>
              </a:rPr>
              <a:t> </a:t>
            </a:r>
            <a:r>
              <a:rPr sz="1982" spc="-10">
                <a:latin typeface="Microsoft Sans Serif"/>
                <a:cs typeface="Microsoft Sans Serif"/>
              </a:rPr>
              <a:t>;</a:t>
            </a:r>
            <a:endParaRPr sz="1982">
              <a:latin typeface="Microsoft Sans Serif"/>
              <a:cs typeface="Microsoft Sans Serif"/>
            </a:endParaRPr>
          </a:p>
          <a:p>
            <a:pPr marL="44043">
              <a:lnSpc>
                <a:spcPts val="2368"/>
              </a:lnSpc>
            </a:pPr>
            <a:r>
              <a:rPr sz="1982" spc="-10">
                <a:latin typeface="Microsoft Sans Serif"/>
                <a:cs typeface="Microsoft Sans Serif"/>
              </a:rPr>
              <a:t>}</a:t>
            </a:r>
            <a:r>
              <a:rPr sz="1982" spc="-149">
                <a:latin typeface="Microsoft Sans Serif"/>
                <a:cs typeface="Microsoft Sans Serif"/>
              </a:rPr>
              <a:t> </a:t>
            </a:r>
            <a:r>
              <a:rPr sz="1982" spc="-10">
                <a:latin typeface="Microsoft Sans Serif"/>
                <a:cs typeface="Microsoft Sans Serif"/>
              </a:rPr>
              <a:t>;</a:t>
            </a:r>
            <a:endParaRPr sz="1982">
              <a:latin typeface="Microsoft Sans Serif"/>
              <a:cs typeface="Microsoft Sans Serif"/>
            </a:endParaRPr>
          </a:p>
          <a:p>
            <a:pPr marL="30201">
              <a:lnSpc>
                <a:spcPts val="2378"/>
              </a:lnSpc>
            </a:pPr>
            <a:r>
              <a:rPr sz="1982" spc="-10">
                <a:solidFill>
                  <a:srgbClr val="B50A0A"/>
                </a:solidFill>
                <a:latin typeface="Microsoft Sans Serif"/>
                <a:cs typeface="Microsoft Sans Serif"/>
              </a:rPr>
              <a:t>/</a:t>
            </a:r>
            <a:r>
              <a:rPr sz="1982" spc="-258">
                <a:solidFill>
                  <a:srgbClr val="B50A0A"/>
                </a:solidFill>
                <a:latin typeface="Microsoft Sans Serif"/>
                <a:cs typeface="Microsoft Sans Serif"/>
              </a:rPr>
              <a:t> </a:t>
            </a:r>
            <a:r>
              <a:rPr sz="1982" spc="-595">
                <a:solidFill>
                  <a:srgbClr val="B50A0A"/>
                </a:solidFill>
                <a:latin typeface="Lucida Sans Unicode"/>
                <a:cs typeface="Lucida Sans Unicode"/>
              </a:rPr>
              <a:t>∗</a:t>
            </a:r>
            <a:r>
              <a:rPr sz="1982" spc="-89">
                <a:solidFill>
                  <a:srgbClr val="B50A0A"/>
                </a:solidFill>
                <a:latin typeface="Lucida Sans Unicode"/>
                <a:cs typeface="Lucida Sans Unicode"/>
              </a:rPr>
              <a:t> </a:t>
            </a:r>
            <a:r>
              <a:rPr sz="1982" spc="-10">
                <a:solidFill>
                  <a:srgbClr val="B50A0A"/>
                </a:solidFill>
                <a:latin typeface="Microsoft Sans Serif"/>
                <a:cs typeface="Microsoft Sans Serif"/>
              </a:rPr>
              <a:t>n</a:t>
            </a:r>
            <a:r>
              <a:rPr sz="1982" spc="-268">
                <a:solidFill>
                  <a:srgbClr val="B50A0A"/>
                </a:solidFill>
                <a:latin typeface="Microsoft Sans Serif"/>
                <a:cs typeface="Microsoft Sans Serif"/>
              </a:rPr>
              <a:t> </a:t>
            </a:r>
            <a:r>
              <a:rPr sz="1982" spc="-10">
                <a:solidFill>
                  <a:srgbClr val="B50A0A"/>
                </a:solidFill>
                <a:latin typeface="Microsoft Sans Serif"/>
                <a:cs typeface="Microsoft Sans Serif"/>
              </a:rPr>
              <a:t>o</a:t>
            </a:r>
            <a:r>
              <a:rPr sz="1982" spc="-268">
                <a:solidFill>
                  <a:srgbClr val="B50A0A"/>
                </a:solidFill>
                <a:latin typeface="Microsoft Sans Serif"/>
                <a:cs typeface="Microsoft Sans Serif"/>
              </a:rPr>
              <a:t> </a:t>
            </a:r>
            <a:r>
              <a:rPr sz="1982" spc="-10">
                <a:solidFill>
                  <a:srgbClr val="B50A0A"/>
                </a:solidFill>
                <a:latin typeface="Microsoft Sans Serif"/>
                <a:cs typeface="Microsoft Sans Serif"/>
              </a:rPr>
              <a:t>t</a:t>
            </a:r>
            <a:r>
              <a:rPr sz="1982" spc="-268">
                <a:solidFill>
                  <a:srgbClr val="B50A0A"/>
                </a:solidFill>
                <a:latin typeface="Microsoft Sans Serif"/>
                <a:cs typeface="Microsoft Sans Serif"/>
              </a:rPr>
              <a:t> </a:t>
            </a:r>
            <a:r>
              <a:rPr sz="1982" spc="-20">
                <a:solidFill>
                  <a:srgbClr val="B50A0A"/>
                </a:solidFill>
                <a:latin typeface="Microsoft Sans Serif"/>
                <a:cs typeface="Microsoft Sans Serif"/>
              </a:rPr>
              <a:t>i</a:t>
            </a:r>
            <a:r>
              <a:rPr sz="1982" spc="-268">
                <a:solidFill>
                  <a:srgbClr val="B50A0A"/>
                </a:solidFill>
                <a:latin typeface="Microsoft Sans Serif"/>
                <a:cs typeface="Microsoft Sans Serif"/>
              </a:rPr>
              <a:t> </a:t>
            </a:r>
            <a:r>
              <a:rPr sz="1982" spc="-10">
                <a:solidFill>
                  <a:srgbClr val="B50A0A"/>
                </a:solidFill>
                <a:latin typeface="Microsoft Sans Serif"/>
                <a:cs typeface="Microsoft Sans Serif"/>
              </a:rPr>
              <a:t>c</a:t>
            </a:r>
            <a:r>
              <a:rPr sz="1982" spc="-268">
                <a:solidFill>
                  <a:srgbClr val="B50A0A"/>
                </a:solidFill>
                <a:latin typeface="Microsoft Sans Serif"/>
                <a:cs typeface="Microsoft Sans Serif"/>
              </a:rPr>
              <a:t> </a:t>
            </a:r>
            <a:r>
              <a:rPr sz="1982" spc="-10">
                <a:solidFill>
                  <a:srgbClr val="B50A0A"/>
                </a:solidFill>
                <a:latin typeface="Microsoft Sans Serif"/>
                <a:cs typeface="Microsoft Sans Serif"/>
              </a:rPr>
              <a:t>e</a:t>
            </a:r>
            <a:r>
              <a:rPr sz="1982">
                <a:solidFill>
                  <a:srgbClr val="B50A0A"/>
                </a:solidFill>
                <a:latin typeface="Microsoft Sans Serif"/>
                <a:cs typeface="Microsoft Sans Serif"/>
              </a:rPr>
              <a:t>  </a:t>
            </a:r>
            <a:r>
              <a:rPr sz="1982" spc="69">
                <a:solidFill>
                  <a:srgbClr val="B50A0A"/>
                </a:solidFill>
                <a:latin typeface="Microsoft Sans Serif"/>
                <a:cs typeface="Microsoft Sans Serif"/>
              </a:rPr>
              <a:t> </a:t>
            </a:r>
            <a:r>
              <a:rPr sz="1982" spc="188">
                <a:solidFill>
                  <a:srgbClr val="B50A0A"/>
                </a:solidFill>
                <a:latin typeface="Microsoft Sans Serif"/>
                <a:cs typeface="Microsoft Sans Serif"/>
              </a:rPr>
              <a:t>th</a:t>
            </a:r>
            <a:r>
              <a:rPr sz="1982" spc="-10">
                <a:solidFill>
                  <a:srgbClr val="B50A0A"/>
                </a:solidFill>
                <a:latin typeface="Microsoft Sans Serif"/>
                <a:cs typeface="Microsoft Sans Serif"/>
              </a:rPr>
              <a:t>e</a:t>
            </a:r>
            <a:endParaRPr sz="1982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05393" y="5419170"/>
            <a:ext cx="2081309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10">
                <a:solidFill>
                  <a:srgbClr val="B50A0A"/>
                </a:solidFill>
                <a:latin typeface="Microsoft Sans Serif"/>
                <a:cs typeface="Microsoft Sans Serif"/>
              </a:rPr>
              <a:t>;  </a:t>
            </a:r>
            <a:r>
              <a:rPr sz="1982" spc="159">
                <a:solidFill>
                  <a:srgbClr val="B50A0A"/>
                </a:solidFill>
                <a:latin typeface="Microsoft Sans Serif"/>
                <a:cs typeface="Microsoft Sans Serif"/>
              </a:rPr>
              <a:t> </a:t>
            </a:r>
            <a:r>
              <a:rPr sz="1982" spc="226">
                <a:solidFill>
                  <a:srgbClr val="B50A0A"/>
                </a:solidFill>
                <a:latin typeface="Microsoft Sans Serif"/>
                <a:cs typeface="Microsoft Sans Serif"/>
              </a:rPr>
              <a:t>a</a:t>
            </a:r>
            <a:r>
              <a:rPr sz="1982" spc="-10">
                <a:solidFill>
                  <a:srgbClr val="B50A0A"/>
                </a:solidFill>
                <a:latin typeface="Microsoft Sans Serif"/>
                <a:cs typeface="Microsoft Sans Serif"/>
              </a:rPr>
              <a:t>t</a:t>
            </a:r>
            <a:r>
              <a:rPr sz="1982">
                <a:solidFill>
                  <a:srgbClr val="B50A0A"/>
                </a:solidFill>
                <a:latin typeface="Microsoft Sans Serif"/>
                <a:cs typeface="Microsoft Sans Serif"/>
              </a:rPr>
              <a:t>  </a:t>
            </a:r>
            <a:r>
              <a:rPr sz="1982" spc="40">
                <a:solidFill>
                  <a:srgbClr val="B50A0A"/>
                </a:solidFill>
                <a:latin typeface="Microsoft Sans Serif"/>
                <a:cs typeface="Microsoft Sans Serif"/>
              </a:rPr>
              <a:t> </a:t>
            </a:r>
            <a:r>
              <a:rPr sz="1982" spc="188">
                <a:solidFill>
                  <a:srgbClr val="B50A0A"/>
                </a:solidFill>
                <a:latin typeface="Microsoft Sans Serif"/>
                <a:cs typeface="Microsoft Sans Serif"/>
              </a:rPr>
              <a:t>th</a:t>
            </a:r>
            <a:r>
              <a:rPr sz="1982" spc="-10">
                <a:solidFill>
                  <a:srgbClr val="B50A0A"/>
                </a:solidFill>
                <a:latin typeface="Microsoft Sans Serif"/>
                <a:cs typeface="Microsoft Sans Serif"/>
              </a:rPr>
              <a:t>e</a:t>
            </a:r>
            <a:r>
              <a:rPr sz="1982">
                <a:solidFill>
                  <a:srgbClr val="B50A0A"/>
                </a:solidFill>
                <a:latin typeface="Microsoft Sans Serif"/>
                <a:cs typeface="Microsoft Sans Serif"/>
              </a:rPr>
              <a:t>  </a:t>
            </a:r>
            <a:r>
              <a:rPr sz="1982" spc="-129">
                <a:solidFill>
                  <a:srgbClr val="B50A0A"/>
                </a:solidFill>
                <a:latin typeface="Microsoft Sans Serif"/>
                <a:cs typeface="Microsoft Sans Serif"/>
              </a:rPr>
              <a:t> </a:t>
            </a:r>
            <a:r>
              <a:rPr sz="1982" spc="50">
                <a:solidFill>
                  <a:srgbClr val="B50A0A"/>
                </a:solidFill>
                <a:latin typeface="Microsoft Sans Serif"/>
                <a:cs typeface="Microsoft Sans Serif"/>
              </a:rPr>
              <a:t>en</a:t>
            </a:r>
            <a:r>
              <a:rPr sz="1982" spc="-10">
                <a:solidFill>
                  <a:srgbClr val="B50A0A"/>
                </a:solidFill>
                <a:latin typeface="Microsoft Sans Serif"/>
                <a:cs typeface="Microsoft Sans Serif"/>
              </a:rPr>
              <a:t>d</a:t>
            </a:r>
            <a:r>
              <a:rPr sz="1982" spc="-188">
                <a:solidFill>
                  <a:srgbClr val="B50A0A"/>
                </a:solidFill>
                <a:latin typeface="Microsoft Sans Serif"/>
                <a:cs typeface="Microsoft Sans Serif"/>
              </a:rPr>
              <a:t> </a:t>
            </a:r>
            <a:r>
              <a:rPr sz="1982" spc="-595">
                <a:solidFill>
                  <a:srgbClr val="B50A0A"/>
                </a:solidFill>
                <a:latin typeface="Lucida Sans Unicode"/>
                <a:cs typeface="Lucida Sans Unicode"/>
              </a:rPr>
              <a:t>∗</a:t>
            </a:r>
            <a:r>
              <a:rPr sz="1982" spc="-357">
                <a:solidFill>
                  <a:srgbClr val="B50A0A"/>
                </a:solidFill>
                <a:latin typeface="Lucida Sans Unicode"/>
                <a:cs typeface="Lucida Sans Unicode"/>
              </a:rPr>
              <a:t> </a:t>
            </a:r>
            <a:r>
              <a:rPr sz="1982" spc="-10">
                <a:solidFill>
                  <a:srgbClr val="B50A0A"/>
                </a:solidFill>
                <a:latin typeface="Microsoft Sans Serif"/>
                <a:cs typeface="Microsoft Sans Serif"/>
              </a:rPr>
              <a:t>/</a:t>
            </a:r>
            <a:endParaRPr sz="1982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07302" y="5419170"/>
            <a:ext cx="3280515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10">
                <a:solidFill>
                  <a:srgbClr val="B50A0A"/>
                </a:solidFill>
                <a:latin typeface="Microsoft Sans Serif"/>
                <a:cs typeface="Microsoft Sans Serif"/>
              </a:rPr>
              <a:t>/</a:t>
            </a:r>
            <a:r>
              <a:rPr sz="1982" spc="-258">
                <a:solidFill>
                  <a:srgbClr val="B50A0A"/>
                </a:solidFill>
                <a:latin typeface="Microsoft Sans Serif"/>
                <a:cs typeface="Microsoft Sans Serif"/>
              </a:rPr>
              <a:t> </a:t>
            </a:r>
            <a:r>
              <a:rPr sz="1982" spc="-595">
                <a:solidFill>
                  <a:srgbClr val="B50A0A"/>
                </a:solidFill>
                <a:latin typeface="Lucida Sans Unicode"/>
                <a:cs typeface="Lucida Sans Unicode"/>
              </a:rPr>
              <a:t>∗</a:t>
            </a:r>
            <a:r>
              <a:rPr sz="1982" spc="-347">
                <a:solidFill>
                  <a:srgbClr val="B50A0A"/>
                </a:solidFill>
                <a:latin typeface="Lucida Sans Unicode"/>
                <a:cs typeface="Lucida Sans Unicode"/>
              </a:rPr>
              <a:t> </a:t>
            </a:r>
            <a:r>
              <a:rPr sz="1982" spc="-10">
                <a:solidFill>
                  <a:srgbClr val="B50A0A"/>
                </a:solidFill>
                <a:latin typeface="Microsoft Sans Serif"/>
                <a:cs typeface="Microsoft Sans Serif"/>
              </a:rPr>
              <a:t>mem</a:t>
            </a:r>
            <a:r>
              <a:rPr sz="1982">
                <a:solidFill>
                  <a:srgbClr val="B50A0A"/>
                </a:solidFill>
                <a:latin typeface="Microsoft Sans Serif"/>
                <a:cs typeface="Microsoft Sans Serif"/>
              </a:rPr>
              <a:t>b</a:t>
            </a:r>
            <a:r>
              <a:rPr sz="1982" spc="-10">
                <a:solidFill>
                  <a:srgbClr val="B50A0A"/>
                </a:solidFill>
                <a:latin typeface="Microsoft Sans Serif"/>
                <a:cs typeface="Microsoft Sans Serif"/>
              </a:rPr>
              <a:t>ers</a:t>
            </a:r>
            <a:r>
              <a:rPr sz="1982">
                <a:solidFill>
                  <a:srgbClr val="B50A0A"/>
                </a:solidFill>
                <a:latin typeface="Microsoft Sans Serif"/>
                <a:cs typeface="Microsoft Sans Serif"/>
              </a:rPr>
              <a:t>  </a:t>
            </a:r>
            <a:r>
              <a:rPr sz="1982" spc="-149">
                <a:solidFill>
                  <a:srgbClr val="B50A0A"/>
                </a:solidFill>
                <a:latin typeface="Microsoft Sans Serif"/>
                <a:cs typeface="Microsoft Sans Serif"/>
              </a:rPr>
              <a:t> </a:t>
            </a:r>
            <a:r>
              <a:rPr sz="1982" spc="226">
                <a:solidFill>
                  <a:srgbClr val="B50A0A"/>
                </a:solidFill>
                <a:latin typeface="Microsoft Sans Serif"/>
                <a:cs typeface="Microsoft Sans Serif"/>
              </a:rPr>
              <a:t>o</a:t>
            </a:r>
            <a:r>
              <a:rPr sz="1982" spc="-10">
                <a:solidFill>
                  <a:srgbClr val="B50A0A"/>
                </a:solidFill>
                <a:latin typeface="Microsoft Sans Serif"/>
                <a:cs typeface="Microsoft Sans Serif"/>
              </a:rPr>
              <a:t>f</a:t>
            </a:r>
            <a:r>
              <a:rPr sz="1982">
                <a:solidFill>
                  <a:srgbClr val="B50A0A"/>
                </a:solidFill>
                <a:latin typeface="Microsoft Sans Serif"/>
                <a:cs typeface="Microsoft Sans Serif"/>
              </a:rPr>
              <a:t>  </a:t>
            </a:r>
            <a:r>
              <a:rPr sz="1982" spc="198">
                <a:solidFill>
                  <a:srgbClr val="B50A0A"/>
                </a:solidFill>
                <a:latin typeface="Microsoft Sans Serif"/>
                <a:cs typeface="Microsoft Sans Serif"/>
              </a:rPr>
              <a:t> </a:t>
            </a:r>
            <a:r>
              <a:rPr sz="1982" spc="-10">
                <a:solidFill>
                  <a:srgbClr val="B50A0A"/>
                </a:solidFill>
                <a:latin typeface="Microsoft Sans Serif"/>
                <a:cs typeface="Microsoft Sans Serif"/>
              </a:rPr>
              <a:t>d</a:t>
            </a:r>
            <a:r>
              <a:rPr sz="1982" spc="-178">
                <a:solidFill>
                  <a:srgbClr val="B50A0A"/>
                </a:solidFill>
                <a:latin typeface="Microsoft Sans Serif"/>
                <a:cs typeface="Microsoft Sans Serif"/>
              </a:rPr>
              <a:t> </a:t>
            </a:r>
            <a:r>
              <a:rPr sz="1982" spc="-20">
                <a:solidFill>
                  <a:srgbClr val="B50A0A"/>
                </a:solidFill>
                <a:latin typeface="Microsoft Sans Serif"/>
                <a:cs typeface="Microsoft Sans Serif"/>
              </a:rPr>
              <a:t>i</a:t>
            </a:r>
            <a:r>
              <a:rPr sz="1982" spc="-178">
                <a:solidFill>
                  <a:srgbClr val="B50A0A"/>
                </a:solidFill>
                <a:latin typeface="Microsoft Sans Serif"/>
                <a:cs typeface="Microsoft Sans Serif"/>
              </a:rPr>
              <a:t> </a:t>
            </a:r>
            <a:r>
              <a:rPr sz="1982" spc="-10">
                <a:solidFill>
                  <a:srgbClr val="B50A0A"/>
                </a:solidFill>
                <a:latin typeface="Microsoft Sans Serif"/>
                <a:cs typeface="Microsoft Sans Serif"/>
              </a:rPr>
              <a:t>f</a:t>
            </a:r>
            <a:r>
              <a:rPr sz="1982" spc="-178">
                <a:solidFill>
                  <a:srgbClr val="B50A0A"/>
                </a:solidFill>
                <a:latin typeface="Microsoft Sans Serif"/>
                <a:cs typeface="Microsoft Sans Serif"/>
              </a:rPr>
              <a:t> </a:t>
            </a:r>
            <a:r>
              <a:rPr sz="1982" spc="-10">
                <a:solidFill>
                  <a:srgbClr val="B50A0A"/>
                </a:solidFill>
                <a:latin typeface="Microsoft Sans Serif"/>
                <a:cs typeface="Microsoft Sans Serif"/>
              </a:rPr>
              <a:t>f</a:t>
            </a:r>
            <a:r>
              <a:rPr sz="1982" spc="-178">
                <a:solidFill>
                  <a:srgbClr val="B50A0A"/>
                </a:solidFill>
                <a:latin typeface="Microsoft Sans Serif"/>
                <a:cs typeface="Microsoft Sans Serif"/>
              </a:rPr>
              <a:t> </a:t>
            </a:r>
            <a:r>
              <a:rPr sz="1982" spc="-10">
                <a:solidFill>
                  <a:srgbClr val="B50A0A"/>
                </a:solidFill>
                <a:latin typeface="Microsoft Sans Serif"/>
                <a:cs typeface="Microsoft Sans Serif"/>
              </a:rPr>
              <a:t>e</a:t>
            </a:r>
            <a:r>
              <a:rPr sz="1982" spc="-178">
                <a:solidFill>
                  <a:srgbClr val="B50A0A"/>
                </a:solidFill>
                <a:latin typeface="Microsoft Sans Serif"/>
                <a:cs typeface="Microsoft Sans Serif"/>
              </a:rPr>
              <a:t> </a:t>
            </a:r>
            <a:r>
              <a:rPr sz="1982" spc="-10">
                <a:solidFill>
                  <a:srgbClr val="B50A0A"/>
                </a:solidFill>
                <a:latin typeface="Microsoft Sans Serif"/>
                <a:cs typeface="Microsoft Sans Serif"/>
              </a:rPr>
              <a:t>r</a:t>
            </a:r>
            <a:r>
              <a:rPr sz="1982" spc="-178">
                <a:solidFill>
                  <a:srgbClr val="B50A0A"/>
                </a:solidFill>
                <a:latin typeface="Microsoft Sans Serif"/>
                <a:cs typeface="Microsoft Sans Serif"/>
              </a:rPr>
              <a:t> </a:t>
            </a:r>
            <a:r>
              <a:rPr sz="1982" spc="-10">
                <a:solidFill>
                  <a:srgbClr val="B50A0A"/>
                </a:solidFill>
                <a:latin typeface="Microsoft Sans Serif"/>
                <a:cs typeface="Microsoft Sans Serif"/>
              </a:rPr>
              <a:t>e</a:t>
            </a:r>
            <a:r>
              <a:rPr sz="1982" spc="-178">
                <a:solidFill>
                  <a:srgbClr val="B50A0A"/>
                </a:solidFill>
                <a:latin typeface="Microsoft Sans Serif"/>
                <a:cs typeface="Microsoft Sans Serif"/>
              </a:rPr>
              <a:t> </a:t>
            </a:r>
            <a:r>
              <a:rPr sz="1982" spc="-10">
                <a:solidFill>
                  <a:srgbClr val="B50A0A"/>
                </a:solidFill>
                <a:latin typeface="Microsoft Sans Serif"/>
                <a:cs typeface="Microsoft Sans Serif"/>
              </a:rPr>
              <a:t>n</a:t>
            </a:r>
            <a:r>
              <a:rPr sz="1982" spc="-178">
                <a:solidFill>
                  <a:srgbClr val="B50A0A"/>
                </a:solidFill>
                <a:latin typeface="Microsoft Sans Serif"/>
                <a:cs typeface="Microsoft Sans Serif"/>
              </a:rPr>
              <a:t> </a:t>
            </a:r>
            <a:r>
              <a:rPr sz="1982" spc="-10">
                <a:solidFill>
                  <a:srgbClr val="B50A0A"/>
                </a:solidFill>
                <a:latin typeface="Microsoft Sans Serif"/>
                <a:cs typeface="Microsoft Sans Serif"/>
              </a:rPr>
              <a:t>t</a:t>
            </a:r>
            <a:endParaRPr sz="1982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98482" y="5720040"/>
            <a:ext cx="893428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188">
                <a:solidFill>
                  <a:srgbClr val="B50A0A"/>
                </a:solidFill>
                <a:latin typeface="Microsoft Sans Serif"/>
                <a:cs typeface="Microsoft Sans Serif"/>
              </a:rPr>
              <a:t>typ</a:t>
            </a:r>
            <a:r>
              <a:rPr sz="1982" spc="-10">
                <a:solidFill>
                  <a:srgbClr val="B50A0A"/>
                </a:solidFill>
                <a:latin typeface="Microsoft Sans Serif"/>
                <a:cs typeface="Microsoft Sans Serif"/>
              </a:rPr>
              <a:t>e</a:t>
            </a:r>
            <a:r>
              <a:rPr sz="1982" spc="-50">
                <a:solidFill>
                  <a:srgbClr val="B50A0A"/>
                </a:solidFill>
                <a:latin typeface="Microsoft Sans Serif"/>
                <a:cs typeface="Microsoft Sans Serif"/>
              </a:rPr>
              <a:t> </a:t>
            </a:r>
            <a:r>
              <a:rPr sz="1982" spc="-595">
                <a:solidFill>
                  <a:srgbClr val="B50A0A"/>
                </a:solidFill>
                <a:latin typeface="Lucida Sans Unicode"/>
                <a:cs typeface="Lucida Sans Unicode"/>
              </a:rPr>
              <a:t>∗</a:t>
            </a:r>
            <a:r>
              <a:rPr sz="1982" spc="-357">
                <a:solidFill>
                  <a:srgbClr val="B50A0A"/>
                </a:solidFill>
                <a:latin typeface="Lucida Sans Unicode"/>
                <a:cs typeface="Lucida Sans Unicode"/>
              </a:rPr>
              <a:t> </a:t>
            </a:r>
            <a:r>
              <a:rPr sz="1982" spc="-10">
                <a:solidFill>
                  <a:srgbClr val="B50A0A"/>
                </a:solidFill>
                <a:latin typeface="Microsoft Sans Serif"/>
                <a:cs typeface="Microsoft Sans Serif"/>
              </a:rPr>
              <a:t>/</a:t>
            </a:r>
            <a:endParaRPr sz="1982">
              <a:latin typeface="Microsoft Sans Serif"/>
              <a:cs typeface="Microsoft Sans Serif"/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D503450-6390-2491-A46D-A1011C3EA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Link Lists and Structures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235A76E-4C4F-4CE6-42A5-CF1DFC7EE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F240-1256-4E56-B6D7-F3DD5D13EF0A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itle 1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eaLnBrk="1" hangingPunct="1"/>
            <a:r>
              <a:rPr lang="en-US" altLang="en-US" sz="3200"/>
              <a:t>Traverse through the linked list in the reverse order</a:t>
            </a:r>
          </a:p>
        </p:txBody>
      </p:sp>
      <p:sp>
        <p:nvSpPr>
          <p:cNvPr id="8089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z="2100" dirty="0"/>
              <a:t>Visit each element of the list, </a:t>
            </a:r>
            <a:r>
              <a:rPr lang="en-US" altLang="en-US" sz="2100"/>
              <a:t>starting form </a:t>
            </a:r>
            <a:r>
              <a:rPr lang="en-US" altLang="en-US" sz="2100" dirty="0"/>
              <a:t>the last element, in the reverse order</a:t>
            </a:r>
          </a:p>
          <a:p>
            <a:pPr lvl="1" eaLnBrk="1" hangingPunct="1"/>
            <a:r>
              <a:rPr lang="en-US" altLang="en-US" sz="2000" dirty="0"/>
              <a:t>e.g., print each element of the list, in the reverse order, on the screen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2000" dirty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2000" dirty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2000" dirty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2000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200" dirty="0">
                <a:solidFill>
                  <a:schemeClr val="hlink"/>
                </a:solidFill>
                <a:latin typeface="Times New Roman" panose="02020603050405020304" pitchFamily="18" charset="0"/>
              </a:rPr>
              <a:t>  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200" dirty="0">
                <a:solidFill>
                  <a:schemeClr val="hlink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rgbClr val="003296"/>
                </a:solidFill>
                <a:latin typeface="Times New Roman" panose="02020603050405020304" pitchFamily="18" charset="0"/>
              </a:rPr>
              <a:t>for (node</a:t>
            </a:r>
            <a:r>
              <a:rPr lang="en-US" altLang="en-US" sz="2200" i="1" dirty="0">
                <a:solidFill>
                  <a:srgbClr val="003296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rgbClr val="003296"/>
                </a:solidFill>
                <a:latin typeface="Times New Roman" panose="02020603050405020304" pitchFamily="18" charset="0"/>
              </a:rPr>
              <a:t>*</a:t>
            </a:r>
            <a:r>
              <a:rPr lang="en-US" altLang="en-US" sz="2200" i="1" dirty="0" err="1">
                <a:solidFill>
                  <a:srgbClr val="003296"/>
                </a:solidFill>
                <a:latin typeface="Times New Roman" panose="02020603050405020304" pitchFamily="18" charset="0"/>
              </a:rPr>
              <a:t>ptr</a:t>
            </a:r>
            <a:r>
              <a:rPr lang="en-US" altLang="en-US" sz="2200" dirty="0">
                <a:solidFill>
                  <a:srgbClr val="003296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en-US" sz="2200" i="1" dirty="0">
                <a:solidFill>
                  <a:srgbClr val="003296"/>
                </a:solidFill>
                <a:latin typeface="Times New Roman" panose="02020603050405020304" pitchFamily="18" charset="0"/>
              </a:rPr>
              <a:t>tail;</a:t>
            </a:r>
            <a:r>
              <a:rPr lang="en-US" altLang="en-US" sz="2200" dirty="0">
                <a:solidFill>
                  <a:srgbClr val="003296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200" i="1" dirty="0" err="1">
                <a:solidFill>
                  <a:srgbClr val="003296"/>
                </a:solidFill>
                <a:latin typeface="Times New Roman" panose="02020603050405020304" pitchFamily="18" charset="0"/>
              </a:rPr>
              <a:t>ptr</a:t>
            </a:r>
            <a:r>
              <a:rPr lang="en-US" altLang="en-US" sz="2200" dirty="0">
                <a:solidFill>
                  <a:srgbClr val="003296"/>
                </a:solidFill>
                <a:latin typeface="Times New Roman" panose="02020603050405020304" pitchFamily="18" charset="0"/>
              </a:rPr>
              <a:t> != </a:t>
            </a:r>
            <a:r>
              <a:rPr lang="en-US" altLang="en-US" sz="2200" i="1" dirty="0">
                <a:solidFill>
                  <a:srgbClr val="003296"/>
                </a:solidFill>
                <a:latin typeface="Times New Roman" panose="02020603050405020304" pitchFamily="18" charset="0"/>
              </a:rPr>
              <a:t>head</a:t>
            </a:r>
            <a:r>
              <a:rPr lang="en-US" altLang="en-US" sz="2200" dirty="0">
                <a:solidFill>
                  <a:srgbClr val="003296"/>
                </a:solidFill>
                <a:latin typeface="Times New Roman" panose="02020603050405020304" pitchFamily="18" charset="0"/>
              </a:rPr>
              <a:t>; </a:t>
            </a:r>
            <a:r>
              <a:rPr lang="en-US" altLang="en-US" sz="2200" i="1" dirty="0" err="1">
                <a:solidFill>
                  <a:srgbClr val="003296"/>
                </a:solidFill>
                <a:latin typeface="Times New Roman" panose="02020603050405020304" pitchFamily="18" charset="0"/>
              </a:rPr>
              <a:t>ptr</a:t>
            </a:r>
            <a:r>
              <a:rPr lang="en-US" altLang="en-US" sz="2200" dirty="0">
                <a:solidFill>
                  <a:srgbClr val="003296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200" i="1" dirty="0">
                <a:solidFill>
                  <a:srgbClr val="003296"/>
                </a:solidFill>
                <a:latin typeface="Times New Roman" panose="02020603050405020304" pitchFamily="18" charset="0"/>
              </a:rPr>
              <a:t>=</a:t>
            </a:r>
            <a:r>
              <a:rPr lang="en-US" altLang="en-US" sz="2200" dirty="0">
                <a:solidFill>
                  <a:srgbClr val="003296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200" i="1" dirty="0" err="1">
                <a:solidFill>
                  <a:srgbClr val="003296"/>
                </a:solidFill>
                <a:latin typeface="Times New Roman" panose="02020603050405020304" pitchFamily="18" charset="0"/>
              </a:rPr>
              <a:t>ptr</a:t>
            </a:r>
            <a:r>
              <a:rPr lang="en-US" altLang="en-US" sz="2200" dirty="0">
                <a:solidFill>
                  <a:srgbClr val="003296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-&gt;</a:t>
            </a:r>
            <a:r>
              <a:rPr lang="en-US" altLang="en-US" sz="2200" i="1" dirty="0" err="1">
                <a:solidFill>
                  <a:srgbClr val="003296"/>
                </a:solidFill>
                <a:latin typeface="Times New Roman" panose="02020603050405020304" pitchFamily="18" charset="0"/>
              </a:rPr>
              <a:t>prev</a:t>
            </a:r>
            <a:r>
              <a:rPr lang="en-US" altLang="en-US" sz="2200" dirty="0">
                <a:solidFill>
                  <a:srgbClr val="003296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03296"/>
                </a:solidFill>
                <a:latin typeface="Times New Roman" panose="02020603050405020304" pitchFamily="18" charset="0"/>
              </a:rPr>
              <a:t>		</a:t>
            </a:r>
            <a:r>
              <a:rPr lang="en-US" altLang="en-US" dirty="0" err="1">
                <a:solidFill>
                  <a:srgbClr val="003296"/>
                </a:solidFill>
                <a:latin typeface="Times New Roman" panose="02020603050405020304" pitchFamily="18" charset="0"/>
              </a:rPr>
              <a:t>cout</a:t>
            </a:r>
            <a:r>
              <a:rPr lang="en-US" altLang="en-US" dirty="0">
                <a:solidFill>
                  <a:srgbClr val="003296"/>
                </a:solidFill>
                <a:latin typeface="Times New Roman" panose="02020603050405020304" pitchFamily="18" charset="0"/>
              </a:rPr>
              <a:t>&lt;&lt; </a:t>
            </a:r>
            <a:r>
              <a:rPr lang="en-US" altLang="en-US" i="1" dirty="0" err="1">
                <a:solidFill>
                  <a:srgbClr val="003296"/>
                </a:solidFill>
                <a:latin typeface="Times New Roman" panose="02020603050405020304" pitchFamily="18" charset="0"/>
              </a:rPr>
              <a:t>ptr</a:t>
            </a:r>
            <a:r>
              <a:rPr lang="en-US" altLang="en-US" dirty="0">
                <a:solidFill>
                  <a:srgbClr val="003296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-&gt;</a:t>
            </a:r>
            <a:r>
              <a:rPr lang="en-US" altLang="en-US" i="1" dirty="0">
                <a:solidFill>
                  <a:srgbClr val="003296"/>
                </a:solidFill>
                <a:latin typeface="Times New Roman" panose="02020603050405020304" pitchFamily="18" charset="0"/>
              </a:rPr>
              <a:t>data</a:t>
            </a:r>
            <a:r>
              <a:rPr lang="en-US" altLang="en-US" dirty="0">
                <a:solidFill>
                  <a:srgbClr val="003296"/>
                </a:solidFill>
                <a:latin typeface="Times New Roman" panose="02020603050405020304" pitchFamily="18" charset="0"/>
              </a:rPr>
              <a:t>&lt;&lt;“ “;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dirty="0">
              <a:solidFill>
                <a:srgbClr val="003296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900" dirty="0">
                <a:solidFill>
                  <a:schemeClr val="hlink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29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OUTPUT:</a:t>
            </a:r>
            <a:r>
              <a:rPr lang="en-US" altLang="en-US" sz="2900" dirty="0">
                <a:solidFill>
                  <a:schemeClr val="hlink"/>
                </a:solidFill>
                <a:latin typeface="Times New Roman" panose="02020603050405020304" pitchFamily="18" charset="0"/>
              </a:rPr>
              <a:t> 16 14 12 10 8 6 4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900" dirty="0">
                <a:solidFill>
                  <a:schemeClr val="hlink"/>
                </a:solidFill>
                <a:latin typeface="Times New Roman" panose="02020603050405020304" pitchFamily="18" charset="0"/>
              </a:rPr>
              <a:t>	</a:t>
            </a:r>
            <a:endParaRPr lang="en-US" altLang="en-US" sz="3400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2000" b="1" dirty="0"/>
          </a:p>
        </p:txBody>
      </p:sp>
      <p:graphicFrame>
        <p:nvGraphicFramePr>
          <p:cNvPr id="80931" name="Group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674960"/>
              </p:ext>
            </p:extLst>
          </p:nvPr>
        </p:nvGraphicFramePr>
        <p:xfrm>
          <a:off x="2971800" y="2303991"/>
          <a:ext cx="6248400" cy="457200"/>
        </p:xfrm>
        <a:graphic>
          <a:graphicData uri="http://schemas.openxmlformats.org/drawingml/2006/table">
            <a:tbl>
              <a:tblPr/>
              <a:tblGrid>
                <a:gridCol w="78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4712" name="TextBox 6"/>
          <p:cNvSpPr txBox="1">
            <a:spLocks noChangeArrowheads="1"/>
          </p:cNvSpPr>
          <p:nvPr/>
        </p:nvSpPr>
        <p:spPr bwMode="auto">
          <a:xfrm>
            <a:off x="1633538" y="2340504"/>
            <a:ext cx="1219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5C2A"/>
                </a:solidFill>
                <a:latin typeface="Calibri" panose="020F0502020204030204" pitchFamily="34" charset="0"/>
              </a:rPr>
              <a:t>List data</a:t>
            </a:r>
          </a:p>
        </p:txBody>
      </p:sp>
      <p:sp>
        <p:nvSpPr>
          <p:cNvPr id="114713" name="Line 25"/>
          <p:cNvSpPr>
            <a:spLocks noChangeShapeType="1"/>
          </p:cNvSpPr>
          <p:nvPr/>
        </p:nvSpPr>
        <p:spPr bwMode="auto">
          <a:xfrm>
            <a:off x="3576638" y="2318279"/>
            <a:ext cx="0" cy="41116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14" name="Line 43"/>
          <p:cNvSpPr>
            <a:spLocks noChangeShapeType="1"/>
          </p:cNvSpPr>
          <p:nvPr/>
        </p:nvSpPr>
        <p:spPr bwMode="auto">
          <a:xfrm>
            <a:off x="3609975" y="2456391"/>
            <a:ext cx="228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15" name="Line 45"/>
          <p:cNvSpPr>
            <a:spLocks noChangeShapeType="1"/>
          </p:cNvSpPr>
          <p:nvPr/>
        </p:nvSpPr>
        <p:spPr bwMode="auto">
          <a:xfrm>
            <a:off x="5176838" y="2456391"/>
            <a:ext cx="228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16" name="Line 46"/>
          <p:cNvSpPr>
            <a:spLocks noChangeShapeType="1"/>
          </p:cNvSpPr>
          <p:nvPr/>
        </p:nvSpPr>
        <p:spPr bwMode="auto">
          <a:xfrm>
            <a:off x="5962650" y="2456391"/>
            <a:ext cx="228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17" name="Text Box 52"/>
          <p:cNvSpPr txBox="1">
            <a:spLocks noChangeArrowheads="1"/>
          </p:cNvSpPr>
          <p:nvPr/>
        </p:nvSpPr>
        <p:spPr bwMode="auto">
          <a:xfrm>
            <a:off x="9356725" y="2364316"/>
            <a:ext cx="7239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/>
              <a:t>NULL</a:t>
            </a:r>
          </a:p>
        </p:txBody>
      </p:sp>
      <p:sp>
        <p:nvSpPr>
          <p:cNvPr id="114718" name="Line 25"/>
          <p:cNvSpPr>
            <a:spLocks noChangeShapeType="1"/>
          </p:cNvSpPr>
          <p:nvPr/>
        </p:nvSpPr>
        <p:spPr bwMode="auto">
          <a:xfrm>
            <a:off x="3124200" y="2318279"/>
            <a:ext cx="0" cy="41116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19" name="Line 25"/>
          <p:cNvSpPr>
            <a:spLocks noChangeShapeType="1"/>
          </p:cNvSpPr>
          <p:nvPr/>
        </p:nvSpPr>
        <p:spPr bwMode="auto">
          <a:xfrm>
            <a:off x="4367213" y="2321454"/>
            <a:ext cx="0" cy="41116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20" name="Line 25"/>
          <p:cNvSpPr>
            <a:spLocks noChangeShapeType="1"/>
          </p:cNvSpPr>
          <p:nvPr/>
        </p:nvSpPr>
        <p:spPr bwMode="auto">
          <a:xfrm>
            <a:off x="3914775" y="2321454"/>
            <a:ext cx="0" cy="41116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21" name="Line 25"/>
          <p:cNvSpPr>
            <a:spLocks noChangeShapeType="1"/>
          </p:cNvSpPr>
          <p:nvPr/>
        </p:nvSpPr>
        <p:spPr bwMode="auto">
          <a:xfrm>
            <a:off x="5153025" y="2318279"/>
            <a:ext cx="0" cy="41116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22" name="Line 25"/>
          <p:cNvSpPr>
            <a:spLocks noChangeShapeType="1"/>
          </p:cNvSpPr>
          <p:nvPr/>
        </p:nvSpPr>
        <p:spPr bwMode="auto">
          <a:xfrm>
            <a:off x="4700588" y="2318279"/>
            <a:ext cx="0" cy="41116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23" name="Line 25"/>
          <p:cNvSpPr>
            <a:spLocks noChangeShapeType="1"/>
          </p:cNvSpPr>
          <p:nvPr/>
        </p:nvSpPr>
        <p:spPr bwMode="auto">
          <a:xfrm>
            <a:off x="5943600" y="2321454"/>
            <a:ext cx="0" cy="41116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24" name="Line 25"/>
          <p:cNvSpPr>
            <a:spLocks noChangeShapeType="1"/>
          </p:cNvSpPr>
          <p:nvPr/>
        </p:nvSpPr>
        <p:spPr bwMode="auto">
          <a:xfrm>
            <a:off x="5491163" y="2321454"/>
            <a:ext cx="0" cy="41116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25" name="Line 25"/>
          <p:cNvSpPr>
            <a:spLocks noChangeShapeType="1"/>
          </p:cNvSpPr>
          <p:nvPr/>
        </p:nvSpPr>
        <p:spPr bwMode="auto">
          <a:xfrm>
            <a:off x="6700838" y="2318279"/>
            <a:ext cx="0" cy="41116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26" name="Line 25"/>
          <p:cNvSpPr>
            <a:spLocks noChangeShapeType="1"/>
          </p:cNvSpPr>
          <p:nvPr/>
        </p:nvSpPr>
        <p:spPr bwMode="auto">
          <a:xfrm>
            <a:off x="6248400" y="2318279"/>
            <a:ext cx="0" cy="41116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27" name="Line 25"/>
          <p:cNvSpPr>
            <a:spLocks noChangeShapeType="1"/>
          </p:cNvSpPr>
          <p:nvPr/>
        </p:nvSpPr>
        <p:spPr bwMode="auto">
          <a:xfrm>
            <a:off x="7491413" y="2321454"/>
            <a:ext cx="0" cy="41116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28" name="Line 25"/>
          <p:cNvSpPr>
            <a:spLocks noChangeShapeType="1"/>
          </p:cNvSpPr>
          <p:nvPr/>
        </p:nvSpPr>
        <p:spPr bwMode="auto">
          <a:xfrm>
            <a:off x="7038975" y="2321454"/>
            <a:ext cx="0" cy="41116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29" name="Line 25"/>
          <p:cNvSpPr>
            <a:spLocks noChangeShapeType="1"/>
          </p:cNvSpPr>
          <p:nvPr/>
        </p:nvSpPr>
        <p:spPr bwMode="auto">
          <a:xfrm>
            <a:off x="8277225" y="2318279"/>
            <a:ext cx="0" cy="41116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30" name="Line 25"/>
          <p:cNvSpPr>
            <a:spLocks noChangeShapeType="1"/>
          </p:cNvSpPr>
          <p:nvPr/>
        </p:nvSpPr>
        <p:spPr bwMode="auto">
          <a:xfrm>
            <a:off x="9067800" y="2321454"/>
            <a:ext cx="0" cy="41116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31" name="Line 25"/>
          <p:cNvSpPr>
            <a:spLocks noChangeShapeType="1"/>
          </p:cNvSpPr>
          <p:nvPr/>
        </p:nvSpPr>
        <p:spPr bwMode="auto">
          <a:xfrm>
            <a:off x="8615363" y="2321454"/>
            <a:ext cx="0" cy="41116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32" name="Line 43"/>
          <p:cNvSpPr>
            <a:spLocks noChangeShapeType="1"/>
          </p:cNvSpPr>
          <p:nvPr/>
        </p:nvSpPr>
        <p:spPr bwMode="auto">
          <a:xfrm>
            <a:off x="4433888" y="2456391"/>
            <a:ext cx="228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33" name="Line 43"/>
          <p:cNvSpPr>
            <a:spLocks noChangeShapeType="1"/>
          </p:cNvSpPr>
          <p:nvPr/>
        </p:nvSpPr>
        <p:spPr bwMode="auto">
          <a:xfrm>
            <a:off x="6734175" y="2456391"/>
            <a:ext cx="228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34" name="Line 45"/>
          <p:cNvSpPr>
            <a:spLocks noChangeShapeType="1"/>
          </p:cNvSpPr>
          <p:nvPr/>
        </p:nvSpPr>
        <p:spPr bwMode="auto">
          <a:xfrm>
            <a:off x="8301038" y="2456391"/>
            <a:ext cx="228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35" name="Line 46"/>
          <p:cNvSpPr>
            <a:spLocks noChangeShapeType="1"/>
          </p:cNvSpPr>
          <p:nvPr/>
        </p:nvSpPr>
        <p:spPr bwMode="auto">
          <a:xfrm>
            <a:off x="9086850" y="2456391"/>
            <a:ext cx="228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36" name="Line 43"/>
          <p:cNvSpPr>
            <a:spLocks noChangeShapeType="1"/>
          </p:cNvSpPr>
          <p:nvPr/>
        </p:nvSpPr>
        <p:spPr bwMode="auto">
          <a:xfrm>
            <a:off x="7558088" y="2456391"/>
            <a:ext cx="228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37" name="Line 43"/>
          <p:cNvSpPr>
            <a:spLocks noChangeShapeType="1"/>
          </p:cNvSpPr>
          <p:nvPr/>
        </p:nvSpPr>
        <p:spPr bwMode="auto">
          <a:xfrm flipH="1">
            <a:off x="3624263" y="2608791"/>
            <a:ext cx="228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38" name="Line 43"/>
          <p:cNvSpPr>
            <a:spLocks noChangeShapeType="1"/>
          </p:cNvSpPr>
          <p:nvPr/>
        </p:nvSpPr>
        <p:spPr bwMode="auto">
          <a:xfrm flipH="1">
            <a:off x="4419600" y="2608791"/>
            <a:ext cx="228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39" name="Line 43"/>
          <p:cNvSpPr>
            <a:spLocks noChangeShapeType="1"/>
          </p:cNvSpPr>
          <p:nvPr/>
        </p:nvSpPr>
        <p:spPr bwMode="auto">
          <a:xfrm flipH="1">
            <a:off x="5181600" y="2608791"/>
            <a:ext cx="228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40" name="Line 43"/>
          <p:cNvSpPr>
            <a:spLocks noChangeShapeType="1"/>
          </p:cNvSpPr>
          <p:nvPr/>
        </p:nvSpPr>
        <p:spPr bwMode="auto">
          <a:xfrm flipH="1">
            <a:off x="5972175" y="2608791"/>
            <a:ext cx="228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41" name="Line 43"/>
          <p:cNvSpPr>
            <a:spLocks noChangeShapeType="1"/>
          </p:cNvSpPr>
          <p:nvPr/>
        </p:nvSpPr>
        <p:spPr bwMode="auto">
          <a:xfrm flipH="1">
            <a:off x="6734175" y="2608791"/>
            <a:ext cx="228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42" name="Line 43"/>
          <p:cNvSpPr>
            <a:spLocks noChangeShapeType="1"/>
          </p:cNvSpPr>
          <p:nvPr/>
        </p:nvSpPr>
        <p:spPr bwMode="auto">
          <a:xfrm flipH="1">
            <a:off x="7529513" y="2608791"/>
            <a:ext cx="228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43" name="Line 43"/>
          <p:cNvSpPr>
            <a:spLocks noChangeShapeType="1"/>
          </p:cNvSpPr>
          <p:nvPr/>
        </p:nvSpPr>
        <p:spPr bwMode="auto">
          <a:xfrm flipH="1">
            <a:off x="8291513" y="2608791"/>
            <a:ext cx="228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44" name="Text Box 32"/>
          <p:cNvSpPr txBox="1">
            <a:spLocks noChangeArrowheads="1"/>
          </p:cNvSpPr>
          <p:nvPr/>
        </p:nvSpPr>
        <p:spPr bwMode="auto">
          <a:xfrm>
            <a:off x="8610601" y="2761192"/>
            <a:ext cx="549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tail</a:t>
            </a:r>
          </a:p>
        </p:txBody>
      </p:sp>
      <p:sp>
        <p:nvSpPr>
          <p:cNvPr id="114745" name="Text Box 16"/>
          <p:cNvSpPr txBox="1">
            <a:spLocks noChangeArrowheads="1"/>
          </p:cNvSpPr>
          <p:nvPr/>
        </p:nvSpPr>
        <p:spPr bwMode="auto">
          <a:xfrm>
            <a:off x="2955926" y="2745317"/>
            <a:ext cx="777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head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38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0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0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08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08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08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08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2719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1925" y="132162"/>
            <a:ext cx="4716607" cy="649860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268"/>
              </a:spcBef>
            </a:pPr>
            <a:r>
              <a:rPr spc="30"/>
              <a:t>Structure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8120" y="889407"/>
            <a:ext cx="9499298" cy="5226624"/>
          </a:xfrm>
          <a:prstGeom prst="rect">
            <a:avLst/>
          </a:prstGeom>
        </p:spPr>
        <p:txBody>
          <a:bodyPr vert="horz" wrap="square" lIns="0" tIns="109474" rIns="0" bIns="0" rtlCol="0">
            <a:spAutoFit/>
          </a:bodyPr>
          <a:lstStyle/>
          <a:p>
            <a:pPr marL="286911" indent="-263001">
              <a:spcBef>
                <a:spcPts val="860"/>
              </a:spcBef>
              <a:buClr>
                <a:srgbClr val="000000"/>
              </a:buClr>
              <a:buFont typeface="Lucida Sans Unicode"/>
              <a:buChar char="•"/>
              <a:tabLst>
                <a:tab pos="288169" algn="l"/>
              </a:tabLst>
            </a:pPr>
            <a:r>
              <a:rPr sz="2400" b="1" spc="-1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sz="2400" b="1" spc="3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>
                <a:latin typeface="Arial" panose="020B0604020202020204" pitchFamily="34" charset="0"/>
                <a:cs typeface="Arial" panose="020B0604020202020204" pitchFamily="34" charset="0"/>
              </a:rPr>
              <a:t>deﬁnes</a:t>
            </a:r>
            <a:r>
              <a:rPr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2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800" spc="1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30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20">
                <a:latin typeface="Arial" panose="020B0604020202020204" pitchFamily="34" charset="0"/>
                <a:cs typeface="Arial" panose="020B0604020202020204" pitchFamily="34" charset="0"/>
              </a:rPr>
              <a:t>datatype.</a:t>
            </a:r>
            <a:endParaRPr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6911" indent="-263001">
              <a:spcBef>
                <a:spcPts val="662"/>
              </a:spcBef>
              <a:buSzPct val="90909"/>
              <a:buFont typeface="Lucida Sans Unicode"/>
              <a:buChar char="•"/>
              <a:tabLst>
                <a:tab pos="288169" algn="l"/>
              </a:tabLst>
            </a:pPr>
            <a:r>
              <a:rPr sz="2800" spc="-2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800" spc="2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2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sz="2800" spc="2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2800" spc="2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800" spc="2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>
                <a:latin typeface="Arial" panose="020B0604020202020204" pitchFamily="34" charset="0"/>
                <a:cs typeface="Arial" panose="020B0604020202020204" pitchFamily="34" charset="0"/>
              </a:rPr>
              <a:t>structure</a:t>
            </a:r>
            <a:r>
              <a:rPr sz="2800" spc="3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2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sz="2800" spc="2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20">
                <a:latin typeface="Arial" panose="020B0604020202020204" pitchFamily="34" charset="0"/>
                <a:cs typeface="Arial" panose="020B0604020202020204" pitchFamily="34" charset="0"/>
              </a:rPr>
              <a:t>optional.</a:t>
            </a:r>
            <a:endParaRPr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6911">
              <a:spcBef>
                <a:spcPts val="268"/>
              </a:spcBef>
            </a:pPr>
            <a:r>
              <a:rPr sz="2400" b="1" spc="-1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sz="2400" b="1" spc="882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>
                <a:latin typeface="Arial" panose="020B0604020202020204" pitchFamily="34" charset="0"/>
                <a:cs typeface="Arial" panose="020B0604020202020204" pitchFamily="34" charset="0"/>
              </a:rPr>
              <a:t>{...}</a:t>
            </a:r>
            <a:r>
              <a:rPr sz="2400" spc="105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89">
                <a:latin typeface="Arial" panose="020B0604020202020204" pitchFamily="34" charset="0"/>
                <a:cs typeface="Arial" panose="020B0604020202020204" pitchFamily="34" charset="0"/>
              </a:rPr>
              <a:t>x,y,z;</a:t>
            </a: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6911" indent="-263001">
              <a:spcBef>
                <a:spcPts val="694"/>
              </a:spcBef>
              <a:buSzPct val="90909"/>
              <a:buFont typeface="Lucida Sans Unicode"/>
              <a:buChar char="•"/>
              <a:tabLst>
                <a:tab pos="288169" algn="l"/>
              </a:tabLst>
            </a:pPr>
            <a:r>
              <a:rPr sz="2800" spc="-2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800" spc="2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20"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  <a:r>
              <a:rPr sz="2800" spc="3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20">
                <a:latin typeface="Arial" panose="020B0604020202020204" pitchFamily="34" charset="0"/>
                <a:cs typeface="Arial" panose="020B0604020202020204" pitchFamily="34" charset="0"/>
              </a:rPr>
              <a:t>declared</a:t>
            </a:r>
            <a:r>
              <a:rPr sz="2800" spc="3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20">
                <a:latin typeface="Arial" panose="020B0604020202020204" pitchFamily="34" charset="0"/>
                <a:cs typeface="Arial" panose="020B0604020202020204" pitchFamily="34" charset="0"/>
              </a:rPr>
              <a:t>within</a:t>
            </a:r>
            <a:r>
              <a:rPr sz="2800" spc="3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2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800" spc="3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>
                <a:latin typeface="Arial" panose="020B0604020202020204" pitchFamily="34" charset="0"/>
                <a:cs typeface="Arial" panose="020B0604020202020204" pitchFamily="34" charset="0"/>
              </a:rPr>
              <a:t>structure</a:t>
            </a:r>
            <a:r>
              <a:rPr sz="2800" spc="3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sz="2800" spc="3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20">
                <a:latin typeface="Arial" panose="020B0604020202020204" pitchFamily="34" charset="0"/>
                <a:cs typeface="Arial" panose="020B0604020202020204" pitchFamily="34" charset="0"/>
              </a:rPr>
              <a:t>called</a:t>
            </a:r>
            <a:r>
              <a:rPr sz="2800" spc="3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20"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endParaRPr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6911">
              <a:spcBef>
                <a:spcPts val="69"/>
              </a:spcBef>
            </a:pPr>
            <a:r>
              <a:rPr sz="2800" i="1" spc="-20">
                <a:latin typeface="Arial" panose="020B0604020202020204" pitchFamily="34" charset="0"/>
                <a:cs typeface="Arial" panose="020B0604020202020204" pitchFamily="34" charset="0"/>
              </a:rPr>
              <a:t>members</a:t>
            </a:r>
            <a:endParaRPr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6911" indent="-263001">
              <a:spcBef>
                <a:spcPts val="664"/>
              </a:spcBef>
              <a:buSzPct val="90909"/>
              <a:buFont typeface="Lucida Sans Unicode"/>
              <a:buChar char="•"/>
              <a:tabLst>
                <a:tab pos="288169" algn="l"/>
              </a:tabLst>
            </a:pPr>
            <a:r>
              <a:rPr sz="2800" spc="-40"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  <a:r>
              <a:rPr sz="2800" spc="3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sz="2800" spc="4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20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sz="2800" spc="3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20">
                <a:latin typeface="Arial" panose="020B0604020202020204" pitchFamily="34" charset="0"/>
                <a:cs typeface="Arial" panose="020B0604020202020204" pitchFamily="34" charset="0"/>
              </a:rPr>
              <a:t>declared</a:t>
            </a:r>
            <a:r>
              <a:rPr sz="2800" spc="4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30">
                <a:latin typeface="Arial" panose="020B0604020202020204" pitchFamily="34" charset="0"/>
                <a:cs typeface="Arial" panose="020B0604020202020204" pitchFamily="34" charset="0"/>
              </a:rPr>
              <a:t>like</a:t>
            </a:r>
            <a:r>
              <a:rPr sz="2800" spc="4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30">
                <a:latin typeface="Arial" panose="020B0604020202020204" pitchFamily="34" charset="0"/>
                <a:cs typeface="Arial" panose="020B0604020202020204" pitchFamily="34" charset="0"/>
              </a:rPr>
              <a:t>any</a:t>
            </a:r>
            <a:r>
              <a:rPr sz="2800" spc="3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sz="2800" spc="4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30">
                <a:latin typeface="Arial" panose="020B0604020202020204" pitchFamily="34" charset="0"/>
                <a:cs typeface="Arial" panose="020B0604020202020204" pitchFamily="34" charset="0"/>
              </a:rPr>
              <a:t>built</a:t>
            </a:r>
            <a:r>
              <a:rPr sz="2800" spc="4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2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z="2800" spc="3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20">
                <a:latin typeface="Arial" panose="020B0604020202020204" pitchFamily="34" charset="0"/>
                <a:cs typeface="Arial" panose="020B0604020202020204" pitchFamily="34" charset="0"/>
              </a:rPr>
              <a:t>data-type.</a:t>
            </a:r>
            <a:endParaRPr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6911">
              <a:spcBef>
                <a:spcPts val="268"/>
              </a:spcBef>
            </a:pPr>
            <a:r>
              <a:rPr sz="2400" b="1" spc="-1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sz="2400" b="1" spc="208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>
                <a:latin typeface="Arial" panose="020B0604020202020204" pitchFamily="34" charset="0"/>
                <a:cs typeface="Arial" panose="020B0604020202020204" pitchFamily="34" charset="0"/>
              </a:rPr>
              <a:t>point</a:t>
            </a:r>
            <a:r>
              <a:rPr sz="2400" spc="386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>
                <a:latin typeface="Arial" panose="020B0604020202020204" pitchFamily="34" charset="0"/>
                <a:cs typeface="Arial" panose="020B0604020202020204" pitchFamily="34" charset="0"/>
              </a:rPr>
              <a:t>ptA;</a:t>
            </a:r>
          </a:p>
          <a:p>
            <a:pPr marL="286911" indent="-263001">
              <a:spcBef>
                <a:spcPts val="704"/>
              </a:spcBef>
              <a:buSzPct val="90909"/>
              <a:buFont typeface="Lucida Sans Unicode"/>
              <a:buChar char="•"/>
              <a:tabLst>
                <a:tab pos="288169" algn="l"/>
              </a:tabLst>
            </a:pPr>
            <a:r>
              <a:rPr sz="2800" spc="-20">
                <a:latin typeface="Arial" panose="020B0604020202020204" pitchFamily="34" charset="0"/>
                <a:cs typeface="Arial" panose="020B0604020202020204" pitchFamily="34" charset="0"/>
              </a:rPr>
              <a:t>Initialization</a:t>
            </a:r>
            <a:r>
              <a:rPr sz="2800" spc="4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2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sz="2800" spc="4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20">
                <a:latin typeface="Arial" panose="020B0604020202020204" pitchFamily="34" charset="0"/>
                <a:cs typeface="Arial" panose="020B0604020202020204" pitchFamily="34" charset="0"/>
              </a:rPr>
              <a:t>done</a:t>
            </a:r>
            <a:r>
              <a:rPr sz="2800" spc="4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4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sz="2800" spc="4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20">
                <a:latin typeface="Arial" panose="020B0604020202020204" pitchFamily="34" charset="0"/>
                <a:cs typeface="Arial" panose="020B0604020202020204" pitchFamily="34" charset="0"/>
              </a:rPr>
              <a:t>specifying</a:t>
            </a:r>
            <a:r>
              <a:rPr sz="2800" spc="4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30"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sz="2800" spc="5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2800" spc="4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30">
                <a:latin typeface="Arial" panose="020B0604020202020204" pitchFamily="34" charset="0"/>
                <a:cs typeface="Arial" panose="020B0604020202020204" pitchFamily="34" charset="0"/>
              </a:rPr>
              <a:t>every</a:t>
            </a:r>
            <a:r>
              <a:rPr sz="2800" spc="4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30">
                <a:latin typeface="Arial" panose="020B0604020202020204" pitchFamily="34" charset="0"/>
                <a:cs typeface="Arial" panose="020B0604020202020204" pitchFamily="34" charset="0"/>
              </a:rPr>
              <a:t>member.</a:t>
            </a:r>
            <a:endParaRPr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6911">
              <a:spcBef>
                <a:spcPts val="268"/>
              </a:spcBef>
            </a:pPr>
            <a:r>
              <a:rPr sz="2400" b="1" spc="-1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sz="2400" b="1" spc="226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>
                <a:latin typeface="Arial" panose="020B0604020202020204" pitchFamily="34" charset="0"/>
                <a:cs typeface="Arial" panose="020B0604020202020204" pitchFamily="34" charset="0"/>
              </a:rPr>
              <a:t>point</a:t>
            </a:r>
            <a:r>
              <a:rPr sz="2400" spc="416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>
                <a:latin typeface="Arial" panose="020B0604020202020204" pitchFamily="34" charset="0"/>
                <a:cs typeface="Arial" panose="020B0604020202020204" pitchFamily="34" charset="0"/>
              </a:rPr>
              <a:t>ptA={10,20};</a:t>
            </a: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6911" marR="10067" indent="-263001">
              <a:lnSpc>
                <a:spcPct val="102600"/>
              </a:lnSpc>
              <a:spcBef>
                <a:spcPts val="634"/>
              </a:spcBef>
              <a:buSzPct val="90909"/>
              <a:buFont typeface="Lucida Sans Unicode"/>
              <a:buChar char="•"/>
              <a:tabLst>
                <a:tab pos="288169" algn="l"/>
              </a:tabLst>
            </a:pPr>
            <a:r>
              <a:rPr sz="2800" spc="-20">
                <a:latin typeface="Arial" panose="020B0604020202020204" pitchFamily="34" charset="0"/>
                <a:cs typeface="Arial" panose="020B0604020202020204" pitchFamily="34" charset="0"/>
              </a:rPr>
              <a:t>Assignment</a:t>
            </a:r>
            <a:r>
              <a:rPr sz="2800" spc="4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20">
                <a:latin typeface="Arial" panose="020B0604020202020204" pitchFamily="34" charset="0"/>
                <a:cs typeface="Arial" panose="020B0604020202020204" pitchFamily="34" charset="0"/>
              </a:rPr>
              <a:t>operator</a:t>
            </a:r>
            <a:r>
              <a:rPr sz="2800" spc="4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20">
                <a:latin typeface="Arial" panose="020B0604020202020204" pitchFamily="34" charset="0"/>
                <a:cs typeface="Arial" panose="020B0604020202020204" pitchFamily="34" charset="0"/>
              </a:rPr>
              <a:t>copies</a:t>
            </a:r>
            <a:r>
              <a:rPr sz="2800" spc="4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30">
                <a:latin typeface="Arial" panose="020B0604020202020204" pitchFamily="34" charset="0"/>
                <a:cs typeface="Arial" panose="020B0604020202020204" pitchFamily="34" charset="0"/>
              </a:rPr>
              <a:t>every</a:t>
            </a:r>
            <a:r>
              <a:rPr sz="2800" spc="4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20">
                <a:latin typeface="Arial" panose="020B0604020202020204" pitchFamily="34" charset="0"/>
                <a:cs typeface="Arial" panose="020B0604020202020204" pitchFamily="34" charset="0"/>
              </a:rPr>
              <a:t>member</a:t>
            </a:r>
            <a:r>
              <a:rPr sz="2800" spc="4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2800" spc="4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800" spc="4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>
                <a:latin typeface="Arial" panose="020B0604020202020204" pitchFamily="34" charset="0"/>
                <a:cs typeface="Arial" panose="020B0604020202020204" pitchFamily="34" charset="0"/>
              </a:rPr>
              <a:t>structure </a:t>
            </a:r>
            <a:r>
              <a:rPr sz="2800" spc="-54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>
                <a:latin typeface="Arial" panose="020B0604020202020204" pitchFamily="34" charset="0"/>
                <a:cs typeface="Arial" panose="020B0604020202020204" pitchFamily="34" charset="0"/>
              </a:rPr>
              <a:t>(be</a:t>
            </a:r>
            <a:r>
              <a:rPr sz="2800" spc="1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>
                <a:latin typeface="Arial" panose="020B0604020202020204" pitchFamily="34" charset="0"/>
                <a:cs typeface="Arial" panose="020B0604020202020204" pitchFamily="34" charset="0"/>
              </a:rPr>
              <a:t>careful</a:t>
            </a:r>
            <a:r>
              <a:rPr sz="2800" spc="2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2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sz="2800" spc="2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>
                <a:latin typeface="Arial" panose="020B0604020202020204" pitchFamily="34" charset="0"/>
                <a:cs typeface="Arial" panose="020B0604020202020204" pitchFamily="34" charset="0"/>
              </a:rPr>
              <a:t>pointers).</a:t>
            </a:r>
            <a:endParaRPr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4275086" y="3276263"/>
            <a:ext cx="189229" cy="15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60"/>
              </a:spcBef>
            </a:pPr>
            <a:fld id="{81D60167-4931-47E6-BA6A-407CBD079E47}" type="slidenum">
              <a:rPr lang="en-US" spc="-5" smtClean="0"/>
              <a:pPr marL="38100">
                <a:spcBef>
                  <a:spcPts val="60"/>
                </a:spcBef>
              </a:pPr>
              <a:t>4</a:t>
            </a:fld>
            <a:endParaRPr spc="-1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A3A4E5-D4BC-CB3C-FD91-BF89D8272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Link Lists and Structures</a:t>
            </a:r>
          </a:p>
        </p:txBody>
      </p:sp>
      <p:sp>
        <p:nvSpPr>
          <p:cNvPr id="9" name="Slide Number Placeholder 12">
            <a:extLst>
              <a:ext uri="{FF2B5EF4-FFF2-40B4-BE49-F238E27FC236}">
                <a16:creationId xmlns:a16="http://schemas.microsoft.com/office/drawing/2014/main" id="{BEE539A4-7D50-F9FB-8389-575C943BA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1364" y="6465342"/>
            <a:ext cx="2743200" cy="365125"/>
          </a:xfrm>
        </p:spPr>
        <p:txBody>
          <a:bodyPr/>
          <a:lstStyle/>
          <a:p>
            <a:fld id="{80B3F240-1256-4E56-B6D7-F3DD5D13EF0A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1925" y="184021"/>
            <a:ext cx="5899304" cy="649860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268"/>
              </a:spcBef>
            </a:pPr>
            <a:r>
              <a:rPr spc="30"/>
              <a:t>Structure</a:t>
            </a:r>
            <a:r>
              <a:rPr spc="-119"/>
              <a:t> </a:t>
            </a:r>
            <a:r>
              <a:rPr spc="3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1925" y="918823"/>
            <a:ext cx="3609468" cy="45375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800" spc="-20">
                <a:latin typeface="Arial" panose="020B0604020202020204" pitchFamily="34" charset="0"/>
                <a:cs typeface="Arial" panose="020B0604020202020204" pitchFamily="34" charset="0"/>
              </a:rPr>
              <a:t>More</a:t>
            </a:r>
            <a:r>
              <a:rPr sz="2800" spc="-99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20">
                <a:latin typeface="Arial" panose="020B0604020202020204" pitchFamily="34" charset="0"/>
                <a:cs typeface="Arial" panose="020B0604020202020204" pitchFamily="34" charset="0"/>
              </a:rPr>
              <a:t>examples:</a:t>
            </a:r>
            <a:endParaRPr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49509" y="2620044"/>
            <a:ext cx="3007453" cy="928108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lnSpc>
                <a:spcPts val="2378"/>
              </a:lnSpc>
              <a:spcBef>
                <a:spcPts val="188"/>
              </a:spcBef>
            </a:pPr>
            <a:r>
              <a:rPr sz="1982" b="1" spc="178">
                <a:solidFill>
                  <a:srgbClr val="0000FF"/>
                </a:solidFill>
                <a:latin typeface="Arial"/>
                <a:cs typeface="Arial"/>
              </a:rPr>
              <a:t>struct </a:t>
            </a:r>
            <a:r>
              <a:rPr sz="1982" b="1" spc="188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82" spc="159">
                <a:latin typeface="Microsoft Sans Serif"/>
                <a:cs typeface="Microsoft Sans Serif"/>
              </a:rPr>
              <a:t>chain_element</a:t>
            </a:r>
            <a:endParaRPr sz="1982">
              <a:latin typeface="Microsoft Sans Serif"/>
              <a:cs typeface="Microsoft Sans Serif"/>
            </a:endParaRPr>
          </a:p>
          <a:p>
            <a:pPr marL="28941">
              <a:lnSpc>
                <a:spcPts val="2368"/>
              </a:lnSpc>
            </a:pPr>
            <a:r>
              <a:rPr sz="1982" spc="-10">
                <a:latin typeface="Microsoft Sans Serif"/>
                <a:cs typeface="Microsoft Sans Serif"/>
              </a:rPr>
              <a:t>{</a:t>
            </a:r>
            <a:endParaRPr sz="1982">
              <a:latin typeface="Microsoft Sans Serif"/>
              <a:cs typeface="Microsoft Sans Serif"/>
            </a:endParaRPr>
          </a:p>
          <a:p>
            <a:pPr marL="181207">
              <a:lnSpc>
                <a:spcPts val="2378"/>
              </a:lnSpc>
            </a:pPr>
            <a:r>
              <a:rPr sz="1982" b="1" spc="-1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982" b="1" spc="-268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82" b="1" spc="-1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982" b="1" spc="-268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82" b="1" spc="-1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982" b="1">
                <a:solidFill>
                  <a:srgbClr val="0000FF"/>
                </a:solidFill>
                <a:latin typeface="Arial"/>
                <a:cs typeface="Arial"/>
              </a:rPr>
              <a:t>  </a:t>
            </a:r>
            <a:r>
              <a:rPr sz="1982" b="1" spc="-1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82" spc="168">
                <a:latin typeface="Microsoft Sans Serif"/>
                <a:cs typeface="Microsoft Sans Serif"/>
              </a:rPr>
              <a:t>da</a:t>
            </a:r>
            <a:r>
              <a:rPr sz="1982" spc="159">
                <a:latin typeface="Microsoft Sans Serif"/>
                <a:cs typeface="Microsoft Sans Serif"/>
              </a:rPr>
              <a:t>t</a:t>
            </a:r>
            <a:r>
              <a:rPr sz="1982" spc="-10">
                <a:latin typeface="Microsoft Sans Serif"/>
                <a:cs typeface="Microsoft Sans Serif"/>
              </a:rPr>
              <a:t>a</a:t>
            </a:r>
            <a:r>
              <a:rPr sz="1982" spc="-30">
                <a:latin typeface="Microsoft Sans Serif"/>
                <a:cs typeface="Microsoft Sans Serif"/>
              </a:rPr>
              <a:t> </a:t>
            </a:r>
            <a:r>
              <a:rPr sz="1982" spc="-10">
                <a:latin typeface="Microsoft Sans Serif"/>
                <a:cs typeface="Microsoft Sans Serif"/>
              </a:rPr>
              <a:t>;</a:t>
            </a:r>
            <a:endParaRPr sz="1982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99957" y="3522681"/>
            <a:ext cx="3907172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b="1" spc="218">
                <a:solidFill>
                  <a:srgbClr val="0000FF"/>
                </a:solidFill>
                <a:latin typeface="Arial"/>
                <a:cs typeface="Arial"/>
              </a:rPr>
              <a:t>struc</a:t>
            </a:r>
            <a:r>
              <a:rPr sz="1982" b="1" spc="-1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982" b="1">
                <a:solidFill>
                  <a:srgbClr val="0000FF"/>
                </a:solidFill>
                <a:latin typeface="Arial"/>
                <a:cs typeface="Arial"/>
              </a:rPr>
              <a:t>  </a:t>
            </a:r>
            <a:r>
              <a:rPr sz="1982" b="1" spc="-59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82" spc="168">
                <a:latin typeface="Microsoft Sans Serif"/>
                <a:cs typeface="Microsoft Sans Serif"/>
              </a:rPr>
              <a:t>cha</a:t>
            </a:r>
            <a:r>
              <a:rPr sz="1982" spc="159">
                <a:latin typeface="Microsoft Sans Serif"/>
                <a:cs typeface="Microsoft Sans Serif"/>
              </a:rPr>
              <a:t>i</a:t>
            </a:r>
            <a:r>
              <a:rPr sz="1982" spc="168">
                <a:latin typeface="Microsoft Sans Serif"/>
                <a:cs typeface="Microsoft Sans Serif"/>
              </a:rPr>
              <a:t>n</a:t>
            </a:r>
            <a:r>
              <a:rPr sz="1982" spc="178">
                <a:latin typeface="Microsoft Sans Serif"/>
                <a:cs typeface="Microsoft Sans Serif"/>
              </a:rPr>
              <a:t>_</a:t>
            </a:r>
            <a:r>
              <a:rPr sz="1982" spc="168">
                <a:latin typeface="Microsoft Sans Serif"/>
                <a:cs typeface="Microsoft Sans Serif"/>
              </a:rPr>
              <a:t>e</a:t>
            </a:r>
            <a:r>
              <a:rPr sz="1982" spc="159">
                <a:latin typeface="Microsoft Sans Serif"/>
                <a:cs typeface="Microsoft Sans Serif"/>
              </a:rPr>
              <a:t>l</a:t>
            </a:r>
            <a:r>
              <a:rPr sz="1982" spc="168">
                <a:latin typeface="Microsoft Sans Serif"/>
                <a:cs typeface="Microsoft Sans Serif"/>
              </a:rPr>
              <a:t>emen</a:t>
            </a:r>
            <a:r>
              <a:rPr sz="1982" spc="-10">
                <a:latin typeface="Microsoft Sans Serif"/>
                <a:cs typeface="Microsoft Sans Serif"/>
              </a:rPr>
              <a:t>t</a:t>
            </a:r>
            <a:r>
              <a:rPr sz="1982" spc="-248">
                <a:latin typeface="Microsoft Sans Serif"/>
                <a:cs typeface="Microsoft Sans Serif"/>
              </a:rPr>
              <a:t> </a:t>
            </a:r>
            <a:r>
              <a:rPr sz="1982" spc="-595">
                <a:latin typeface="Lucida Sans Unicode"/>
                <a:cs typeface="Lucida Sans Unicode"/>
              </a:rPr>
              <a:t>∗</a:t>
            </a:r>
            <a:r>
              <a:rPr sz="1982">
                <a:latin typeface="Lucida Sans Unicode"/>
                <a:cs typeface="Lucida Sans Unicode"/>
              </a:rPr>
              <a:t> </a:t>
            </a:r>
            <a:r>
              <a:rPr sz="1982" spc="226">
                <a:latin typeface="Lucida Sans Unicode"/>
                <a:cs typeface="Lucida Sans Unicode"/>
              </a:rPr>
              <a:t> </a:t>
            </a:r>
            <a:r>
              <a:rPr sz="1982" spc="188">
                <a:latin typeface="Microsoft Sans Serif"/>
                <a:cs typeface="Microsoft Sans Serif"/>
              </a:rPr>
              <a:t>nex</a:t>
            </a:r>
            <a:r>
              <a:rPr sz="1982" spc="-10">
                <a:latin typeface="Microsoft Sans Serif"/>
                <a:cs typeface="Microsoft Sans Serif"/>
              </a:rPr>
              <a:t>t</a:t>
            </a:r>
            <a:endParaRPr sz="1982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96303" y="2620042"/>
            <a:ext cx="2236086" cy="1556485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lnSpc>
                <a:spcPts val="2378"/>
              </a:lnSpc>
              <a:spcBef>
                <a:spcPts val="188"/>
              </a:spcBef>
            </a:pPr>
            <a:r>
              <a:rPr sz="1982" b="1" spc="218">
                <a:solidFill>
                  <a:srgbClr val="0000FF"/>
                </a:solidFill>
                <a:latin typeface="Arial"/>
                <a:cs typeface="Arial"/>
              </a:rPr>
              <a:t>struc</a:t>
            </a:r>
            <a:r>
              <a:rPr sz="1982" b="1" spc="-1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982" b="1">
                <a:solidFill>
                  <a:srgbClr val="0000FF"/>
                </a:solidFill>
                <a:latin typeface="Arial"/>
                <a:cs typeface="Arial"/>
              </a:rPr>
              <a:t>  </a:t>
            </a:r>
            <a:r>
              <a:rPr sz="1982" b="1" spc="99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82" spc="-10">
                <a:latin typeface="Microsoft Sans Serif"/>
                <a:cs typeface="Microsoft Sans Serif"/>
              </a:rPr>
              <a:t>t</a:t>
            </a:r>
            <a:r>
              <a:rPr sz="1982" spc="-198">
                <a:latin typeface="Microsoft Sans Serif"/>
                <a:cs typeface="Microsoft Sans Serif"/>
              </a:rPr>
              <a:t> </a:t>
            </a:r>
            <a:r>
              <a:rPr sz="1982" spc="-10">
                <a:latin typeface="Microsoft Sans Serif"/>
                <a:cs typeface="Microsoft Sans Serif"/>
              </a:rPr>
              <a:t>r</a:t>
            </a:r>
            <a:r>
              <a:rPr sz="1982" spc="-198">
                <a:latin typeface="Microsoft Sans Serif"/>
                <a:cs typeface="Microsoft Sans Serif"/>
              </a:rPr>
              <a:t> </a:t>
            </a:r>
            <a:r>
              <a:rPr sz="1982" spc="-20">
                <a:latin typeface="Microsoft Sans Serif"/>
                <a:cs typeface="Microsoft Sans Serif"/>
              </a:rPr>
              <a:t>i</a:t>
            </a:r>
            <a:r>
              <a:rPr sz="1982" spc="-198">
                <a:latin typeface="Microsoft Sans Serif"/>
                <a:cs typeface="Microsoft Sans Serif"/>
              </a:rPr>
              <a:t> </a:t>
            </a:r>
            <a:r>
              <a:rPr sz="1982" spc="-10">
                <a:latin typeface="Microsoft Sans Serif"/>
                <a:cs typeface="Microsoft Sans Serif"/>
              </a:rPr>
              <a:t>a</a:t>
            </a:r>
            <a:r>
              <a:rPr sz="1982" spc="-198">
                <a:latin typeface="Microsoft Sans Serif"/>
                <a:cs typeface="Microsoft Sans Serif"/>
              </a:rPr>
              <a:t> </a:t>
            </a:r>
            <a:r>
              <a:rPr sz="1982" spc="-10">
                <a:latin typeface="Microsoft Sans Serif"/>
                <a:cs typeface="Microsoft Sans Serif"/>
              </a:rPr>
              <a:t>n</a:t>
            </a:r>
            <a:r>
              <a:rPr sz="1982" spc="-198">
                <a:latin typeface="Microsoft Sans Serif"/>
                <a:cs typeface="Microsoft Sans Serif"/>
              </a:rPr>
              <a:t> </a:t>
            </a:r>
            <a:r>
              <a:rPr sz="1982" spc="-10">
                <a:latin typeface="Microsoft Sans Serif"/>
                <a:cs typeface="Microsoft Sans Serif"/>
              </a:rPr>
              <a:t>g</a:t>
            </a:r>
            <a:r>
              <a:rPr sz="1982" spc="-198">
                <a:latin typeface="Microsoft Sans Serif"/>
                <a:cs typeface="Microsoft Sans Serif"/>
              </a:rPr>
              <a:t> </a:t>
            </a:r>
            <a:r>
              <a:rPr sz="1982" spc="-20">
                <a:latin typeface="Microsoft Sans Serif"/>
                <a:cs typeface="Microsoft Sans Serif"/>
              </a:rPr>
              <a:t>l</a:t>
            </a:r>
            <a:r>
              <a:rPr sz="1982" spc="-198">
                <a:latin typeface="Microsoft Sans Serif"/>
                <a:cs typeface="Microsoft Sans Serif"/>
              </a:rPr>
              <a:t> </a:t>
            </a:r>
            <a:r>
              <a:rPr sz="1982" spc="-10">
                <a:latin typeface="Microsoft Sans Serif"/>
                <a:cs typeface="Microsoft Sans Serif"/>
              </a:rPr>
              <a:t>e</a:t>
            </a:r>
            <a:endParaRPr sz="1982">
              <a:latin typeface="Microsoft Sans Serif"/>
              <a:cs typeface="Microsoft Sans Serif"/>
            </a:endParaRPr>
          </a:p>
          <a:p>
            <a:pPr marL="28941">
              <a:lnSpc>
                <a:spcPts val="2368"/>
              </a:lnSpc>
            </a:pPr>
            <a:r>
              <a:rPr sz="1982" spc="-10">
                <a:latin typeface="Microsoft Sans Serif"/>
                <a:cs typeface="Microsoft Sans Serif"/>
              </a:rPr>
              <a:t>{</a:t>
            </a:r>
            <a:endParaRPr sz="1982">
              <a:latin typeface="Microsoft Sans Serif"/>
              <a:cs typeface="Microsoft Sans Serif"/>
            </a:endParaRPr>
          </a:p>
          <a:p>
            <a:pPr marL="325920" marR="152264" algn="just">
              <a:lnSpc>
                <a:spcPts val="2378"/>
              </a:lnSpc>
              <a:spcBef>
                <a:spcPts val="79"/>
              </a:spcBef>
            </a:pPr>
            <a:r>
              <a:rPr sz="1982" b="1" spc="218">
                <a:solidFill>
                  <a:srgbClr val="0000FF"/>
                </a:solidFill>
                <a:latin typeface="Arial"/>
                <a:cs typeface="Arial"/>
              </a:rPr>
              <a:t>struc</a:t>
            </a:r>
            <a:r>
              <a:rPr sz="1982" b="1" spc="-1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982" b="1">
                <a:solidFill>
                  <a:srgbClr val="0000FF"/>
                </a:solidFill>
                <a:latin typeface="Arial"/>
                <a:cs typeface="Arial"/>
              </a:rPr>
              <a:t>  </a:t>
            </a:r>
            <a:r>
              <a:rPr sz="1982" b="1" spc="3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82" spc="-10">
                <a:latin typeface="Microsoft Sans Serif"/>
                <a:cs typeface="Microsoft Sans Serif"/>
              </a:rPr>
              <a:t>p</a:t>
            </a:r>
            <a:r>
              <a:rPr sz="1982" spc="-258">
                <a:latin typeface="Microsoft Sans Serif"/>
                <a:cs typeface="Microsoft Sans Serif"/>
              </a:rPr>
              <a:t> </a:t>
            </a:r>
            <a:r>
              <a:rPr sz="1982" spc="-10">
                <a:latin typeface="Microsoft Sans Serif"/>
                <a:cs typeface="Microsoft Sans Serif"/>
              </a:rPr>
              <a:t>o</a:t>
            </a:r>
            <a:r>
              <a:rPr sz="1982" spc="-258">
                <a:latin typeface="Microsoft Sans Serif"/>
                <a:cs typeface="Microsoft Sans Serif"/>
              </a:rPr>
              <a:t> </a:t>
            </a:r>
            <a:r>
              <a:rPr sz="1982" spc="-20">
                <a:latin typeface="Microsoft Sans Serif"/>
                <a:cs typeface="Microsoft Sans Serif"/>
              </a:rPr>
              <a:t>i</a:t>
            </a:r>
            <a:r>
              <a:rPr sz="1982" spc="-258">
                <a:latin typeface="Microsoft Sans Serif"/>
                <a:cs typeface="Microsoft Sans Serif"/>
              </a:rPr>
              <a:t> </a:t>
            </a:r>
            <a:r>
              <a:rPr sz="1982" spc="-10">
                <a:latin typeface="Microsoft Sans Serif"/>
                <a:cs typeface="Microsoft Sans Serif"/>
              </a:rPr>
              <a:t>n</a:t>
            </a:r>
            <a:r>
              <a:rPr sz="1982" spc="-258">
                <a:latin typeface="Microsoft Sans Serif"/>
                <a:cs typeface="Microsoft Sans Serif"/>
              </a:rPr>
              <a:t> </a:t>
            </a:r>
            <a:r>
              <a:rPr sz="1982" spc="-10">
                <a:latin typeface="Microsoft Sans Serif"/>
                <a:cs typeface="Microsoft Sans Serif"/>
              </a:rPr>
              <a:t>t  </a:t>
            </a:r>
            <a:r>
              <a:rPr sz="1982" b="1" spc="218">
                <a:solidFill>
                  <a:srgbClr val="0000FF"/>
                </a:solidFill>
                <a:latin typeface="Arial"/>
                <a:cs typeface="Arial"/>
              </a:rPr>
              <a:t>struc</a:t>
            </a:r>
            <a:r>
              <a:rPr sz="1982" b="1" spc="-1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982" b="1">
                <a:solidFill>
                  <a:srgbClr val="0000FF"/>
                </a:solidFill>
                <a:latin typeface="Arial"/>
                <a:cs typeface="Arial"/>
              </a:rPr>
              <a:t>  </a:t>
            </a:r>
            <a:r>
              <a:rPr sz="1982" b="1" spc="3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82" spc="-10">
                <a:latin typeface="Microsoft Sans Serif"/>
                <a:cs typeface="Microsoft Sans Serif"/>
              </a:rPr>
              <a:t>p</a:t>
            </a:r>
            <a:r>
              <a:rPr sz="1982" spc="-258">
                <a:latin typeface="Microsoft Sans Serif"/>
                <a:cs typeface="Microsoft Sans Serif"/>
              </a:rPr>
              <a:t> </a:t>
            </a:r>
            <a:r>
              <a:rPr sz="1982" spc="-10">
                <a:latin typeface="Microsoft Sans Serif"/>
                <a:cs typeface="Microsoft Sans Serif"/>
              </a:rPr>
              <a:t>o</a:t>
            </a:r>
            <a:r>
              <a:rPr sz="1982" spc="-258">
                <a:latin typeface="Microsoft Sans Serif"/>
                <a:cs typeface="Microsoft Sans Serif"/>
              </a:rPr>
              <a:t> </a:t>
            </a:r>
            <a:r>
              <a:rPr sz="1982" spc="-20">
                <a:latin typeface="Microsoft Sans Serif"/>
                <a:cs typeface="Microsoft Sans Serif"/>
              </a:rPr>
              <a:t>i</a:t>
            </a:r>
            <a:r>
              <a:rPr sz="1982" spc="-258">
                <a:latin typeface="Microsoft Sans Serif"/>
                <a:cs typeface="Microsoft Sans Serif"/>
              </a:rPr>
              <a:t> </a:t>
            </a:r>
            <a:r>
              <a:rPr sz="1982" spc="-10">
                <a:latin typeface="Microsoft Sans Serif"/>
                <a:cs typeface="Microsoft Sans Serif"/>
              </a:rPr>
              <a:t>n</a:t>
            </a:r>
            <a:r>
              <a:rPr sz="1982" spc="-258">
                <a:latin typeface="Microsoft Sans Serif"/>
                <a:cs typeface="Microsoft Sans Serif"/>
              </a:rPr>
              <a:t> </a:t>
            </a:r>
            <a:r>
              <a:rPr sz="1982" spc="-10">
                <a:latin typeface="Microsoft Sans Serif"/>
                <a:cs typeface="Microsoft Sans Serif"/>
              </a:rPr>
              <a:t>t  </a:t>
            </a:r>
            <a:r>
              <a:rPr sz="1982" b="1" spc="218">
                <a:solidFill>
                  <a:srgbClr val="0000FF"/>
                </a:solidFill>
                <a:latin typeface="Arial"/>
                <a:cs typeface="Arial"/>
              </a:rPr>
              <a:t>struc</a:t>
            </a:r>
            <a:r>
              <a:rPr sz="1982" b="1" spc="-1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982" b="1">
                <a:solidFill>
                  <a:srgbClr val="0000FF"/>
                </a:solidFill>
                <a:latin typeface="Arial"/>
                <a:cs typeface="Arial"/>
              </a:rPr>
              <a:t>  </a:t>
            </a:r>
            <a:r>
              <a:rPr sz="1982" b="1" spc="3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82" spc="-10">
                <a:latin typeface="Microsoft Sans Serif"/>
                <a:cs typeface="Microsoft Sans Serif"/>
              </a:rPr>
              <a:t>p</a:t>
            </a:r>
            <a:r>
              <a:rPr sz="1982" spc="-258">
                <a:latin typeface="Microsoft Sans Serif"/>
                <a:cs typeface="Microsoft Sans Serif"/>
              </a:rPr>
              <a:t> </a:t>
            </a:r>
            <a:r>
              <a:rPr sz="1982" spc="-10">
                <a:latin typeface="Microsoft Sans Serif"/>
                <a:cs typeface="Microsoft Sans Serif"/>
              </a:rPr>
              <a:t>o</a:t>
            </a:r>
            <a:r>
              <a:rPr sz="1982" spc="-258">
                <a:latin typeface="Microsoft Sans Serif"/>
                <a:cs typeface="Microsoft Sans Serif"/>
              </a:rPr>
              <a:t> </a:t>
            </a:r>
            <a:r>
              <a:rPr sz="1982" spc="-20">
                <a:latin typeface="Microsoft Sans Serif"/>
                <a:cs typeface="Microsoft Sans Serif"/>
              </a:rPr>
              <a:t>i</a:t>
            </a:r>
            <a:r>
              <a:rPr sz="1982" spc="-258">
                <a:latin typeface="Microsoft Sans Serif"/>
                <a:cs typeface="Microsoft Sans Serif"/>
              </a:rPr>
              <a:t> </a:t>
            </a:r>
            <a:r>
              <a:rPr sz="1982" spc="-10">
                <a:latin typeface="Microsoft Sans Serif"/>
                <a:cs typeface="Microsoft Sans Serif"/>
              </a:rPr>
              <a:t>n</a:t>
            </a:r>
            <a:r>
              <a:rPr sz="1982" spc="-258">
                <a:latin typeface="Microsoft Sans Serif"/>
                <a:cs typeface="Microsoft Sans Serif"/>
              </a:rPr>
              <a:t> </a:t>
            </a:r>
            <a:r>
              <a:rPr sz="1982" spc="-10">
                <a:latin typeface="Microsoft Sans Serif"/>
                <a:cs typeface="Microsoft Sans Serif"/>
              </a:rPr>
              <a:t>t</a:t>
            </a:r>
            <a:endParaRPr sz="1982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38644" y="3221813"/>
            <a:ext cx="596457" cy="93920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marR="10067" indent="2517" algn="just">
              <a:spcBef>
                <a:spcPts val="188"/>
              </a:spcBef>
            </a:pPr>
            <a:r>
              <a:rPr sz="1982" spc="129">
                <a:latin typeface="Microsoft Sans Serif"/>
                <a:cs typeface="Microsoft Sans Serif"/>
              </a:rPr>
              <a:t>pt</a:t>
            </a:r>
            <a:r>
              <a:rPr sz="1982" spc="-10">
                <a:latin typeface="Microsoft Sans Serif"/>
                <a:cs typeface="Microsoft Sans Serif"/>
              </a:rPr>
              <a:t>A</a:t>
            </a:r>
            <a:r>
              <a:rPr sz="1982" spc="-69">
                <a:latin typeface="Microsoft Sans Serif"/>
                <a:cs typeface="Microsoft Sans Serif"/>
              </a:rPr>
              <a:t> </a:t>
            </a:r>
            <a:r>
              <a:rPr sz="1982" spc="-10">
                <a:latin typeface="Microsoft Sans Serif"/>
                <a:cs typeface="Microsoft Sans Serif"/>
              </a:rPr>
              <a:t>;  </a:t>
            </a:r>
            <a:r>
              <a:rPr sz="1982" spc="129">
                <a:latin typeface="Microsoft Sans Serif"/>
                <a:cs typeface="Microsoft Sans Serif"/>
              </a:rPr>
              <a:t>pt</a:t>
            </a:r>
            <a:r>
              <a:rPr sz="1982" spc="-10">
                <a:latin typeface="Microsoft Sans Serif"/>
                <a:cs typeface="Microsoft Sans Serif"/>
              </a:rPr>
              <a:t>B</a:t>
            </a:r>
            <a:r>
              <a:rPr sz="1982" spc="-69">
                <a:latin typeface="Microsoft Sans Serif"/>
                <a:cs typeface="Microsoft Sans Serif"/>
              </a:rPr>
              <a:t> </a:t>
            </a:r>
            <a:r>
              <a:rPr sz="1982" spc="-10">
                <a:latin typeface="Microsoft Sans Serif"/>
                <a:cs typeface="Microsoft Sans Serif"/>
              </a:rPr>
              <a:t>;  </a:t>
            </a:r>
            <a:r>
              <a:rPr sz="1982" spc="109">
                <a:latin typeface="Microsoft Sans Serif"/>
                <a:cs typeface="Microsoft Sans Serif"/>
              </a:rPr>
              <a:t>pt</a:t>
            </a:r>
            <a:r>
              <a:rPr sz="1982" spc="-10">
                <a:latin typeface="Microsoft Sans Serif"/>
                <a:cs typeface="Microsoft Sans Serif"/>
              </a:rPr>
              <a:t>C</a:t>
            </a:r>
            <a:r>
              <a:rPr sz="1982" spc="-89">
                <a:latin typeface="Microsoft Sans Serif"/>
                <a:cs typeface="Microsoft Sans Serif"/>
              </a:rPr>
              <a:t> </a:t>
            </a:r>
            <a:r>
              <a:rPr sz="1982" spc="-10">
                <a:latin typeface="Microsoft Sans Serif"/>
                <a:cs typeface="Microsoft Sans Serif"/>
              </a:rPr>
              <a:t>;</a:t>
            </a:r>
            <a:endParaRPr sz="1982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69215" y="3823553"/>
            <a:ext cx="252928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10">
                <a:latin typeface="Microsoft Sans Serif"/>
                <a:cs typeface="Microsoft Sans Serif"/>
              </a:rPr>
              <a:t>}</a:t>
            </a:r>
            <a:r>
              <a:rPr sz="1982" spc="-149">
                <a:latin typeface="Microsoft Sans Serif"/>
                <a:cs typeface="Microsoft Sans Serif"/>
              </a:rPr>
              <a:t> </a:t>
            </a:r>
            <a:r>
              <a:rPr sz="1982" spc="-10">
                <a:latin typeface="Microsoft Sans Serif"/>
                <a:cs typeface="Microsoft Sans Serif"/>
              </a:rPr>
              <a:t>;</a:t>
            </a:r>
            <a:endParaRPr sz="1982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02148" y="4124427"/>
            <a:ext cx="7142387" cy="973120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37751">
              <a:lnSpc>
                <a:spcPts val="2378"/>
              </a:lnSpc>
              <a:spcBef>
                <a:spcPts val="188"/>
              </a:spcBef>
              <a:tabLst>
                <a:tab pos="4177820" algn="l"/>
              </a:tabLst>
            </a:pPr>
            <a:r>
              <a:rPr sz="1982" spc="-10">
                <a:latin typeface="Microsoft Sans Serif"/>
                <a:cs typeface="Microsoft Sans Serif"/>
              </a:rPr>
              <a:t>}</a:t>
            </a:r>
            <a:r>
              <a:rPr sz="1982" spc="-149">
                <a:latin typeface="Microsoft Sans Serif"/>
                <a:cs typeface="Microsoft Sans Serif"/>
              </a:rPr>
              <a:t> </a:t>
            </a:r>
            <a:r>
              <a:rPr sz="1982" spc="-10">
                <a:latin typeface="Microsoft Sans Serif"/>
                <a:cs typeface="Microsoft Sans Serif"/>
              </a:rPr>
              <a:t>;</a:t>
            </a:r>
            <a:endParaRPr lang="en-US" sz="1982" spc="-10">
              <a:latin typeface="Microsoft Sans Serif"/>
              <a:cs typeface="Microsoft Sans Serif"/>
            </a:endParaRPr>
          </a:p>
          <a:p>
            <a:pPr marL="37751">
              <a:lnSpc>
                <a:spcPts val="2378"/>
              </a:lnSpc>
              <a:spcBef>
                <a:spcPts val="188"/>
              </a:spcBef>
              <a:tabLst>
                <a:tab pos="4177820" algn="l"/>
              </a:tabLst>
            </a:pPr>
            <a:r>
              <a:rPr lang="en-US" sz="1982" spc="-10">
                <a:latin typeface="Microsoft Sans Serif"/>
                <a:cs typeface="Microsoft Sans Serif"/>
              </a:rPr>
              <a:t>struct triangle tri={{1,2},{3,4},{5,6}};</a:t>
            </a:r>
            <a:r>
              <a:rPr sz="1982">
                <a:latin typeface="Microsoft Sans Serif"/>
                <a:cs typeface="Microsoft Sans Serif"/>
              </a:rPr>
              <a:t>	</a:t>
            </a:r>
            <a:r>
              <a:rPr sz="1982" spc="-10">
                <a:solidFill>
                  <a:srgbClr val="B50A0A"/>
                </a:solidFill>
                <a:latin typeface="Microsoft Sans Serif"/>
                <a:cs typeface="Microsoft Sans Serif"/>
              </a:rPr>
              <a:t>/</a:t>
            </a:r>
            <a:r>
              <a:rPr sz="1982" spc="-258">
                <a:solidFill>
                  <a:srgbClr val="B50A0A"/>
                </a:solidFill>
                <a:latin typeface="Microsoft Sans Serif"/>
                <a:cs typeface="Microsoft Sans Serif"/>
              </a:rPr>
              <a:t> </a:t>
            </a:r>
            <a:r>
              <a:rPr sz="1982" spc="-595">
                <a:solidFill>
                  <a:srgbClr val="B50A0A"/>
                </a:solidFill>
                <a:latin typeface="Lucida Sans Unicode"/>
                <a:cs typeface="Lucida Sans Unicode"/>
              </a:rPr>
              <a:t>∗</a:t>
            </a:r>
            <a:r>
              <a:rPr sz="1982" spc="-347">
                <a:solidFill>
                  <a:srgbClr val="B50A0A"/>
                </a:solidFill>
                <a:latin typeface="Lucida Sans Unicode"/>
                <a:cs typeface="Lucida Sans Unicode"/>
              </a:rPr>
              <a:t> </a:t>
            </a:r>
            <a:r>
              <a:rPr sz="1982" spc="-10">
                <a:solidFill>
                  <a:srgbClr val="B50A0A"/>
                </a:solidFill>
                <a:latin typeface="Microsoft Sans Serif"/>
                <a:cs typeface="Microsoft Sans Serif"/>
              </a:rPr>
              <a:t>memb</a:t>
            </a:r>
            <a:r>
              <a:rPr sz="1982">
                <a:solidFill>
                  <a:srgbClr val="B50A0A"/>
                </a:solidFill>
                <a:latin typeface="Microsoft Sans Serif"/>
                <a:cs typeface="Microsoft Sans Serif"/>
              </a:rPr>
              <a:t>e</a:t>
            </a:r>
            <a:r>
              <a:rPr sz="1982" spc="-10">
                <a:solidFill>
                  <a:srgbClr val="B50A0A"/>
                </a:solidFill>
                <a:latin typeface="Microsoft Sans Serif"/>
                <a:cs typeface="Microsoft Sans Serif"/>
              </a:rPr>
              <a:t>rs</a:t>
            </a:r>
            <a:r>
              <a:rPr sz="1982">
                <a:solidFill>
                  <a:srgbClr val="B50A0A"/>
                </a:solidFill>
                <a:latin typeface="Microsoft Sans Serif"/>
                <a:cs typeface="Microsoft Sans Serif"/>
              </a:rPr>
              <a:t> </a:t>
            </a:r>
            <a:r>
              <a:rPr sz="1982" spc="226">
                <a:solidFill>
                  <a:srgbClr val="B50A0A"/>
                </a:solidFill>
                <a:latin typeface="Microsoft Sans Serif"/>
                <a:cs typeface="Microsoft Sans Serif"/>
              </a:rPr>
              <a:t> </a:t>
            </a:r>
            <a:r>
              <a:rPr sz="1982" spc="79">
                <a:solidFill>
                  <a:srgbClr val="B50A0A"/>
                </a:solidFill>
                <a:latin typeface="Microsoft Sans Serif"/>
                <a:cs typeface="Microsoft Sans Serif"/>
              </a:rPr>
              <a:t>ca</a:t>
            </a:r>
            <a:r>
              <a:rPr sz="1982" spc="-10">
                <a:solidFill>
                  <a:srgbClr val="B50A0A"/>
                </a:solidFill>
                <a:latin typeface="Microsoft Sans Serif"/>
                <a:cs typeface="Microsoft Sans Serif"/>
              </a:rPr>
              <a:t>n</a:t>
            </a:r>
            <a:r>
              <a:rPr sz="1982">
                <a:solidFill>
                  <a:srgbClr val="B50A0A"/>
                </a:solidFill>
                <a:latin typeface="Microsoft Sans Serif"/>
                <a:cs typeface="Microsoft Sans Serif"/>
              </a:rPr>
              <a:t>  </a:t>
            </a:r>
            <a:r>
              <a:rPr sz="1982" spc="-248">
                <a:solidFill>
                  <a:srgbClr val="B50A0A"/>
                </a:solidFill>
                <a:latin typeface="Microsoft Sans Serif"/>
                <a:cs typeface="Microsoft Sans Serif"/>
              </a:rPr>
              <a:t> </a:t>
            </a:r>
            <a:r>
              <a:rPr sz="1982" spc="40">
                <a:solidFill>
                  <a:srgbClr val="B50A0A"/>
                </a:solidFill>
                <a:latin typeface="Microsoft Sans Serif"/>
                <a:cs typeface="Microsoft Sans Serif"/>
              </a:rPr>
              <a:t>b</a:t>
            </a:r>
            <a:r>
              <a:rPr sz="1982" spc="-10">
                <a:solidFill>
                  <a:srgbClr val="B50A0A"/>
                </a:solidFill>
                <a:latin typeface="Microsoft Sans Serif"/>
                <a:cs typeface="Microsoft Sans Serif"/>
              </a:rPr>
              <a:t>e</a:t>
            </a:r>
            <a:endParaRPr sz="1982">
              <a:latin typeface="Microsoft Sans Serif"/>
              <a:cs typeface="Microsoft Sans Serif"/>
            </a:endParaRPr>
          </a:p>
          <a:p>
            <a:pPr marL="25168">
              <a:lnSpc>
                <a:spcPts val="2378"/>
              </a:lnSpc>
            </a:pPr>
            <a:r>
              <a:rPr sz="1982" spc="-10">
                <a:solidFill>
                  <a:srgbClr val="B50A0A"/>
                </a:solidFill>
                <a:latin typeface="Microsoft Sans Serif"/>
                <a:cs typeface="Microsoft Sans Serif"/>
              </a:rPr>
              <a:t>/</a:t>
            </a:r>
            <a:r>
              <a:rPr sz="1982" spc="-258">
                <a:solidFill>
                  <a:srgbClr val="B50A0A"/>
                </a:solidFill>
                <a:latin typeface="Microsoft Sans Serif"/>
                <a:cs typeface="Microsoft Sans Serif"/>
              </a:rPr>
              <a:t> </a:t>
            </a:r>
            <a:r>
              <a:rPr sz="1982" spc="-595">
                <a:solidFill>
                  <a:srgbClr val="B50A0A"/>
                </a:solidFill>
                <a:latin typeface="Lucida Sans Unicode"/>
                <a:cs typeface="Lucida Sans Unicode"/>
              </a:rPr>
              <a:t>∗</a:t>
            </a:r>
            <a:r>
              <a:rPr sz="1982" spc="-426">
                <a:solidFill>
                  <a:srgbClr val="B50A0A"/>
                </a:solidFill>
                <a:latin typeface="Lucida Sans Unicode"/>
                <a:cs typeface="Lucida Sans Unicode"/>
              </a:rPr>
              <a:t> </a:t>
            </a:r>
            <a:r>
              <a:rPr sz="1982" spc="-10">
                <a:solidFill>
                  <a:srgbClr val="B50A0A"/>
                </a:solidFill>
                <a:latin typeface="Microsoft Sans Serif"/>
                <a:cs typeface="Microsoft Sans Serif"/>
              </a:rPr>
              <a:t>members</a:t>
            </a:r>
            <a:r>
              <a:rPr sz="1982" spc="753">
                <a:solidFill>
                  <a:srgbClr val="B50A0A"/>
                </a:solidFill>
                <a:latin typeface="Microsoft Sans Serif"/>
                <a:cs typeface="Microsoft Sans Serif"/>
              </a:rPr>
              <a:t> </a:t>
            </a:r>
            <a:r>
              <a:rPr sz="1982" spc="50">
                <a:solidFill>
                  <a:srgbClr val="B50A0A"/>
                </a:solidFill>
                <a:latin typeface="Microsoft Sans Serif"/>
                <a:cs typeface="Microsoft Sans Serif"/>
              </a:rPr>
              <a:t>can </a:t>
            </a:r>
            <a:r>
              <a:rPr sz="1982" spc="238">
                <a:solidFill>
                  <a:srgbClr val="B50A0A"/>
                </a:solidFill>
                <a:latin typeface="Microsoft Sans Serif"/>
                <a:cs typeface="Microsoft Sans Serif"/>
              </a:rPr>
              <a:t> </a:t>
            </a:r>
            <a:r>
              <a:rPr sz="1982" spc="20">
                <a:solidFill>
                  <a:srgbClr val="B50A0A"/>
                </a:solidFill>
                <a:latin typeface="Microsoft Sans Serif"/>
                <a:cs typeface="Microsoft Sans Serif"/>
              </a:rPr>
              <a:t>be </a:t>
            </a:r>
            <a:r>
              <a:rPr sz="1982" spc="466">
                <a:solidFill>
                  <a:srgbClr val="B50A0A"/>
                </a:solidFill>
                <a:latin typeface="Microsoft Sans Serif"/>
                <a:cs typeface="Microsoft Sans Serif"/>
              </a:rPr>
              <a:t> </a:t>
            </a:r>
            <a:r>
              <a:rPr sz="1982" spc="-10">
                <a:solidFill>
                  <a:srgbClr val="B50A0A"/>
                </a:solidFill>
                <a:latin typeface="Microsoft Sans Serif"/>
                <a:cs typeface="Microsoft Sans Serif"/>
              </a:rPr>
              <a:t>s</a:t>
            </a:r>
            <a:r>
              <a:rPr sz="1982" spc="-238">
                <a:solidFill>
                  <a:srgbClr val="B50A0A"/>
                </a:solidFill>
                <a:latin typeface="Microsoft Sans Serif"/>
                <a:cs typeface="Microsoft Sans Serif"/>
              </a:rPr>
              <a:t> </a:t>
            </a:r>
            <a:r>
              <a:rPr sz="1982" spc="-10">
                <a:solidFill>
                  <a:srgbClr val="B50A0A"/>
                </a:solidFill>
                <a:latin typeface="Microsoft Sans Serif"/>
                <a:cs typeface="Microsoft Sans Serif"/>
              </a:rPr>
              <a:t>t</a:t>
            </a:r>
            <a:r>
              <a:rPr sz="1982" spc="-248">
                <a:solidFill>
                  <a:srgbClr val="B50A0A"/>
                </a:solidFill>
                <a:latin typeface="Microsoft Sans Serif"/>
                <a:cs typeface="Microsoft Sans Serif"/>
              </a:rPr>
              <a:t> </a:t>
            </a:r>
            <a:r>
              <a:rPr sz="1982" spc="-10">
                <a:solidFill>
                  <a:srgbClr val="B50A0A"/>
                </a:solidFill>
                <a:latin typeface="Microsoft Sans Serif"/>
                <a:cs typeface="Microsoft Sans Serif"/>
              </a:rPr>
              <a:t>r</a:t>
            </a:r>
            <a:r>
              <a:rPr sz="1982" spc="-238">
                <a:solidFill>
                  <a:srgbClr val="B50A0A"/>
                </a:solidFill>
                <a:latin typeface="Microsoft Sans Serif"/>
                <a:cs typeface="Microsoft Sans Serif"/>
              </a:rPr>
              <a:t> </a:t>
            </a:r>
            <a:r>
              <a:rPr sz="1982" spc="-10">
                <a:solidFill>
                  <a:srgbClr val="B50A0A"/>
                </a:solidFill>
                <a:latin typeface="Microsoft Sans Serif"/>
                <a:cs typeface="Microsoft Sans Serif"/>
              </a:rPr>
              <a:t>u</a:t>
            </a:r>
            <a:r>
              <a:rPr sz="1982" spc="-248">
                <a:solidFill>
                  <a:srgbClr val="B50A0A"/>
                </a:solidFill>
                <a:latin typeface="Microsoft Sans Serif"/>
                <a:cs typeface="Microsoft Sans Serif"/>
              </a:rPr>
              <a:t> </a:t>
            </a:r>
            <a:r>
              <a:rPr sz="1982" spc="-10">
                <a:solidFill>
                  <a:srgbClr val="B50A0A"/>
                </a:solidFill>
                <a:latin typeface="Microsoft Sans Serif"/>
                <a:cs typeface="Microsoft Sans Serif"/>
              </a:rPr>
              <a:t>c</a:t>
            </a:r>
            <a:r>
              <a:rPr sz="1982" spc="-248">
                <a:solidFill>
                  <a:srgbClr val="B50A0A"/>
                </a:solidFill>
                <a:latin typeface="Microsoft Sans Serif"/>
                <a:cs typeface="Microsoft Sans Serif"/>
              </a:rPr>
              <a:t> </a:t>
            </a:r>
            <a:r>
              <a:rPr sz="1982" spc="-10">
                <a:solidFill>
                  <a:srgbClr val="B50A0A"/>
                </a:solidFill>
                <a:latin typeface="Microsoft Sans Serif"/>
                <a:cs typeface="Microsoft Sans Serif"/>
              </a:rPr>
              <a:t>t</a:t>
            </a:r>
            <a:r>
              <a:rPr sz="1982" spc="-226">
                <a:solidFill>
                  <a:srgbClr val="B50A0A"/>
                </a:solidFill>
                <a:latin typeface="Microsoft Sans Serif"/>
                <a:cs typeface="Microsoft Sans Serif"/>
              </a:rPr>
              <a:t> </a:t>
            </a:r>
            <a:r>
              <a:rPr sz="1982" spc="-10">
                <a:solidFill>
                  <a:srgbClr val="B50A0A"/>
                </a:solidFill>
                <a:latin typeface="Microsoft Sans Serif"/>
                <a:cs typeface="Microsoft Sans Serif"/>
              </a:rPr>
              <a:t>u</a:t>
            </a:r>
            <a:r>
              <a:rPr sz="1982" spc="-248">
                <a:solidFill>
                  <a:srgbClr val="B50A0A"/>
                </a:solidFill>
                <a:latin typeface="Microsoft Sans Serif"/>
                <a:cs typeface="Microsoft Sans Serif"/>
              </a:rPr>
              <a:t> </a:t>
            </a:r>
            <a:r>
              <a:rPr sz="1982" spc="-10">
                <a:solidFill>
                  <a:srgbClr val="B50A0A"/>
                </a:solidFill>
                <a:latin typeface="Microsoft Sans Serif"/>
                <a:cs typeface="Microsoft Sans Serif"/>
              </a:rPr>
              <a:t>r</a:t>
            </a:r>
            <a:r>
              <a:rPr sz="1982" spc="-248">
                <a:solidFill>
                  <a:srgbClr val="B50A0A"/>
                </a:solidFill>
                <a:latin typeface="Microsoft Sans Serif"/>
                <a:cs typeface="Microsoft Sans Serif"/>
              </a:rPr>
              <a:t> </a:t>
            </a:r>
            <a:r>
              <a:rPr sz="1982" spc="-10">
                <a:solidFill>
                  <a:srgbClr val="B50A0A"/>
                </a:solidFill>
                <a:latin typeface="Microsoft Sans Serif"/>
                <a:cs typeface="Microsoft Sans Serif"/>
              </a:rPr>
              <a:t>e</a:t>
            </a:r>
            <a:r>
              <a:rPr sz="1982" spc="-238">
                <a:solidFill>
                  <a:srgbClr val="B50A0A"/>
                </a:solidFill>
                <a:latin typeface="Microsoft Sans Serif"/>
                <a:cs typeface="Microsoft Sans Serif"/>
              </a:rPr>
              <a:t> </a:t>
            </a:r>
            <a:r>
              <a:rPr sz="1982" spc="-10">
                <a:solidFill>
                  <a:srgbClr val="B50A0A"/>
                </a:solidFill>
                <a:latin typeface="Microsoft Sans Serif"/>
                <a:cs typeface="Microsoft Sans Serif"/>
              </a:rPr>
              <a:t>s</a:t>
            </a:r>
            <a:r>
              <a:rPr sz="1982" spc="40">
                <a:solidFill>
                  <a:srgbClr val="B50A0A"/>
                </a:solidFill>
                <a:latin typeface="Microsoft Sans Serif"/>
                <a:cs typeface="Microsoft Sans Serif"/>
              </a:rPr>
              <a:t> </a:t>
            </a:r>
            <a:r>
              <a:rPr sz="1982" spc="-595">
                <a:solidFill>
                  <a:srgbClr val="B50A0A"/>
                </a:solidFill>
                <a:latin typeface="Lucida Sans Unicode"/>
                <a:cs typeface="Lucida Sans Unicode"/>
              </a:rPr>
              <a:t>∗</a:t>
            </a:r>
            <a:r>
              <a:rPr sz="1982" spc="-416">
                <a:solidFill>
                  <a:srgbClr val="B50A0A"/>
                </a:solidFill>
                <a:latin typeface="Lucida Sans Unicode"/>
                <a:cs typeface="Lucida Sans Unicode"/>
              </a:rPr>
              <a:t> </a:t>
            </a:r>
            <a:r>
              <a:rPr sz="1982" spc="-10">
                <a:solidFill>
                  <a:srgbClr val="B50A0A"/>
                </a:solidFill>
                <a:latin typeface="Microsoft Sans Serif"/>
                <a:cs typeface="Microsoft Sans Serif"/>
              </a:rPr>
              <a:t>/</a:t>
            </a:r>
            <a:r>
              <a:rPr sz="1982" spc="803">
                <a:solidFill>
                  <a:srgbClr val="B50A0A"/>
                </a:solidFill>
                <a:latin typeface="Microsoft Sans Serif"/>
                <a:cs typeface="Microsoft Sans Serif"/>
              </a:rPr>
              <a:t> </a:t>
            </a:r>
            <a:r>
              <a:rPr sz="1982" spc="-10">
                <a:solidFill>
                  <a:srgbClr val="B50A0A"/>
                </a:solidFill>
                <a:latin typeface="Microsoft Sans Serif"/>
                <a:cs typeface="Microsoft Sans Serif"/>
              </a:rPr>
              <a:t>s</a:t>
            </a:r>
            <a:r>
              <a:rPr sz="1982" spc="-198">
                <a:solidFill>
                  <a:srgbClr val="B50A0A"/>
                </a:solidFill>
                <a:latin typeface="Microsoft Sans Serif"/>
                <a:cs typeface="Microsoft Sans Serif"/>
              </a:rPr>
              <a:t> </a:t>
            </a:r>
            <a:r>
              <a:rPr sz="1982" spc="-10">
                <a:solidFill>
                  <a:srgbClr val="B50A0A"/>
                </a:solidFill>
                <a:latin typeface="Microsoft Sans Serif"/>
                <a:cs typeface="Microsoft Sans Serif"/>
              </a:rPr>
              <a:t>e</a:t>
            </a:r>
            <a:r>
              <a:rPr sz="1982" spc="-198">
                <a:solidFill>
                  <a:srgbClr val="B50A0A"/>
                </a:solidFill>
                <a:latin typeface="Microsoft Sans Serif"/>
                <a:cs typeface="Microsoft Sans Serif"/>
              </a:rPr>
              <a:t> </a:t>
            </a:r>
            <a:r>
              <a:rPr sz="1982" spc="-20">
                <a:solidFill>
                  <a:srgbClr val="B50A0A"/>
                </a:solidFill>
                <a:latin typeface="Microsoft Sans Serif"/>
                <a:cs typeface="Microsoft Sans Serif"/>
              </a:rPr>
              <a:t>l</a:t>
            </a:r>
            <a:r>
              <a:rPr sz="1982" spc="-198">
                <a:solidFill>
                  <a:srgbClr val="B50A0A"/>
                </a:solidFill>
                <a:latin typeface="Microsoft Sans Serif"/>
                <a:cs typeface="Microsoft Sans Serif"/>
              </a:rPr>
              <a:t> </a:t>
            </a:r>
            <a:r>
              <a:rPr sz="1982" spc="-10">
                <a:solidFill>
                  <a:srgbClr val="B50A0A"/>
                </a:solidFill>
                <a:latin typeface="Microsoft Sans Serif"/>
                <a:cs typeface="Microsoft Sans Serif"/>
              </a:rPr>
              <a:t>f</a:t>
            </a:r>
            <a:r>
              <a:rPr sz="1982" spc="1357">
                <a:solidFill>
                  <a:srgbClr val="B50A0A"/>
                </a:solidFill>
                <a:latin typeface="Microsoft Sans Serif"/>
                <a:cs typeface="Microsoft Sans Serif"/>
              </a:rPr>
              <a:t> </a:t>
            </a:r>
            <a:r>
              <a:rPr sz="1982" spc="-10">
                <a:solidFill>
                  <a:srgbClr val="B50A0A"/>
                </a:solidFill>
                <a:latin typeface="Microsoft Sans Serif"/>
                <a:cs typeface="Microsoft Sans Serif"/>
              </a:rPr>
              <a:t>r</a:t>
            </a:r>
            <a:r>
              <a:rPr sz="1982" spc="-178">
                <a:solidFill>
                  <a:srgbClr val="B50A0A"/>
                </a:solidFill>
                <a:latin typeface="Microsoft Sans Serif"/>
                <a:cs typeface="Microsoft Sans Serif"/>
              </a:rPr>
              <a:t> </a:t>
            </a:r>
            <a:r>
              <a:rPr sz="1982" spc="-10">
                <a:solidFill>
                  <a:srgbClr val="B50A0A"/>
                </a:solidFill>
                <a:latin typeface="Microsoft Sans Serif"/>
                <a:cs typeface="Microsoft Sans Serif"/>
              </a:rPr>
              <a:t>e</a:t>
            </a:r>
            <a:r>
              <a:rPr sz="1982" spc="-178">
                <a:solidFill>
                  <a:srgbClr val="B50A0A"/>
                </a:solidFill>
                <a:latin typeface="Microsoft Sans Serif"/>
                <a:cs typeface="Microsoft Sans Serif"/>
              </a:rPr>
              <a:t> </a:t>
            </a:r>
            <a:r>
              <a:rPr sz="1982" spc="-10">
                <a:solidFill>
                  <a:srgbClr val="B50A0A"/>
                </a:solidFill>
                <a:latin typeface="Microsoft Sans Serif"/>
                <a:cs typeface="Microsoft Sans Serif"/>
              </a:rPr>
              <a:t>f</a:t>
            </a:r>
            <a:r>
              <a:rPr sz="1982" spc="-178">
                <a:solidFill>
                  <a:srgbClr val="B50A0A"/>
                </a:solidFill>
                <a:latin typeface="Microsoft Sans Serif"/>
                <a:cs typeface="Microsoft Sans Serif"/>
              </a:rPr>
              <a:t> </a:t>
            </a:r>
            <a:r>
              <a:rPr sz="1982" spc="-10">
                <a:solidFill>
                  <a:srgbClr val="B50A0A"/>
                </a:solidFill>
                <a:latin typeface="Microsoft Sans Serif"/>
                <a:cs typeface="Microsoft Sans Serif"/>
              </a:rPr>
              <a:t>e</a:t>
            </a:r>
            <a:r>
              <a:rPr sz="1982" spc="-178">
                <a:solidFill>
                  <a:srgbClr val="B50A0A"/>
                </a:solidFill>
                <a:latin typeface="Microsoft Sans Serif"/>
                <a:cs typeface="Microsoft Sans Serif"/>
              </a:rPr>
              <a:t> </a:t>
            </a:r>
            <a:r>
              <a:rPr sz="1982" spc="-10">
                <a:solidFill>
                  <a:srgbClr val="B50A0A"/>
                </a:solidFill>
                <a:latin typeface="Microsoft Sans Serif"/>
                <a:cs typeface="Microsoft Sans Serif"/>
              </a:rPr>
              <a:t>r</a:t>
            </a:r>
            <a:r>
              <a:rPr sz="1982" spc="-178">
                <a:solidFill>
                  <a:srgbClr val="B50A0A"/>
                </a:solidFill>
                <a:latin typeface="Microsoft Sans Serif"/>
                <a:cs typeface="Microsoft Sans Serif"/>
              </a:rPr>
              <a:t> </a:t>
            </a:r>
            <a:r>
              <a:rPr sz="1982" spc="-10">
                <a:solidFill>
                  <a:srgbClr val="B50A0A"/>
                </a:solidFill>
                <a:latin typeface="Microsoft Sans Serif"/>
                <a:cs typeface="Microsoft Sans Serif"/>
              </a:rPr>
              <a:t>e</a:t>
            </a:r>
            <a:r>
              <a:rPr sz="1982" spc="-168">
                <a:solidFill>
                  <a:srgbClr val="B50A0A"/>
                </a:solidFill>
                <a:latin typeface="Microsoft Sans Serif"/>
                <a:cs typeface="Microsoft Sans Serif"/>
              </a:rPr>
              <a:t> </a:t>
            </a:r>
            <a:r>
              <a:rPr sz="1982" spc="-10">
                <a:solidFill>
                  <a:srgbClr val="B50A0A"/>
                </a:solidFill>
                <a:latin typeface="Microsoft Sans Serif"/>
                <a:cs typeface="Microsoft Sans Serif"/>
              </a:rPr>
              <a:t>n</a:t>
            </a:r>
            <a:r>
              <a:rPr sz="1982" spc="-178">
                <a:solidFill>
                  <a:srgbClr val="B50A0A"/>
                </a:solidFill>
                <a:latin typeface="Microsoft Sans Serif"/>
                <a:cs typeface="Microsoft Sans Serif"/>
              </a:rPr>
              <a:t> </a:t>
            </a:r>
            <a:r>
              <a:rPr sz="1982" spc="-10">
                <a:solidFill>
                  <a:srgbClr val="B50A0A"/>
                </a:solidFill>
                <a:latin typeface="Microsoft Sans Serif"/>
                <a:cs typeface="Microsoft Sans Serif"/>
              </a:rPr>
              <a:t>t</a:t>
            </a:r>
            <a:r>
              <a:rPr sz="1982" spc="-178">
                <a:solidFill>
                  <a:srgbClr val="B50A0A"/>
                </a:solidFill>
                <a:latin typeface="Microsoft Sans Serif"/>
                <a:cs typeface="Microsoft Sans Serif"/>
              </a:rPr>
              <a:t> </a:t>
            </a:r>
            <a:r>
              <a:rPr sz="1982" spc="-20">
                <a:solidFill>
                  <a:srgbClr val="B50A0A"/>
                </a:solidFill>
                <a:latin typeface="Microsoft Sans Serif"/>
                <a:cs typeface="Microsoft Sans Serif"/>
              </a:rPr>
              <a:t>i</a:t>
            </a:r>
            <a:r>
              <a:rPr sz="1982" spc="-178">
                <a:solidFill>
                  <a:srgbClr val="B50A0A"/>
                </a:solidFill>
                <a:latin typeface="Microsoft Sans Serif"/>
                <a:cs typeface="Microsoft Sans Serif"/>
              </a:rPr>
              <a:t> </a:t>
            </a:r>
            <a:r>
              <a:rPr sz="1982" spc="-10">
                <a:solidFill>
                  <a:srgbClr val="B50A0A"/>
                </a:solidFill>
                <a:latin typeface="Microsoft Sans Serif"/>
                <a:cs typeface="Microsoft Sans Serif"/>
              </a:rPr>
              <a:t>a</a:t>
            </a:r>
            <a:r>
              <a:rPr sz="1982" spc="-178">
                <a:solidFill>
                  <a:srgbClr val="B50A0A"/>
                </a:solidFill>
                <a:latin typeface="Microsoft Sans Serif"/>
                <a:cs typeface="Microsoft Sans Serif"/>
              </a:rPr>
              <a:t> </a:t>
            </a:r>
            <a:r>
              <a:rPr sz="1982" spc="-20">
                <a:solidFill>
                  <a:srgbClr val="B50A0A"/>
                </a:solidFill>
                <a:latin typeface="Microsoft Sans Serif"/>
                <a:cs typeface="Microsoft Sans Serif"/>
              </a:rPr>
              <a:t>l</a:t>
            </a:r>
            <a:r>
              <a:rPr sz="1982" spc="99">
                <a:solidFill>
                  <a:srgbClr val="B50A0A"/>
                </a:solidFill>
                <a:latin typeface="Microsoft Sans Serif"/>
                <a:cs typeface="Microsoft Sans Serif"/>
              </a:rPr>
              <a:t> </a:t>
            </a:r>
            <a:r>
              <a:rPr sz="1982" spc="-595">
                <a:solidFill>
                  <a:srgbClr val="B50A0A"/>
                </a:solidFill>
                <a:latin typeface="Lucida Sans Unicode"/>
                <a:cs typeface="Lucida Sans Unicode"/>
              </a:rPr>
              <a:t>∗</a:t>
            </a:r>
            <a:r>
              <a:rPr sz="1982" spc="-416">
                <a:solidFill>
                  <a:srgbClr val="B50A0A"/>
                </a:solidFill>
                <a:latin typeface="Lucida Sans Unicode"/>
                <a:cs typeface="Lucida Sans Unicode"/>
              </a:rPr>
              <a:t> </a:t>
            </a:r>
            <a:r>
              <a:rPr sz="1982" spc="-10">
                <a:solidFill>
                  <a:srgbClr val="B50A0A"/>
                </a:solidFill>
                <a:latin typeface="Microsoft Sans Serif"/>
                <a:cs typeface="Microsoft Sans Serif"/>
              </a:rPr>
              <a:t>/</a:t>
            </a:r>
            <a:endParaRPr sz="1982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394808" y="2296210"/>
            <a:ext cx="0" cy="2999903"/>
          </a:xfrm>
          <a:custGeom>
            <a:avLst/>
            <a:gdLst/>
            <a:ahLst/>
            <a:cxnLst/>
            <a:rect l="l" t="t" r="r" b="b"/>
            <a:pathLst>
              <a:path h="1513839">
                <a:moveTo>
                  <a:pt x="0" y="1513243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4275086" y="3276263"/>
            <a:ext cx="189229" cy="15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60"/>
              </a:spcBef>
            </a:pPr>
            <a:fld id="{81D60167-4931-47E6-BA6A-407CBD079E47}" type="slidenum">
              <a:rPr lang="en-US" spc="-5" smtClean="0"/>
              <a:pPr marL="38100">
                <a:spcBef>
                  <a:spcPts val="60"/>
                </a:spcBef>
              </a:pPr>
              <a:t>5</a:t>
            </a:fld>
            <a:endParaRPr spc="-1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1BEBD1E5-5476-1019-0F08-8946147E6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Link Lists and Structures</a:t>
            </a:r>
          </a:p>
        </p:txBody>
      </p:sp>
      <p:sp>
        <p:nvSpPr>
          <p:cNvPr id="15" name="Slide Number Placeholder 12">
            <a:extLst>
              <a:ext uri="{FF2B5EF4-FFF2-40B4-BE49-F238E27FC236}">
                <a16:creationId xmlns:a16="http://schemas.microsoft.com/office/drawing/2014/main" id="{3BFA6E5D-4EF7-9273-F2EE-C1C8B9F9D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1364" y="6465342"/>
            <a:ext cx="2743200" cy="365125"/>
          </a:xfrm>
        </p:spPr>
        <p:txBody>
          <a:bodyPr/>
          <a:lstStyle/>
          <a:p>
            <a:fld id="{80B3F240-1256-4E56-B6D7-F3DD5D13EF0A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974" y="186917"/>
            <a:ext cx="5795270" cy="649860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268"/>
              </a:spcBef>
            </a:pPr>
            <a:r>
              <a:rPr spc="30"/>
              <a:t>Structure</a:t>
            </a:r>
            <a:r>
              <a:rPr spc="-119"/>
              <a:t> </a:t>
            </a:r>
            <a:r>
              <a:rPr spc="3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3469" y="1036653"/>
            <a:ext cx="9420018" cy="5071323"/>
          </a:xfrm>
          <a:prstGeom prst="rect">
            <a:avLst/>
          </a:prstGeom>
        </p:spPr>
        <p:txBody>
          <a:bodyPr vert="horz" wrap="square" lIns="0" tIns="61657" rIns="0" bIns="0" rtlCol="0">
            <a:spAutoFit/>
          </a:bodyPr>
          <a:lstStyle/>
          <a:p>
            <a:pPr marL="286911" indent="-263001">
              <a:spcBef>
                <a:spcPts val="484"/>
              </a:spcBef>
              <a:buSzPct val="90909"/>
              <a:buFont typeface="Lucida Sans Unicode"/>
              <a:buChar char="•"/>
              <a:tabLst>
                <a:tab pos="288169" algn="l"/>
              </a:tabLst>
            </a:pPr>
            <a:r>
              <a:rPr sz="2800" spc="-20">
                <a:latin typeface="Arial" panose="020B0604020202020204" pitchFamily="34" charset="0"/>
                <a:cs typeface="Arial" panose="020B0604020202020204" pitchFamily="34" charset="0"/>
              </a:rPr>
              <a:t>Individual</a:t>
            </a:r>
            <a:r>
              <a:rPr sz="2800" spc="2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20">
                <a:latin typeface="Arial" panose="020B0604020202020204" pitchFamily="34" charset="0"/>
                <a:cs typeface="Arial" panose="020B0604020202020204" pitchFamily="34" charset="0"/>
              </a:rPr>
              <a:t>members</a:t>
            </a:r>
            <a:r>
              <a:rPr sz="2800" spc="3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sz="2800" spc="3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20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sz="2800" spc="3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>
                <a:latin typeface="Arial" panose="020B0604020202020204" pitchFamily="34" charset="0"/>
                <a:cs typeface="Arial" panose="020B0604020202020204" pitchFamily="34" charset="0"/>
              </a:rPr>
              <a:t>accessed</a:t>
            </a:r>
            <a:r>
              <a:rPr sz="2800" spc="3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20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sz="2800" spc="3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79">
                <a:latin typeface="Arial" panose="020B0604020202020204" pitchFamily="34" charset="0"/>
                <a:cs typeface="Arial" panose="020B0604020202020204" pitchFamily="34" charset="0"/>
              </a:rPr>
              <a:t>’.’</a:t>
            </a:r>
            <a:r>
              <a:rPr sz="2800" spc="168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30">
                <a:latin typeface="Arial" panose="020B0604020202020204" pitchFamily="34" charset="0"/>
                <a:cs typeface="Arial" panose="020B0604020202020204" pitchFamily="34" charset="0"/>
              </a:rPr>
              <a:t>operator.</a:t>
            </a:r>
            <a:endParaRPr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6911">
              <a:spcBef>
                <a:spcPts val="268"/>
              </a:spcBef>
            </a:pPr>
            <a:r>
              <a:rPr sz="2800" b="1" spc="-1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sz="2800" b="1" spc="258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>
                <a:latin typeface="Arial" panose="020B0604020202020204" pitchFamily="34" charset="0"/>
                <a:cs typeface="Arial" panose="020B0604020202020204" pitchFamily="34" charset="0"/>
              </a:rPr>
              <a:t>point</a:t>
            </a:r>
            <a:r>
              <a:rPr sz="2800" spc="51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>
                <a:latin typeface="Arial" panose="020B0604020202020204" pitchFamily="34" charset="0"/>
                <a:cs typeface="Arial" panose="020B0604020202020204" pitchFamily="34" charset="0"/>
              </a:rPr>
              <a:t>pt={10,20};</a:t>
            </a:r>
            <a:r>
              <a:rPr sz="2800" spc="503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-1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sz="2800" b="1" spc="476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20">
                <a:latin typeface="Arial" panose="020B0604020202020204" pitchFamily="34" charset="0"/>
                <a:cs typeface="Arial" panose="020B0604020202020204" pitchFamily="34" charset="0"/>
              </a:rPr>
              <a:t>x=pt.x; </a:t>
            </a:r>
            <a:r>
              <a:rPr sz="2800" spc="69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-1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sz="2800" b="1" spc="476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20">
                <a:latin typeface="Arial" panose="020B0604020202020204" pitchFamily="34" charset="0"/>
                <a:cs typeface="Arial" panose="020B0604020202020204" pitchFamily="34" charset="0"/>
              </a:rPr>
              <a:t>y=pt.y;</a:t>
            </a:r>
            <a:endParaRPr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6911" indent="-263001">
              <a:spcBef>
                <a:spcPts val="694"/>
              </a:spcBef>
              <a:buSzPct val="90909"/>
              <a:buFont typeface="Lucida Sans Unicode"/>
              <a:buChar char="•"/>
              <a:tabLst>
                <a:tab pos="288169" algn="l"/>
              </a:tabLst>
            </a:pPr>
            <a:r>
              <a:rPr sz="2800" spc="-1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sz="2800" spc="1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>
                <a:latin typeface="Arial" panose="020B0604020202020204" pitchFamily="34" charset="0"/>
                <a:cs typeface="Arial" panose="020B0604020202020204" pitchFamily="34" charset="0"/>
              </a:rPr>
              <a:t>structure</a:t>
            </a:r>
            <a:r>
              <a:rPr sz="2800" spc="2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2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sz="2800" spc="2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>
                <a:latin typeface="Arial" panose="020B0604020202020204" pitchFamily="34" charset="0"/>
                <a:cs typeface="Arial" panose="020B0604020202020204" pitchFamily="34" charset="0"/>
              </a:rPr>
              <a:t>nested,</a:t>
            </a:r>
            <a:r>
              <a:rPr sz="2800" spc="2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20">
                <a:latin typeface="Arial" panose="020B0604020202020204" pitchFamily="34" charset="0"/>
                <a:cs typeface="Arial" panose="020B0604020202020204" pitchFamily="34" charset="0"/>
              </a:rPr>
              <a:t>multiple</a:t>
            </a:r>
            <a:r>
              <a:rPr sz="2800" spc="2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79">
                <a:latin typeface="Arial" panose="020B0604020202020204" pitchFamily="34" charset="0"/>
                <a:cs typeface="Arial" panose="020B0604020202020204" pitchFamily="34" charset="0"/>
              </a:rPr>
              <a:t>’.’</a:t>
            </a:r>
            <a:r>
              <a:rPr sz="2800" spc="159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sz="2800" spc="2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20">
                <a:latin typeface="Arial" panose="020B0604020202020204" pitchFamily="34" charset="0"/>
                <a:cs typeface="Arial" panose="020B0604020202020204" pitchFamily="34" charset="0"/>
              </a:rPr>
              <a:t>required</a:t>
            </a:r>
            <a:endParaRPr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17112">
              <a:spcBef>
                <a:spcPts val="1139"/>
              </a:spcBef>
            </a:pPr>
            <a:r>
              <a:rPr sz="2800" b="1" spc="218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</a:t>
            </a:r>
            <a:r>
              <a:rPr sz="2800" b="1" spc="-1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8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2800" b="1" spc="1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800" spc="-277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800" spc="-277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800" spc="-277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800" spc="-277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800" spc="-277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800" spc="-277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sz="2800" spc="-277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2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800" spc="-277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20887"/>
            <a:r>
              <a:rPr sz="2800" spc="-1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endParaRPr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17864"/>
            <a:r>
              <a:rPr sz="2800" b="1" spc="218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</a:t>
            </a:r>
            <a:r>
              <a:rPr sz="2800" b="1" spc="-1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8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2800" b="1" spc="3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800" spc="-258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800" spc="-258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2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800" spc="-258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800" spc="-258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80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sz="2800" spc="-188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800" spc="-69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2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800" spc="248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sz="2800" spc="69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sz="2800" spc="-248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595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∗</a:t>
            </a:r>
            <a:r>
              <a:rPr sz="2800" spc="-149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188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2800" spc="-10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800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2800" spc="226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20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800" spc="-109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800" spc="-109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2800" spc="-109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800" spc="168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595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∗</a:t>
            </a:r>
            <a:r>
              <a:rPr sz="2800" spc="-357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endParaRPr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17864"/>
            <a:r>
              <a:rPr sz="2800" b="1" spc="218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</a:t>
            </a:r>
            <a:r>
              <a:rPr sz="2800" b="1" spc="-1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8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2800" b="1" spc="3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800" spc="-258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800" spc="-258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2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800" spc="-258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800" spc="-258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80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2800" spc="79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188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800" spc="-10">
                <a:latin typeface="Arial" panose="020B0604020202020204" pitchFamily="34" charset="0"/>
                <a:cs typeface="Arial" panose="020B0604020202020204" pitchFamily="34" charset="0"/>
              </a:rPr>
              <a:t>r ;</a:t>
            </a:r>
            <a:r>
              <a:rPr sz="2800" spc="69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sz="2800" spc="-258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595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∗</a:t>
            </a:r>
            <a:r>
              <a:rPr sz="2800" spc="-149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188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</a:t>
            </a:r>
            <a:r>
              <a:rPr sz="2800" spc="-10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800" spc="-10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tom</a:t>
            </a:r>
            <a:r>
              <a:rPr sz="2800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2800" spc="149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800" spc="-188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20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800" spc="-188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sz="2800" spc="-188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2800" spc="-188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800" spc="89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595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∗</a:t>
            </a:r>
            <a:r>
              <a:rPr sz="2800" spc="-357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endParaRPr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35987"/>
            <a:r>
              <a:rPr sz="2800" spc="-1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sz="2800" spc="-149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17112"/>
            <a:r>
              <a:rPr sz="2800" b="1" spc="218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</a:t>
            </a:r>
            <a:r>
              <a:rPr sz="2800" b="1" spc="-1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8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2800" b="1" spc="1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800" spc="-277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800" spc="-277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800" spc="-277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800" spc="-277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800" spc="-277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800" spc="-277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sz="2800" spc="-277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2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800" spc="-277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80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2800" spc="139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800" spc="-238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800" spc="-248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800" spc="-238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800" spc="79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23404"/>
            <a:r>
              <a:rPr sz="2800" b="1" spc="-1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800" b="1" spc="-268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-1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800" b="1" spc="-268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-1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8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2800" b="1" spc="208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800" spc="-139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2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800" spc="-139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sz="2800" spc="-119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sz="2800" spc="-226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800" spc="-248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800" spc="-238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800" spc="-248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800" spc="79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800" spc="248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800" spc="-69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2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800" spc="248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800" spc="-119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sz="2800" spc="-119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sz="280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2800" spc="198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sz="2800" spc="-258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595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∗</a:t>
            </a:r>
            <a:r>
              <a:rPr sz="2800" spc="-188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149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800" spc="159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800" spc="149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800" spc="159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800" spc="149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800" spc="-10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800" spc="-89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595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∗</a:t>
            </a:r>
            <a:r>
              <a:rPr sz="2800" spc="-357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endParaRPr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23404"/>
            <a:r>
              <a:rPr sz="2800" b="1" spc="-1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800" b="1" spc="-268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-1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800" b="1" spc="-268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-1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8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2800" b="1" spc="208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800" spc="-139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2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800" spc="-139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2800" spc="-119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sz="2800" spc="-226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800" spc="-248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800" spc="-238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800" spc="-248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800" spc="79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800" spc="248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800" spc="-69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2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800" spc="248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800" spc="-119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2800" spc="-119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417FE6-F56B-1E3D-0C31-A01C1563B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Link Lists and Structures</a:t>
            </a:r>
          </a:p>
        </p:txBody>
      </p:sp>
      <p:sp>
        <p:nvSpPr>
          <p:cNvPr id="7" name="Slide Number Placeholder 12">
            <a:extLst>
              <a:ext uri="{FF2B5EF4-FFF2-40B4-BE49-F238E27FC236}">
                <a16:creationId xmlns:a16="http://schemas.microsoft.com/office/drawing/2014/main" id="{E63BC023-38A7-F94A-79F1-8A8D6BC08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1364" y="6465342"/>
            <a:ext cx="2743200" cy="365125"/>
          </a:xfrm>
        </p:spPr>
        <p:txBody>
          <a:bodyPr/>
          <a:lstStyle/>
          <a:p>
            <a:fld id="{80B3F240-1256-4E56-B6D7-F3DD5D13EF0A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974" y="175965"/>
            <a:ext cx="4880869" cy="649860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268"/>
              </a:spcBef>
            </a:pPr>
            <a:r>
              <a:rPr spc="30"/>
              <a:t>Structure</a:t>
            </a:r>
            <a:r>
              <a:rPr spc="-69"/>
              <a:t> </a:t>
            </a:r>
            <a:r>
              <a:rPr spc="20"/>
              <a:t>pointers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973" y="799732"/>
            <a:ext cx="9447395" cy="1282467"/>
          </a:xfrm>
          <a:prstGeom prst="rect">
            <a:avLst/>
          </a:prstGeom>
        </p:spPr>
        <p:txBody>
          <a:bodyPr vert="horz" wrap="square" lIns="0" tIns="109474" rIns="0" bIns="0" rtlCol="0">
            <a:spAutoFit/>
          </a:bodyPr>
          <a:lstStyle/>
          <a:p>
            <a:pPr marL="286911" indent="-263001">
              <a:spcBef>
                <a:spcPts val="860"/>
              </a:spcBef>
              <a:buSzPct val="90909"/>
              <a:buFont typeface="Lucida Sans Unicode"/>
              <a:buChar char="•"/>
              <a:tabLst>
                <a:tab pos="288169" algn="l"/>
              </a:tabLst>
            </a:pPr>
            <a:r>
              <a:rPr sz="2200" spc="-10">
                <a:latin typeface="Arial" panose="020B0604020202020204" pitchFamily="34" charset="0"/>
                <a:cs typeface="Arial" panose="020B0604020202020204" pitchFamily="34" charset="0"/>
              </a:rPr>
              <a:t>Structures</a:t>
            </a:r>
            <a:r>
              <a:rPr sz="2200" spc="1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1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sz="2200" spc="1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20">
                <a:latin typeface="Arial" panose="020B0604020202020204" pitchFamily="34" charset="0"/>
                <a:cs typeface="Arial" panose="020B0604020202020204" pitchFamily="34" charset="0"/>
              </a:rPr>
              <a:t>copied</a:t>
            </a:r>
            <a:r>
              <a:rPr sz="2200" spc="2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20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sz="2200" spc="1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20">
                <a:latin typeface="Arial" panose="020B0604020202020204" pitchFamily="34" charset="0"/>
                <a:cs typeface="Arial" panose="020B0604020202020204" pitchFamily="34" charset="0"/>
              </a:rPr>
              <a:t>wise.</a:t>
            </a:r>
            <a:endParaRPr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6911" indent="-263001">
              <a:spcBef>
                <a:spcPts val="662"/>
              </a:spcBef>
              <a:buSzPct val="90909"/>
              <a:buFont typeface="Lucida Sans Unicode"/>
              <a:buChar char="•"/>
              <a:tabLst>
                <a:tab pos="288169" algn="l"/>
              </a:tabLst>
            </a:pPr>
            <a:r>
              <a:rPr sz="2200" spc="-4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sz="2200" spc="2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20">
                <a:latin typeface="Arial" panose="020B0604020202020204" pitchFamily="34" charset="0"/>
                <a:cs typeface="Arial" panose="020B0604020202020204" pitchFamily="34" charset="0"/>
              </a:rPr>
              <a:t>large</a:t>
            </a:r>
            <a:r>
              <a:rPr sz="2200" spc="3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10">
                <a:latin typeface="Arial" panose="020B0604020202020204" pitchFamily="34" charset="0"/>
                <a:cs typeface="Arial" panose="020B0604020202020204" pitchFamily="34" charset="0"/>
              </a:rPr>
              <a:t>structures</a:t>
            </a:r>
            <a:r>
              <a:rPr sz="2200" spc="2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20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sz="2200" spc="3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2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sz="2200" spc="2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20">
                <a:latin typeface="Arial" panose="020B0604020202020204" pitchFamily="34" charset="0"/>
                <a:cs typeface="Arial" panose="020B0604020202020204" pitchFamily="34" charset="0"/>
              </a:rPr>
              <a:t>more</a:t>
            </a:r>
            <a:r>
              <a:rPr sz="2200" spc="3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10">
                <a:latin typeface="Arial" panose="020B0604020202020204" pitchFamily="34" charset="0"/>
                <a:cs typeface="Arial" panose="020B0604020202020204" pitchFamily="34" charset="0"/>
              </a:rPr>
              <a:t>efﬁcient</a:t>
            </a:r>
            <a:r>
              <a:rPr sz="2200" spc="2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1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2200" spc="3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10">
                <a:latin typeface="Arial" panose="020B0604020202020204" pitchFamily="34" charset="0"/>
                <a:cs typeface="Arial" panose="020B0604020202020204" pitchFamily="34" charset="0"/>
              </a:rPr>
              <a:t>pass</a:t>
            </a:r>
            <a:r>
              <a:rPr sz="2200" spc="3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20">
                <a:latin typeface="Arial" panose="020B0604020202020204" pitchFamily="34" charset="0"/>
                <a:cs typeface="Arial" panose="020B0604020202020204" pitchFamily="34" charset="0"/>
              </a:rPr>
              <a:t>pointers.</a:t>
            </a:r>
            <a:endParaRPr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6911">
              <a:spcBef>
                <a:spcPts val="268"/>
              </a:spcBef>
            </a:pPr>
            <a:r>
              <a:rPr sz="2200" b="1" spc="-2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sz="2200" b="1" spc="-1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>
                <a:latin typeface="Arial" panose="020B0604020202020204" pitchFamily="34" charset="0"/>
                <a:cs typeface="Arial" panose="020B0604020202020204" pitchFamily="34" charset="0"/>
              </a:rPr>
              <a:t>foo(</a:t>
            </a:r>
            <a:r>
              <a:rPr sz="22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sz="2200" b="1" spc="258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10">
                <a:latin typeface="Arial" panose="020B0604020202020204" pitchFamily="34" charset="0"/>
                <a:cs typeface="Arial" panose="020B0604020202020204" pitchFamily="34" charset="0"/>
              </a:rPr>
              <a:t>point</a:t>
            </a:r>
            <a:r>
              <a:rPr sz="2200" spc="436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595">
                <a:latin typeface="Arial" panose="020B0604020202020204" pitchFamily="34" charset="0"/>
                <a:cs typeface="Arial" panose="020B0604020202020204" pitchFamily="34" charset="0"/>
              </a:rPr>
              <a:t>∗</a:t>
            </a:r>
            <a:r>
              <a:rPr sz="2200" spc="-287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10">
                <a:latin typeface="Arial" panose="020B0604020202020204" pitchFamily="34" charset="0"/>
                <a:cs typeface="Arial" panose="020B0604020202020204" pitchFamily="34" charset="0"/>
              </a:rPr>
              <a:t>pp);</a:t>
            </a:r>
            <a:r>
              <a:rPr sz="2200" spc="426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b="1" spc="-1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sz="2200" b="1" spc="258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10">
                <a:latin typeface="Arial" panose="020B0604020202020204" pitchFamily="34" charset="0"/>
                <a:cs typeface="Arial" panose="020B0604020202020204" pitchFamily="34" charset="0"/>
              </a:rPr>
              <a:t>point</a:t>
            </a:r>
            <a:r>
              <a:rPr sz="2200" spc="503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10"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  <a:r>
              <a:rPr sz="2200" spc="-297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1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sz="2200" spc="52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10">
                <a:latin typeface="Arial" panose="020B0604020202020204" pitchFamily="34" charset="0"/>
                <a:cs typeface="Arial" panose="020B0604020202020204" pitchFamily="34" charset="0"/>
              </a:rPr>
              <a:t>foo(&amp;pt)</a:t>
            </a:r>
            <a:endParaRPr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1314" y="1980582"/>
            <a:ext cx="7138610" cy="699980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86911" indent="-263001">
              <a:spcBef>
                <a:spcPts val="178"/>
              </a:spcBef>
              <a:buSzPct val="90909"/>
              <a:buFont typeface="Lucida Sans Unicode"/>
              <a:buChar char="•"/>
              <a:tabLst>
                <a:tab pos="288169" algn="l"/>
              </a:tabLst>
            </a:pPr>
            <a:r>
              <a:rPr sz="2200" spc="-20">
                <a:latin typeface="Arial" panose="020B0604020202020204" pitchFamily="34" charset="0"/>
                <a:cs typeface="Arial" panose="020B0604020202020204" pitchFamily="34" charset="0"/>
              </a:rPr>
              <a:t>Members</a:t>
            </a:r>
            <a:r>
              <a:rPr sz="2200" spc="1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10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sz="2200" spc="2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20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sz="2200" spc="2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10">
                <a:latin typeface="Arial" panose="020B0604020202020204" pitchFamily="34" charset="0"/>
                <a:cs typeface="Arial" panose="020B0604020202020204" pitchFamily="34" charset="0"/>
              </a:rPr>
              <a:t>accesses</a:t>
            </a:r>
            <a:r>
              <a:rPr sz="2200" spc="2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1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2200" spc="1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10">
                <a:latin typeface="Arial" panose="020B0604020202020204" pitchFamily="34" charset="0"/>
                <a:cs typeface="Arial" panose="020B0604020202020204" pitchFamily="34" charset="0"/>
              </a:rPr>
              <a:t>structure</a:t>
            </a:r>
            <a:r>
              <a:rPr sz="2200" spc="2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10">
                <a:latin typeface="Arial" panose="020B0604020202020204" pitchFamily="34" charset="0"/>
                <a:cs typeface="Arial" panose="020B0604020202020204" pitchFamily="34" charset="0"/>
              </a:rPr>
              <a:t>pointers</a:t>
            </a:r>
            <a:r>
              <a:rPr sz="2200" spc="2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20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endParaRPr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40178" y="2161132"/>
            <a:ext cx="3479334" cy="965803"/>
          </a:xfrm>
          <a:prstGeom prst="rect">
            <a:avLst/>
          </a:prstGeom>
        </p:spPr>
        <p:txBody>
          <a:bodyPr vert="horz" wrap="square" lIns="0" tIns="182461" rIns="0" bIns="0" rtlCol="0">
            <a:spAutoFit/>
          </a:bodyPr>
          <a:lstStyle/>
          <a:p>
            <a:pPr marL="25168">
              <a:spcBef>
                <a:spcPts val="1437"/>
              </a:spcBef>
            </a:pPr>
            <a:r>
              <a:rPr sz="2180" spc="-10">
                <a:latin typeface="Microsoft Sans Serif"/>
                <a:cs typeface="Microsoft Sans Serif"/>
              </a:rPr>
              <a:t>’-&gt;’</a:t>
            </a:r>
            <a:r>
              <a:rPr sz="2180" spc="-50">
                <a:latin typeface="Microsoft Sans Serif"/>
                <a:cs typeface="Microsoft Sans Serif"/>
              </a:rPr>
              <a:t> </a:t>
            </a:r>
            <a:r>
              <a:rPr sz="2180" spc="-30">
                <a:latin typeface="Microsoft Sans Serif"/>
                <a:cs typeface="Microsoft Sans Serif"/>
              </a:rPr>
              <a:t>operator.</a:t>
            </a:r>
            <a:endParaRPr sz="2180">
              <a:latin typeface="Microsoft Sans Serif"/>
              <a:cs typeface="Microsoft Sans Serif"/>
            </a:endParaRPr>
          </a:p>
          <a:p>
            <a:pPr marL="54110">
              <a:spcBef>
                <a:spcPts val="1130"/>
              </a:spcBef>
            </a:pPr>
            <a:r>
              <a:rPr sz="1982" b="1" spc="218">
                <a:solidFill>
                  <a:srgbClr val="0000FF"/>
                </a:solidFill>
                <a:latin typeface="Arial"/>
                <a:cs typeface="Arial"/>
              </a:rPr>
              <a:t>struc</a:t>
            </a:r>
            <a:r>
              <a:rPr sz="1982" b="1" spc="-1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982" b="1">
                <a:solidFill>
                  <a:srgbClr val="0000FF"/>
                </a:solidFill>
                <a:latin typeface="Arial"/>
                <a:cs typeface="Arial"/>
              </a:rPr>
              <a:t>  </a:t>
            </a:r>
            <a:r>
              <a:rPr sz="1982" b="1" spc="3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82" spc="-10">
                <a:latin typeface="Microsoft Sans Serif"/>
                <a:cs typeface="Microsoft Sans Serif"/>
              </a:rPr>
              <a:t>p</a:t>
            </a:r>
            <a:r>
              <a:rPr sz="1982" spc="-258">
                <a:latin typeface="Microsoft Sans Serif"/>
                <a:cs typeface="Microsoft Sans Serif"/>
              </a:rPr>
              <a:t> </a:t>
            </a:r>
            <a:r>
              <a:rPr sz="1982" spc="-10">
                <a:latin typeface="Microsoft Sans Serif"/>
                <a:cs typeface="Microsoft Sans Serif"/>
              </a:rPr>
              <a:t>o</a:t>
            </a:r>
            <a:r>
              <a:rPr sz="1982" spc="-258">
                <a:latin typeface="Microsoft Sans Serif"/>
                <a:cs typeface="Microsoft Sans Serif"/>
              </a:rPr>
              <a:t> </a:t>
            </a:r>
            <a:r>
              <a:rPr sz="1982" spc="-20">
                <a:latin typeface="Microsoft Sans Serif"/>
                <a:cs typeface="Microsoft Sans Serif"/>
              </a:rPr>
              <a:t>i</a:t>
            </a:r>
            <a:r>
              <a:rPr sz="1982" spc="-258">
                <a:latin typeface="Microsoft Sans Serif"/>
                <a:cs typeface="Microsoft Sans Serif"/>
              </a:rPr>
              <a:t> </a:t>
            </a:r>
            <a:r>
              <a:rPr sz="1982" spc="-10">
                <a:latin typeface="Microsoft Sans Serif"/>
                <a:cs typeface="Microsoft Sans Serif"/>
              </a:rPr>
              <a:t>n</a:t>
            </a:r>
            <a:r>
              <a:rPr sz="1982" spc="-258">
                <a:latin typeface="Microsoft Sans Serif"/>
                <a:cs typeface="Microsoft Sans Serif"/>
              </a:rPr>
              <a:t> </a:t>
            </a:r>
            <a:r>
              <a:rPr sz="1982" spc="-10">
                <a:latin typeface="Microsoft Sans Serif"/>
                <a:cs typeface="Microsoft Sans Serif"/>
              </a:rPr>
              <a:t>t</a:t>
            </a:r>
            <a:r>
              <a:rPr sz="1982">
                <a:latin typeface="Microsoft Sans Serif"/>
                <a:cs typeface="Microsoft Sans Serif"/>
              </a:rPr>
              <a:t>  </a:t>
            </a:r>
            <a:r>
              <a:rPr sz="1982" spc="-79">
                <a:latin typeface="Microsoft Sans Serif"/>
                <a:cs typeface="Microsoft Sans Serif"/>
              </a:rPr>
              <a:t> </a:t>
            </a:r>
            <a:r>
              <a:rPr sz="1982" spc="-10">
                <a:latin typeface="Microsoft Sans Serif"/>
                <a:cs typeface="Microsoft Sans Serif"/>
              </a:rPr>
              <a:t>p</a:t>
            </a:r>
            <a:r>
              <a:rPr sz="1982" spc="-238">
                <a:latin typeface="Microsoft Sans Serif"/>
                <a:cs typeface="Microsoft Sans Serif"/>
              </a:rPr>
              <a:t> </a:t>
            </a:r>
            <a:r>
              <a:rPr sz="1982" spc="226">
                <a:latin typeface="Microsoft Sans Serif"/>
                <a:cs typeface="Microsoft Sans Serif"/>
              </a:rPr>
              <a:t>=</a:t>
            </a:r>
            <a:r>
              <a:rPr sz="1982" spc="-10">
                <a:latin typeface="Microsoft Sans Serif"/>
                <a:cs typeface="Microsoft Sans Serif"/>
              </a:rPr>
              <a:t>{</a:t>
            </a:r>
            <a:r>
              <a:rPr sz="1982" spc="-287">
                <a:latin typeface="Microsoft Sans Serif"/>
                <a:cs typeface="Microsoft Sans Serif"/>
              </a:rPr>
              <a:t> </a:t>
            </a:r>
            <a:r>
              <a:rPr sz="1982" spc="-10">
                <a:latin typeface="Microsoft Sans Serif"/>
                <a:cs typeface="Microsoft Sans Serif"/>
              </a:rPr>
              <a:t>1</a:t>
            </a:r>
            <a:r>
              <a:rPr sz="1982" spc="-287">
                <a:latin typeface="Microsoft Sans Serif"/>
                <a:cs typeface="Microsoft Sans Serif"/>
              </a:rPr>
              <a:t> </a:t>
            </a:r>
            <a:r>
              <a:rPr sz="1982" spc="-10">
                <a:latin typeface="Microsoft Sans Serif"/>
                <a:cs typeface="Microsoft Sans Serif"/>
              </a:rPr>
              <a:t>0</a:t>
            </a:r>
            <a:r>
              <a:rPr sz="1982" spc="-40">
                <a:latin typeface="Microsoft Sans Serif"/>
                <a:cs typeface="Microsoft Sans Serif"/>
              </a:rPr>
              <a:t> </a:t>
            </a:r>
            <a:r>
              <a:rPr sz="1982" spc="-10">
                <a:latin typeface="Microsoft Sans Serif"/>
                <a:cs typeface="Microsoft Sans Serif"/>
              </a:rPr>
              <a:t>,</a:t>
            </a:r>
            <a:r>
              <a:rPr sz="1982" spc="-287">
                <a:latin typeface="Microsoft Sans Serif"/>
                <a:cs typeface="Microsoft Sans Serif"/>
              </a:rPr>
              <a:t> </a:t>
            </a:r>
            <a:r>
              <a:rPr sz="1982" spc="226">
                <a:latin typeface="Microsoft Sans Serif"/>
                <a:cs typeface="Microsoft Sans Serif"/>
              </a:rPr>
              <a:t>2</a:t>
            </a:r>
            <a:r>
              <a:rPr sz="1982" spc="-10">
                <a:latin typeface="Microsoft Sans Serif"/>
                <a:cs typeface="Microsoft Sans Serif"/>
              </a:rPr>
              <a:t>0</a:t>
            </a:r>
            <a:r>
              <a:rPr sz="1982" spc="-287">
                <a:latin typeface="Microsoft Sans Serif"/>
                <a:cs typeface="Microsoft Sans Serif"/>
              </a:rPr>
              <a:t> </a:t>
            </a:r>
            <a:r>
              <a:rPr sz="1982" spc="-10">
                <a:latin typeface="Microsoft Sans Serif"/>
                <a:cs typeface="Microsoft Sans Serif"/>
              </a:rPr>
              <a:t>}</a:t>
            </a:r>
            <a:r>
              <a:rPr sz="1982" spc="-287">
                <a:latin typeface="Microsoft Sans Serif"/>
                <a:cs typeface="Microsoft Sans Serif"/>
              </a:rPr>
              <a:t> </a:t>
            </a:r>
            <a:r>
              <a:rPr sz="1982" spc="-10">
                <a:latin typeface="Microsoft Sans Serif"/>
                <a:cs typeface="Microsoft Sans Serif"/>
              </a:rPr>
              <a:t>;</a:t>
            </a:r>
            <a:endParaRPr sz="1982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40178" y="3056521"/>
            <a:ext cx="5184396" cy="3324020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54110">
              <a:lnSpc>
                <a:spcPts val="2378"/>
              </a:lnSpc>
              <a:spcBef>
                <a:spcPts val="188"/>
              </a:spcBef>
            </a:pPr>
            <a:r>
              <a:rPr sz="1982" b="1" spc="218">
                <a:solidFill>
                  <a:srgbClr val="0000FF"/>
                </a:solidFill>
                <a:latin typeface="Arial"/>
                <a:cs typeface="Arial"/>
              </a:rPr>
              <a:t>struc</a:t>
            </a:r>
            <a:r>
              <a:rPr sz="1982" b="1" spc="-1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982" b="1">
                <a:solidFill>
                  <a:srgbClr val="0000FF"/>
                </a:solidFill>
                <a:latin typeface="Arial"/>
                <a:cs typeface="Arial"/>
              </a:rPr>
              <a:t>  </a:t>
            </a:r>
            <a:r>
              <a:rPr sz="1982" b="1" spc="3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82" spc="-10">
                <a:latin typeface="Microsoft Sans Serif"/>
                <a:cs typeface="Microsoft Sans Serif"/>
              </a:rPr>
              <a:t>p</a:t>
            </a:r>
            <a:r>
              <a:rPr sz="1982" spc="-258">
                <a:latin typeface="Microsoft Sans Serif"/>
                <a:cs typeface="Microsoft Sans Serif"/>
              </a:rPr>
              <a:t> </a:t>
            </a:r>
            <a:r>
              <a:rPr sz="1982" spc="-10">
                <a:latin typeface="Microsoft Sans Serif"/>
                <a:cs typeface="Microsoft Sans Serif"/>
              </a:rPr>
              <a:t>o</a:t>
            </a:r>
            <a:r>
              <a:rPr sz="1982" spc="-258">
                <a:latin typeface="Microsoft Sans Serif"/>
                <a:cs typeface="Microsoft Sans Serif"/>
              </a:rPr>
              <a:t> </a:t>
            </a:r>
            <a:r>
              <a:rPr sz="1982" spc="-20">
                <a:latin typeface="Microsoft Sans Serif"/>
                <a:cs typeface="Microsoft Sans Serif"/>
              </a:rPr>
              <a:t>i</a:t>
            </a:r>
            <a:r>
              <a:rPr sz="1982" spc="-258">
                <a:latin typeface="Microsoft Sans Serif"/>
                <a:cs typeface="Microsoft Sans Serif"/>
              </a:rPr>
              <a:t> </a:t>
            </a:r>
            <a:r>
              <a:rPr sz="1982" spc="-10">
                <a:latin typeface="Microsoft Sans Serif"/>
                <a:cs typeface="Microsoft Sans Serif"/>
              </a:rPr>
              <a:t>n</a:t>
            </a:r>
            <a:r>
              <a:rPr sz="1982" spc="-258">
                <a:latin typeface="Microsoft Sans Serif"/>
                <a:cs typeface="Microsoft Sans Serif"/>
              </a:rPr>
              <a:t> </a:t>
            </a:r>
            <a:r>
              <a:rPr sz="1982" spc="-10">
                <a:latin typeface="Microsoft Sans Serif"/>
                <a:cs typeface="Microsoft Sans Serif"/>
              </a:rPr>
              <a:t>t</a:t>
            </a:r>
            <a:r>
              <a:rPr sz="1982" spc="-159">
                <a:latin typeface="Microsoft Sans Serif"/>
                <a:cs typeface="Microsoft Sans Serif"/>
              </a:rPr>
              <a:t> </a:t>
            </a:r>
            <a:r>
              <a:rPr sz="1982" spc="-595">
                <a:latin typeface="Lucida Sans Unicode"/>
                <a:cs typeface="Lucida Sans Unicode"/>
              </a:rPr>
              <a:t>∗</a:t>
            </a:r>
            <a:r>
              <a:rPr sz="1982">
                <a:latin typeface="Lucida Sans Unicode"/>
                <a:cs typeface="Lucida Sans Unicode"/>
              </a:rPr>
              <a:t> </a:t>
            </a:r>
            <a:r>
              <a:rPr sz="1982" spc="79">
                <a:latin typeface="Lucida Sans Unicode"/>
                <a:cs typeface="Lucida Sans Unicode"/>
              </a:rPr>
              <a:t> </a:t>
            </a:r>
            <a:r>
              <a:rPr sz="1982" spc="40">
                <a:latin typeface="Microsoft Sans Serif"/>
                <a:cs typeface="Microsoft Sans Serif"/>
              </a:rPr>
              <a:t>p</a:t>
            </a:r>
            <a:r>
              <a:rPr sz="1982" spc="10">
                <a:latin typeface="Microsoft Sans Serif"/>
                <a:cs typeface="Microsoft Sans Serif"/>
              </a:rPr>
              <a:t>p</a:t>
            </a:r>
            <a:r>
              <a:rPr sz="1982" spc="-50">
                <a:latin typeface="Microsoft Sans Serif"/>
                <a:cs typeface="Microsoft Sans Serif"/>
              </a:rPr>
              <a:t>=</a:t>
            </a:r>
            <a:r>
              <a:rPr sz="1982">
                <a:latin typeface="Microsoft Sans Serif"/>
                <a:cs typeface="Microsoft Sans Serif"/>
              </a:rPr>
              <a:t>&amp;</a:t>
            </a:r>
            <a:r>
              <a:rPr sz="1982" spc="-10">
                <a:latin typeface="Microsoft Sans Serif"/>
                <a:cs typeface="Microsoft Sans Serif"/>
              </a:rPr>
              <a:t>p</a:t>
            </a:r>
            <a:r>
              <a:rPr sz="1982" spc="-168">
                <a:latin typeface="Microsoft Sans Serif"/>
                <a:cs typeface="Microsoft Sans Serif"/>
              </a:rPr>
              <a:t> </a:t>
            </a:r>
            <a:r>
              <a:rPr sz="1982" spc="-10">
                <a:latin typeface="Microsoft Sans Serif"/>
                <a:cs typeface="Microsoft Sans Serif"/>
              </a:rPr>
              <a:t>;</a:t>
            </a:r>
            <a:endParaRPr sz="1982">
              <a:latin typeface="Microsoft Sans Serif"/>
              <a:cs typeface="Microsoft Sans Serif"/>
            </a:endParaRPr>
          </a:p>
          <a:p>
            <a:pPr marL="30201">
              <a:lnSpc>
                <a:spcPts val="2368"/>
              </a:lnSpc>
            </a:pPr>
            <a:r>
              <a:rPr sz="1982" spc="30">
                <a:latin typeface="Microsoft Sans Serif"/>
                <a:cs typeface="Microsoft Sans Serif"/>
              </a:rPr>
              <a:t>p</a:t>
            </a:r>
            <a:r>
              <a:rPr sz="1982" spc="-10">
                <a:latin typeface="Microsoft Sans Serif"/>
                <a:cs typeface="Microsoft Sans Serif"/>
              </a:rPr>
              <a:t>p</a:t>
            </a:r>
            <a:r>
              <a:rPr sz="1982" spc="-208">
                <a:latin typeface="Lucida Sans Unicode"/>
                <a:cs typeface="Lucida Sans Unicode"/>
              </a:rPr>
              <a:t>−</a:t>
            </a:r>
            <a:r>
              <a:rPr sz="1982" spc="10">
                <a:latin typeface="Microsoft Sans Serif"/>
                <a:cs typeface="Microsoft Sans Serif"/>
              </a:rPr>
              <a:t>&gt;</a:t>
            </a:r>
            <a:r>
              <a:rPr sz="1982" spc="-10">
                <a:latin typeface="Microsoft Sans Serif"/>
                <a:cs typeface="Microsoft Sans Serif"/>
              </a:rPr>
              <a:t>x</a:t>
            </a:r>
            <a:r>
              <a:rPr sz="1982">
                <a:latin typeface="Microsoft Sans Serif"/>
                <a:cs typeface="Microsoft Sans Serif"/>
              </a:rPr>
              <a:t> </a:t>
            </a:r>
            <a:r>
              <a:rPr sz="1982" spc="238">
                <a:latin typeface="Microsoft Sans Serif"/>
                <a:cs typeface="Microsoft Sans Serif"/>
              </a:rPr>
              <a:t> </a:t>
            </a:r>
            <a:r>
              <a:rPr sz="1982" spc="-10">
                <a:latin typeface="Microsoft Sans Serif"/>
                <a:cs typeface="Microsoft Sans Serif"/>
              </a:rPr>
              <a:t>=</a:t>
            </a:r>
            <a:r>
              <a:rPr sz="1982">
                <a:latin typeface="Microsoft Sans Serif"/>
                <a:cs typeface="Microsoft Sans Serif"/>
              </a:rPr>
              <a:t>  </a:t>
            </a:r>
            <a:r>
              <a:rPr sz="1982" spc="-178">
                <a:latin typeface="Microsoft Sans Serif"/>
                <a:cs typeface="Microsoft Sans Serif"/>
              </a:rPr>
              <a:t> </a:t>
            </a:r>
            <a:r>
              <a:rPr sz="1982" spc="188">
                <a:latin typeface="Microsoft Sans Serif"/>
                <a:cs typeface="Microsoft Sans Serif"/>
              </a:rPr>
              <a:t>1</a:t>
            </a:r>
            <a:r>
              <a:rPr sz="1982" spc="-10">
                <a:latin typeface="Microsoft Sans Serif"/>
                <a:cs typeface="Microsoft Sans Serif"/>
              </a:rPr>
              <a:t>0</a:t>
            </a:r>
            <a:r>
              <a:rPr sz="1982" spc="-327">
                <a:latin typeface="Microsoft Sans Serif"/>
                <a:cs typeface="Microsoft Sans Serif"/>
              </a:rPr>
              <a:t> </a:t>
            </a:r>
            <a:r>
              <a:rPr sz="1982" spc="-10">
                <a:latin typeface="Microsoft Sans Serif"/>
                <a:cs typeface="Microsoft Sans Serif"/>
              </a:rPr>
              <a:t>;</a:t>
            </a:r>
            <a:r>
              <a:rPr sz="1982">
                <a:latin typeface="Microsoft Sans Serif"/>
                <a:cs typeface="Microsoft Sans Serif"/>
              </a:rPr>
              <a:t>  </a:t>
            </a:r>
            <a:r>
              <a:rPr sz="1982" spc="79">
                <a:latin typeface="Microsoft Sans Serif"/>
                <a:cs typeface="Microsoft Sans Serif"/>
              </a:rPr>
              <a:t> </a:t>
            </a:r>
            <a:r>
              <a:rPr sz="1982" spc="-10">
                <a:solidFill>
                  <a:srgbClr val="B50A0A"/>
                </a:solidFill>
                <a:latin typeface="Microsoft Sans Serif"/>
                <a:cs typeface="Microsoft Sans Serif"/>
              </a:rPr>
              <a:t>/</a:t>
            </a:r>
            <a:r>
              <a:rPr sz="1982" spc="-258">
                <a:solidFill>
                  <a:srgbClr val="B50A0A"/>
                </a:solidFill>
                <a:latin typeface="Microsoft Sans Serif"/>
                <a:cs typeface="Microsoft Sans Serif"/>
              </a:rPr>
              <a:t> </a:t>
            </a:r>
            <a:r>
              <a:rPr sz="1982" spc="-595">
                <a:solidFill>
                  <a:srgbClr val="B50A0A"/>
                </a:solidFill>
                <a:latin typeface="Lucida Sans Unicode"/>
                <a:cs typeface="Lucida Sans Unicode"/>
              </a:rPr>
              <a:t>∗</a:t>
            </a:r>
            <a:r>
              <a:rPr sz="1982" spc="-248">
                <a:solidFill>
                  <a:srgbClr val="B50A0A"/>
                </a:solidFill>
                <a:latin typeface="Lucida Sans Unicode"/>
                <a:cs typeface="Lucida Sans Unicode"/>
              </a:rPr>
              <a:t> </a:t>
            </a:r>
            <a:r>
              <a:rPr sz="1982" spc="89">
                <a:solidFill>
                  <a:srgbClr val="B50A0A"/>
                </a:solidFill>
                <a:latin typeface="Microsoft Sans Serif"/>
                <a:cs typeface="Microsoft Sans Serif"/>
              </a:rPr>
              <a:t>change</a:t>
            </a:r>
            <a:r>
              <a:rPr sz="1982" spc="-10">
                <a:solidFill>
                  <a:srgbClr val="B50A0A"/>
                </a:solidFill>
                <a:latin typeface="Microsoft Sans Serif"/>
                <a:cs typeface="Microsoft Sans Serif"/>
              </a:rPr>
              <a:t>s</a:t>
            </a:r>
            <a:r>
              <a:rPr sz="1982">
                <a:solidFill>
                  <a:srgbClr val="B50A0A"/>
                </a:solidFill>
                <a:latin typeface="Microsoft Sans Serif"/>
                <a:cs typeface="Microsoft Sans Serif"/>
              </a:rPr>
              <a:t>  </a:t>
            </a:r>
            <a:r>
              <a:rPr sz="1982" spc="-248">
                <a:solidFill>
                  <a:srgbClr val="B50A0A"/>
                </a:solidFill>
                <a:latin typeface="Microsoft Sans Serif"/>
                <a:cs typeface="Microsoft Sans Serif"/>
              </a:rPr>
              <a:t> </a:t>
            </a:r>
            <a:r>
              <a:rPr sz="1982" spc="-10">
                <a:solidFill>
                  <a:srgbClr val="B50A0A"/>
                </a:solidFill>
                <a:latin typeface="Microsoft Sans Serif"/>
                <a:cs typeface="Microsoft Sans Serif"/>
              </a:rPr>
              <a:t>p</a:t>
            </a:r>
            <a:r>
              <a:rPr sz="1982" spc="-168">
                <a:solidFill>
                  <a:srgbClr val="B50A0A"/>
                </a:solidFill>
                <a:latin typeface="Microsoft Sans Serif"/>
                <a:cs typeface="Microsoft Sans Serif"/>
              </a:rPr>
              <a:t> </a:t>
            </a:r>
            <a:r>
              <a:rPr sz="1982" spc="-10">
                <a:solidFill>
                  <a:srgbClr val="B50A0A"/>
                </a:solidFill>
                <a:latin typeface="Microsoft Sans Serif"/>
                <a:cs typeface="Microsoft Sans Serif"/>
              </a:rPr>
              <a:t>.</a:t>
            </a:r>
            <a:r>
              <a:rPr sz="1982" spc="-119">
                <a:solidFill>
                  <a:srgbClr val="B50A0A"/>
                </a:solidFill>
                <a:latin typeface="Microsoft Sans Serif"/>
                <a:cs typeface="Microsoft Sans Serif"/>
              </a:rPr>
              <a:t> </a:t>
            </a:r>
            <a:r>
              <a:rPr sz="1982" spc="-10">
                <a:solidFill>
                  <a:srgbClr val="B50A0A"/>
                </a:solidFill>
                <a:latin typeface="Microsoft Sans Serif"/>
                <a:cs typeface="Microsoft Sans Serif"/>
              </a:rPr>
              <a:t>x</a:t>
            </a:r>
            <a:r>
              <a:rPr sz="1982" spc="-159">
                <a:solidFill>
                  <a:srgbClr val="B50A0A"/>
                </a:solidFill>
                <a:latin typeface="Microsoft Sans Serif"/>
                <a:cs typeface="Microsoft Sans Serif"/>
              </a:rPr>
              <a:t> </a:t>
            </a:r>
            <a:r>
              <a:rPr sz="1982" spc="-595">
                <a:solidFill>
                  <a:srgbClr val="B50A0A"/>
                </a:solidFill>
                <a:latin typeface="Lucida Sans Unicode"/>
                <a:cs typeface="Lucida Sans Unicode"/>
              </a:rPr>
              <a:t>∗</a:t>
            </a:r>
            <a:r>
              <a:rPr sz="1982" spc="-357">
                <a:solidFill>
                  <a:srgbClr val="B50A0A"/>
                </a:solidFill>
                <a:latin typeface="Lucida Sans Unicode"/>
                <a:cs typeface="Lucida Sans Unicode"/>
              </a:rPr>
              <a:t> </a:t>
            </a:r>
            <a:r>
              <a:rPr sz="1982" spc="-10">
                <a:solidFill>
                  <a:srgbClr val="B50A0A"/>
                </a:solidFill>
                <a:latin typeface="Microsoft Sans Serif"/>
                <a:cs typeface="Microsoft Sans Serif"/>
              </a:rPr>
              <a:t>/</a:t>
            </a:r>
            <a:endParaRPr sz="1982">
              <a:latin typeface="Microsoft Sans Serif"/>
              <a:cs typeface="Microsoft Sans Serif"/>
            </a:endParaRPr>
          </a:p>
          <a:p>
            <a:pPr marL="60402">
              <a:lnSpc>
                <a:spcPts val="2378"/>
              </a:lnSpc>
            </a:pPr>
            <a:r>
              <a:rPr sz="1982" b="1" spc="-1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982" b="1" spc="-268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82" b="1" spc="-1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982" b="1" spc="-268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82" b="1" spc="-1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982" b="1">
                <a:solidFill>
                  <a:srgbClr val="0000FF"/>
                </a:solidFill>
                <a:latin typeface="Arial"/>
                <a:cs typeface="Arial"/>
              </a:rPr>
              <a:t>  </a:t>
            </a:r>
            <a:r>
              <a:rPr sz="1982" b="1" spc="-89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82" spc="99">
                <a:latin typeface="Microsoft Sans Serif"/>
                <a:cs typeface="Microsoft Sans Serif"/>
              </a:rPr>
              <a:t>y</a:t>
            </a:r>
            <a:r>
              <a:rPr sz="1982" spc="-10">
                <a:latin typeface="Microsoft Sans Serif"/>
                <a:cs typeface="Microsoft Sans Serif"/>
              </a:rPr>
              <a:t>=</a:t>
            </a:r>
            <a:r>
              <a:rPr sz="1982">
                <a:latin typeface="Microsoft Sans Serif"/>
                <a:cs typeface="Microsoft Sans Serif"/>
              </a:rPr>
              <a:t> </a:t>
            </a:r>
            <a:r>
              <a:rPr sz="1982" spc="188">
                <a:latin typeface="Microsoft Sans Serif"/>
                <a:cs typeface="Microsoft Sans Serif"/>
              </a:rPr>
              <a:t> </a:t>
            </a:r>
            <a:r>
              <a:rPr sz="1982" spc="30">
                <a:latin typeface="Microsoft Sans Serif"/>
                <a:cs typeface="Microsoft Sans Serif"/>
              </a:rPr>
              <a:t>p</a:t>
            </a:r>
            <a:r>
              <a:rPr sz="1982" spc="-10">
                <a:latin typeface="Microsoft Sans Serif"/>
                <a:cs typeface="Microsoft Sans Serif"/>
              </a:rPr>
              <a:t>p</a:t>
            </a:r>
            <a:r>
              <a:rPr sz="1982" spc="-208">
                <a:latin typeface="Lucida Sans Unicode"/>
                <a:cs typeface="Lucida Sans Unicode"/>
              </a:rPr>
              <a:t>−</a:t>
            </a:r>
            <a:r>
              <a:rPr sz="1982" spc="10">
                <a:latin typeface="Microsoft Sans Serif"/>
                <a:cs typeface="Microsoft Sans Serif"/>
              </a:rPr>
              <a:t>&gt;</a:t>
            </a:r>
            <a:r>
              <a:rPr sz="1982" spc="-10">
                <a:latin typeface="Microsoft Sans Serif"/>
                <a:cs typeface="Microsoft Sans Serif"/>
              </a:rPr>
              <a:t>y</a:t>
            </a:r>
            <a:r>
              <a:rPr sz="1982" spc="-119">
                <a:latin typeface="Microsoft Sans Serif"/>
                <a:cs typeface="Microsoft Sans Serif"/>
              </a:rPr>
              <a:t> </a:t>
            </a:r>
            <a:r>
              <a:rPr sz="1982" spc="-10">
                <a:latin typeface="Microsoft Sans Serif"/>
                <a:cs typeface="Microsoft Sans Serif"/>
              </a:rPr>
              <a:t>;</a:t>
            </a:r>
            <a:r>
              <a:rPr sz="1982">
                <a:latin typeface="Microsoft Sans Serif"/>
                <a:cs typeface="Microsoft Sans Serif"/>
              </a:rPr>
              <a:t>  </a:t>
            </a:r>
            <a:r>
              <a:rPr sz="1982" spc="198">
                <a:latin typeface="Microsoft Sans Serif"/>
                <a:cs typeface="Microsoft Sans Serif"/>
              </a:rPr>
              <a:t> </a:t>
            </a:r>
            <a:r>
              <a:rPr sz="1982" spc="-10">
                <a:solidFill>
                  <a:srgbClr val="B50A0A"/>
                </a:solidFill>
                <a:latin typeface="Microsoft Sans Serif"/>
                <a:cs typeface="Microsoft Sans Serif"/>
              </a:rPr>
              <a:t>/</a:t>
            </a:r>
            <a:r>
              <a:rPr sz="1982" spc="-258">
                <a:solidFill>
                  <a:srgbClr val="B50A0A"/>
                </a:solidFill>
                <a:latin typeface="Microsoft Sans Serif"/>
                <a:cs typeface="Microsoft Sans Serif"/>
              </a:rPr>
              <a:t> </a:t>
            </a:r>
            <a:r>
              <a:rPr sz="1982" spc="-595">
                <a:solidFill>
                  <a:srgbClr val="B50A0A"/>
                </a:solidFill>
                <a:latin typeface="Lucida Sans Unicode"/>
                <a:cs typeface="Lucida Sans Unicode"/>
              </a:rPr>
              <a:t>∗</a:t>
            </a:r>
            <a:r>
              <a:rPr sz="1982" spc="-377">
                <a:solidFill>
                  <a:srgbClr val="B50A0A"/>
                </a:solidFill>
                <a:latin typeface="Lucida Sans Unicode"/>
                <a:cs typeface="Lucida Sans Unicode"/>
              </a:rPr>
              <a:t> </a:t>
            </a:r>
            <a:r>
              <a:rPr sz="1982" spc="-30">
                <a:solidFill>
                  <a:srgbClr val="B50A0A"/>
                </a:solidFill>
                <a:latin typeface="Microsoft Sans Serif"/>
                <a:cs typeface="Microsoft Sans Serif"/>
              </a:rPr>
              <a:t>sam</a:t>
            </a:r>
            <a:r>
              <a:rPr sz="1982" spc="-10">
                <a:solidFill>
                  <a:srgbClr val="B50A0A"/>
                </a:solidFill>
                <a:latin typeface="Microsoft Sans Serif"/>
                <a:cs typeface="Microsoft Sans Serif"/>
              </a:rPr>
              <a:t>e</a:t>
            </a:r>
            <a:r>
              <a:rPr sz="1982">
                <a:solidFill>
                  <a:srgbClr val="B50A0A"/>
                </a:solidFill>
                <a:latin typeface="Microsoft Sans Serif"/>
                <a:cs typeface="Microsoft Sans Serif"/>
              </a:rPr>
              <a:t> </a:t>
            </a:r>
            <a:r>
              <a:rPr sz="1982" spc="208">
                <a:solidFill>
                  <a:srgbClr val="B50A0A"/>
                </a:solidFill>
                <a:latin typeface="Microsoft Sans Serif"/>
                <a:cs typeface="Microsoft Sans Serif"/>
              </a:rPr>
              <a:t> </a:t>
            </a:r>
            <a:r>
              <a:rPr sz="1982" spc="79">
                <a:solidFill>
                  <a:srgbClr val="B50A0A"/>
                </a:solidFill>
                <a:latin typeface="Microsoft Sans Serif"/>
                <a:cs typeface="Microsoft Sans Serif"/>
              </a:rPr>
              <a:t>a</a:t>
            </a:r>
            <a:r>
              <a:rPr sz="1982" spc="-10">
                <a:solidFill>
                  <a:srgbClr val="B50A0A"/>
                </a:solidFill>
                <a:latin typeface="Microsoft Sans Serif"/>
                <a:cs typeface="Microsoft Sans Serif"/>
              </a:rPr>
              <a:t>s</a:t>
            </a:r>
            <a:r>
              <a:rPr sz="1982">
                <a:solidFill>
                  <a:srgbClr val="B50A0A"/>
                </a:solidFill>
                <a:latin typeface="Microsoft Sans Serif"/>
                <a:cs typeface="Microsoft Sans Serif"/>
              </a:rPr>
              <a:t>  </a:t>
            </a:r>
            <a:r>
              <a:rPr sz="1982" spc="-208">
                <a:solidFill>
                  <a:srgbClr val="B50A0A"/>
                </a:solidFill>
                <a:latin typeface="Microsoft Sans Serif"/>
                <a:cs typeface="Microsoft Sans Serif"/>
              </a:rPr>
              <a:t> </a:t>
            </a:r>
            <a:r>
              <a:rPr sz="1982" spc="99">
                <a:solidFill>
                  <a:srgbClr val="B50A0A"/>
                </a:solidFill>
                <a:latin typeface="Microsoft Sans Serif"/>
                <a:cs typeface="Microsoft Sans Serif"/>
              </a:rPr>
              <a:t>y</a:t>
            </a:r>
            <a:r>
              <a:rPr sz="1982" spc="40">
                <a:solidFill>
                  <a:srgbClr val="B50A0A"/>
                </a:solidFill>
                <a:latin typeface="Microsoft Sans Serif"/>
                <a:cs typeface="Microsoft Sans Serif"/>
              </a:rPr>
              <a:t>=</a:t>
            </a:r>
            <a:r>
              <a:rPr sz="1982" spc="-10">
                <a:solidFill>
                  <a:srgbClr val="B50A0A"/>
                </a:solidFill>
                <a:latin typeface="Microsoft Sans Serif"/>
                <a:cs typeface="Microsoft Sans Serif"/>
              </a:rPr>
              <a:t>p</a:t>
            </a:r>
            <a:r>
              <a:rPr sz="1982" spc="-168">
                <a:solidFill>
                  <a:srgbClr val="B50A0A"/>
                </a:solidFill>
                <a:latin typeface="Microsoft Sans Serif"/>
                <a:cs typeface="Microsoft Sans Serif"/>
              </a:rPr>
              <a:t> </a:t>
            </a:r>
            <a:r>
              <a:rPr sz="1982" spc="-10">
                <a:solidFill>
                  <a:srgbClr val="B50A0A"/>
                </a:solidFill>
                <a:latin typeface="Microsoft Sans Serif"/>
                <a:cs typeface="Microsoft Sans Serif"/>
              </a:rPr>
              <a:t>.</a:t>
            </a:r>
            <a:r>
              <a:rPr sz="1982" spc="-119">
                <a:solidFill>
                  <a:srgbClr val="B50A0A"/>
                </a:solidFill>
                <a:latin typeface="Microsoft Sans Serif"/>
                <a:cs typeface="Microsoft Sans Serif"/>
              </a:rPr>
              <a:t> </a:t>
            </a:r>
            <a:r>
              <a:rPr sz="1982" spc="-10">
                <a:solidFill>
                  <a:srgbClr val="B50A0A"/>
                </a:solidFill>
                <a:latin typeface="Microsoft Sans Serif"/>
                <a:cs typeface="Microsoft Sans Serif"/>
              </a:rPr>
              <a:t>y</a:t>
            </a:r>
            <a:r>
              <a:rPr sz="1982" spc="-159">
                <a:solidFill>
                  <a:srgbClr val="B50A0A"/>
                </a:solidFill>
                <a:latin typeface="Microsoft Sans Serif"/>
                <a:cs typeface="Microsoft Sans Serif"/>
              </a:rPr>
              <a:t> </a:t>
            </a:r>
            <a:r>
              <a:rPr sz="1982" spc="-595">
                <a:solidFill>
                  <a:srgbClr val="B50A0A"/>
                </a:solidFill>
                <a:latin typeface="Lucida Sans Unicode"/>
                <a:cs typeface="Lucida Sans Unicode"/>
              </a:rPr>
              <a:t>∗</a:t>
            </a:r>
            <a:r>
              <a:rPr sz="1982" spc="-357">
                <a:solidFill>
                  <a:srgbClr val="B50A0A"/>
                </a:solidFill>
                <a:latin typeface="Lucida Sans Unicode"/>
                <a:cs typeface="Lucida Sans Unicode"/>
              </a:rPr>
              <a:t> </a:t>
            </a:r>
            <a:r>
              <a:rPr sz="1982" spc="-10">
                <a:solidFill>
                  <a:srgbClr val="B50A0A"/>
                </a:solidFill>
                <a:latin typeface="Microsoft Sans Serif"/>
                <a:cs typeface="Microsoft Sans Serif"/>
              </a:rPr>
              <a:t>/</a:t>
            </a:r>
            <a:endParaRPr sz="1982">
              <a:latin typeface="Microsoft Sans Serif"/>
              <a:cs typeface="Microsoft Sans Serif"/>
            </a:endParaRPr>
          </a:p>
          <a:p>
            <a:pPr marL="25168">
              <a:spcBef>
                <a:spcPts val="1288"/>
              </a:spcBef>
            </a:pPr>
            <a:r>
              <a:rPr sz="2180" spc="-10">
                <a:latin typeface="Microsoft Sans Serif"/>
                <a:cs typeface="Microsoft Sans Serif"/>
              </a:rPr>
              <a:t>Other</a:t>
            </a:r>
            <a:r>
              <a:rPr sz="2180">
                <a:latin typeface="Microsoft Sans Serif"/>
                <a:cs typeface="Microsoft Sans Serif"/>
              </a:rPr>
              <a:t> </a:t>
            </a:r>
            <a:r>
              <a:rPr sz="2180" spc="-40">
                <a:latin typeface="Microsoft Sans Serif"/>
                <a:cs typeface="Microsoft Sans Serif"/>
              </a:rPr>
              <a:t>ways</a:t>
            </a:r>
            <a:r>
              <a:rPr sz="2180" spc="10">
                <a:latin typeface="Microsoft Sans Serif"/>
                <a:cs typeface="Microsoft Sans Serif"/>
              </a:rPr>
              <a:t> </a:t>
            </a:r>
            <a:r>
              <a:rPr sz="2180" spc="-10">
                <a:latin typeface="Microsoft Sans Serif"/>
                <a:cs typeface="Microsoft Sans Serif"/>
              </a:rPr>
              <a:t>to</a:t>
            </a:r>
            <a:r>
              <a:rPr sz="2180" spc="10">
                <a:latin typeface="Microsoft Sans Serif"/>
                <a:cs typeface="Microsoft Sans Serif"/>
              </a:rPr>
              <a:t> </a:t>
            </a:r>
            <a:r>
              <a:rPr sz="2180" spc="-10">
                <a:latin typeface="Microsoft Sans Serif"/>
                <a:cs typeface="Microsoft Sans Serif"/>
              </a:rPr>
              <a:t>access</a:t>
            </a:r>
            <a:r>
              <a:rPr sz="2180" spc="10">
                <a:latin typeface="Microsoft Sans Serif"/>
                <a:cs typeface="Microsoft Sans Serif"/>
              </a:rPr>
              <a:t> </a:t>
            </a:r>
            <a:r>
              <a:rPr sz="2180" spc="-10">
                <a:latin typeface="Microsoft Sans Serif"/>
                <a:cs typeface="Microsoft Sans Serif"/>
              </a:rPr>
              <a:t>structure</a:t>
            </a:r>
            <a:r>
              <a:rPr sz="2180" spc="10">
                <a:latin typeface="Microsoft Sans Serif"/>
                <a:cs typeface="Microsoft Sans Serif"/>
              </a:rPr>
              <a:t> </a:t>
            </a:r>
            <a:r>
              <a:rPr sz="2180" spc="-20">
                <a:latin typeface="Microsoft Sans Serif"/>
                <a:cs typeface="Microsoft Sans Serif"/>
              </a:rPr>
              <a:t>members?</a:t>
            </a:r>
            <a:endParaRPr sz="2180">
              <a:latin typeface="Microsoft Sans Serif"/>
              <a:cs typeface="Microsoft Sans Serif"/>
            </a:endParaRPr>
          </a:p>
          <a:p>
            <a:pPr marL="54110">
              <a:lnSpc>
                <a:spcPts val="2378"/>
              </a:lnSpc>
              <a:spcBef>
                <a:spcPts val="1139"/>
              </a:spcBef>
            </a:pPr>
            <a:r>
              <a:rPr sz="1982" b="1" spc="218">
                <a:solidFill>
                  <a:srgbClr val="0000FF"/>
                </a:solidFill>
                <a:latin typeface="Arial"/>
                <a:cs typeface="Arial"/>
              </a:rPr>
              <a:t>struc</a:t>
            </a:r>
            <a:r>
              <a:rPr sz="1982" b="1" spc="-1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982" b="1">
                <a:solidFill>
                  <a:srgbClr val="0000FF"/>
                </a:solidFill>
                <a:latin typeface="Arial"/>
                <a:cs typeface="Arial"/>
              </a:rPr>
              <a:t>  </a:t>
            </a:r>
            <a:r>
              <a:rPr sz="1982" b="1" spc="3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82" spc="-10">
                <a:latin typeface="Microsoft Sans Serif"/>
                <a:cs typeface="Microsoft Sans Serif"/>
              </a:rPr>
              <a:t>p</a:t>
            </a:r>
            <a:r>
              <a:rPr sz="1982" spc="-258">
                <a:latin typeface="Microsoft Sans Serif"/>
                <a:cs typeface="Microsoft Sans Serif"/>
              </a:rPr>
              <a:t> </a:t>
            </a:r>
            <a:r>
              <a:rPr sz="1982" spc="-10">
                <a:latin typeface="Microsoft Sans Serif"/>
                <a:cs typeface="Microsoft Sans Serif"/>
              </a:rPr>
              <a:t>o</a:t>
            </a:r>
            <a:r>
              <a:rPr sz="1982" spc="-258">
                <a:latin typeface="Microsoft Sans Serif"/>
                <a:cs typeface="Microsoft Sans Serif"/>
              </a:rPr>
              <a:t> </a:t>
            </a:r>
            <a:r>
              <a:rPr sz="1982" spc="-20">
                <a:latin typeface="Microsoft Sans Serif"/>
                <a:cs typeface="Microsoft Sans Serif"/>
              </a:rPr>
              <a:t>i</a:t>
            </a:r>
            <a:r>
              <a:rPr sz="1982" spc="-258">
                <a:latin typeface="Microsoft Sans Serif"/>
                <a:cs typeface="Microsoft Sans Serif"/>
              </a:rPr>
              <a:t> </a:t>
            </a:r>
            <a:r>
              <a:rPr sz="1982" spc="-10">
                <a:latin typeface="Microsoft Sans Serif"/>
                <a:cs typeface="Microsoft Sans Serif"/>
              </a:rPr>
              <a:t>n</a:t>
            </a:r>
            <a:r>
              <a:rPr sz="1982" spc="-258">
                <a:latin typeface="Microsoft Sans Serif"/>
                <a:cs typeface="Microsoft Sans Serif"/>
              </a:rPr>
              <a:t> </a:t>
            </a:r>
            <a:r>
              <a:rPr sz="1982" spc="-10">
                <a:latin typeface="Microsoft Sans Serif"/>
                <a:cs typeface="Microsoft Sans Serif"/>
              </a:rPr>
              <a:t>t</a:t>
            </a:r>
            <a:r>
              <a:rPr sz="1982">
                <a:latin typeface="Microsoft Sans Serif"/>
                <a:cs typeface="Microsoft Sans Serif"/>
              </a:rPr>
              <a:t>  </a:t>
            </a:r>
            <a:r>
              <a:rPr sz="1982" spc="-79">
                <a:latin typeface="Microsoft Sans Serif"/>
                <a:cs typeface="Microsoft Sans Serif"/>
              </a:rPr>
              <a:t> </a:t>
            </a:r>
            <a:r>
              <a:rPr sz="1982" spc="-10">
                <a:latin typeface="Microsoft Sans Serif"/>
                <a:cs typeface="Microsoft Sans Serif"/>
              </a:rPr>
              <a:t>p</a:t>
            </a:r>
            <a:r>
              <a:rPr sz="1982" spc="-238">
                <a:latin typeface="Microsoft Sans Serif"/>
                <a:cs typeface="Microsoft Sans Serif"/>
              </a:rPr>
              <a:t> </a:t>
            </a:r>
            <a:r>
              <a:rPr sz="1982" spc="226">
                <a:latin typeface="Microsoft Sans Serif"/>
                <a:cs typeface="Microsoft Sans Serif"/>
              </a:rPr>
              <a:t>=</a:t>
            </a:r>
            <a:r>
              <a:rPr sz="1982" spc="-10">
                <a:latin typeface="Microsoft Sans Serif"/>
                <a:cs typeface="Microsoft Sans Serif"/>
              </a:rPr>
              <a:t>{</a:t>
            </a:r>
            <a:r>
              <a:rPr sz="1982" spc="-287">
                <a:latin typeface="Microsoft Sans Serif"/>
                <a:cs typeface="Microsoft Sans Serif"/>
              </a:rPr>
              <a:t> </a:t>
            </a:r>
            <a:r>
              <a:rPr sz="1982" spc="-10">
                <a:latin typeface="Microsoft Sans Serif"/>
                <a:cs typeface="Microsoft Sans Serif"/>
              </a:rPr>
              <a:t>1</a:t>
            </a:r>
            <a:r>
              <a:rPr sz="1982" spc="-287">
                <a:latin typeface="Microsoft Sans Serif"/>
                <a:cs typeface="Microsoft Sans Serif"/>
              </a:rPr>
              <a:t> </a:t>
            </a:r>
            <a:r>
              <a:rPr sz="1982" spc="-10">
                <a:latin typeface="Microsoft Sans Serif"/>
                <a:cs typeface="Microsoft Sans Serif"/>
              </a:rPr>
              <a:t>0</a:t>
            </a:r>
            <a:r>
              <a:rPr sz="1982" spc="-40">
                <a:latin typeface="Microsoft Sans Serif"/>
                <a:cs typeface="Microsoft Sans Serif"/>
              </a:rPr>
              <a:t> </a:t>
            </a:r>
            <a:r>
              <a:rPr sz="1982" spc="-10">
                <a:latin typeface="Microsoft Sans Serif"/>
                <a:cs typeface="Microsoft Sans Serif"/>
              </a:rPr>
              <a:t>,</a:t>
            </a:r>
            <a:r>
              <a:rPr sz="1982" spc="-287">
                <a:latin typeface="Microsoft Sans Serif"/>
                <a:cs typeface="Microsoft Sans Serif"/>
              </a:rPr>
              <a:t> </a:t>
            </a:r>
            <a:r>
              <a:rPr sz="1982" spc="226">
                <a:latin typeface="Microsoft Sans Serif"/>
                <a:cs typeface="Microsoft Sans Serif"/>
              </a:rPr>
              <a:t>2</a:t>
            </a:r>
            <a:r>
              <a:rPr sz="1982" spc="-10">
                <a:latin typeface="Microsoft Sans Serif"/>
                <a:cs typeface="Microsoft Sans Serif"/>
              </a:rPr>
              <a:t>0</a:t>
            </a:r>
            <a:r>
              <a:rPr sz="1982" spc="-287">
                <a:latin typeface="Microsoft Sans Serif"/>
                <a:cs typeface="Microsoft Sans Serif"/>
              </a:rPr>
              <a:t> </a:t>
            </a:r>
            <a:r>
              <a:rPr sz="1982" spc="-10">
                <a:latin typeface="Microsoft Sans Serif"/>
                <a:cs typeface="Microsoft Sans Serif"/>
              </a:rPr>
              <a:t>}</a:t>
            </a:r>
            <a:r>
              <a:rPr sz="1982" spc="-287">
                <a:latin typeface="Microsoft Sans Serif"/>
                <a:cs typeface="Microsoft Sans Serif"/>
              </a:rPr>
              <a:t> </a:t>
            </a:r>
            <a:r>
              <a:rPr sz="1982" spc="-10">
                <a:latin typeface="Microsoft Sans Serif"/>
                <a:cs typeface="Microsoft Sans Serif"/>
              </a:rPr>
              <a:t>;</a:t>
            </a:r>
            <a:endParaRPr sz="1982">
              <a:latin typeface="Microsoft Sans Serif"/>
              <a:cs typeface="Microsoft Sans Serif"/>
            </a:endParaRPr>
          </a:p>
          <a:p>
            <a:pPr marL="54110">
              <a:lnSpc>
                <a:spcPts val="2368"/>
              </a:lnSpc>
            </a:pPr>
            <a:r>
              <a:rPr sz="1982" b="1" spc="218">
                <a:solidFill>
                  <a:srgbClr val="0000FF"/>
                </a:solidFill>
                <a:latin typeface="Arial"/>
                <a:cs typeface="Arial"/>
              </a:rPr>
              <a:t>struc</a:t>
            </a:r>
            <a:r>
              <a:rPr sz="1982" b="1" spc="-1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982" b="1">
                <a:solidFill>
                  <a:srgbClr val="0000FF"/>
                </a:solidFill>
                <a:latin typeface="Arial"/>
                <a:cs typeface="Arial"/>
              </a:rPr>
              <a:t>  </a:t>
            </a:r>
            <a:r>
              <a:rPr sz="1982" b="1" spc="3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82" spc="-10">
                <a:latin typeface="Microsoft Sans Serif"/>
                <a:cs typeface="Microsoft Sans Serif"/>
              </a:rPr>
              <a:t>p</a:t>
            </a:r>
            <a:r>
              <a:rPr sz="1982" spc="-258">
                <a:latin typeface="Microsoft Sans Serif"/>
                <a:cs typeface="Microsoft Sans Serif"/>
              </a:rPr>
              <a:t> </a:t>
            </a:r>
            <a:r>
              <a:rPr sz="1982" spc="-10">
                <a:latin typeface="Microsoft Sans Serif"/>
                <a:cs typeface="Microsoft Sans Serif"/>
              </a:rPr>
              <a:t>o</a:t>
            </a:r>
            <a:r>
              <a:rPr sz="1982" spc="-258">
                <a:latin typeface="Microsoft Sans Serif"/>
                <a:cs typeface="Microsoft Sans Serif"/>
              </a:rPr>
              <a:t> </a:t>
            </a:r>
            <a:r>
              <a:rPr sz="1982" spc="-20">
                <a:latin typeface="Microsoft Sans Serif"/>
                <a:cs typeface="Microsoft Sans Serif"/>
              </a:rPr>
              <a:t>i</a:t>
            </a:r>
            <a:r>
              <a:rPr sz="1982" spc="-258">
                <a:latin typeface="Microsoft Sans Serif"/>
                <a:cs typeface="Microsoft Sans Serif"/>
              </a:rPr>
              <a:t> </a:t>
            </a:r>
            <a:r>
              <a:rPr sz="1982" spc="-10">
                <a:latin typeface="Microsoft Sans Serif"/>
                <a:cs typeface="Microsoft Sans Serif"/>
              </a:rPr>
              <a:t>n</a:t>
            </a:r>
            <a:r>
              <a:rPr sz="1982" spc="-258">
                <a:latin typeface="Microsoft Sans Serif"/>
                <a:cs typeface="Microsoft Sans Serif"/>
              </a:rPr>
              <a:t> </a:t>
            </a:r>
            <a:r>
              <a:rPr sz="1982" spc="-10">
                <a:latin typeface="Microsoft Sans Serif"/>
                <a:cs typeface="Microsoft Sans Serif"/>
              </a:rPr>
              <a:t>t</a:t>
            </a:r>
            <a:r>
              <a:rPr sz="1982" spc="-159">
                <a:latin typeface="Microsoft Sans Serif"/>
                <a:cs typeface="Microsoft Sans Serif"/>
              </a:rPr>
              <a:t> </a:t>
            </a:r>
            <a:r>
              <a:rPr sz="1982" spc="-595">
                <a:latin typeface="Lucida Sans Unicode"/>
                <a:cs typeface="Lucida Sans Unicode"/>
              </a:rPr>
              <a:t>∗</a:t>
            </a:r>
            <a:r>
              <a:rPr sz="1982">
                <a:latin typeface="Lucida Sans Unicode"/>
                <a:cs typeface="Lucida Sans Unicode"/>
              </a:rPr>
              <a:t> </a:t>
            </a:r>
            <a:r>
              <a:rPr sz="1982" spc="79">
                <a:latin typeface="Lucida Sans Unicode"/>
                <a:cs typeface="Lucida Sans Unicode"/>
              </a:rPr>
              <a:t> </a:t>
            </a:r>
            <a:r>
              <a:rPr sz="1982" spc="40">
                <a:latin typeface="Microsoft Sans Serif"/>
                <a:cs typeface="Microsoft Sans Serif"/>
              </a:rPr>
              <a:t>p</a:t>
            </a:r>
            <a:r>
              <a:rPr sz="1982" spc="10">
                <a:latin typeface="Microsoft Sans Serif"/>
                <a:cs typeface="Microsoft Sans Serif"/>
              </a:rPr>
              <a:t>p</a:t>
            </a:r>
            <a:r>
              <a:rPr sz="1982" spc="-50">
                <a:latin typeface="Microsoft Sans Serif"/>
                <a:cs typeface="Microsoft Sans Serif"/>
              </a:rPr>
              <a:t>=</a:t>
            </a:r>
            <a:r>
              <a:rPr sz="1982">
                <a:latin typeface="Microsoft Sans Serif"/>
                <a:cs typeface="Microsoft Sans Serif"/>
              </a:rPr>
              <a:t>&amp;</a:t>
            </a:r>
            <a:r>
              <a:rPr sz="1982" spc="-10">
                <a:latin typeface="Microsoft Sans Serif"/>
                <a:cs typeface="Microsoft Sans Serif"/>
              </a:rPr>
              <a:t>p</a:t>
            </a:r>
            <a:r>
              <a:rPr sz="1982" spc="-168">
                <a:latin typeface="Microsoft Sans Serif"/>
                <a:cs typeface="Microsoft Sans Serif"/>
              </a:rPr>
              <a:t> </a:t>
            </a:r>
            <a:r>
              <a:rPr sz="1982" spc="-10">
                <a:latin typeface="Microsoft Sans Serif"/>
                <a:cs typeface="Microsoft Sans Serif"/>
              </a:rPr>
              <a:t>;</a:t>
            </a:r>
            <a:endParaRPr sz="1982">
              <a:latin typeface="Microsoft Sans Serif"/>
              <a:cs typeface="Microsoft Sans Serif"/>
            </a:endParaRPr>
          </a:p>
          <a:p>
            <a:pPr marL="55369">
              <a:lnSpc>
                <a:spcPts val="2368"/>
              </a:lnSpc>
            </a:pPr>
            <a:r>
              <a:rPr sz="1982" spc="-10">
                <a:latin typeface="Microsoft Sans Serif"/>
                <a:cs typeface="Microsoft Sans Serif"/>
              </a:rPr>
              <a:t>(</a:t>
            </a:r>
            <a:r>
              <a:rPr sz="1982" spc="-287">
                <a:latin typeface="Microsoft Sans Serif"/>
                <a:cs typeface="Microsoft Sans Serif"/>
              </a:rPr>
              <a:t> </a:t>
            </a:r>
            <a:r>
              <a:rPr sz="1982" spc="-595">
                <a:latin typeface="Lucida Sans Unicode"/>
                <a:cs typeface="Lucida Sans Unicode"/>
              </a:rPr>
              <a:t>∗</a:t>
            </a:r>
            <a:r>
              <a:rPr sz="1982" spc="-337">
                <a:latin typeface="Lucida Sans Unicode"/>
                <a:cs typeface="Lucida Sans Unicode"/>
              </a:rPr>
              <a:t> </a:t>
            </a:r>
            <a:r>
              <a:rPr sz="1982" spc="40">
                <a:latin typeface="Microsoft Sans Serif"/>
                <a:cs typeface="Microsoft Sans Serif"/>
              </a:rPr>
              <a:t>p</a:t>
            </a:r>
            <a:r>
              <a:rPr sz="1982" spc="-10">
                <a:latin typeface="Microsoft Sans Serif"/>
                <a:cs typeface="Microsoft Sans Serif"/>
              </a:rPr>
              <a:t>p</a:t>
            </a:r>
            <a:r>
              <a:rPr sz="1982" spc="-89">
                <a:latin typeface="Microsoft Sans Serif"/>
                <a:cs typeface="Microsoft Sans Serif"/>
              </a:rPr>
              <a:t> </a:t>
            </a:r>
            <a:r>
              <a:rPr sz="1982" spc="-10">
                <a:latin typeface="Microsoft Sans Serif"/>
                <a:cs typeface="Microsoft Sans Serif"/>
              </a:rPr>
              <a:t>)</a:t>
            </a:r>
            <a:r>
              <a:rPr sz="1982" spc="-149">
                <a:latin typeface="Microsoft Sans Serif"/>
                <a:cs typeface="Microsoft Sans Serif"/>
              </a:rPr>
              <a:t> </a:t>
            </a:r>
            <a:r>
              <a:rPr sz="1982" spc="-10">
                <a:latin typeface="Microsoft Sans Serif"/>
                <a:cs typeface="Microsoft Sans Serif"/>
              </a:rPr>
              <a:t>.</a:t>
            </a:r>
            <a:r>
              <a:rPr sz="1982" spc="-40">
                <a:latin typeface="Microsoft Sans Serif"/>
                <a:cs typeface="Microsoft Sans Serif"/>
              </a:rPr>
              <a:t> </a:t>
            </a:r>
            <a:r>
              <a:rPr sz="1982" spc="-10">
                <a:latin typeface="Microsoft Sans Serif"/>
                <a:cs typeface="Microsoft Sans Serif"/>
              </a:rPr>
              <a:t>x</a:t>
            </a:r>
            <a:r>
              <a:rPr sz="1982">
                <a:latin typeface="Microsoft Sans Serif"/>
                <a:cs typeface="Microsoft Sans Serif"/>
              </a:rPr>
              <a:t> </a:t>
            </a:r>
            <a:r>
              <a:rPr sz="1982" spc="238">
                <a:latin typeface="Microsoft Sans Serif"/>
                <a:cs typeface="Microsoft Sans Serif"/>
              </a:rPr>
              <a:t> </a:t>
            </a:r>
            <a:r>
              <a:rPr sz="1982" spc="-10">
                <a:latin typeface="Microsoft Sans Serif"/>
                <a:cs typeface="Microsoft Sans Serif"/>
              </a:rPr>
              <a:t>=</a:t>
            </a:r>
            <a:r>
              <a:rPr sz="1982">
                <a:latin typeface="Microsoft Sans Serif"/>
                <a:cs typeface="Microsoft Sans Serif"/>
              </a:rPr>
              <a:t>  </a:t>
            </a:r>
            <a:r>
              <a:rPr sz="1982" spc="-178">
                <a:latin typeface="Microsoft Sans Serif"/>
                <a:cs typeface="Microsoft Sans Serif"/>
              </a:rPr>
              <a:t> </a:t>
            </a:r>
            <a:r>
              <a:rPr sz="1982" spc="188">
                <a:latin typeface="Microsoft Sans Serif"/>
                <a:cs typeface="Microsoft Sans Serif"/>
              </a:rPr>
              <a:t>1</a:t>
            </a:r>
            <a:r>
              <a:rPr sz="1982" spc="-10">
                <a:latin typeface="Microsoft Sans Serif"/>
                <a:cs typeface="Microsoft Sans Serif"/>
              </a:rPr>
              <a:t>0</a:t>
            </a:r>
            <a:r>
              <a:rPr sz="1982" spc="-327">
                <a:latin typeface="Microsoft Sans Serif"/>
                <a:cs typeface="Microsoft Sans Serif"/>
              </a:rPr>
              <a:t> </a:t>
            </a:r>
            <a:r>
              <a:rPr sz="1982" spc="-10">
                <a:latin typeface="Microsoft Sans Serif"/>
                <a:cs typeface="Microsoft Sans Serif"/>
              </a:rPr>
              <a:t>;</a:t>
            </a:r>
            <a:r>
              <a:rPr sz="1982">
                <a:latin typeface="Microsoft Sans Serif"/>
                <a:cs typeface="Microsoft Sans Serif"/>
              </a:rPr>
              <a:t>  </a:t>
            </a:r>
            <a:r>
              <a:rPr sz="1982" spc="79">
                <a:latin typeface="Microsoft Sans Serif"/>
                <a:cs typeface="Microsoft Sans Serif"/>
              </a:rPr>
              <a:t> </a:t>
            </a:r>
            <a:r>
              <a:rPr sz="1982" spc="-10">
                <a:solidFill>
                  <a:srgbClr val="B50A0A"/>
                </a:solidFill>
                <a:latin typeface="Microsoft Sans Serif"/>
                <a:cs typeface="Microsoft Sans Serif"/>
              </a:rPr>
              <a:t>/</a:t>
            </a:r>
            <a:r>
              <a:rPr sz="1982" spc="-248">
                <a:solidFill>
                  <a:srgbClr val="B50A0A"/>
                </a:solidFill>
                <a:latin typeface="Microsoft Sans Serif"/>
                <a:cs typeface="Microsoft Sans Serif"/>
              </a:rPr>
              <a:t> </a:t>
            </a:r>
            <a:r>
              <a:rPr sz="1982" spc="-595">
                <a:solidFill>
                  <a:srgbClr val="B50A0A"/>
                </a:solidFill>
                <a:latin typeface="Lucida Sans Unicode"/>
                <a:cs typeface="Lucida Sans Unicode"/>
              </a:rPr>
              <a:t>∗</a:t>
            </a:r>
            <a:r>
              <a:rPr sz="1982" spc="-248">
                <a:solidFill>
                  <a:srgbClr val="B50A0A"/>
                </a:solidFill>
                <a:latin typeface="Lucida Sans Unicode"/>
                <a:cs typeface="Lucida Sans Unicode"/>
              </a:rPr>
              <a:t> </a:t>
            </a:r>
            <a:r>
              <a:rPr sz="1982" spc="89">
                <a:solidFill>
                  <a:srgbClr val="B50A0A"/>
                </a:solidFill>
                <a:latin typeface="Microsoft Sans Serif"/>
                <a:cs typeface="Microsoft Sans Serif"/>
              </a:rPr>
              <a:t>change</a:t>
            </a:r>
            <a:r>
              <a:rPr sz="1982" spc="-10">
                <a:solidFill>
                  <a:srgbClr val="B50A0A"/>
                </a:solidFill>
                <a:latin typeface="Microsoft Sans Serif"/>
                <a:cs typeface="Microsoft Sans Serif"/>
              </a:rPr>
              <a:t>s</a:t>
            </a:r>
            <a:r>
              <a:rPr sz="1982">
                <a:solidFill>
                  <a:srgbClr val="B50A0A"/>
                </a:solidFill>
                <a:latin typeface="Microsoft Sans Serif"/>
                <a:cs typeface="Microsoft Sans Serif"/>
              </a:rPr>
              <a:t>  </a:t>
            </a:r>
            <a:r>
              <a:rPr sz="1982" spc="-248">
                <a:solidFill>
                  <a:srgbClr val="B50A0A"/>
                </a:solidFill>
                <a:latin typeface="Microsoft Sans Serif"/>
                <a:cs typeface="Microsoft Sans Serif"/>
              </a:rPr>
              <a:t> </a:t>
            </a:r>
            <a:r>
              <a:rPr sz="1982" spc="-10">
                <a:solidFill>
                  <a:srgbClr val="B50A0A"/>
                </a:solidFill>
                <a:latin typeface="Microsoft Sans Serif"/>
                <a:cs typeface="Microsoft Sans Serif"/>
              </a:rPr>
              <a:t>p</a:t>
            </a:r>
            <a:r>
              <a:rPr sz="1982" spc="-168">
                <a:solidFill>
                  <a:srgbClr val="B50A0A"/>
                </a:solidFill>
                <a:latin typeface="Microsoft Sans Serif"/>
                <a:cs typeface="Microsoft Sans Serif"/>
              </a:rPr>
              <a:t> </a:t>
            </a:r>
            <a:r>
              <a:rPr sz="1982" spc="-10">
                <a:solidFill>
                  <a:srgbClr val="B50A0A"/>
                </a:solidFill>
                <a:latin typeface="Microsoft Sans Serif"/>
                <a:cs typeface="Microsoft Sans Serif"/>
              </a:rPr>
              <a:t>.</a:t>
            </a:r>
            <a:r>
              <a:rPr sz="1982" spc="-119">
                <a:solidFill>
                  <a:srgbClr val="B50A0A"/>
                </a:solidFill>
                <a:latin typeface="Microsoft Sans Serif"/>
                <a:cs typeface="Microsoft Sans Serif"/>
              </a:rPr>
              <a:t> </a:t>
            </a:r>
            <a:r>
              <a:rPr sz="1982" spc="-10">
                <a:solidFill>
                  <a:srgbClr val="B50A0A"/>
                </a:solidFill>
                <a:latin typeface="Microsoft Sans Serif"/>
                <a:cs typeface="Microsoft Sans Serif"/>
              </a:rPr>
              <a:t>x</a:t>
            </a:r>
            <a:r>
              <a:rPr sz="1982" spc="-159">
                <a:solidFill>
                  <a:srgbClr val="B50A0A"/>
                </a:solidFill>
                <a:latin typeface="Microsoft Sans Serif"/>
                <a:cs typeface="Microsoft Sans Serif"/>
              </a:rPr>
              <a:t> </a:t>
            </a:r>
            <a:r>
              <a:rPr sz="1982" spc="-595">
                <a:solidFill>
                  <a:srgbClr val="B50A0A"/>
                </a:solidFill>
                <a:latin typeface="Lucida Sans Unicode"/>
                <a:cs typeface="Lucida Sans Unicode"/>
              </a:rPr>
              <a:t>∗</a:t>
            </a:r>
            <a:r>
              <a:rPr sz="1982" spc="-357">
                <a:solidFill>
                  <a:srgbClr val="B50A0A"/>
                </a:solidFill>
                <a:latin typeface="Lucida Sans Unicode"/>
                <a:cs typeface="Lucida Sans Unicode"/>
              </a:rPr>
              <a:t> </a:t>
            </a:r>
            <a:r>
              <a:rPr sz="1982" spc="-10">
                <a:solidFill>
                  <a:srgbClr val="B50A0A"/>
                </a:solidFill>
                <a:latin typeface="Microsoft Sans Serif"/>
                <a:cs typeface="Microsoft Sans Serif"/>
              </a:rPr>
              <a:t>/</a:t>
            </a:r>
            <a:endParaRPr sz="1982">
              <a:latin typeface="Microsoft Sans Serif"/>
              <a:cs typeface="Microsoft Sans Serif"/>
            </a:endParaRPr>
          </a:p>
          <a:p>
            <a:pPr marL="60402">
              <a:lnSpc>
                <a:spcPts val="2378"/>
              </a:lnSpc>
            </a:pPr>
            <a:r>
              <a:rPr sz="1982" b="1" spc="-1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982" b="1" spc="-268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82" b="1" spc="-1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982" b="1" spc="-268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82" b="1" spc="-1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982" b="1">
                <a:solidFill>
                  <a:srgbClr val="0000FF"/>
                </a:solidFill>
                <a:latin typeface="Arial"/>
                <a:cs typeface="Arial"/>
              </a:rPr>
              <a:t>  </a:t>
            </a:r>
            <a:r>
              <a:rPr sz="1982" b="1" spc="-89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82" spc="99">
                <a:latin typeface="Microsoft Sans Serif"/>
                <a:cs typeface="Microsoft Sans Serif"/>
              </a:rPr>
              <a:t>y</a:t>
            </a:r>
            <a:r>
              <a:rPr sz="1982" spc="-10">
                <a:latin typeface="Microsoft Sans Serif"/>
                <a:cs typeface="Microsoft Sans Serif"/>
              </a:rPr>
              <a:t>=</a:t>
            </a:r>
            <a:r>
              <a:rPr sz="1982">
                <a:latin typeface="Microsoft Sans Serif"/>
                <a:cs typeface="Microsoft Sans Serif"/>
              </a:rPr>
              <a:t>  </a:t>
            </a:r>
            <a:r>
              <a:rPr sz="1982" spc="-139">
                <a:latin typeface="Microsoft Sans Serif"/>
                <a:cs typeface="Microsoft Sans Serif"/>
              </a:rPr>
              <a:t> </a:t>
            </a:r>
            <a:r>
              <a:rPr sz="1982" spc="-10">
                <a:latin typeface="Microsoft Sans Serif"/>
                <a:cs typeface="Microsoft Sans Serif"/>
              </a:rPr>
              <a:t>(</a:t>
            </a:r>
            <a:r>
              <a:rPr sz="1982" spc="-287">
                <a:latin typeface="Microsoft Sans Serif"/>
                <a:cs typeface="Microsoft Sans Serif"/>
              </a:rPr>
              <a:t> </a:t>
            </a:r>
            <a:r>
              <a:rPr sz="1982" spc="-595">
                <a:latin typeface="Lucida Sans Unicode"/>
                <a:cs typeface="Lucida Sans Unicode"/>
              </a:rPr>
              <a:t>∗</a:t>
            </a:r>
            <a:r>
              <a:rPr sz="1982" spc="-337">
                <a:latin typeface="Lucida Sans Unicode"/>
                <a:cs typeface="Lucida Sans Unicode"/>
              </a:rPr>
              <a:t> </a:t>
            </a:r>
            <a:r>
              <a:rPr sz="1982" spc="40">
                <a:latin typeface="Microsoft Sans Serif"/>
                <a:cs typeface="Microsoft Sans Serif"/>
              </a:rPr>
              <a:t>p</a:t>
            </a:r>
            <a:r>
              <a:rPr sz="1982" spc="-10">
                <a:latin typeface="Microsoft Sans Serif"/>
                <a:cs typeface="Microsoft Sans Serif"/>
              </a:rPr>
              <a:t>p</a:t>
            </a:r>
            <a:r>
              <a:rPr sz="1982" spc="-89">
                <a:latin typeface="Microsoft Sans Serif"/>
                <a:cs typeface="Microsoft Sans Serif"/>
              </a:rPr>
              <a:t> </a:t>
            </a:r>
            <a:r>
              <a:rPr sz="1982" spc="-10">
                <a:latin typeface="Microsoft Sans Serif"/>
                <a:cs typeface="Microsoft Sans Serif"/>
              </a:rPr>
              <a:t>)</a:t>
            </a:r>
            <a:r>
              <a:rPr sz="1982" spc="-149">
                <a:latin typeface="Microsoft Sans Serif"/>
                <a:cs typeface="Microsoft Sans Serif"/>
              </a:rPr>
              <a:t> </a:t>
            </a:r>
            <a:r>
              <a:rPr sz="1982" spc="-10">
                <a:latin typeface="Microsoft Sans Serif"/>
                <a:cs typeface="Microsoft Sans Serif"/>
              </a:rPr>
              <a:t>.</a:t>
            </a:r>
            <a:r>
              <a:rPr sz="1982" spc="-40">
                <a:latin typeface="Microsoft Sans Serif"/>
                <a:cs typeface="Microsoft Sans Serif"/>
              </a:rPr>
              <a:t> </a:t>
            </a:r>
            <a:r>
              <a:rPr sz="1982" spc="-10">
                <a:latin typeface="Microsoft Sans Serif"/>
                <a:cs typeface="Microsoft Sans Serif"/>
              </a:rPr>
              <a:t>y</a:t>
            </a:r>
            <a:r>
              <a:rPr sz="1982" spc="-119">
                <a:latin typeface="Microsoft Sans Serif"/>
                <a:cs typeface="Microsoft Sans Serif"/>
              </a:rPr>
              <a:t> </a:t>
            </a:r>
            <a:r>
              <a:rPr sz="1982" spc="-10">
                <a:latin typeface="Microsoft Sans Serif"/>
                <a:cs typeface="Microsoft Sans Serif"/>
              </a:rPr>
              <a:t>;</a:t>
            </a:r>
            <a:r>
              <a:rPr sz="1982">
                <a:latin typeface="Microsoft Sans Serif"/>
                <a:cs typeface="Microsoft Sans Serif"/>
              </a:rPr>
              <a:t>  </a:t>
            </a:r>
            <a:r>
              <a:rPr sz="1982" spc="198">
                <a:latin typeface="Microsoft Sans Serif"/>
                <a:cs typeface="Microsoft Sans Serif"/>
              </a:rPr>
              <a:t> </a:t>
            </a:r>
            <a:r>
              <a:rPr sz="1982" spc="-10">
                <a:solidFill>
                  <a:srgbClr val="B50A0A"/>
                </a:solidFill>
                <a:latin typeface="Microsoft Sans Serif"/>
                <a:cs typeface="Microsoft Sans Serif"/>
              </a:rPr>
              <a:t>/</a:t>
            </a:r>
            <a:r>
              <a:rPr sz="1982" spc="-258">
                <a:solidFill>
                  <a:srgbClr val="B50A0A"/>
                </a:solidFill>
                <a:latin typeface="Microsoft Sans Serif"/>
                <a:cs typeface="Microsoft Sans Serif"/>
              </a:rPr>
              <a:t> </a:t>
            </a:r>
            <a:r>
              <a:rPr sz="1982" spc="-595">
                <a:solidFill>
                  <a:srgbClr val="B50A0A"/>
                </a:solidFill>
                <a:latin typeface="Lucida Sans Unicode"/>
                <a:cs typeface="Lucida Sans Unicode"/>
              </a:rPr>
              <a:t>∗</a:t>
            </a:r>
            <a:r>
              <a:rPr sz="1982" spc="-377">
                <a:solidFill>
                  <a:srgbClr val="B50A0A"/>
                </a:solidFill>
                <a:latin typeface="Lucida Sans Unicode"/>
                <a:cs typeface="Lucida Sans Unicode"/>
              </a:rPr>
              <a:t> </a:t>
            </a:r>
            <a:r>
              <a:rPr sz="1982" spc="-30">
                <a:solidFill>
                  <a:srgbClr val="B50A0A"/>
                </a:solidFill>
                <a:latin typeface="Microsoft Sans Serif"/>
                <a:cs typeface="Microsoft Sans Serif"/>
              </a:rPr>
              <a:t>sam</a:t>
            </a:r>
            <a:r>
              <a:rPr sz="1982" spc="-10">
                <a:solidFill>
                  <a:srgbClr val="B50A0A"/>
                </a:solidFill>
                <a:latin typeface="Microsoft Sans Serif"/>
                <a:cs typeface="Microsoft Sans Serif"/>
              </a:rPr>
              <a:t>e</a:t>
            </a:r>
            <a:r>
              <a:rPr sz="1982">
                <a:solidFill>
                  <a:srgbClr val="B50A0A"/>
                </a:solidFill>
                <a:latin typeface="Microsoft Sans Serif"/>
                <a:cs typeface="Microsoft Sans Serif"/>
              </a:rPr>
              <a:t> </a:t>
            </a:r>
            <a:r>
              <a:rPr sz="1982" spc="208">
                <a:solidFill>
                  <a:srgbClr val="B50A0A"/>
                </a:solidFill>
                <a:latin typeface="Microsoft Sans Serif"/>
                <a:cs typeface="Microsoft Sans Serif"/>
              </a:rPr>
              <a:t> </a:t>
            </a:r>
            <a:r>
              <a:rPr sz="1982" spc="79">
                <a:solidFill>
                  <a:srgbClr val="B50A0A"/>
                </a:solidFill>
                <a:latin typeface="Microsoft Sans Serif"/>
                <a:cs typeface="Microsoft Sans Serif"/>
              </a:rPr>
              <a:t>a</a:t>
            </a:r>
            <a:r>
              <a:rPr sz="1982" spc="-10">
                <a:solidFill>
                  <a:srgbClr val="B50A0A"/>
                </a:solidFill>
                <a:latin typeface="Microsoft Sans Serif"/>
                <a:cs typeface="Microsoft Sans Serif"/>
              </a:rPr>
              <a:t>s</a:t>
            </a:r>
            <a:r>
              <a:rPr sz="1982">
                <a:solidFill>
                  <a:srgbClr val="B50A0A"/>
                </a:solidFill>
                <a:latin typeface="Microsoft Sans Serif"/>
                <a:cs typeface="Microsoft Sans Serif"/>
              </a:rPr>
              <a:t>  </a:t>
            </a:r>
            <a:r>
              <a:rPr sz="1982" spc="-208">
                <a:solidFill>
                  <a:srgbClr val="B50A0A"/>
                </a:solidFill>
                <a:latin typeface="Microsoft Sans Serif"/>
                <a:cs typeface="Microsoft Sans Serif"/>
              </a:rPr>
              <a:t> </a:t>
            </a:r>
            <a:r>
              <a:rPr sz="1982" spc="99">
                <a:solidFill>
                  <a:srgbClr val="B50A0A"/>
                </a:solidFill>
                <a:latin typeface="Microsoft Sans Serif"/>
                <a:cs typeface="Microsoft Sans Serif"/>
              </a:rPr>
              <a:t>y</a:t>
            </a:r>
            <a:r>
              <a:rPr sz="1982" spc="40">
                <a:solidFill>
                  <a:srgbClr val="B50A0A"/>
                </a:solidFill>
                <a:latin typeface="Microsoft Sans Serif"/>
                <a:cs typeface="Microsoft Sans Serif"/>
              </a:rPr>
              <a:t>=</a:t>
            </a:r>
            <a:r>
              <a:rPr sz="1982" spc="-10">
                <a:solidFill>
                  <a:srgbClr val="B50A0A"/>
                </a:solidFill>
                <a:latin typeface="Microsoft Sans Serif"/>
                <a:cs typeface="Microsoft Sans Serif"/>
              </a:rPr>
              <a:t>p</a:t>
            </a:r>
            <a:r>
              <a:rPr sz="1982" spc="-168">
                <a:solidFill>
                  <a:srgbClr val="B50A0A"/>
                </a:solidFill>
                <a:latin typeface="Microsoft Sans Serif"/>
                <a:cs typeface="Microsoft Sans Serif"/>
              </a:rPr>
              <a:t> </a:t>
            </a:r>
            <a:r>
              <a:rPr sz="1982" spc="-10">
                <a:solidFill>
                  <a:srgbClr val="B50A0A"/>
                </a:solidFill>
                <a:latin typeface="Microsoft Sans Serif"/>
                <a:cs typeface="Microsoft Sans Serif"/>
              </a:rPr>
              <a:t>.</a:t>
            </a:r>
            <a:r>
              <a:rPr sz="1982" spc="-119">
                <a:solidFill>
                  <a:srgbClr val="B50A0A"/>
                </a:solidFill>
                <a:latin typeface="Microsoft Sans Serif"/>
                <a:cs typeface="Microsoft Sans Serif"/>
              </a:rPr>
              <a:t> </a:t>
            </a:r>
            <a:r>
              <a:rPr sz="1982" spc="-10">
                <a:solidFill>
                  <a:srgbClr val="B50A0A"/>
                </a:solidFill>
                <a:latin typeface="Microsoft Sans Serif"/>
                <a:cs typeface="Microsoft Sans Serif"/>
              </a:rPr>
              <a:t>y</a:t>
            </a:r>
            <a:r>
              <a:rPr sz="1982" spc="-159">
                <a:solidFill>
                  <a:srgbClr val="B50A0A"/>
                </a:solidFill>
                <a:latin typeface="Microsoft Sans Serif"/>
                <a:cs typeface="Microsoft Sans Serif"/>
              </a:rPr>
              <a:t> </a:t>
            </a:r>
            <a:r>
              <a:rPr sz="1982" spc="-595">
                <a:solidFill>
                  <a:srgbClr val="B50A0A"/>
                </a:solidFill>
                <a:latin typeface="Lucida Sans Unicode"/>
                <a:cs typeface="Lucida Sans Unicode"/>
              </a:rPr>
              <a:t>∗</a:t>
            </a:r>
            <a:r>
              <a:rPr sz="1982" spc="-357">
                <a:solidFill>
                  <a:srgbClr val="B50A0A"/>
                </a:solidFill>
                <a:latin typeface="Lucida Sans Unicode"/>
                <a:cs typeface="Lucida Sans Unicode"/>
              </a:rPr>
              <a:t> </a:t>
            </a:r>
            <a:r>
              <a:rPr sz="1982" spc="-10">
                <a:solidFill>
                  <a:srgbClr val="B50A0A"/>
                </a:solidFill>
                <a:latin typeface="Microsoft Sans Serif"/>
                <a:cs typeface="Microsoft Sans Serif"/>
              </a:rPr>
              <a:t>/</a:t>
            </a:r>
            <a:endParaRPr sz="1982">
              <a:latin typeface="Microsoft Sans Serif"/>
              <a:cs typeface="Microsoft Sans Serif"/>
            </a:endParaRPr>
          </a:p>
          <a:p>
            <a:pPr marL="25168">
              <a:spcBef>
                <a:spcPts val="1298"/>
              </a:spcBef>
            </a:pPr>
            <a:r>
              <a:rPr sz="2180" spc="-20">
                <a:solidFill>
                  <a:schemeClr val="accent2">
                    <a:lumMod val="75000"/>
                  </a:schemeClr>
                </a:solidFill>
                <a:latin typeface="Microsoft Sans Serif"/>
                <a:cs typeface="Microsoft Sans Serif"/>
              </a:rPr>
              <a:t>w</a:t>
            </a:r>
            <a:r>
              <a:rPr sz="2180" spc="-89">
                <a:solidFill>
                  <a:schemeClr val="accent2">
                    <a:lumMod val="75000"/>
                  </a:schemeClr>
                </a:solidFill>
                <a:latin typeface="Microsoft Sans Serif"/>
                <a:cs typeface="Microsoft Sans Serif"/>
              </a:rPr>
              <a:t>h</a:t>
            </a:r>
            <a:r>
              <a:rPr sz="2180" spc="-10">
                <a:solidFill>
                  <a:schemeClr val="accent2">
                    <a:lumMod val="75000"/>
                  </a:schemeClr>
                </a:solidFill>
                <a:latin typeface="Microsoft Sans Serif"/>
                <a:cs typeface="Microsoft Sans Serif"/>
              </a:rPr>
              <a:t>y</a:t>
            </a:r>
            <a:r>
              <a:rPr sz="2180" spc="20">
                <a:solidFill>
                  <a:schemeClr val="accent2">
                    <a:lumMod val="75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2180" spc="-20">
                <a:solidFill>
                  <a:schemeClr val="accent2">
                    <a:lumMod val="75000"/>
                  </a:schemeClr>
                </a:solidFill>
                <a:latin typeface="Microsoft Sans Serif"/>
                <a:cs typeface="Microsoft Sans Serif"/>
              </a:rPr>
              <a:t>is</a:t>
            </a:r>
            <a:r>
              <a:rPr sz="2180" spc="20">
                <a:solidFill>
                  <a:schemeClr val="accent2">
                    <a:lumMod val="75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2180" spc="-10">
                <a:solidFill>
                  <a:schemeClr val="accent2">
                    <a:lumMod val="75000"/>
                  </a:schemeClr>
                </a:solidFill>
                <a:latin typeface="Microsoft Sans Serif"/>
                <a:cs typeface="Microsoft Sans Serif"/>
              </a:rPr>
              <a:t>the</a:t>
            </a:r>
            <a:r>
              <a:rPr sz="2180" spc="20">
                <a:solidFill>
                  <a:schemeClr val="accent2">
                    <a:lumMod val="75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2180" spc="-20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</a:rPr>
              <a:t>()</a:t>
            </a:r>
            <a:r>
              <a:rPr sz="2180" spc="-713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</a:rPr>
              <a:t> </a:t>
            </a:r>
            <a:r>
              <a:rPr sz="2180" spc="-20">
                <a:solidFill>
                  <a:schemeClr val="accent2">
                    <a:lumMod val="75000"/>
                  </a:schemeClr>
                </a:solidFill>
                <a:latin typeface="Microsoft Sans Serif"/>
                <a:cs typeface="Microsoft Sans Serif"/>
              </a:rPr>
              <a:t>required?</a:t>
            </a:r>
            <a:endParaRPr sz="2180">
              <a:solidFill>
                <a:schemeClr val="accent2">
                  <a:lumMod val="75000"/>
                </a:schemeClr>
              </a:solidFill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4275086" y="3276263"/>
            <a:ext cx="189229" cy="15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60"/>
              </a:spcBef>
            </a:pPr>
            <a:fld id="{81D60167-4931-47E6-BA6A-407CBD079E47}" type="slidenum">
              <a:rPr lang="en-US" spc="-5" smtClean="0"/>
              <a:pPr marL="38100">
                <a:spcBef>
                  <a:spcPts val="60"/>
                </a:spcBef>
              </a:pPr>
              <a:t>7</a:t>
            </a:fld>
            <a:endParaRPr spc="-1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08F36FB-31F7-D011-B819-EBFEEB1D7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Link Lists and Structures</a:t>
            </a:r>
          </a:p>
        </p:txBody>
      </p:sp>
      <p:sp>
        <p:nvSpPr>
          <p:cNvPr id="10" name="Slide Number Placeholder 12">
            <a:extLst>
              <a:ext uri="{FF2B5EF4-FFF2-40B4-BE49-F238E27FC236}">
                <a16:creationId xmlns:a16="http://schemas.microsoft.com/office/drawing/2014/main" id="{A94B5538-BE90-EE82-2984-318CB4E95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1364" y="6465342"/>
            <a:ext cx="2743200" cy="365125"/>
          </a:xfrm>
        </p:spPr>
        <p:txBody>
          <a:bodyPr/>
          <a:lstStyle/>
          <a:p>
            <a:fld id="{80B3F240-1256-4E56-B6D7-F3DD5D13EF0A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9906" y="203342"/>
            <a:ext cx="6890359" cy="649860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268"/>
              </a:spcBef>
            </a:pPr>
            <a:r>
              <a:rPr spc="20"/>
              <a:t>Arrays</a:t>
            </a:r>
            <a:r>
              <a:rPr spc="-50"/>
              <a:t> </a:t>
            </a:r>
            <a:r>
              <a:rPr spc="30"/>
              <a:t>of</a:t>
            </a:r>
            <a:r>
              <a:rPr spc="-40"/>
              <a:t> </a:t>
            </a:r>
            <a:r>
              <a:rPr spc="30"/>
              <a:t>structures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9906" y="922142"/>
            <a:ext cx="9535119" cy="4254947"/>
          </a:xfrm>
          <a:prstGeom prst="rect">
            <a:avLst/>
          </a:prstGeom>
        </p:spPr>
        <p:txBody>
          <a:bodyPr vert="horz" wrap="square" lIns="0" tIns="109474" rIns="0" bIns="0" rtlCol="0">
            <a:spAutoFit/>
          </a:bodyPr>
          <a:lstStyle/>
          <a:p>
            <a:pPr marL="286911" indent="-263001">
              <a:lnSpc>
                <a:spcPct val="150000"/>
              </a:lnSpc>
              <a:spcBef>
                <a:spcPts val="860"/>
              </a:spcBef>
              <a:buSzPct val="90909"/>
              <a:buFont typeface="Lucida Sans Unicode"/>
              <a:buChar char="•"/>
              <a:tabLst>
                <a:tab pos="288169" algn="l"/>
              </a:tabLst>
            </a:pPr>
            <a:r>
              <a:rPr sz="2800" spc="-20">
                <a:latin typeface="Arial" panose="020B0604020202020204" pitchFamily="34" charset="0"/>
                <a:cs typeface="Arial" panose="020B0604020202020204" pitchFamily="34" charset="0"/>
              </a:rPr>
              <a:t>Decla</a:t>
            </a:r>
            <a:r>
              <a:rPr sz="2800" spc="2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800" spc="-20">
                <a:latin typeface="Arial" panose="020B0604020202020204" pitchFamily="34" charset="0"/>
                <a:cs typeface="Arial" panose="020B0604020202020204" pitchFamily="34" charset="0"/>
              </a:rPr>
              <a:t>ing</a:t>
            </a:r>
            <a:r>
              <a:rPr sz="2800" spc="2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>
                <a:latin typeface="Arial" panose="020B0604020202020204" pitchFamily="34" charset="0"/>
                <a:cs typeface="Arial" panose="020B0604020202020204" pitchFamily="34" charset="0"/>
              </a:rPr>
              <a:t>ar</a:t>
            </a:r>
            <a:r>
              <a:rPr sz="2800" spc="-4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800" spc="-89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800" spc="-10">
                <a:latin typeface="Arial" panose="020B0604020202020204" pitchFamily="34" charset="0"/>
                <a:cs typeface="Arial" panose="020B0604020202020204" pitchFamily="34" charset="0"/>
              </a:rPr>
              <a:t>ys</a:t>
            </a:r>
            <a:r>
              <a:rPr sz="2800" spc="2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2800" spc="2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>
                <a:latin typeface="Arial" panose="020B0604020202020204" pitchFamily="34" charset="0"/>
                <a:cs typeface="Arial" panose="020B0604020202020204" pitchFamily="34" charset="0"/>
              </a:rPr>
              <a:t>int:</a:t>
            </a:r>
            <a:r>
              <a:rPr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297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-1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sz="28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-89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sz="2800" spc="-277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>
                <a:latin typeface="Arial" panose="020B0604020202020204" pitchFamily="34" charset="0"/>
                <a:cs typeface="Arial" panose="020B0604020202020204" pitchFamily="34" charset="0"/>
              </a:rPr>
              <a:t>[10];</a:t>
            </a:r>
            <a:endParaRPr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6911" indent="-263001">
              <a:lnSpc>
                <a:spcPct val="150000"/>
              </a:lnSpc>
              <a:spcBef>
                <a:spcPts val="662"/>
              </a:spcBef>
              <a:buSzPct val="90909"/>
              <a:buFont typeface="Lucida Sans Unicode"/>
              <a:buChar char="•"/>
              <a:tabLst>
                <a:tab pos="288169" algn="l"/>
              </a:tabLst>
            </a:pPr>
            <a:r>
              <a:rPr sz="2800" spc="-10">
                <a:latin typeface="Arial" panose="020B0604020202020204" pitchFamily="34" charset="0"/>
                <a:cs typeface="Arial" panose="020B0604020202020204" pitchFamily="34" charset="0"/>
              </a:rPr>
              <a:t>Declaring</a:t>
            </a:r>
            <a:r>
              <a:rPr sz="2800" spc="2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30">
                <a:latin typeface="Arial" panose="020B0604020202020204" pitchFamily="34" charset="0"/>
                <a:cs typeface="Arial" panose="020B0604020202020204" pitchFamily="34" charset="0"/>
              </a:rPr>
              <a:t>arrays</a:t>
            </a:r>
            <a:r>
              <a:rPr sz="2800" spc="2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2800" spc="2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>
                <a:latin typeface="Arial" panose="020B0604020202020204" pitchFamily="34" charset="0"/>
                <a:cs typeface="Arial" panose="020B0604020202020204" pitchFamily="34" charset="0"/>
              </a:rPr>
              <a:t>structure:</a:t>
            </a:r>
            <a:r>
              <a:rPr sz="2800" spc="159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-1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sz="2800" b="1" spc="268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>
                <a:latin typeface="Arial" panose="020B0604020202020204" pitchFamily="34" charset="0"/>
                <a:cs typeface="Arial" panose="020B0604020202020204" pitchFamily="34" charset="0"/>
              </a:rPr>
              <a:t>point</a:t>
            </a:r>
            <a:r>
              <a:rPr sz="2800" spc="436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20">
                <a:latin typeface="Arial" panose="020B0604020202020204" pitchFamily="34" charset="0"/>
                <a:cs typeface="Arial" panose="020B0604020202020204" pitchFamily="34" charset="0"/>
              </a:rPr>
              <a:t>p[10];</a:t>
            </a:r>
            <a:endParaRPr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6911" indent="-263001">
              <a:lnSpc>
                <a:spcPct val="150000"/>
              </a:lnSpc>
              <a:spcBef>
                <a:spcPts val="654"/>
              </a:spcBef>
              <a:buSzPct val="90909"/>
              <a:buFont typeface="Lucida Sans Unicode"/>
              <a:buChar char="•"/>
              <a:tabLst>
                <a:tab pos="288169" algn="l"/>
              </a:tabLst>
            </a:pPr>
            <a:r>
              <a:rPr sz="2800" spc="-20">
                <a:latin typeface="Arial" panose="020B0604020202020204" pitchFamily="34" charset="0"/>
                <a:cs typeface="Arial" panose="020B0604020202020204" pitchFamily="34" charset="0"/>
              </a:rPr>
              <a:t>Initializing</a:t>
            </a:r>
            <a:r>
              <a:rPr sz="2800" spc="2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30">
                <a:latin typeface="Arial" panose="020B0604020202020204" pitchFamily="34" charset="0"/>
                <a:cs typeface="Arial" panose="020B0604020202020204" pitchFamily="34" charset="0"/>
              </a:rPr>
              <a:t>arrays</a:t>
            </a:r>
            <a:r>
              <a:rPr sz="2800" spc="3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2800" spc="3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>
                <a:latin typeface="Arial" panose="020B0604020202020204" pitchFamily="34" charset="0"/>
                <a:cs typeface="Arial" panose="020B0604020202020204" pitchFamily="34" charset="0"/>
              </a:rPr>
              <a:t>int:</a:t>
            </a:r>
            <a:r>
              <a:rPr sz="2800" spc="297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-1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sz="2800" b="1" spc="476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sz="2800" spc="-198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>
                <a:latin typeface="Arial" panose="020B0604020202020204" pitchFamily="34" charset="0"/>
                <a:cs typeface="Arial" panose="020B0604020202020204" pitchFamily="34" charset="0"/>
              </a:rPr>
              <a:t>[4]={0,20,10,2};</a:t>
            </a:r>
            <a:endParaRPr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6911" indent="-263001">
              <a:lnSpc>
                <a:spcPct val="150000"/>
              </a:lnSpc>
              <a:spcBef>
                <a:spcPts val="664"/>
              </a:spcBef>
              <a:buSzPct val="90909"/>
              <a:buFont typeface="Lucida Sans Unicode"/>
              <a:buChar char="•"/>
              <a:tabLst>
                <a:tab pos="288169" algn="l"/>
              </a:tabLst>
            </a:pPr>
            <a:r>
              <a:rPr sz="2800" spc="-20">
                <a:latin typeface="Arial" panose="020B0604020202020204" pitchFamily="34" charset="0"/>
                <a:cs typeface="Arial" panose="020B0604020202020204" pitchFamily="34" charset="0"/>
              </a:rPr>
              <a:t>Initializing</a:t>
            </a:r>
            <a:r>
              <a:rPr sz="2800" spc="1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30">
                <a:latin typeface="Arial" panose="020B0604020202020204" pitchFamily="34" charset="0"/>
                <a:cs typeface="Arial" panose="020B0604020202020204" pitchFamily="34" charset="0"/>
              </a:rPr>
              <a:t>arrays</a:t>
            </a:r>
            <a:r>
              <a:rPr sz="2800" spc="2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2800" spc="1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>
                <a:latin typeface="Arial" panose="020B0604020202020204" pitchFamily="34" charset="0"/>
                <a:cs typeface="Arial" panose="020B0604020202020204" pitchFamily="34" charset="0"/>
              </a:rPr>
              <a:t>structure:</a:t>
            </a:r>
            <a:endParaRPr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6911">
              <a:lnSpc>
                <a:spcPct val="150000"/>
              </a:lnSpc>
              <a:spcBef>
                <a:spcPts val="268"/>
              </a:spcBef>
            </a:pPr>
            <a:r>
              <a:rPr sz="2800" b="1" spc="-1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sz="2800" b="1" spc="248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>
                <a:latin typeface="Arial" panose="020B0604020202020204" pitchFamily="34" charset="0"/>
                <a:cs typeface="Arial" panose="020B0604020202020204" pitchFamily="34" charset="0"/>
              </a:rPr>
              <a:t>point</a:t>
            </a:r>
            <a:r>
              <a:rPr sz="2800" spc="426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>
                <a:latin typeface="Arial" panose="020B0604020202020204" pitchFamily="34" charset="0"/>
                <a:cs typeface="Arial" panose="020B0604020202020204" pitchFamily="34" charset="0"/>
              </a:rPr>
              <a:t>p[3]={0,1,10,20,30,12};</a:t>
            </a:r>
          </a:p>
          <a:p>
            <a:pPr marL="286911">
              <a:lnSpc>
                <a:spcPct val="150000"/>
              </a:lnSpc>
              <a:spcBef>
                <a:spcPts val="307"/>
              </a:spcBef>
            </a:pPr>
            <a:r>
              <a:rPr sz="2800" b="1" spc="-1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sz="2800" b="1" spc="268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>
                <a:latin typeface="Arial" panose="020B0604020202020204" pitchFamily="34" charset="0"/>
                <a:cs typeface="Arial" panose="020B0604020202020204" pitchFamily="34" charset="0"/>
              </a:rPr>
              <a:t>point</a:t>
            </a:r>
            <a:r>
              <a:rPr sz="2800" spc="454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800" spc="367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>
                <a:latin typeface="Arial" panose="020B0604020202020204" pitchFamily="34" charset="0"/>
                <a:cs typeface="Arial" panose="020B0604020202020204" pitchFamily="34" charset="0"/>
              </a:rPr>
              <a:t>[3]={{0,1},{10,20},{30,12}};</a:t>
            </a:r>
            <a:endParaRPr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4275086" y="3276263"/>
            <a:ext cx="189229" cy="15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60"/>
              </a:spcBef>
            </a:pPr>
            <a:fld id="{81D60167-4931-47E6-BA6A-407CBD079E47}" type="slidenum">
              <a:rPr lang="en-US" spc="-5" smtClean="0"/>
              <a:pPr marL="38100">
                <a:spcBef>
                  <a:spcPts val="60"/>
                </a:spcBef>
              </a:pPr>
              <a:t>8</a:t>
            </a:fld>
            <a:endParaRPr spc="-1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ADC91-321A-F494-0F18-F98CEF2DD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Link Lists and Structures</a:t>
            </a:r>
          </a:p>
        </p:txBody>
      </p:sp>
      <p:sp>
        <p:nvSpPr>
          <p:cNvPr id="7" name="Slide Number Placeholder 12">
            <a:extLst>
              <a:ext uri="{FF2B5EF4-FFF2-40B4-BE49-F238E27FC236}">
                <a16:creationId xmlns:a16="http://schemas.microsoft.com/office/drawing/2014/main" id="{337AC2FE-0E06-6180-8288-9D5B314D7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1364" y="6465342"/>
            <a:ext cx="2743200" cy="365125"/>
          </a:xfrm>
        </p:spPr>
        <p:txBody>
          <a:bodyPr/>
          <a:lstStyle/>
          <a:p>
            <a:fld id="{80B3F240-1256-4E56-B6D7-F3DD5D13EF0A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6449" y="182473"/>
            <a:ext cx="5620055" cy="649860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268"/>
              </a:spcBef>
            </a:pPr>
            <a:r>
              <a:rPr spc="30"/>
              <a:t>Size</a:t>
            </a:r>
            <a:r>
              <a:rPr spc="-50"/>
              <a:t> </a:t>
            </a:r>
            <a:r>
              <a:rPr spc="30"/>
              <a:t>of</a:t>
            </a:r>
            <a:r>
              <a:rPr spc="-40"/>
              <a:t> </a:t>
            </a:r>
            <a:r>
              <a:rPr spc="30"/>
              <a:t>structures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6449" y="910317"/>
            <a:ext cx="9409067" cy="4414797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86911" marR="177432" indent="-263001">
              <a:lnSpc>
                <a:spcPct val="102600"/>
              </a:lnSpc>
              <a:spcBef>
                <a:spcPts val="109"/>
              </a:spcBef>
              <a:buSzPct val="90909"/>
              <a:buFont typeface="Lucida Sans Unicode"/>
              <a:buChar char="•"/>
              <a:tabLst>
                <a:tab pos="288169" algn="l"/>
              </a:tabLst>
            </a:pPr>
            <a:r>
              <a:rPr sz="2400" spc="-2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400" spc="2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30"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r>
              <a:rPr sz="2400" spc="3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2400" spc="2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3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>
                <a:latin typeface="Arial" panose="020B0604020202020204" pitchFamily="34" charset="0"/>
                <a:cs typeface="Arial" panose="020B0604020202020204" pitchFamily="34" charset="0"/>
              </a:rPr>
              <a:t>structure</a:t>
            </a:r>
            <a:r>
              <a:rPr sz="2400" spc="3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sz="2400" spc="2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0">
                <a:latin typeface="Arial" panose="020B0604020202020204" pitchFamily="34" charset="0"/>
                <a:cs typeface="Arial" panose="020B0604020202020204" pitchFamily="34" charset="0"/>
              </a:rPr>
              <a:t>greater</a:t>
            </a:r>
            <a:r>
              <a:rPr sz="2400" spc="3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sz="2400" spc="2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sz="2400" spc="3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0">
                <a:latin typeface="Arial" panose="020B0604020202020204" pitchFamily="34" charset="0"/>
                <a:cs typeface="Arial" panose="020B0604020202020204" pitchFamily="34" charset="0"/>
              </a:rPr>
              <a:t>equal</a:t>
            </a:r>
            <a:r>
              <a:rPr sz="2400" spc="3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2400" spc="2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400" spc="3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0">
                <a:latin typeface="Arial" panose="020B0604020202020204" pitchFamily="34" charset="0"/>
                <a:cs typeface="Arial" panose="020B0604020202020204" pitchFamily="34" charset="0"/>
              </a:rPr>
              <a:t>sum </a:t>
            </a:r>
            <a:r>
              <a:rPr sz="2400" spc="-55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2400" spc="1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400" spc="2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0">
                <a:latin typeface="Arial" panose="020B0604020202020204" pitchFamily="34" charset="0"/>
                <a:cs typeface="Arial" panose="020B0604020202020204" pitchFamily="34" charset="0"/>
              </a:rPr>
              <a:t>sizes</a:t>
            </a:r>
            <a:r>
              <a:rPr sz="2400" spc="2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2400" spc="2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0"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sz="2400" spc="1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0">
                <a:latin typeface="Arial" panose="020B0604020202020204" pitchFamily="34" charset="0"/>
                <a:cs typeface="Arial" panose="020B0604020202020204" pitchFamily="34" charset="0"/>
              </a:rPr>
              <a:t>members.</a:t>
            </a: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6911" indent="-263001">
              <a:spcBef>
                <a:spcPts val="664"/>
              </a:spcBef>
              <a:buSzPct val="90909"/>
              <a:buFont typeface="Lucida Sans Unicode"/>
              <a:buChar char="•"/>
              <a:tabLst>
                <a:tab pos="288169" algn="l"/>
              </a:tabLst>
            </a:pPr>
            <a:r>
              <a:rPr sz="2400" spc="-20">
                <a:latin typeface="Arial" panose="020B0604020202020204" pitchFamily="34" charset="0"/>
                <a:cs typeface="Arial" panose="020B0604020202020204" pitchFamily="34" charset="0"/>
              </a:rPr>
              <a:t>Alignment</a:t>
            </a: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17112">
              <a:lnSpc>
                <a:spcPts val="2378"/>
              </a:lnSpc>
              <a:spcBef>
                <a:spcPts val="1130"/>
              </a:spcBef>
            </a:pPr>
            <a:r>
              <a:rPr sz="2400" b="1" spc="178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 </a:t>
            </a:r>
            <a:r>
              <a:rPr sz="2400" b="1" spc="287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02011">
              <a:lnSpc>
                <a:spcPts val="2368"/>
              </a:lnSpc>
            </a:pPr>
            <a:r>
              <a:rPr sz="2400" b="1" spc="99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</a:t>
            </a:r>
            <a:r>
              <a:rPr sz="2400" b="1" spc="-1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4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2400" b="1" spc="-258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400" spc="-119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22145">
              <a:lnSpc>
                <a:spcPts val="2368"/>
              </a:lnSpc>
            </a:pPr>
            <a:r>
              <a:rPr sz="2400" spc="-10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sz="2400" spc="-258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595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∗</a:t>
            </a:r>
            <a:r>
              <a:rPr sz="2400" spc="-198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39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</a:t>
            </a:r>
            <a:r>
              <a:rPr sz="2400" spc="149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400" spc="139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400" spc="129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spc="139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400" spc="-10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sz="2400" spc="-89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595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∗</a:t>
            </a:r>
            <a:r>
              <a:rPr sz="2400" spc="-357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>
                <a:solidFill>
                  <a:srgbClr val="B5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23404">
              <a:lnSpc>
                <a:spcPts val="2378"/>
              </a:lnSpc>
            </a:pPr>
            <a:r>
              <a:rPr sz="2400" b="1" spc="-1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b="1" spc="-268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1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400" b="1" spc="-268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1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4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2400" b="1" spc="188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spc="159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6911" marR="10067" indent="-263001">
              <a:lnSpc>
                <a:spcPct val="102600"/>
              </a:lnSpc>
              <a:spcBef>
                <a:spcPts val="1821"/>
              </a:spcBef>
              <a:buSzPct val="90909"/>
              <a:buFont typeface="Lucida Sans Unicode"/>
              <a:buChar char="•"/>
              <a:tabLst>
                <a:tab pos="288169" algn="l"/>
              </a:tabLst>
            </a:pPr>
            <a:r>
              <a:rPr sz="2400" spc="-40">
                <a:latin typeface="Arial" panose="020B0604020202020204" pitchFamily="34" charset="0"/>
                <a:cs typeface="Arial" panose="020B0604020202020204" pitchFamily="34" charset="0"/>
              </a:rPr>
              <a:t>Why</a:t>
            </a:r>
            <a:r>
              <a:rPr sz="2400" spc="4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sz="2400" spc="4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0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sz="2400" spc="4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0"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sz="2400" spc="4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>
                <a:latin typeface="Arial" panose="020B0604020202020204" pitchFamily="34" charset="0"/>
                <a:cs typeface="Arial" panose="020B0604020202020204" pitchFamily="34" charset="0"/>
              </a:rPr>
              <a:t>important</a:t>
            </a:r>
            <a:r>
              <a:rPr sz="2400" spc="4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0">
                <a:latin typeface="Arial" panose="020B0604020202020204" pitchFamily="34" charset="0"/>
                <a:cs typeface="Arial" panose="020B0604020202020204" pitchFamily="34" charset="0"/>
              </a:rPr>
              <a:t>issue?</a:t>
            </a:r>
            <a:r>
              <a:rPr sz="2400" spc="178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400" spc="178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6911" marR="10067" indent="-263001">
              <a:lnSpc>
                <a:spcPct val="102600"/>
              </a:lnSpc>
              <a:spcBef>
                <a:spcPts val="1821"/>
              </a:spcBef>
              <a:buSzPct val="90909"/>
              <a:buFont typeface="Lucida Sans Unicode"/>
              <a:buChar char="•"/>
              <a:tabLst>
                <a:tab pos="288169" algn="l"/>
              </a:tabLst>
            </a:pPr>
            <a:r>
              <a:rPr lang="en-US" sz="2400" spc="178">
                <a:latin typeface="Arial" panose="020B0604020202020204" pitchFamily="34" charset="0"/>
                <a:cs typeface="Arial" panose="020B0604020202020204" pitchFamily="34" charset="0"/>
              </a:rPr>
              <a:t>32-bit processor will access 32- bits in each access</a:t>
            </a:r>
            <a:endParaRPr lang="en-US" sz="2400" spc="-2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6911" marR="10067" indent="-263001">
              <a:lnSpc>
                <a:spcPct val="102600"/>
              </a:lnSpc>
              <a:spcBef>
                <a:spcPts val="1821"/>
              </a:spcBef>
              <a:buSzPct val="90909"/>
              <a:buFont typeface="Lucida Sans Unicode"/>
              <a:buChar char="•"/>
              <a:tabLst>
                <a:tab pos="288169" algn="l"/>
              </a:tabLst>
            </a:pPr>
            <a:r>
              <a:rPr lang="en-US" sz="2400" spc="-20">
                <a:latin typeface="Arial" panose="020B0604020202020204" pitchFamily="34" charset="0"/>
                <a:cs typeface="Arial" panose="020B0604020202020204" pitchFamily="34" charset="0"/>
              </a:rPr>
              <a:t>Char 1 byte + 3 bytes struct padding + 4 bytes int</a:t>
            </a: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31DF29-7952-24DB-0CF6-3471759F4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Link Lists and Structures</a:t>
            </a:r>
          </a:p>
        </p:txBody>
      </p:sp>
      <p:sp>
        <p:nvSpPr>
          <p:cNvPr id="7" name="Slide Number Placeholder 12">
            <a:extLst>
              <a:ext uri="{FF2B5EF4-FFF2-40B4-BE49-F238E27FC236}">
                <a16:creationId xmlns:a16="http://schemas.microsoft.com/office/drawing/2014/main" id="{DC7E7F19-0D69-DF37-D250-A512C8158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1364" y="6465342"/>
            <a:ext cx="2743200" cy="365125"/>
          </a:xfrm>
        </p:spPr>
        <p:txBody>
          <a:bodyPr/>
          <a:lstStyle/>
          <a:p>
            <a:fld id="{80B3F240-1256-4E56-B6D7-F3DD5D13EF0A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E2F504EC83354CBC51D18C337E26FD" ma:contentTypeVersion="11" ma:contentTypeDescription="Create a new document." ma:contentTypeScope="" ma:versionID="96f494dad9043457e86f1fefeeecd868">
  <xsd:schema xmlns:xsd="http://www.w3.org/2001/XMLSchema" xmlns:xs="http://www.w3.org/2001/XMLSchema" xmlns:p="http://schemas.microsoft.com/office/2006/metadata/properties" xmlns:ns2="ad5eea99-3e84-4b7b-80a3-8f4326be7129" xmlns:ns3="a3b9f400-4f8b-4b6d-a3b9-5b21744c786d" targetNamespace="http://schemas.microsoft.com/office/2006/metadata/properties" ma:root="true" ma:fieldsID="67b1bc3d725e1d472f90c7a6bbc67ca9" ns2:_="" ns3:_="">
    <xsd:import namespace="ad5eea99-3e84-4b7b-80a3-8f4326be7129"/>
    <xsd:import namespace="a3b9f400-4f8b-4b6d-a3b9-5b21744c786d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5eea99-3e84-4b7b-80a3-8f4326be7129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71b6d75b-5da6-464d-aa40-f1273986be9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b9f400-4f8b-4b6d-a3b9-5b21744c786d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f0f938bd-4c03-404f-8513-1b4508198240}" ma:internalName="TaxCatchAll" ma:showField="CatchAllData" ma:web="a3b9f400-4f8b-4b6d-a3b9-5b21744c786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3b9f400-4f8b-4b6d-a3b9-5b21744c786d" xsi:nil="true"/>
    <lcf76f155ced4ddcb4097134ff3c332f xmlns="ad5eea99-3e84-4b7b-80a3-8f4326be7129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261241A-2F49-44CE-B6F3-E08FF4B24D56}">
  <ds:schemaRefs>
    <ds:schemaRef ds:uri="a3b9f400-4f8b-4b6d-a3b9-5b21744c786d"/>
    <ds:schemaRef ds:uri="ad5eea99-3e84-4b7b-80a3-8f4326be712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09E5C6D-C414-4D14-A37A-A60DED7CF2D5}">
  <ds:schemaRefs>
    <ds:schemaRef ds:uri="a3b9f400-4f8b-4b6d-a3b9-5b21744c786d"/>
    <ds:schemaRef ds:uri="ad5eea99-3e84-4b7b-80a3-8f4326be7129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C92A04B-213C-436E-BD13-D40AD45E3B3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12</TotalTime>
  <Words>2407</Words>
  <Application>Microsoft Office PowerPoint</Application>
  <PresentationFormat>Widescreen</PresentationFormat>
  <Paragraphs>465</Paragraphs>
  <Slides>31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Arial</vt:lpstr>
      <vt:lpstr>Arial MT</vt:lpstr>
      <vt:lpstr>Calibri</vt:lpstr>
      <vt:lpstr>Courier New</vt:lpstr>
      <vt:lpstr>Lucida Sans Unicode</vt:lpstr>
      <vt:lpstr>Microsoft Sans Serif</vt:lpstr>
      <vt:lpstr>Source Sans Pro</vt:lpstr>
      <vt:lpstr>Times New Roman</vt:lpstr>
      <vt:lpstr>Wingdings</vt:lpstr>
      <vt:lpstr>Office Theme</vt:lpstr>
      <vt:lpstr>   C Programming Linked Lists and Structures </vt:lpstr>
      <vt:lpstr>Outline</vt:lpstr>
      <vt:lpstr>Structure</vt:lpstr>
      <vt:lpstr>Structure</vt:lpstr>
      <vt:lpstr>Structure (cont.)</vt:lpstr>
      <vt:lpstr>Structure (cont.)</vt:lpstr>
      <vt:lpstr>Structure pointers</vt:lpstr>
      <vt:lpstr>Arrays of structures</vt:lpstr>
      <vt:lpstr>Size of structures</vt:lpstr>
      <vt:lpstr>Union</vt:lpstr>
      <vt:lpstr>PowerPoint Presentation</vt:lpstr>
      <vt:lpstr>PowerPoint Presentation</vt:lpstr>
      <vt:lpstr>Linked list</vt:lpstr>
      <vt:lpstr>Linked list</vt:lpstr>
      <vt:lpstr>Linked list</vt:lpstr>
      <vt:lpstr>Linked list</vt:lpstr>
      <vt:lpstr>Linked list</vt:lpstr>
      <vt:lpstr>PowerPoint Presentation</vt:lpstr>
      <vt:lpstr>Add an element at the head node</vt:lpstr>
      <vt:lpstr>Traverse through the linked list</vt:lpstr>
      <vt:lpstr>Insert a new element after a specific node</vt:lpstr>
      <vt:lpstr>Delete an element from the list</vt:lpstr>
      <vt:lpstr>Delete first node from the list</vt:lpstr>
      <vt:lpstr>PowerPoint Presentation</vt:lpstr>
      <vt:lpstr>Double Linked List</vt:lpstr>
      <vt:lpstr>Create the head node</vt:lpstr>
      <vt:lpstr>Add an element at /after the head node</vt:lpstr>
      <vt:lpstr>Insert a new element after a specific node (other than the tail)</vt:lpstr>
      <vt:lpstr>Traverse through the linked list</vt:lpstr>
      <vt:lpstr>Traverse through the linked list in the reverse order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HARIS FAROOQ</dc:creator>
  <cp:lastModifiedBy>Sharjeel Khilji</cp:lastModifiedBy>
  <cp:revision>1</cp:revision>
  <dcterms:created xsi:type="dcterms:W3CDTF">2023-12-27T10:55:43Z</dcterms:created>
  <dcterms:modified xsi:type="dcterms:W3CDTF">2025-02-28T05:07:38Z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0x01010025E2F504EC83354CBC51D18C337E26FD</vt:lpwstr>
  </property>
</Properties>
</file>