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F434E-5C8D-4142-A9BE-0444A21AB1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89166E-C7AF-4E17-BF1C-70EE89FC67AC}">
      <dgm:prSet/>
      <dgm:spPr/>
      <dgm:t>
        <a:bodyPr/>
        <a:lstStyle/>
        <a:p>
          <a:r>
            <a:rPr lang="en-US"/>
            <a:t>• Hospitals face challenges in managing bed occupancy due to unpredictable admissions.</a:t>
          </a:r>
        </a:p>
      </dgm:t>
    </dgm:pt>
    <dgm:pt modelId="{EA92712D-15EC-4E8E-B301-10EB17E0A162}" type="parTrans" cxnId="{F992FF54-2E8C-42B2-8CD5-C207C3496071}">
      <dgm:prSet/>
      <dgm:spPr/>
      <dgm:t>
        <a:bodyPr/>
        <a:lstStyle/>
        <a:p>
          <a:endParaRPr lang="en-US"/>
        </a:p>
      </dgm:t>
    </dgm:pt>
    <dgm:pt modelId="{F7AA0AB7-12F8-43C6-A93D-0FDA92092303}" type="sibTrans" cxnId="{F992FF54-2E8C-42B2-8CD5-C207C3496071}">
      <dgm:prSet/>
      <dgm:spPr/>
      <dgm:t>
        <a:bodyPr/>
        <a:lstStyle/>
        <a:p>
          <a:endParaRPr lang="en-US"/>
        </a:p>
      </dgm:t>
    </dgm:pt>
    <dgm:pt modelId="{34CB858F-5039-4873-993C-2A72AC5C1B3D}">
      <dgm:prSet/>
      <dgm:spPr/>
      <dgm:t>
        <a:bodyPr/>
        <a:lstStyle/>
        <a:p>
          <a:r>
            <a:rPr lang="en-US" dirty="0"/>
            <a:t>• Overcrowding leads to delays and stress on healthcare workers.</a:t>
          </a:r>
        </a:p>
      </dgm:t>
    </dgm:pt>
    <dgm:pt modelId="{8744DDE6-EEBD-4702-BB7B-0A4C02A680F4}" type="parTrans" cxnId="{A26EA0C3-EC30-460C-B5CA-B0F464FFD9FC}">
      <dgm:prSet/>
      <dgm:spPr/>
      <dgm:t>
        <a:bodyPr/>
        <a:lstStyle/>
        <a:p>
          <a:endParaRPr lang="en-US"/>
        </a:p>
      </dgm:t>
    </dgm:pt>
    <dgm:pt modelId="{A23DC440-6A1E-4AF2-81F0-4CEC4C9956AF}" type="sibTrans" cxnId="{A26EA0C3-EC30-460C-B5CA-B0F464FFD9FC}">
      <dgm:prSet/>
      <dgm:spPr/>
      <dgm:t>
        <a:bodyPr/>
        <a:lstStyle/>
        <a:p>
          <a:endParaRPr lang="en-US"/>
        </a:p>
      </dgm:t>
    </dgm:pt>
    <dgm:pt modelId="{D942EAB3-61AB-4211-8A81-0D11DA2B3A81}">
      <dgm:prSet/>
      <dgm:spPr/>
      <dgm:t>
        <a:bodyPr/>
        <a:lstStyle/>
        <a:p>
          <a:r>
            <a:rPr lang="en-US"/>
            <a:t>• Predictive analytics can optimize resources and improve patient care.</a:t>
          </a:r>
        </a:p>
      </dgm:t>
    </dgm:pt>
    <dgm:pt modelId="{385C9C74-2C08-45C8-9D64-04BC7880D7FD}" type="parTrans" cxnId="{AD10CC0C-857B-492B-B578-86C8D289CD4B}">
      <dgm:prSet/>
      <dgm:spPr/>
      <dgm:t>
        <a:bodyPr/>
        <a:lstStyle/>
        <a:p>
          <a:endParaRPr lang="en-US"/>
        </a:p>
      </dgm:t>
    </dgm:pt>
    <dgm:pt modelId="{244131B4-421B-4950-A23A-ED222665DFB6}" type="sibTrans" cxnId="{AD10CC0C-857B-492B-B578-86C8D289CD4B}">
      <dgm:prSet/>
      <dgm:spPr/>
      <dgm:t>
        <a:bodyPr/>
        <a:lstStyle/>
        <a:p>
          <a:endParaRPr lang="en-US"/>
        </a:p>
      </dgm:t>
    </dgm:pt>
    <dgm:pt modelId="{C0B4C537-D09A-4390-B11D-B39486AE4279}" type="pres">
      <dgm:prSet presAssocID="{0CAF434E-5C8D-4142-A9BE-0444A21AB1D1}" presName="root" presStyleCnt="0">
        <dgm:presLayoutVars>
          <dgm:dir/>
          <dgm:resizeHandles val="exact"/>
        </dgm:presLayoutVars>
      </dgm:prSet>
      <dgm:spPr/>
    </dgm:pt>
    <dgm:pt modelId="{5A2828B1-6976-4D52-8C89-7758F71448ED}" type="pres">
      <dgm:prSet presAssocID="{C889166E-C7AF-4E17-BF1C-70EE89FC67AC}" presName="compNode" presStyleCnt="0"/>
      <dgm:spPr/>
    </dgm:pt>
    <dgm:pt modelId="{338244E0-739A-49C4-97D8-C771D7948CA0}" type="pres">
      <dgm:prSet presAssocID="{C889166E-C7AF-4E17-BF1C-70EE89FC67AC}" presName="bgRect" presStyleLbl="bgShp" presStyleIdx="0" presStyleCnt="3"/>
      <dgm:spPr/>
    </dgm:pt>
    <dgm:pt modelId="{0823A71C-FB58-4E18-AD4E-E7A6775A308D}" type="pres">
      <dgm:prSet presAssocID="{C889166E-C7AF-4E17-BF1C-70EE89FC67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385C12-7297-4662-9C72-CE0D00DEBECD}" type="pres">
      <dgm:prSet presAssocID="{C889166E-C7AF-4E17-BF1C-70EE89FC67AC}" presName="spaceRect" presStyleCnt="0"/>
      <dgm:spPr/>
    </dgm:pt>
    <dgm:pt modelId="{E21BBAE5-6FDA-4780-9EE0-D2D33A72832C}" type="pres">
      <dgm:prSet presAssocID="{C889166E-C7AF-4E17-BF1C-70EE89FC67AC}" presName="parTx" presStyleLbl="revTx" presStyleIdx="0" presStyleCnt="3">
        <dgm:presLayoutVars>
          <dgm:chMax val="0"/>
          <dgm:chPref val="0"/>
        </dgm:presLayoutVars>
      </dgm:prSet>
      <dgm:spPr/>
    </dgm:pt>
    <dgm:pt modelId="{7C54B8C5-FF32-4393-AD30-5530F6A72083}" type="pres">
      <dgm:prSet presAssocID="{F7AA0AB7-12F8-43C6-A93D-0FDA92092303}" presName="sibTrans" presStyleCnt="0"/>
      <dgm:spPr/>
    </dgm:pt>
    <dgm:pt modelId="{8E3D3010-AFF5-452D-9FE4-9E82D46710B8}" type="pres">
      <dgm:prSet presAssocID="{34CB858F-5039-4873-993C-2A72AC5C1B3D}" presName="compNode" presStyleCnt="0"/>
      <dgm:spPr/>
    </dgm:pt>
    <dgm:pt modelId="{63C01377-FD91-417A-90CD-C78880A51036}" type="pres">
      <dgm:prSet presAssocID="{34CB858F-5039-4873-993C-2A72AC5C1B3D}" presName="bgRect" presStyleLbl="bgShp" presStyleIdx="1" presStyleCnt="3"/>
      <dgm:spPr/>
    </dgm:pt>
    <dgm:pt modelId="{DF01BA66-5690-45AF-B9AE-FB9D921F3671}" type="pres">
      <dgm:prSet presAssocID="{34CB858F-5039-4873-993C-2A72AC5C1B3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8D9F90-236A-4E31-8F7C-A55466F26877}" type="pres">
      <dgm:prSet presAssocID="{34CB858F-5039-4873-993C-2A72AC5C1B3D}" presName="spaceRect" presStyleCnt="0"/>
      <dgm:spPr/>
    </dgm:pt>
    <dgm:pt modelId="{902E0C15-7C9D-4568-AE88-301D7DAAE7EA}" type="pres">
      <dgm:prSet presAssocID="{34CB858F-5039-4873-993C-2A72AC5C1B3D}" presName="parTx" presStyleLbl="revTx" presStyleIdx="1" presStyleCnt="3">
        <dgm:presLayoutVars>
          <dgm:chMax val="0"/>
          <dgm:chPref val="0"/>
        </dgm:presLayoutVars>
      </dgm:prSet>
      <dgm:spPr/>
    </dgm:pt>
    <dgm:pt modelId="{28C059EF-86B3-4365-8DA1-75FA199313D1}" type="pres">
      <dgm:prSet presAssocID="{A23DC440-6A1E-4AF2-81F0-4CEC4C9956AF}" presName="sibTrans" presStyleCnt="0"/>
      <dgm:spPr/>
    </dgm:pt>
    <dgm:pt modelId="{83E38E09-9E8F-40BF-9C5E-11030553C0CB}" type="pres">
      <dgm:prSet presAssocID="{D942EAB3-61AB-4211-8A81-0D11DA2B3A81}" presName="compNode" presStyleCnt="0"/>
      <dgm:spPr/>
    </dgm:pt>
    <dgm:pt modelId="{307FDD37-8C5A-4A45-9FA0-F465DD7DEA04}" type="pres">
      <dgm:prSet presAssocID="{D942EAB3-61AB-4211-8A81-0D11DA2B3A81}" presName="bgRect" presStyleLbl="bgShp" presStyleIdx="2" presStyleCnt="3"/>
      <dgm:spPr/>
    </dgm:pt>
    <dgm:pt modelId="{A8B98AAF-E088-4F8C-819C-38A592A38A4B}" type="pres">
      <dgm:prSet presAssocID="{D942EAB3-61AB-4211-8A81-0D11DA2B3A8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922D37-0D09-4696-A44C-E99DA7A767B5}" type="pres">
      <dgm:prSet presAssocID="{D942EAB3-61AB-4211-8A81-0D11DA2B3A81}" presName="spaceRect" presStyleCnt="0"/>
      <dgm:spPr/>
    </dgm:pt>
    <dgm:pt modelId="{C9CB9427-D96C-4B83-AEC2-00A36DE95109}" type="pres">
      <dgm:prSet presAssocID="{D942EAB3-61AB-4211-8A81-0D11DA2B3A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10CC0C-857B-492B-B578-86C8D289CD4B}" srcId="{0CAF434E-5C8D-4142-A9BE-0444A21AB1D1}" destId="{D942EAB3-61AB-4211-8A81-0D11DA2B3A81}" srcOrd="2" destOrd="0" parTransId="{385C9C74-2C08-45C8-9D64-04BC7880D7FD}" sibTransId="{244131B4-421B-4950-A23A-ED222665DFB6}"/>
    <dgm:cxn modelId="{2E1FA634-00E1-4A5C-AB36-FA4FE326F45F}" type="presOf" srcId="{D942EAB3-61AB-4211-8A81-0D11DA2B3A81}" destId="{C9CB9427-D96C-4B83-AEC2-00A36DE95109}" srcOrd="0" destOrd="0" presId="urn:microsoft.com/office/officeart/2018/2/layout/IconVerticalSolidList"/>
    <dgm:cxn modelId="{2BA08247-CA31-4E24-B10A-C0E30EF3F720}" type="presOf" srcId="{0CAF434E-5C8D-4142-A9BE-0444A21AB1D1}" destId="{C0B4C537-D09A-4390-B11D-B39486AE4279}" srcOrd="0" destOrd="0" presId="urn:microsoft.com/office/officeart/2018/2/layout/IconVerticalSolidList"/>
    <dgm:cxn modelId="{F992FF54-2E8C-42B2-8CD5-C207C3496071}" srcId="{0CAF434E-5C8D-4142-A9BE-0444A21AB1D1}" destId="{C889166E-C7AF-4E17-BF1C-70EE89FC67AC}" srcOrd="0" destOrd="0" parTransId="{EA92712D-15EC-4E8E-B301-10EB17E0A162}" sibTransId="{F7AA0AB7-12F8-43C6-A93D-0FDA92092303}"/>
    <dgm:cxn modelId="{08A5897D-1B56-48C6-A8FE-0674CE02B6DA}" type="presOf" srcId="{34CB858F-5039-4873-993C-2A72AC5C1B3D}" destId="{902E0C15-7C9D-4568-AE88-301D7DAAE7EA}" srcOrd="0" destOrd="0" presId="urn:microsoft.com/office/officeart/2018/2/layout/IconVerticalSolidList"/>
    <dgm:cxn modelId="{A26EA0C3-EC30-460C-B5CA-B0F464FFD9FC}" srcId="{0CAF434E-5C8D-4142-A9BE-0444A21AB1D1}" destId="{34CB858F-5039-4873-993C-2A72AC5C1B3D}" srcOrd="1" destOrd="0" parTransId="{8744DDE6-EEBD-4702-BB7B-0A4C02A680F4}" sibTransId="{A23DC440-6A1E-4AF2-81F0-4CEC4C9956AF}"/>
    <dgm:cxn modelId="{365C32D9-EDD3-4455-A2DD-CD48637724E1}" type="presOf" srcId="{C889166E-C7AF-4E17-BF1C-70EE89FC67AC}" destId="{E21BBAE5-6FDA-4780-9EE0-D2D33A72832C}" srcOrd="0" destOrd="0" presId="urn:microsoft.com/office/officeart/2018/2/layout/IconVerticalSolidList"/>
    <dgm:cxn modelId="{82B338AF-9FD1-44C2-92C5-08A298B8DECA}" type="presParOf" srcId="{C0B4C537-D09A-4390-B11D-B39486AE4279}" destId="{5A2828B1-6976-4D52-8C89-7758F71448ED}" srcOrd="0" destOrd="0" presId="urn:microsoft.com/office/officeart/2018/2/layout/IconVerticalSolidList"/>
    <dgm:cxn modelId="{FB90E857-AFA1-4D33-A256-6B2F2A8BCA5D}" type="presParOf" srcId="{5A2828B1-6976-4D52-8C89-7758F71448ED}" destId="{338244E0-739A-49C4-97D8-C771D7948CA0}" srcOrd="0" destOrd="0" presId="urn:microsoft.com/office/officeart/2018/2/layout/IconVerticalSolidList"/>
    <dgm:cxn modelId="{77BAD78B-5754-4151-A07E-351E076A8CBD}" type="presParOf" srcId="{5A2828B1-6976-4D52-8C89-7758F71448ED}" destId="{0823A71C-FB58-4E18-AD4E-E7A6775A308D}" srcOrd="1" destOrd="0" presId="urn:microsoft.com/office/officeart/2018/2/layout/IconVerticalSolidList"/>
    <dgm:cxn modelId="{EDEF2F7C-C9FA-4A13-943A-0DD137E26176}" type="presParOf" srcId="{5A2828B1-6976-4D52-8C89-7758F71448ED}" destId="{BC385C12-7297-4662-9C72-CE0D00DEBECD}" srcOrd="2" destOrd="0" presId="urn:microsoft.com/office/officeart/2018/2/layout/IconVerticalSolidList"/>
    <dgm:cxn modelId="{5EFE3E4D-9C77-4192-A087-D31B026F89F4}" type="presParOf" srcId="{5A2828B1-6976-4D52-8C89-7758F71448ED}" destId="{E21BBAE5-6FDA-4780-9EE0-D2D33A72832C}" srcOrd="3" destOrd="0" presId="urn:microsoft.com/office/officeart/2018/2/layout/IconVerticalSolidList"/>
    <dgm:cxn modelId="{19B2DD2C-C6BF-4863-840E-6098BC1BBB3E}" type="presParOf" srcId="{C0B4C537-D09A-4390-B11D-B39486AE4279}" destId="{7C54B8C5-FF32-4393-AD30-5530F6A72083}" srcOrd="1" destOrd="0" presId="urn:microsoft.com/office/officeart/2018/2/layout/IconVerticalSolidList"/>
    <dgm:cxn modelId="{0B9428D5-474A-4CD7-99F1-20A9A00C91CD}" type="presParOf" srcId="{C0B4C537-D09A-4390-B11D-B39486AE4279}" destId="{8E3D3010-AFF5-452D-9FE4-9E82D46710B8}" srcOrd="2" destOrd="0" presId="urn:microsoft.com/office/officeart/2018/2/layout/IconVerticalSolidList"/>
    <dgm:cxn modelId="{362EBE95-E136-4200-AB07-6B27594EAFE4}" type="presParOf" srcId="{8E3D3010-AFF5-452D-9FE4-9E82D46710B8}" destId="{63C01377-FD91-417A-90CD-C78880A51036}" srcOrd="0" destOrd="0" presId="urn:microsoft.com/office/officeart/2018/2/layout/IconVerticalSolidList"/>
    <dgm:cxn modelId="{CE006A16-A441-4DA1-B8AF-7E200D2FDA74}" type="presParOf" srcId="{8E3D3010-AFF5-452D-9FE4-9E82D46710B8}" destId="{DF01BA66-5690-45AF-B9AE-FB9D921F3671}" srcOrd="1" destOrd="0" presId="urn:microsoft.com/office/officeart/2018/2/layout/IconVerticalSolidList"/>
    <dgm:cxn modelId="{CEA77D03-0ED8-4940-889A-CA2AA344E3AD}" type="presParOf" srcId="{8E3D3010-AFF5-452D-9FE4-9E82D46710B8}" destId="{AE8D9F90-236A-4E31-8F7C-A55466F26877}" srcOrd="2" destOrd="0" presId="urn:microsoft.com/office/officeart/2018/2/layout/IconVerticalSolidList"/>
    <dgm:cxn modelId="{AB44C6F8-7D36-460D-9AAB-5C5120B52963}" type="presParOf" srcId="{8E3D3010-AFF5-452D-9FE4-9E82D46710B8}" destId="{902E0C15-7C9D-4568-AE88-301D7DAAE7EA}" srcOrd="3" destOrd="0" presId="urn:microsoft.com/office/officeart/2018/2/layout/IconVerticalSolidList"/>
    <dgm:cxn modelId="{34FE0806-115C-4AAA-92F7-3A916C59960E}" type="presParOf" srcId="{C0B4C537-D09A-4390-B11D-B39486AE4279}" destId="{28C059EF-86B3-4365-8DA1-75FA199313D1}" srcOrd="3" destOrd="0" presId="urn:microsoft.com/office/officeart/2018/2/layout/IconVerticalSolidList"/>
    <dgm:cxn modelId="{33D7C8F3-8BD8-4EA1-BDE8-552255E39903}" type="presParOf" srcId="{C0B4C537-D09A-4390-B11D-B39486AE4279}" destId="{83E38E09-9E8F-40BF-9C5E-11030553C0CB}" srcOrd="4" destOrd="0" presId="urn:microsoft.com/office/officeart/2018/2/layout/IconVerticalSolidList"/>
    <dgm:cxn modelId="{FBBC2D01-0237-4DCB-8986-CD2E08A91C8B}" type="presParOf" srcId="{83E38E09-9E8F-40BF-9C5E-11030553C0CB}" destId="{307FDD37-8C5A-4A45-9FA0-F465DD7DEA04}" srcOrd="0" destOrd="0" presId="urn:microsoft.com/office/officeart/2018/2/layout/IconVerticalSolidList"/>
    <dgm:cxn modelId="{9513664C-4179-4820-BD72-C597131B8A52}" type="presParOf" srcId="{83E38E09-9E8F-40BF-9C5E-11030553C0CB}" destId="{A8B98AAF-E088-4F8C-819C-38A592A38A4B}" srcOrd="1" destOrd="0" presId="urn:microsoft.com/office/officeart/2018/2/layout/IconVerticalSolidList"/>
    <dgm:cxn modelId="{64272B7A-CB7C-495F-8F4D-3A76D3B88882}" type="presParOf" srcId="{83E38E09-9E8F-40BF-9C5E-11030553C0CB}" destId="{FF922D37-0D09-4696-A44C-E99DA7A767B5}" srcOrd="2" destOrd="0" presId="urn:microsoft.com/office/officeart/2018/2/layout/IconVerticalSolidList"/>
    <dgm:cxn modelId="{A2B05ABC-BE41-4280-BFBF-778BA8C21459}" type="presParOf" srcId="{83E38E09-9E8F-40BF-9C5E-11030553C0CB}" destId="{C9CB9427-D96C-4B83-AEC2-00A36DE951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875C-5779-4338-9F47-4E76F318AB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6CDB3-BDE1-464D-933F-4B4747727C21}">
      <dgm:prSet/>
      <dgm:spPr/>
      <dgm:t>
        <a:bodyPr/>
        <a:lstStyle/>
        <a:p>
          <a:r>
            <a:rPr lang="en-US"/>
            <a:t>1. Develop a machine learning-based predictive model.</a:t>
          </a:r>
        </a:p>
      </dgm:t>
    </dgm:pt>
    <dgm:pt modelId="{9F262C13-FBB7-4CA4-B9AE-8A1DA6E3F103}" type="parTrans" cxnId="{F241B68B-0F46-4CEC-9C78-6370583FFE65}">
      <dgm:prSet/>
      <dgm:spPr/>
      <dgm:t>
        <a:bodyPr/>
        <a:lstStyle/>
        <a:p>
          <a:endParaRPr lang="en-US"/>
        </a:p>
      </dgm:t>
    </dgm:pt>
    <dgm:pt modelId="{F34967A6-6CF6-4F56-9501-11D224809815}" type="sibTrans" cxnId="{F241B68B-0F46-4CEC-9C78-6370583FFE65}">
      <dgm:prSet/>
      <dgm:spPr/>
      <dgm:t>
        <a:bodyPr/>
        <a:lstStyle/>
        <a:p>
          <a:endParaRPr lang="en-US"/>
        </a:p>
      </dgm:t>
    </dgm:pt>
    <dgm:pt modelId="{8888A499-2612-4A00-B6CC-2679BFDCDA25}">
      <dgm:prSet/>
      <dgm:spPr/>
      <dgm:t>
        <a:bodyPr/>
        <a:lstStyle/>
        <a:p>
          <a:r>
            <a:rPr lang="en-US"/>
            <a:t>2. Create a web-based dashboard for hospital administrators.</a:t>
          </a:r>
        </a:p>
      </dgm:t>
    </dgm:pt>
    <dgm:pt modelId="{421F734E-4826-48A0-AA16-A616B0CCC5D0}" type="parTrans" cxnId="{6AA967F4-D49D-413D-9001-7A1C2DE046A9}">
      <dgm:prSet/>
      <dgm:spPr/>
      <dgm:t>
        <a:bodyPr/>
        <a:lstStyle/>
        <a:p>
          <a:endParaRPr lang="en-US"/>
        </a:p>
      </dgm:t>
    </dgm:pt>
    <dgm:pt modelId="{DA43C638-83DA-4188-A48A-6EE2CD35AEBF}" type="sibTrans" cxnId="{6AA967F4-D49D-413D-9001-7A1C2DE046A9}">
      <dgm:prSet/>
      <dgm:spPr/>
      <dgm:t>
        <a:bodyPr/>
        <a:lstStyle/>
        <a:p>
          <a:endParaRPr lang="en-US"/>
        </a:p>
      </dgm:t>
    </dgm:pt>
    <dgm:pt modelId="{9E03EE56-2890-4D3D-AE2F-A8B635708453}">
      <dgm:prSet/>
      <dgm:spPr/>
      <dgm:t>
        <a:bodyPr/>
        <a:lstStyle/>
        <a:p>
          <a:r>
            <a:rPr lang="en-US"/>
            <a:t>3. Optimize resource allocation to improve patient outcomes.</a:t>
          </a:r>
        </a:p>
      </dgm:t>
    </dgm:pt>
    <dgm:pt modelId="{B44DB25B-2D09-46AC-AC88-BE77C46242D7}" type="parTrans" cxnId="{4926038B-2288-4438-9829-16D0502691EE}">
      <dgm:prSet/>
      <dgm:spPr/>
      <dgm:t>
        <a:bodyPr/>
        <a:lstStyle/>
        <a:p>
          <a:endParaRPr lang="en-US"/>
        </a:p>
      </dgm:t>
    </dgm:pt>
    <dgm:pt modelId="{98CE6FC4-F4D7-4E4B-8EB6-43437231EF3C}" type="sibTrans" cxnId="{4926038B-2288-4438-9829-16D0502691EE}">
      <dgm:prSet/>
      <dgm:spPr/>
      <dgm:t>
        <a:bodyPr/>
        <a:lstStyle/>
        <a:p>
          <a:endParaRPr lang="en-US"/>
        </a:p>
      </dgm:t>
    </dgm:pt>
    <dgm:pt modelId="{FA603ABE-0141-4803-AF7F-DC5B9B88E7EE}" type="pres">
      <dgm:prSet presAssocID="{B41F875C-5779-4338-9F47-4E76F318AB4C}" presName="root" presStyleCnt="0">
        <dgm:presLayoutVars>
          <dgm:dir/>
          <dgm:resizeHandles val="exact"/>
        </dgm:presLayoutVars>
      </dgm:prSet>
      <dgm:spPr/>
    </dgm:pt>
    <dgm:pt modelId="{0962F582-A51B-4E95-94C7-4C999D08E5BD}" type="pres">
      <dgm:prSet presAssocID="{D516CDB3-BDE1-464D-933F-4B4747727C21}" presName="compNode" presStyleCnt="0"/>
      <dgm:spPr/>
    </dgm:pt>
    <dgm:pt modelId="{74638F7C-BDBD-4BC9-86BD-731FA0A67723}" type="pres">
      <dgm:prSet presAssocID="{D516CDB3-BDE1-464D-933F-4B4747727C21}" presName="bgRect" presStyleLbl="bgShp" presStyleIdx="0" presStyleCnt="3"/>
      <dgm:spPr/>
    </dgm:pt>
    <dgm:pt modelId="{2880675C-B16E-4199-8BB3-6F4594BA5EF7}" type="pres">
      <dgm:prSet presAssocID="{D516CDB3-BDE1-464D-933F-4B4747727C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F2E63A27-E5AC-4516-AF02-E7BF85278242}" type="pres">
      <dgm:prSet presAssocID="{D516CDB3-BDE1-464D-933F-4B4747727C21}" presName="spaceRect" presStyleCnt="0"/>
      <dgm:spPr/>
    </dgm:pt>
    <dgm:pt modelId="{B86B81BD-E289-4E94-9EAA-AF4CB1530445}" type="pres">
      <dgm:prSet presAssocID="{D516CDB3-BDE1-464D-933F-4B4747727C21}" presName="parTx" presStyleLbl="revTx" presStyleIdx="0" presStyleCnt="3">
        <dgm:presLayoutVars>
          <dgm:chMax val="0"/>
          <dgm:chPref val="0"/>
        </dgm:presLayoutVars>
      </dgm:prSet>
      <dgm:spPr/>
    </dgm:pt>
    <dgm:pt modelId="{78E6ECA6-6D82-4742-8E28-91D3458ECDD8}" type="pres">
      <dgm:prSet presAssocID="{F34967A6-6CF6-4F56-9501-11D224809815}" presName="sibTrans" presStyleCnt="0"/>
      <dgm:spPr/>
    </dgm:pt>
    <dgm:pt modelId="{ADD41E42-A0CF-4E6B-8B0F-DDC004D950CA}" type="pres">
      <dgm:prSet presAssocID="{8888A499-2612-4A00-B6CC-2679BFDCDA25}" presName="compNode" presStyleCnt="0"/>
      <dgm:spPr/>
    </dgm:pt>
    <dgm:pt modelId="{72240851-19AA-415F-A27F-FD94DA50B6F5}" type="pres">
      <dgm:prSet presAssocID="{8888A499-2612-4A00-B6CC-2679BFDCDA25}" presName="bgRect" presStyleLbl="bgShp" presStyleIdx="1" presStyleCnt="3"/>
      <dgm:spPr/>
    </dgm:pt>
    <dgm:pt modelId="{0B6A46AB-E68C-4BD8-8F58-17796FA0AF37}" type="pres">
      <dgm:prSet presAssocID="{8888A499-2612-4A00-B6CC-2679BFDCDA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FA0D471-848C-45B6-932F-C10C1416C4D4}" type="pres">
      <dgm:prSet presAssocID="{8888A499-2612-4A00-B6CC-2679BFDCDA25}" presName="spaceRect" presStyleCnt="0"/>
      <dgm:spPr/>
    </dgm:pt>
    <dgm:pt modelId="{A9DA61C1-BAB0-477C-9403-E57D6F370915}" type="pres">
      <dgm:prSet presAssocID="{8888A499-2612-4A00-B6CC-2679BFDCDA25}" presName="parTx" presStyleLbl="revTx" presStyleIdx="1" presStyleCnt="3">
        <dgm:presLayoutVars>
          <dgm:chMax val="0"/>
          <dgm:chPref val="0"/>
        </dgm:presLayoutVars>
      </dgm:prSet>
      <dgm:spPr/>
    </dgm:pt>
    <dgm:pt modelId="{02523D48-D57C-49EA-89CC-53415A94D5A8}" type="pres">
      <dgm:prSet presAssocID="{DA43C638-83DA-4188-A48A-6EE2CD35AEBF}" presName="sibTrans" presStyleCnt="0"/>
      <dgm:spPr/>
    </dgm:pt>
    <dgm:pt modelId="{E5ECF55A-D286-4430-B655-AB89208A79B4}" type="pres">
      <dgm:prSet presAssocID="{9E03EE56-2890-4D3D-AE2F-A8B635708453}" presName="compNode" presStyleCnt="0"/>
      <dgm:spPr/>
    </dgm:pt>
    <dgm:pt modelId="{B442B5DE-41E1-4613-A75F-66D5279350A3}" type="pres">
      <dgm:prSet presAssocID="{9E03EE56-2890-4D3D-AE2F-A8B635708453}" presName="bgRect" presStyleLbl="bgShp" presStyleIdx="2" presStyleCnt="3"/>
      <dgm:spPr/>
    </dgm:pt>
    <dgm:pt modelId="{0D516478-2304-4CAB-A501-D46459A3DC6F}" type="pres">
      <dgm:prSet presAssocID="{9E03EE56-2890-4D3D-AE2F-A8B635708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955432-D684-47ED-8B85-D59AA5EDD050}" type="pres">
      <dgm:prSet presAssocID="{9E03EE56-2890-4D3D-AE2F-A8B635708453}" presName="spaceRect" presStyleCnt="0"/>
      <dgm:spPr/>
    </dgm:pt>
    <dgm:pt modelId="{E97BD309-83BF-4D17-B6DE-0A05C257DFC9}" type="pres">
      <dgm:prSet presAssocID="{9E03EE56-2890-4D3D-AE2F-A8B63570845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B769F6A-C0D8-4944-91CD-4677193F855E}" type="presOf" srcId="{D516CDB3-BDE1-464D-933F-4B4747727C21}" destId="{B86B81BD-E289-4E94-9EAA-AF4CB1530445}" srcOrd="0" destOrd="0" presId="urn:microsoft.com/office/officeart/2018/2/layout/IconVerticalSolidList"/>
    <dgm:cxn modelId="{795BED88-715C-4315-8FE6-59EE7EB527BD}" type="presOf" srcId="{8888A499-2612-4A00-B6CC-2679BFDCDA25}" destId="{A9DA61C1-BAB0-477C-9403-E57D6F370915}" srcOrd="0" destOrd="0" presId="urn:microsoft.com/office/officeart/2018/2/layout/IconVerticalSolidList"/>
    <dgm:cxn modelId="{4926038B-2288-4438-9829-16D0502691EE}" srcId="{B41F875C-5779-4338-9F47-4E76F318AB4C}" destId="{9E03EE56-2890-4D3D-AE2F-A8B635708453}" srcOrd="2" destOrd="0" parTransId="{B44DB25B-2D09-46AC-AC88-BE77C46242D7}" sibTransId="{98CE6FC4-F4D7-4E4B-8EB6-43437231EF3C}"/>
    <dgm:cxn modelId="{F241B68B-0F46-4CEC-9C78-6370583FFE65}" srcId="{B41F875C-5779-4338-9F47-4E76F318AB4C}" destId="{D516CDB3-BDE1-464D-933F-4B4747727C21}" srcOrd="0" destOrd="0" parTransId="{9F262C13-FBB7-4CA4-B9AE-8A1DA6E3F103}" sibTransId="{F34967A6-6CF6-4F56-9501-11D224809815}"/>
    <dgm:cxn modelId="{587313A0-C11C-4242-9A38-92ECB438D529}" type="presOf" srcId="{9E03EE56-2890-4D3D-AE2F-A8B635708453}" destId="{E97BD309-83BF-4D17-B6DE-0A05C257DFC9}" srcOrd="0" destOrd="0" presId="urn:microsoft.com/office/officeart/2018/2/layout/IconVerticalSolidList"/>
    <dgm:cxn modelId="{2BB1AAA9-E369-4F72-9EDC-AD0FC92686EE}" type="presOf" srcId="{B41F875C-5779-4338-9F47-4E76F318AB4C}" destId="{FA603ABE-0141-4803-AF7F-DC5B9B88E7EE}" srcOrd="0" destOrd="0" presId="urn:microsoft.com/office/officeart/2018/2/layout/IconVerticalSolidList"/>
    <dgm:cxn modelId="{6AA967F4-D49D-413D-9001-7A1C2DE046A9}" srcId="{B41F875C-5779-4338-9F47-4E76F318AB4C}" destId="{8888A499-2612-4A00-B6CC-2679BFDCDA25}" srcOrd="1" destOrd="0" parTransId="{421F734E-4826-48A0-AA16-A616B0CCC5D0}" sibTransId="{DA43C638-83DA-4188-A48A-6EE2CD35AEBF}"/>
    <dgm:cxn modelId="{48A9F411-CC8A-4C16-9BAC-EE4F32579603}" type="presParOf" srcId="{FA603ABE-0141-4803-AF7F-DC5B9B88E7EE}" destId="{0962F582-A51B-4E95-94C7-4C999D08E5BD}" srcOrd="0" destOrd="0" presId="urn:microsoft.com/office/officeart/2018/2/layout/IconVerticalSolidList"/>
    <dgm:cxn modelId="{9297F273-2659-46E4-843F-54DF6FEF071D}" type="presParOf" srcId="{0962F582-A51B-4E95-94C7-4C999D08E5BD}" destId="{74638F7C-BDBD-4BC9-86BD-731FA0A67723}" srcOrd="0" destOrd="0" presId="urn:microsoft.com/office/officeart/2018/2/layout/IconVerticalSolidList"/>
    <dgm:cxn modelId="{555F7643-643F-4640-BA02-DA12C476D436}" type="presParOf" srcId="{0962F582-A51B-4E95-94C7-4C999D08E5BD}" destId="{2880675C-B16E-4199-8BB3-6F4594BA5EF7}" srcOrd="1" destOrd="0" presId="urn:microsoft.com/office/officeart/2018/2/layout/IconVerticalSolidList"/>
    <dgm:cxn modelId="{4CFEAE47-A4FB-4E54-AA4F-DD0520700CBE}" type="presParOf" srcId="{0962F582-A51B-4E95-94C7-4C999D08E5BD}" destId="{F2E63A27-E5AC-4516-AF02-E7BF85278242}" srcOrd="2" destOrd="0" presId="urn:microsoft.com/office/officeart/2018/2/layout/IconVerticalSolidList"/>
    <dgm:cxn modelId="{507A84D8-64A6-4DB7-BCA2-B6A79570A5F1}" type="presParOf" srcId="{0962F582-A51B-4E95-94C7-4C999D08E5BD}" destId="{B86B81BD-E289-4E94-9EAA-AF4CB1530445}" srcOrd="3" destOrd="0" presId="urn:microsoft.com/office/officeart/2018/2/layout/IconVerticalSolidList"/>
    <dgm:cxn modelId="{9A7E4545-4F79-4C9D-98AF-46AD56B4C20A}" type="presParOf" srcId="{FA603ABE-0141-4803-AF7F-DC5B9B88E7EE}" destId="{78E6ECA6-6D82-4742-8E28-91D3458ECDD8}" srcOrd="1" destOrd="0" presId="urn:microsoft.com/office/officeart/2018/2/layout/IconVerticalSolidList"/>
    <dgm:cxn modelId="{4B6C047F-85CA-487B-BD19-BAF73C9B502D}" type="presParOf" srcId="{FA603ABE-0141-4803-AF7F-DC5B9B88E7EE}" destId="{ADD41E42-A0CF-4E6B-8B0F-DDC004D950CA}" srcOrd="2" destOrd="0" presId="urn:microsoft.com/office/officeart/2018/2/layout/IconVerticalSolidList"/>
    <dgm:cxn modelId="{1D2D1E34-5385-45BE-B7BE-CD7DF9C360EB}" type="presParOf" srcId="{ADD41E42-A0CF-4E6B-8B0F-DDC004D950CA}" destId="{72240851-19AA-415F-A27F-FD94DA50B6F5}" srcOrd="0" destOrd="0" presId="urn:microsoft.com/office/officeart/2018/2/layout/IconVerticalSolidList"/>
    <dgm:cxn modelId="{3BCC10CA-C173-4993-9E53-7A6C656511DF}" type="presParOf" srcId="{ADD41E42-A0CF-4E6B-8B0F-DDC004D950CA}" destId="{0B6A46AB-E68C-4BD8-8F58-17796FA0AF37}" srcOrd="1" destOrd="0" presId="urn:microsoft.com/office/officeart/2018/2/layout/IconVerticalSolidList"/>
    <dgm:cxn modelId="{369BCD7B-72F2-42DD-8241-35B94C136D05}" type="presParOf" srcId="{ADD41E42-A0CF-4E6B-8B0F-DDC004D950CA}" destId="{3FA0D471-848C-45B6-932F-C10C1416C4D4}" srcOrd="2" destOrd="0" presId="urn:microsoft.com/office/officeart/2018/2/layout/IconVerticalSolidList"/>
    <dgm:cxn modelId="{A452ED19-1C8F-4F19-83C6-E8EF3778DBE5}" type="presParOf" srcId="{ADD41E42-A0CF-4E6B-8B0F-DDC004D950CA}" destId="{A9DA61C1-BAB0-477C-9403-E57D6F370915}" srcOrd="3" destOrd="0" presId="urn:microsoft.com/office/officeart/2018/2/layout/IconVerticalSolidList"/>
    <dgm:cxn modelId="{C4DF8141-D60F-4358-A16D-34504075E2DF}" type="presParOf" srcId="{FA603ABE-0141-4803-AF7F-DC5B9B88E7EE}" destId="{02523D48-D57C-49EA-89CC-53415A94D5A8}" srcOrd="3" destOrd="0" presId="urn:microsoft.com/office/officeart/2018/2/layout/IconVerticalSolidList"/>
    <dgm:cxn modelId="{8F1CBC43-3C04-4696-B998-D49408451828}" type="presParOf" srcId="{FA603ABE-0141-4803-AF7F-DC5B9B88E7EE}" destId="{E5ECF55A-D286-4430-B655-AB89208A79B4}" srcOrd="4" destOrd="0" presId="urn:microsoft.com/office/officeart/2018/2/layout/IconVerticalSolidList"/>
    <dgm:cxn modelId="{DA9B1008-A954-432C-B5F1-6F0BC99C2D99}" type="presParOf" srcId="{E5ECF55A-D286-4430-B655-AB89208A79B4}" destId="{B442B5DE-41E1-4613-A75F-66D5279350A3}" srcOrd="0" destOrd="0" presId="urn:microsoft.com/office/officeart/2018/2/layout/IconVerticalSolidList"/>
    <dgm:cxn modelId="{E1FA697E-4158-4682-B3A1-8395BF9ECBC4}" type="presParOf" srcId="{E5ECF55A-D286-4430-B655-AB89208A79B4}" destId="{0D516478-2304-4CAB-A501-D46459A3DC6F}" srcOrd="1" destOrd="0" presId="urn:microsoft.com/office/officeart/2018/2/layout/IconVerticalSolidList"/>
    <dgm:cxn modelId="{2795CA6A-ADC8-46EB-AD27-1F88A6F962D1}" type="presParOf" srcId="{E5ECF55A-D286-4430-B655-AB89208A79B4}" destId="{D1955432-D684-47ED-8B85-D59AA5EDD050}" srcOrd="2" destOrd="0" presId="urn:microsoft.com/office/officeart/2018/2/layout/IconVerticalSolidList"/>
    <dgm:cxn modelId="{C84F9228-F63A-4E18-B516-3A6BDE20A222}" type="presParOf" srcId="{E5ECF55A-D286-4430-B655-AB89208A79B4}" destId="{E97BD309-83BF-4D17-B6DE-0A05C257DF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D00AB1-0220-437D-9D7A-AB52A60BD3C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1F5ECE-5AC7-44F5-8618-9BF268E2C069}">
      <dgm:prSet/>
      <dgm:spPr/>
      <dgm:t>
        <a:bodyPr/>
        <a:lstStyle/>
        <a:p>
          <a:pPr>
            <a:defRPr cap="all"/>
          </a:pPr>
          <a:r>
            <a:rPr lang="en-US"/>
            <a:t>1. Input data into the system.</a:t>
          </a:r>
        </a:p>
      </dgm:t>
    </dgm:pt>
    <dgm:pt modelId="{CDBF1C1F-6AE5-4E31-B388-1AD15805F361}" type="parTrans" cxnId="{62641742-857A-400E-9A85-5A6FF498656E}">
      <dgm:prSet/>
      <dgm:spPr/>
      <dgm:t>
        <a:bodyPr/>
        <a:lstStyle/>
        <a:p>
          <a:endParaRPr lang="en-US"/>
        </a:p>
      </dgm:t>
    </dgm:pt>
    <dgm:pt modelId="{DCE32D1B-69F2-4091-89E5-3E6970CF414A}" type="sibTrans" cxnId="{62641742-857A-400E-9A85-5A6FF498656E}">
      <dgm:prSet/>
      <dgm:spPr/>
      <dgm:t>
        <a:bodyPr/>
        <a:lstStyle/>
        <a:p>
          <a:endParaRPr lang="en-US"/>
        </a:p>
      </dgm:t>
    </dgm:pt>
    <dgm:pt modelId="{7BE0AEE6-3279-41DC-AB60-220F0F0F26A0}">
      <dgm:prSet/>
      <dgm:spPr/>
      <dgm:t>
        <a:bodyPr/>
        <a:lstStyle/>
        <a:p>
          <a:pPr>
            <a:defRPr cap="all"/>
          </a:pPr>
          <a:r>
            <a:rPr lang="en-US"/>
            <a:t>2. Validate and preprocess the data.</a:t>
          </a:r>
        </a:p>
      </dgm:t>
    </dgm:pt>
    <dgm:pt modelId="{C2AF2CD5-6FD1-4FF1-983C-17B266190938}" type="parTrans" cxnId="{F5EB541D-8B74-4A2B-B617-904609028F01}">
      <dgm:prSet/>
      <dgm:spPr/>
      <dgm:t>
        <a:bodyPr/>
        <a:lstStyle/>
        <a:p>
          <a:endParaRPr lang="en-US"/>
        </a:p>
      </dgm:t>
    </dgm:pt>
    <dgm:pt modelId="{4258DB0A-7A3D-4780-BF89-62758EF04344}" type="sibTrans" cxnId="{F5EB541D-8B74-4A2B-B617-904609028F01}">
      <dgm:prSet/>
      <dgm:spPr/>
      <dgm:t>
        <a:bodyPr/>
        <a:lstStyle/>
        <a:p>
          <a:endParaRPr lang="en-US"/>
        </a:p>
      </dgm:t>
    </dgm:pt>
    <dgm:pt modelId="{21803CD6-58D3-41B7-ADF8-E1FF4FC02C08}">
      <dgm:prSet/>
      <dgm:spPr/>
      <dgm:t>
        <a:bodyPr/>
        <a:lstStyle/>
        <a:p>
          <a:pPr>
            <a:defRPr cap="all"/>
          </a:pPr>
          <a:r>
            <a:rPr lang="en-US"/>
            <a:t>3. Train the model or use a pre-trained model.</a:t>
          </a:r>
        </a:p>
      </dgm:t>
    </dgm:pt>
    <dgm:pt modelId="{F5F91401-4220-4A06-9273-8F4AFE8D7DAD}" type="parTrans" cxnId="{BE1105A9-C154-4B57-B8DC-5CB7AD131137}">
      <dgm:prSet/>
      <dgm:spPr/>
      <dgm:t>
        <a:bodyPr/>
        <a:lstStyle/>
        <a:p>
          <a:endParaRPr lang="en-US"/>
        </a:p>
      </dgm:t>
    </dgm:pt>
    <dgm:pt modelId="{9BE74D87-03DC-4758-B672-44A9986E3968}" type="sibTrans" cxnId="{BE1105A9-C154-4B57-B8DC-5CB7AD131137}">
      <dgm:prSet/>
      <dgm:spPr/>
      <dgm:t>
        <a:bodyPr/>
        <a:lstStyle/>
        <a:p>
          <a:endParaRPr lang="en-US"/>
        </a:p>
      </dgm:t>
    </dgm:pt>
    <dgm:pt modelId="{05FCB07F-C41B-451A-BC7A-AA21DBC5FF28}">
      <dgm:prSet/>
      <dgm:spPr/>
      <dgm:t>
        <a:bodyPr/>
        <a:lstStyle/>
        <a:p>
          <a:pPr>
            <a:defRPr cap="all"/>
          </a:pPr>
          <a:r>
            <a:rPr lang="en-US"/>
            <a:t>4. Generate predictions and visualizations.</a:t>
          </a:r>
        </a:p>
      </dgm:t>
    </dgm:pt>
    <dgm:pt modelId="{0701C3EA-1B37-4D2E-A7EB-3FD3C35F1D88}" type="parTrans" cxnId="{A6127C00-ECC8-4300-99E4-F8BF35481EC8}">
      <dgm:prSet/>
      <dgm:spPr/>
      <dgm:t>
        <a:bodyPr/>
        <a:lstStyle/>
        <a:p>
          <a:endParaRPr lang="en-US"/>
        </a:p>
      </dgm:t>
    </dgm:pt>
    <dgm:pt modelId="{603928F8-AA97-422D-8A92-AC60EFC077FA}" type="sibTrans" cxnId="{A6127C00-ECC8-4300-99E4-F8BF35481EC8}">
      <dgm:prSet/>
      <dgm:spPr/>
      <dgm:t>
        <a:bodyPr/>
        <a:lstStyle/>
        <a:p>
          <a:endParaRPr lang="en-US"/>
        </a:p>
      </dgm:t>
    </dgm:pt>
    <dgm:pt modelId="{35D7279F-4662-4E75-ADC2-7811435E46F5}" type="pres">
      <dgm:prSet presAssocID="{24D00AB1-0220-437D-9D7A-AB52A60BD3CC}" presName="root" presStyleCnt="0">
        <dgm:presLayoutVars>
          <dgm:dir/>
          <dgm:resizeHandles val="exact"/>
        </dgm:presLayoutVars>
      </dgm:prSet>
      <dgm:spPr/>
    </dgm:pt>
    <dgm:pt modelId="{D6F0A7BF-0618-4911-9747-989B69306C8B}" type="pres">
      <dgm:prSet presAssocID="{DF1F5ECE-5AC7-44F5-8618-9BF268E2C069}" presName="compNode" presStyleCnt="0"/>
      <dgm:spPr/>
    </dgm:pt>
    <dgm:pt modelId="{DBE7FE60-EB4F-45F8-ADB8-11EDBB95E176}" type="pres">
      <dgm:prSet presAssocID="{DF1F5ECE-5AC7-44F5-8618-9BF268E2C069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3164E74-F5F1-4F20-B6F4-D02C9FE78D89}" type="pres">
      <dgm:prSet presAssocID="{DF1F5ECE-5AC7-44F5-8618-9BF268E2C0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EDC2DE1-EBF7-4706-8512-5DC0D7EEB268}" type="pres">
      <dgm:prSet presAssocID="{DF1F5ECE-5AC7-44F5-8618-9BF268E2C069}" presName="spaceRect" presStyleCnt="0"/>
      <dgm:spPr/>
    </dgm:pt>
    <dgm:pt modelId="{8E5E6DF9-62E9-4E7C-926D-AA72125A5999}" type="pres">
      <dgm:prSet presAssocID="{DF1F5ECE-5AC7-44F5-8618-9BF268E2C069}" presName="textRect" presStyleLbl="revTx" presStyleIdx="0" presStyleCnt="4">
        <dgm:presLayoutVars>
          <dgm:chMax val="1"/>
          <dgm:chPref val="1"/>
        </dgm:presLayoutVars>
      </dgm:prSet>
      <dgm:spPr/>
    </dgm:pt>
    <dgm:pt modelId="{38D6459F-7A3A-45AE-B364-59FD0258F99E}" type="pres">
      <dgm:prSet presAssocID="{DCE32D1B-69F2-4091-89E5-3E6970CF414A}" presName="sibTrans" presStyleCnt="0"/>
      <dgm:spPr/>
    </dgm:pt>
    <dgm:pt modelId="{A48AF731-570D-4C05-A520-DFFFF9694A6D}" type="pres">
      <dgm:prSet presAssocID="{7BE0AEE6-3279-41DC-AB60-220F0F0F26A0}" presName="compNode" presStyleCnt="0"/>
      <dgm:spPr/>
    </dgm:pt>
    <dgm:pt modelId="{7F93FC82-30BC-4A33-AA18-63FBA30327E0}" type="pres">
      <dgm:prSet presAssocID="{7BE0AEE6-3279-41DC-AB60-220F0F0F26A0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1525ED-F60D-4F6F-BDE1-70D68FFFAA14}" type="pres">
      <dgm:prSet presAssocID="{7BE0AEE6-3279-41DC-AB60-220F0F0F26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3D81533-7DFC-4BB6-92B3-5064B560D504}" type="pres">
      <dgm:prSet presAssocID="{7BE0AEE6-3279-41DC-AB60-220F0F0F26A0}" presName="spaceRect" presStyleCnt="0"/>
      <dgm:spPr/>
    </dgm:pt>
    <dgm:pt modelId="{616446FA-E3E4-41D4-B43A-192219355BCF}" type="pres">
      <dgm:prSet presAssocID="{7BE0AEE6-3279-41DC-AB60-220F0F0F26A0}" presName="textRect" presStyleLbl="revTx" presStyleIdx="1" presStyleCnt="4">
        <dgm:presLayoutVars>
          <dgm:chMax val="1"/>
          <dgm:chPref val="1"/>
        </dgm:presLayoutVars>
      </dgm:prSet>
      <dgm:spPr/>
    </dgm:pt>
    <dgm:pt modelId="{A2826651-057A-40BB-B612-26A26B811186}" type="pres">
      <dgm:prSet presAssocID="{4258DB0A-7A3D-4780-BF89-62758EF04344}" presName="sibTrans" presStyleCnt="0"/>
      <dgm:spPr/>
    </dgm:pt>
    <dgm:pt modelId="{B20D8980-AEAB-4039-88DA-327615493EF1}" type="pres">
      <dgm:prSet presAssocID="{21803CD6-58D3-41B7-ADF8-E1FF4FC02C08}" presName="compNode" presStyleCnt="0"/>
      <dgm:spPr/>
    </dgm:pt>
    <dgm:pt modelId="{56CBD370-0E83-4903-AF54-99FFCFC94A9E}" type="pres">
      <dgm:prSet presAssocID="{21803CD6-58D3-41B7-ADF8-E1FF4FC02C0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7867130-106B-42CA-A23A-B852DE985654}" type="pres">
      <dgm:prSet presAssocID="{21803CD6-58D3-41B7-ADF8-E1FF4FC02C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FB6463DA-E16F-47AD-8CC2-72E895F5D204}" type="pres">
      <dgm:prSet presAssocID="{21803CD6-58D3-41B7-ADF8-E1FF4FC02C08}" presName="spaceRect" presStyleCnt="0"/>
      <dgm:spPr/>
    </dgm:pt>
    <dgm:pt modelId="{555101F5-EC97-4BCF-968C-ED08D29AB9C8}" type="pres">
      <dgm:prSet presAssocID="{21803CD6-58D3-41B7-ADF8-E1FF4FC02C08}" presName="textRect" presStyleLbl="revTx" presStyleIdx="2" presStyleCnt="4">
        <dgm:presLayoutVars>
          <dgm:chMax val="1"/>
          <dgm:chPref val="1"/>
        </dgm:presLayoutVars>
      </dgm:prSet>
      <dgm:spPr/>
    </dgm:pt>
    <dgm:pt modelId="{134D137A-1FCC-4427-B61C-A5AB7E6EDB5E}" type="pres">
      <dgm:prSet presAssocID="{9BE74D87-03DC-4758-B672-44A9986E3968}" presName="sibTrans" presStyleCnt="0"/>
      <dgm:spPr/>
    </dgm:pt>
    <dgm:pt modelId="{AF41D681-1719-4FE0-9E56-001BA7AC7A6E}" type="pres">
      <dgm:prSet presAssocID="{05FCB07F-C41B-451A-BC7A-AA21DBC5FF28}" presName="compNode" presStyleCnt="0"/>
      <dgm:spPr/>
    </dgm:pt>
    <dgm:pt modelId="{302D62E9-0C48-4FEA-9932-E3A56A9780A5}" type="pres">
      <dgm:prSet presAssocID="{05FCB07F-C41B-451A-BC7A-AA21DBC5FF2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0A1178-0FA9-42D3-AA00-242D1E4093BD}" type="pres">
      <dgm:prSet presAssocID="{05FCB07F-C41B-451A-BC7A-AA21DBC5FF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DC9F675-1250-48ED-9941-3A4282C25B18}" type="pres">
      <dgm:prSet presAssocID="{05FCB07F-C41B-451A-BC7A-AA21DBC5FF28}" presName="spaceRect" presStyleCnt="0"/>
      <dgm:spPr/>
    </dgm:pt>
    <dgm:pt modelId="{7A441CE8-61A8-4CCC-9584-B256071B0DBA}" type="pres">
      <dgm:prSet presAssocID="{05FCB07F-C41B-451A-BC7A-AA21DBC5FF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127C00-ECC8-4300-99E4-F8BF35481EC8}" srcId="{24D00AB1-0220-437D-9D7A-AB52A60BD3CC}" destId="{05FCB07F-C41B-451A-BC7A-AA21DBC5FF28}" srcOrd="3" destOrd="0" parTransId="{0701C3EA-1B37-4D2E-A7EB-3FD3C35F1D88}" sibTransId="{603928F8-AA97-422D-8A92-AC60EFC077FA}"/>
    <dgm:cxn modelId="{35365602-8876-4071-9CF6-885ED1FA84BC}" type="presOf" srcId="{21803CD6-58D3-41B7-ADF8-E1FF4FC02C08}" destId="{555101F5-EC97-4BCF-968C-ED08D29AB9C8}" srcOrd="0" destOrd="0" presId="urn:microsoft.com/office/officeart/2018/5/layout/IconLeafLabelList"/>
    <dgm:cxn modelId="{F5EB541D-8B74-4A2B-B617-904609028F01}" srcId="{24D00AB1-0220-437D-9D7A-AB52A60BD3CC}" destId="{7BE0AEE6-3279-41DC-AB60-220F0F0F26A0}" srcOrd="1" destOrd="0" parTransId="{C2AF2CD5-6FD1-4FF1-983C-17B266190938}" sibTransId="{4258DB0A-7A3D-4780-BF89-62758EF04344}"/>
    <dgm:cxn modelId="{62641742-857A-400E-9A85-5A6FF498656E}" srcId="{24D00AB1-0220-437D-9D7A-AB52A60BD3CC}" destId="{DF1F5ECE-5AC7-44F5-8618-9BF268E2C069}" srcOrd="0" destOrd="0" parTransId="{CDBF1C1F-6AE5-4E31-B388-1AD15805F361}" sibTransId="{DCE32D1B-69F2-4091-89E5-3E6970CF414A}"/>
    <dgm:cxn modelId="{125B1073-108E-4CA1-A640-DA2CC7BA7F10}" type="presOf" srcId="{05FCB07F-C41B-451A-BC7A-AA21DBC5FF28}" destId="{7A441CE8-61A8-4CCC-9584-B256071B0DBA}" srcOrd="0" destOrd="0" presId="urn:microsoft.com/office/officeart/2018/5/layout/IconLeafLabelList"/>
    <dgm:cxn modelId="{A0182B87-9E81-4475-BD22-1B9FBEF78801}" type="presOf" srcId="{DF1F5ECE-5AC7-44F5-8618-9BF268E2C069}" destId="{8E5E6DF9-62E9-4E7C-926D-AA72125A5999}" srcOrd="0" destOrd="0" presId="urn:microsoft.com/office/officeart/2018/5/layout/IconLeafLabelList"/>
    <dgm:cxn modelId="{BE1105A9-C154-4B57-B8DC-5CB7AD131137}" srcId="{24D00AB1-0220-437D-9D7A-AB52A60BD3CC}" destId="{21803CD6-58D3-41B7-ADF8-E1FF4FC02C08}" srcOrd="2" destOrd="0" parTransId="{F5F91401-4220-4A06-9273-8F4AFE8D7DAD}" sibTransId="{9BE74D87-03DC-4758-B672-44A9986E3968}"/>
    <dgm:cxn modelId="{1E3412E1-06E6-4650-8072-FF4344FBBFC9}" type="presOf" srcId="{7BE0AEE6-3279-41DC-AB60-220F0F0F26A0}" destId="{616446FA-E3E4-41D4-B43A-192219355BCF}" srcOrd="0" destOrd="0" presId="urn:microsoft.com/office/officeart/2018/5/layout/IconLeafLabelList"/>
    <dgm:cxn modelId="{ED16D9E8-6279-43BE-B563-EEA8D9139DCF}" type="presOf" srcId="{24D00AB1-0220-437D-9D7A-AB52A60BD3CC}" destId="{35D7279F-4662-4E75-ADC2-7811435E46F5}" srcOrd="0" destOrd="0" presId="urn:microsoft.com/office/officeart/2018/5/layout/IconLeafLabelList"/>
    <dgm:cxn modelId="{4F4B9107-831F-485F-A2D8-0CA9751C978E}" type="presParOf" srcId="{35D7279F-4662-4E75-ADC2-7811435E46F5}" destId="{D6F0A7BF-0618-4911-9747-989B69306C8B}" srcOrd="0" destOrd="0" presId="urn:microsoft.com/office/officeart/2018/5/layout/IconLeafLabelList"/>
    <dgm:cxn modelId="{BF89C0D9-4DF2-4466-B7E4-1C936BF7EF61}" type="presParOf" srcId="{D6F0A7BF-0618-4911-9747-989B69306C8B}" destId="{DBE7FE60-EB4F-45F8-ADB8-11EDBB95E176}" srcOrd="0" destOrd="0" presId="urn:microsoft.com/office/officeart/2018/5/layout/IconLeafLabelList"/>
    <dgm:cxn modelId="{F4AB5E02-D9D9-43F5-955F-92A08D1D56CD}" type="presParOf" srcId="{D6F0A7BF-0618-4911-9747-989B69306C8B}" destId="{B3164E74-F5F1-4F20-B6F4-D02C9FE78D89}" srcOrd="1" destOrd="0" presId="urn:microsoft.com/office/officeart/2018/5/layout/IconLeafLabelList"/>
    <dgm:cxn modelId="{156AEB20-A4A8-4742-A17C-F72E6B91587B}" type="presParOf" srcId="{D6F0A7BF-0618-4911-9747-989B69306C8B}" destId="{6EDC2DE1-EBF7-4706-8512-5DC0D7EEB268}" srcOrd="2" destOrd="0" presId="urn:microsoft.com/office/officeart/2018/5/layout/IconLeafLabelList"/>
    <dgm:cxn modelId="{D9DBE027-94A7-45CC-989E-5B9D7FF6CD74}" type="presParOf" srcId="{D6F0A7BF-0618-4911-9747-989B69306C8B}" destId="{8E5E6DF9-62E9-4E7C-926D-AA72125A5999}" srcOrd="3" destOrd="0" presId="urn:microsoft.com/office/officeart/2018/5/layout/IconLeafLabelList"/>
    <dgm:cxn modelId="{D6B858BD-1860-49E6-9C83-AD65A7DA741A}" type="presParOf" srcId="{35D7279F-4662-4E75-ADC2-7811435E46F5}" destId="{38D6459F-7A3A-45AE-B364-59FD0258F99E}" srcOrd="1" destOrd="0" presId="urn:microsoft.com/office/officeart/2018/5/layout/IconLeafLabelList"/>
    <dgm:cxn modelId="{813DBCF7-56F8-49BD-903A-A26B162509F4}" type="presParOf" srcId="{35D7279F-4662-4E75-ADC2-7811435E46F5}" destId="{A48AF731-570D-4C05-A520-DFFFF9694A6D}" srcOrd="2" destOrd="0" presId="urn:microsoft.com/office/officeart/2018/5/layout/IconLeafLabelList"/>
    <dgm:cxn modelId="{850D24D3-AA77-41E1-9AD8-E07336E94CF7}" type="presParOf" srcId="{A48AF731-570D-4C05-A520-DFFFF9694A6D}" destId="{7F93FC82-30BC-4A33-AA18-63FBA30327E0}" srcOrd="0" destOrd="0" presId="urn:microsoft.com/office/officeart/2018/5/layout/IconLeafLabelList"/>
    <dgm:cxn modelId="{25DCD2E1-476E-4A10-91BD-A91BF059205F}" type="presParOf" srcId="{A48AF731-570D-4C05-A520-DFFFF9694A6D}" destId="{4C1525ED-F60D-4F6F-BDE1-70D68FFFAA14}" srcOrd="1" destOrd="0" presId="urn:microsoft.com/office/officeart/2018/5/layout/IconLeafLabelList"/>
    <dgm:cxn modelId="{57149D82-CA25-4773-8A14-6D8137CE8478}" type="presParOf" srcId="{A48AF731-570D-4C05-A520-DFFFF9694A6D}" destId="{D3D81533-7DFC-4BB6-92B3-5064B560D504}" srcOrd="2" destOrd="0" presId="urn:microsoft.com/office/officeart/2018/5/layout/IconLeafLabelList"/>
    <dgm:cxn modelId="{AFDCA31F-74E8-4F4B-A974-D29FA25720DB}" type="presParOf" srcId="{A48AF731-570D-4C05-A520-DFFFF9694A6D}" destId="{616446FA-E3E4-41D4-B43A-192219355BCF}" srcOrd="3" destOrd="0" presId="urn:microsoft.com/office/officeart/2018/5/layout/IconLeafLabelList"/>
    <dgm:cxn modelId="{ED35B82E-96D9-4942-A7BA-384D66E2A6A7}" type="presParOf" srcId="{35D7279F-4662-4E75-ADC2-7811435E46F5}" destId="{A2826651-057A-40BB-B612-26A26B811186}" srcOrd="3" destOrd="0" presId="urn:microsoft.com/office/officeart/2018/5/layout/IconLeafLabelList"/>
    <dgm:cxn modelId="{EE985F23-F423-406F-92CD-4330C0F0584F}" type="presParOf" srcId="{35D7279F-4662-4E75-ADC2-7811435E46F5}" destId="{B20D8980-AEAB-4039-88DA-327615493EF1}" srcOrd="4" destOrd="0" presId="urn:microsoft.com/office/officeart/2018/5/layout/IconLeafLabelList"/>
    <dgm:cxn modelId="{D4D54EAA-82BB-467E-A0C2-A4F9F21AFFD8}" type="presParOf" srcId="{B20D8980-AEAB-4039-88DA-327615493EF1}" destId="{56CBD370-0E83-4903-AF54-99FFCFC94A9E}" srcOrd="0" destOrd="0" presId="urn:microsoft.com/office/officeart/2018/5/layout/IconLeafLabelList"/>
    <dgm:cxn modelId="{196CD2BC-B534-4A4A-BEA9-1C4A32A4E984}" type="presParOf" srcId="{B20D8980-AEAB-4039-88DA-327615493EF1}" destId="{E7867130-106B-42CA-A23A-B852DE985654}" srcOrd="1" destOrd="0" presId="urn:microsoft.com/office/officeart/2018/5/layout/IconLeafLabelList"/>
    <dgm:cxn modelId="{48ACDA87-FF63-432E-85A5-55A1616EF4C1}" type="presParOf" srcId="{B20D8980-AEAB-4039-88DA-327615493EF1}" destId="{FB6463DA-E16F-47AD-8CC2-72E895F5D204}" srcOrd="2" destOrd="0" presId="urn:microsoft.com/office/officeart/2018/5/layout/IconLeafLabelList"/>
    <dgm:cxn modelId="{661BC6D4-36A4-41AA-A0E2-797F5816CBBF}" type="presParOf" srcId="{B20D8980-AEAB-4039-88DA-327615493EF1}" destId="{555101F5-EC97-4BCF-968C-ED08D29AB9C8}" srcOrd="3" destOrd="0" presId="urn:microsoft.com/office/officeart/2018/5/layout/IconLeafLabelList"/>
    <dgm:cxn modelId="{CCC9B727-6F7C-4CC5-994D-2E103A4010EC}" type="presParOf" srcId="{35D7279F-4662-4E75-ADC2-7811435E46F5}" destId="{134D137A-1FCC-4427-B61C-A5AB7E6EDB5E}" srcOrd="5" destOrd="0" presId="urn:microsoft.com/office/officeart/2018/5/layout/IconLeafLabelList"/>
    <dgm:cxn modelId="{3245C637-2DD6-4E2B-B037-CDB84C204575}" type="presParOf" srcId="{35D7279F-4662-4E75-ADC2-7811435E46F5}" destId="{AF41D681-1719-4FE0-9E56-001BA7AC7A6E}" srcOrd="6" destOrd="0" presId="urn:microsoft.com/office/officeart/2018/5/layout/IconLeafLabelList"/>
    <dgm:cxn modelId="{60ECFF22-0BA9-427B-BB46-046F0A67F6D1}" type="presParOf" srcId="{AF41D681-1719-4FE0-9E56-001BA7AC7A6E}" destId="{302D62E9-0C48-4FEA-9932-E3A56A9780A5}" srcOrd="0" destOrd="0" presId="urn:microsoft.com/office/officeart/2018/5/layout/IconLeafLabelList"/>
    <dgm:cxn modelId="{CD5959F4-0A1D-4341-8C8E-C3875DE25BAE}" type="presParOf" srcId="{AF41D681-1719-4FE0-9E56-001BA7AC7A6E}" destId="{B60A1178-0FA9-42D3-AA00-242D1E4093BD}" srcOrd="1" destOrd="0" presId="urn:microsoft.com/office/officeart/2018/5/layout/IconLeafLabelList"/>
    <dgm:cxn modelId="{AE189C83-5E78-4ECA-8A6D-74A876A405BF}" type="presParOf" srcId="{AF41D681-1719-4FE0-9E56-001BA7AC7A6E}" destId="{3DC9F675-1250-48ED-9941-3A4282C25B18}" srcOrd="2" destOrd="0" presId="urn:microsoft.com/office/officeart/2018/5/layout/IconLeafLabelList"/>
    <dgm:cxn modelId="{5B4ED041-2B9B-4AAA-B3DC-9CB2F0488BAD}" type="presParOf" srcId="{AF41D681-1719-4FE0-9E56-001BA7AC7A6E}" destId="{7A441CE8-61A8-4CCC-9584-B256071B0DB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79318-9E5B-4ACF-A219-1139249D9B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440BCD-0D15-4E45-95CE-30B9430AF18E}">
      <dgm:prSet/>
      <dgm:spPr/>
      <dgm:t>
        <a:bodyPr/>
        <a:lstStyle/>
        <a:p>
          <a:r>
            <a:rPr lang="en-US"/>
            <a:t>• Data privacy and availability.</a:t>
          </a:r>
        </a:p>
      </dgm:t>
    </dgm:pt>
    <dgm:pt modelId="{DD8FAF59-4C3A-4CF3-A779-DF145DCF5C98}" type="parTrans" cxnId="{B5E0FC4A-31EC-4212-8C75-3E6E680942D3}">
      <dgm:prSet/>
      <dgm:spPr/>
      <dgm:t>
        <a:bodyPr/>
        <a:lstStyle/>
        <a:p>
          <a:endParaRPr lang="en-US"/>
        </a:p>
      </dgm:t>
    </dgm:pt>
    <dgm:pt modelId="{5D6FE53C-C626-41D3-B6B3-2E2B5134750F}" type="sibTrans" cxnId="{B5E0FC4A-31EC-4212-8C75-3E6E680942D3}">
      <dgm:prSet/>
      <dgm:spPr/>
      <dgm:t>
        <a:bodyPr/>
        <a:lstStyle/>
        <a:p>
          <a:endParaRPr lang="en-US"/>
        </a:p>
      </dgm:t>
    </dgm:pt>
    <dgm:pt modelId="{7CA0E7A5-8354-4265-9DB1-354933654300}">
      <dgm:prSet/>
      <dgm:spPr/>
      <dgm:t>
        <a:bodyPr/>
        <a:lstStyle/>
        <a:p>
          <a:r>
            <a:rPr lang="en-US"/>
            <a:t>• Ensuring model accuracy and reliability.</a:t>
          </a:r>
        </a:p>
      </dgm:t>
    </dgm:pt>
    <dgm:pt modelId="{C68AC368-FF2C-450D-806C-E63C6B348A68}" type="parTrans" cxnId="{0747CA2F-679F-490E-A644-17EED7F0C6CF}">
      <dgm:prSet/>
      <dgm:spPr/>
      <dgm:t>
        <a:bodyPr/>
        <a:lstStyle/>
        <a:p>
          <a:endParaRPr lang="en-US"/>
        </a:p>
      </dgm:t>
    </dgm:pt>
    <dgm:pt modelId="{6B56BD17-5CBD-4DC7-B2B4-24B7AFF2E751}" type="sibTrans" cxnId="{0747CA2F-679F-490E-A644-17EED7F0C6CF}">
      <dgm:prSet/>
      <dgm:spPr/>
      <dgm:t>
        <a:bodyPr/>
        <a:lstStyle/>
        <a:p>
          <a:endParaRPr lang="en-US"/>
        </a:p>
      </dgm:t>
    </dgm:pt>
    <dgm:pt modelId="{7F77656B-09CC-422C-A8C4-FCDC2645A7F5}">
      <dgm:prSet/>
      <dgm:spPr/>
      <dgm:t>
        <a:bodyPr/>
        <a:lstStyle/>
        <a:p>
          <a:r>
            <a:rPr lang="en-US"/>
            <a:t>• Adoption by non-technical users.</a:t>
          </a:r>
        </a:p>
      </dgm:t>
    </dgm:pt>
    <dgm:pt modelId="{91DE9415-CED0-488B-93CE-43B555966B3D}" type="parTrans" cxnId="{5CDCC998-4389-4A56-89FD-3718801E33D1}">
      <dgm:prSet/>
      <dgm:spPr/>
      <dgm:t>
        <a:bodyPr/>
        <a:lstStyle/>
        <a:p>
          <a:endParaRPr lang="en-US"/>
        </a:p>
      </dgm:t>
    </dgm:pt>
    <dgm:pt modelId="{94A019A9-87F0-457F-9C12-2ABEED1FC058}" type="sibTrans" cxnId="{5CDCC998-4389-4A56-89FD-3718801E33D1}">
      <dgm:prSet/>
      <dgm:spPr/>
      <dgm:t>
        <a:bodyPr/>
        <a:lstStyle/>
        <a:p>
          <a:endParaRPr lang="en-US"/>
        </a:p>
      </dgm:t>
    </dgm:pt>
    <dgm:pt modelId="{1D0F26E9-FB84-43B5-B1D8-3C5D7C4AA11A}" type="pres">
      <dgm:prSet presAssocID="{E8879318-9E5B-4ACF-A219-1139249D9BE2}" presName="linear" presStyleCnt="0">
        <dgm:presLayoutVars>
          <dgm:animLvl val="lvl"/>
          <dgm:resizeHandles val="exact"/>
        </dgm:presLayoutVars>
      </dgm:prSet>
      <dgm:spPr/>
    </dgm:pt>
    <dgm:pt modelId="{D3A96077-F015-4321-B06D-7D83B4FC83BF}" type="pres">
      <dgm:prSet presAssocID="{57440BCD-0D15-4E45-95CE-30B9430AF1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523BC70-4F40-4BA3-8F7E-280086328854}" type="pres">
      <dgm:prSet presAssocID="{5D6FE53C-C626-41D3-B6B3-2E2B5134750F}" presName="spacer" presStyleCnt="0"/>
      <dgm:spPr/>
    </dgm:pt>
    <dgm:pt modelId="{8639777F-0453-4390-9761-AEB1E24DD1A2}" type="pres">
      <dgm:prSet presAssocID="{7CA0E7A5-8354-4265-9DB1-35493365430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5B3D60-C7AB-45A8-817B-23B9668683AC}" type="pres">
      <dgm:prSet presAssocID="{6B56BD17-5CBD-4DC7-B2B4-24B7AFF2E751}" presName="spacer" presStyleCnt="0"/>
      <dgm:spPr/>
    </dgm:pt>
    <dgm:pt modelId="{69B34B5E-16DD-4897-BB14-B5616E8E9F4E}" type="pres">
      <dgm:prSet presAssocID="{7F77656B-09CC-422C-A8C4-FCDC2645A7F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8954A10-BCDE-45CD-AEBB-945A94A40C45}" type="presOf" srcId="{7F77656B-09CC-422C-A8C4-FCDC2645A7F5}" destId="{69B34B5E-16DD-4897-BB14-B5616E8E9F4E}" srcOrd="0" destOrd="0" presId="urn:microsoft.com/office/officeart/2005/8/layout/vList2"/>
    <dgm:cxn modelId="{BB6EC125-5AFD-4B06-9B86-2B55376669B8}" type="presOf" srcId="{57440BCD-0D15-4E45-95CE-30B9430AF18E}" destId="{D3A96077-F015-4321-B06D-7D83B4FC83BF}" srcOrd="0" destOrd="0" presId="urn:microsoft.com/office/officeart/2005/8/layout/vList2"/>
    <dgm:cxn modelId="{0747CA2F-679F-490E-A644-17EED7F0C6CF}" srcId="{E8879318-9E5B-4ACF-A219-1139249D9BE2}" destId="{7CA0E7A5-8354-4265-9DB1-354933654300}" srcOrd="1" destOrd="0" parTransId="{C68AC368-FF2C-450D-806C-E63C6B348A68}" sibTransId="{6B56BD17-5CBD-4DC7-B2B4-24B7AFF2E751}"/>
    <dgm:cxn modelId="{B5E0FC4A-31EC-4212-8C75-3E6E680942D3}" srcId="{E8879318-9E5B-4ACF-A219-1139249D9BE2}" destId="{57440BCD-0D15-4E45-95CE-30B9430AF18E}" srcOrd="0" destOrd="0" parTransId="{DD8FAF59-4C3A-4CF3-A779-DF145DCF5C98}" sibTransId="{5D6FE53C-C626-41D3-B6B3-2E2B5134750F}"/>
    <dgm:cxn modelId="{5CDCC998-4389-4A56-89FD-3718801E33D1}" srcId="{E8879318-9E5B-4ACF-A219-1139249D9BE2}" destId="{7F77656B-09CC-422C-A8C4-FCDC2645A7F5}" srcOrd="2" destOrd="0" parTransId="{91DE9415-CED0-488B-93CE-43B555966B3D}" sibTransId="{94A019A9-87F0-457F-9C12-2ABEED1FC058}"/>
    <dgm:cxn modelId="{A36BBD9B-D0CD-4E23-8B85-81735716E1F6}" type="presOf" srcId="{7CA0E7A5-8354-4265-9DB1-354933654300}" destId="{8639777F-0453-4390-9761-AEB1E24DD1A2}" srcOrd="0" destOrd="0" presId="urn:microsoft.com/office/officeart/2005/8/layout/vList2"/>
    <dgm:cxn modelId="{E049EBB8-629C-45A8-9661-9D71FC4A303A}" type="presOf" srcId="{E8879318-9E5B-4ACF-A219-1139249D9BE2}" destId="{1D0F26E9-FB84-43B5-B1D8-3C5D7C4AA11A}" srcOrd="0" destOrd="0" presId="urn:microsoft.com/office/officeart/2005/8/layout/vList2"/>
    <dgm:cxn modelId="{CAE69C52-E20A-4024-B48E-39709D08A793}" type="presParOf" srcId="{1D0F26E9-FB84-43B5-B1D8-3C5D7C4AA11A}" destId="{D3A96077-F015-4321-B06D-7D83B4FC83BF}" srcOrd="0" destOrd="0" presId="urn:microsoft.com/office/officeart/2005/8/layout/vList2"/>
    <dgm:cxn modelId="{6C863D78-CE31-41BB-9036-13EE7AE2C76F}" type="presParOf" srcId="{1D0F26E9-FB84-43B5-B1D8-3C5D7C4AA11A}" destId="{0523BC70-4F40-4BA3-8F7E-280086328854}" srcOrd="1" destOrd="0" presId="urn:microsoft.com/office/officeart/2005/8/layout/vList2"/>
    <dgm:cxn modelId="{E603CFEF-FA1E-4FF9-97F1-88B7B4A1333C}" type="presParOf" srcId="{1D0F26E9-FB84-43B5-B1D8-3C5D7C4AA11A}" destId="{8639777F-0453-4390-9761-AEB1E24DD1A2}" srcOrd="2" destOrd="0" presId="urn:microsoft.com/office/officeart/2005/8/layout/vList2"/>
    <dgm:cxn modelId="{43A71603-DEAC-4E31-93CD-9FD74C25C471}" type="presParOf" srcId="{1D0F26E9-FB84-43B5-B1D8-3C5D7C4AA11A}" destId="{D55B3D60-C7AB-45A8-817B-23B9668683AC}" srcOrd="3" destOrd="0" presId="urn:microsoft.com/office/officeart/2005/8/layout/vList2"/>
    <dgm:cxn modelId="{9F486B4C-2A9F-4CEB-9693-C8B93FD4D40F}" type="presParOf" srcId="{1D0F26E9-FB84-43B5-B1D8-3C5D7C4AA11A}" destId="{69B34B5E-16DD-4897-BB14-B5616E8E9F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244E0-739A-49C4-97D8-C771D7948CA0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A71C-FB58-4E18-AD4E-E7A6775A308D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BBAE5-6FDA-4780-9EE0-D2D33A72832C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Hospitals face challenges in managing bed occupancy due to unpredictable admissions.</a:t>
          </a:r>
        </a:p>
      </dsp:txBody>
      <dsp:txXfrm>
        <a:off x="1327175" y="491"/>
        <a:ext cx="8393086" cy="1149069"/>
      </dsp:txXfrm>
    </dsp:sp>
    <dsp:sp modelId="{63C01377-FD91-417A-90CD-C78880A51036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BA66-5690-45AF-B9AE-FB9D921F3671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E0C15-7C9D-4568-AE88-301D7DAAE7E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Overcrowding leads to delays and stress on healthcare workers.</a:t>
          </a:r>
        </a:p>
      </dsp:txBody>
      <dsp:txXfrm>
        <a:off x="1327175" y="1436827"/>
        <a:ext cx="8393086" cy="1149069"/>
      </dsp:txXfrm>
    </dsp:sp>
    <dsp:sp modelId="{307FDD37-8C5A-4A45-9FA0-F465DD7DEA04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98AAF-E088-4F8C-819C-38A592A38A4B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B9427-D96C-4B83-AEC2-00A36DE95109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Predictive analytics can optimize resources and improve patient care.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8F7C-BDBD-4BC9-86BD-731FA0A67723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80675C-B16E-4199-8BB3-6F4594BA5EF7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6B81BD-E289-4E94-9EAA-AF4CB1530445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Develop a machine learning-based predictive model.</a:t>
          </a:r>
        </a:p>
      </dsp:txBody>
      <dsp:txXfrm>
        <a:off x="1327175" y="491"/>
        <a:ext cx="8393086" cy="1149069"/>
      </dsp:txXfrm>
    </dsp:sp>
    <dsp:sp modelId="{72240851-19AA-415F-A27F-FD94DA50B6F5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6A46AB-E68C-4BD8-8F58-17796FA0AF37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A61C1-BAB0-477C-9403-E57D6F370915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Create a web-based dashboard for hospital administrators.</a:t>
          </a:r>
        </a:p>
      </dsp:txBody>
      <dsp:txXfrm>
        <a:off x="1327175" y="1436827"/>
        <a:ext cx="8393086" cy="1149069"/>
      </dsp:txXfrm>
    </dsp:sp>
    <dsp:sp modelId="{B442B5DE-41E1-4613-A75F-66D5279350A3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16478-2304-4CAB-A501-D46459A3DC6F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BD309-83BF-4D17-B6DE-0A05C257DFC9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Optimize resource allocation to improve patient outcomes.</a:t>
          </a:r>
        </a:p>
      </dsp:txBody>
      <dsp:txXfrm>
        <a:off x="1327175" y="2873164"/>
        <a:ext cx="8393086" cy="11490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FE60-EB4F-45F8-ADB8-11EDBB95E176}">
      <dsp:nvSpPr>
        <dsp:cNvPr id="0" name=""/>
        <dsp:cNvSpPr/>
      </dsp:nvSpPr>
      <dsp:spPr>
        <a:xfrm>
          <a:off x="626907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64E74-F5F1-4F20-B6F4-D02C9FE78D89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5E6DF9-62E9-4E7C-926D-AA72125A5999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1. Input data into the system.</a:t>
          </a:r>
        </a:p>
      </dsp:txBody>
      <dsp:txXfrm>
        <a:off x="227643" y="2470365"/>
        <a:ext cx="2047508" cy="720000"/>
      </dsp:txXfrm>
    </dsp:sp>
    <dsp:sp modelId="{7F93FC82-30BC-4A33-AA18-63FBA30327E0}">
      <dsp:nvSpPr>
        <dsp:cNvPr id="0" name=""/>
        <dsp:cNvSpPr/>
      </dsp:nvSpPr>
      <dsp:spPr>
        <a:xfrm>
          <a:off x="3032729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1525ED-F60D-4F6F-BDE1-70D68FFFAA14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446FA-E3E4-41D4-B43A-192219355BCF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2. Validate and preprocess the data.</a:t>
          </a:r>
        </a:p>
      </dsp:txBody>
      <dsp:txXfrm>
        <a:off x="2633465" y="2470365"/>
        <a:ext cx="2047508" cy="720000"/>
      </dsp:txXfrm>
    </dsp:sp>
    <dsp:sp modelId="{56CBD370-0E83-4903-AF54-99FFCFC94A9E}">
      <dsp:nvSpPr>
        <dsp:cNvPr id="0" name=""/>
        <dsp:cNvSpPr/>
      </dsp:nvSpPr>
      <dsp:spPr>
        <a:xfrm>
          <a:off x="5438552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67130-106B-42CA-A23A-B852DE985654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01F5-EC97-4BCF-968C-ED08D29AB9C8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3. Train the model or use a pre-trained model.</a:t>
          </a:r>
        </a:p>
      </dsp:txBody>
      <dsp:txXfrm>
        <a:off x="5039287" y="2470365"/>
        <a:ext cx="2047508" cy="720000"/>
      </dsp:txXfrm>
    </dsp:sp>
    <dsp:sp modelId="{302D62E9-0C48-4FEA-9932-E3A56A9780A5}">
      <dsp:nvSpPr>
        <dsp:cNvPr id="0" name=""/>
        <dsp:cNvSpPr/>
      </dsp:nvSpPr>
      <dsp:spPr>
        <a:xfrm>
          <a:off x="7844374" y="832359"/>
          <a:ext cx="1248979" cy="124897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0A1178-0FA9-42D3-AA00-242D1E4093BD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41CE8-61A8-4CCC-9584-B256071B0DBA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4. Generate predictions and visualizations.</a:t>
          </a:r>
        </a:p>
      </dsp:txBody>
      <dsp:txXfrm>
        <a:off x="7445110" y="2470365"/>
        <a:ext cx="204750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A96077-F015-4321-B06D-7D83B4FC83BF}">
      <dsp:nvSpPr>
        <dsp:cNvPr id="0" name=""/>
        <dsp:cNvSpPr/>
      </dsp:nvSpPr>
      <dsp:spPr>
        <a:xfrm>
          <a:off x="0" y="54655"/>
          <a:ext cx="5641974" cy="1523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Data privacy and availability.</a:t>
          </a:r>
        </a:p>
      </dsp:txBody>
      <dsp:txXfrm>
        <a:off x="74363" y="129018"/>
        <a:ext cx="5493248" cy="1374614"/>
      </dsp:txXfrm>
    </dsp:sp>
    <dsp:sp modelId="{8639777F-0453-4390-9761-AEB1E24DD1A2}">
      <dsp:nvSpPr>
        <dsp:cNvPr id="0" name=""/>
        <dsp:cNvSpPr/>
      </dsp:nvSpPr>
      <dsp:spPr>
        <a:xfrm>
          <a:off x="0" y="1698955"/>
          <a:ext cx="5641974" cy="15233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Ensuring model accuracy and reliability.</a:t>
          </a:r>
        </a:p>
      </dsp:txBody>
      <dsp:txXfrm>
        <a:off x="74363" y="1773318"/>
        <a:ext cx="5493248" cy="1374614"/>
      </dsp:txXfrm>
    </dsp:sp>
    <dsp:sp modelId="{69B34B5E-16DD-4897-BB14-B5616E8E9F4E}">
      <dsp:nvSpPr>
        <dsp:cNvPr id="0" name=""/>
        <dsp:cNvSpPr/>
      </dsp:nvSpPr>
      <dsp:spPr>
        <a:xfrm>
          <a:off x="0" y="3343255"/>
          <a:ext cx="5641974" cy="15233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Adoption by non-technical users.</a:t>
          </a:r>
        </a:p>
      </dsp:txBody>
      <dsp:txXfrm>
        <a:off x="74363" y="3417618"/>
        <a:ext cx="5493248" cy="1374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686-B10C-472A-67D7-5AAF05FC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CDEA-F983-D731-2FD6-58A8B4C7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9BB6-5E35-8062-05F6-15919E3A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3936-EE7D-18E2-2B8D-8E8CE05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BD5D-F9EE-2907-D0E2-603B33D7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52A22A-1414-40EC-8892-29B1BAD06625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2674-C209-DEC1-2468-718AADF7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Predictive Analytics for Hospital Bed Occupancy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D573-90B5-7DBB-A509-C9B07812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Name: Ali abdelmeneam abdel karim</a:t>
            </a:r>
          </a:p>
          <a:p>
            <a:r>
              <a:rPr lang="en-US">
                <a:solidFill>
                  <a:srgbClr val="FFFFFF"/>
                </a:solidFill>
              </a:rPr>
              <a:t>Id: 21510563</a:t>
            </a:r>
          </a:p>
          <a:p>
            <a:r>
              <a:rPr lang="en-US">
                <a:solidFill>
                  <a:srgbClr val="FFFFFF"/>
                </a:solidFill>
              </a:rPr>
              <a:t>Dr. Amira Abdo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694AB2C-5B9C-F2FA-58F4-7679E48A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System Workflow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B4EDE2-F69E-250D-701C-17E5D469D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14047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C16A384-588C-3E55-A964-85EB73C1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Expected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FEC0-8309-C29F-F878-05683BD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dirty="0"/>
              <a:t>• Improved hospital resource allocation.</a:t>
            </a:r>
          </a:p>
          <a:p>
            <a:r>
              <a:rPr lang="en-US" dirty="0"/>
              <a:t>• Reduced patient wait times and operational costs.</a:t>
            </a:r>
          </a:p>
          <a:p>
            <a:r>
              <a:rPr lang="en-US" dirty="0"/>
              <a:t>• Enhanced decision-making through predictive insights.</a:t>
            </a:r>
          </a:p>
        </p:txBody>
      </p:sp>
      <p:pic>
        <p:nvPicPr>
          <p:cNvPr id="5" name="Picture 4" descr="Open doors">
            <a:extLst>
              <a:ext uri="{FF2B5EF4-FFF2-40B4-BE49-F238E27FC236}">
                <a16:creationId xmlns:a16="http://schemas.microsoft.com/office/drawing/2014/main" id="{82996A8E-22C8-E590-576C-8C01C4A5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19" r="13721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6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E7059-592E-7B30-6F7D-2927601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and Limitations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89C450C-7B21-61B1-92A6-4CD9E9282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035961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119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AA4C9569-48DC-9322-AEF0-42337898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126689-D1D5-5AFB-2120-3FB97DE4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8F370-0F46-3162-2B32-12C520661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• Predictive analytics improves hospital operations.</a:t>
            </a:r>
          </a:p>
          <a:p>
            <a:r>
              <a:rPr lang="en-US">
                <a:solidFill>
                  <a:srgbClr val="FFFFFF"/>
                </a:solidFill>
              </a:rPr>
              <a:t>• This project bridges the gap between advanced tools and practical needs.</a:t>
            </a:r>
          </a:p>
          <a:p>
            <a:r>
              <a:rPr lang="en-US">
                <a:solidFill>
                  <a:srgbClr val="FFFFFF"/>
                </a:solidFill>
              </a:rPr>
              <a:t>• Thank you!</a:t>
            </a:r>
          </a:p>
        </p:txBody>
      </p:sp>
    </p:spTree>
    <p:extLst>
      <p:ext uri="{BB962C8B-B14F-4D97-AF65-F5344CB8AC3E}">
        <p14:creationId xmlns:p14="http://schemas.microsoft.com/office/powerpoint/2010/main" val="1026138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98030-3284-ECFB-E627-800FA3D4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8DCF9D-9376-E35D-09C1-4ED920DF6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5056B8C-9A90-9A60-D6C3-C044637AE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07A71F-E56E-C0FF-6EC7-969C4A2FB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BE464-69FD-2826-B122-1FB634CF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1- introduction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2-problem statement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3-objectives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4-Literature review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5-Proposed solution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6-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BEBBB-0940-A22F-F370-8DF4026F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D87EB4-13D4-ED3F-71CB-26FD01951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7FB641-BB55-F8DE-F441-2161E6ACB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F13BD21-7D65-07D8-012A-939D6545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EF3E98FD-93B4-CE4F-435B-A1B46EA52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41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7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B702EB3-7FA0-39CA-737C-83373E89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2537-5068-55BD-8745-9B17D6B1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8018271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Overcrowding increases wait times and reduces care quality.</a:t>
            </a:r>
          </a:p>
          <a:p>
            <a:r>
              <a:rPr lang="en-US"/>
              <a:t>• Underutilization wastes resources and impacts financial stability.</a:t>
            </a:r>
          </a:p>
          <a:p>
            <a:r>
              <a:rPr lang="en-US"/>
              <a:t>• A predictive system is needed to forecast trends and improve planning.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E64C2A-E760-2035-E04D-F54A8763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D7C821E-3F86-9633-9E67-CDD853D0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790759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9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C05D33F1-9B3A-E84A-F996-94C5DDA4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277F5-2A5A-38A9-C153-7E0D1EBC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Literature Review (Part 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EFDF7D-B17C-4F16-B8BE-C55FFC7E2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6B1B-B2DF-8E5F-BE24-5A8BFFE2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Existing methods include statistical models and manual planning.</a:t>
            </a:r>
          </a:p>
          <a:p>
            <a:r>
              <a:rPr lang="en-US"/>
              <a:t>• Challenges include limited accuracy and adaptability.</a:t>
            </a:r>
          </a:p>
          <a:p>
            <a:r>
              <a:rPr lang="en-US"/>
              <a:t>• Machine learning offers a more robust solution.</a:t>
            </a:r>
          </a:p>
        </p:txBody>
      </p:sp>
    </p:spTree>
    <p:extLst>
      <p:ext uri="{BB962C8B-B14F-4D97-AF65-F5344CB8AC3E}">
        <p14:creationId xmlns:p14="http://schemas.microsoft.com/office/powerpoint/2010/main" val="174410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9A725FB-3F3C-BC65-7B7F-F0BFF625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Literature Review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24DB-8B83-2079-172B-916122E8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ML techniques like random forests and neural networks are effective.</a:t>
            </a:r>
          </a:p>
          <a:p>
            <a:r>
              <a:rPr lang="en-US"/>
              <a:t>• Challenges include usability and integration with workflows.</a:t>
            </a:r>
          </a:p>
          <a:p>
            <a:r>
              <a:rPr lang="en-US"/>
              <a:t>• This project bridges the gap with a user-friendly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009A-24B1-D0F6-275E-96ACE26A91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561" r="11324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FF4932-7C5D-4BE9-F44D-CD9CA240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BCCA7-69E4-7ECB-5390-4F9BA683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Proposed Solution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7E0A-FA1B-9019-3EE2-C56121EA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Components:</a:t>
            </a:r>
          </a:p>
          <a:p>
            <a:r>
              <a:rPr lang="en-US"/>
              <a:t>  - Data Collection and Preprocessing Module.</a:t>
            </a:r>
          </a:p>
          <a:p>
            <a:r>
              <a:rPr lang="en-US"/>
              <a:t>  - Predictive Machine Learning Model.</a:t>
            </a:r>
          </a:p>
          <a:p>
            <a:r>
              <a:rPr lang="en-US"/>
              <a:t>  - Streamlit-based Web Dashboard.</a:t>
            </a:r>
          </a:p>
        </p:txBody>
      </p:sp>
    </p:spTree>
    <p:extLst>
      <p:ext uri="{BB962C8B-B14F-4D97-AF65-F5344CB8AC3E}">
        <p14:creationId xmlns:p14="http://schemas.microsoft.com/office/powerpoint/2010/main" val="288816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Person writing on a notepad">
            <a:extLst>
              <a:ext uri="{FF2B5EF4-FFF2-40B4-BE49-F238E27FC236}">
                <a16:creationId xmlns:a16="http://schemas.microsoft.com/office/drawing/2014/main" id="{9662980D-CD22-876E-621F-2B0E9E67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68" r="-1" b="158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28A08-FEAF-06CB-6788-8B33928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Methodology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ED5FD-1580-730D-F399-D9F82739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/>
              <a:t>1. Planning and Setup.</a:t>
            </a:r>
          </a:p>
          <a:p>
            <a:r>
              <a:rPr lang="en-US"/>
              <a:t>2. Data Collection and Preparation.</a:t>
            </a:r>
          </a:p>
          <a:p>
            <a:r>
              <a:rPr lang="en-US"/>
              <a:t>3. Model Training and Testing.</a:t>
            </a:r>
          </a:p>
          <a:p>
            <a:r>
              <a:rPr lang="en-US"/>
              <a:t>4. Dashboard Development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139543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46</TotalTime>
  <Words>367</Words>
  <Application>Microsoft Office PowerPoint</Application>
  <PresentationFormat>Widescreen</PresentationFormat>
  <Paragraphs>52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Predictive Analytics for Hospital Bed Occupancy Management</vt:lpstr>
      <vt:lpstr>1- introduction 2-problem statement 3-objectives 4-Literature review 5-Proposed solution 6-</vt:lpstr>
      <vt:lpstr>Introduction</vt:lpstr>
      <vt:lpstr>Problem Statement</vt:lpstr>
      <vt:lpstr>Objectives</vt:lpstr>
      <vt:lpstr>Literature Review (Part 1)</vt:lpstr>
      <vt:lpstr>Literature Review (Part 2)</vt:lpstr>
      <vt:lpstr>Proposed Solution</vt:lpstr>
      <vt:lpstr>Methodology</vt:lpstr>
      <vt:lpstr>System Workflow</vt:lpstr>
      <vt:lpstr>Expected Outcomes</vt:lpstr>
      <vt:lpstr>Challenges and Limitations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عبدالمنعم عبدالكريم</dc:creator>
  <cp:lastModifiedBy>عمر عبدالمنعم عبدالكريم</cp:lastModifiedBy>
  <cp:revision>2</cp:revision>
  <dcterms:created xsi:type="dcterms:W3CDTF">2024-12-08T13:09:35Z</dcterms:created>
  <dcterms:modified xsi:type="dcterms:W3CDTF">2024-12-08T13:55:40Z</dcterms:modified>
</cp:coreProperties>
</file>