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57806-4049-4D2F-A259-E53DC430331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9E3E20-64A0-4E44-8BDC-413546062065}">
      <dgm:prSet/>
      <dgm:spPr/>
      <dgm:t>
        <a:bodyPr/>
        <a:lstStyle/>
        <a:p>
          <a:r>
            <a:rPr lang="en-US"/>
            <a:t>• Background and Motivation</a:t>
          </a:r>
        </a:p>
      </dgm:t>
    </dgm:pt>
    <dgm:pt modelId="{918BB100-D77E-4391-9E9C-C162E7DBD5F8}" type="parTrans" cxnId="{8F6C6B78-481E-43B9-87C8-62964E966E3C}">
      <dgm:prSet/>
      <dgm:spPr/>
      <dgm:t>
        <a:bodyPr/>
        <a:lstStyle/>
        <a:p>
          <a:endParaRPr lang="en-US"/>
        </a:p>
      </dgm:t>
    </dgm:pt>
    <dgm:pt modelId="{C8EBCA4E-C0F2-4519-BA25-50248F867E90}" type="sibTrans" cxnId="{8F6C6B78-481E-43B9-87C8-62964E966E3C}">
      <dgm:prSet/>
      <dgm:spPr/>
      <dgm:t>
        <a:bodyPr/>
        <a:lstStyle/>
        <a:p>
          <a:endParaRPr lang="en-US"/>
        </a:p>
      </dgm:t>
    </dgm:pt>
    <dgm:pt modelId="{8F54EA08-1D6B-48E4-B9DE-4293C4EAD3BB}">
      <dgm:prSet/>
      <dgm:spPr/>
      <dgm:t>
        <a:bodyPr/>
        <a:lstStyle/>
        <a:p>
          <a:r>
            <a:rPr lang="en-US"/>
            <a:t>• Problem Statement</a:t>
          </a:r>
        </a:p>
      </dgm:t>
    </dgm:pt>
    <dgm:pt modelId="{303BB7E0-8C11-468A-B7C8-A80B3914C17F}" type="parTrans" cxnId="{09DC4577-EE3A-4411-A657-4AF5B38DFA16}">
      <dgm:prSet/>
      <dgm:spPr/>
      <dgm:t>
        <a:bodyPr/>
        <a:lstStyle/>
        <a:p>
          <a:endParaRPr lang="en-US"/>
        </a:p>
      </dgm:t>
    </dgm:pt>
    <dgm:pt modelId="{33084C21-5C9B-4BE3-B9CE-1EF9B79B2829}" type="sibTrans" cxnId="{09DC4577-EE3A-4411-A657-4AF5B38DFA16}">
      <dgm:prSet/>
      <dgm:spPr/>
      <dgm:t>
        <a:bodyPr/>
        <a:lstStyle/>
        <a:p>
          <a:endParaRPr lang="en-US"/>
        </a:p>
      </dgm:t>
    </dgm:pt>
    <dgm:pt modelId="{CAAA9A1E-2F74-4485-BFC0-DB26E54816C8}">
      <dgm:prSet/>
      <dgm:spPr/>
      <dgm:t>
        <a:bodyPr/>
        <a:lstStyle/>
        <a:p>
          <a:r>
            <a:rPr lang="en-US" dirty="0"/>
            <a:t>• Objectives and Aims</a:t>
          </a:r>
        </a:p>
      </dgm:t>
    </dgm:pt>
    <dgm:pt modelId="{162B2784-3547-4520-BDE9-CC58C9ABE996}" type="parTrans" cxnId="{9E34C2AF-69BA-429B-B5E7-6164D45875F7}">
      <dgm:prSet/>
      <dgm:spPr/>
      <dgm:t>
        <a:bodyPr/>
        <a:lstStyle/>
        <a:p>
          <a:endParaRPr lang="en-US"/>
        </a:p>
      </dgm:t>
    </dgm:pt>
    <dgm:pt modelId="{59F6EB04-A675-4CB1-A1A1-F82FD12BDE02}" type="sibTrans" cxnId="{9E34C2AF-69BA-429B-B5E7-6164D45875F7}">
      <dgm:prSet/>
      <dgm:spPr/>
      <dgm:t>
        <a:bodyPr/>
        <a:lstStyle/>
        <a:p>
          <a:endParaRPr lang="en-US"/>
        </a:p>
      </dgm:t>
    </dgm:pt>
    <dgm:pt modelId="{CCBF8083-5B83-495D-BED7-C2BA3923FC64}">
      <dgm:prSet/>
      <dgm:spPr/>
      <dgm:t>
        <a:bodyPr/>
        <a:lstStyle/>
        <a:p>
          <a:r>
            <a:rPr lang="en-US"/>
            <a:t>• Targeted Customers</a:t>
          </a:r>
        </a:p>
      </dgm:t>
    </dgm:pt>
    <dgm:pt modelId="{B23E0CE9-F5D4-470B-8503-C211074D43BD}" type="parTrans" cxnId="{5215E7E5-CDA3-427C-8F15-A22EAA95CC8E}">
      <dgm:prSet/>
      <dgm:spPr/>
      <dgm:t>
        <a:bodyPr/>
        <a:lstStyle/>
        <a:p>
          <a:endParaRPr lang="en-US"/>
        </a:p>
      </dgm:t>
    </dgm:pt>
    <dgm:pt modelId="{0BBCD79C-AF18-44F3-AB58-F65D2D6664A1}" type="sibTrans" cxnId="{5215E7E5-CDA3-427C-8F15-A22EAA95CC8E}">
      <dgm:prSet/>
      <dgm:spPr/>
      <dgm:t>
        <a:bodyPr/>
        <a:lstStyle/>
        <a:p>
          <a:endParaRPr lang="en-US"/>
        </a:p>
      </dgm:t>
    </dgm:pt>
    <dgm:pt modelId="{A4E0AD6C-3ADB-48A0-83D0-649A6102B3B8}">
      <dgm:prSet/>
      <dgm:spPr/>
      <dgm:t>
        <a:bodyPr/>
        <a:lstStyle/>
        <a:p>
          <a:r>
            <a:rPr lang="en-US"/>
            <a:t>• Planning the Project</a:t>
          </a:r>
        </a:p>
      </dgm:t>
    </dgm:pt>
    <dgm:pt modelId="{C22C41F4-BCCD-4728-8CC3-62E95BD45572}" type="parTrans" cxnId="{AAFDF0A4-A81E-48A3-B776-220827AB4082}">
      <dgm:prSet/>
      <dgm:spPr/>
      <dgm:t>
        <a:bodyPr/>
        <a:lstStyle/>
        <a:p>
          <a:endParaRPr lang="en-US"/>
        </a:p>
      </dgm:t>
    </dgm:pt>
    <dgm:pt modelId="{2965BCD1-94C1-46F9-9FD1-BDF79EF5C758}" type="sibTrans" cxnId="{AAFDF0A4-A81E-48A3-B776-220827AB4082}">
      <dgm:prSet/>
      <dgm:spPr/>
      <dgm:t>
        <a:bodyPr/>
        <a:lstStyle/>
        <a:p>
          <a:endParaRPr lang="en-US"/>
        </a:p>
      </dgm:t>
    </dgm:pt>
    <dgm:pt modelId="{D6A13516-B5F6-4145-800F-E98E188F6D7F}">
      <dgm:prSet/>
      <dgm:spPr/>
      <dgm:t>
        <a:bodyPr/>
        <a:lstStyle/>
        <a:p>
          <a:r>
            <a:rPr lang="en-US"/>
            <a:t>• Literature Review</a:t>
          </a:r>
        </a:p>
      </dgm:t>
    </dgm:pt>
    <dgm:pt modelId="{F103F3A3-7DB2-4AEA-A3FB-1F192D0B3297}" type="parTrans" cxnId="{97700D51-B032-4F9B-8438-083A257F48B3}">
      <dgm:prSet/>
      <dgm:spPr/>
      <dgm:t>
        <a:bodyPr/>
        <a:lstStyle/>
        <a:p>
          <a:endParaRPr lang="en-US"/>
        </a:p>
      </dgm:t>
    </dgm:pt>
    <dgm:pt modelId="{4122E1A0-D57E-48F5-8A46-861F5EDE766A}" type="sibTrans" cxnId="{97700D51-B032-4F9B-8438-083A257F48B3}">
      <dgm:prSet/>
      <dgm:spPr/>
      <dgm:t>
        <a:bodyPr/>
        <a:lstStyle/>
        <a:p>
          <a:endParaRPr lang="en-US"/>
        </a:p>
      </dgm:t>
    </dgm:pt>
    <dgm:pt modelId="{691175F2-8E69-403F-AA5D-8E68C33DF5AE}">
      <dgm:prSet/>
      <dgm:spPr/>
      <dgm:t>
        <a:bodyPr/>
        <a:lstStyle/>
        <a:p>
          <a:r>
            <a:rPr lang="en-US"/>
            <a:t>• Requirements and Analysis</a:t>
          </a:r>
        </a:p>
      </dgm:t>
    </dgm:pt>
    <dgm:pt modelId="{7CFF269E-B444-410B-BCAF-DF6827213DDB}" type="parTrans" cxnId="{8B67F387-4A44-47CF-AFEA-D8E7278F44E5}">
      <dgm:prSet/>
      <dgm:spPr/>
      <dgm:t>
        <a:bodyPr/>
        <a:lstStyle/>
        <a:p>
          <a:endParaRPr lang="en-US"/>
        </a:p>
      </dgm:t>
    </dgm:pt>
    <dgm:pt modelId="{54103614-900D-4159-8CEF-02B66AC32E08}" type="sibTrans" cxnId="{8B67F387-4A44-47CF-AFEA-D8E7278F44E5}">
      <dgm:prSet/>
      <dgm:spPr/>
      <dgm:t>
        <a:bodyPr/>
        <a:lstStyle/>
        <a:p>
          <a:endParaRPr lang="en-US"/>
        </a:p>
      </dgm:t>
    </dgm:pt>
    <dgm:pt modelId="{8C7B2EFC-56D1-433E-A28A-8261260EA551}">
      <dgm:prSet/>
      <dgm:spPr/>
      <dgm:t>
        <a:bodyPr/>
        <a:lstStyle/>
        <a:p>
          <a:r>
            <a:rPr lang="en-US"/>
            <a:t>• Tools Used</a:t>
          </a:r>
        </a:p>
      </dgm:t>
    </dgm:pt>
    <dgm:pt modelId="{48615F8C-1DC5-4560-A242-5DA5608F27AC}" type="parTrans" cxnId="{D7F29098-CD16-4B4E-98C6-FB33BAE986A8}">
      <dgm:prSet/>
      <dgm:spPr/>
      <dgm:t>
        <a:bodyPr/>
        <a:lstStyle/>
        <a:p>
          <a:endParaRPr lang="en-US"/>
        </a:p>
      </dgm:t>
    </dgm:pt>
    <dgm:pt modelId="{CB1E776D-0E7F-4FF2-A452-58FDBEC9F813}" type="sibTrans" cxnId="{D7F29098-CD16-4B4E-98C6-FB33BAE986A8}">
      <dgm:prSet/>
      <dgm:spPr/>
      <dgm:t>
        <a:bodyPr/>
        <a:lstStyle/>
        <a:p>
          <a:endParaRPr lang="en-US"/>
        </a:p>
      </dgm:t>
    </dgm:pt>
    <dgm:pt modelId="{2A7DD9E5-9C97-496D-99A0-A071859CF9C0}">
      <dgm:prSet/>
      <dgm:spPr/>
      <dgm:t>
        <a:bodyPr/>
        <a:lstStyle/>
        <a:p>
          <a:r>
            <a:rPr lang="en-US"/>
            <a:t>• Conclusion</a:t>
          </a:r>
        </a:p>
      </dgm:t>
    </dgm:pt>
    <dgm:pt modelId="{5655E06B-7695-4C25-99A1-F30D8ACD0BA7}" type="parTrans" cxnId="{C21EAD9E-9051-48C5-952C-133C39BBD586}">
      <dgm:prSet/>
      <dgm:spPr/>
      <dgm:t>
        <a:bodyPr/>
        <a:lstStyle/>
        <a:p>
          <a:endParaRPr lang="en-US"/>
        </a:p>
      </dgm:t>
    </dgm:pt>
    <dgm:pt modelId="{F08EEE55-BC96-4032-A8DC-741C1F99E122}" type="sibTrans" cxnId="{C21EAD9E-9051-48C5-952C-133C39BBD586}">
      <dgm:prSet/>
      <dgm:spPr/>
      <dgm:t>
        <a:bodyPr/>
        <a:lstStyle/>
        <a:p>
          <a:endParaRPr lang="en-US"/>
        </a:p>
      </dgm:t>
    </dgm:pt>
    <dgm:pt modelId="{2CD8A1C5-FDEC-4837-B80F-09ED37DB55A4}">
      <dgm:prSet/>
      <dgm:spPr/>
      <dgm:t>
        <a:bodyPr/>
        <a:lstStyle/>
        <a:p>
          <a:r>
            <a:rPr lang="en-US"/>
            <a:t>• References</a:t>
          </a:r>
        </a:p>
      </dgm:t>
    </dgm:pt>
    <dgm:pt modelId="{EA005504-6B34-47C7-ABCA-ACC54C96D4B4}" type="parTrans" cxnId="{AE90B3C3-D19A-443E-B288-0E1DCF816405}">
      <dgm:prSet/>
      <dgm:spPr/>
      <dgm:t>
        <a:bodyPr/>
        <a:lstStyle/>
        <a:p>
          <a:endParaRPr lang="en-US"/>
        </a:p>
      </dgm:t>
    </dgm:pt>
    <dgm:pt modelId="{6C83C9E9-1A9A-40D4-9586-47D83DD7A2A6}" type="sibTrans" cxnId="{AE90B3C3-D19A-443E-B288-0E1DCF816405}">
      <dgm:prSet/>
      <dgm:spPr/>
      <dgm:t>
        <a:bodyPr/>
        <a:lstStyle/>
        <a:p>
          <a:endParaRPr lang="en-US"/>
        </a:p>
      </dgm:t>
    </dgm:pt>
    <dgm:pt modelId="{0A0BF34F-E8D3-4207-BCEF-DB454628F831}" type="pres">
      <dgm:prSet presAssocID="{D2C57806-4049-4D2F-A259-E53DC430331A}" presName="vert0" presStyleCnt="0">
        <dgm:presLayoutVars>
          <dgm:dir/>
          <dgm:animOne val="branch"/>
          <dgm:animLvl val="lvl"/>
        </dgm:presLayoutVars>
      </dgm:prSet>
      <dgm:spPr/>
    </dgm:pt>
    <dgm:pt modelId="{9E3CA87A-73E5-48AB-88B8-F3717684CFE2}" type="pres">
      <dgm:prSet presAssocID="{B89E3E20-64A0-4E44-8BDC-413546062065}" presName="thickLine" presStyleLbl="alignNode1" presStyleIdx="0" presStyleCnt="10"/>
      <dgm:spPr/>
    </dgm:pt>
    <dgm:pt modelId="{72FE3FD9-056E-4803-A075-1077B7C52CF3}" type="pres">
      <dgm:prSet presAssocID="{B89E3E20-64A0-4E44-8BDC-413546062065}" presName="horz1" presStyleCnt="0"/>
      <dgm:spPr/>
    </dgm:pt>
    <dgm:pt modelId="{D9D9D99C-DE3F-451B-82A8-49C0817376AD}" type="pres">
      <dgm:prSet presAssocID="{B89E3E20-64A0-4E44-8BDC-413546062065}" presName="tx1" presStyleLbl="revTx" presStyleIdx="0" presStyleCnt="10"/>
      <dgm:spPr/>
    </dgm:pt>
    <dgm:pt modelId="{1D6D31E8-788F-439C-860A-A60B224BF751}" type="pres">
      <dgm:prSet presAssocID="{B89E3E20-64A0-4E44-8BDC-413546062065}" presName="vert1" presStyleCnt="0"/>
      <dgm:spPr/>
    </dgm:pt>
    <dgm:pt modelId="{007C2425-6FEF-4012-8C99-39B8B010D362}" type="pres">
      <dgm:prSet presAssocID="{8F54EA08-1D6B-48E4-B9DE-4293C4EAD3BB}" presName="thickLine" presStyleLbl="alignNode1" presStyleIdx="1" presStyleCnt="10"/>
      <dgm:spPr/>
    </dgm:pt>
    <dgm:pt modelId="{B38AE6BA-84C9-4611-8A81-AB0C64830DDE}" type="pres">
      <dgm:prSet presAssocID="{8F54EA08-1D6B-48E4-B9DE-4293C4EAD3BB}" presName="horz1" presStyleCnt="0"/>
      <dgm:spPr/>
    </dgm:pt>
    <dgm:pt modelId="{EB5A8433-C36A-4C3E-9350-97EE2B114CCC}" type="pres">
      <dgm:prSet presAssocID="{8F54EA08-1D6B-48E4-B9DE-4293C4EAD3BB}" presName="tx1" presStyleLbl="revTx" presStyleIdx="1" presStyleCnt="10"/>
      <dgm:spPr/>
    </dgm:pt>
    <dgm:pt modelId="{FC12DE78-B4AC-4DE8-83B8-5EF71AC65EDA}" type="pres">
      <dgm:prSet presAssocID="{8F54EA08-1D6B-48E4-B9DE-4293C4EAD3BB}" presName="vert1" presStyleCnt="0"/>
      <dgm:spPr/>
    </dgm:pt>
    <dgm:pt modelId="{FCECBC1D-A29B-4403-9966-7D6835C61791}" type="pres">
      <dgm:prSet presAssocID="{CAAA9A1E-2F74-4485-BFC0-DB26E54816C8}" presName="thickLine" presStyleLbl="alignNode1" presStyleIdx="2" presStyleCnt="10"/>
      <dgm:spPr/>
    </dgm:pt>
    <dgm:pt modelId="{7906BA0E-AFC0-424F-8728-33B2C54AF5F1}" type="pres">
      <dgm:prSet presAssocID="{CAAA9A1E-2F74-4485-BFC0-DB26E54816C8}" presName="horz1" presStyleCnt="0"/>
      <dgm:spPr/>
    </dgm:pt>
    <dgm:pt modelId="{16CD19D0-A468-4C99-B64C-0E3874A47F81}" type="pres">
      <dgm:prSet presAssocID="{CAAA9A1E-2F74-4485-BFC0-DB26E54816C8}" presName="tx1" presStyleLbl="revTx" presStyleIdx="2" presStyleCnt="10"/>
      <dgm:spPr/>
    </dgm:pt>
    <dgm:pt modelId="{A8BFA7E2-C7D4-44DA-9A34-177609437F84}" type="pres">
      <dgm:prSet presAssocID="{CAAA9A1E-2F74-4485-BFC0-DB26E54816C8}" presName="vert1" presStyleCnt="0"/>
      <dgm:spPr/>
    </dgm:pt>
    <dgm:pt modelId="{59538324-1612-4110-B2A0-1743825BB993}" type="pres">
      <dgm:prSet presAssocID="{CCBF8083-5B83-495D-BED7-C2BA3923FC64}" presName="thickLine" presStyleLbl="alignNode1" presStyleIdx="3" presStyleCnt="10"/>
      <dgm:spPr/>
    </dgm:pt>
    <dgm:pt modelId="{36ECDEA9-3B75-4C17-A777-9C06FAF3EEA3}" type="pres">
      <dgm:prSet presAssocID="{CCBF8083-5B83-495D-BED7-C2BA3923FC64}" presName="horz1" presStyleCnt="0"/>
      <dgm:spPr/>
    </dgm:pt>
    <dgm:pt modelId="{85D6ECAA-1270-47A3-A914-5E809AF283DB}" type="pres">
      <dgm:prSet presAssocID="{CCBF8083-5B83-495D-BED7-C2BA3923FC64}" presName="tx1" presStyleLbl="revTx" presStyleIdx="3" presStyleCnt="10"/>
      <dgm:spPr/>
    </dgm:pt>
    <dgm:pt modelId="{E1D801E7-45AD-4AB9-B3A5-58AABC6E2989}" type="pres">
      <dgm:prSet presAssocID="{CCBF8083-5B83-495D-BED7-C2BA3923FC64}" presName="vert1" presStyleCnt="0"/>
      <dgm:spPr/>
    </dgm:pt>
    <dgm:pt modelId="{8400C2DE-6FCD-494E-9A56-E1F0F8BA550D}" type="pres">
      <dgm:prSet presAssocID="{A4E0AD6C-3ADB-48A0-83D0-649A6102B3B8}" presName="thickLine" presStyleLbl="alignNode1" presStyleIdx="4" presStyleCnt="10"/>
      <dgm:spPr/>
    </dgm:pt>
    <dgm:pt modelId="{D346C758-1859-4272-930B-4A57066D7799}" type="pres">
      <dgm:prSet presAssocID="{A4E0AD6C-3ADB-48A0-83D0-649A6102B3B8}" presName="horz1" presStyleCnt="0"/>
      <dgm:spPr/>
    </dgm:pt>
    <dgm:pt modelId="{B371DB3A-0867-4DB3-ACA8-9DFFB233FF18}" type="pres">
      <dgm:prSet presAssocID="{A4E0AD6C-3ADB-48A0-83D0-649A6102B3B8}" presName="tx1" presStyleLbl="revTx" presStyleIdx="4" presStyleCnt="10"/>
      <dgm:spPr/>
    </dgm:pt>
    <dgm:pt modelId="{893D91EE-F1AD-4C8A-935C-1BBD60F2557D}" type="pres">
      <dgm:prSet presAssocID="{A4E0AD6C-3ADB-48A0-83D0-649A6102B3B8}" presName="vert1" presStyleCnt="0"/>
      <dgm:spPr/>
    </dgm:pt>
    <dgm:pt modelId="{A9BDE436-5797-4BDF-814B-C028216E111F}" type="pres">
      <dgm:prSet presAssocID="{D6A13516-B5F6-4145-800F-E98E188F6D7F}" presName="thickLine" presStyleLbl="alignNode1" presStyleIdx="5" presStyleCnt="10"/>
      <dgm:spPr/>
    </dgm:pt>
    <dgm:pt modelId="{59BA673C-1F8E-4D54-B7DA-4BE036648224}" type="pres">
      <dgm:prSet presAssocID="{D6A13516-B5F6-4145-800F-E98E188F6D7F}" presName="horz1" presStyleCnt="0"/>
      <dgm:spPr/>
    </dgm:pt>
    <dgm:pt modelId="{1F03CA7E-35C0-47D4-936A-EA47AD724AC3}" type="pres">
      <dgm:prSet presAssocID="{D6A13516-B5F6-4145-800F-E98E188F6D7F}" presName="tx1" presStyleLbl="revTx" presStyleIdx="5" presStyleCnt="10"/>
      <dgm:spPr/>
    </dgm:pt>
    <dgm:pt modelId="{F1501842-AD61-4382-8486-06120A3DDED9}" type="pres">
      <dgm:prSet presAssocID="{D6A13516-B5F6-4145-800F-E98E188F6D7F}" presName="vert1" presStyleCnt="0"/>
      <dgm:spPr/>
    </dgm:pt>
    <dgm:pt modelId="{F370C26F-4714-4911-A5F0-8BAAFFE48E30}" type="pres">
      <dgm:prSet presAssocID="{691175F2-8E69-403F-AA5D-8E68C33DF5AE}" presName="thickLine" presStyleLbl="alignNode1" presStyleIdx="6" presStyleCnt="10"/>
      <dgm:spPr/>
    </dgm:pt>
    <dgm:pt modelId="{85D55231-F906-433E-A441-78740E82CAFB}" type="pres">
      <dgm:prSet presAssocID="{691175F2-8E69-403F-AA5D-8E68C33DF5AE}" presName="horz1" presStyleCnt="0"/>
      <dgm:spPr/>
    </dgm:pt>
    <dgm:pt modelId="{436A3DEF-3045-40D9-BF68-7877A2C11C80}" type="pres">
      <dgm:prSet presAssocID="{691175F2-8E69-403F-AA5D-8E68C33DF5AE}" presName="tx1" presStyleLbl="revTx" presStyleIdx="6" presStyleCnt="10"/>
      <dgm:spPr/>
    </dgm:pt>
    <dgm:pt modelId="{6603AD98-D967-4125-B2CC-744E6CB475E4}" type="pres">
      <dgm:prSet presAssocID="{691175F2-8E69-403F-AA5D-8E68C33DF5AE}" presName="vert1" presStyleCnt="0"/>
      <dgm:spPr/>
    </dgm:pt>
    <dgm:pt modelId="{289AAA4C-90C6-4192-8C46-8F6F537463B7}" type="pres">
      <dgm:prSet presAssocID="{8C7B2EFC-56D1-433E-A28A-8261260EA551}" presName="thickLine" presStyleLbl="alignNode1" presStyleIdx="7" presStyleCnt="10"/>
      <dgm:spPr/>
    </dgm:pt>
    <dgm:pt modelId="{BD323C35-CE3B-42C1-8C00-C5D5E7BC5120}" type="pres">
      <dgm:prSet presAssocID="{8C7B2EFC-56D1-433E-A28A-8261260EA551}" presName="horz1" presStyleCnt="0"/>
      <dgm:spPr/>
    </dgm:pt>
    <dgm:pt modelId="{932D490D-F4C6-4D48-B26F-DE36AC42C3CB}" type="pres">
      <dgm:prSet presAssocID="{8C7B2EFC-56D1-433E-A28A-8261260EA551}" presName="tx1" presStyleLbl="revTx" presStyleIdx="7" presStyleCnt="10"/>
      <dgm:spPr/>
    </dgm:pt>
    <dgm:pt modelId="{03288FC0-9B96-49E1-BE65-1E09FC7C5CAA}" type="pres">
      <dgm:prSet presAssocID="{8C7B2EFC-56D1-433E-A28A-8261260EA551}" presName="vert1" presStyleCnt="0"/>
      <dgm:spPr/>
    </dgm:pt>
    <dgm:pt modelId="{AE117465-3319-49BC-9197-52D6239338A0}" type="pres">
      <dgm:prSet presAssocID="{2A7DD9E5-9C97-496D-99A0-A071859CF9C0}" presName="thickLine" presStyleLbl="alignNode1" presStyleIdx="8" presStyleCnt="10"/>
      <dgm:spPr/>
    </dgm:pt>
    <dgm:pt modelId="{6E8C0272-5C99-4BC1-8EF4-035056FB5392}" type="pres">
      <dgm:prSet presAssocID="{2A7DD9E5-9C97-496D-99A0-A071859CF9C0}" presName="horz1" presStyleCnt="0"/>
      <dgm:spPr/>
    </dgm:pt>
    <dgm:pt modelId="{F58099BE-5742-4AEF-A3EF-582B25906F12}" type="pres">
      <dgm:prSet presAssocID="{2A7DD9E5-9C97-496D-99A0-A071859CF9C0}" presName="tx1" presStyleLbl="revTx" presStyleIdx="8" presStyleCnt="10"/>
      <dgm:spPr/>
    </dgm:pt>
    <dgm:pt modelId="{8D251F6B-CE92-474B-90B2-A2278E62047C}" type="pres">
      <dgm:prSet presAssocID="{2A7DD9E5-9C97-496D-99A0-A071859CF9C0}" presName="vert1" presStyleCnt="0"/>
      <dgm:spPr/>
    </dgm:pt>
    <dgm:pt modelId="{2268E0E1-AD9F-4E45-A654-2E717E88AA13}" type="pres">
      <dgm:prSet presAssocID="{2CD8A1C5-FDEC-4837-B80F-09ED37DB55A4}" presName="thickLine" presStyleLbl="alignNode1" presStyleIdx="9" presStyleCnt="10"/>
      <dgm:spPr/>
    </dgm:pt>
    <dgm:pt modelId="{59B80ADD-C861-4234-9AC8-F3EE0D2C151D}" type="pres">
      <dgm:prSet presAssocID="{2CD8A1C5-FDEC-4837-B80F-09ED37DB55A4}" presName="horz1" presStyleCnt="0"/>
      <dgm:spPr/>
    </dgm:pt>
    <dgm:pt modelId="{A17A46F3-6285-451B-87E5-0983E8681ACB}" type="pres">
      <dgm:prSet presAssocID="{2CD8A1C5-FDEC-4837-B80F-09ED37DB55A4}" presName="tx1" presStyleLbl="revTx" presStyleIdx="9" presStyleCnt="10"/>
      <dgm:spPr/>
    </dgm:pt>
    <dgm:pt modelId="{BC715626-B396-4D30-9EE8-894EB5FE7783}" type="pres">
      <dgm:prSet presAssocID="{2CD8A1C5-FDEC-4837-B80F-09ED37DB55A4}" presName="vert1" presStyleCnt="0"/>
      <dgm:spPr/>
    </dgm:pt>
  </dgm:ptLst>
  <dgm:cxnLst>
    <dgm:cxn modelId="{BE53250B-3A16-4BB0-ADDC-648A95F5ADB2}" type="presOf" srcId="{691175F2-8E69-403F-AA5D-8E68C33DF5AE}" destId="{436A3DEF-3045-40D9-BF68-7877A2C11C80}" srcOrd="0" destOrd="0" presId="urn:microsoft.com/office/officeart/2008/layout/LinedList"/>
    <dgm:cxn modelId="{E07D042B-C5F4-4A31-8DBC-32DF9528ECDE}" type="presOf" srcId="{CCBF8083-5B83-495D-BED7-C2BA3923FC64}" destId="{85D6ECAA-1270-47A3-A914-5E809AF283DB}" srcOrd="0" destOrd="0" presId="urn:microsoft.com/office/officeart/2008/layout/LinedList"/>
    <dgm:cxn modelId="{5E744768-0A03-44DF-8078-FFE12C8F86F5}" type="presOf" srcId="{8F54EA08-1D6B-48E4-B9DE-4293C4EAD3BB}" destId="{EB5A8433-C36A-4C3E-9350-97EE2B114CCC}" srcOrd="0" destOrd="0" presId="urn:microsoft.com/office/officeart/2008/layout/LinedList"/>
    <dgm:cxn modelId="{97700D51-B032-4F9B-8438-083A257F48B3}" srcId="{D2C57806-4049-4D2F-A259-E53DC430331A}" destId="{D6A13516-B5F6-4145-800F-E98E188F6D7F}" srcOrd="5" destOrd="0" parTransId="{F103F3A3-7DB2-4AEA-A3FB-1F192D0B3297}" sibTransId="{4122E1A0-D57E-48F5-8A46-861F5EDE766A}"/>
    <dgm:cxn modelId="{97141575-BAB7-459E-B507-E0CD1F9D36E3}" type="presOf" srcId="{8C7B2EFC-56D1-433E-A28A-8261260EA551}" destId="{932D490D-F4C6-4D48-B26F-DE36AC42C3CB}" srcOrd="0" destOrd="0" presId="urn:microsoft.com/office/officeart/2008/layout/LinedList"/>
    <dgm:cxn modelId="{09DC4577-EE3A-4411-A657-4AF5B38DFA16}" srcId="{D2C57806-4049-4D2F-A259-E53DC430331A}" destId="{8F54EA08-1D6B-48E4-B9DE-4293C4EAD3BB}" srcOrd="1" destOrd="0" parTransId="{303BB7E0-8C11-468A-B7C8-A80B3914C17F}" sibTransId="{33084C21-5C9B-4BE3-B9CE-1EF9B79B2829}"/>
    <dgm:cxn modelId="{8F6C6B78-481E-43B9-87C8-62964E966E3C}" srcId="{D2C57806-4049-4D2F-A259-E53DC430331A}" destId="{B89E3E20-64A0-4E44-8BDC-413546062065}" srcOrd="0" destOrd="0" parTransId="{918BB100-D77E-4391-9E9C-C162E7DBD5F8}" sibTransId="{C8EBCA4E-C0F2-4519-BA25-50248F867E90}"/>
    <dgm:cxn modelId="{8E16CC7C-7839-4218-93F7-529BC8478C75}" type="presOf" srcId="{2A7DD9E5-9C97-496D-99A0-A071859CF9C0}" destId="{F58099BE-5742-4AEF-A3EF-582B25906F12}" srcOrd="0" destOrd="0" presId="urn:microsoft.com/office/officeart/2008/layout/LinedList"/>
    <dgm:cxn modelId="{F0C16A82-660E-4D5B-AFD2-AC6E87FF42E1}" type="presOf" srcId="{CAAA9A1E-2F74-4485-BFC0-DB26E54816C8}" destId="{16CD19D0-A468-4C99-B64C-0E3874A47F81}" srcOrd="0" destOrd="0" presId="urn:microsoft.com/office/officeart/2008/layout/LinedList"/>
    <dgm:cxn modelId="{5FF43087-CEA4-4CEA-B279-FC4ED4370F16}" type="presOf" srcId="{2CD8A1C5-FDEC-4837-B80F-09ED37DB55A4}" destId="{A17A46F3-6285-451B-87E5-0983E8681ACB}" srcOrd="0" destOrd="0" presId="urn:microsoft.com/office/officeart/2008/layout/LinedList"/>
    <dgm:cxn modelId="{8B67F387-4A44-47CF-AFEA-D8E7278F44E5}" srcId="{D2C57806-4049-4D2F-A259-E53DC430331A}" destId="{691175F2-8E69-403F-AA5D-8E68C33DF5AE}" srcOrd="6" destOrd="0" parTransId="{7CFF269E-B444-410B-BCAF-DF6827213DDB}" sibTransId="{54103614-900D-4159-8CEF-02B66AC32E08}"/>
    <dgm:cxn modelId="{528CDC92-977A-4219-9992-589F9E4A0FAF}" type="presOf" srcId="{D2C57806-4049-4D2F-A259-E53DC430331A}" destId="{0A0BF34F-E8D3-4207-BCEF-DB454628F831}" srcOrd="0" destOrd="0" presId="urn:microsoft.com/office/officeart/2008/layout/LinedList"/>
    <dgm:cxn modelId="{D7F29098-CD16-4B4E-98C6-FB33BAE986A8}" srcId="{D2C57806-4049-4D2F-A259-E53DC430331A}" destId="{8C7B2EFC-56D1-433E-A28A-8261260EA551}" srcOrd="7" destOrd="0" parTransId="{48615F8C-1DC5-4560-A242-5DA5608F27AC}" sibTransId="{CB1E776D-0E7F-4FF2-A452-58FDBEC9F813}"/>
    <dgm:cxn modelId="{C21EAD9E-9051-48C5-952C-133C39BBD586}" srcId="{D2C57806-4049-4D2F-A259-E53DC430331A}" destId="{2A7DD9E5-9C97-496D-99A0-A071859CF9C0}" srcOrd="8" destOrd="0" parTransId="{5655E06B-7695-4C25-99A1-F30D8ACD0BA7}" sibTransId="{F08EEE55-BC96-4032-A8DC-741C1F99E122}"/>
    <dgm:cxn modelId="{AAFDF0A4-A81E-48A3-B776-220827AB4082}" srcId="{D2C57806-4049-4D2F-A259-E53DC430331A}" destId="{A4E0AD6C-3ADB-48A0-83D0-649A6102B3B8}" srcOrd="4" destOrd="0" parTransId="{C22C41F4-BCCD-4728-8CC3-62E95BD45572}" sibTransId="{2965BCD1-94C1-46F9-9FD1-BDF79EF5C758}"/>
    <dgm:cxn modelId="{9E34C2AF-69BA-429B-B5E7-6164D45875F7}" srcId="{D2C57806-4049-4D2F-A259-E53DC430331A}" destId="{CAAA9A1E-2F74-4485-BFC0-DB26E54816C8}" srcOrd="2" destOrd="0" parTransId="{162B2784-3547-4520-BDE9-CC58C9ABE996}" sibTransId="{59F6EB04-A675-4CB1-A1A1-F82FD12BDE02}"/>
    <dgm:cxn modelId="{AE90B3C3-D19A-443E-B288-0E1DCF816405}" srcId="{D2C57806-4049-4D2F-A259-E53DC430331A}" destId="{2CD8A1C5-FDEC-4837-B80F-09ED37DB55A4}" srcOrd="9" destOrd="0" parTransId="{EA005504-6B34-47C7-ABCA-ACC54C96D4B4}" sibTransId="{6C83C9E9-1A9A-40D4-9586-47D83DD7A2A6}"/>
    <dgm:cxn modelId="{D7F210CF-81CD-48C0-AC8D-6E17E573DB5B}" type="presOf" srcId="{D6A13516-B5F6-4145-800F-E98E188F6D7F}" destId="{1F03CA7E-35C0-47D4-936A-EA47AD724AC3}" srcOrd="0" destOrd="0" presId="urn:microsoft.com/office/officeart/2008/layout/LinedList"/>
    <dgm:cxn modelId="{251C02E4-F309-4A37-A215-A275F116BFF1}" type="presOf" srcId="{A4E0AD6C-3ADB-48A0-83D0-649A6102B3B8}" destId="{B371DB3A-0867-4DB3-ACA8-9DFFB233FF18}" srcOrd="0" destOrd="0" presId="urn:microsoft.com/office/officeart/2008/layout/LinedList"/>
    <dgm:cxn modelId="{5215E7E5-CDA3-427C-8F15-A22EAA95CC8E}" srcId="{D2C57806-4049-4D2F-A259-E53DC430331A}" destId="{CCBF8083-5B83-495D-BED7-C2BA3923FC64}" srcOrd="3" destOrd="0" parTransId="{B23E0CE9-F5D4-470B-8503-C211074D43BD}" sibTransId="{0BBCD79C-AF18-44F3-AB58-F65D2D6664A1}"/>
    <dgm:cxn modelId="{3118AAE9-E22F-4F14-8980-F22D119EF4E6}" type="presOf" srcId="{B89E3E20-64A0-4E44-8BDC-413546062065}" destId="{D9D9D99C-DE3F-451B-82A8-49C0817376AD}" srcOrd="0" destOrd="0" presId="urn:microsoft.com/office/officeart/2008/layout/LinedList"/>
    <dgm:cxn modelId="{B1B4C360-C969-41B8-A4AA-26D78D1142B3}" type="presParOf" srcId="{0A0BF34F-E8D3-4207-BCEF-DB454628F831}" destId="{9E3CA87A-73E5-48AB-88B8-F3717684CFE2}" srcOrd="0" destOrd="0" presId="urn:microsoft.com/office/officeart/2008/layout/LinedList"/>
    <dgm:cxn modelId="{0C5ACCA6-9820-4C5B-BAC3-D0757C85C6E2}" type="presParOf" srcId="{0A0BF34F-E8D3-4207-BCEF-DB454628F831}" destId="{72FE3FD9-056E-4803-A075-1077B7C52CF3}" srcOrd="1" destOrd="0" presId="urn:microsoft.com/office/officeart/2008/layout/LinedList"/>
    <dgm:cxn modelId="{88754C40-0861-4122-86FD-D9612160CBA7}" type="presParOf" srcId="{72FE3FD9-056E-4803-A075-1077B7C52CF3}" destId="{D9D9D99C-DE3F-451B-82A8-49C0817376AD}" srcOrd="0" destOrd="0" presId="urn:microsoft.com/office/officeart/2008/layout/LinedList"/>
    <dgm:cxn modelId="{E3902711-649B-483D-A249-7389585B07D0}" type="presParOf" srcId="{72FE3FD9-056E-4803-A075-1077B7C52CF3}" destId="{1D6D31E8-788F-439C-860A-A60B224BF751}" srcOrd="1" destOrd="0" presId="urn:microsoft.com/office/officeart/2008/layout/LinedList"/>
    <dgm:cxn modelId="{794FBB67-CF4F-47DE-8DD4-F8EBA4CEB291}" type="presParOf" srcId="{0A0BF34F-E8D3-4207-BCEF-DB454628F831}" destId="{007C2425-6FEF-4012-8C99-39B8B010D362}" srcOrd="2" destOrd="0" presId="urn:microsoft.com/office/officeart/2008/layout/LinedList"/>
    <dgm:cxn modelId="{D8D35274-87E3-465F-B276-793A2DBB30B5}" type="presParOf" srcId="{0A0BF34F-E8D3-4207-BCEF-DB454628F831}" destId="{B38AE6BA-84C9-4611-8A81-AB0C64830DDE}" srcOrd="3" destOrd="0" presId="urn:microsoft.com/office/officeart/2008/layout/LinedList"/>
    <dgm:cxn modelId="{42EF6DD2-7842-4395-917B-B1B37B8C0658}" type="presParOf" srcId="{B38AE6BA-84C9-4611-8A81-AB0C64830DDE}" destId="{EB5A8433-C36A-4C3E-9350-97EE2B114CCC}" srcOrd="0" destOrd="0" presId="urn:microsoft.com/office/officeart/2008/layout/LinedList"/>
    <dgm:cxn modelId="{8F62D0CB-01BE-4FE6-B571-9EF23E5EC84D}" type="presParOf" srcId="{B38AE6BA-84C9-4611-8A81-AB0C64830DDE}" destId="{FC12DE78-B4AC-4DE8-83B8-5EF71AC65EDA}" srcOrd="1" destOrd="0" presId="urn:microsoft.com/office/officeart/2008/layout/LinedList"/>
    <dgm:cxn modelId="{A3DA29CE-B9CE-4749-8B77-DB323156ED8B}" type="presParOf" srcId="{0A0BF34F-E8D3-4207-BCEF-DB454628F831}" destId="{FCECBC1D-A29B-4403-9966-7D6835C61791}" srcOrd="4" destOrd="0" presId="urn:microsoft.com/office/officeart/2008/layout/LinedList"/>
    <dgm:cxn modelId="{13217595-DF75-4AEC-B524-5401A1B51C7C}" type="presParOf" srcId="{0A0BF34F-E8D3-4207-BCEF-DB454628F831}" destId="{7906BA0E-AFC0-424F-8728-33B2C54AF5F1}" srcOrd="5" destOrd="0" presId="urn:microsoft.com/office/officeart/2008/layout/LinedList"/>
    <dgm:cxn modelId="{B1AC2C99-F526-4C7B-8234-4E5649023E30}" type="presParOf" srcId="{7906BA0E-AFC0-424F-8728-33B2C54AF5F1}" destId="{16CD19D0-A468-4C99-B64C-0E3874A47F81}" srcOrd="0" destOrd="0" presId="urn:microsoft.com/office/officeart/2008/layout/LinedList"/>
    <dgm:cxn modelId="{444DA464-7F2F-40B8-830C-1FDE25722812}" type="presParOf" srcId="{7906BA0E-AFC0-424F-8728-33B2C54AF5F1}" destId="{A8BFA7E2-C7D4-44DA-9A34-177609437F84}" srcOrd="1" destOrd="0" presId="urn:microsoft.com/office/officeart/2008/layout/LinedList"/>
    <dgm:cxn modelId="{E5AE0A88-4F61-4AA3-80D6-71EBBBC883F9}" type="presParOf" srcId="{0A0BF34F-E8D3-4207-BCEF-DB454628F831}" destId="{59538324-1612-4110-B2A0-1743825BB993}" srcOrd="6" destOrd="0" presId="urn:microsoft.com/office/officeart/2008/layout/LinedList"/>
    <dgm:cxn modelId="{E4483889-DEA0-4331-8B33-375412505D62}" type="presParOf" srcId="{0A0BF34F-E8D3-4207-BCEF-DB454628F831}" destId="{36ECDEA9-3B75-4C17-A777-9C06FAF3EEA3}" srcOrd="7" destOrd="0" presId="urn:microsoft.com/office/officeart/2008/layout/LinedList"/>
    <dgm:cxn modelId="{572F9583-2AF9-41D2-9134-E2E81F90489C}" type="presParOf" srcId="{36ECDEA9-3B75-4C17-A777-9C06FAF3EEA3}" destId="{85D6ECAA-1270-47A3-A914-5E809AF283DB}" srcOrd="0" destOrd="0" presId="urn:microsoft.com/office/officeart/2008/layout/LinedList"/>
    <dgm:cxn modelId="{83C7D24D-4952-4F7F-B138-63E442C9503D}" type="presParOf" srcId="{36ECDEA9-3B75-4C17-A777-9C06FAF3EEA3}" destId="{E1D801E7-45AD-4AB9-B3A5-58AABC6E2989}" srcOrd="1" destOrd="0" presId="urn:microsoft.com/office/officeart/2008/layout/LinedList"/>
    <dgm:cxn modelId="{AE303A9C-CD6E-4F18-A39C-DE34BB2FB09C}" type="presParOf" srcId="{0A0BF34F-E8D3-4207-BCEF-DB454628F831}" destId="{8400C2DE-6FCD-494E-9A56-E1F0F8BA550D}" srcOrd="8" destOrd="0" presId="urn:microsoft.com/office/officeart/2008/layout/LinedList"/>
    <dgm:cxn modelId="{F2A94053-401A-48E6-8DBB-D29F291ABBE9}" type="presParOf" srcId="{0A0BF34F-E8D3-4207-BCEF-DB454628F831}" destId="{D346C758-1859-4272-930B-4A57066D7799}" srcOrd="9" destOrd="0" presId="urn:microsoft.com/office/officeart/2008/layout/LinedList"/>
    <dgm:cxn modelId="{7964BB40-DC8C-41AE-A6E7-16F983839596}" type="presParOf" srcId="{D346C758-1859-4272-930B-4A57066D7799}" destId="{B371DB3A-0867-4DB3-ACA8-9DFFB233FF18}" srcOrd="0" destOrd="0" presId="urn:microsoft.com/office/officeart/2008/layout/LinedList"/>
    <dgm:cxn modelId="{A5B270EC-E193-4A27-AF9A-13B89EF6AA97}" type="presParOf" srcId="{D346C758-1859-4272-930B-4A57066D7799}" destId="{893D91EE-F1AD-4C8A-935C-1BBD60F2557D}" srcOrd="1" destOrd="0" presId="urn:microsoft.com/office/officeart/2008/layout/LinedList"/>
    <dgm:cxn modelId="{BDD02650-49FC-4308-A6A5-4A19BB0E23B0}" type="presParOf" srcId="{0A0BF34F-E8D3-4207-BCEF-DB454628F831}" destId="{A9BDE436-5797-4BDF-814B-C028216E111F}" srcOrd="10" destOrd="0" presId="urn:microsoft.com/office/officeart/2008/layout/LinedList"/>
    <dgm:cxn modelId="{15F2AD55-53A4-4D52-A96A-AE399DA788B1}" type="presParOf" srcId="{0A0BF34F-E8D3-4207-BCEF-DB454628F831}" destId="{59BA673C-1F8E-4D54-B7DA-4BE036648224}" srcOrd="11" destOrd="0" presId="urn:microsoft.com/office/officeart/2008/layout/LinedList"/>
    <dgm:cxn modelId="{E3BCD7B4-243C-45F8-9CEF-18E7258714D8}" type="presParOf" srcId="{59BA673C-1F8E-4D54-B7DA-4BE036648224}" destId="{1F03CA7E-35C0-47D4-936A-EA47AD724AC3}" srcOrd="0" destOrd="0" presId="urn:microsoft.com/office/officeart/2008/layout/LinedList"/>
    <dgm:cxn modelId="{E21C7422-E0D6-42B4-84A0-EC437349E735}" type="presParOf" srcId="{59BA673C-1F8E-4D54-B7DA-4BE036648224}" destId="{F1501842-AD61-4382-8486-06120A3DDED9}" srcOrd="1" destOrd="0" presId="urn:microsoft.com/office/officeart/2008/layout/LinedList"/>
    <dgm:cxn modelId="{7A0D3466-85F3-4215-92C6-4985B7409D20}" type="presParOf" srcId="{0A0BF34F-E8D3-4207-BCEF-DB454628F831}" destId="{F370C26F-4714-4911-A5F0-8BAAFFE48E30}" srcOrd="12" destOrd="0" presId="urn:microsoft.com/office/officeart/2008/layout/LinedList"/>
    <dgm:cxn modelId="{A47B6ADE-E037-43D8-827E-1A1383119AA9}" type="presParOf" srcId="{0A0BF34F-E8D3-4207-BCEF-DB454628F831}" destId="{85D55231-F906-433E-A441-78740E82CAFB}" srcOrd="13" destOrd="0" presId="urn:microsoft.com/office/officeart/2008/layout/LinedList"/>
    <dgm:cxn modelId="{05C5F05E-A627-44C1-A854-7E5217C4A96D}" type="presParOf" srcId="{85D55231-F906-433E-A441-78740E82CAFB}" destId="{436A3DEF-3045-40D9-BF68-7877A2C11C80}" srcOrd="0" destOrd="0" presId="urn:microsoft.com/office/officeart/2008/layout/LinedList"/>
    <dgm:cxn modelId="{FBC02B05-052B-44EE-A513-484FDA26A245}" type="presParOf" srcId="{85D55231-F906-433E-A441-78740E82CAFB}" destId="{6603AD98-D967-4125-B2CC-744E6CB475E4}" srcOrd="1" destOrd="0" presId="urn:microsoft.com/office/officeart/2008/layout/LinedList"/>
    <dgm:cxn modelId="{3906741C-E7E1-4FB4-B9EA-E57F532E5169}" type="presParOf" srcId="{0A0BF34F-E8D3-4207-BCEF-DB454628F831}" destId="{289AAA4C-90C6-4192-8C46-8F6F537463B7}" srcOrd="14" destOrd="0" presId="urn:microsoft.com/office/officeart/2008/layout/LinedList"/>
    <dgm:cxn modelId="{034E8EB9-B7EE-4B57-B1B4-B3FD3E049090}" type="presParOf" srcId="{0A0BF34F-E8D3-4207-BCEF-DB454628F831}" destId="{BD323C35-CE3B-42C1-8C00-C5D5E7BC5120}" srcOrd="15" destOrd="0" presId="urn:microsoft.com/office/officeart/2008/layout/LinedList"/>
    <dgm:cxn modelId="{93F36EBD-A09D-4F4B-BC67-DF74A6F1ECAB}" type="presParOf" srcId="{BD323C35-CE3B-42C1-8C00-C5D5E7BC5120}" destId="{932D490D-F4C6-4D48-B26F-DE36AC42C3CB}" srcOrd="0" destOrd="0" presId="urn:microsoft.com/office/officeart/2008/layout/LinedList"/>
    <dgm:cxn modelId="{2E7B2F1C-F5A1-48E9-8A34-F52FB8303E43}" type="presParOf" srcId="{BD323C35-CE3B-42C1-8C00-C5D5E7BC5120}" destId="{03288FC0-9B96-49E1-BE65-1E09FC7C5CAA}" srcOrd="1" destOrd="0" presId="urn:microsoft.com/office/officeart/2008/layout/LinedList"/>
    <dgm:cxn modelId="{4D8C5CF2-72E1-4D7D-9577-0DB08AB4CDF8}" type="presParOf" srcId="{0A0BF34F-E8D3-4207-BCEF-DB454628F831}" destId="{AE117465-3319-49BC-9197-52D6239338A0}" srcOrd="16" destOrd="0" presId="urn:microsoft.com/office/officeart/2008/layout/LinedList"/>
    <dgm:cxn modelId="{F0A8BAC0-67D8-4423-95A4-B28EE6853AA8}" type="presParOf" srcId="{0A0BF34F-E8D3-4207-BCEF-DB454628F831}" destId="{6E8C0272-5C99-4BC1-8EF4-035056FB5392}" srcOrd="17" destOrd="0" presId="urn:microsoft.com/office/officeart/2008/layout/LinedList"/>
    <dgm:cxn modelId="{738D815D-3A0D-418A-B74C-D7167D00C8F1}" type="presParOf" srcId="{6E8C0272-5C99-4BC1-8EF4-035056FB5392}" destId="{F58099BE-5742-4AEF-A3EF-582B25906F12}" srcOrd="0" destOrd="0" presId="urn:microsoft.com/office/officeart/2008/layout/LinedList"/>
    <dgm:cxn modelId="{2F970E75-484B-43F0-A77F-0212726FD940}" type="presParOf" srcId="{6E8C0272-5C99-4BC1-8EF4-035056FB5392}" destId="{8D251F6B-CE92-474B-90B2-A2278E62047C}" srcOrd="1" destOrd="0" presId="urn:microsoft.com/office/officeart/2008/layout/LinedList"/>
    <dgm:cxn modelId="{65FE376F-253A-41AE-9DF2-D833F399FB06}" type="presParOf" srcId="{0A0BF34F-E8D3-4207-BCEF-DB454628F831}" destId="{2268E0E1-AD9F-4E45-A654-2E717E88AA13}" srcOrd="18" destOrd="0" presId="urn:microsoft.com/office/officeart/2008/layout/LinedList"/>
    <dgm:cxn modelId="{6073267D-0217-4E80-9EE0-6FC390C93EB7}" type="presParOf" srcId="{0A0BF34F-E8D3-4207-BCEF-DB454628F831}" destId="{59B80ADD-C861-4234-9AC8-F3EE0D2C151D}" srcOrd="19" destOrd="0" presId="urn:microsoft.com/office/officeart/2008/layout/LinedList"/>
    <dgm:cxn modelId="{480513AB-8CCB-436E-A550-749FD23F8FF6}" type="presParOf" srcId="{59B80ADD-C861-4234-9AC8-F3EE0D2C151D}" destId="{A17A46F3-6285-451B-87E5-0983E8681ACB}" srcOrd="0" destOrd="0" presId="urn:microsoft.com/office/officeart/2008/layout/LinedList"/>
    <dgm:cxn modelId="{00DF1395-B3BE-49E3-8696-151B66EF53B7}" type="presParOf" srcId="{59B80ADD-C861-4234-9AC8-F3EE0D2C151D}" destId="{BC715626-B396-4D30-9EE8-894EB5FE77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0C2D3-5E1D-4C90-A847-CA26E1500E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4B96F3-5DD4-403D-A677-B17E5E7DFA8B}">
      <dgm:prSet/>
      <dgm:spPr/>
      <dgm:t>
        <a:bodyPr/>
        <a:lstStyle/>
        <a:p>
          <a:r>
            <a:rPr lang="en-US"/>
            <a:t>• Overcrowding and underutilization of hospital beds are major issues.</a:t>
          </a:r>
        </a:p>
      </dgm:t>
    </dgm:pt>
    <dgm:pt modelId="{B3060BBC-0EF1-4DB4-84A6-E61DCA24008A}" type="parTrans" cxnId="{32C73E14-2E74-43E6-825E-2AE5812A8E73}">
      <dgm:prSet/>
      <dgm:spPr/>
      <dgm:t>
        <a:bodyPr/>
        <a:lstStyle/>
        <a:p>
          <a:endParaRPr lang="en-US"/>
        </a:p>
      </dgm:t>
    </dgm:pt>
    <dgm:pt modelId="{4E16751E-7AD6-49A4-952A-7C91719E7BCD}" type="sibTrans" cxnId="{32C73E14-2E74-43E6-825E-2AE5812A8E73}">
      <dgm:prSet/>
      <dgm:spPr/>
      <dgm:t>
        <a:bodyPr/>
        <a:lstStyle/>
        <a:p>
          <a:endParaRPr lang="en-US"/>
        </a:p>
      </dgm:t>
    </dgm:pt>
    <dgm:pt modelId="{502BDF6C-B7B4-4EA1-A20B-01E7D09240F3}">
      <dgm:prSet/>
      <dgm:spPr/>
      <dgm:t>
        <a:bodyPr/>
        <a:lstStyle/>
        <a:p>
          <a:r>
            <a:rPr lang="en-US" dirty="0"/>
            <a:t>• These issues lead to inefficient resource allocation and impact patient care which leads to Delays and stress on healthcare workers.</a:t>
          </a:r>
        </a:p>
      </dgm:t>
    </dgm:pt>
    <dgm:pt modelId="{702298B4-1342-45BA-B714-FB2F40E54F48}" type="parTrans" cxnId="{24B944DB-0531-4B9B-9043-37C08FEB3AC6}">
      <dgm:prSet/>
      <dgm:spPr/>
      <dgm:t>
        <a:bodyPr/>
        <a:lstStyle/>
        <a:p>
          <a:endParaRPr lang="en-US"/>
        </a:p>
      </dgm:t>
    </dgm:pt>
    <dgm:pt modelId="{A41E8D8F-89B5-41FD-A4E1-1B85DEBF80F8}" type="sibTrans" cxnId="{24B944DB-0531-4B9B-9043-37C08FEB3AC6}">
      <dgm:prSet/>
      <dgm:spPr/>
      <dgm:t>
        <a:bodyPr/>
        <a:lstStyle/>
        <a:p>
          <a:endParaRPr lang="en-US"/>
        </a:p>
      </dgm:t>
    </dgm:pt>
    <dgm:pt modelId="{70E1B057-F0B4-4F48-891E-654F36EA43F2}">
      <dgm:prSet/>
      <dgm:spPr/>
      <dgm:t>
        <a:bodyPr/>
        <a:lstStyle/>
        <a:p>
          <a:r>
            <a:rPr lang="en-US"/>
            <a:t>• Accurate forecasting of bed occupancy is needed to address these challenges.</a:t>
          </a:r>
        </a:p>
      </dgm:t>
    </dgm:pt>
    <dgm:pt modelId="{825057AB-ABE3-4E78-B0D4-C3A51341BDF3}" type="parTrans" cxnId="{16D207E7-9F7A-4CA8-A96A-6FEBDC57FBEA}">
      <dgm:prSet/>
      <dgm:spPr/>
      <dgm:t>
        <a:bodyPr/>
        <a:lstStyle/>
        <a:p>
          <a:endParaRPr lang="en-US"/>
        </a:p>
      </dgm:t>
    </dgm:pt>
    <dgm:pt modelId="{BF75BF28-3846-4AB5-8E59-20F84DE7FC82}" type="sibTrans" cxnId="{16D207E7-9F7A-4CA8-A96A-6FEBDC57FBEA}">
      <dgm:prSet/>
      <dgm:spPr/>
      <dgm:t>
        <a:bodyPr/>
        <a:lstStyle/>
        <a:p>
          <a:endParaRPr lang="en-US"/>
        </a:p>
      </dgm:t>
    </dgm:pt>
    <dgm:pt modelId="{DA3DCD66-019C-48B6-99AA-CF4B0BAD1ABB}" type="pres">
      <dgm:prSet presAssocID="{9240C2D3-5E1D-4C90-A847-CA26E1500E6D}" presName="root" presStyleCnt="0">
        <dgm:presLayoutVars>
          <dgm:dir/>
          <dgm:resizeHandles val="exact"/>
        </dgm:presLayoutVars>
      </dgm:prSet>
      <dgm:spPr/>
    </dgm:pt>
    <dgm:pt modelId="{CC885917-032B-46C2-A617-69E5307FF785}" type="pres">
      <dgm:prSet presAssocID="{414B96F3-5DD4-403D-A677-B17E5E7DFA8B}" presName="compNode" presStyleCnt="0"/>
      <dgm:spPr/>
    </dgm:pt>
    <dgm:pt modelId="{E766A133-A9D9-4490-B83D-8295175A6ED1}" type="pres">
      <dgm:prSet presAssocID="{414B96F3-5DD4-403D-A677-B17E5E7DFA8B}" presName="bgRect" presStyleLbl="bgShp" presStyleIdx="0" presStyleCnt="3"/>
      <dgm:spPr/>
    </dgm:pt>
    <dgm:pt modelId="{6BEAE27C-0635-4C19-9371-8E0C6C9939BF}" type="pres">
      <dgm:prSet presAssocID="{414B96F3-5DD4-403D-A677-B17E5E7DFA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548B952E-299E-4AC6-A08B-07A4C8422F01}" type="pres">
      <dgm:prSet presAssocID="{414B96F3-5DD4-403D-A677-B17E5E7DFA8B}" presName="spaceRect" presStyleCnt="0"/>
      <dgm:spPr/>
    </dgm:pt>
    <dgm:pt modelId="{E8ABA880-1B62-45B2-99CA-C10D77B8BE33}" type="pres">
      <dgm:prSet presAssocID="{414B96F3-5DD4-403D-A677-B17E5E7DFA8B}" presName="parTx" presStyleLbl="revTx" presStyleIdx="0" presStyleCnt="3">
        <dgm:presLayoutVars>
          <dgm:chMax val="0"/>
          <dgm:chPref val="0"/>
        </dgm:presLayoutVars>
      </dgm:prSet>
      <dgm:spPr/>
    </dgm:pt>
    <dgm:pt modelId="{00C63FD9-ACB5-4BB6-83F9-BD15F2EB88C5}" type="pres">
      <dgm:prSet presAssocID="{4E16751E-7AD6-49A4-952A-7C91719E7BCD}" presName="sibTrans" presStyleCnt="0"/>
      <dgm:spPr/>
    </dgm:pt>
    <dgm:pt modelId="{B4A9AFD2-B36E-4315-95FD-657D7911B68E}" type="pres">
      <dgm:prSet presAssocID="{502BDF6C-B7B4-4EA1-A20B-01E7D09240F3}" presName="compNode" presStyleCnt="0"/>
      <dgm:spPr/>
    </dgm:pt>
    <dgm:pt modelId="{3AD9CA82-A69A-499F-BE9F-D5F79C335D5A}" type="pres">
      <dgm:prSet presAssocID="{502BDF6C-B7B4-4EA1-A20B-01E7D09240F3}" presName="bgRect" presStyleLbl="bgShp" presStyleIdx="1" presStyleCnt="3"/>
      <dgm:spPr/>
    </dgm:pt>
    <dgm:pt modelId="{8CB06A15-5EC0-46D7-9D95-56B4BC7E2724}" type="pres">
      <dgm:prSet presAssocID="{502BDF6C-B7B4-4EA1-A20B-01E7D09240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5E9D1C-143F-40A7-B401-1223723F9631}" type="pres">
      <dgm:prSet presAssocID="{502BDF6C-B7B4-4EA1-A20B-01E7D09240F3}" presName="spaceRect" presStyleCnt="0"/>
      <dgm:spPr/>
    </dgm:pt>
    <dgm:pt modelId="{62775D42-C633-41E3-9517-AA65054F7662}" type="pres">
      <dgm:prSet presAssocID="{502BDF6C-B7B4-4EA1-A20B-01E7D09240F3}" presName="parTx" presStyleLbl="revTx" presStyleIdx="1" presStyleCnt="3">
        <dgm:presLayoutVars>
          <dgm:chMax val="0"/>
          <dgm:chPref val="0"/>
        </dgm:presLayoutVars>
      </dgm:prSet>
      <dgm:spPr/>
    </dgm:pt>
    <dgm:pt modelId="{3EF19CBA-1340-4AFA-9086-F8602687E290}" type="pres">
      <dgm:prSet presAssocID="{A41E8D8F-89B5-41FD-A4E1-1B85DEBF80F8}" presName="sibTrans" presStyleCnt="0"/>
      <dgm:spPr/>
    </dgm:pt>
    <dgm:pt modelId="{D62C6736-A64B-476E-91D3-1B3395BC226C}" type="pres">
      <dgm:prSet presAssocID="{70E1B057-F0B4-4F48-891E-654F36EA43F2}" presName="compNode" presStyleCnt="0"/>
      <dgm:spPr/>
    </dgm:pt>
    <dgm:pt modelId="{B23FFD02-1290-4DD4-867B-F2DB418334F1}" type="pres">
      <dgm:prSet presAssocID="{70E1B057-F0B4-4F48-891E-654F36EA43F2}" presName="bgRect" presStyleLbl="bgShp" presStyleIdx="2" presStyleCnt="3"/>
      <dgm:spPr/>
    </dgm:pt>
    <dgm:pt modelId="{1EEF8465-7291-45F0-A99E-BEDA3DFD5948}" type="pres">
      <dgm:prSet presAssocID="{70E1B057-F0B4-4F48-891E-654F36EA43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 with solid fill"/>
        </a:ext>
      </dgm:extLst>
    </dgm:pt>
    <dgm:pt modelId="{04DAA568-FB53-4B71-A4C2-3C9556A9677F}" type="pres">
      <dgm:prSet presAssocID="{70E1B057-F0B4-4F48-891E-654F36EA43F2}" presName="spaceRect" presStyleCnt="0"/>
      <dgm:spPr/>
    </dgm:pt>
    <dgm:pt modelId="{C6C50456-81C0-4FB2-9418-4191F54ACC76}" type="pres">
      <dgm:prSet presAssocID="{70E1B057-F0B4-4F48-891E-654F36EA43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C73E14-2E74-43E6-825E-2AE5812A8E73}" srcId="{9240C2D3-5E1D-4C90-A847-CA26E1500E6D}" destId="{414B96F3-5DD4-403D-A677-B17E5E7DFA8B}" srcOrd="0" destOrd="0" parTransId="{B3060BBC-0EF1-4DB4-84A6-E61DCA24008A}" sibTransId="{4E16751E-7AD6-49A4-952A-7C91719E7BCD}"/>
    <dgm:cxn modelId="{C6383B38-153A-4DCE-83A7-FC6BDA1685EE}" type="presOf" srcId="{9240C2D3-5E1D-4C90-A847-CA26E1500E6D}" destId="{DA3DCD66-019C-48B6-99AA-CF4B0BAD1ABB}" srcOrd="0" destOrd="0" presId="urn:microsoft.com/office/officeart/2018/2/layout/IconVerticalSolidList"/>
    <dgm:cxn modelId="{7952DB49-68E0-42B0-8A1C-50DCB2494EAA}" type="presOf" srcId="{414B96F3-5DD4-403D-A677-B17E5E7DFA8B}" destId="{E8ABA880-1B62-45B2-99CA-C10D77B8BE33}" srcOrd="0" destOrd="0" presId="urn:microsoft.com/office/officeart/2018/2/layout/IconVerticalSolidList"/>
    <dgm:cxn modelId="{24B944DB-0531-4B9B-9043-37C08FEB3AC6}" srcId="{9240C2D3-5E1D-4C90-A847-CA26E1500E6D}" destId="{502BDF6C-B7B4-4EA1-A20B-01E7D09240F3}" srcOrd="1" destOrd="0" parTransId="{702298B4-1342-45BA-B714-FB2F40E54F48}" sibTransId="{A41E8D8F-89B5-41FD-A4E1-1B85DEBF80F8}"/>
    <dgm:cxn modelId="{16D207E7-9F7A-4CA8-A96A-6FEBDC57FBEA}" srcId="{9240C2D3-5E1D-4C90-A847-CA26E1500E6D}" destId="{70E1B057-F0B4-4F48-891E-654F36EA43F2}" srcOrd="2" destOrd="0" parTransId="{825057AB-ABE3-4E78-B0D4-C3A51341BDF3}" sibTransId="{BF75BF28-3846-4AB5-8E59-20F84DE7FC82}"/>
    <dgm:cxn modelId="{13258FE8-58EE-40FA-B8F7-C4B422BB8300}" type="presOf" srcId="{70E1B057-F0B4-4F48-891E-654F36EA43F2}" destId="{C6C50456-81C0-4FB2-9418-4191F54ACC76}" srcOrd="0" destOrd="0" presId="urn:microsoft.com/office/officeart/2018/2/layout/IconVerticalSolidList"/>
    <dgm:cxn modelId="{ECCBE8F5-3A35-4240-8A47-86062A59BA67}" type="presOf" srcId="{502BDF6C-B7B4-4EA1-A20B-01E7D09240F3}" destId="{62775D42-C633-41E3-9517-AA65054F7662}" srcOrd="0" destOrd="0" presId="urn:microsoft.com/office/officeart/2018/2/layout/IconVerticalSolidList"/>
    <dgm:cxn modelId="{E3FF230F-6446-4F5F-A2C5-315639E3F2DB}" type="presParOf" srcId="{DA3DCD66-019C-48B6-99AA-CF4B0BAD1ABB}" destId="{CC885917-032B-46C2-A617-69E5307FF785}" srcOrd="0" destOrd="0" presId="urn:microsoft.com/office/officeart/2018/2/layout/IconVerticalSolidList"/>
    <dgm:cxn modelId="{5461475B-24AF-4142-9860-2E2DBB85B443}" type="presParOf" srcId="{CC885917-032B-46C2-A617-69E5307FF785}" destId="{E766A133-A9D9-4490-B83D-8295175A6ED1}" srcOrd="0" destOrd="0" presId="urn:microsoft.com/office/officeart/2018/2/layout/IconVerticalSolidList"/>
    <dgm:cxn modelId="{CD562404-2996-4004-AFFF-F96DE75DFBDA}" type="presParOf" srcId="{CC885917-032B-46C2-A617-69E5307FF785}" destId="{6BEAE27C-0635-4C19-9371-8E0C6C9939BF}" srcOrd="1" destOrd="0" presId="urn:microsoft.com/office/officeart/2018/2/layout/IconVerticalSolidList"/>
    <dgm:cxn modelId="{5587A142-1020-4E3C-95DD-0E30895E40F1}" type="presParOf" srcId="{CC885917-032B-46C2-A617-69E5307FF785}" destId="{548B952E-299E-4AC6-A08B-07A4C8422F01}" srcOrd="2" destOrd="0" presId="urn:microsoft.com/office/officeart/2018/2/layout/IconVerticalSolidList"/>
    <dgm:cxn modelId="{758C5A3E-E6C8-4CB2-8309-FDB6C6D335E5}" type="presParOf" srcId="{CC885917-032B-46C2-A617-69E5307FF785}" destId="{E8ABA880-1B62-45B2-99CA-C10D77B8BE33}" srcOrd="3" destOrd="0" presId="urn:microsoft.com/office/officeart/2018/2/layout/IconVerticalSolidList"/>
    <dgm:cxn modelId="{264C1538-292D-4353-9EAB-6BD27618D967}" type="presParOf" srcId="{DA3DCD66-019C-48B6-99AA-CF4B0BAD1ABB}" destId="{00C63FD9-ACB5-4BB6-83F9-BD15F2EB88C5}" srcOrd="1" destOrd="0" presId="urn:microsoft.com/office/officeart/2018/2/layout/IconVerticalSolidList"/>
    <dgm:cxn modelId="{27969C87-9400-4515-B48E-DE05D0F6ACE6}" type="presParOf" srcId="{DA3DCD66-019C-48B6-99AA-CF4B0BAD1ABB}" destId="{B4A9AFD2-B36E-4315-95FD-657D7911B68E}" srcOrd="2" destOrd="0" presId="urn:microsoft.com/office/officeart/2018/2/layout/IconVerticalSolidList"/>
    <dgm:cxn modelId="{B2832EAE-7E14-4558-84B2-CBC26B63B35C}" type="presParOf" srcId="{B4A9AFD2-B36E-4315-95FD-657D7911B68E}" destId="{3AD9CA82-A69A-499F-BE9F-D5F79C335D5A}" srcOrd="0" destOrd="0" presId="urn:microsoft.com/office/officeart/2018/2/layout/IconVerticalSolidList"/>
    <dgm:cxn modelId="{9EB2446C-AA10-498F-A1BD-167804133075}" type="presParOf" srcId="{B4A9AFD2-B36E-4315-95FD-657D7911B68E}" destId="{8CB06A15-5EC0-46D7-9D95-56B4BC7E2724}" srcOrd="1" destOrd="0" presId="urn:microsoft.com/office/officeart/2018/2/layout/IconVerticalSolidList"/>
    <dgm:cxn modelId="{760C0DC3-C059-409C-B737-28F7EA937529}" type="presParOf" srcId="{B4A9AFD2-B36E-4315-95FD-657D7911B68E}" destId="{F75E9D1C-143F-40A7-B401-1223723F9631}" srcOrd="2" destOrd="0" presId="urn:microsoft.com/office/officeart/2018/2/layout/IconVerticalSolidList"/>
    <dgm:cxn modelId="{3E515C26-E69D-4057-85D1-A40EA1D8323B}" type="presParOf" srcId="{B4A9AFD2-B36E-4315-95FD-657D7911B68E}" destId="{62775D42-C633-41E3-9517-AA65054F7662}" srcOrd="3" destOrd="0" presId="urn:microsoft.com/office/officeart/2018/2/layout/IconVerticalSolidList"/>
    <dgm:cxn modelId="{1FEFB15F-A984-47D7-855A-3C69F66DD4DE}" type="presParOf" srcId="{DA3DCD66-019C-48B6-99AA-CF4B0BAD1ABB}" destId="{3EF19CBA-1340-4AFA-9086-F8602687E290}" srcOrd="3" destOrd="0" presId="urn:microsoft.com/office/officeart/2018/2/layout/IconVerticalSolidList"/>
    <dgm:cxn modelId="{0D361532-5767-427A-B1A3-77F90B7E44B5}" type="presParOf" srcId="{DA3DCD66-019C-48B6-99AA-CF4B0BAD1ABB}" destId="{D62C6736-A64B-476E-91D3-1B3395BC226C}" srcOrd="4" destOrd="0" presId="urn:microsoft.com/office/officeart/2018/2/layout/IconVerticalSolidList"/>
    <dgm:cxn modelId="{84B76E15-0693-4A8A-B118-82405502DE1A}" type="presParOf" srcId="{D62C6736-A64B-476E-91D3-1B3395BC226C}" destId="{B23FFD02-1290-4DD4-867B-F2DB418334F1}" srcOrd="0" destOrd="0" presId="urn:microsoft.com/office/officeart/2018/2/layout/IconVerticalSolidList"/>
    <dgm:cxn modelId="{4CAB008A-AAAF-401E-A28B-093E29468D16}" type="presParOf" srcId="{D62C6736-A64B-476E-91D3-1B3395BC226C}" destId="{1EEF8465-7291-45F0-A99E-BEDA3DFD5948}" srcOrd="1" destOrd="0" presId="urn:microsoft.com/office/officeart/2018/2/layout/IconVerticalSolidList"/>
    <dgm:cxn modelId="{0D767D7E-C655-45E6-B35C-7210FAE7974F}" type="presParOf" srcId="{D62C6736-A64B-476E-91D3-1B3395BC226C}" destId="{04DAA568-FB53-4B71-A4C2-3C9556A9677F}" srcOrd="2" destOrd="0" presId="urn:microsoft.com/office/officeart/2018/2/layout/IconVerticalSolidList"/>
    <dgm:cxn modelId="{10A2C1D0-45A3-4531-8DDF-572E2AB3445E}" type="presParOf" srcId="{D62C6736-A64B-476E-91D3-1B3395BC226C}" destId="{C6C50456-81C0-4FB2-9418-4191F54ACC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3B6E3-E8BC-4D03-8748-896BAF5ABA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CF3F21-464B-4673-A8FE-4EF70923EDCF}">
      <dgm:prSet/>
      <dgm:spPr/>
      <dgm:t>
        <a:bodyPr/>
        <a:lstStyle/>
        <a:p>
          <a:r>
            <a:rPr lang="en-US" dirty="0"/>
            <a:t>1. Develop a predictive machine learning model for hospital bed occupancy.</a:t>
          </a:r>
        </a:p>
      </dgm:t>
    </dgm:pt>
    <dgm:pt modelId="{93F69F2A-B5CB-4B31-9CA6-E04DDA25D96D}" type="parTrans" cxnId="{6273F261-D2D1-4A3F-B319-10F973341F00}">
      <dgm:prSet/>
      <dgm:spPr/>
      <dgm:t>
        <a:bodyPr/>
        <a:lstStyle/>
        <a:p>
          <a:endParaRPr lang="en-US"/>
        </a:p>
      </dgm:t>
    </dgm:pt>
    <dgm:pt modelId="{3FC8F86E-B040-48B3-89C3-D7805FC96786}" type="sibTrans" cxnId="{6273F261-D2D1-4A3F-B319-10F973341F00}">
      <dgm:prSet/>
      <dgm:spPr/>
      <dgm:t>
        <a:bodyPr/>
        <a:lstStyle/>
        <a:p>
          <a:endParaRPr lang="en-US"/>
        </a:p>
      </dgm:t>
    </dgm:pt>
    <dgm:pt modelId="{8C060F04-0C47-42F3-B1AB-F440D15BC4D1}">
      <dgm:prSet/>
      <dgm:spPr/>
      <dgm:t>
        <a:bodyPr/>
        <a:lstStyle/>
        <a:p>
          <a:r>
            <a:rPr lang="en-US" dirty="0"/>
            <a:t>2. Create an interactive dashboard for hospital administrators.</a:t>
          </a:r>
        </a:p>
      </dgm:t>
    </dgm:pt>
    <dgm:pt modelId="{A06871AE-D92D-409D-A176-2C566B67A03B}" type="parTrans" cxnId="{A867BA8F-D837-4782-AC36-2812B6BD341A}">
      <dgm:prSet/>
      <dgm:spPr/>
      <dgm:t>
        <a:bodyPr/>
        <a:lstStyle/>
        <a:p>
          <a:endParaRPr lang="en-US"/>
        </a:p>
      </dgm:t>
    </dgm:pt>
    <dgm:pt modelId="{657F8AD4-E1BE-415D-B5FD-D9D0FB9D2520}" type="sibTrans" cxnId="{A867BA8F-D837-4782-AC36-2812B6BD341A}">
      <dgm:prSet/>
      <dgm:spPr/>
      <dgm:t>
        <a:bodyPr/>
        <a:lstStyle/>
        <a:p>
          <a:endParaRPr lang="en-US"/>
        </a:p>
      </dgm:t>
    </dgm:pt>
    <dgm:pt modelId="{39519C81-3C9E-4D8D-AB7F-77DD430886B1}">
      <dgm:prSet/>
      <dgm:spPr/>
      <dgm:t>
        <a:bodyPr/>
        <a:lstStyle/>
        <a:p>
          <a:r>
            <a:rPr lang="en-US" dirty="0"/>
            <a:t>3. Improve decision-making through accurate data insights.</a:t>
          </a:r>
        </a:p>
      </dgm:t>
    </dgm:pt>
    <dgm:pt modelId="{5C01694A-72DD-4DBD-A3D7-E03FF8755DEB}" type="parTrans" cxnId="{6F306E52-A65A-4316-A803-7EA1305B42C8}">
      <dgm:prSet/>
      <dgm:spPr/>
      <dgm:t>
        <a:bodyPr/>
        <a:lstStyle/>
        <a:p>
          <a:endParaRPr lang="en-US"/>
        </a:p>
      </dgm:t>
    </dgm:pt>
    <dgm:pt modelId="{53D80177-9BC8-40C1-81F8-6D2F8FCFFB8C}" type="sibTrans" cxnId="{6F306E52-A65A-4316-A803-7EA1305B42C8}">
      <dgm:prSet/>
      <dgm:spPr/>
      <dgm:t>
        <a:bodyPr/>
        <a:lstStyle/>
        <a:p>
          <a:endParaRPr lang="en-US"/>
        </a:p>
      </dgm:t>
    </dgm:pt>
    <dgm:pt modelId="{CBFFD5AA-F9F3-48CB-BD09-982BA84AAB50}" type="pres">
      <dgm:prSet presAssocID="{7F43B6E3-E8BC-4D03-8748-896BAF5ABAF2}" presName="root" presStyleCnt="0">
        <dgm:presLayoutVars>
          <dgm:dir/>
          <dgm:resizeHandles val="exact"/>
        </dgm:presLayoutVars>
      </dgm:prSet>
      <dgm:spPr/>
    </dgm:pt>
    <dgm:pt modelId="{2CF84161-1FB6-45A3-A341-28A399FC9941}" type="pres">
      <dgm:prSet presAssocID="{B3CF3F21-464B-4673-A8FE-4EF70923EDCF}" presName="compNode" presStyleCnt="0"/>
      <dgm:spPr/>
    </dgm:pt>
    <dgm:pt modelId="{CD8CF429-6AFB-455B-875B-DC93A5052BCF}" type="pres">
      <dgm:prSet presAssocID="{B3CF3F21-464B-4673-A8FE-4EF70923EDCF}" presName="bgRect" presStyleLbl="bgShp" presStyleIdx="0" presStyleCnt="3"/>
      <dgm:spPr/>
    </dgm:pt>
    <dgm:pt modelId="{14D945F6-3729-4053-9C4E-23A8E5D6CE58}" type="pres">
      <dgm:prSet presAssocID="{B3CF3F21-464B-4673-A8FE-4EF70923ED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5370E0C-46DD-49D7-8CC9-56EC80FD92D0}" type="pres">
      <dgm:prSet presAssocID="{B3CF3F21-464B-4673-A8FE-4EF70923EDCF}" presName="spaceRect" presStyleCnt="0"/>
      <dgm:spPr/>
    </dgm:pt>
    <dgm:pt modelId="{EBA46A9D-849A-4A23-B7B3-B442154A24C6}" type="pres">
      <dgm:prSet presAssocID="{B3CF3F21-464B-4673-A8FE-4EF70923EDCF}" presName="parTx" presStyleLbl="revTx" presStyleIdx="0" presStyleCnt="3">
        <dgm:presLayoutVars>
          <dgm:chMax val="0"/>
          <dgm:chPref val="0"/>
        </dgm:presLayoutVars>
      </dgm:prSet>
      <dgm:spPr/>
    </dgm:pt>
    <dgm:pt modelId="{BE598913-7408-4238-9D9A-D45C725ECFF9}" type="pres">
      <dgm:prSet presAssocID="{3FC8F86E-B040-48B3-89C3-D7805FC96786}" presName="sibTrans" presStyleCnt="0"/>
      <dgm:spPr/>
    </dgm:pt>
    <dgm:pt modelId="{41B5215B-6526-4503-BC33-6FAF263E152A}" type="pres">
      <dgm:prSet presAssocID="{8C060F04-0C47-42F3-B1AB-F440D15BC4D1}" presName="compNode" presStyleCnt="0"/>
      <dgm:spPr/>
    </dgm:pt>
    <dgm:pt modelId="{AAD9049A-23AA-4578-B821-2E66CE68912E}" type="pres">
      <dgm:prSet presAssocID="{8C060F04-0C47-42F3-B1AB-F440D15BC4D1}" presName="bgRect" presStyleLbl="bgShp" presStyleIdx="1" presStyleCnt="3"/>
      <dgm:spPr/>
    </dgm:pt>
    <dgm:pt modelId="{494E464B-ACA8-4638-B239-C73BC246C1EB}" type="pres">
      <dgm:prSet presAssocID="{8C060F04-0C47-42F3-B1AB-F440D15BC4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C990693-6584-4284-BD61-5BB1A714FBEB}" type="pres">
      <dgm:prSet presAssocID="{8C060F04-0C47-42F3-B1AB-F440D15BC4D1}" presName="spaceRect" presStyleCnt="0"/>
      <dgm:spPr/>
    </dgm:pt>
    <dgm:pt modelId="{0FF9B147-11C2-4060-BF1B-7ACC82D34EBA}" type="pres">
      <dgm:prSet presAssocID="{8C060F04-0C47-42F3-B1AB-F440D15BC4D1}" presName="parTx" presStyleLbl="revTx" presStyleIdx="1" presStyleCnt="3">
        <dgm:presLayoutVars>
          <dgm:chMax val="0"/>
          <dgm:chPref val="0"/>
        </dgm:presLayoutVars>
      </dgm:prSet>
      <dgm:spPr/>
    </dgm:pt>
    <dgm:pt modelId="{9B2CA55C-60FB-4E50-9357-A4B2BB868A35}" type="pres">
      <dgm:prSet presAssocID="{657F8AD4-E1BE-415D-B5FD-D9D0FB9D2520}" presName="sibTrans" presStyleCnt="0"/>
      <dgm:spPr/>
    </dgm:pt>
    <dgm:pt modelId="{D6166CFF-A3EE-4F83-AEFC-ABD95848A494}" type="pres">
      <dgm:prSet presAssocID="{39519C81-3C9E-4D8D-AB7F-77DD430886B1}" presName="compNode" presStyleCnt="0"/>
      <dgm:spPr/>
    </dgm:pt>
    <dgm:pt modelId="{C89ECB18-AE81-4E5A-972B-978F6F82590E}" type="pres">
      <dgm:prSet presAssocID="{39519C81-3C9E-4D8D-AB7F-77DD430886B1}" presName="bgRect" presStyleLbl="bgShp" presStyleIdx="2" presStyleCnt="3"/>
      <dgm:spPr/>
    </dgm:pt>
    <dgm:pt modelId="{3940E6FE-3070-4CC6-82AA-313A92C3D9B2}" type="pres">
      <dgm:prSet presAssocID="{39519C81-3C9E-4D8D-AB7F-77DD430886B1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ED065EA-FE15-478C-86E5-E2CA221FC59F}" type="pres">
      <dgm:prSet presAssocID="{39519C81-3C9E-4D8D-AB7F-77DD430886B1}" presName="spaceRect" presStyleCnt="0"/>
      <dgm:spPr/>
    </dgm:pt>
    <dgm:pt modelId="{4374D90F-C0CD-4ADA-9C18-E9E95969951C}" type="pres">
      <dgm:prSet presAssocID="{39519C81-3C9E-4D8D-AB7F-77DD430886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307D06-4A1A-4E98-A713-3D41DAACEC46}" type="presOf" srcId="{B3CF3F21-464B-4673-A8FE-4EF70923EDCF}" destId="{EBA46A9D-849A-4A23-B7B3-B442154A24C6}" srcOrd="0" destOrd="0" presId="urn:microsoft.com/office/officeart/2018/2/layout/IconVerticalSolidList"/>
    <dgm:cxn modelId="{166CB319-D597-408A-97F5-CFF5704477A7}" type="presOf" srcId="{7F43B6E3-E8BC-4D03-8748-896BAF5ABAF2}" destId="{CBFFD5AA-F9F3-48CB-BD09-982BA84AAB50}" srcOrd="0" destOrd="0" presId="urn:microsoft.com/office/officeart/2018/2/layout/IconVerticalSolidList"/>
    <dgm:cxn modelId="{6273F261-D2D1-4A3F-B319-10F973341F00}" srcId="{7F43B6E3-E8BC-4D03-8748-896BAF5ABAF2}" destId="{B3CF3F21-464B-4673-A8FE-4EF70923EDCF}" srcOrd="0" destOrd="0" parTransId="{93F69F2A-B5CB-4B31-9CA6-E04DDA25D96D}" sibTransId="{3FC8F86E-B040-48B3-89C3-D7805FC96786}"/>
    <dgm:cxn modelId="{6F306E52-A65A-4316-A803-7EA1305B42C8}" srcId="{7F43B6E3-E8BC-4D03-8748-896BAF5ABAF2}" destId="{39519C81-3C9E-4D8D-AB7F-77DD430886B1}" srcOrd="2" destOrd="0" parTransId="{5C01694A-72DD-4DBD-A3D7-E03FF8755DEB}" sibTransId="{53D80177-9BC8-40C1-81F8-6D2F8FCFFB8C}"/>
    <dgm:cxn modelId="{A867BA8F-D837-4782-AC36-2812B6BD341A}" srcId="{7F43B6E3-E8BC-4D03-8748-896BAF5ABAF2}" destId="{8C060F04-0C47-42F3-B1AB-F440D15BC4D1}" srcOrd="1" destOrd="0" parTransId="{A06871AE-D92D-409D-A176-2C566B67A03B}" sibTransId="{657F8AD4-E1BE-415D-B5FD-D9D0FB9D2520}"/>
    <dgm:cxn modelId="{259B8BB1-1611-4793-9961-0F5856BE29B5}" type="presOf" srcId="{39519C81-3C9E-4D8D-AB7F-77DD430886B1}" destId="{4374D90F-C0CD-4ADA-9C18-E9E95969951C}" srcOrd="0" destOrd="0" presId="urn:microsoft.com/office/officeart/2018/2/layout/IconVerticalSolidList"/>
    <dgm:cxn modelId="{3C4D33D0-A45A-4088-A94A-2A87BB1653DA}" type="presOf" srcId="{8C060F04-0C47-42F3-B1AB-F440D15BC4D1}" destId="{0FF9B147-11C2-4060-BF1B-7ACC82D34EBA}" srcOrd="0" destOrd="0" presId="urn:microsoft.com/office/officeart/2018/2/layout/IconVerticalSolidList"/>
    <dgm:cxn modelId="{0CE5CBB4-1263-4180-9B5D-D67C76CCA365}" type="presParOf" srcId="{CBFFD5AA-F9F3-48CB-BD09-982BA84AAB50}" destId="{2CF84161-1FB6-45A3-A341-28A399FC9941}" srcOrd="0" destOrd="0" presId="urn:microsoft.com/office/officeart/2018/2/layout/IconVerticalSolidList"/>
    <dgm:cxn modelId="{01E18522-D061-43BF-8DD2-A787A39972CB}" type="presParOf" srcId="{2CF84161-1FB6-45A3-A341-28A399FC9941}" destId="{CD8CF429-6AFB-455B-875B-DC93A5052BCF}" srcOrd="0" destOrd="0" presId="urn:microsoft.com/office/officeart/2018/2/layout/IconVerticalSolidList"/>
    <dgm:cxn modelId="{B5638701-3CF6-4281-89D3-CFD32DEAFC59}" type="presParOf" srcId="{2CF84161-1FB6-45A3-A341-28A399FC9941}" destId="{14D945F6-3729-4053-9C4E-23A8E5D6CE58}" srcOrd="1" destOrd="0" presId="urn:microsoft.com/office/officeart/2018/2/layout/IconVerticalSolidList"/>
    <dgm:cxn modelId="{31806AFA-46E1-44ED-9B5F-B9BC7BC43005}" type="presParOf" srcId="{2CF84161-1FB6-45A3-A341-28A399FC9941}" destId="{85370E0C-46DD-49D7-8CC9-56EC80FD92D0}" srcOrd="2" destOrd="0" presId="urn:microsoft.com/office/officeart/2018/2/layout/IconVerticalSolidList"/>
    <dgm:cxn modelId="{35F54D2C-E667-4EE8-8065-FE80C01223C5}" type="presParOf" srcId="{2CF84161-1FB6-45A3-A341-28A399FC9941}" destId="{EBA46A9D-849A-4A23-B7B3-B442154A24C6}" srcOrd="3" destOrd="0" presId="urn:microsoft.com/office/officeart/2018/2/layout/IconVerticalSolidList"/>
    <dgm:cxn modelId="{B362C213-25E5-4629-AC91-403AACEE2792}" type="presParOf" srcId="{CBFFD5AA-F9F3-48CB-BD09-982BA84AAB50}" destId="{BE598913-7408-4238-9D9A-D45C725ECFF9}" srcOrd="1" destOrd="0" presId="urn:microsoft.com/office/officeart/2018/2/layout/IconVerticalSolidList"/>
    <dgm:cxn modelId="{8D0A7B39-590C-42E6-BD04-BDFDE31D1E09}" type="presParOf" srcId="{CBFFD5AA-F9F3-48CB-BD09-982BA84AAB50}" destId="{41B5215B-6526-4503-BC33-6FAF263E152A}" srcOrd="2" destOrd="0" presId="urn:microsoft.com/office/officeart/2018/2/layout/IconVerticalSolidList"/>
    <dgm:cxn modelId="{E6ADF5BD-720D-4CAC-A313-32FD61BA5091}" type="presParOf" srcId="{41B5215B-6526-4503-BC33-6FAF263E152A}" destId="{AAD9049A-23AA-4578-B821-2E66CE68912E}" srcOrd="0" destOrd="0" presId="urn:microsoft.com/office/officeart/2018/2/layout/IconVerticalSolidList"/>
    <dgm:cxn modelId="{82E3E16D-A482-444F-83F1-07B48716F97D}" type="presParOf" srcId="{41B5215B-6526-4503-BC33-6FAF263E152A}" destId="{494E464B-ACA8-4638-B239-C73BC246C1EB}" srcOrd="1" destOrd="0" presId="urn:microsoft.com/office/officeart/2018/2/layout/IconVerticalSolidList"/>
    <dgm:cxn modelId="{7C09160F-F4B2-420B-A291-50378082EB71}" type="presParOf" srcId="{41B5215B-6526-4503-BC33-6FAF263E152A}" destId="{FC990693-6584-4284-BD61-5BB1A714FBEB}" srcOrd="2" destOrd="0" presId="urn:microsoft.com/office/officeart/2018/2/layout/IconVerticalSolidList"/>
    <dgm:cxn modelId="{CF4A2B3E-23D7-4299-B9F6-5CED814D304C}" type="presParOf" srcId="{41B5215B-6526-4503-BC33-6FAF263E152A}" destId="{0FF9B147-11C2-4060-BF1B-7ACC82D34EBA}" srcOrd="3" destOrd="0" presId="urn:microsoft.com/office/officeart/2018/2/layout/IconVerticalSolidList"/>
    <dgm:cxn modelId="{01A61056-F583-42E8-A5B4-102B33BDE585}" type="presParOf" srcId="{CBFFD5AA-F9F3-48CB-BD09-982BA84AAB50}" destId="{9B2CA55C-60FB-4E50-9357-A4B2BB868A35}" srcOrd="3" destOrd="0" presId="urn:microsoft.com/office/officeart/2018/2/layout/IconVerticalSolidList"/>
    <dgm:cxn modelId="{B5975E4A-A647-4DA3-B508-874BCE73B48B}" type="presParOf" srcId="{CBFFD5AA-F9F3-48CB-BD09-982BA84AAB50}" destId="{D6166CFF-A3EE-4F83-AEFC-ABD95848A494}" srcOrd="4" destOrd="0" presId="urn:microsoft.com/office/officeart/2018/2/layout/IconVerticalSolidList"/>
    <dgm:cxn modelId="{10F206F3-1A0E-45A2-A836-1D635F933632}" type="presParOf" srcId="{D6166CFF-A3EE-4F83-AEFC-ABD95848A494}" destId="{C89ECB18-AE81-4E5A-972B-978F6F82590E}" srcOrd="0" destOrd="0" presId="urn:microsoft.com/office/officeart/2018/2/layout/IconVerticalSolidList"/>
    <dgm:cxn modelId="{FB0BE9B6-9FDF-42FC-9EDA-471328C33D84}" type="presParOf" srcId="{D6166CFF-A3EE-4F83-AEFC-ABD95848A494}" destId="{3940E6FE-3070-4CC6-82AA-313A92C3D9B2}" srcOrd="1" destOrd="0" presId="urn:microsoft.com/office/officeart/2018/2/layout/IconVerticalSolidList"/>
    <dgm:cxn modelId="{96F13BB8-AA5D-439C-90C1-342172DF4BDE}" type="presParOf" srcId="{D6166CFF-A3EE-4F83-AEFC-ABD95848A494}" destId="{5ED065EA-FE15-478C-86E5-E2CA221FC59F}" srcOrd="2" destOrd="0" presId="urn:microsoft.com/office/officeart/2018/2/layout/IconVerticalSolidList"/>
    <dgm:cxn modelId="{D87EC6E4-B7AA-4F37-A23F-CEEB873920E4}" type="presParOf" srcId="{D6166CFF-A3EE-4F83-AEFC-ABD95848A494}" destId="{4374D90F-C0CD-4ADA-9C18-E9E9596995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65910E-3FCF-418E-B96F-C167220C2B1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897BC8-B500-4197-9830-A992034A2AEF}">
      <dgm:prSet/>
      <dgm:spPr/>
      <dgm:t>
        <a:bodyPr/>
        <a:lstStyle/>
        <a:p>
          <a:pPr>
            <a:defRPr cap="all"/>
          </a:pPr>
          <a:r>
            <a:rPr lang="en-US"/>
            <a:t>• Hospital administrators seeking to optimize bed occupancy.</a:t>
          </a:r>
        </a:p>
      </dgm:t>
    </dgm:pt>
    <dgm:pt modelId="{9811B75B-E346-428F-A993-8D4424B90DC4}" type="parTrans" cxnId="{52A12845-AEA0-4F0D-B972-D845C13D91E6}">
      <dgm:prSet/>
      <dgm:spPr/>
      <dgm:t>
        <a:bodyPr/>
        <a:lstStyle/>
        <a:p>
          <a:endParaRPr lang="en-US"/>
        </a:p>
      </dgm:t>
    </dgm:pt>
    <dgm:pt modelId="{D378F6A7-C8B5-4E70-9D5A-CB0FE942CDC7}" type="sibTrans" cxnId="{52A12845-AEA0-4F0D-B972-D845C13D91E6}">
      <dgm:prSet/>
      <dgm:spPr/>
      <dgm:t>
        <a:bodyPr/>
        <a:lstStyle/>
        <a:p>
          <a:endParaRPr lang="en-US"/>
        </a:p>
      </dgm:t>
    </dgm:pt>
    <dgm:pt modelId="{3DFA43BA-FDDB-4B55-BB4E-B5ACA3B9A31A}">
      <dgm:prSet/>
      <dgm:spPr/>
      <dgm:t>
        <a:bodyPr/>
        <a:lstStyle/>
        <a:p>
          <a:pPr>
            <a:defRPr cap="all"/>
          </a:pPr>
          <a:r>
            <a:rPr lang="en-US"/>
            <a:t>• Healthcare providers interested in improving operational efficiency.</a:t>
          </a:r>
        </a:p>
      </dgm:t>
    </dgm:pt>
    <dgm:pt modelId="{283B4C62-B812-4EA7-9731-747372DA5FD3}" type="parTrans" cxnId="{EDB08344-8A59-4FF8-AAA1-BE84EE15AE95}">
      <dgm:prSet/>
      <dgm:spPr/>
      <dgm:t>
        <a:bodyPr/>
        <a:lstStyle/>
        <a:p>
          <a:endParaRPr lang="en-US"/>
        </a:p>
      </dgm:t>
    </dgm:pt>
    <dgm:pt modelId="{74667D65-BB62-4964-AE88-052876ADC312}" type="sibTrans" cxnId="{EDB08344-8A59-4FF8-AAA1-BE84EE15AE95}">
      <dgm:prSet/>
      <dgm:spPr/>
      <dgm:t>
        <a:bodyPr/>
        <a:lstStyle/>
        <a:p>
          <a:endParaRPr lang="en-US"/>
        </a:p>
      </dgm:t>
    </dgm:pt>
    <dgm:pt modelId="{98187B7E-2D29-421C-8D79-CF859E5C7ED5}">
      <dgm:prSet/>
      <dgm:spPr/>
      <dgm:t>
        <a:bodyPr/>
        <a:lstStyle/>
        <a:p>
          <a:pPr>
            <a:defRPr cap="all"/>
          </a:pPr>
          <a:r>
            <a:rPr lang="en-US"/>
            <a:t>• Decision-makers aiming to enhance patient care quality.</a:t>
          </a:r>
        </a:p>
      </dgm:t>
    </dgm:pt>
    <dgm:pt modelId="{2E535DE2-24EE-426B-9127-DAB8E3C2D3E8}" type="parTrans" cxnId="{D24BD7E0-D9D3-4628-A9A5-5C779A20B3F8}">
      <dgm:prSet/>
      <dgm:spPr/>
      <dgm:t>
        <a:bodyPr/>
        <a:lstStyle/>
        <a:p>
          <a:endParaRPr lang="en-US"/>
        </a:p>
      </dgm:t>
    </dgm:pt>
    <dgm:pt modelId="{815C2DCE-E681-4BBE-A411-F73CF1821085}" type="sibTrans" cxnId="{D24BD7E0-D9D3-4628-A9A5-5C779A20B3F8}">
      <dgm:prSet/>
      <dgm:spPr/>
      <dgm:t>
        <a:bodyPr/>
        <a:lstStyle/>
        <a:p>
          <a:endParaRPr lang="en-US"/>
        </a:p>
      </dgm:t>
    </dgm:pt>
    <dgm:pt modelId="{9FB794B6-207E-4E65-9312-D7B340282E3D}" type="pres">
      <dgm:prSet presAssocID="{F765910E-3FCF-418E-B96F-C167220C2B14}" presName="root" presStyleCnt="0">
        <dgm:presLayoutVars>
          <dgm:dir/>
          <dgm:resizeHandles val="exact"/>
        </dgm:presLayoutVars>
      </dgm:prSet>
      <dgm:spPr/>
    </dgm:pt>
    <dgm:pt modelId="{90ED8E4B-1690-41FE-A9E3-19F7540F0D15}" type="pres">
      <dgm:prSet presAssocID="{81897BC8-B500-4197-9830-A992034A2AEF}" presName="compNode" presStyleCnt="0"/>
      <dgm:spPr/>
    </dgm:pt>
    <dgm:pt modelId="{BFB5EB70-89E8-45EF-A23A-4C1E90A2703A}" type="pres">
      <dgm:prSet presAssocID="{81897BC8-B500-4197-9830-A992034A2AEF}" presName="iconBgRect" presStyleLbl="bgShp" presStyleIdx="0" presStyleCnt="3"/>
      <dgm:spPr/>
    </dgm:pt>
    <dgm:pt modelId="{50AC3DED-9451-4E61-8B4F-B45860FD2A38}" type="pres">
      <dgm:prSet presAssocID="{81897BC8-B500-4197-9830-A992034A2A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5F1E736F-5BC0-4FBD-B9B2-3E2786725B82}" type="pres">
      <dgm:prSet presAssocID="{81897BC8-B500-4197-9830-A992034A2AEF}" presName="spaceRect" presStyleCnt="0"/>
      <dgm:spPr/>
    </dgm:pt>
    <dgm:pt modelId="{A00E95CD-A569-4B6D-A21D-062E0991FD13}" type="pres">
      <dgm:prSet presAssocID="{81897BC8-B500-4197-9830-A992034A2AEF}" presName="textRect" presStyleLbl="revTx" presStyleIdx="0" presStyleCnt="3">
        <dgm:presLayoutVars>
          <dgm:chMax val="1"/>
          <dgm:chPref val="1"/>
        </dgm:presLayoutVars>
      </dgm:prSet>
      <dgm:spPr/>
    </dgm:pt>
    <dgm:pt modelId="{C4FE4ACB-25D8-4411-B3E2-8413C5DA19C4}" type="pres">
      <dgm:prSet presAssocID="{D378F6A7-C8B5-4E70-9D5A-CB0FE942CDC7}" presName="sibTrans" presStyleCnt="0"/>
      <dgm:spPr/>
    </dgm:pt>
    <dgm:pt modelId="{EF410DCD-7EB3-40F2-B20C-6A6CC0CB2A6A}" type="pres">
      <dgm:prSet presAssocID="{3DFA43BA-FDDB-4B55-BB4E-B5ACA3B9A31A}" presName="compNode" presStyleCnt="0"/>
      <dgm:spPr/>
    </dgm:pt>
    <dgm:pt modelId="{909B5C6E-2FFA-4DF4-BFEC-768DB92A16B3}" type="pres">
      <dgm:prSet presAssocID="{3DFA43BA-FDDB-4B55-BB4E-B5ACA3B9A31A}" presName="iconBgRect" presStyleLbl="bgShp" presStyleIdx="1" presStyleCnt="3"/>
      <dgm:spPr/>
    </dgm:pt>
    <dgm:pt modelId="{1DE59871-61D7-490C-B88E-BFFDAB26E3C5}" type="pres">
      <dgm:prSet presAssocID="{3DFA43BA-FDDB-4B55-BB4E-B5ACA3B9A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603F268-999A-43E0-8E58-E78C2DF6D0F3}" type="pres">
      <dgm:prSet presAssocID="{3DFA43BA-FDDB-4B55-BB4E-B5ACA3B9A31A}" presName="spaceRect" presStyleCnt="0"/>
      <dgm:spPr/>
    </dgm:pt>
    <dgm:pt modelId="{1F0B5A82-627A-482E-BFF2-E3577D439835}" type="pres">
      <dgm:prSet presAssocID="{3DFA43BA-FDDB-4B55-BB4E-B5ACA3B9A31A}" presName="textRect" presStyleLbl="revTx" presStyleIdx="1" presStyleCnt="3">
        <dgm:presLayoutVars>
          <dgm:chMax val="1"/>
          <dgm:chPref val="1"/>
        </dgm:presLayoutVars>
      </dgm:prSet>
      <dgm:spPr/>
    </dgm:pt>
    <dgm:pt modelId="{89A133C1-13F6-4156-A4DB-114CE73B4FDE}" type="pres">
      <dgm:prSet presAssocID="{74667D65-BB62-4964-AE88-052876ADC312}" presName="sibTrans" presStyleCnt="0"/>
      <dgm:spPr/>
    </dgm:pt>
    <dgm:pt modelId="{FBA6E04D-CF95-4B76-BE8C-93DC4982330A}" type="pres">
      <dgm:prSet presAssocID="{98187B7E-2D29-421C-8D79-CF859E5C7ED5}" presName="compNode" presStyleCnt="0"/>
      <dgm:spPr/>
    </dgm:pt>
    <dgm:pt modelId="{EF662A0C-47C2-4BF0-99B6-96CB90A94B5D}" type="pres">
      <dgm:prSet presAssocID="{98187B7E-2D29-421C-8D79-CF859E5C7ED5}" presName="iconBgRect" presStyleLbl="bgShp" presStyleIdx="2" presStyleCnt="3"/>
      <dgm:spPr/>
    </dgm:pt>
    <dgm:pt modelId="{3E04BB98-EE67-4306-BF3E-E4F157E370EF}" type="pres">
      <dgm:prSet presAssocID="{98187B7E-2D29-421C-8D79-CF859E5C7E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98C6EC3-7E61-425F-BA86-4739E98A9F2C}" type="pres">
      <dgm:prSet presAssocID="{98187B7E-2D29-421C-8D79-CF859E5C7ED5}" presName="spaceRect" presStyleCnt="0"/>
      <dgm:spPr/>
    </dgm:pt>
    <dgm:pt modelId="{3A91BFE7-1E6A-41A6-80E0-FB6D025050BE}" type="pres">
      <dgm:prSet presAssocID="{98187B7E-2D29-421C-8D79-CF859E5C7E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B08344-8A59-4FF8-AAA1-BE84EE15AE95}" srcId="{F765910E-3FCF-418E-B96F-C167220C2B14}" destId="{3DFA43BA-FDDB-4B55-BB4E-B5ACA3B9A31A}" srcOrd="1" destOrd="0" parTransId="{283B4C62-B812-4EA7-9731-747372DA5FD3}" sibTransId="{74667D65-BB62-4964-AE88-052876ADC312}"/>
    <dgm:cxn modelId="{52A12845-AEA0-4F0D-B972-D845C13D91E6}" srcId="{F765910E-3FCF-418E-B96F-C167220C2B14}" destId="{81897BC8-B500-4197-9830-A992034A2AEF}" srcOrd="0" destOrd="0" parTransId="{9811B75B-E346-428F-A993-8D4424B90DC4}" sibTransId="{D378F6A7-C8B5-4E70-9D5A-CB0FE942CDC7}"/>
    <dgm:cxn modelId="{2661AE9D-DE7C-4AB2-B671-53B9F5A5F5BC}" type="presOf" srcId="{3DFA43BA-FDDB-4B55-BB4E-B5ACA3B9A31A}" destId="{1F0B5A82-627A-482E-BFF2-E3577D439835}" srcOrd="0" destOrd="0" presId="urn:microsoft.com/office/officeart/2018/5/layout/IconCircleLabelList"/>
    <dgm:cxn modelId="{DBC115CD-E532-4795-81DC-101F348CA5F7}" type="presOf" srcId="{98187B7E-2D29-421C-8D79-CF859E5C7ED5}" destId="{3A91BFE7-1E6A-41A6-80E0-FB6D025050BE}" srcOrd="0" destOrd="0" presId="urn:microsoft.com/office/officeart/2018/5/layout/IconCircleLabelList"/>
    <dgm:cxn modelId="{D24BD7E0-D9D3-4628-A9A5-5C779A20B3F8}" srcId="{F765910E-3FCF-418E-B96F-C167220C2B14}" destId="{98187B7E-2D29-421C-8D79-CF859E5C7ED5}" srcOrd="2" destOrd="0" parTransId="{2E535DE2-24EE-426B-9127-DAB8E3C2D3E8}" sibTransId="{815C2DCE-E681-4BBE-A411-F73CF1821085}"/>
    <dgm:cxn modelId="{8738FBE2-120B-4592-913E-3D824973E0D0}" type="presOf" srcId="{F765910E-3FCF-418E-B96F-C167220C2B14}" destId="{9FB794B6-207E-4E65-9312-D7B340282E3D}" srcOrd="0" destOrd="0" presId="urn:microsoft.com/office/officeart/2018/5/layout/IconCircleLabelList"/>
    <dgm:cxn modelId="{917C31E8-BC76-433B-BBAF-2DF01D77A3B4}" type="presOf" srcId="{81897BC8-B500-4197-9830-A992034A2AEF}" destId="{A00E95CD-A569-4B6D-A21D-062E0991FD13}" srcOrd="0" destOrd="0" presId="urn:microsoft.com/office/officeart/2018/5/layout/IconCircleLabelList"/>
    <dgm:cxn modelId="{7A12B9F0-FFE8-4DD0-8F2A-E148F36C5E2B}" type="presParOf" srcId="{9FB794B6-207E-4E65-9312-D7B340282E3D}" destId="{90ED8E4B-1690-41FE-A9E3-19F7540F0D15}" srcOrd="0" destOrd="0" presId="urn:microsoft.com/office/officeart/2018/5/layout/IconCircleLabelList"/>
    <dgm:cxn modelId="{1C536E31-FB4A-47CF-A68A-B87CEFC0772E}" type="presParOf" srcId="{90ED8E4B-1690-41FE-A9E3-19F7540F0D15}" destId="{BFB5EB70-89E8-45EF-A23A-4C1E90A2703A}" srcOrd="0" destOrd="0" presId="urn:microsoft.com/office/officeart/2018/5/layout/IconCircleLabelList"/>
    <dgm:cxn modelId="{CA15C8AB-EB4F-4BA3-9F43-CF89BB4D7F0F}" type="presParOf" srcId="{90ED8E4B-1690-41FE-A9E3-19F7540F0D15}" destId="{50AC3DED-9451-4E61-8B4F-B45860FD2A38}" srcOrd="1" destOrd="0" presId="urn:microsoft.com/office/officeart/2018/5/layout/IconCircleLabelList"/>
    <dgm:cxn modelId="{FC03AF06-0E66-4BE9-83F3-6D527AB21DE0}" type="presParOf" srcId="{90ED8E4B-1690-41FE-A9E3-19F7540F0D15}" destId="{5F1E736F-5BC0-4FBD-B9B2-3E2786725B82}" srcOrd="2" destOrd="0" presId="urn:microsoft.com/office/officeart/2018/5/layout/IconCircleLabelList"/>
    <dgm:cxn modelId="{D764C174-EA99-4787-9A86-DFDD5DFED418}" type="presParOf" srcId="{90ED8E4B-1690-41FE-A9E3-19F7540F0D15}" destId="{A00E95CD-A569-4B6D-A21D-062E0991FD13}" srcOrd="3" destOrd="0" presId="urn:microsoft.com/office/officeart/2018/5/layout/IconCircleLabelList"/>
    <dgm:cxn modelId="{448B2041-9722-4E5F-A9A9-B2F1E58FBB49}" type="presParOf" srcId="{9FB794B6-207E-4E65-9312-D7B340282E3D}" destId="{C4FE4ACB-25D8-4411-B3E2-8413C5DA19C4}" srcOrd="1" destOrd="0" presId="urn:microsoft.com/office/officeart/2018/5/layout/IconCircleLabelList"/>
    <dgm:cxn modelId="{A5DD955C-7204-4D5A-A06C-0FFC8BEB5147}" type="presParOf" srcId="{9FB794B6-207E-4E65-9312-D7B340282E3D}" destId="{EF410DCD-7EB3-40F2-B20C-6A6CC0CB2A6A}" srcOrd="2" destOrd="0" presId="urn:microsoft.com/office/officeart/2018/5/layout/IconCircleLabelList"/>
    <dgm:cxn modelId="{DC4E10CE-470A-41D8-8FEF-C9AADE1E2A44}" type="presParOf" srcId="{EF410DCD-7EB3-40F2-B20C-6A6CC0CB2A6A}" destId="{909B5C6E-2FFA-4DF4-BFEC-768DB92A16B3}" srcOrd="0" destOrd="0" presId="urn:microsoft.com/office/officeart/2018/5/layout/IconCircleLabelList"/>
    <dgm:cxn modelId="{AC17CE80-5948-4ED8-BE9D-DCD2E27FBE6A}" type="presParOf" srcId="{EF410DCD-7EB3-40F2-B20C-6A6CC0CB2A6A}" destId="{1DE59871-61D7-490C-B88E-BFFDAB26E3C5}" srcOrd="1" destOrd="0" presId="urn:microsoft.com/office/officeart/2018/5/layout/IconCircleLabelList"/>
    <dgm:cxn modelId="{5F221FD5-0DF9-4AA3-8605-796934C6991E}" type="presParOf" srcId="{EF410DCD-7EB3-40F2-B20C-6A6CC0CB2A6A}" destId="{9603F268-999A-43E0-8E58-E78C2DF6D0F3}" srcOrd="2" destOrd="0" presId="urn:microsoft.com/office/officeart/2018/5/layout/IconCircleLabelList"/>
    <dgm:cxn modelId="{997766EB-E3E0-4C30-A676-99FBFBF14EF1}" type="presParOf" srcId="{EF410DCD-7EB3-40F2-B20C-6A6CC0CB2A6A}" destId="{1F0B5A82-627A-482E-BFF2-E3577D439835}" srcOrd="3" destOrd="0" presId="urn:microsoft.com/office/officeart/2018/5/layout/IconCircleLabelList"/>
    <dgm:cxn modelId="{FAC38DA9-6C35-446C-868A-2CF61B6CC916}" type="presParOf" srcId="{9FB794B6-207E-4E65-9312-D7B340282E3D}" destId="{89A133C1-13F6-4156-A4DB-114CE73B4FDE}" srcOrd="3" destOrd="0" presId="urn:microsoft.com/office/officeart/2018/5/layout/IconCircleLabelList"/>
    <dgm:cxn modelId="{F365A01B-FD52-4F12-ADAB-774E40605DAC}" type="presParOf" srcId="{9FB794B6-207E-4E65-9312-D7B340282E3D}" destId="{FBA6E04D-CF95-4B76-BE8C-93DC4982330A}" srcOrd="4" destOrd="0" presId="urn:microsoft.com/office/officeart/2018/5/layout/IconCircleLabelList"/>
    <dgm:cxn modelId="{9F630678-83F0-45AF-985F-801FAF87D8E0}" type="presParOf" srcId="{FBA6E04D-CF95-4B76-BE8C-93DC4982330A}" destId="{EF662A0C-47C2-4BF0-99B6-96CB90A94B5D}" srcOrd="0" destOrd="0" presId="urn:microsoft.com/office/officeart/2018/5/layout/IconCircleLabelList"/>
    <dgm:cxn modelId="{570C2822-AE41-49D9-8A84-3874B86B7558}" type="presParOf" srcId="{FBA6E04D-CF95-4B76-BE8C-93DC4982330A}" destId="{3E04BB98-EE67-4306-BF3E-E4F157E370EF}" srcOrd="1" destOrd="0" presId="urn:microsoft.com/office/officeart/2018/5/layout/IconCircleLabelList"/>
    <dgm:cxn modelId="{334DAA5A-FD61-4E54-9FC5-3D2494590228}" type="presParOf" srcId="{FBA6E04D-CF95-4B76-BE8C-93DC4982330A}" destId="{698C6EC3-7E61-425F-BA86-4739E98A9F2C}" srcOrd="2" destOrd="0" presId="urn:microsoft.com/office/officeart/2018/5/layout/IconCircleLabelList"/>
    <dgm:cxn modelId="{BA9D25CD-A81A-4293-81E3-A8C739EE6281}" type="presParOf" srcId="{FBA6E04D-CF95-4B76-BE8C-93DC4982330A}" destId="{3A91BFE7-1E6A-41A6-80E0-FB6D025050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C98D91-3CF4-405A-935F-13A9E28CF27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FBB99A9-1C77-4948-976C-44FB9A7C9621}">
      <dgm:prSet/>
      <dgm:spPr/>
      <dgm:t>
        <a:bodyPr/>
        <a:lstStyle/>
        <a:p>
          <a:r>
            <a:rPr lang="en-US" dirty="0"/>
            <a:t>• Step 1: Data collection and preprocessing.</a:t>
          </a:r>
        </a:p>
      </dgm:t>
    </dgm:pt>
    <dgm:pt modelId="{9E35FD30-53E0-4EAB-8F28-9314612FD6FE}" type="parTrans" cxnId="{89893E44-1408-43BB-815E-4B450DFBD928}">
      <dgm:prSet/>
      <dgm:spPr/>
      <dgm:t>
        <a:bodyPr/>
        <a:lstStyle/>
        <a:p>
          <a:endParaRPr lang="en-US"/>
        </a:p>
      </dgm:t>
    </dgm:pt>
    <dgm:pt modelId="{993ABAC4-EC3E-4CE4-AC26-4340B1BDD4DD}" type="sibTrans" cxnId="{89893E44-1408-43BB-815E-4B450DFBD928}">
      <dgm:prSet/>
      <dgm:spPr/>
      <dgm:t>
        <a:bodyPr/>
        <a:lstStyle/>
        <a:p>
          <a:endParaRPr lang="en-US"/>
        </a:p>
      </dgm:t>
    </dgm:pt>
    <dgm:pt modelId="{F3EBBE6B-DE2F-46BF-8CFF-60BCE8B86FF8}">
      <dgm:prSet/>
      <dgm:spPr/>
      <dgm:t>
        <a:bodyPr/>
        <a:lstStyle/>
        <a:p>
          <a:r>
            <a:rPr lang="en-US"/>
            <a:t>• Step 2: Model development and training using machine learning.</a:t>
          </a:r>
        </a:p>
      </dgm:t>
    </dgm:pt>
    <dgm:pt modelId="{76113C68-68F7-4AC5-B63E-36EC43F3B447}" type="parTrans" cxnId="{F4AEE9C8-5E56-4579-A528-D4660AE1FED2}">
      <dgm:prSet/>
      <dgm:spPr/>
      <dgm:t>
        <a:bodyPr/>
        <a:lstStyle/>
        <a:p>
          <a:endParaRPr lang="en-US"/>
        </a:p>
      </dgm:t>
    </dgm:pt>
    <dgm:pt modelId="{090EB1C7-3198-4B44-A620-1015E1E0FBFF}" type="sibTrans" cxnId="{F4AEE9C8-5E56-4579-A528-D4660AE1FED2}">
      <dgm:prSet/>
      <dgm:spPr/>
      <dgm:t>
        <a:bodyPr/>
        <a:lstStyle/>
        <a:p>
          <a:endParaRPr lang="en-US"/>
        </a:p>
      </dgm:t>
    </dgm:pt>
    <dgm:pt modelId="{8FDA7B9F-F05D-4B1C-9810-AF140C2EFEE4}">
      <dgm:prSet/>
      <dgm:spPr/>
      <dgm:t>
        <a:bodyPr/>
        <a:lstStyle/>
        <a:p>
          <a:r>
            <a:rPr lang="en-US"/>
            <a:t>• Step 3: Dashboard design and integration.</a:t>
          </a:r>
        </a:p>
      </dgm:t>
    </dgm:pt>
    <dgm:pt modelId="{47834C31-3ED0-42D3-9660-F6D6D98BA493}" type="parTrans" cxnId="{6874BBE7-A296-4F84-8133-C1BED72191F6}">
      <dgm:prSet/>
      <dgm:spPr/>
      <dgm:t>
        <a:bodyPr/>
        <a:lstStyle/>
        <a:p>
          <a:endParaRPr lang="en-US"/>
        </a:p>
      </dgm:t>
    </dgm:pt>
    <dgm:pt modelId="{D59585BF-EE9A-4B3B-BFB2-687CCD3EEFA2}" type="sibTrans" cxnId="{6874BBE7-A296-4F84-8133-C1BED72191F6}">
      <dgm:prSet/>
      <dgm:spPr/>
      <dgm:t>
        <a:bodyPr/>
        <a:lstStyle/>
        <a:p>
          <a:endParaRPr lang="en-US"/>
        </a:p>
      </dgm:t>
    </dgm:pt>
    <dgm:pt modelId="{7C46EA9F-B47F-4D07-8367-79FB58A72E71}" type="pres">
      <dgm:prSet presAssocID="{85C98D91-3CF4-405A-935F-13A9E28CF275}" presName="outerComposite" presStyleCnt="0">
        <dgm:presLayoutVars>
          <dgm:chMax val="5"/>
          <dgm:dir/>
          <dgm:resizeHandles val="exact"/>
        </dgm:presLayoutVars>
      </dgm:prSet>
      <dgm:spPr/>
    </dgm:pt>
    <dgm:pt modelId="{65062C13-E3F7-4269-BA26-3B94D0F06E49}" type="pres">
      <dgm:prSet presAssocID="{85C98D91-3CF4-405A-935F-13A9E28CF275}" presName="dummyMaxCanvas" presStyleCnt="0">
        <dgm:presLayoutVars/>
      </dgm:prSet>
      <dgm:spPr/>
    </dgm:pt>
    <dgm:pt modelId="{94EB2B0A-B437-4734-8F00-1BB54D6C1971}" type="pres">
      <dgm:prSet presAssocID="{85C98D91-3CF4-405A-935F-13A9E28CF275}" presName="ThreeNodes_1" presStyleLbl="node1" presStyleIdx="0" presStyleCnt="3">
        <dgm:presLayoutVars>
          <dgm:bulletEnabled val="1"/>
        </dgm:presLayoutVars>
      </dgm:prSet>
      <dgm:spPr/>
    </dgm:pt>
    <dgm:pt modelId="{10B087AA-1804-4AAA-AECF-DDBE20FDAD0F}" type="pres">
      <dgm:prSet presAssocID="{85C98D91-3CF4-405A-935F-13A9E28CF275}" presName="ThreeNodes_2" presStyleLbl="node1" presStyleIdx="1" presStyleCnt="3">
        <dgm:presLayoutVars>
          <dgm:bulletEnabled val="1"/>
        </dgm:presLayoutVars>
      </dgm:prSet>
      <dgm:spPr/>
    </dgm:pt>
    <dgm:pt modelId="{56D1EBA3-40D7-4126-B3CC-E546BE5C0BCB}" type="pres">
      <dgm:prSet presAssocID="{85C98D91-3CF4-405A-935F-13A9E28CF275}" presName="ThreeNodes_3" presStyleLbl="node1" presStyleIdx="2" presStyleCnt="3">
        <dgm:presLayoutVars>
          <dgm:bulletEnabled val="1"/>
        </dgm:presLayoutVars>
      </dgm:prSet>
      <dgm:spPr/>
    </dgm:pt>
    <dgm:pt modelId="{BCE8A743-54E5-43C7-B641-A8EF89BA62C8}" type="pres">
      <dgm:prSet presAssocID="{85C98D91-3CF4-405A-935F-13A9E28CF275}" presName="ThreeConn_1-2" presStyleLbl="fgAccFollowNode1" presStyleIdx="0" presStyleCnt="2">
        <dgm:presLayoutVars>
          <dgm:bulletEnabled val="1"/>
        </dgm:presLayoutVars>
      </dgm:prSet>
      <dgm:spPr/>
    </dgm:pt>
    <dgm:pt modelId="{5CC86EB9-759E-4CCE-8437-0DCCF3CD28C1}" type="pres">
      <dgm:prSet presAssocID="{85C98D91-3CF4-405A-935F-13A9E28CF275}" presName="ThreeConn_2-3" presStyleLbl="fgAccFollowNode1" presStyleIdx="1" presStyleCnt="2">
        <dgm:presLayoutVars>
          <dgm:bulletEnabled val="1"/>
        </dgm:presLayoutVars>
      </dgm:prSet>
      <dgm:spPr/>
    </dgm:pt>
    <dgm:pt modelId="{39FB52E6-8106-4CC0-9512-002792D0BC62}" type="pres">
      <dgm:prSet presAssocID="{85C98D91-3CF4-405A-935F-13A9E28CF275}" presName="ThreeNodes_1_text" presStyleLbl="node1" presStyleIdx="2" presStyleCnt="3">
        <dgm:presLayoutVars>
          <dgm:bulletEnabled val="1"/>
        </dgm:presLayoutVars>
      </dgm:prSet>
      <dgm:spPr/>
    </dgm:pt>
    <dgm:pt modelId="{26A6DC8A-0939-4F03-B2E0-DB88C002F733}" type="pres">
      <dgm:prSet presAssocID="{85C98D91-3CF4-405A-935F-13A9E28CF275}" presName="ThreeNodes_2_text" presStyleLbl="node1" presStyleIdx="2" presStyleCnt="3">
        <dgm:presLayoutVars>
          <dgm:bulletEnabled val="1"/>
        </dgm:presLayoutVars>
      </dgm:prSet>
      <dgm:spPr/>
    </dgm:pt>
    <dgm:pt modelId="{CF1351C1-4005-4AE0-8079-3F807CF3DDA1}" type="pres">
      <dgm:prSet presAssocID="{85C98D91-3CF4-405A-935F-13A9E28CF27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C44CE1A-B3AB-4691-A739-D2DA30BB0A3E}" type="presOf" srcId="{F3EBBE6B-DE2F-46BF-8CFF-60BCE8B86FF8}" destId="{10B087AA-1804-4AAA-AECF-DDBE20FDAD0F}" srcOrd="0" destOrd="0" presId="urn:microsoft.com/office/officeart/2005/8/layout/vProcess5"/>
    <dgm:cxn modelId="{22C7812A-9299-4AD4-867B-40B1EE7F3F0B}" type="presOf" srcId="{8FDA7B9F-F05D-4B1C-9810-AF140C2EFEE4}" destId="{CF1351C1-4005-4AE0-8079-3F807CF3DDA1}" srcOrd="1" destOrd="0" presId="urn:microsoft.com/office/officeart/2005/8/layout/vProcess5"/>
    <dgm:cxn modelId="{0757EB30-D640-4565-AA19-9A31D56774B0}" type="presOf" srcId="{993ABAC4-EC3E-4CE4-AC26-4340B1BDD4DD}" destId="{BCE8A743-54E5-43C7-B641-A8EF89BA62C8}" srcOrd="0" destOrd="0" presId="urn:microsoft.com/office/officeart/2005/8/layout/vProcess5"/>
    <dgm:cxn modelId="{E050D439-0485-413D-AA81-5CF8953DC1CC}" type="presOf" srcId="{F3EBBE6B-DE2F-46BF-8CFF-60BCE8B86FF8}" destId="{26A6DC8A-0939-4F03-B2E0-DB88C002F733}" srcOrd="1" destOrd="0" presId="urn:microsoft.com/office/officeart/2005/8/layout/vProcess5"/>
    <dgm:cxn modelId="{89893E44-1408-43BB-815E-4B450DFBD928}" srcId="{85C98D91-3CF4-405A-935F-13A9E28CF275}" destId="{8FBB99A9-1C77-4948-976C-44FB9A7C9621}" srcOrd="0" destOrd="0" parTransId="{9E35FD30-53E0-4EAB-8F28-9314612FD6FE}" sibTransId="{993ABAC4-EC3E-4CE4-AC26-4340B1BDD4DD}"/>
    <dgm:cxn modelId="{C7CCEA53-B366-4C08-B6B8-1235816C9961}" type="presOf" srcId="{8FBB99A9-1C77-4948-976C-44FB9A7C9621}" destId="{39FB52E6-8106-4CC0-9512-002792D0BC62}" srcOrd="1" destOrd="0" presId="urn:microsoft.com/office/officeart/2005/8/layout/vProcess5"/>
    <dgm:cxn modelId="{EC6981A6-E4E0-475E-9EB3-CD380DEF1FDF}" type="presOf" srcId="{8FDA7B9F-F05D-4B1C-9810-AF140C2EFEE4}" destId="{56D1EBA3-40D7-4126-B3CC-E546BE5C0BCB}" srcOrd="0" destOrd="0" presId="urn:microsoft.com/office/officeart/2005/8/layout/vProcess5"/>
    <dgm:cxn modelId="{F4AEE9C8-5E56-4579-A528-D4660AE1FED2}" srcId="{85C98D91-3CF4-405A-935F-13A9E28CF275}" destId="{F3EBBE6B-DE2F-46BF-8CFF-60BCE8B86FF8}" srcOrd="1" destOrd="0" parTransId="{76113C68-68F7-4AC5-B63E-36EC43F3B447}" sibTransId="{090EB1C7-3198-4B44-A620-1015E1E0FBFF}"/>
    <dgm:cxn modelId="{34CDC8C9-B74C-4376-BF28-FFC8B7C73343}" type="presOf" srcId="{8FBB99A9-1C77-4948-976C-44FB9A7C9621}" destId="{94EB2B0A-B437-4734-8F00-1BB54D6C1971}" srcOrd="0" destOrd="0" presId="urn:microsoft.com/office/officeart/2005/8/layout/vProcess5"/>
    <dgm:cxn modelId="{52324BE5-ABD8-4B1F-9729-928ED5FC1E70}" type="presOf" srcId="{85C98D91-3CF4-405A-935F-13A9E28CF275}" destId="{7C46EA9F-B47F-4D07-8367-79FB58A72E71}" srcOrd="0" destOrd="0" presId="urn:microsoft.com/office/officeart/2005/8/layout/vProcess5"/>
    <dgm:cxn modelId="{6874BBE7-A296-4F84-8133-C1BED72191F6}" srcId="{85C98D91-3CF4-405A-935F-13A9E28CF275}" destId="{8FDA7B9F-F05D-4B1C-9810-AF140C2EFEE4}" srcOrd="2" destOrd="0" parTransId="{47834C31-3ED0-42D3-9660-F6D6D98BA493}" sibTransId="{D59585BF-EE9A-4B3B-BFB2-687CCD3EEFA2}"/>
    <dgm:cxn modelId="{053165FE-28DF-4468-AD1B-BB4C6A4A5AFA}" type="presOf" srcId="{090EB1C7-3198-4B44-A620-1015E1E0FBFF}" destId="{5CC86EB9-759E-4CCE-8437-0DCCF3CD28C1}" srcOrd="0" destOrd="0" presId="urn:microsoft.com/office/officeart/2005/8/layout/vProcess5"/>
    <dgm:cxn modelId="{62BBBE5D-A4AC-43BB-8DD6-1F1CC5C1551E}" type="presParOf" srcId="{7C46EA9F-B47F-4D07-8367-79FB58A72E71}" destId="{65062C13-E3F7-4269-BA26-3B94D0F06E49}" srcOrd="0" destOrd="0" presId="urn:microsoft.com/office/officeart/2005/8/layout/vProcess5"/>
    <dgm:cxn modelId="{8299C6BD-EB05-46C4-BBD7-E75A6598FCD2}" type="presParOf" srcId="{7C46EA9F-B47F-4D07-8367-79FB58A72E71}" destId="{94EB2B0A-B437-4734-8F00-1BB54D6C1971}" srcOrd="1" destOrd="0" presId="urn:microsoft.com/office/officeart/2005/8/layout/vProcess5"/>
    <dgm:cxn modelId="{6636B01F-2FD7-4B78-8925-915844A78BD2}" type="presParOf" srcId="{7C46EA9F-B47F-4D07-8367-79FB58A72E71}" destId="{10B087AA-1804-4AAA-AECF-DDBE20FDAD0F}" srcOrd="2" destOrd="0" presId="urn:microsoft.com/office/officeart/2005/8/layout/vProcess5"/>
    <dgm:cxn modelId="{61E268A2-F3B4-48B9-8C22-0C608EB33D5E}" type="presParOf" srcId="{7C46EA9F-B47F-4D07-8367-79FB58A72E71}" destId="{56D1EBA3-40D7-4126-B3CC-E546BE5C0BCB}" srcOrd="3" destOrd="0" presId="urn:microsoft.com/office/officeart/2005/8/layout/vProcess5"/>
    <dgm:cxn modelId="{E108978A-8EF8-4A5C-9786-FAD32AE6A1DA}" type="presParOf" srcId="{7C46EA9F-B47F-4D07-8367-79FB58A72E71}" destId="{BCE8A743-54E5-43C7-B641-A8EF89BA62C8}" srcOrd="4" destOrd="0" presId="urn:microsoft.com/office/officeart/2005/8/layout/vProcess5"/>
    <dgm:cxn modelId="{90720C2E-D228-424A-B557-46B218683DDF}" type="presParOf" srcId="{7C46EA9F-B47F-4D07-8367-79FB58A72E71}" destId="{5CC86EB9-759E-4CCE-8437-0DCCF3CD28C1}" srcOrd="5" destOrd="0" presId="urn:microsoft.com/office/officeart/2005/8/layout/vProcess5"/>
    <dgm:cxn modelId="{41BD690D-6267-4AEA-B9B2-D2A0A40C1CC6}" type="presParOf" srcId="{7C46EA9F-B47F-4D07-8367-79FB58A72E71}" destId="{39FB52E6-8106-4CC0-9512-002792D0BC62}" srcOrd="6" destOrd="0" presId="urn:microsoft.com/office/officeart/2005/8/layout/vProcess5"/>
    <dgm:cxn modelId="{164B49AF-4800-43A4-BC2F-F4E3248A2C4A}" type="presParOf" srcId="{7C46EA9F-B47F-4D07-8367-79FB58A72E71}" destId="{26A6DC8A-0939-4F03-B2E0-DB88C002F733}" srcOrd="7" destOrd="0" presId="urn:microsoft.com/office/officeart/2005/8/layout/vProcess5"/>
    <dgm:cxn modelId="{6ED66D5A-3979-4E15-997E-05D7CE60F5CF}" type="presParOf" srcId="{7C46EA9F-B47F-4D07-8367-79FB58A72E71}" destId="{CF1351C1-4005-4AE0-8079-3F807CF3DD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F19C4F-6309-4CA6-A51F-9B056B2ECB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C23B37-97A9-437E-8A3E-B1B7AA796ED9}">
      <dgm:prSet/>
      <dgm:spPr/>
      <dgm:t>
        <a:bodyPr/>
        <a:lstStyle/>
        <a:p>
          <a:r>
            <a:rPr lang="en-US"/>
            <a:t>• Existing models for hospital resource management.</a:t>
          </a:r>
        </a:p>
      </dgm:t>
    </dgm:pt>
    <dgm:pt modelId="{2CF9786B-2DBE-4211-AE85-7C242F5CF6F9}" type="parTrans" cxnId="{70C90BFB-E9E4-4D46-8F3B-5FB833C54CE6}">
      <dgm:prSet/>
      <dgm:spPr/>
      <dgm:t>
        <a:bodyPr/>
        <a:lstStyle/>
        <a:p>
          <a:endParaRPr lang="en-US"/>
        </a:p>
      </dgm:t>
    </dgm:pt>
    <dgm:pt modelId="{98A99E9C-A444-40C2-AB8A-324F2EABFDD1}" type="sibTrans" cxnId="{70C90BFB-E9E4-4D46-8F3B-5FB833C54CE6}">
      <dgm:prSet/>
      <dgm:spPr/>
      <dgm:t>
        <a:bodyPr/>
        <a:lstStyle/>
        <a:p>
          <a:endParaRPr lang="en-US"/>
        </a:p>
      </dgm:t>
    </dgm:pt>
    <dgm:pt modelId="{AC5A3D90-69CD-4B47-AEA3-18F82D841E68}">
      <dgm:prSet/>
      <dgm:spPr/>
      <dgm:t>
        <a:bodyPr/>
        <a:lstStyle/>
        <a:p>
          <a:r>
            <a:rPr lang="en-US" dirty="0"/>
            <a:t>• Machine learning techniques used for predictive analysis in healthcare.</a:t>
          </a:r>
        </a:p>
      </dgm:t>
    </dgm:pt>
    <dgm:pt modelId="{6756F23B-5F40-4631-AFDE-43FAE5477500}" type="parTrans" cxnId="{6ACA239C-6737-486E-91A1-F330C24E245D}">
      <dgm:prSet/>
      <dgm:spPr/>
      <dgm:t>
        <a:bodyPr/>
        <a:lstStyle/>
        <a:p>
          <a:endParaRPr lang="en-US"/>
        </a:p>
      </dgm:t>
    </dgm:pt>
    <dgm:pt modelId="{F7743260-4B76-4B5F-8B79-6ED6AC247664}" type="sibTrans" cxnId="{6ACA239C-6737-486E-91A1-F330C24E245D}">
      <dgm:prSet/>
      <dgm:spPr/>
      <dgm:t>
        <a:bodyPr/>
        <a:lstStyle/>
        <a:p>
          <a:endParaRPr lang="en-US"/>
        </a:p>
      </dgm:t>
    </dgm:pt>
    <dgm:pt modelId="{DA9EFF03-C6C9-4C2E-B77F-1151AEF1CB98}">
      <dgm:prSet/>
      <dgm:spPr/>
      <dgm:t>
        <a:bodyPr/>
        <a:lstStyle/>
        <a:p>
          <a:r>
            <a:rPr lang="en-US"/>
            <a:t>• Gaps in current methods that need addressing.</a:t>
          </a:r>
        </a:p>
      </dgm:t>
    </dgm:pt>
    <dgm:pt modelId="{A6425F34-E33C-4D6C-BED7-312B37CF2D76}" type="parTrans" cxnId="{C7448DAA-C806-492D-8D25-A2AF446AE8BC}">
      <dgm:prSet/>
      <dgm:spPr/>
      <dgm:t>
        <a:bodyPr/>
        <a:lstStyle/>
        <a:p>
          <a:endParaRPr lang="en-US"/>
        </a:p>
      </dgm:t>
    </dgm:pt>
    <dgm:pt modelId="{9A8C0815-BA1F-4051-B43C-DA7F2EFC288E}" type="sibTrans" cxnId="{C7448DAA-C806-492D-8D25-A2AF446AE8BC}">
      <dgm:prSet/>
      <dgm:spPr/>
      <dgm:t>
        <a:bodyPr/>
        <a:lstStyle/>
        <a:p>
          <a:endParaRPr lang="en-US"/>
        </a:p>
      </dgm:t>
    </dgm:pt>
    <dgm:pt modelId="{443E8646-1C0A-49B3-8997-7F9B98B71434}" type="pres">
      <dgm:prSet presAssocID="{F1F19C4F-6309-4CA6-A51F-9B056B2ECB42}" presName="root" presStyleCnt="0">
        <dgm:presLayoutVars>
          <dgm:dir/>
          <dgm:resizeHandles val="exact"/>
        </dgm:presLayoutVars>
      </dgm:prSet>
      <dgm:spPr/>
    </dgm:pt>
    <dgm:pt modelId="{F94320BB-4081-4022-82E9-6B895F4E744E}" type="pres">
      <dgm:prSet presAssocID="{98C23B37-97A9-437E-8A3E-B1B7AA796ED9}" presName="compNode" presStyleCnt="0"/>
      <dgm:spPr/>
    </dgm:pt>
    <dgm:pt modelId="{1386C75C-E945-4658-B0C8-758D98B7AEEB}" type="pres">
      <dgm:prSet presAssocID="{98C23B37-97A9-437E-8A3E-B1B7AA796ED9}" presName="bgRect" presStyleLbl="bgShp" presStyleIdx="0" presStyleCnt="3"/>
      <dgm:spPr/>
    </dgm:pt>
    <dgm:pt modelId="{4C62A4F8-1738-45ED-A080-CC593466ED35}" type="pres">
      <dgm:prSet presAssocID="{98C23B37-97A9-437E-8A3E-B1B7AA796E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9F07BDC-B96A-4D36-98E7-1DED3ED06F36}" type="pres">
      <dgm:prSet presAssocID="{98C23B37-97A9-437E-8A3E-B1B7AA796ED9}" presName="spaceRect" presStyleCnt="0"/>
      <dgm:spPr/>
    </dgm:pt>
    <dgm:pt modelId="{2535C04E-AADD-47FB-9075-BC1A292532F1}" type="pres">
      <dgm:prSet presAssocID="{98C23B37-97A9-437E-8A3E-B1B7AA796ED9}" presName="parTx" presStyleLbl="revTx" presStyleIdx="0" presStyleCnt="3">
        <dgm:presLayoutVars>
          <dgm:chMax val="0"/>
          <dgm:chPref val="0"/>
        </dgm:presLayoutVars>
      </dgm:prSet>
      <dgm:spPr/>
    </dgm:pt>
    <dgm:pt modelId="{A5C70870-8795-40F2-BA6D-E72598BE426F}" type="pres">
      <dgm:prSet presAssocID="{98A99E9C-A444-40C2-AB8A-324F2EABFDD1}" presName="sibTrans" presStyleCnt="0"/>
      <dgm:spPr/>
    </dgm:pt>
    <dgm:pt modelId="{9385F72C-17BB-43C6-9A5A-E68ADF5ED83A}" type="pres">
      <dgm:prSet presAssocID="{AC5A3D90-69CD-4B47-AEA3-18F82D841E68}" presName="compNode" presStyleCnt="0"/>
      <dgm:spPr/>
    </dgm:pt>
    <dgm:pt modelId="{3D4AF1BC-AFDC-46C8-A30D-A9C09A43B0C9}" type="pres">
      <dgm:prSet presAssocID="{AC5A3D90-69CD-4B47-AEA3-18F82D841E68}" presName="bgRect" presStyleLbl="bgShp" presStyleIdx="1" presStyleCnt="3"/>
      <dgm:spPr/>
    </dgm:pt>
    <dgm:pt modelId="{6B84726D-4B41-461B-8165-25EA6289D42F}" type="pres">
      <dgm:prSet presAssocID="{AC5A3D90-69CD-4B47-AEA3-18F82D841E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B6A0C9C-0117-464F-B07E-02A24BEA35B3}" type="pres">
      <dgm:prSet presAssocID="{AC5A3D90-69CD-4B47-AEA3-18F82D841E68}" presName="spaceRect" presStyleCnt="0"/>
      <dgm:spPr/>
    </dgm:pt>
    <dgm:pt modelId="{03B42C0A-7F38-4001-993B-12B0844F4AAA}" type="pres">
      <dgm:prSet presAssocID="{AC5A3D90-69CD-4B47-AEA3-18F82D841E68}" presName="parTx" presStyleLbl="revTx" presStyleIdx="1" presStyleCnt="3">
        <dgm:presLayoutVars>
          <dgm:chMax val="0"/>
          <dgm:chPref val="0"/>
        </dgm:presLayoutVars>
      </dgm:prSet>
      <dgm:spPr/>
    </dgm:pt>
    <dgm:pt modelId="{BA8922E6-4E2B-4243-BAF9-8182A8C1334B}" type="pres">
      <dgm:prSet presAssocID="{F7743260-4B76-4B5F-8B79-6ED6AC247664}" presName="sibTrans" presStyleCnt="0"/>
      <dgm:spPr/>
    </dgm:pt>
    <dgm:pt modelId="{7BE6A3EC-8C21-43A0-9F95-AAF5006144F3}" type="pres">
      <dgm:prSet presAssocID="{DA9EFF03-C6C9-4C2E-B77F-1151AEF1CB98}" presName="compNode" presStyleCnt="0"/>
      <dgm:spPr/>
    </dgm:pt>
    <dgm:pt modelId="{713BC760-7C43-46FE-916B-F18A12E4D3E5}" type="pres">
      <dgm:prSet presAssocID="{DA9EFF03-C6C9-4C2E-B77F-1151AEF1CB98}" presName="bgRect" presStyleLbl="bgShp" presStyleIdx="2" presStyleCnt="3"/>
      <dgm:spPr/>
    </dgm:pt>
    <dgm:pt modelId="{6FC84A5F-5785-4332-8CD5-6A312786E4C7}" type="pres">
      <dgm:prSet presAssocID="{DA9EFF03-C6C9-4C2E-B77F-1151AEF1CB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1C3D09-D04C-41E1-BAC7-2B41540A60DC}" type="pres">
      <dgm:prSet presAssocID="{DA9EFF03-C6C9-4C2E-B77F-1151AEF1CB98}" presName="spaceRect" presStyleCnt="0"/>
      <dgm:spPr/>
    </dgm:pt>
    <dgm:pt modelId="{069CAC49-E46B-4017-BEEE-AD3A6213FCAC}" type="pres">
      <dgm:prSet presAssocID="{DA9EFF03-C6C9-4C2E-B77F-1151AEF1CB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189E62-D867-4B16-9B00-BD53AAD9F11E}" type="presOf" srcId="{F1F19C4F-6309-4CA6-A51F-9B056B2ECB42}" destId="{443E8646-1C0A-49B3-8997-7F9B98B71434}" srcOrd="0" destOrd="0" presId="urn:microsoft.com/office/officeart/2018/2/layout/IconVerticalSolidList"/>
    <dgm:cxn modelId="{DD084876-43DB-469D-9D03-C9BDC0CE5CF5}" type="presOf" srcId="{98C23B37-97A9-437E-8A3E-B1B7AA796ED9}" destId="{2535C04E-AADD-47FB-9075-BC1A292532F1}" srcOrd="0" destOrd="0" presId="urn:microsoft.com/office/officeart/2018/2/layout/IconVerticalSolidList"/>
    <dgm:cxn modelId="{6ACA239C-6737-486E-91A1-F330C24E245D}" srcId="{F1F19C4F-6309-4CA6-A51F-9B056B2ECB42}" destId="{AC5A3D90-69CD-4B47-AEA3-18F82D841E68}" srcOrd="1" destOrd="0" parTransId="{6756F23B-5F40-4631-AFDE-43FAE5477500}" sibTransId="{F7743260-4B76-4B5F-8B79-6ED6AC247664}"/>
    <dgm:cxn modelId="{835C629F-35AE-4774-8818-A8CD92F49C58}" type="presOf" srcId="{AC5A3D90-69CD-4B47-AEA3-18F82D841E68}" destId="{03B42C0A-7F38-4001-993B-12B0844F4AAA}" srcOrd="0" destOrd="0" presId="urn:microsoft.com/office/officeart/2018/2/layout/IconVerticalSolidList"/>
    <dgm:cxn modelId="{EB2A4BA2-F02C-473C-BE8C-632397D70705}" type="presOf" srcId="{DA9EFF03-C6C9-4C2E-B77F-1151AEF1CB98}" destId="{069CAC49-E46B-4017-BEEE-AD3A6213FCAC}" srcOrd="0" destOrd="0" presId="urn:microsoft.com/office/officeart/2018/2/layout/IconVerticalSolidList"/>
    <dgm:cxn modelId="{C7448DAA-C806-492D-8D25-A2AF446AE8BC}" srcId="{F1F19C4F-6309-4CA6-A51F-9B056B2ECB42}" destId="{DA9EFF03-C6C9-4C2E-B77F-1151AEF1CB98}" srcOrd="2" destOrd="0" parTransId="{A6425F34-E33C-4D6C-BED7-312B37CF2D76}" sibTransId="{9A8C0815-BA1F-4051-B43C-DA7F2EFC288E}"/>
    <dgm:cxn modelId="{70C90BFB-E9E4-4D46-8F3B-5FB833C54CE6}" srcId="{F1F19C4F-6309-4CA6-A51F-9B056B2ECB42}" destId="{98C23B37-97A9-437E-8A3E-B1B7AA796ED9}" srcOrd="0" destOrd="0" parTransId="{2CF9786B-2DBE-4211-AE85-7C242F5CF6F9}" sibTransId="{98A99E9C-A444-40C2-AB8A-324F2EABFDD1}"/>
    <dgm:cxn modelId="{D650B0E5-B3F5-4A62-B881-661A6548405E}" type="presParOf" srcId="{443E8646-1C0A-49B3-8997-7F9B98B71434}" destId="{F94320BB-4081-4022-82E9-6B895F4E744E}" srcOrd="0" destOrd="0" presId="urn:microsoft.com/office/officeart/2018/2/layout/IconVerticalSolidList"/>
    <dgm:cxn modelId="{AAC65D46-BB63-498A-978F-0624B677E057}" type="presParOf" srcId="{F94320BB-4081-4022-82E9-6B895F4E744E}" destId="{1386C75C-E945-4658-B0C8-758D98B7AEEB}" srcOrd="0" destOrd="0" presId="urn:microsoft.com/office/officeart/2018/2/layout/IconVerticalSolidList"/>
    <dgm:cxn modelId="{F0AE65EE-204B-4CD9-AE59-B46D38334D80}" type="presParOf" srcId="{F94320BB-4081-4022-82E9-6B895F4E744E}" destId="{4C62A4F8-1738-45ED-A080-CC593466ED35}" srcOrd="1" destOrd="0" presId="urn:microsoft.com/office/officeart/2018/2/layout/IconVerticalSolidList"/>
    <dgm:cxn modelId="{693187CE-8679-442C-978F-09A13F2CC939}" type="presParOf" srcId="{F94320BB-4081-4022-82E9-6B895F4E744E}" destId="{19F07BDC-B96A-4D36-98E7-1DED3ED06F36}" srcOrd="2" destOrd="0" presId="urn:microsoft.com/office/officeart/2018/2/layout/IconVerticalSolidList"/>
    <dgm:cxn modelId="{3C70D4CF-6B01-4C03-9021-C6207718A9F6}" type="presParOf" srcId="{F94320BB-4081-4022-82E9-6B895F4E744E}" destId="{2535C04E-AADD-47FB-9075-BC1A292532F1}" srcOrd="3" destOrd="0" presId="urn:microsoft.com/office/officeart/2018/2/layout/IconVerticalSolidList"/>
    <dgm:cxn modelId="{A29CB468-8AD6-4447-9CBE-9D7990DCFD94}" type="presParOf" srcId="{443E8646-1C0A-49B3-8997-7F9B98B71434}" destId="{A5C70870-8795-40F2-BA6D-E72598BE426F}" srcOrd="1" destOrd="0" presId="urn:microsoft.com/office/officeart/2018/2/layout/IconVerticalSolidList"/>
    <dgm:cxn modelId="{45A0E5BF-789E-4E4D-B591-880CAE202969}" type="presParOf" srcId="{443E8646-1C0A-49B3-8997-7F9B98B71434}" destId="{9385F72C-17BB-43C6-9A5A-E68ADF5ED83A}" srcOrd="2" destOrd="0" presId="urn:microsoft.com/office/officeart/2018/2/layout/IconVerticalSolidList"/>
    <dgm:cxn modelId="{9D32BDC9-0933-45E4-8B3F-C347D8324C43}" type="presParOf" srcId="{9385F72C-17BB-43C6-9A5A-E68ADF5ED83A}" destId="{3D4AF1BC-AFDC-46C8-A30D-A9C09A43B0C9}" srcOrd="0" destOrd="0" presId="urn:microsoft.com/office/officeart/2018/2/layout/IconVerticalSolidList"/>
    <dgm:cxn modelId="{9A805EBD-82AF-49FC-84D4-E06EF4B20872}" type="presParOf" srcId="{9385F72C-17BB-43C6-9A5A-E68ADF5ED83A}" destId="{6B84726D-4B41-461B-8165-25EA6289D42F}" srcOrd="1" destOrd="0" presId="urn:microsoft.com/office/officeart/2018/2/layout/IconVerticalSolidList"/>
    <dgm:cxn modelId="{1E673D14-112F-4AF6-8CD8-81B8DF5E70B9}" type="presParOf" srcId="{9385F72C-17BB-43C6-9A5A-E68ADF5ED83A}" destId="{8B6A0C9C-0117-464F-B07E-02A24BEA35B3}" srcOrd="2" destOrd="0" presId="urn:microsoft.com/office/officeart/2018/2/layout/IconVerticalSolidList"/>
    <dgm:cxn modelId="{B039BBAF-3692-48F5-97B1-873A962145C8}" type="presParOf" srcId="{9385F72C-17BB-43C6-9A5A-E68ADF5ED83A}" destId="{03B42C0A-7F38-4001-993B-12B0844F4AAA}" srcOrd="3" destOrd="0" presId="urn:microsoft.com/office/officeart/2018/2/layout/IconVerticalSolidList"/>
    <dgm:cxn modelId="{CA51BE69-FF48-4A9F-BEB5-A4EF3F306E5C}" type="presParOf" srcId="{443E8646-1C0A-49B3-8997-7F9B98B71434}" destId="{BA8922E6-4E2B-4243-BAF9-8182A8C1334B}" srcOrd="3" destOrd="0" presId="urn:microsoft.com/office/officeart/2018/2/layout/IconVerticalSolidList"/>
    <dgm:cxn modelId="{893E50E0-1A33-4003-A6E9-DBFA0ABFB3DE}" type="presParOf" srcId="{443E8646-1C0A-49B3-8997-7F9B98B71434}" destId="{7BE6A3EC-8C21-43A0-9F95-AAF5006144F3}" srcOrd="4" destOrd="0" presId="urn:microsoft.com/office/officeart/2018/2/layout/IconVerticalSolidList"/>
    <dgm:cxn modelId="{8BA1899C-7E6F-4294-8C8F-26CA4C0F9A63}" type="presParOf" srcId="{7BE6A3EC-8C21-43A0-9F95-AAF5006144F3}" destId="{713BC760-7C43-46FE-916B-F18A12E4D3E5}" srcOrd="0" destOrd="0" presId="urn:microsoft.com/office/officeart/2018/2/layout/IconVerticalSolidList"/>
    <dgm:cxn modelId="{CD417A3C-4073-45A0-A874-794D1342CCA8}" type="presParOf" srcId="{7BE6A3EC-8C21-43A0-9F95-AAF5006144F3}" destId="{6FC84A5F-5785-4332-8CD5-6A312786E4C7}" srcOrd="1" destOrd="0" presId="urn:microsoft.com/office/officeart/2018/2/layout/IconVerticalSolidList"/>
    <dgm:cxn modelId="{8EE2BD6C-75BA-4200-8C7F-A8E27DAE8157}" type="presParOf" srcId="{7BE6A3EC-8C21-43A0-9F95-AAF5006144F3}" destId="{1F1C3D09-D04C-41E1-BAC7-2B41540A60DC}" srcOrd="2" destOrd="0" presId="urn:microsoft.com/office/officeart/2018/2/layout/IconVerticalSolidList"/>
    <dgm:cxn modelId="{8BBFE50B-C7FF-4CBA-8592-02878674CA54}" type="presParOf" srcId="{7BE6A3EC-8C21-43A0-9F95-AAF5006144F3}" destId="{069CAC49-E46B-4017-BEEE-AD3A6213FC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9CD631-AA3A-4B16-86C9-9B6D09B40E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238A78-C976-4CC7-986A-0718549C8283}">
      <dgm:prSet/>
      <dgm:spPr/>
      <dgm:t>
        <a:bodyPr/>
        <a:lstStyle/>
        <a:p>
          <a:r>
            <a:rPr lang="en-US"/>
            <a:t>• Functional Requirements: Predictive model, real-time predictions, dashboard visualization.</a:t>
          </a:r>
        </a:p>
      </dgm:t>
    </dgm:pt>
    <dgm:pt modelId="{5B9B16A9-6C39-4CB5-92C4-382BEAF2D453}" type="parTrans" cxnId="{2BE23EE4-2F74-4699-8CDC-05B2D55ABFF4}">
      <dgm:prSet/>
      <dgm:spPr/>
      <dgm:t>
        <a:bodyPr/>
        <a:lstStyle/>
        <a:p>
          <a:endParaRPr lang="en-US"/>
        </a:p>
      </dgm:t>
    </dgm:pt>
    <dgm:pt modelId="{1E1C7AD3-122B-44C8-9F83-DF9BC36422A5}" type="sibTrans" cxnId="{2BE23EE4-2F74-4699-8CDC-05B2D55ABFF4}">
      <dgm:prSet/>
      <dgm:spPr/>
      <dgm:t>
        <a:bodyPr/>
        <a:lstStyle/>
        <a:p>
          <a:endParaRPr lang="en-US"/>
        </a:p>
      </dgm:t>
    </dgm:pt>
    <dgm:pt modelId="{B4C9ABF9-D674-4C08-B9B5-9CFD68AA11B3}">
      <dgm:prSet/>
      <dgm:spPr/>
      <dgm:t>
        <a:bodyPr/>
        <a:lstStyle/>
        <a:p>
          <a:r>
            <a:rPr lang="en-US"/>
            <a:t>• Non-Functional Requirements: Usability, performance, security, and scalability.</a:t>
          </a:r>
        </a:p>
      </dgm:t>
    </dgm:pt>
    <dgm:pt modelId="{36AB24F7-783E-419C-8AED-3B85D4079388}" type="parTrans" cxnId="{6D3A4B97-C112-40FB-A879-F1B80D8A5A50}">
      <dgm:prSet/>
      <dgm:spPr/>
      <dgm:t>
        <a:bodyPr/>
        <a:lstStyle/>
        <a:p>
          <a:endParaRPr lang="en-US"/>
        </a:p>
      </dgm:t>
    </dgm:pt>
    <dgm:pt modelId="{0168F2C2-AA54-4703-BF4F-1294C5DDF70D}" type="sibTrans" cxnId="{6D3A4B97-C112-40FB-A879-F1B80D8A5A50}">
      <dgm:prSet/>
      <dgm:spPr/>
      <dgm:t>
        <a:bodyPr/>
        <a:lstStyle/>
        <a:p>
          <a:endParaRPr lang="en-US"/>
        </a:p>
      </dgm:t>
    </dgm:pt>
    <dgm:pt modelId="{0D9661E4-C8D2-4C22-80BC-8865716ED2BA}" type="pres">
      <dgm:prSet presAssocID="{B49CD631-AA3A-4B16-86C9-9B6D09B40E90}" presName="linear" presStyleCnt="0">
        <dgm:presLayoutVars>
          <dgm:animLvl val="lvl"/>
          <dgm:resizeHandles val="exact"/>
        </dgm:presLayoutVars>
      </dgm:prSet>
      <dgm:spPr/>
    </dgm:pt>
    <dgm:pt modelId="{6188A0B7-CDD6-4C91-9918-513AB06575BD}" type="pres">
      <dgm:prSet presAssocID="{AB238A78-C976-4CC7-986A-0718549C82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2CD88C-ED3E-4617-BFF3-11047F42BCD7}" type="pres">
      <dgm:prSet presAssocID="{1E1C7AD3-122B-44C8-9F83-DF9BC36422A5}" presName="spacer" presStyleCnt="0"/>
      <dgm:spPr/>
    </dgm:pt>
    <dgm:pt modelId="{859D33E4-9AD1-4453-B23B-8BA7B9EB3E5D}" type="pres">
      <dgm:prSet presAssocID="{B4C9ABF9-D674-4C08-B9B5-9CFD68AA11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D37A50C-A951-4617-9A31-5D121CDE56F6}" type="presOf" srcId="{B4C9ABF9-D674-4C08-B9B5-9CFD68AA11B3}" destId="{859D33E4-9AD1-4453-B23B-8BA7B9EB3E5D}" srcOrd="0" destOrd="0" presId="urn:microsoft.com/office/officeart/2005/8/layout/vList2"/>
    <dgm:cxn modelId="{F62C8283-3D07-4AB8-9E3D-13270B72DE62}" type="presOf" srcId="{AB238A78-C976-4CC7-986A-0718549C8283}" destId="{6188A0B7-CDD6-4C91-9918-513AB06575BD}" srcOrd="0" destOrd="0" presId="urn:microsoft.com/office/officeart/2005/8/layout/vList2"/>
    <dgm:cxn modelId="{6D3A4B97-C112-40FB-A879-F1B80D8A5A50}" srcId="{B49CD631-AA3A-4B16-86C9-9B6D09B40E90}" destId="{B4C9ABF9-D674-4C08-B9B5-9CFD68AA11B3}" srcOrd="1" destOrd="0" parTransId="{36AB24F7-783E-419C-8AED-3B85D4079388}" sibTransId="{0168F2C2-AA54-4703-BF4F-1294C5DDF70D}"/>
    <dgm:cxn modelId="{47CE5EA6-ECBD-4011-902D-6EDE31D81F9E}" type="presOf" srcId="{B49CD631-AA3A-4B16-86C9-9B6D09B40E90}" destId="{0D9661E4-C8D2-4C22-80BC-8865716ED2BA}" srcOrd="0" destOrd="0" presId="urn:microsoft.com/office/officeart/2005/8/layout/vList2"/>
    <dgm:cxn modelId="{2BE23EE4-2F74-4699-8CDC-05B2D55ABFF4}" srcId="{B49CD631-AA3A-4B16-86C9-9B6D09B40E90}" destId="{AB238A78-C976-4CC7-986A-0718549C8283}" srcOrd="0" destOrd="0" parTransId="{5B9B16A9-6C39-4CB5-92C4-382BEAF2D453}" sibTransId="{1E1C7AD3-122B-44C8-9F83-DF9BC36422A5}"/>
    <dgm:cxn modelId="{1A2B4DA3-3325-4926-9EA9-FDA29FCC5CF7}" type="presParOf" srcId="{0D9661E4-C8D2-4C22-80BC-8865716ED2BA}" destId="{6188A0B7-CDD6-4C91-9918-513AB06575BD}" srcOrd="0" destOrd="0" presId="urn:microsoft.com/office/officeart/2005/8/layout/vList2"/>
    <dgm:cxn modelId="{1D3DC7CF-49E0-48E5-ADAD-0D4A1B496288}" type="presParOf" srcId="{0D9661E4-C8D2-4C22-80BC-8865716ED2BA}" destId="{C82CD88C-ED3E-4617-BFF3-11047F42BCD7}" srcOrd="1" destOrd="0" presId="urn:microsoft.com/office/officeart/2005/8/layout/vList2"/>
    <dgm:cxn modelId="{27D23722-BD27-4A07-A004-FC581621DA13}" type="presParOf" srcId="{0D9661E4-C8D2-4C22-80BC-8865716ED2BA}" destId="{859D33E4-9AD1-4453-B23B-8BA7B9EB3E5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EE3461-8C2E-422D-AA51-1CA4E299E2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523E7B1-2694-4CD4-B0E2-61217AA3DD76}">
      <dgm:prSet/>
      <dgm:spPr/>
      <dgm:t>
        <a:bodyPr/>
        <a:lstStyle/>
        <a:p>
          <a:r>
            <a:rPr lang="en-US"/>
            <a:t>• Python for data processing and machine learning (scikit-learn).</a:t>
          </a:r>
        </a:p>
      </dgm:t>
    </dgm:pt>
    <dgm:pt modelId="{ECACF085-7900-402B-B0AE-83BF815E1D89}" type="parTrans" cxnId="{6B1D13C2-861C-4C91-975D-5D809389A01A}">
      <dgm:prSet/>
      <dgm:spPr/>
      <dgm:t>
        <a:bodyPr/>
        <a:lstStyle/>
        <a:p>
          <a:endParaRPr lang="en-US"/>
        </a:p>
      </dgm:t>
    </dgm:pt>
    <dgm:pt modelId="{3D70E5C4-0323-4A74-8AF5-A23134CE5692}" type="sibTrans" cxnId="{6B1D13C2-861C-4C91-975D-5D809389A01A}">
      <dgm:prSet/>
      <dgm:spPr/>
      <dgm:t>
        <a:bodyPr/>
        <a:lstStyle/>
        <a:p>
          <a:endParaRPr lang="en-US"/>
        </a:p>
      </dgm:t>
    </dgm:pt>
    <dgm:pt modelId="{B253BE32-3BAC-44F2-8AAE-F86E7CBF8ADB}">
      <dgm:prSet/>
      <dgm:spPr/>
      <dgm:t>
        <a:bodyPr/>
        <a:lstStyle/>
        <a:p>
          <a:r>
            <a:rPr lang="en-US"/>
            <a:t>• Streamlit for building the interactive dashboard.</a:t>
          </a:r>
        </a:p>
      </dgm:t>
    </dgm:pt>
    <dgm:pt modelId="{D318B31F-5610-4059-8B23-4E6ED5CD7689}" type="parTrans" cxnId="{E3E0EE74-78A3-4AD1-B27E-B648DDC0BEED}">
      <dgm:prSet/>
      <dgm:spPr/>
      <dgm:t>
        <a:bodyPr/>
        <a:lstStyle/>
        <a:p>
          <a:endParaRPr lang="en-US"/>
        </a:p>
      </dgm:t>
    </dgm:pt>
    <dgm:pt modelId="{96235506-FEFC-43D1-A685-3A74C9265C74}" type="sibTrans" cxnId="{E3E0EE74-78A3-4AD1-B27E-B648DDC0BEED}">
      <dgm:prSet/>
      <dgm:spPr/>
      <dgm:t>
        <a:bodyPr/>
        <a:lstStyle/>
        <a:p>
          <a:endParaRPr lang="en-US"/>
        </a:p>
      </dgm:t>
    </dgm:pt>
    <dgm:pt modelId="{2780C2E0-273D-48C2-96EB-9BD4C4A14C77}">
      <dgm:prSet/>
      <dgm:spPr/>
      <dgm:t>
        <a:bodyPr/>
        <a:lstStyle/>
        <a:p>
          <a:r>
            <a:rPr lang="en-US"/>
            <a:t>• Pandas and NumPy for data manipulation.</a:t>
          </a:r>
        </a:p>
      </dgm:t>
    </dgm:pt>
    <dgm:pt modelId="{11C12F96-7037-4BC4-BBBA-F88E393DB85D}" type="parTrans" cxnId="{DB9DB914-7AD8-4244-98A3-A0536608D81D}">
      <dgm:prSet/>
      <dgm:spPr/>
      <dgm:t>
        <a:bodyPr/>
        <a:lstStyle/>
        <a:p>
          <a:endParaRPr lang="en-US"/>
        </a:p>
      </dgm:t>
    </dgm:pt>
    <dgm:pt modelId="{5499928E-5E2A-45E0-9559-15D60FC5EF1B}" type="sibTrans" cxnId="{DB9DB914-7AD8-4244-98A3-A0536608D81D}">
      <dgm:prSet/>
      <dgm:spPr/>
      <dgm:t>
        <a:bodyPr/>
        <a:lstStyle/>
        <a:p>
          <a:endParaRPr lang="en-US"/>
        </a:p>
      </dgm:t>
    </dgm:pt>
    <dgm:pt modelId="{4D8860B6-3895-428F-896B-FA4EEE0B29F0}" type="pres">
      <dgm:prSet presAssocID="{17EE3461-8C2E-422D-AA51-1CA4E299E2C9}" presName="diagram" presStyleCnt="0">
        <dgm:presLayoutVars>
          <dgm:dir/>
          <dgm:resizeHandles val="exact"/>
        </dgm:presLayoutVars>
      </dgm:prSet>
      <dgm:spPr/>
    </dgm:pt>
    <dgm:pt modelId="{6CE75AC9-2559-4A6F-8F18-DEA04E7AF74C}" type="pres">
      <dgm:prSet presAssocID="{5523E7B1-2694-4CD4-B0E2-61217AA3DD76}" presName="node" presStyleLbl="node1" presStyleIdx="0" presStyleCnt="3">
        <dgm:presLayoutVars>
          <dgm:bulletEnabled val="1"/>
        </dgm:presLayoutVars>
      </dgm:prSet>
      <dgm:spPr/>
    </dgm:pt>
    <dgm:pt modelId="{05F213A3-F67D-4E53-8DC9-F7A839B79C10}" type="pres">
      <dgm:prSet presAssocID="{3D70E5C4-0323-4A74-8AF5-A23134CE5692}" presName="sibTrans" presStyleCnt="0"/>
      <dgm:spPr/>
    </dgm:pt>
    <dgm:pt modelId="{F409D9C1-C7AB-4269-8906-3A61D3FE2498}" type="pres">
      <dgm:prSet presAssocID="{B253BE32-3BAC-44F2-8AAE-F86E7CBF8ADB}" presName="node" presStyleLbl="node1" presStyleIdx="1" presStyleCnt="3">
        <dgm:presLayoutVars>
          <dgm:bulletEnabled val="1"/>
        </dgm:presLayoutVars>
      </dgm:prSet>
      <dgm:spPr/>
    </dgm:pt>
    <dgm:pt modelId="{01A4A2D8-08C4-4CEE-A4A7-EE1B1437E017}" type="pres">
      <dgm:prSet presAssocID="{96235506-FEFC-43D1-A685-3A74C9265C74}" presName="sibTrans" presStyleCnt="0"/>
      <dgm:spPr/>
    </dgm:pt>
    <dgm:pt modelId="{FDE8831B-B8E6-4A39-936F-1D3264EB3883}" type="pres">
      <dgm:prSet presAssocID="{2780C2E0-273D-48C2-96EB-9BD4C4A14C77}" presName="node" presStyleLbl="node1" presStyleIdx="2" presStyleCnt="3">
        <dgm:presLayoutVars>
          <dgm:bulletEnabled val="1"/>
        </dgm:presLayoutVars>
      </dgm:prSet>
      <dgm:spPr/>
    </dgm:pt>
  </dgm:ptLst>
  <dgm:cxnLst>
    <dgm:cxn modelId="{3231C50E-FBAF-4FA4-9281-F711C163F2FE}" type="presOf" srcId="{5523E7B1-2694-4CD4-B0E2-61217AA3DD76}" destId="{6CE75AC9-2559-4A6F-8F18-DEA04E7AF74C}" srcOrd="0" destOrd="0" presId="urn:microsoft.com/office/officeart/2005/8/layout/default"/>
    <dgm:cxn modelId="{DB9DB914-7AD8-4244-98A3-A0536608D81D}" srcId="{17EE3461-8C2E-422D-AA51-1CA4E299E2C9}" destId="{2780C2E0-273D-48C2-96EB-9BD4C4A14C77}" srcOrd="2" destOrd="0" parTransId="{11C12F96-7037-4BC4-BBBA-F88E393DB85D}" sibTransId="{5499928E-5E2A-45E0-9559-15D60FC5EF1B}"/>
    <dgm:cxn modelId="{651F2167-B7BE-4038-BD17-AC8C49D9A226}" type="presOf" srcId="{B253BE32-3BAC-44F2-8AAE-F86E7CBF8ADB}" destId="{F409D9C1-C7AB-4269-8906-3A61D3FE2498}" srcOrd="0" destOrd="0" presId="urn:microsoft.com/office/officeart/2005/8/layout/default"/>
    <dgm:cxn modelId="{E3E0EE74-78A3-4AD1-B27E-B648DDC0BEED}" srcId="{17EE3461-8C2E-422D-AA51-1CA4E299E2C9}" destId="{B253BE32-3BAC-44F2-8AAE-F86E7CBF8ADB}" srcOrd="1" destOrd="0" parTransId="{D318B31F-5610-4059-8B23-4E6ED5CD7689}" sibTransId="{96235506-FEFC-43D1-A685-3A74C9265C74}"/>
    <dgm:cxn modelId="{46AAF98F-EF97-4DA9-9A9B-C95F5A096769}" type="presOf" srcId="{2780C2E0-273D-48C2-96EB-9BD4C4A14C77}" destId="{FDE8831B-B8E6-4A39-936F-1D3264EB3883}" srcOrd="0" destOrd="0" presId="urn:microsoft.com/office/officeart/2005/8/layout/default"/>
    <dgm:cxn modelId="{6B1D13C2-861C-4C91-975D-5D809389A01A}" srcId="{17EE3461-8C2E-422D-AA51-1CA4E299E2C9}" destId="{5523E7B1-2694-4CD4-B0E2-61217AA3DD76}" srcOrd="0" destOrd="0" parTransId="{ECACF085-7900-402B-B0AE-83BF815E1D89}" sibTransId="{3D70E5C4-0323-4A74-8AF5-A23134CE5692}"/>
    <dgm:cxn modelId="{B935FDD4-1AFB-4F20-8D4A-BE893A11454B}" type="presOf" srcId="{17EE3461-8C2E-422D-AA51-1CA4E299E2C9}" destId="{4D8860B6-3895-428F-896B-FA4EEE0B29F0}" srcOrd="0" destOrd="0" presId="urn:microsoft.com/office/officeart/2005/8/layout/default"/>
    <dgm:cxn modelId="{7EA3FDA9-7F1F-47F8-9246-4FFD363F4FB3}" type="presParOf" srcId="{4D8860B6-3895-428F-896B-FA4EEE0B29F0}" destId="{6CE75AC9-2559-4A6F-8F18-DEA04E7AF74C}" srcOrd="0" destOrd="0" presId="urn:microsoft.com/office/officeart/2005/8/layout/default"/>
    <dgm:cxn modelId="{E1E7BE0F-580B-4439-9E81-9626DB14B810}" type="presParOf" srcId="{4D8860B6-3895-428F-896B-FA4EEE0B29F0}" destId="{05F213A3-F67D-4E53-8DC9-F7A839B79C10}" srcOrd="1" destOrd="0" presId="urn:microsoft.com/office/officeart/2005/8/layout/default"/>
    <dgm:cxn modelId="{5D1B6281-396B-4C91-B08E-676D82944456}" type="presParOf" srcId="{4D8860B6-3895-428F-896B-FA4EEE0B29F0}" destId="{F409D9C1-C7AB-4269-8906-3A61D3FE2498}" srcOrd="2" destOrd="0" presId="urn:microsoft.com/office/officeart/2005/8/layout/default"/>
    <dgm:cxn modelId="{A690694F-3B5C-4C31-99E0-B43E68D6C876}" type="presParOf" srcId="{4D8860B6-3895-428F-896B-FA4EEE0B29F0}" destId="{01A4A2D8-08C4-4CEE-A4A7-EE1B1437E017}" srcOrd="3" destOrd="0" presId="urn:microsoft.com/office/officeart/2005/8/layout/default"/>
    <dgm:cxn modelId="{07355ABA-2E8C-4E91-A4A1-30F53460DA38}" type="presParOf" srcId="{4D8860B6-3895-428F-896B-FA4EEE0B29F0}" destId="{FDE8831B-B8E6-4A39-936F-1D3264EB388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78EAC1-53F7-4A11-9D00-B3DB965A2B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2C90D2F-F5D7-42AC-A24E-AE91960B2ABB}">
      <dgm:prSet/>
      <dgm:spPr/>
      <dgm:t>
        <a:bodyPr/>
        <a:lstStyle/>
        <a:p>
          <a:r>
            <a:rPr lang="en-US"/>
            <a:t>• Smith, J. (2020). Predictive Analytics in Healthcare. Journal of Medical Data.</a:t>
          </a:r>
        </a:p>
      </dgm:t>
    </dgm:pt>
    <dgm:pt modelId="{536AD4AE-3D74-45CF-A269-1CF54306D684}" type="parTrans" cxnId="{E53E50F1-F383-4C11-961B-67CF5456BA53}">
      <dgm:prSet/>
      <dgm:spPr/>
      <dgm:t>
        <a:bodyPr/>
        <a:lstStyle/>
        <a:p>
          <a:endParaRPr lang="en-US"/>
        </a:p>
      </dgm:t>
    </dgm:pt>
    <dgm:pt modelId="{482CC732-443F-4B06-886D-4289397D5626}" type="sibTrans" cxnId="{E53E50F1-F383-4C11-961B-67CF5456BA53}">
      <dgm:prSet/>
      <dgm:spPr/>
      <dgm:t>
        <a:bodyPr/>
        <a:lstStyle/>
        <a:p>
          <a:endParaRPr lang="en-US"/>
        </a:p>
      </dgm:t>
    </dgm:pt>
    <dgm:pt modelId="{CF103456-178A-4D16-8498-66657F706CA2}">
      <dgm:prSet/>
      <dgm:spPr/>
      <dgm:t>
        <a:bodyPr/>
        <a:lstStyle/>
        <a:p>
          <a:r>
            <a:rPr lang="en-US"/>
            <a:t>• Fundamentals of data base systems, Ramez el masri (2006)</a:t>
          </a:r>
        </a:p>
      </dgm:t>
    </dgm:pt>
    <dgm:pt modelId="{21530907-1035-4499-AA60-6D08C8023E28}" type="parTrans" cxnId="{20A54D30-707D-45BF-AE44-BDA024CD6F09}">
      <dgm:prSet/>
      <dgm:spPr/>
      <dgm:t>
        <a:bodyPr/>
        <a:lstStyle/>
        <a:p>
          <a:endParaRPr lang="en-US"/>
        </a:p>
      </dgm:t>
    </dgm:pt>
    <dgm:pt modelId="{A874D6B8-1AE1-495B-AD77-CE32B5D30DFB}" type="sibTrans" cxnId="{20A54D30-707D-45BF-AE44-BDA024CD6F09}">
      <dgm:prSet/>
      <dgm:spPr/>
      <dgm:t>
        <a:bodyPr/>
        <a:lstStyle/>
        <a:p>
          <a:endParaRPr lang="en-US"/>
        </a:p>
      </dgm:t>
    </dgm:pt>
    <dgm:pt modelId="{3849D404-6E2E-4D55-B0C7-33B2D90EAF2C}">
      <dgm:prSet/>
      <dgm:spPr/>
      <dgm:t>
        <a:bodyPr/>
        <a:lstStyle/>
        <a:p>
          <a:r>
            <a:rPr lang="en-US"/>
            <a:t>• Streamlit Documentation. (2023). Retrieved from https://docs.streamlit.io</a:t>
          </a:r>
        </a:p>
      </dgm:t>
    </dgm:pt>
    <dgm:pt modelId="{2A0C2748-E790-4E71-96AA-1D70C64E5D3D}" type="parTrans" cxnId="{3C4163D7-3096-41FE-A0E1-2F0CC2ADEB07}">
      <dgm:prSet/>
      <dgm:spPr/>
      <dgm:t>
        <a:bodyPr/>
        <a:lstStyle/>
        <a:p>
          <a:endParaRPr lang="en-US"/>
        </a:p>
      </dgm:t>
    </dgm:pt>
    <dgm:pt modelId="{E3823202-EF4E-4BA4-A86D-D48088EF40AC}" type="sibTrans" cxnId="{3C4163D7-3096-41FE-A0E1-2F0CC2ADEB07}">
      <dgm:prSet/>
      <dgm:spPr/>
      <dgm:t>
        <a:bodyPr/>
        <a:lstStyle/>
        <a:p>
          <a:endParaRPr lang="en-US"/>
        </a:p>
      </dgm:t>
    </dgm:pt>
    <dgm:pt modelId="{076BAE22-E43D-4058-9772-83CB00D406F5}" type="pres">
      <dgm:prSet presAssocID="{1D78EAC1-53F7-4A11-9D00-B3DB965A2B98}" presName="root" presStyleCnt="0">
        <dgm:presLayoutVars>
          <dgm:dir/>
          <dgm:resizeHandles val="exact"/>
        </dgm:presLayoutVars>
      </dgm:prSet>
      <dgm:spPr/>
    </dgm:pt>
    <dgm:pt modelId="{859098C9-9F29-40A0-8CCF-74494AEF8002}" type="pres">
      <dgm:prSet presAssocID="{B2C90D2F-F5D7-42AC-A24E-AE91960B2ABB}" presName="compNode" presStyleCnt="0"/>
      <dgm:spPr/>
    </dgm:pt>
    <dgm:pt modelId="{5F0536CD-18E6-4CBF-964B-30F04B124362}" type="pres">
      <dgm:prSet presAssocID="{B2C90D2F-F5D7-42AC-A24E-AE91960B2ABB}" presName="bgRect" presStyleLbl="bgShp" presStyleIdx="0" presStyleCnt="3"/>
      <dgm:spPr/>
    </dgm:pt>
    <dgm:pt modelId="{D08A60EF-81FC-4BFE-BC5F-C7B8A1C1C3A8}" type="pres">
      <dgm:prSet presAssocID="{B2C90D2F-F5D7-42AC-A24E-AE91960B2A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D1B5C28-E0C4-4514-B550-B7B15F571242}" type="pres">
      <dgm:prSet presAssocID="{B2C90D2F-F5D7-42AC-A24E-AE91960B2ABB}" presName="spaceRect" presStyleCnt="0"/>
      <dgm:spPr/>
    </dgm:pt>
    <dgm:pt modelId="{A50D053E-71E7-4C7B-A86E-040FCF62119F}" type="pres">
      <dgm:prSet presAssocID="{B2C90D2F-F5D7-42AC-A24E-AE91960B2ABB}" presName="parTx" presStyleLbl="revTx" presStyleIdx="0" presStyleCnt="3">
        <dgm:presLayoutVars>
          <dgm:chMax val="0"/>
          <dgm:chPref val="0"/>
        </dgm:presLayoutVars>
      </dgm:prSet>
      <dgm:spPr/>
    </dgm:pt>
    <dgm:pt modelId="{2270ABB3-14DB-494F-B6F8-FC8D2D67FAB4}" type="pres">
      <dgm:prSet presAssocID="{482CC732-443F-4B06-886D-4289397D5626}" presName="sibTrans" presStyleCnt="0"/>
      <dgm:spPr/>
    </dgm:pt>
    <dgm:pt modelId="{09B2663F-3F8B-4A2B-B45F-C667BE2C5AFA}" type="pres">
      <dgm:prSet presAssocID="{CF103456-178A-4D16-8498-66657F706CA2}" presName="compNode" presStyleCnt="0"/>
      <dgm:spPr/>
    </dgm:pt>
    <dgm:pt modelId="{050844AC-0533-43B2-B2AC-CCCADB620EE6}" type="pres">
      <dgm:prSet presAssocID="{CF103456-178A-4D16-8498-66657F706CA2}" presName="bgRect" presStyleLbl="bgShp" presStyleIdx="1" presStyleCnt="3"/>
      <dgm:spPr/>
    </dgm:pt>
    <dgm:pt modelId="{292849F0-5AE7-45E1-9A48-92FC8BF10035}" type="pres">
      <dgm:prSet presAssocID="{CF103456-178A-4D16-8498-66657F706C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800ECD1-EFE0-40A7-8596-36B6311BE8D8}" type="pres">
      <dgm:prSet presAssocID="{CF103456-178A-4D16-8498-66657F706CA2}" presName="spaceRect" presStyleCnt="0"/>
      <dgm:spPr/>
    </dgm:pt>
    <dgm:pt modelId="{A27901B0-9F05-4530-98E8-3412065DF669}" type="pres">
      <dgm:prSet presAssocID="{CF103456-178A-4D16-8498-66657F706CA2}" presName="parTx" presStyleLbl="revTx" presStyleIdx="1" presStyleCnt="3">
        <dgm:presLayoutVars>
          <dgm:chMax val="0"/>
          <dgm:chPref val="0"/>
        </dgm:presLayoutVars>
      </dgm:prSet>
      <dgm:spPr/>
    </dgm:pt>
    <dgm:pt modelId="{0E587CE3-2E63-4B4F-929A-17FCE084A599}" type="pres">
      <dgm:prSet presAssocID="{A874D6B8-1AE1-495B-AD77-CE32B5D30DFB}" presName="sibTrans" presStyleCnt="0"/>
      <dgm:spPr/>
    </dgm:pt>
    <dgm:pt modelId="{4B043087-23F0-4290-966F-33C4C52768E3}" type="pres">
      <dgm:prSet presAssocID="{3849D404-6E2E-4D55-B0C7-33B2D90EAF2C}" presName="compNode" presStyleCnt="0"/>
      <dgm:spPr/>
    </dgm:pt>
    <dgm:pt modelId="{579C6533-5A64-43A1-84DD-55FB1E0D9736}" type="pres">
      <dgm:prSet presAssocID="{3849D404-6E2E-4D55-B0C7-33B2D90EAF2C}" presName="bgRect" presStyleLbl="bgShp" presStyleIdx="2" presStyleCnt="3"/>
      <dgm:spPr/>
    </dgm:pt>
    <dgm:pt modelId="{1352CD3F-6EB5-4459-864B-8D621A3B1C65}" type="pres">
      <dgm:prSet presAssocID="{3849D404-6E2E-4D55-B0C7-33B2D90EAF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596FF896-60D8-44BF-B061-4078CE029BB6}" type="pres">
      <dgm:prSet presAssocID="{3849D404-6E2E-4D55-B0C7-33B2D90EAF2C}" presName="spaceRect" presStyleCnt="0"/>
      <dgm:spPr/>
    </dgm:pt>
    <dgm:pt modelId="{036C6D50-4098-429C-A36E-FC5CB97A77A5}" type="pres">
      <dgm:prSet presAssocID="{3849D404-6E2E-4D55-B0C7-33B2D90EAF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C9880A-238D-4315-A326-B7D4749B8DC7}" type="presOf" srcId="{1D78EAC1-53F7-4A11-9D00-B3DB965A2B98}" destId="{076BAE22-E43D-4058-9772-83CB00D406F5}" srcOrd="0" destOrd="0" presId="urn:microsoft.com/office/officeart/2018/2/layout/IconVerticalSolidList"/>
    <dgm:cxn modelId="{6487DC14-E6E2-437E-945E-1D9AC66A2D0C}" type="presOf" srcId="{CF103456-178A-4D16-8498-66657F706CA2}" destId="{A27901B0-9F05-4530-98E8-3412065DF669}" srcOrd="0" destOrd="0" presId="urn:microsoft.com/office/officeart/2018/2/layout/IconVerticalSolidList"/>
    <dgm:cxn modelId="{C468E32F-ABCF-4EE5-BC48-D4626D9DCBDD}" type="presOf" srcId="{B2C90D2F-F5D7-42AC-A24E-AE91960B2ABB}" destId="{A50D053E-71E7-4C7B-A86E-040FCF62119F}" srcOrd="0" destOrd="0" presId="urn:microsoft.com/office/officeart/2018/2/layout/IconVerticalSolidList"/>
    <dgm:cxn modelId="{20A54D30-707D-45BF-AE44-BDA024CD6F09}" srcId="{1D78EAC1-53F7-4A11-9D00-B3DB965A2B98}" destId="{CF103456-178A-4D16-8498-66657F706CA2}" srcOrd="1" destOrd="0" parTransId="{21530907-1035-4499-AA60-6D08C8023E28}" sibTransId="{A874D6B8-1AE1-495B-AD77-CE32B5D30DFB}"/>
    <dgm:cxn modelId="{3C4163D7-3096-41FE-A0E1-2F0CC2ADEB07}" srcId="{1D78EAC1-53F7-4A11-9D00-B3DB965A2B98}" destId="{3849D404-6E2E-4D55-B0C7-33B2D90EAF2C}" srcOrd="2" destOrd="0" parTransId="{2A0C2748-E790-4E71-96AA-1D70C64E5D3D}" sibTransId="{E3823202-EF4E-4BA4-A86D-D48088EF40AC}"/>
    <dgm:cxn modelId="{5341E1EB-BFFE-4859-8744-C8A1A5134922}" type="presOf" srcId="{3849D404-6E2E-4D55-B0C7-33B2D90EAF2C}" destId="{036C6D50-4098-429C-A36E-FC5CB97A77A5}" srcOrd="0" destOrd="0" presId="urn:microsoft.com/office/officeart/2018/2/layout/IconVerticalSolidList"/>
    <dgm:cxn modelId="{E53E50F1-F383-4C11-961B-67CF5456BA53}" srcId="{1D78EAC1-53F7-4A11-9D00-B3DB965A2B98}" destId="{B2C90D2F-F5D7-42AC-A24E-AE91960B2ABB}" srcOrd="0" destOrd="0" parTransId="{536AD4AE-3D74-45CF-A269-1CF54306D684}" sibTransId="{482CC732-443F-4B06-886D-4289397D5626}"/>
    <dgm:cxn modelId="{00D73B14-C846-405B-9630-D8BD75B62335}" type="presParOf" srcId="{076BAE22-E43D-4058-9772-83CB00D406F5}" destId="{859098C9-9F29-40A0-8CCF-74494AEF8002}" srcOrd="0" destOrd="0" presId="urn:microsoft.com/office/officeart/2018/2/layout/IconVerticalSolidList"/>
    <dgm:cxn modelId="{16CDEC87-BED6-4483-A838-17C19DF3793A}" type="presParOf" srcId="{859098C9-9F29-40A0-8CCF-74494AEF8002}" destId="{5F0536CD-18E6-4CBF-964B-30F04B124362}" srcOrd="0" destOrd="0" presId="urn:microsoft.com/office/officeart/2018/2/layout/IconVerticalSolidList"/>
    <dgm:cxn modelId="{F62336B9-3B2F-49C5-9027-2D6D2B572096}" type="presParOf" srcId="{859098C9-9F29-40A0-8CCF-74494AEF8002}" destId="{D08A60EF-81FC-4BFE-BC5F-C7B8A1C1C3A8}" srcOrd="1" destOrd="0" presId="urn:microsoft.com/office/officeart/2018/2/layout/IconVerticalSolidList"/>
    <dgm:cxn modelId="{76D70A10-5E71-431E-B5A6-1F36E4131074}" type="presParOf" srcId="{859098C9-9F29-40A0-8CCF-74494AEF8002}" destId="{1D1B5C28-E0C4-4514-B550-B7B15F571242}" srcOrd="2" destOrd="0" presId="urn:microsoft.com/office/officeart/2018/2/layout/IconVerticalSolidList"/>
    <dgm:cxn modelId="{8868C3A8-45C3-4AAE-8F44-776AA510F817}" type="presParOf" srcId="{859098C9-9F29-40A0-8CCF-74494AEF8002}" destId="{A50D053E-71E7-4C7B-A86E-040FCF62119F}" srcOrd="3" destOrd="0" presId="urn:microsoft.com/office/officeart/2018/2/layout/IconVerticalSolidList"/>
    <dgm:cxn modelId="{89F06B4B-3D1C-47B8-9DCD-D5E63BA659D8}" type="presParOf" srcId="{076BAE22-E43D-4058-9772-83CB00D406F5}" destId="{2270ABB3-14DB-494F-B6F8-FC8D2D67FAB4}" srcOrd="1" destOrd="0" presId="urn:microsoft.com/office/officeart/2018/2/layout/IconVerticalSolidList"/>
    <dgm:cxn modelId="{7BE7DC09-A404-4967-AB60-F9974AE3C2B6}" type="presParOf" srcId="{076BAE22-E43D-4058-9772-83CB00D406F5}" destId="{09B2663F-3F8B-4A2B-B45F-C667BE2C5AFA}" srcOrd="2" destOrd="0" presId="urn:microsoft.com/office/officeart/2018/2/layout/IconVerticalSolidList"/>
    <dgm:cxn modelId="{40EE912B-A690-4B9B-836E-4A38846DA82C}" type="presParOf" srcId="{09B2663F-3F8B-4A2B-B45F-C667BE2C5AFA}" destId="{050844AC-0533-43B2-B2AC-CCCADB620EE6}" srcOrd="0" destOrd="0" presId="urn:microsoft.com/office/officeart/2018/2/layout/IconVerticalSolidList"/>
    <dgm:cxn modelId="{35AA10EC-2F80-4DAC-B2CC-F56D457E2A16}" type="presParOf" srcId="{09B2663F-3F8B-4A2B-B45F-C667BE2C5AFA}" destId="{292849F0-5AE7-45E1-9A48-92FC8BF10035}" srcOrd="1" destOrd="0" presId="urn:microsoft.com/office/officeart/2018/2/layout/IconVerticalSolidList"/>
    <dgm:cxn modelId="{C71E2EC5-52B3-4867-A45A-FD7234F5FD80}" type="presParOf" srcId="{09B2663F-3F8B-4A2B-B45F-C667BE2C5AFA}" destId="{2800ECD1-EFE0-40A7-8596-36B6311BE8D8}" srcOrd="2" destOrd="0" presId="urn:microsoft.com/office/officeart/2018/2/layout/IconVerticalSolidList"/>
    <dgm:cxn modelId="{E59886FE-8847-4814-97D7-FFEC4E39F931}" type="presParOf" srcId="{09B2663F-3F8B-4A2B-B45F-C667BE2C5AFA}" destId="{A27901B0-9F05-4530-98E8-3412065DF669}" srcOrd="3" destOrd="0" presId="urn:microsoft.com/office/officeart/2018/2/layout/IconVerticalSolidList"/>
    <dgm:cxn modelId="{B6159D40-50E9-42EB-888A-95DADB064F99}" type="presParOf" srcId="{076BAE22-E43D-4058-9772-83CB00D406F5}" destId="{0E587CE3-2E63-4B4F-929A-17FCE084A599}" srcOrd="3" destOrd="0" presId="urn:microsoft.com/office/officeart/2018/2/layout/IconVerticalSolidList"/>
    <dgm:cxn modelId="{C07F33A3-2516-474A-B509-C51DB89A05FC}" type="presParOf" srcId="{076BAE22-E43D-4058-9772-83CB00D406F5}" destId="{4B043087-23F0-4290-966F-33C4C52768E3}" srcOrd="4" destOrd="0" presId="urn:microsoft.com/office/officeart/2018/2/layout/IconVerticalSolidList"/>
    <dgm:cxn modelId="{A9D9A0F7-ADB8-4470-8D9C-CF109CDF3C04}" type="presParOf" srcId="{4B043087-23F0-4290-966F-33C4C52768E3}" destId="{579C6533-5A64-43A1-84DD-55FB1E0D9736}" srcOrd="0" destOrd="0" presId="urn:microsoft.com/office/officeart/2018/2/layout/IconVerticalSolidList"/>
    <dgm:cxn modelId="{E13FA3BC-9465-460E-995E-B91D43C597B5}" type="presParOf" srcId="{4B043087-23F0-4290-966F-33C4C52768E3}" destId="{1352CD3F-6EB5-4459-864B-8D621A3B1C65}" srcOrd="1" destOrd="0" presId="urn:microsoft.com/office/officeart/2018/2/layout/IconVerticalSolidList"/>
    <dgm:cxn modelId="{59C9200B-49C2-4153-A17D-8AFA7B1DBC8E}" type="presParOf" srcId="{4B043087-23F0-4290-966F-33C4C52768E3}" destId="{596FF896-60D8-44BF-B061-4078CE029BB6}" srcOrd="2" destOrd="0" presId="urn:microsoft.com/office/officeart/2018/2/layout/IconVerticalSolidList"/>
    <dgm:cxn modelId="{844D759E-29E0-4E5C-8051-B78F9D823857}" type="presParOf" srcId="{4B043087-23F0-4290-966F-33C4C52768E3}" destId="{036C6D50-4098-429C-A36E-FC5CB97A7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CA87A-73E5-48AB-88B8-F3717684CFE2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D99C-DE3F-451B-82A8-49C0817376AD}">
      <dsp:nvSpPr>
        <dsp:cNvPr id="0" name=""/>
        <dsp:cNvSpPr/>
      </dsp:nvSpPr>
      <dsp:spPr>
        <a:xfrm>
          <a:off x="0" y="600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Background and Motivation</a:t>
          </a:r>
        </a:p>
      </dsp:txBody>
      <dsp:txXfrm>
        <a:off x="0" y="600"/>
        <a:ext cx="5641974" cy="492004"/>
      </dsp:txXfrm>
    </dsp:sp>
    <dsp:sp modelId="{007C2425-6FEF-4012-8C99-39B8B010D362}">
      <dsp:nvSpPr>
        <dsp:cNvPr id="0" name=""/>
        <dsp:cNvSpPr/>
      </dsp:nvSpPr>
      <dsp:spPr>
        <a:xfrm>
          <a:off x="0" y="492605"/>
          <a:ext cx="5641974" cy="0"/>
        </a:xfrm>
        <a:prstGeom prst="line">
          <a:avLst/>
        </a:prstGeom>
        <a:solidFill>
          <a:schemeClr val="accent2">
            <a:hueOff val="-147041"/>
            <a:satOff val="166"/>
            <a:lumOff val="392"/>
            <a:alphaOff val="0"/>
          </a:schemeClr>
        </a:solidFill>
        <a:ln w="15875" cap="flat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A8433-C36A-4C3E-9350-97EE2B114CCC}">
      <dsp:nvSpPr>
        <dsp:cNvPr id="0" name=""/>
        <dsp:cNvSpPr/>
      </dsp:nvSpPr>
      <dsp:spPr>
        <a:xfrm>
          <a:off x="0" y="492605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Problem Statement</a:t>
          </a:r>
        </a:p>
      </dsp:txBody>
      <dsp:txXfrm>
        <a:off x="0" y="492605"/>
        <a:ext cx="5641974" cy="492004"/>
      </dsp:txXfrm>
    </dsp:sp>
    <dsp:sp modelId="{FCECBC1D-A29B-4403-9966-7D6835C61791}">
      <dsp:nvSpPr>
        <dsp:cNvPr id="0" name=""/>
        <dsp:cNvSpPr/>
      </dsp:nvSpPr>
      <dsp:spPr>
        <a:xfrm>
          <a:off x="0" y="984610"/>
          <a:ext cx="5641974" cy="0"/>
        </a:xfrm>
        <a:prstGeom prst="line">
          <a:avLst/>
        </a:prstGeom>
        <a:solidFill>
          <a:schemeClr val="accent2">
            <a:hueOff val="-294083"/>
            <a:satOff val="332"/>
            <a:lumOff val="784"/>
            <a:alphaOff val="0"/>
          </a:schemeClr>
        </a:solidFill>
        <a:ln w="15875" cap="flat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D19D0-A468-4C99-B64C-0E3874A47F81}">
      <dsp:nvSpPr>
        <dsp:cNvPr id="0" name=""/>
        <dsp:cNvSpPr/>
      </dsp:nvSpPr>
      <dsp:spPr>
        <a:xfrm>
          <a:off x="0" y="984610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Objectives and Aims</a:t>
          </a:r>
        </a:p>
      </dsp:txBody>
      <dsp:txXfrm>
        <a:off x="0" y="984610"/>
        <a:ext cx="5641974" cy="492004"/>
      </dsp:txXfrm>
    </dsp:sp>
    <dsp:sp modelId="{59538324-1612-4110-B2A0-1743825BB993}">
      <dsp:nvSpPr>
        <dsp:cNvPr id="0" name=""/>
        <dsp:cNvSpPr/>
      </dsp:nvSpPr>
      <dsp:spPr>
        <a:xfrm>
          <a:off x="0" y="1476615"/>
          <a:ext cx="5641974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6ECAA-1270-47A3-A914-5E809AF283DB}">
      <dsp:nvSpPr>
        <dsp:cNvPr id="0" name=""/>
        <dsp:cNvSpPr/>
      </dsp:nvSpPr>
      <dsp:spPr>
        <a:xfrm>
          <a:off x="0" y="1476615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Targeted Customers</a:t>
          </a:r>
        </a:p>
      </dsp:txBody>
      <dsp:txXfrm>
        <a:off x="0" y="1476615"/>
        <a:ext cx="5641974" cy="492004"/>
      </dsp:txXfrm>
    </dsp:sp>
    <dsp:sp modelId="{8400C2DE-6FCD-494E-9A56-E1F0F8BA550D}">
      <dsp:nvSpPr>
        <dsp:cNvPr id="0" name=""/>
        <dsp:cNvSpPr/>
      </dsp:nvSpPr>
      <dsp:spPr>
        <a:xfrm>
          <a:off x="0" y="1968620"/>
          <a:ext cx="5641974" cy="0"/>
        </a:xfrm>
        <a:prstGeom prst="line">
          <a:avLst/>
        </a:prstGeom>
        <a:solidFill>
          <a:schemeClr val="accent2">
            <a:hueOff val="-588166"/>
            <a:satOff val="663"/>
            <a:lumOff val="1569"/>
            <a:alphaOff val="0"/>
          </a:schemeClr>
        </a:solidFill>
        <a:ln w="15875" cap="flat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1DB3A-0867-4DB3-ACA8-9DFFB233FF18}">
      <dsp:nvSpPr>
        <dsp:cNvPr id="0" name=""/>
        <dsp:cNvSpPr/>
      </dsp:nvSpPr>
      <dsp:spPr>
        <a:xfrm>
          <a:off x="0" y="1968620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Planning the Project</a:t>
          </a:r>
        </a:p>
      </dsp:txBody>
      <dsp:txXfrm>
        <a:off x="0" y="1968620"/>
        <a:ext cx="5641974" cy="492004"/>
      </dsp:txXfrm>
    </dsp:sp>
    <dsp:sp modelId="{A9BDE436-5797-4BDF-814B-C028216E111F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735207"/>
            <a:satOff val="829"/>
            <a:lumOff val="1961"/>
            <a:alphaOff val="0"/>
          </a:schemeClr>
        </a:solidFill>
        <a:ln w="15875" cap="flat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3CA7E-35C0-47D4-936A-EA47AD724AC3}">
      <dsp:nvSpPr>
        <dsp:cNvPr id="0" name=""/>
        <dsp:cNvSpPr/>
      </dsp:nvSpPr>
      <dsp:spPr>
        <a:xfrm>
          <a:off x="0" y="2460624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Literature Review</a:t>
          </a:r>
        </a:p>
      </dsp:txBody>
      <dsp:txXfrm>
        <a:off x="0" y="2460624"/>
        <a:ext cx="5641974" cy="492004"/>
      </dsp:txXfrm>
    </dsp:sp>
    <dsp:sp modelId="{F370C26F-4714-4911-A5F0-8BAAFFE48E30}">
      <dsp:nvSpPr>
        <dsp:cNvPr id="0" name=""/>
        <dsp:cNvSpPr/>
      </dsp:nvSpPr>
      <dsp:spPr>
        <a:xfrm>
          <a:off x="0" y="2952629"/>
          <a:ext cx="5641974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A3DEF-3045-40D9-BF68-7877A2C11C80}">
      <dsp:nvSpPr>
        <dsp:cNvPr id="0" name=""/>
        <dsp:cNvSpPr/>
      </dsp:nvSpPr>
      <dsp:spPr>
        <a:xfrm>
          <a:off x="0" y="2952629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Requirements and Analysis</a:t>
          </a:r>
        </a:p>
      </dsp:txBody>
      <dsp:txXfrm>
        <a:off x="0" y="2952629"/>
        <a:ext cx="5641974" cy="492004"/>
      </dsp:txXfrm>
    </dsp:sp>
    <dsp:sp modelId="{289AAA4C-90C6-4192-8C46-8F6F537463B7}">
      <dsp:nvSpPr>
        <dsp:cNvPr id="0" name=""/>
        <dsp:cNvSpPr/>
      </dsp:nvSpPr>
      <dsp:spPr>
        <a:xfrm>
          <a:off x="0" y="3444634"/>
          <a:ext cx="5641974" cy="0"/>
        </a:xfrm>
        <a:prstGeom prst="line">
          <a:avLst/>
        </a:prstGeom>
        <a:solidFill>
          <a:schemeClr val="accent2">
            <a:hueOff val="-1029290"/>
            <a:satOff val="1160"/>
            <a:lumOff val="2746"/>
            <a:alphaOff val="0"/>
          </a:schemeClr>
        </a:solidFill>
        <a:ln w="15875" cap="flat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D490D-F4C6-4D48-B26F-DE36AC42C3CB}">
      <dsp:nvSpPr>
        <dsp:cNvPr id="0" name=""/>
        <dsp:cNvSpPr/>
      </dsp:nvSpPr>
      <dsp:spPr>
        <a:xfrm>
          <a:off x="0" y="3444634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Tools Used</a:t>
          </a:r>
        </a:p>
      </dsp:txBody>
      <dsp:txXfrm>
        <a:off x="0" y="3444634"/>
        <a:ext cx="5641974" cy="492004"/>
      </dsp:txXfrm>
    </dsp:sp>
    <dsp:sp modelId="{AE117465-3319-49BC-9197-52D6239338A0}">
      <dsp:nvSpPr>
        <dsp:cNvPr id="0" name=""/>
        <dsp:cNvSpPr/>
      </dsp:nvSpPr>
      <dsp:spPr>
        <a:xfrm>
          <a:off x="0" y="3936639"/>
          <a:ext cx="5641974" cy="0"/>
        </a:xfrm>
        <a:prstGeom prst="line">
          <a:avLst/>
        </a:prstGeom>
        <a:solidFill>
          <a:schemeClr val="accent2">
            <a:hueOff val="-1176331"/>
            <a:satOff val="1326"/>
            <a:lumOff val="3138"/>
            <a:alphaOff val="0"/>
          </a:schemeClr>
        </a:solidFill>
        <a:ln w="15875" cap="flat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99BE-5742-4AEF-A3EF-582B25906F12}">
      <dsp:nvSpPr>
        <dsp:cNvPr id="0" name=""/>
        <dsp:cNvSpPr/>
      </dsp:nvSpPr>
      <dsp:spPr>
        <a:xfrm>
          <a:off x="0" y="3936639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Conclusion</a:t>
          </a:r>
        </a:p>
      </dsp:txBody>
      <dsp:txXfrm>
        <a:off x="0" y="3936639"/>
        <a:ext cx="5641974" cy="492004"/>
      </dsp:txXfrm>
    </dsp:sp>
    <dsp:sp modelId="{2268E0E1-AD9F-4E45-A654-2E717E88AA13}">
      <dsp:nvSpPr>
        <dsp:cNvPr id="0" name=""/>
        <dsp:cNvSpPr/>
      </dsp:nvSpPr>
      <dsp:spPr>
        <a:xfrm>
          <a:off x="0" y="4428644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A46F3-6285-451B-87E5-0983E8681ACB}">
      <dsp:nvSpPr>
        <dsp:cNvPr id="0" name=""/>
        <dsp:cNvSpPr/>
      </dsp:nvSpPr>
      <dsp:spPr>
        <a:xfrm>
          <a:off x="0" y="4428644"/>
          <a:ext cx="5641974" cy="492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References</a:t>
          </a:r>
        </a:p>
      </dsp:txBody>
      <dsp:txXfrm>
        <a:off x="0" y="4428644"/>
        <a:ext cx="5641974" cy="49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6A133-A9D9-4490-B83D-8295175A6ED1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AE27C-0635-4C19-9371-8E0C6C9939BF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BA880-1B62-45B2-99CA-C10D77B8BE33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Overcrowding and underutilization of hospital beds are major issues.</a:t>
          </a:r>
        </a:p>
      </dsp:txBody>
      <dsp:txXfrm>
        <a:off x="1327175" y="491"/>
        <a:ext cx="8393086" cy="1149069"/>
      </dsp:txXfrm>
    </dsp:sp>
    <dsp:sp modelId="{3AD9CA82-A69A-499F-BE9F-D5F79C335D5A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06A15-5EC0-46D7-9D95-56B4BC7E2724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75D42-C633-41E3-9517-AA65054F7662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These issues lead to inefficient resource allocation and impact patient care which leads to Delays and stress on healthcare workers.</a:t>
          </a:r>
        </a:p>
      </dsp:txBody>
      <dsp:txXfrm>
        <a:off x="1327175" y="1436827"/>
        <a:ext cx="8393086" cy="1149069"/>
      </dsp:txXfrm>
    </dsp:sp>
    <dsp:sp modelId="{B23FFD02-1290-4DD4-867B-F2DB418334F1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F8465-7291-45F0-A99E-BEDA3DFD594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0456-81C0-4FB2-9418-4191F54ACC76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Accurate forecasting of bed occupancy is needed to address these challenges.</a:t>
          </a:r>
        </a:p>
      </dsp:txBody>
      <dsp:txXfrm>
        <a:off x="1327175" y="2873164"/>
        <a:ext cx="8393086" cy="114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CF429-6AFB-455B-875B-DC93A5052BCF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945F6-3729-4053-9C4E-23A8E5D6CE58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46A9D-849A-4A23-B7B3-B442154A24C6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Develop a predictive machine learning model for hospital bed occupancy.</a:t>
          </a:r>
        </a:p>
      </dsp:txBody>
      <dsp:txXfrm>
        <a:off x="1327175" y="491"/>
        <a:ext cx="8393086" cy="1149069"/>
      </dsp:txXfrm>
    </dsp:sp>
    <dsp:sp modelId="{AAD9049A-23AA-4578-B821-2E66CE68912E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464B-ACA8-4638-B239-C73BC246C1EB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9B147-11C2-4060-BF1B-7ACC82D34EB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Create an interactive dashboard for hospital administrators.</a:t>
          </a:r>
        </a:p>
      </dsp:txBody>
      <dsp:txXfrm>
        <a:off x="1327175" y="1436827"/>
        <a:ext cx="8393086" cy="1149069"/>
      </dsp:txXfrm>
    </dsp:sp>
    <dsp:sp modelId="{C89ECB18-AE81-4E5A-972B-978F6F82590E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0E6FE-3070-4CC6-82AA-313A92C3D9B2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4D90F-C0CD-4ADA-9C18-E9E95969951C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Improve decision-making through accurate data insights.</a:t>
          </a:r>
        </a:p>
      </dsp:txBody>
      <dsp:txXfrm>
        <a:off x="1327175" y="2873164"/>
        <a:ext cx="8393086" cy="1149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5EB70-89E8-45EF-A23A-4C1E90A2703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C3DED-9451-4E61-8B4F-B45860FD2A38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E95CD-A569-4B6D-A21D-062E0991FD13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Hospital administrators seeking to optimize bed occupancy.</a:t>
          </a:r>
        </a:p>
      </dsp:txBody>
      <dsp:txXfrm>
        <a:off x="54974" y="2798862"/>
        <a:ext cx="2868750" cy="720000"/>
      </dsp:txXfrm>
    </dsp:sp>
    <dsp:sp modelId="{909B5C6E-2FFA-4DF4-BFEC-768DB92A16B3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59871-61D7-490C-B88E-BFFDAB26E3C5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B5A82-627A-482E-BFF2-E3577D439835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Healthcare providers interested in improving operational efficiency.</a:t>
          </a:r>
        </a:p>
      </dsp:txBody>
      <dsp:txXfrm>
        <a:off x="3425756" y="2798862"/>
        <a:ext cx="2868750" cy="720000"/>
      </dsp:txXfrm>
    </dsp:sp>
    <dsp:sp modelId="{EF662A0C-47C2-4BF0-99B6-96CB90A94B5D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4BB98-EE67-4306-BF3E-E4F157E370EF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1BFE7-1E6A-41A6-80E0-FB6D025050BE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Decision-makers aiming to enhance patient care quality.</a:t>
          </a:r>
        </a:p>
      </dsp:txBody>
      <dsp:txXfrm>
        <a:off x="6796537" y="2798862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B2B0A-B437-4734-8F00-1BB54D6C1971}">
      <dsp:nvSpPr>
        <dsp:cNvPr id="0" name=""/>
        <dsp:cNvSpPr/>
      </dsp:nvSpPr>
      <dsp:spPr>
        <a:xfrm>
          <a:off x="0" y="0"/>
          <a:ext cx="4795678" cy="1476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Step 1: Data collection and preprocessing.</a:t>
          </a:r>
        </a:p>
      </dsp:txBody>
      <dsp:txXfrm>
        <a:off x="43242" y="43242"/>
        <a:ext cx="3202554" cy="1389891"/>
      </dsp:txXfrm>
    </dsp:sp>
    <dsp:sp modelId="{10B087AA-1804-4AAA-AECF-DDBE20FDAD0F}">
      <dsp:nvSpPr>
        <dsp:cNvPr id="0" name=""/>
        <dsp:cNvSpPr/>
      </dsp:nvSpPr>
      <dsp:spPr>
        <a:xfrm>
          <a:off x="423148" y="1722437"/>
          <a:ext cx="4795678" cy="1476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Step 2: Model development and training using machine learning.</a:t>
          </a:r>
        </a:p>
      </dsp:txBody>
      <dsp:txXfrm>
        <a:off x="466390" y="1765679"/>
        <a:ext cx="3326402" cy="1389891"/>
      </dsp:txXfrm>
    </dsp:sp>
    <dsp:sp modelId="{56D1EBA3-40D7-4126-B3CC-E546BE5C0BCB}">
      <dsp:nvSpPr>
        <dsp:cNvPr id="0" name=""/>
        <dsp:cNvSpPr/>
      </dsp:nvSpPr>
      <dsp:spPr>
        <a:xfrm>
          <a:off x="846296" y="3444875"/>
          <a:ext cx="4795678" cy="14763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Step 3: Dashboard design and integration.</a:t>
          </a:r>
        </a:p>
      </dsp:txBody>
      <dsp:txXfrm>
        <a:off x="889538" y="3488117"/>
        <a:ext cx="3326402" cy="1389891"/>
      </dsp:txXfrm>
    </dsp:sp>
    <dsp:sp modelId="{BCE8A743-54E5-43C7-B641-A8EF89BA62C8}">
      <dsp:nvSpPr>
        <dsp:cNvPr id="0" name=""/>
        <dsp:cNvSpPr/>
      </dsp:nvSpPr>
      <dsp:spPr>
        <a:xfrm>
          <a:off x="3836035" y="1119584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51955" y="1119584"/>
        <a:ext cx="527803" cy="722131"/>
      </dsp:txXfrm>
    </dsp:sp>
    <dsp:sp modelId="{5CC86EB9-759E-4CCE-8437-0DCCF3CD28C1}">
      <dsp:nvSpPr>
        <dsp:cNvPr id="0" name=""/>
        <dsp:cNvSpPr/>
      </dsp:nvSpPr>
      <dsp:spPr>
        <a:xfrm>
          <a:off x="4259183" y="2832179"/>
          <a:ext cx="959643" cy="9596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5103" y="2832179"/>
        <a:ext cx="527803" cy="722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C75C-E945-4658-B0C8-758D98B7AEEB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2A4F8-1738-45ED-A080-CC593466ED35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04E-AADD-47FB-9075-BC1A292532F1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Existing models for hospital resource management.</a:t>
          </a:r>
        </a:p>
      </dsp:txBody>
      <dsp:txXfrm>
        <a:off x="1327175" y="491"/>
        <a:ext cx="8393086" cy="1149069"/>
      </dsp:txXfrm>
    </dsp:sp>
    <dsp:sp modelId="{3D4AF1BC-AFDC-46C8-A30D-A9C09A43B0C9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4726D-4B41-461B-8165-25EA6289D42F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42C0A-7F38-4001-993B-12B0844F4AA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Machine learning techniques used for predictive analysis in healthcare.</a:t>
          </a:r>
        </a:p>
      </dsp:txBody>
      <dsp:txXfrm>
        <a:off x="1327175" y="1436827"/>
        <a:ext cx="8393086" cy="1149069"/>
      </dsp:txXfrm>
    </dsp:sp>
    <dsp:sp modelId="{713BC760-7C43-46FE-916B-F18A12E4D3E5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84A5F-5785-4332-8CD5-6A312786E4C7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CAC49-E46B-4017-BEEE-AD3A6213FCAC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Gaps in current methods that need addressing.</a:t>
          </a:r>
        </a:p>
      </dsp:txBody>
      <dsp:txXfrm>
        <a:off x="1327175" y="2873164"/>
        <a:ext cx="8393086" cy="1149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8A0B7-CDD6-4C91-9918-513AB06575BD}">
      <dsp:nvSpPr>
        <dsp:cNvPr id="0" name=""/>
        <dsp:cNvSpPr/>
      </dsp:nvSpPr>
      <dsp:spPr>
        <a:xfrm>
          <a:off x="0" y="26394"/>
          <a:ext cx="5641974" cy="2380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Functional Requirements: Predictive model, real-time predictions, dashboard visualization.</a:t>
          </a:r>
        </a:p>
      </dsp:txBody>
      <dsp:txXfrm>
        <a:off x="116228" y="142622"/>
        <a:ext cx="5409518" cy="2148494"/>
      </dsp:txXfrm>
    </dsp:sp>
    <dsp:sp modelId="{859D33E4-9AD1-4453-B23B-8BA7B9EB3E5D}">
      <dsp:nvSpPr>
        <dsp:cNvPr id="0" name=""/>
        <dsp:cNvSpPr/>
      </dsp:nvSpPr>
      <dsp:spPr>
        <a:xfrm>
          <a:off x="0" y="2513904"/>
          <a:ext cx="5641974" cy="23809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Non-Functional Requirements: Usability, performance, security, and scalability.</a:t>
          </a:r>
        </a:p>
      </dsp:txBody>
      <dsp:txXfrm>
        <a:off x="116228" y="2630132"/>
        <a:ext cx="5409518" cy="21484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75AC9-2559-4A6F-8F18-DEA04E7AF74C}">
      <dsp:nvSpPr>
        <dsp:cNvPr id="0" name=""/>
        <dsp:cNvSpPr/>
      </dsp:nvSpPr>
      <dsp:spPr>
        <a:xfrm>
          <a:off x="1615851" y="2998"/>
          <a:ext cx="3089790" cy="1853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Python for data processing and machine learning (scikit-learn).</a:t>
          </a:r>
        </a:p>
      </dsp:txBody>
      <dsp:txXfrm>
        <a:off x="1615851" y="2998"/>
        <a:ext cx="3089790" cy="1853874"/>
      </dsp:txXfrm>
    </dsp:sp>
    <dsp:sp modelId="{F409D9C1-C7AB-4269-8906-3A61D3FE2498}">
      <dsp:nvSpPr>
        <dsp:cNvPr id="0" name=""/>
        <dsp:cNvSpPr/>
      </dsp:nvSpPr>
      <dsp:spPr>
        <a:xfrm>
          <a:off x="5014620" y="2998"/>
          <a:ext cx="3089790" cy="1853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Streamlit for building the interactive dashboard.</a:t>
          </a:r>
        </a:p>
      </dsp:txBody>
      <dsp:txXfrm>
        <a:off x="5014620" y="2998"/>
        <a:ext cx="3089790" cy="1853874"/>
      </dsp:txXfrm>
    </dsp:sp>
    <dsp:sp modelId="{FDE8831B-B8E6-4A39-936F-1D3264EB3883}">
      <dsp:nvSpPr>
        <dsp:cNvPr id="0" name=""/>
        <dsp:cNvSpPr/>
      </dsp:nvSpPr>
      <dsp:spPr>
        <a:xfrm>
          <a:off x="3315235" y="2165852"/>
          <a:ext cx="3089790" cy="18538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Pandas and NumPy for data manipulation.</a:t>
          </a:r>
        </a:p>
      </dsp:txBody>
      <dsp:txXfrm>
        <a:off x="3315235" y="2165852"/>
        <a:ext cx="3089790" cy="18538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536CD-18E6-4CBF-964B-30F04B124362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A60EF-81FC-4BFE-BC5F-C7B8A1C1C3A8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D053E-71E7-4C7B-A86E-040FCF62119F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Smith, J. (2020). Predictive Analytics in Healthcare. Journal of Medical Data.</a:t>
          </a:r>
        </a:p>
      </dsp:txBody>
      <dsp:txXfrm>
        <a:off x="1327175" y="491"/>
        <a:ext cx="8393086" cy="1149069"/>
      </dsp:txXfrm>
    </dsp:sp>
    <dsp:sp modelId="{050844AC-0533-43B2-B2AC-CCCADB620EE6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849F0-5AE7-45E1-9A48-92FC8BF10035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901B0-9F05-4530-98E8-3412065DF669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Fundamentals of data base systems, Ramez el masri (2006)</a:t>
          </a:r>
        </a:p>
      </dsp:txBody>
      <dsp:txXfrm>
        <a:off x="1327175" y="1436827"/>
        <a:ext cx="8393086" cy="1149069"/>
      </dsp:txXfrm>
    </dsp:sp>
    <dsp:sp modelId="{579C6533-5A64-43A1-84DD-55FB1E0D9736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2CD3F-6EB5-4459-864B-8D621A3B1C65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C6D50-4098-429C-A36E-FC5CB97A77A5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Streamlit Documentation. (2023). Retrieved from https://docs.streamlit.io</a:t>
          </a:r>
        </a:p>
      </dsp:txBody>
      <dsp:txXfrm>
        <a:off x="1327175" y="2873164"/>
        <a:ext cx="8393086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0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0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E44-7716-E29D-88E0-AE527AC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FFF5A-5C4A-24E6-DB4A-43F7BC340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50CF-B7DE-9CCD-12D3-42D58C29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0E1BB-CC4B-7F53-46BB-FCC71164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597E-ACA2-5833-7179-CA647597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6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D8FFBE-8865-40DA-BC97-DC4BDDE7793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F8E5E9-DD7E-4D60-B125-887A34DD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0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67729-A337-2A2B-2200-617EA49FE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Predictive Analytics for Hospital Bed Occupancy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A76D3-E023-EAB7-636E-2DBF33DD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Name: Ali </a:t>
            </a:r>
            <a:r>
              <a:rPr lang="en-US" dirty="0" err="1">
                <a:solidFill>
                  <a:srgbClr val="FFFFFF"/>
                </a:solidFill>
              </a:rPr>
              <a:t>abdelmeneam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abdel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karim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Id: 21510563</a:t>
            </a:r>
          </a:p>
          <a:p>
            <a:r>
              <a:rPr lang="en-US" dirty="0">
                <a:solidFill>
                  <a:srgbClr val="FFFFFF"/>
                </a:solidFill>
              </a:rPr>
              <a:t>Supervisor: Dr. Amira </a:t>
            </a:r>
            <a:r>
              <a:rPr lang="en-US" dirty="0" err="1">
                <a:solidFill>
                  <a:srgbClr val="FFFFFF"/>
                </a:solidFill>
              </a:rPr>
              <a:t>abdo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1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B0C35-51A8-0330-F382-9A9532B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9" name="Picture 8" descr="A diagram of a diagram of a person&#10;&#10;Description automatically generated with medium confidence">
            <a:extLst>
              <a:ext uri="{FF2B5EF4-FFF2-40B4-BE49-F238E27FC236}">
                <a16:creationId xmlns:a16="http://schemas.microsoft.com/office/drawing/2014/main" id="{C648B833-D6CE-07F3-B98E-FBAE03BB8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34416"/>
            <a:ext cx="5459470" cy="4190143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791F4-8AA5-AF9E-0783-04ECF192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Activity diagram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8DA97FB1-BEEC-61D3-6C5D-01DD068BC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20" y="640080"/>
            <a:ext cx="4170164" cy="557881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5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741F129-1F87-5A15-4BF2-79E7C632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Tools Used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ABC48E1-2C13-CABA-A1F3-E64C095DA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0642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6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in a hallway&#10;&#10;Description automatically generated">
            <a:extLst>
              <a:ext uri="{FF2B5EF4-FFF2-40B4-BE49-F238E27FC236}">
                <a16:creationId xmlns:a16="http://schemas.microsoft.com/office/drawing/2014/main" id="{0818D9BD-1A40-EBDA-3C63-0809E2BD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E45EC-02FB-FA02-E4B1-50E79042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Conclusion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ECC6-D618-B7C7-2A91-FEAA45371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/>
              <a:t>• Predictive analytics </a:t>
            </a:r>
            <a:r>
              <a:rPr lang="en-US" b="1" dirty="0"/>
              <a:t>improves</a:t>
            </a:r>
            <a:r>
              <a:rPr lang="en-US" dirty="0"/>
              <a:t> hospital operations and patient care.</a:t>
            </a:r>
          </a:p>
          <a:p>
            <a:r>
              <a:rPr lang="en-US" dirty="0"/>
              <a:t>• This project provides a reliable, scalable solution for bed occupancy management.</a:t>
            </a:r>
          </a:p>
        </p:txBody>
      </p:sp>
    </p:spTree>
    <p:extLst>
      <p:ext uri="{BB962C8B-B14F-4D97-AF65-F5344CB8AC3E}">
        <p14:creationId xmlns:p14="http://schemas.microsoft.com/office/powerpoint/2010/main" val="38256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E69EAE-C50F-B97F-E958-BB1E6085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CD5F83A-6BA8-1E1C-E6ED-AAE578F70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0156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4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FACDB-ED03-7729-1A7B-EBEC71C3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20BB9-D760-1E03-AB60-1BE44AB0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35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  <a:endParaRPr lang="en-US" kern="1200" cap="all" spc="1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77BF900D-0BDB-9F17-F8F0-CDA45E17F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36375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oup of people sitting in a waiting room&#10;&#10;Description automatically generated">
            <a:extLst>
              <a:ext uri="{FF2B5EF4-FFF2-40B4-BE49-F238E27FC236}">
                <a16:creationId xmlns:a16="http://schemas.microsoft.com/office/drawing/2014/main" id="{98FBF2DE-A532-DD43-F6F0-76E04341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3" b="53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E4AC6-B6E4-D06D-ED06-1D725865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Background and Motivation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8933E-9AB6-AA00-09EE-83B7196D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Hospitals are facing challenges in managing bed occupancy due to unpredictable patient admissions.</a:t>
            </a:r>
          </a:p>
          <a:p>
            <a:r>
              <a:rPr lang="en-US" dirty="0"/>
              <a:t>• The need for improved resource management has become critical.</a:t>
            </a:r>
          </a:p>
          <a:p>
            <a:r>
              <a:rPr lang="en-US" dirty="0"/>
              <a:t>• Predictive analytics is increasingly being used to optimize hospital operations and improve patient care.</a:t>
            </a:r>
          </a:p>
        </p:txBody>
      </p:sp>
    </p:spTree>
    <p:extLst>
      <p:ext uri="{BB962C8B-B14F-4D97-AF65-F5344CB8AC3E}">
        <p14:creationId xmlns:p14="http://schemas.microsoft.com/office/powerpoint/2010/main" val="200375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FC4A29-3F97-DF74-7155-CB5DC357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2C222CB-CE1C-4AFC-DC10-589035158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08684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1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E63C01-C0A5-D659-5957-2CAC2991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Aims and objectives 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3E90E030-8518-8ADF-6C30-E3F1DC258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6517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4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CCBB38-D1B8-330E-98E0-2E293D45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Targeted Customers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01E6F67-89B3-C342-05F3-0F3EDDA447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68335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95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7061A-B50B-BE0D-42D5-D59D90F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Planning the Project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21C772A-5D41-2432-D131-16B78B7DE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11353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48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1A2BDA-40D4-85D4-F4F0-FA503AE6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Literature Review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1947930-5664-CA8B-5AA9-F433D6EA4B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18986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76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9AD3D-4ACC-0639-D5A9-EEE08233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 and Analysis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F2D608D-A0F3-6DEB-4A65-A2583A52E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2018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978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413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Predictive Analytics for Hospital Bed Occupancy Management</vt:lpstr>
      <vt:lpstr>AGenda</vt:lpstr>
      <vt:lpstr>Background and Motivation</vt:lpstr>
      <vt:lpstr>Problem Statement</vt:lpstr>
      <vt:lpstr>Aims and objectives </vt:lpstr>
      <vt:lpstr>Targeted Customers</vt:lpstr>
      <vt:lpstr>Planning the Project</vt:lpstr>
      <vt:lpstr>Literature Review</vt:lpstr>
      <vt:lpstr>Requirements and Analysis</vt:lpstr>
      <vt:lpstr>Use case diagram</vt:lpstr>
      <vt:lpstr>Activity diagram</vt:lpstr>
      <vt:lpstr>Tools Used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عبدالمنعم عبدالكريم</dc:creator>
  <cp:lastModifiedBy>عمر عبدالمنعم عبدالكريم</cp:lastModifiedBy>
  <cp:revision>6</cp:revision>
  <dcterms:created xsi:type="dcterms:W3CDTF">2024-12-08T13:41:03Z</dcterms:created>
  <dcterms:modified xsi:type="dcterms:W3CDTF">2024-12-09T13:43:29Z</dcterms:modified>
</cp:coreProperties>
</file>