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8"/>
  </p:notesMasterIdLst>
  <p:sldIdLst>
    <p:sldId id="258" r:id="rId2"/>
    <p:sldId id="310" r:id="rId3"/>
    <p:sldId id="259" r:id="rId4"/>
    <p:sldId id="307" r:id="rId5"/>
    <p:sldId id="282" r:id="rId6"/>
    <p:sldId id="309" r:id="rId7"/>
  </p:sldIdLst>
  <p:sldSz cx="9144000" cy="5143500" type="screen16x9"/>
  <p:notesSz cx="6858000" cy="9144000"/>
  <p:embeddedFontLst>
    <p:embeddedFont>
      <p:font typeface="Albert Sans" charset="0"/>
      <p:regular r:id="rId9"/>
      <p:bold r:id="rId10"/>
      <p:italic r:id="rId11"/>
      <p:boldItalic r:id="rId12"/>
    </p:embeddedFont>
    <p:embeddedFont>
      <p:font typeface="Albert Sans Medium" charset="0"/>
      <p:regular r:id="rId13"/>
      <p:bold r:id="rId14"/>
      <p:italic r:id="rId15"/>
      <p:boldItalic r:id="rId16"/>
    </p:embeddedFont>
    <p:embeddedFont>
      <p:font typeface="Albert Sans SemiBold" charset="0"/>
      <p:regular r:id="rId17"/>
      <p:bold r:id="rId18"/>
      <p:italic r:id="rId19"/>
      <p:boldItalic r:id="rId20"/>
    </p:embeddedFont>
    <p:embeddedFont>
      <p:font typeface="Bebas Neue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FB17B83F-A2AA-4C68-AC9C-B476A7AC07B7}">
  <a:tblStyle styleId="{FB17B83F-A2AA-4C68-AC9C-B476A7AC07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3621088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db0444bb5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db0444bb5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db0444bb5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db0444bb5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3db4142793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3db4142793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3db4142793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3db4142793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13db4142793_1_1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13db4142793_1_1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3db4142793_1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3db4142793_1_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7"/>
          <p:cNvSpPr/>
          <p:nvPr/>
        </p:nvSpPr>
        <p:spPr>
          <a:xfrm>
            <a:off x="255300" y="236250"/>
            <a:ext cx="8633400" cy="4671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1248425" y="1182450"/>
            <a:ext cx="5883900" cy="54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1248425" y="1882650"/>
            <a:ext cx="4454100" cy="20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/>
          <p:nvPr/>
        </p:nvSpPr>
        <p:spPr>
          <a:xfrm>
            <a:off x="255300" y="236250"/>
            <a:ext cx="8633400" cy="4671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hasCustomPrompt="1"/>
          </p:nvPr>
        </p:nvSpPr>
        <p:spPr>
          <a:xfrm>
            <a:off x="944850" y="1556475"/>
            <a:ext cx="712800" cy="57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b="1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57493" y="1983675"/>
            <a:ext cx="22854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dk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2"/>
          </p:nvPr>
        </p:nvSpPr>
        <p:spPr>
          <a:xfrm>
            <a:off x="1657500" y="1556475"/>
            <a:ext cx="2914500" cy="57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3"/>
          </p:nvPr>
        </p:nvSpPr>
        <p:spPr>
          <a:xfrm>
            <a:off x="715100" y="535000"/>
            <a:ext cx="7713900" cy="54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>
                <a:solidFill>
                  <a:schemeClr val="accent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4" hasCustomPrompt="1"/>
          </p:nvPr>
        </p:nvSpPr>
        <p:spPr>
          <a:xfrm>
            <a:off x="4572025" y="1556475"/>
            <a:ext cx="712800" cy="57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b="1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5"/>
          </p:nvPr>
        </p:nvSpPr>
        <p:spPr>
          <a:xfrm>
            <a:off x="5284643" y="1983675"/>
            <a:ext cx="22854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dk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6"/>
          </p:nvPr>
        </p:nvSpPr>
        <p:spPr>
          <a:xfrm>
            <a:off x="5284650" y="1556475"/>
            <a:ext cx="2914500" cy="57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7" hasCustomPrompt="1"/>
          </p:nvPr>
        </p:nvSpPr>
        <p:spPr>
          <a:xfrm>
            <a:off x="944850" y="3024425"/>
            <a:ext cx="712800" cy="57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b="1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8"/>
          </p:nvPr>
        </p:nvSpPr>
        <p:spPr>
          <a:xfrm>
            <a:off x="1657493" y="3451625"/>
            <a:ext cx="22854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dk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9"/>
          </p:nvPr>
        </p:nvSpPr>
        <p:spPr>
          <a:xfrm>
            <a:off x="1657500" y="3024425"/>
            <a:ext cx="2914500" cy="57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3" hasCustomPrompt="1"/>
          </p:nvPr>
        </p:nvSpPr>
        <p:spPr>
          <a:xfrm>
            <a:off x="4572025" y="3024425"/>
            <a:ext cx="712800" cy="57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b="1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4"/>
          </p:nvPr>
        </p:nvSpPr>
        <p:spPr>
          <a:xfrm>
            <a:off x="5284643" y="3451625"/>
            <a:ext cx="22854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dk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5"/>
          </p:nvPr>
        </p:nvSpPr>
        <p:spPr>
          <a:xfrm>
            <a:off x="5284650" y="3024425"/>
            <a:ext cx="2914500" cy="57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/>
          <p:nvPr/>
        </p:nvSpPr>
        <p:spPr>
          <a:xfrm>
            <a:off x="255300" y="236250"/>
            <a:ext cx="8633400" cy="4671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/>
          <p:nvPr/>
        </p:nvSpPr>
        <p:spPr>
          <a:xfrm>
            <a:off x="255300" y="236250"/>
            <a:ext cx="8633400" cy="4671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715050" y="535000"/>
            <a:ext cx="7713900" cy="54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1"/>
          </p:nvPr>
        </p:nvSpPr>
        <p:spPr>
          <a:xfrm>
            <a:off x="2657694" y="1859550"/>
            <a:ext cx="3828600" cy="815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dk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2"/>
          </p:nvPr>
        </p:nvSpPr>
        <p:spPr>
          <a:xfrm>
            <a:off x="2657706" y="1435950"/>
            <a:ext cx="3828600" cy="57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3"/>
          </p:nvPr>
        </p:nvSpPr>
        <p:spPr>
          <a:xfrm>
            <a:off x="2657694" y="3373275"/>
            <a:ext cx="3828600" cy="815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dk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4"/>
          </p:nvPr>
        </p:nvSpPr>
        <p:spPr>
          <a:xfrm>
            <a:off x="2657706" y="2949675"/>
            <a:ext cx="3828600" cy="57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4"/>
          <p:cNvPicPr preferRelativeResize="0"/>
          <p:nvPr/>
        </p:nvPicPr>
        <p:blipFill rotWithShape="1">
          <a:blip r:embed="rId2">
            <a:alphaModFix/>
          </a:blip>
          <a:srcRect l="9395" b="9395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/>
          <p:nvPr/>
        </p:nvSpPr>
        <p:spPr>
          <a:xfrm rot="10800000">
            <a:off x="255300" y="236250"/>
            <a:ext cx="8633400" cy="4671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5"/>
          <p:cNvPicPr preferRelativeResize="0"/>
          <p:nvPr/>
        </p:nvPicPr>
        <p:blipFill rotWithShape="1">
          <a:blip r:embed="rId2">
            <a:alphaModFix/>
          </a:blip>
          <a:srcRect l="9395" b="939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5"/>
          <p:cNvSpPr/>
          <p:nvPr/>
        </p:nvSpPr>
        <p:spPr>
          <a:xfrm>
            <a:off x="255300" y="236250"/>
            <a:ext cx="8633400" cy="4671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/>
          <p:nvPr/>
        </p:nvSpPr>
        <p:spPr>
          <a:xfrm>
            <a:off x="255300" y="236250"/>
            <a:ext cx="8633400" cy="4671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subTitle" idx="1"/>
          </p:nvPr>
        </p:nvSpPr>
        <p:spPr>
          <a:xfrm>
            <a:off x="2339933" y="1926800"/>
            <a:ext cx="1997400" cy="62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dk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subTitle" idx="2"/>
          </p:nvPr>
        </p:nvSpPr>
        <p:spPr>
          <a:xfrm>
            <a:off x="2339939" y="1503200"/>
            <a:ext cx="1997400" cy="57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subTitle" idx="3"/>
          </p:nvPr>
        </p:nvSpPr>
        <p:spPr>
          <a:xfrm>
            <a:off x="4806666" y="1926800"/>
            <a:ext cx="1997400" cy="62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dk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subTitle" idx="4"/>
          </p:nvPr>
        </p:nvSpPr>
        <p:spPr>
          <a:xfrm>
            <a:off x="4806667" y="1503200"/>
            <a:ext cx="1997400" cy="57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5"/>
          </p:nvPr>
        </p:nvSpPr>
        <p:spPr>
          <a:xfrm>
            <a:off x="2339933" y="3454300"/>
            <a:ext cx="1997400" cy="62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dk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6"/>
          </p:nvPr>
        </p:nvSpPr>
        <p:spPr>
          <a:xfrm>
            <a:off x="2339939" y="3030700"/>
            <a:ext cx="1997400" cy="57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ubTitle" idx="7"/>
          </p:nvPr>
        </p:nvSpPr>
        <p:spPr>
          <a:xfrm>
            <a:off x="4806666" y="3454300"/>
            <a:ext cx="1997400" cy="62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dk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ubTitle" idx="8"/>
          </p:nvPr>
        </p:nvSpPr>
        <p:spPr>
          <a:xfrm>
            <a:off x="4806667" y="3030700"/>
            <a:ext cx="1997400" cy="57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142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lbert Sans"/>
              <a:buNone/>
              <a:defRPr sz="3100" b="1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lbert Sans"/>
              <a:buNone/>
              <a:defRPr sz="3100" b="1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lbert Sans"/>
              <a:buNone/>
              <a:defRPr sz="3100" b="1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lbert Sans"/>
              <a:buNone/>
              <a:defRPr sz="3100" b="1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lbert Sans"/>
              <a:buNone/>
              <a:defRPr sz="3100" b="1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lbert Sans"/>
              <a:buNone/>
              <a:defRPr sz="3100" b="1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lbert Sans"/>
              <a:buNone/>
              <a:defRPr sz="3100" b="1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lbert Sans"/>
              <a:buNone/>
              <a:defRPr sz="3100" b="1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lbert Sans"/>
              <a:buNone/>
              <a:defRPr sz="3100" b="1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Char char="●"/>
              <a:defRPr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Char char="○"/>
              <a:defRPr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Char char="■"/>
              <a:defRPr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Char char="●"/>
              <a:defRPr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Char char="○"/>
              <a:defRPr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Char char="■"/>
              <a:defRPr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Char char="●"/>
              <a:defRPr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Char char="○"/>
              <a:defRPr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Char char="■"/>
              <a:defRPr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8" r:id="rId2"/>
    <p:sldLayoutId id="2147483659" r:id="rId3"/>
    <p:sldLayoutId id="2147483663" r:id="rId4"/>
    <p:sldLayoutId id="2147483670" r:id="rId5"/>
    <p:sldLayoutId id="2147483671" r:id="rId6"/>
    <p:sldLayoutId id="2147483675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>
            <a:spLocks noGrp="1"/>
          </p:cNvSpPr>
          <p:nvPr>
            <p:ph type="title"/>
          </p:nvPr>
        </p:nvSpPr>
        <p:spPr>
          <a:xfrm>
            <a:off x="944850" y="1556475"/>
            <a:ext cx="712800" cy="5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sp>
        <p:nvSpPr>
          <p:cNvPr id="221" name="Google Shape;221;p31"/>
          <p:cNvSpPr txBox="1">
            <a:spLocks noGrp="1"/>
          </p:cNvSpPr>
          <p:nvPr>
            <p:ph type="subTitle" idx="1"/>
          </p:nvPr>
        </p:nvSpPr>
        <p:spPr>
          <a:xfrm>
            <a:off x="1676400" y="2190750"/>
            <a:ext cx="2819400" cy="740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when opening the </a:t>
            </a:r>
            <a:r>
              <a:rPr lang="en-US" dirty="0" smtClean="0"/>
              <a:t>interface</a:t>
            </a:r>
            <a:r>
              <a:rPr lang="ar-EG" dirty="0" smtClean="0"/>
              <a:t> </a:t>
            </a:r>
            <a:r>
              <a:rPr lang="en-US" dirty="0" smtClean="0"/>
              <a:t>,you can see all feature in my project</a:t>
            </a:r>
            <a:endParaRPr dirty="0"/>
          </a:p>
        </p:txBody>
      </p:sp>
      <p:sp>
        <p:nvSpPr>
          <p:cNvPr id="222" name="Google Shape;222;p31"/>
          <p:cNvSpPr txBox="1">
            <a:spLocks noGrp="1"/>
          </p:cNvSpPr>
          <p:nvPr>
            <p:ph type="subTitle" idx="2"/>
          </p:nvPr>
        </p:nvSpPr>
        <p:spPr>
          <a:xfrm>
            <a:off x="1657500" y="1556475"/>
            <a:ext cx="2914500" cy="5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smtClean="0"/>
              <a:t>Simple and Ease </a:t>
            </a:r>
            <a:r>
              <a:rPr lang="en-US" dirty="0"/>
              <a:t>of use</a:t>
            </a:r>
            <a:endParaRPr dirty="0"/>
          </a:p>
        </p:txBody>
      </p:sp>
      <p:sp>
        <p:nvSpPr>
          <p:cNvPr id="223" name="Google Shape;223;p31"/>
          <p:cNvSpPr txBox="1">
            <a:spLocks noGrp="1"/>
          </p:cNvSpPr>
          <p:nvPr>
            <p:ph type="title" idx="3"/>
          </p:nvPr>
        </p:nvSpPr>
        <p:spPr>
          <a:xfrm>
            <a:off x="685800" y="361950"/>
            <a:ext cx="77139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THKINTER</a:t>
            </a:r>
            <a:r>
              <a:rPr lang="en" dirty="0"/>
              <a:t> </a:t>
            </a:r>
            <a:r>
              <a:rPr lang="en" dirty="0" smtClean="0"/>
              <a:t>IN </a:t>
            </a:r>
            <a:r>
              <a:rPr lang="en" dirty="0" smtClean="0"/>
              <a:t> PROJECT</a:t>
            </a:r>
            <a:endParaRPr dirty="0"/>
          </a:p>
        </p:txBody>
      </p:sp>
      <p:sp>
        <p:nvSpPr>
          <p:cNvPr id="227" name="Google Shape;227;p31"/>
          <p:cNvSpPr txBox="1">
            <a:spLocks noGrp="1"/>
          </p:cNvSpPr>
          <p:nvPr>
            <p:ph type="title" idx="7"/>
          </p:nvPr>
        </p:nvSpPr>
        <p:spPr>
          <a:xfrm>
            <a:off x="914400" y="2800350"/>
            <a:ext cx="712800" cy="5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02.</a:t>
            </a:r>
            <a:endParaRPr dirty="0"/>
          </a:p>
        </p:txBody>
      </p:sp>
      <p:sp>
        <p:nvSpPr>
          <p:cNvPr id="228" name="Google Shape;228;p31"/>
          <p:cNvSpPr txBox="1">
            <a:spLocks noGrp="1"/>
          </p:cNvSpPr>
          <p:nvPr>
            <p:ph type="subTitle" idx="8"/>
          </p:nvPr>
        </p:nvSpPr>
        <p:spPr>
          <a:xfrm>
            <a:off x="1600200" y="3562350"/>
            <a:ext cx="3352800" cy="12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accent2"/>
              </a:buClr>
              <a:buSzPts val="1100"/>
            </a:pPr>
            <a:r>
              <a:rPr lang="en-US" dirty="0"/>
              <a:t> create the interface for a desktop application, including buttons, menus, and other interactive </a:t>
            </a:r>
            <a:r>
              <a:rPr lang="en-US" dirty="0" smtClean="0"/>
              <a:t>elements. using in </a:t>
            </a:r>
            <a:r>
              <a:rPr lang="en-US" dirty="0"/>
              <a:t>scanning the signal and converting the speech sound into a </a:t>
            </a:r>
            <a:r>
              <a:rPr lang="en-US" dirty="0" smtClean="0"/>
              <a:t>signal</a:t>
            </a:r>
            <a:endParaRPr lang="en-US" dirty="0"/>
          </a:p>
        </p:txBody>
      </p:sp>
      <p:sp>
        <p:nvSpPr>
          <p:cNvPr id="229" name="Google Shape;229;p31"/>
          <p:cNvSpPr txBox="1">
            <a:spLocks noGrp="1"/>
          </p:cNvSpPr>
          <p:nvPr>
            <p:ph type="subTitle" idx="9"/>
          </p:nvPr>
        </p:nvSpPr>
        <p:spPr>
          <a:xfrm>
            <a:off x="1676400" y="2800350"/>
            <a:ext cx="2914500" cy="690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Building a GUI for a desktop application</a:t>
            </a:r>
            <a:endParaRPr dirty="0"/>
          </a:p>
        </p:txBody>
      </p:sp>
      <p:sp>
        <p:nvSpPr>
          <p:cNvPr id="15" name="Google Shape;183;p29"/>
          <p:cNvSpPr txBox="1">
            <a:spLocks/>
          </p:cNvSpPr>
          <p:nvPr/>
        </p:nvSpPr>
        <p:spPr>
          <a:xfrm>
            <a:off x="304800" y="971550"/>
            <a:ext cx="8610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lbert Sans"/>
              <a:buNone/>
              <a:defRPr sz="2500" b="1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>
              <a:buClr>
                <a:schemeClr val="accent2"/>
              </a:buClr>
              <a:buSzPts val="1100"/>
              <a:buFont typeface="Arial"/>
              <a:buNone/>
            </a:pPr>
            <a:r>
              <a:rPr lang="en-US" sz="2000" dirty="0" smtClean="0"/>
              <a:t>We applied our studies in HCI (</a:t>
            </a:r>
            <a:r>
              <a:rPr lang="en-US" sz="2000" dirty="0" err="1" smtClean="0"/>
              <a:t>humam</a:t>
            </a:r>
            <a:r>
              <a:rPr lang="en-US" sz="2000" dirty="0" smtClean="0"/>
              <a:t> computer interaction)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923" y="1504950"/>
            <a:ext cx="3759198" cy="211454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>
            <a:spLocks noGrp="1"/>
          </p:cNvSpPr>
          <p:nvPr>
            <p:ph type="title" idx="3"/>
          </p:nvPr>
        </p:nvSpPr>
        <p:spPr>
          <a:xfrm>
            <a:off x="685800" y="361950"/>
            <a:ext cx="77139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THKINTER</a:t>
            </a:r>
            <a:r>
              <a:rPr lang="en" dirty="0"/>
              <a:t> </a:t>
            </a:r>
            <a:r>
              <a:rPr lang="en" dirty="0" smtClean="0"/>
              <a:t>IN </a:t>
            </a:r>
            <a:r>
              <a:rPr lang="en" dirty="0" smtClean="0"/>
              <a:t> PROJECT</a:t>
            </a:r>
            <a:endParaRPr dirty="0"/>
          </a:p>
        </p:txBody>
      </p:sp>
      <p:sp>
        <p:nvSpPr>
          <p:cNvPr id="15" name="Google Shape;183;p29"/>
          <p:cNvSpPr txBox="1">
            <a:spLocks/>
          </p:cNvSpPr>
          <p:nvPr/>
        </p:nvSpPr>
        <p:spPr>
          <a:xfrm>
            <a:off x="304800" y="971550"/>
            <a:ext cx="8610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lbert Sans"/>
              <a:buNone/>
              <a:defRPr sz="2500" b="1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>
              <a:buClr>
                <a:schemeClr val="accent2"/>
              </a:buClr>
              <a:buSzPts val="1100"/>
              <a:buFont typeface="Arial"/>
              <a:buNone/>
            </a:pPr>
            <a:r>
              <a:rPr lang="en-US" sz="2000" dirty="0" smtClean="0"/>
              <a:t>We applied our studies in HCI (</a:t>
            </a:r>
            <a:r>
              <a:rPr lang="en-US" sz="2000" dirty="0" err="1" smtClean="0"/>
              <a:t>humam</a:t>
            </a:r>
            <a:r>
              <a:rPr lang="en-US" sz="2000" dirty="0" smtClean="0"/>
              <a:t> computer interaction)</a:t>
            </a:r>
          </a:p>
        </p:txBody>
      </p:sp>
      <p:sp>
        <p:nvSpPr>
          <p:cNvPr id="28" name="Google Shape;224;p31"/>
          <p:cNvSpPr txBox="1">
            <a:spLocks noGrp="1"/>
          </p:cNvSpPr>
          <p:nvPr>
            <p:ph type="title" idx="4"/>
          </p:nvPr>
        </p:nvSpPr>
        <p:spPr>
          <a:xfrm>
            <a:off x="838200" y="1428750"/>
            <a:ext cx="712800" cy="5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03.</a:t>
            </a:r>
            <a:endParaRPr dirty="0"/>
          </a:p>
        </p:txBody>
      </p:sp>
      <p:sp>
        <p:nvSpPr>
          <p:cNvPr id="29" name="Google Shape;225;p31"/>
          <p:cNvSpPr txBox="1">
            <a:spLocks noGrp="1"/>
          </p:cNvSpPr>
          <p:nvPr>
            <p:ph type="subTitle" idx="5"/>
          </p:nvPr>
        </p:nvSpPr>
        <p:spPr>
          <a:xfrm>
            <a:off x="1634862" y="1779749"/>
            <a:ext cx="2285400" cy="892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-US" dirty="0" smtClean="0"/>
              <a:t>Y</a:t>
            </a:r>
            <a:r>
              <a:rPr lang="en" dirty="0" smtClean="0"/>
              <a:t>ou can use this project without any connection of internet</a:t>
            </a:r>
            <a:endParaRPr dirty="0"/>
          </a:p>
        </p:txBody>
      </p:sp>
      <p:sp>
        <p:nvSpPr>
          <p:cNvPr id="30" name="Google Shape;226;p31"/>
          <p:cNvSpPr txBox="1">
            <a:spLocks noGrp="1"/>
          </p:cNvSpPr>
          <p:nvPr>
            <p:ph type="subTitle" idx="6"/>
          </p:nvPr>
        </p:nvSpPr>
        <p:spPr>
          <a:xfrm>
            <a:off x="1524000" y="1428750"/>
            <a:ext cx="2914500" cy="5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Offline</a:t>
            </a:r>
            <a:endParaRPr dirty="0"/>
          </a:p>
        </p:txBody>
      </p:sp>
      <p:sp>
        <p:nvSpPr>
          <p:cNvPr id="31" name="Google Shape;230;p31"/>
          <p:cNvSpPr txBox="1">
            <a:spLocks noGrp="1"/>
          </p:cNvSpPr>
          <p:nvPr>
            <p:ph type="title" idx="13"/>
          </p:nvPr>
        </p:nvSpPr>
        <p:spPr>
          <a:xfrm>
            <a:off x="922219" y="2672625"/>
            <a:ext cx="712800" cy="5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</a:t>
            </a:r>
            <a:endParaRPr dirty="0"/>
          </a:p>
        </p:txBody>
      </p:sp>
      <p:sp>
        <p:nvSpPr>
          <p:cNvPr id="32" name="Google Shape;231;p31"/>
          <p:cNvSpPr txBox="1">
            <a:spLocks noGrp="1"/>
          </p:cNvSpPr>
          <p:nvPr>
            <p:ph type="subTitle" idx="14"/>
          </p:nvPr>
        </p:nvSpPr>
        <p:spPr>
          <a:xfrm>
            <a:off x="1634861" y="3247699"/>
            <a:ext cx="2487757" cy="948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accent2"/>
              </a:buClr>
              <a:buSzPts val="1100"/>
            </a:pPr>
            <a:r>
              <a:rPr lang="en-US" dirty="0"/>
              <a:t> it comes with Python already. It gives an object-oriented interface to the </a:t>
            </a:r>
            <a:r>
              <a:rPr lang="en-US" dirty="0" err="1"/>
              <a:t>Tk</a:t>
            </a:r>
            <a:r>
              <a:rPr lang="en-US" dirty="0"/>
              <a:t> GUI toolkit. </a:t>
            </a:r>
            <a:endParaRPr dirty="0"/>
          </a:p>
        </p:txBody>
      </p:sp>
      <p:sp>
        <p:nvSpPr>
          <p:cNvPr id="33" name="Google Shape;232;p31"/>
          <p:cNvSpPr txBox="1">
            <a:spLocks noGrp="1"/>
          </p:cNvSpPr>
          <p:nvPr>
            <p:ph type="subTitle" idx="15"/>
          </p:nvPr>
        </p:nvSpPr>
        <p:spPr>
          <a:xfrm>
            <a:off x="1600200" y="2724150"/>
            <a:ext cx="2914500" cy="5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</a:t>
            </a:r>
            <a:r>
              <a:rPr lang="en" dirty="0" smtClean="0"/>
              <a:t>uilt in with python</a:t>
            </a:r>
            <a:endParaRPr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866" y="1581150"/>
            <a:ext cx="4334934" cy="2438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885929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 txBox="1">
            <a:spLocks noGrp="1"/>
          </p:cNvSpPr>
          <p:nvPr>
            <p:ph type="body" idx="1"/>
          </p:nvPr>
        </p:nvSpPr>
        <p:spPr>
          <a:xfrm>
            <a:off x="914400" y="1276350"/>
            <a:ext cx="5334000" cy="20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200000"/>
              </a:lnSpc>
            </a:pPr>
            <a:r>
              <a:rPr lang="en-US" dirty="0">
                <a:highlight>
                  <a:schemeClr val="dk1"/>
                </a:highlight>
              </a:rPr>
              <a:t>There are several APIs available to convert text to speech in Python</a:t>
            </a:r>
            <a:r>
              <a:rPr lang="en-US" dirty="0" smtClean="0">
                <a:highlight>
                  <a:schemeClr val="dk1"/>
                </a:highlight>
              </a:rPr>
              <a:t>.</a:t>
            </a:r>
          </a:p>
          <a:p>
            <a:pPr marL="285750" indent="-285750">
              <a:lnSpc>
                <a:spcPct val="200000"/>
              </a:lnSpc>
            </a:pPr>
            <a:r>
              <a:rPr lang="en-US" dirty="0" smtClean="0">
                <a:highlight>
                  <a:schemeClr val="dk1"/>
                </a:highlight>
              </a:rPr>
              <a:t> </a:t>
            </a:r>
            <a:r>
              <a:rPr lang="en-US" dirty="0">
                <a:highlight>
                  <a:schemeClr val="dk1"/>
                </a:highlight>
              </a:rPr>
              <a:t>One of such APIs is the Google Text to Speech API commonly known as the </a:t>
            </a:r>
            <a:r>
              <a:rPr lang="en-US" dirty="0" err="1">
                <a:highlight>
                  <a:schemeClr val="dk1"/>
                </a:highlight>
              </a:rPr>
              <a:t>gTTS</a:t>
            </a:r>
            <a:r>
              <a:rPr lang="en-US" dirty="0">
                <a:highlight>
                  <a:schemeClr val="dk1"/>
                </a:highlight>
              </a:rPr>
              <a:t> API</a:t>
            </a:r>
            <a:r>
              <a:rPr lang="en-US" dirty="0" smtClean="0">
                <a:highlight>
                  <a:schemeClr val="dk1"/>
                </a:highlight>
              </a:rPr>
              <a:t>.</a:t>
            </a:r>
          </a:p>
          <a:p>
            <a:pPr marL="285750" indent="-285750">
              <a:lnSpc>
                <a:spcPct val="200000"/>
              </a:lnSpc>
            </a:pPr>
            <a:r>
              <a:rPr lang="en-US" dirty="0" smtClean="0">
                <a:highlight>
                  <a:schemeClr val="dk1"/>
                </a:highlight>
              </a:rPr>
              <a:t> </a:t>
            </a:r>
            <a:r>
              <a:rPr lang="en-US" dirty="0" err="1">
                <a:highlight>
                  <a:schemeClr val="dk1"/>
                </a:highlight>
              </a:rPr>
              <a:t>gTTS</a:t>
            </a:r>
            <a:r>
              <a:rPr lang="en-US" dirty="0">
                <a:highlight>
                  <a:schemeClr val="dk1"/>
                </a:highlight>
              </a:rPr>
              <a:t> is a very easy to use tool which converts the text entered, into audio which can be saved as a mp3 file</a:t>
            </a:r>
            <a:r>
              <a:rPr lang="en-US" dirty="0" smtClean="0">
                <a:highlight>
                  <a:schemeClr val="dk1"/>
                </a:highlight>
              </a:rPr>
              <a:t>.</a:t>
            </a:r>
          </a:p>
        </p:txBody>
      </p:sp>
      <p:sp>
        <p:nvSpPr>
          <p:cNvPr id="238" name="Google Shape;238;p32"/>
          <p:cNvSpPr txBox="1">
            <a:spLocks noGrp="1"/>
          </p:cNvSpPr>
          <p:nvPr>
            <p:ph type="title"/>
          </p:nvPr>
        </p:nvSpPr>
        <p:spPr>
          <a:xfrm>
            <a:off x="914400" y="489581"/>
            <a:ext cx="58839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Convert text to </a:t>
            </a:r>
            <a:r>
              <a:rPr lang="en-US" dirty="0" smtClean="0"/>
              <a:t>voice</a:t>
            </a:r>
            <a:r>
              <a:rPr lang="ar-EG" dirty="0" smtClean="0"/>
              <a:t>:</a:t>
            </a:r>
            <a:endParaRPr dirty="0"/>
          </a:p>
        </p:txBody>
      </p:sp>
      <p:sp>
        <p:nvSpPr>
          <p:cNvPr id="250" name="Google Shape;250;p32"/>
          <p:cNvSpPr/>
          <p:nvPr/>
        </p:nvSpPr>
        <p:spPr>
          <a:xfrm>
            <a:off x="6544586" y="2851713"/>
            <a:ext cx="783900" cy="38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 smtClean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speak</a:t>
            </a:r>
            <a:endParaRPr sz="1000" b="1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6000" contras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801" y="1047750"/>
            <a:ext cx="2169205" cy="1994463"/>
          </a:xfrm>
          <a:prstGeom prst="ellipse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 txBox="1">
            <a:spLocks noGrp="1"/>
          </p:cNvSpPr>
          <p:nvPr>
            <p:ph type="body" idx="1"/>
          </p:nvPr>
        </p:nvSpPr>
        <p:spPr>
          <a:xfrm>
            <a:off x="914400" y="1276350"/>
            <a:ext cx="5334000" cy="31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000" dirty="0" smtClean="0">
                <a:highlight>
                  <a:schemeClr val="dk1"/>
                </a:highlight>
              </a:rPr>
              <a:t>We use sign instead of button .</a:t>
            </a:r>
            <a:endParaRPr lang="en-US" sz="2000" dirty="0">
              <a:highlight>
                <a:schemeClr val="dk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highlight>
                  <a:schemeClr val="dk1"/>
                </a:highlight>
              </a:rPr>
              <a:t>Why make it sign not button like some project</a:t>
            </a:r>
            <a:r>
              <a:rPr lang="en" sz="2000" dirty="0" smtClean="0">
                <a:highlight>
                  <a:schemeClr val="dk1"/>
                </a:highlight>
              </a:rPr>
              <a:t>?</a:t>
            </a:r>
            <a:endParaRPr sz="2000" dirty="0" smtClean="0">
              <a:solidFill>
                <a:schemeClr val="accent1"/>
              </a:solidFill>
              <a:highlight>
                <a:schemeClr val="dk1"/>
              </a:highlight>
            </a:endParaRPr>
          </a:p>
          <a:p>
            <a:pPr lvl="0">
              <a:spcBef>
                <a:spcPts val="1600"/>
              </a:spcBef>
            </a:pPr>
            <a:r>
              <a:rPr lang="en-US" sz="2000" dirty="0" smtClean="0">
                <a:highlight>
                  <a:schemeClr val="dk1"/>
                </a:highlight>
              </a:rPr>
              <a:t>C</a:t>
            </a:r>
            <a:r>
              <a:rPr lang="en" sz="2000" dirty="0" smtClean="0">
                <a:highlight>
                  <a:schemeClr val="dk1"/>
                </a:highlight>
              </a:rPr>
              <a:t>ause to be easy to  </a:t>
            </a:r>
            <a:r>
              <a:rPr lang="en-US" sz="2000" dirty="0">
                <a:highlight>
                  <a:schemeClr val="dk1"/>
                </a:highlight>
              </a:rPr>
              <a:t>Deaf and </a:t>
            </a:r>
            <a:r>
              <a:rPr lang="en-US" sz="2000" dirty="0" smtClean="0">
                <a:highlight>
                  <a:schemeClr val="dk1"/>
                </a:highlight>
              </a:rPr>
              <a:t>dumb users</a:t>
            </a:r>
            <a:r>
              <a:rPr lang="en" sz="2000" dirty="0" smtClean="0">
                <a:solidFill>
                  <a:schemeClr val="accent1"/>
                </a:solidFill>
                <a:highlight>
                  <a:schemeClr val="dk1"/>
                </a:highlight>
              </a:rPr>
              <a:t> </a:t>
            </a:r>
            <a:endParaRPr sz="2000" dirty="0" smtClean="0">
              <a:solidFill>
                <a:schemeClr val="accent1"/>
              </a:solidFill>
              <a:highlight>
                <a:schemeClr val="dk1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accent1"/>
                </a:solidFill>
                <a:highlight>
                  <a:schemeClr val="dk1"/>
                </a:highlight>
              </a:rPr>
              <a:t>We use this sign to give speak last detected sign</a:t>
            </a:r>
            <a:endParaRPr sz="2000" dirty="0">
              <a:solidFill>
                <a:schemeClr val="accent1"/>
              </a:solidFill>
              <a:highlight>
                <a:schemeClr val="dk1"/>
              </a:highlight>
            </a:endParaRPr>
          </a:p>
        </p:txBody>
      </p:sp>
      <p:sp>
        <p:nvSpPr>
          <p:cNvPr id="238" name="Google Shape;238;p32"/>
          <p:cNvSpPr txBox="1">
            <a:spLocks noGrp="1"/>
          </p:cNvSpPr>
          <p:nvPr>
            <p:ph type="title"/>
          </p:nvPr>
        </p:nvSpPr>
        <p:spPr>
          <a:xfrm>
            <a:off x="914400" y="489581"/>
            <a:ext cx="58839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Convert text to </a:t>
            </a:r>
            <a:r>
              <a:rPr lang="en-US" dirty="0" smtClean="0"/>
              <a:t>voice</a:t>
            </a:r>
            <a:r>
              <a:rPr lang="ar-EG" dirty="0" smtClean="0"/>
              <a:t>:</a:t>
            </a:r>
            <a:endParaRPr dirty="0"/>
          </a:p>
        </p:txBody>
      </p:sp>
      <p:sp>
        <p:nvSpPr>
          <p:cNvPr id="250" name="Google Shape;250;p32"/>
          <p:cNvSpPr/>
          <p:nvPr/>
        </p:nvSpPr>
        <p:spPr>
          <a:xfrm>
            <a:off x="6544586" y="2851713"/>
            <a:ext cx="783900" cy="38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 smtClean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speak</a:t>
            </a:r>
            <a:endParaRPr sz="1000" b="1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6000" contras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801" y="1047750"/>
            <a:ext cx="2169205" cy="1994463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406745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55"/>
          <p:cNvSpPr txBox="1">
            <a:spLocks noGrp="1"/>
          </p:cNvSpPr>
          <p:nvPr>
            <p:ph type="title"/>
          </p:nvPr>
        </p:nvSpPr>
        <p:spPr>
          <a:xfrm>
            <a:off x="715050" y="535000"/>
            <a:ext cx="77139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AND ANSWER</a:t>
            </a:r>
            <a:endParaRPr/>
          </a:p>
        </p:txBody>
      </p:sp>
      <p:sp>
        <p:nvSpPr>
          <p:cNvPr id="948" name="Google Shape;948;p55"/>
          <p:cNvSpPr txBox="1">
            <a:spLocks noGrp="1"/>
          </p:cNvSpPr>
          <p:nvPr>
            <p:ph type="subTitle" idx="1"/>
          </p:nvPr>
        </p:nvSpPr>
        <p:spPr>
          <a:xfrm>
            <a:off x="2657694" y="1859550"/>
            <a:ext cx="3828600" cy="8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H</a:t>
            </a:r>
            <a:r>
              <a:rPr lang="en" sz="2000" dirty="0" smtClean="0"/>
              <a:t>ow to collect aword from detection of letter?</a:t>
            </a:r>
            <a:endParaRPr sz="2000" dirty="0"/>
          </a:p>
        </p:txBody>
      </p:sp>
      <p:sp>
        <p:nvSpPr>
          <p:cNvPr id="949" name="Google Shape;949;p55"/>
          <p:cNvSpPr txBox="1">
            <a:spLocks noGrp="1"/>
          </p:cNvSpPr>
          <p:nvPr>
            <p:ph type="subTitle" idx="2"/>
          </p:nvPr>
        </p:nvSpPr>
        <p:spPr>
          <a:xfrm>
            <a:off x="2657706" y="1435950"/>
            <a:ext cx="3828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</a:t>
            </a:r>
            <a:endParaRPr dirty="0"/>
          </a:p>
        </p:txBody>
      </p:sp>
      <p:sp>
        <p:nvSpPr>
          <p:cNvPr id="950" name="Google Shape;950;p55"/>
          <p:cNvSpPr txBox="1">
            <a:spLocks noGrp="1"/>
          </p:cNvSpPr>
          <p:nvPr>
            <p:ph type="subTitle" idx="3"/>
          </p:nvPr>
        </p:nvSpPr>
        <p:spPr>
          <a:xfrm>
            <a:off x="2657694" y="3373274"/>
            <a:ext cx="3828600" cy="1179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</a:t>
            </a:r>
            <a:r>
              <a:rPr lang="en" dirty="0" smtClean="0"/>
              <a:t>e make count when repeat detection of any letter then take it and write it on screen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</a:t>
            </a:r>
            <a:r>
              <a:rPr lang="en" dirty="0" smtClean="0"/>
              <a:t>ecause the frame detect any sign </a:t>
            </a:r>
            <a:r>
              <a:rPr lang="en-US" dirty="0" smtClean="0"/>
              <a:t>every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10 </a:t>
            </a:r>
            <a:r>
              <a:rPr lang="en-US" dirty="0" err="1" smtClean="0"/>
              <a:t>ms</a:t>
            </a:r>
            <a:endParaRPr dirty="0"/>
          </a:p>
        </p:txBody>
      </p:sp>
      <p:sp>
        <p:nvSpPr>
          <p:cNvPr id="951" name="Google Shape;951;p55"/>
          <p:cNvSpPr txBox="1">
            <a:spLocks noGrp="1"/>
          </p:cNvSpPr>
          <p:nvPr>
            <p:ph type="subTitle" idx="4"/>
          </p:nvPr>
        </p:nvSpPr>
        <p:spPr>
          <a:xfrm>
            <a:off x="2657706" y="2949675"/>
            <a:ext cx="3828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</a:t>
            </a:r>
            <a:endParaRPr/>
          </a:p>
        </p:txBody>
      </p:sp>
      <p:sp>
        <p:nvSpPr>
          <p:cNvPr id="952" name="Google Shape;952;p55"/>
          <p:cNvSpPr/>
          <p:nvPr/>
        </p:nvSpPr>
        <p:spPr>
          <a:xfrm>
            <a:off x="999215" y="1565558"/>
            <a:ext cx="1109100" cy="110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953" name="Google Shape;953;p55"/>
          <p:cNvGrpSpPr/>
          <p:nvPr/>
        </p:nvGrpSpPr>
        <p:grpSpPr>
          <a:xfrm>
            <a:off x="1202443" y="1537214"/>
            <a:ext cx="824544" cy="1183289"/>
            <a:chOff x="-116227" y="2678401"/>
            <a:chExt cx="824544" cy="1183289"/>
          </a:xfrm>
        </p:grpSpPr>
        <p:sp>
          <p:nvSpPr>
            <p:cNvPr id="954" name="Google Shape;954;p55"/>
            <p:cNvSpPr/>
            <p:nvPr/>
          </p:nvSpPr>
          <p:spPr>
            <a:xfrm>
              <a:off x="-116227" y="2678474"/>
              <a:ext cx="824498" cy="1183216"/>
            </a:xfrm>
            <a:custGeom>
              <a:avLst/>
              <a:gdLst/>
              <a:ahLst/>
              <a:cxnLst/>
              <a:rect l="l" t="t" r="r" b="b"/>
              <a:pathLst>
                <a:path w="13497" h="19370" extrusionOk="0">
                  <a:moveTo>
                    <a:pt x="5756" y="1"/>
                  </a:moveTo>
                  <a:cubicBezTo>
                    <a:pt x="5739" y="13"/>
                    <a:pt x="5724" y="29"/>
                    <a:pt x="5706" y="35"/>
                  </a:cubicBezTo>
                  <a:cubicBezTo>
                    <a:pt x="5330" y="154"/>
                    <a:pt x="5193" y="443"/>
                    <a:pt x="5195" y="805"/>
                  </a:cubicBezTo>
                  <a:cubicBezTo>
                    <a:pt x="5196" y="1102"/>
                    <a:pt x="5220" y="1402"/>
                    <a:pt x="5256" y="1698"/>
                  </a:cubicBezTo>
                  <a:cubicBezTo>
                    <a:pt x="5319" y="2197"/>
                    <a:pt x="5405" y="2694"/>
                    <a:pt x="5472" y="3192"/>
                  </a:cubicBezTo>
                  <a:cubicBezTo>
                    <a:pt x="5519" y="3542"/>
                    <a:pt x="5543" y="3894"/>
                    <a:pt x="5588" y="4245"/>
                  </a:cubicBezTo>
                  <a:cubicBezTo>
                    <a:pt x="5636" y="4629"/>
                    <a:pt x="5729" y="5008"/>
                    <a:pt x="5709" y="5399"/>
                  </a:cubicBezTo>
                  <a:cubicBezTo>
                    <a:pt x="5705" y="5464"/>
                    <a:pt x="5700" y="5528"/>
                    <a:pt x="5691" y="5644"/>
                  </a:cubicBezTo>
                  <a:cubicBezTo>
                    <a:pt x="5592" y="5566"/>
                    <a:pt x="5534" y="5516"/>
                    <a:pt x="5471" y="5471"/>
                  </a:cubicBezTo>
                  <a:cubicBezTo>
                    <a:pt x="5318" y="5358"/>
                    <a:pt x="5162" y="5281"/>
                    <a:pt x="4988" y="5281"/>
                  </a:cubicBezTo>
                  <a:cubicBezTo>
                    <a:pt x="4907" y="5281"/>
                    <a:pt x="4823" y="5298"/>
                    <a:pt x="4732" y="5335"/>
                  </a:cubicBezTo>
                  <a:cubicBezTo>
                    <a:pt x="4441" y="5455"/>
                    <a:pt x="4143" y="5554"/>
                    <a:pt x="3997" y="5867"/>
                  </a:cubicBezTo>
                  <a:cubicBezTo>
                    <a:pt x="3907" y="5848"/>
                    <a:pt x="3834" y="5831"/>
                    <a:pt x="3762" y="5818"/>
                  </a:cubicBezTo>
                  <a:cubicBezTo>
                    <a:pt x="3664" y="5798"/>
                    <a:pt x="3568" y="5789"/>
                    <a:pt x="3474" y="5789"/>
                  </a:cubicBezTo>
                  <a:cubicBezTo>
                    <a:pt x="3097" y="5789"/>
                    <a:pt x="2768" y="5948"/>
                    <a:pt x="2603" y="6283"/>
                  </a:cubicBezTo>
                  <a:cubicBezTo>
                    <a:pt x="2564" y="6362"/>
                    <a:pt x="2510" y="6388"/>
                    <a:pt x="2434" y="6388"/>
                  </a:cubicBezTo>
                  <a:cubicBezTo>
                    <a:pt x="2419" y="6388"/>
                    <a:pt x="2404" y="6387"/>
                    <a:pt x="2387" y="6385"/>
                  </a:cubicBezTo>
                  <a:cubicBezTo>
                    <a:pt x="2299" y="6374"/>
                    <a:pt x="2212" y="6369"/>
                    <a:pt x="2126" y="6369"/>
                  </a:cubicBezTo>
                  <a:cubicBezTo>
                    <a:pt x="1722" y="6369"/>
                    <a:pt x="1339" y="6482"/>
                    <a:pt x="962" y="6647"/>
                  </a:cubicBezTo>
                  <a:cubicBezTo>
                    <a:pt x="588" y="6811"/>
                    <a:pt x="363" y="7090"/>
                    <a:pt x="252" y="7465"/>
                  </a:cubicBezTo>
                  <a:cubicBezTo>
                    <a:pt x="177" y="7711"/>
                    <a:pt x="137" y="7966"/>
                    <a:pt x="78" y="8218"/>
                  </a:cubicBezTo>
                  <a:cubicBezTo>
                    <a:pt x="54" y="8323"/>
                    <a:pt x="27" y="8428"/>
                    <a:pt x="0" y="8534"/>
                  </a:cubicBezTo>
                  <a:lnTo>
                    <a:pt x="0" y="8778"/>
                  </a:lnTo>
                  <a:cubicBezTo>
                    <a:pt x="24" y="8856"/>
                    <a:pt x="57" y="8931"/>
                    <a:pt x="72" y="9011"/>
                  </a:cubicBezTo>
                  <a:cubicBezTo>
                    <a:pt x="219" y="9815"/>
                    <a:pt x="471" y="10592"/>
                    <a:pt x="725" y="11366"/>
                  </a:cubicBezTo>
                  <a:cubicBezTo>
                    <a:pt x="858" y="11771"/>
                    <a:pt x="1028" y="12163"/>
                    <a:pt x="1271" y="12523"/>
                  </a:cubicBezTo>
                  <a:cubicBezTo>
                    <a:pt x="1396" y="12709"/>
                    <a:pt x="1531" y="12867"/>
                    <a:pt x="1702" y="13002"/>
                  </a:cubicBezTo>
                  <a:cubicBezTo>
                    <a:pt x="1813" y="13090"/>
                    <a:pt x="1918" y="13185"/>
                    <a:pt x="2003" y="13257"/>
                  </a:cubicBezTo>
                  <a:cubicBezTo>
                    <a:pt x="1996" y="13524"/>
                    <a:pt x="1984" y="13761"/>
                    <a:pt x="1982" y="13998"/>
                  </a:cubicBezTo>
                  <a:cubicBezTo>
                    <a:pt x="1973" y="15440"/>
                    <a:pt x="1969" y="16882"/>
                    <a:pt x="1955" y="18322"/>
                  </a:cubicBezTo>
                  <a:cubicBezTo>
                    <a:pt x="1954" y="18519"/>
                    <a:pt x="2030" y="18646"/>
                    <a:pt x="2194" y="18733"/>
                  </a:cubicBezTo>
                  <a:cubicBezTo>
                    <a:pt x="2314" y="18798"/>
                    <a:pt x="2429" y="18876"/>
                    <a:pt x="2557" y="18921"/>
                  </a:cubicBezTo>
                  <a:cubicBezTo>
                    <a:pt x="2837" y="19022"/>
                    <a:pt x="3126" y="19101"/>
                    <a:pt x="3409" y="19197"/>
                  </a:cubicBezTo>
                  <a:cubicBezTo>
                    <a:pt x="3773" y="19321"/>
                    <a:pt x="4145" y="19370"/>
                    <a:pt x="4522" y="19370"/>
                  </a:cubicBezTo>
                  <a:cubicBezTo>
                    <a:pt x="4634" y="19370"/>
                    <a:pt x="4746" y="19365"/>
                    <a:pt x="4859" y="19358"/>
                  </a:cubicBezTo>
                  <a:cubicBezTo>
                    <a:pt x="5439" y="19316"/>
                    <a:pt x="5994" y="19149"/>
                    <a:pt x="6553" y="18999"/>
                  </a:cubicBezTo>
                  <a:cubicBezTo>
                    <a:pt x="6754" y="18945"/>
                    <a:pt x="6929" y="18841"/>
                    <a:pt x="7091" y="18718"/>
                  </a:cubicBezTo>
                  <a:cubicBezTo>
                    <a:pt x="7240" y="18607"/>
                    <a:pt x="7361" y="18474"/>
                    <a:pt x="7363" y="18267"/>
                  </a:cubicBezTo>
                  <a:cubicBezTo>
                    <a:pt x="7366" y="18091"/>
                    <a:pt x="7400" y="17914"/>
                    <a:pt x="7397" y="17740"/>
                  </a:cubicBezTo>
                  <a:cubicBezTo>
                    <a:pt x="7376" y="16889"/>
                    <a:pt x="7381" y="16039"/>
                    <a:pt x="7433" y="15189"/>
                  </a:cubicBezTo>
                  <a:cubicBezTo>
                    <a:pt x="7468" y="14633"/>
                    <a:pt x="7484" y="14076"/>
                    <a:pt x="7501" y="13518"/>
                  </a:cubicBezTo>
                  <a:cubicBezTo>
                    <a:pt x="7502" y="13429"/>
                    <a:pt x="7537" y="13380"/>
                    <a:pt x="7604" y="13339"/>
                  </a:cubicBezTo>
                  <a:cubicBezTo>
                    <a:pt x="7703" y="13279"/>
                    <a:pt x="7813" y="13231"/>
                    <a:pt x="7897" y="13155"/>
                  </a:cubicBezTo>
                  <a:cubicBezTo>
                    <a:pt x="8138" y="12934"/>
                    <a:pt x="8340" y="12682"/>
                    <a:pt x="8517" y="12403"/>
                  </a:cubicBezTo>
                  <a:cubicBezTo>
                    <a:pt x="8805" y="11951"/>
                    <a:pt x="9118" y="11515"/>
                    <a:pt x="9429" y="11075"/>
                  </a:cubicBezTo>
                  <a:cubicBezTo>
                    <a:pt x="9502" y="10970"/>
                    <a:pt x="9595" y="10879"/>
                    <a:pt x="9687" y="10787"/>
                  </a:cubicBezTo>
                  <a:cubicBezTo>
                    <a:pt x="9943" y="10534"/>
                    <a:pt x="10199" y="10279"/>
                    <a:pt x="10464" y="10035"/>
                  </a:cubicBezTo>
                  <a:cubicBezTo>
                    <a:pt x="11061" y="9489"/>
                    <a:pt x="11666" y="8951"/>
                    <a:pt x="12341" y="8499"/>
                  </a:cubicBezTo>
                  <a:cubicBezTo>
                    <a:pt x="12605" y="8320"/>
                    <a:pt x="12854" y="8116"/>
                    <a:pt x="13096" y="7908"/>
                  </a:cubicBezTo>
                  <a:cubicBezTo>
                    <a:pt x="13455" y="7599"/>
                    <a:pt x="13497" y="7114"/>
                    <a:pt x="13183" y="6763"/>
                  </a:cubicBezTo>
                  <a:cubicBezTo>
                    <a:pt x="12913" y="6461"/>
                    <a:pt x="12566" y="6295"/>
                    <a:pt x="12181" y="6295"/>
                  </a:cubicBezTo>
                  <a:cubicBezTo>
                    <a:pt x="12113" y="6295"/>
                    <a:pt x="12043" y="6301"/>
                    <a:pt x="11972" y="6311"/>
                  </a:cubicBezTo>
                  <a:cubicBezTo>
                    <a:pt x="11565" y="6371"/>
                    <a:pt x="11198" y="6554"/>
                    <a:pt x="10920" y="6886"/>
                  </a:cubicBezTo>
                  <a:cubicBezTo>
                    <a:pt x="10662" y="7194"/>
                    <a:pt x="10388" y="7486"/>
                    <a:pt x="10131" y="7794"/>
                  </a:cubicBezTo>
                  <a:cubicBezTo>
                    <a:pt x="9897" y="8073"/>
                    <a:pt x="9606" y="8262"/>
                    <a:pt x="9288" y="8425"/>
                  </a:cubicBezTo>
                  <a:cubicBezTo>
                    <a:pt x="9131" y="8506"/>
                    <a:pt x="8976" y="8558"/>
                    <a:pt x="8819" y="8558"/>
                  </a:cubicBezTo>
                  <a:cubicBezTo>
                    <a:pt x="8706" y="8558"/>
                    <a:pt x="8592" y="8531"/>
                    <a:pt x="8475" y="8469"/>
                  </a:cubicBezTo>
                  <a:cubicBezTo>
                    <a:pt x="8445" y="8453"/>
                    <a:pt x="8410" y="8445"/>
                    <a:pt x="8377" y="8436"/>
                  </a:cubicBezTo>
                  <a:cubicBezTo>
                    <a:pt x="8231" y="8400"/>
                    <a:pt x="8158" y="8304"/>
                    <a:pt x="8108" y="8163"/>
                  </a:cubicBezTo>
                  <a:cubicBezTo>
                    <a:pt x="8000" y="7857"/>
                    <a:pt x="7964" y="7542"/>
                    <a:pt x="7946" y="7222"/>
                  </a:cubicBezTo>
                  <a:cubicBezTo>
                    <a:pt x="7901" y="6406"/>
                    <a:pt x="7814" y="5593"/>
                    <a:pt x="7810" y="4778"/>
                  </a:cubicBezTo>
                  <a:cubicBezTo>
                    <a:pt x="7802" y="3735"/>
                    <a:pt x="7694" y="2713"/>
                    <a:pt x="7384" y="1720"/>
                  </a:cubicBezTo>
                  <a:cubicBezTo>
                    <a:pt x="7150" y="973"/>
                    <a:pt x="6778" y="320"/>
                    <a:pt x="6000" y="1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5" name="Google Shape;955;p55"/>
            <p:cNvGrpSpPr/>
            <p:nvPr/>
          </p:nvGrpSpPr>
          <p:grpSpPr>
            <a:xfrm>
              <a:off x="-116181" y="2678401"/>
              <a:ext cx="824498" cy="1183216"/>
              <a:chOff x="1241375" y="1619025"/>
              <a:chExt cx="337425" cy="484250"/>
            </a:xfrm>
          </p:grpSpPr>
          <p:sp>
            <p:nvSpPr>
              <p:cNvPr id="956" name="Google Shape;956;p55"/>
              <p:cNvSpPr/>
              <p:nvPr/>
            </p:nvSpPr>
            <p:spPr>
              <a:xfrm>
                <a:off x="1307700" y="1766850"/>
                <a:ext cx="88350" cy="147750"/>
              </a:xfrm>
              <a:custGeom>
                <a:avLst/>
                <a:gdLst/>
                <a:ahLst/>
                <a:cxnLst/>
                <a:rect l="l" t="t" r="r" b="b"/>
                <a:pathLst>
                  <a:path w="3534" h="5910" extrusionOk="0">
                    <a:moveTo>
                      <a:pt x="811" y="1"/>
                    </a:moveTo>
                    <a:cubicBezTo>
                      <a:pt x="760" y="1"/>
                      <a:pt x="709" y="4"/>
                      <a:pt x="657" y="11"/>
                    </a:cubicBezTo>
                    <a:cubicBezTo>
                      <a:pt x="338" y="56"/>
                      <a:pt x="113" y="232"/>
                      <a:pt x="0" y="566"/>
                    </a:cubicBezTo>
                    <a:cubicBezTo>
                      <a:pt x="155" y="629"/>
                      <a:pt x="299" y="686"/>
                      <a:pt x="443" y="745"/>
                    </a:cubicBezTo>
                    <a:cubicBezTo>
                      <a:pt x="606" y="811"/>
                      <a:pt x="773" y="868"/>
                      <a:pt x="932" y="945"/>
                    </a:cubicBezTo>
                    <a:cubicBezTo>
                      <a:pt x="1426" y="1182"/>
                      <a:pt x="1798" y="1551"/>
                      <a:pt x="2051" y="2031"/>
                    </a:cubicBezTo>
                    <a:cubicBezTo>
                      <a:pt x="2261" y="2427"/>
                      <a:pt x="2332" y="2862"/>
                      <a:pt x="2336" y="3311"/>
                    </a:cubicBezTo>
                    <a:cubicBezTo>
                      <a:pt x="2341" y="3590"/>
                      <a:pt x="2353" y="3869"/>
                      <a:pt x="2384" y="4145"/>
                    </a:cubicBezTo>
                    <a:cubicBezTo>
                      <a:pt x="2446" y="4664"/>
                      <a:pt x="2498" y="5183"/>
                      <a:pt x="2498" y="5708"/>
                    </a:cubicBezTo>
                    <a:cubicBezTo>
                      <a:pt x="2498" y="5773"/>
                      <a:pt x="2510" y="5839"/>
                      <a:pt x="2516" y="5897"/>
                    </a:cubicBezTo>
                    <a:cubicBezTo>
                      <a:pt x="2568" y="5906"/>
                      <a:pt x="2618" y="5910"/>
                      <a:pt x="2668" y="5910"/>
                    </a:cubicBezTo>
                    <a:cubicBezTo>
                      <a:pt x="2971" y="5910"/>
                      <a:pt x="3231" y="5759"/>
                      <a:pt x="3381" y="5500"/>
                    </a:cubicBezTo>
                    <a:cubicBezTo>
                      <a:pt x="3493" y="5306"/>
                      <a:pt x="3534" y="5096"/>
                      <a:pt x="3528" y="4874"/>
                    </a:cubicBezTo>
                    <a:cubicBezTo>
                      <a:pt x="3523" y="4630"/>
                      <a:pt x="3519" y="4385"/>
                      <a:pt x="3519" y="4140"/>
                    </a:cubicBezTo>
                    <a:cubicBezTo>
                      <a:pt x="3519" y="3465"/>
                      <a:pt x="3466" y="2798"/>
                      <a:pt x="3339" y="2134"/>
                    </a:cubicBezTo>
                    <a:cubicBezTo>
                      <a:pt x="3279" y="1818"/>
                      <a:pt x="3163" y="1534"/>
                      <a:pt x="2937" y="1303"/>
                    </a:cubicBezTo>
                    <a:cubicBezTo>
                      <a:pt x="2779" y="1143"/>
                      <a:pt x="2637" y="966"/>
                      <a:pt x="2459" y="829"/>
                    </a:cubicBezTo>
                    <a:cubicBezTo>
                      <a:pt x="2101" y="550"/>
                      <a:pt x="1804" y="179"/>
                      <a:pt x="1321" y="73"/>
                    </a:cubicBezTo>
                    <a:cubicBezTo>
                      <a:pt x="1150" y="36"/>
                      <a:pt x="981" y="1"/>
                      <a:pt x="811" y="1"/>
                    </a:cubicBezTo>
                    <a:close/>
                  </a:path>
                </a:pathLst>
              </a:custGeom>
              <a:solidFill>
                <a:srgbClr val="EA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55"/>
              <p:cNvSpPr/>
              <p:nvPr/>
            </p:nvSpPr>
            <p:spPr>
              <a:xfrm>
                <a:off x="1244525" y="1622425"/>
                <a:ext cx="331700" cy="476800"/>
              </a:xfrm>
              <a:custGeom>
                <a:avLst/>
                <a:gdLst/>
                <a:ahLst/>
                <a:cxnLst/>
                <a:rect l="l" t="t" r="r" b="b"/>
                <a:pathLst>
                  <a:path w="13268" h="19072" extrusionOk="0">
                    <a:moveTo>
                      <a:pt x="4818" y="14006"/>
                    </a:moveTo>
                    <a:cubicBezTo>
                      <a:pt x="4787" y="14029"/>
                      <a:pt x="4755" y="14041"/>
                      <a:pt x="4723" y="14041"/>
                    </a:cubicBezTo>
                    <a:cubicBezTo>
                      <a:pt x="4690" y="14041"/>
                      <a:pt x="4657" y="14029"/>
                      <a:pt x="4623" y="14006"/>
                    </a:cubicBezTo>
                    <a:close/>
                    <a:moveTo>
                      <a:pt x="5714" y="1"/>
                    </a:moveTo>
                    <a:cubicBezTo>
                      <a:pt x="5388" y="1"/>
                      <a:pt x="5177" y="297"/>
                      <a:pt x="5185" y="666"/>
                    </a:cubicBezTo>
                    <a:cubicBezTo>
                      <a:pt x="5195" y="1170"/>
                      <a:pt x="5248" y="1668"/>
                      <a:pt x="5318" y="2166"/>
                    </a:cubicBezTo>
                    <a:cubicBezTo>
                      <a:pt x="5467" y="3235"/>
                      <a:pt x="5665" y="4298"/>
                      <a:pt x="5680" y="5382"/>
                    </a:cubicBezTo>
                    <a:cubicBezTo>
                      <a:pt x="5680" y="5436"/>
                      <a:pt x="5686" y="5493"/>
                      <a:pt x="5705" y="5542"/>
                    </a:cubicBezTo>
                    <a:cubicBezTo>
                      <a:pt x="5734" y="5616"/>
                      <a:pt x="5767" y="5692"/>
                      <a:pt x="5818" y="5751"/>
                    </a:cubicBezTo>
                    <a:cubicBezTo>
                      <a:pt x="6008" y="5971"/>
                      <a:pt x="6202" y="6192"/>
                      <a:pt x="6407" y="6400"/>
                    </a:cubicBezTo>
                    <a:cubicBezTo>
                      <a:pt x="6820" y="6822"/>
                      <a:pt x="7018" y="7340"/>
                      <a:pt x="7104" y="7910"/>
                    </a:cubicBezTo>
                    <a:cubicBezTo>
                      <a:pt x="7219" y="8681"/>
                      <a:pt x="7200" y="9457"/>
                      <a:pt x="7168" y="10231"/>
                    </a:cubicBezTo>
                    <a:cubicBezTo>
                      <a:pt x="7151" y="10661"/>
                      <a:pt x="6826" y="10938"/>
                      <a:pt x="6410" y="10938"/>
                    </a:cubicBezTo>
                    <a:cubicBezTo>
                      <a:pt x="6357" y="10938"/>
                      <a:pt x="6303" y="10934"/>
                      <a:pt x="6247" y="10924"/>
                    </a:cubicBezTo>
                    <a:cubicBezTo>
                      <a:pt x="6244" y="10924"/>
                      <a:pt x="6240" y="10924"/>
                      <a:pt x="6237" y="10924"/>
                    </a:cubicBezTo>
                    <a:cubicBezTo>
                      <a:pt x="6221" y="10924"/>
                      <a:pt x="6204" y="10929"/>
                      <a:pt x="6193" y="10930"/>
                    </a:cubicBezTo>
                    <a:cubicBezTo>
                      <a:pt x="6182" y="10936"/>
                      <a:pt x="6173" y="10939"/>
                      <a:pt x="6172" y="10944"/>
                    </a:cubicBezTo>
                    <a:cubicBezTo>
                      <a:pt x="6142" y="11020"/>
                      <a:pt x="6115" y="11097"/>
                      <a:pt x="6086" y="11172"/>
                    </a:cubicBezTo>
                    <a:cubicBezTo>
                      <a:pt x="5938" y="11569"/>
                      <a:pt x="5603" y="11820"/>
                      <a:pt x="5191" y="11820"/>
                    </a:cubicBezTo>
                    <a:cubicBezTo>
                      <a:pt x="5046" y="11821"/>
                      <a:pt x="4967" y="11873"/>
                      <a:pt x="4910" y="11999"/>
                    </a:cubicBezTo>
                    <a:cubicBezTo>
                      <a:pt x="4809" y="12229"/>
                      <a:pt x="4584" y="12350"/>
                      <a:pt x="4352" y="12350"/>
                    </a:cubicBezTo>
                    <a:cubicBezTo>
                      <a:pt x="4203" y="12350"/>
                      <a:pt x="4051" y="12300"/>
                      <a:pt x="3926" y="12197"/>
                    </a:cubicBezTo>
                    <a:cubicBezTo>
                      <a:pt x="3672" y="11987"/>
                      <a:pt x="3473" y="11739"/>
                      <a:pt x="3386" y="11422"/>
                    </a:cubicBezTo>
                    <a:cubicBezTo>
                      <a:pt x="3277" y="11037"/>
                      <a:pt x="3184" y="10648"/>
                      <a:pt x="3105" y="10255"/>
                    </a:cubicBezTo>
                    <a:cubicBezTo>
                      <a:pt x="2989" y="9695"/>
                      <a:pt x="2737" y="9191"/>
                      <a:pt x="2485" y="8687"/>
                    </a:cubicBezTo>
                    <a:cubicBezTo>
                      <a:pt x="2470" y="8656"/>
                      <a:pt x="2455" y="8626"/>
                      <a:pt x="2449" y="8614"/>
                    </a:cubicBezTo>
                    <a:cubicBezTo>
                      <a:pt x="2214" y="8680"/>
                      <a:pt x="2035" y="8714"/>
                      <a:pt x="1894" y="8714"/>
                    </a:cubicBezTo>
                    <a:cubicBezTo>
                      <a:pt x="1708" y="8714"/>
                      <a:pt x="1590" y="8654"/>
                      <a:pt x="1501" y="8530"/>
                    </a:cubicBezTo>
                    <a:lnTo>
                      <a:pt x="1501" y="8530"/>
                    </a:lnTo>
                    <a:cubicBezTo>
                      <a:pt x="1636" y="8555"/>
                      <a:pt x="1753" y="8585"/>
                      <a:pt x="1870" y="8597"/>
                    </a:cubicBezTo>
                    <a:cubicBezTo>
                      <a:pt x="1909" y="8601"/>
                      <a:pt x="1948" y="8605"/>
                      <a:pt x="1988" y="8605"/>
                    </a:cubicBezTo>
                    <a:cubicBezTo>
                      <a:pt x="2067" y="8605"/>
                      <a:pt x="2145" y="8586"/>
                      <a:pt x="2211" y="8498"/>
                    </a:cubicBezTo>
                    <a:cubicBezTo>
                      <a:pt x="1854" y="8362"/>
                      <a:pt x="1496" y="8247"/>
                      <a:pt x="1217" y="7994"/>
                    </a:cubicBezTo>
                    <a:cubicBezTo>
                      <a:pt x="1225" y="7976"/>
                      <a:pt x="1232" y="7956"/>
                      <a:pt x="1241" y="7938"/>
                    </a:cubicBezTo>
                    <a:cubicBezTo>
                      <a:pt x="1288" y="7955"/>
                      <a:pt x="1342" y="7962"/>
                      <a:pt x="1382" y="7991"/>
                    </a:cubicBezTo>
                    <a:cubicBezTo>
                      <a:pt x="1642" y="8172"/>
                      <a:pt x="1927" y="8289"/>
                      <a:pt x="2233" y="8372"/>
                    </a:cubicBezTo>
                    <a:cubicBezTo>
                      <a:pt x="2401" y="8419"/>
                      <a:pt x="2539" y="8528"/>
                      <a:pt x="2616" y="8690"/>
                    </a:cubicBezTo>
                    <a:cubicBezTo>
                      <a:pt x="2848" y="9179"/>
                      <a:pt x="3094" y="9667"/>
                      <a:pt x="3195" y="10209"/>
                    </a:cubicBezTo>
                    <a:cubicBezTo>
                      <a:pt x="3240" y="10455"/>
                      <a:pt x="3295" y="10701"/>
                      <a:pt x="3348" y="10947"/>
                    </a:cubicBezTo>
                    <a:cubicBezTo>
                      <a:pt x="3423" y="11296"/>
                      <a:pt x="3548" y="11626"/>
                      <a:pt x="3789" y="11897"/>
                    </a:cubicBezTo>
                    <a:cubicBezTo>
                      <a:pt x="3878" y="11997"/>
                      <a:pt x="3986" y="12089"/>
                      <a:pt x="4101" y="12152"/>
                    </a:cubicBezTo>
                    <a:cubicBezTo>
                      <a:pt x="4183" y="12195"/>
                      <a:pt x="4267" y="12215"/>
                      <a:pt x="4349" y="12215"/>
                    </a:cubicBezTo>
                    <a:cubicBezTo>
                      <a:pt x="4530" y="12215"/>
                      <a:pt x="4697" y="12114"/>
                      <a:pt x="4802" y="11936"/>
                    </a:cubicBezTo>
                    <a:cubicBezTo>
                      <a:pt x="4923" y="11725"/>
                      <a:pt x="4940" y="11500"/>
                      <a:pt x="4920" y="11266"/>
                    </a:cubicBezTo>
                    <a:cubicBezTo>
                      <a:pt x="4883" y="10819"/>
                      <a:pt x="4851" y="10371"/>
                      <a:pt x="4818" y="9923"/>
                    </a:cubicBezTo>
                    <a:cubicBezTo>
                      <a:pt x="4790" y="9538"/>
                      <a:pt x="4778" y="9151"/>
                      <a:pt x="4737" y="8765"/>
                    </a:cubicBezTo>
                    <a:cubicBezTo>
                      <a:pt x="4626" y="7743"/>
                      <a:pt x="4047" y="7082"/>
                      <a:pt x="3115" y="6702"/>
                    </a:cubicBezTo>
                    <a:cubicBezTo>
                      <a:pt x="2895" y="6612"/>
                      <a:pt x="2674" y="6525"/>
                      <a:pt x="2446" y="6457"/>
                    </a:cubicBezTo>
                    <a:cubicBezTo>
                      <a:pt x="2288" y="6409"/>
                      <a:pt x="2121" y="6367"/>
                      <a:pt x="1958" y="6367"/>
                    </a:cubicBezTo>
                    <a:cubicBezTo>
                      <a:pt x="1955" y="6367"/>
                      <a:pt x="1952" y="6367"/>
                      <a:pt x="1950" y="6367"/>
                    </a:cubicBezTo>
                    <a:cubicBezTo>
                      <a:pt x="1528" y="6370"/>
                      <a:pt x="1141" y="6522"/>
                      <a:pt x="763" y="6701"/>
                    </a:cubicBezTo>
                    <a:cubicBezTo>
                      <a:pt x="520" y="6815"/>
                      <a:pt x="353" y="6987"/>
                      <a:pt x="280" y="7245"/>
                    </a:cubicBezTo>
                    <a:cubicBezTo>
                      <a:pt x="220" y="7454"/>
                      <a:pt x="167" y="7665"/>
                      <a:pt x="112" y="7875"/>
                    </a:cubicBezTo>
                    <a:cubicBezTo>
                      <a:pt x="11" y="8256"/>
                      <a:pt x="1" y="8641"/>
                      <a:pt x="95" y="9023"/>
                    </a:cubicBezTo>
                    <a:cubicBezTo>
                      <a:pt x="209" y="9478"/>
                      <a:pt x="331" y="9932"/>
                      <a:pt x="449" y="10384"/>
                    </a:cubicBezTo>
                    <a:cubicBezTo>
                      <a:pt x="590" y="10918"/>
                      <a:pt x="740" y="11449"/>
                      <a:pt x="1012" y="11933"/>
                    </a:cubicBezTo>
                    <a:cubicBezTo>
                      <a:pt x="1144" y="12168"/>
                      <a:pt x="1277" y="12414"/>
                      <a:pt x="1459" y="12608"/>
                    </a:cubicBezTo>
                    <a:cubicBezTo>
                      <a:pt x="1686" y="12849"/>
                      <a:pt x="1954" y="13055"/>
                      <a:pt x="2221" y="13254"/>
                    </a:cubicBezTo>
                    <a:cubicBezTo>
                      <a:pt x="2620" y="13551"/>
                      <a:pt x="3048" y="13802"/>
                      <a:pt x="3555" y="13879"/>
                    </a:cubicBezTo>
                    <a:cubicBezTo>
                      <a:pt x="3590" y="13883"/>
                      <a:pt x="3620" y="13909"/>
                      <a:pt x="3669" y="13934"/>
                    </a:cubicBezTo>
                    <a:cubicBezTo>
                      <a:pt x="3609" y="13972"/>
                      <a:pt x="3552" y="13985"/>
                      <a:pt x="3498" y="13985"/>
                    </a:cubicBezTo>
                    <a:cubicBezTo>
                      <a:pt x="3414" y="13985"/>
                      <a:pt x="3336" y="13952"/>
                      <a:pt x="3261" y="13927"/>
                    </a:cubicBezTo>
                    <a:cubicBezTo>
                      <a:pt x="2911" y="13811"/>
                      <a:pt x="2584" y="13648"/>
                      <a:pt x="2277" y="13442"/>
                    </a:cubicBezTo>
                    <a:cubicBezTo>
                      <a:pt x="2197" y="13388"/>
                      <a:pt x="2104" y="13353"/>
                      <a:pt x="1981" y="13292"/>
                    </a:cubicBezTo>
                    <a:cubicBezTo>
                      <a:pt x="1981" y="13688"/>
                      <a:pt x="1980" y="14042"/>
                      <a:pt x="1981" y="14395"/>
                    </a:cubicBezTo>
                    <a:cubicBezTo>
                      <a:pt x="1981" y="15646"/>
                      <a:pt x="1986" y="16897"/>
                      <a:pt x="1981" y="18149"/>
                    </a:cubicBezTo>
                    <a:cubicBezTo>
                      <a:pt x="1981" y="18321"/>
                      <a:pt x="2044" y="18417"/>
                      <a:pt x="2194" y="18500"/>
                    </a:cubicBezTo>
                    <a:cubicBezTo>
                      <a:pt x="2551" y="18696"/>
                      <a:pt x="2940" y="18788"/>
                      <a:pt x="3322" y="18905"/>
                    </a:cubicBezTo>
                    <a:cubicBezTo>
                      <a:pt x="3680" y="19016"/>
                      <a:pt x="4040" y="19071"/>
                      <a:pt x="4402" y="19071"/>
                    </a:cubicBezTo>
                    <a:cubicBezTo>
                      <a:pt x="4606" y="19071"/>
                      <a:pt x="4811" y="19054"/>
                      <a:pt x="5016" y="19019"/>
                    </a:cubicBezTo>
                    <a:cubicBezTo>
                      <a:pt x="5390" y="18955"/>
                      <a:pt x="5759" y="18856"/>
                      <a:pt x="6130" y="18773"/>
                    </a:cubicBezTo>
                    <a:cubicBezTo>
                      <a:pt x="6385" y="18716"/>
                      <a:pt x="6622" y="18623"/>
                      <a:pt x="6838" y="18470"/>
                    </a:cubicBezTo>
                    <a:cubicBezTo>
                      <a:pt x="6985" y="18365"/>
                      <a:pt x="7083" y="18234"/>
                      <a:pt x="7093" y="18051"/>
                    </a:cubicBezTo>
                    <a:cubicBezTo>
                      <a:pt x="7107" y="17801"/>
                      <a:pt x="7132" y="17549"/>
                      <a:pt x="7119" y="17300"/>
                    </a:cubicBezTo>
                    <a:cubicBezTo>
                      <a:pt x="7075" y="16570"/>
                      <a:pt x="7122" y="15844"/>
                      <a:pt x="7156" y="15118"/>
                    </a:cubicBezTo>
                    <a:cubicBezTo>
                      <a:pt x="7174" y="14731"/>
                      <a:pt x="7212" y="14345"/>
                      <a:pt x="7234" y="13958"/>
                    </a:cubicBezTo>
                    <a:cubicBezTo>
                      <a:pt x="7243" y="13786"/>
                      <a:pt x="7236" y="13612"/>
                      <a:pt x="7236" y="13412"/>
                    </a:cubicBezTo>
                    <a:lnTo>
                      <a:pt x="7236" y="13412"/>
                    </a:lnTo>
                    <a:cubicBezTo>
                      <a:pt x="7080" y="13503"/>
                      <a:pt x="6957" y="13583"/>
                      <a:pt x="6826" y="13652"/>
                    </a:cubicBezTo>
                    <a:cubicBezTo>
                      <a:pt x="6688" y="13724"/>
                      <a:pt x="6544" y="13789"/>
                      <a:pt x="6400" y="13847"/>
                    </a:cubicBezTo>
                    <a:cubicBezTo>
                      <a:pt x="6262" y="13904"/>
                      <a:pt x="6121" y="13955"/>
                      <a:pt x="5978" y="13999"/>
                    </a:cubicBezTo>
                    <a:cubicBezTo>
                      <a:pt x="5850" y="14040"/>
                      <a:pt x="5726" y="14099"/>
                      <a:pt x="5589" y="14099"/>
                    </a:cubicBezTo>
                    <a:cubicBezTo>
                      <a:pt x="5576" y="14099"/>
                      <a:pt x="5563" y="14099"/>
                      <a:pt x="5549" y="14098"/>
                    </a:cubicBezTo>
                    <a:cubicBezTo>
                      <a:pt x="5578" y="14072"/>
                      <a:pt x="5606" y="14057"/>
                      <a:pt x="5638" y="14047"/>
                    </a:cubicBezTo>
                    <a:cubicBezTo>
                      <a:pt x="6325" y="13831"/>
                      <a:pt x="6969" y="13532"/>
                      <a:pt x="7510" y="13043"/>
                    </a:cubicBezTo>
                    <a:cubicBezTo>
                      <a:pt x="7555" y="13002"/>
                      <a:pt x="7605" y="12966"/>
                      <a:pt x="7656" y="12930"/>
                    </a:cubicBezTo>
                    <a:cubicBezTo>
                      <a:pt x="7932" y="12734"/>
                      <a:pt x="8139" y="12477"/>
                      <a:pt x="8307" y="12185"/>
                    </a:cubicBezTo>
                    <a:cubicBezTo>
                      <a:pt x="8582" y="11706"/>
                      <a:pt x="8901" y="11257"/>
                      <a:pt x="9251" y="10830"/>
                    </a:cubicBezTo>
                    <a:cubicBezTo>
                      <a:pt x="9635" y="10359"/>
                      <a:pt x="10094" y="9964"/>
                      <a:pt x="10552" y="9566"/>
                    </a:cubicBezTo>
                    <a:cubicBezTo>
                      <a:pt x="11068" y="9115"/>
                      <a:pt x="11563" y="8638"/>
                      <a:pt x="12147" y="8267"/>
                    </a:cubicBezTo>
                    <a:cubicBezTo>
                      <a:pt x="12405" y="8105"/>
                      <a:pt x="12640" y="7905"/>
                      <a:pt x="12868" y="7701"/>
                    </a:cubicBezTo>
                    <a:cubicBezTo>
                      <a:pt x="13267" y="7343"/>
                      <a:pt x="13248" y="6905"/>
                      <a:pt x="12820" y="6576"/>
                    </a:cubicBezTo>
                    <a:cubicBezTo>
                      <a:pt x="12550" y="6370"/>
                      <a:pt x="12267" y="6274"/>
                      <a:pt x="11988" y="6274"/>
                    </a:cubicBezTo>
                    <a:cubicBezTo>
                      <a:pt x="11612" y="6274"/>
                      <a:pt x="11244" y="6448"/>
                      <a:pt x="10925" y="6761"/>
                    </a:cubicBezTo>
                    <a:cubicBezTo>
                      <a:pt x="10601" y="7079"/>
                      <a:pt x="10324" y="7445"/>
                      <a:pt x="10029" y="7793"/>
                    </a:cubicBezTo>
                    <a:cubicBezTo>
                      <a:pt x="9882" y="7965"/>
                      <a:pt x="9717" y="8112"/>
                      <a:pt x="9512" y="8214"/>
                    </a:cubicBezTo>
                    <a:cubicBezTo>
                      <a:pt x="9407" y="8267"/>
                      <a:pt x="9311" y="8339"/>
                      <a:pt x="9212" y="8402"/>
                    </a:cubicBezTo>
                    <a:cubicBezTo>
                      <a:pt x="9216" y="8414"/>
                      <a:pt x="9222" y="8426"/>
                      <a:pt x="9228" y="8438"/>
                    </a:cubicBezTo>
                    <a:cubicBezTo>
                      <a:pt x="9413" y="8411"/>
                      <a:pt x="9597" y="8386"/>
                      <a:pt x="9807" y="8356"/>
                    </a:cubicBezTo>
                    <a:lnTo>
                      <a:pt x="9807" y="8356"/>
                    </a:lnTo>
                    <a:cubicBezTo>
                      <a:pt x="9774" y="8396"/>
                      <a:pt x="9764" y="8420"/>
                      <a:pt x="9749" y="8425"/>
                    </a:cubicBezTo>
                    <a:cubicBezTo>
                      <a:pt x="9495" y="8489"/>
                      <a:pt x="9242" y="8566"/>
                      <a:pt x="8980" y="8566"/>
                    </a:cubicBezTo>
                    <a:cubicBezTo>
                      <a:pt x="8936" y="8566"/>
                      <a:pt x="8893" y="8564"/>
                      <a:pt x="8849" y="8560"/>
                    </a:cubicBezTo>
                    <a:cubicBezTo>
                      <a:pt x="8688" y="8542"/>
                      <a:pt x="8532" y="8488"/>
                      <a:pt x="8374" y="8453"/>
                    </a:cubicBezTo>
                    <a:cubicBezTo>
                      <a:pt x="8311" y="8441"/>
                      <a:pt x="8245" y="8438"/>
                      <a:pt x="8154" y="8428"/>
                    </a:cubicBezTo>
                    <a:lnTo>
                      <a:pt x="8154" y="8428"/>
                    </a:lnTo>
                    <a:cubicBezTo>
                      <a:pt x="8203" y="8548"/>
                      <a:pt x="8239" y="8636"/>
                      <a:pt x="8275" y="8726"/>
                    </a:cubicBezTo>
                    <a:cubicBezTo>
                      <a:pt x="8182" y="8663"/>
                      <a:pt x="8107" y="8588"/>
                      <a:pt x="8070" y="8500"/>
                    </a:cubicBezTo>
                    <a:cubicBezTo>
                      <a:pt x="7968" y="8255"/>
                      <a:pt x="7860" y="8010"/>
                      <a:pt x="7798" y="7755"/>
                    </a:cubicBezTo>
                    <a:cubicBezTo>
                      <a:pt x="7651" y="7139"/>
                      <a:pt x="7641" y="6502"/>
                      <a:pt x="7600" y="5872"/>
                    </a:cubicBezTo>
                    <a:cubicBezTo>
                      <a:pt x="7566" y="5331"/>
                      <a:pt x="7573" y="4786"/>
                      <a:pt x="7543" y="4243"/>
                    </a:cubicBezTo>
                    <a:cubicBezTo>
                      <a:pt x="7516" y="3761"/>
                      <a:pt x="7489" y="3278"/>
                      <a:pt x="7416" y="2802"/>
                    </a:cubicBezTo>
                    <a:cubicBezTo>
                      <a:pt x="7347" y="2363"/>
                      <a:pt x="7248" y="1920"/>
                      <a:pt x="7102" y="1500"/>
                    </a:cubicBezTo>
                    <a:cubicBezTo>
                      <a:pt x="6960" y="1090"/>
                      <a:pt x="6737" y="708"/>
                      <a:pt x="6439" y="385"/>
                    </a:cubicBezTo>
                    <a:cubicBezTo>
                      <a:pt x="6343" y="282"/>
                      <a:pt x="6223" y="198"/>
                      <a:pt x="6101" y="124"/>
                    </a:cubicBezTo>
                    <a:cubicBezTo>
                      <a:pt x="5961" y="39"/>
                      <a:pt x="5830" y="1"/>
                      <a:pt x="5714" y="1"/>
                    </a:cubicBezTo>
                    <a:close/>
                  </a:path>
                </a:pathLst>
              </a:custGeom>
              <a:solidFill>
                <a:srgbClr val="EA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55"/>
              <p:cNvSpPr/>
              <p:nvPr/>
            </p:nvSpPr>
            <p:spPr>
              <a:xfrm>
                <a:off x="1344575" y="1753575"/>
                <a:ext cx="78125" cy="139225"/>
              </a:xfrm>
              <a:custGeom>
                <a:avLst/>
                <a:gdLst/>
                <a:ahLst/>
                <a:cxnLst/>
                <a:rect l="l" t="t" r="r" b="b"/>
                <a:pathLst>
                  <a:path w="3125" h="5569" extrusionOk="0">
                    <a:moveTo>
                      <a:pt x="841" y="0"/>
                    </a:moveTo>
                    <a:cubicBezTo>
                      <a:pt x="779" y="0"/>
                      <a:pt x="716" y="15"/>
                      <a:pt x="653" y="46"/>
                    </a:cubicBezTo>
                    <a:cubicBezTo>
                      <a:pt x="524" y="107"/>
                      <a:pt x="390" y="160"/>
                      <a:pt x="266" y="227"/>
                    </a:cubicBezTo>
                    <a:cubicBezTo>
                      <a:pt x="195" y="265"/>
                      <a:pt x="126" y="316"/>
                      <a:pt x="72" y="376"/>
                    </a:cubicBezTo>
                    <a:cubicBezTo>
                      <a:pt x="0" y="455"/>
                      <a:pt x="20" y="515"/>
                      <a:pt x="114" y="568"/>
                    </a:cubicBezTo>
                    <a:cubicBezTo>
                      <a:pt x="186" y="605"/>
                      <a:pt x="260" y="640"/>
                      <a:pt x="326" y="686"/>
                    </a:cubicBezTo>
                    <a:cubicBezTo>
                      <a:pt x="767" y="997"/>
                      <a:pt x="1178" y="1339"/>
                      <a:pt x="1540" y="1741"/>
                    </a:cubicBezTo>
                    <a:cubicBezTo>
                      <a:pt x="1717" y="1939"/>
                      <a:pt x="1844" y="2155"/>
                      <a:pt x="1907" y="2412"/>
                    </a:cubicBezTo>
                    <a:cubicBezTo>
                      <a:pt x="2023" y="2890"/>
                      <a:pt x="2078" y="3377"/>
                      <a:pt x="2108" y="3864"/>
                    </a:cubicBezTo>
                    <a:cubicBezTo>
                      <a:pt x="2140" y="4359"/>
                      <a:pt x="2149" y="4855"/>
                      <a:pt x="2165" y="5351"/>
                    </a:cubicBezTo>
                    <a:cubicBezTo>
                      <a:pt x="2171" y="5512"/>
                      <a:pt x="2191" y="5536"/>
                      <a:pt x="2350" y="5561"/>
                    </a:cubicBezTo>
                    <a:cubicBezTo>
                      <a:pt x="2382" y="5566"/>
                      <a:pt x="2414" y="5569"/>
                      <a:pt x="2446" y="5569"/>
                    </a:cubicBezTo>
                    <a:cubicBezTo>
                      <a:pt x="2717" y="5569"/>
                      <a:pt x="2957" y="5383"/>
                      <a:pt x="3019" y="5102"/>
                    </a:cubicBezTo>
                    <a:cubicBezTo>
                      <a:pt x="3102" y="4734"/>
                      <a:pt x="3111" y="4362"/>
                      <a:pt x="3124" y="3984"/>
                    </a:cubicBezTo>
                    <a:cubicBezTo>
                      <a:pt x="3075" y="3498"/>
                      <a:pt x="3039" y="3012"/>
                      <a:pt x="2973" y="2529"/>
                    </a:cubicBezTo>
                    <a:cubicBezTo>
                      <a:pt x="2931" y="2218"/>
                      <a:pt x="2841" y="1915"/>
                      <a:pt x="2651" y="1656"/>
                    </a:cubicBezTo>
                    <a:cubicBezTo>
                      <a:pt x="2249" y="1103"/>
                      <a:pt x="1783" y="611"/>
                      <a:pt x="1255" y="178"/>
                    </a:cubicBezTo>
                    <a:cubicBezTo>
                      <a:pt x="1187" y="122"/>
                      <a:pt x="1105" y="85"/>
                      <a:pt x="1026" y="46"/>
                    </a:cubicBezTo>
                    <a:cubicBezTo>
                      <a:pt x="965" y="15"/>
                      <a:pt x="903" y="0"/>
                      <a:pt x="841" y="0"/>
                    </a:cubicBezTo>
                    <a:close/>
                  </a:path>
                </a:pathLst>
              </a:custGeom>
              <a:solidFill>
                <a:srgbClr val="EA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55"/>
              <p:cNvSpPr/>
              <p:nvPr/>
            </p:nvSpPr>
            <p:spPr>
              <a:xfrm>
                <a:off x="1241375" y="1619025"/>
                <a:ext cx="337425" cy="484250"/>
              </a:xfrm>
              <a:custGeom>
                <a:avLst/>
                <a:gdLst/>
                <a:ahLst/>
                <a:cxnLst/>
                <a:rect l="l" t="t" r="r" b="b"/>
                <a:pathLst>
                  <a:path w="13497" h="19370" extrusionOk="0">
                    <a:moveTo>
                      <a:pt x="4970" y="5382"/>
                    </a:moveTo>
                    <a:cubicBezTo>
                      <a:pt x="5032" y="5382"/>
                      <a:pt x="5093" y="5397"/>
                      <a:pt x="5154" y="5426"/>
                    </a:cubicBezTo>
                    <a:cubicBezTo>
                      <a:pt x="5233" y="5467"/>
                      <a:pt x="5315" y="5504"/>
                      <a:pt x="5383" y="5560"/>
                    </a:cubicBezTo>
                    <a:cubicBezTo>
                      <a:pt x="5911" y="5992"/>
                      <a:pt x="6377" y="6485"/>
                      <a:pt x="6779" y="7038"/>
                    </a:cubicBezTo>
                    <a:cubicBezTo>
                      <a:pt x="6969" y="7297"/>
                      <a:pt x="7059" y="7600"/>
                      <a:pt x="7101" y="7911"/>
                    </a:cubicBezTo>
                    <a:cubicBezTo>
                      <a:pt x="7165" y="8392"/>
                      <a:pt x="7203" y="8880"/>
                      <a:pt x="7252" y="9366"/>
                    </a:cubicBezTo>
                    <a:cubicBezTo>
                      <a:pt x="7239" y="9743"/>
                      <a:pt x="7230" y="10116"/>
                      <a:pt x="7147" y="10484"/>
                    </a:cubicBezTo>
                    <a:cubicBezTo>
                      <a:pt x="7085" y="10765"/>
                      <a:pt x="6845" y="10951"/>
                      <a:pt x="6574" y="10951"/>
                    </a:cubicBezTo>
                    <a:cubicBezTo>
                      <a:pt x="6542" y="10951"/>
                      <a:pt x="6510" y="10948"/>
                      <a:pt x="6478" y="10943"/>
                    </a:cubicBezTo>
                    <a:cubicBezTo>
                      <a:pt x="6319" y="10918"/>
                      <a:pt x="6299" y="10892"/>
                      <a:pt x="6293" y="10733"/>
                    </a:cubicBezTo>
                    <a:cubicBezTo>
                      <a:pt x="6277" y="10237"/>
                      <a:pt x="6268" y="9741"/>
                      <a:pt x="6236" y="9246"/>
                    </a:cubicBezTo>
                    <a:cubicBezTo>
                      <a:pt x="6206" y="8759"/>
                      <a:pt x="6151" y="8272"/>
                      <a:pt x="6035" y="7794"/>
                    </a:cubicBezTo>
                    <a:cubicBezTo>
                      <a:pt x="5972" y="7537"/>
                      <a:pt x="5845" y="7320"/>
                      <a:pt x="5668" y="7123"/>
                    </a:cubicBezTo>
                    <a:cubicBezTo>
                      <a:pt x="5306" y="6721"/>
                      <a:pt x="4895" y="6379"/>
                      <a:pt x="4454" y="6068"/>
                    </a:cubicBezTo>
                    <a:cubicBezTo>
                      <a:pt x="4388" y="6022"/>
                      <a:pt x="4314" y="5987"/>
                      <a:pt x="4242" y="5948"/>
                    </a:cubicBezTo>
                    <a:cubicBezTo>
                      <a:pt x="4148" y="5897"/>
                      <a:pt x="4128" y="5837"/>
                      <a:pt x="4202" y="5756"/>
                    </a:cubicBezTo>
                    <a:cubicBezTo>
                      <a:pt x="4254" y="5698"/>
                      <a:pt x="4323" y="5647"/>
                      <a:pt x="4394" y="5609"/>
                    </a:cubicBezTo>
                    <a:cubicBezTo>
                      <a:pt x="4518" y="5542"/>
                      <a:pt x="4652" y="5489"/>
                      <a:pt x="4781" y="5428"/>
                    </a:cubicBezTo>
                    <a:cubicBezTo>
                      <a:pt x="4844" y="5397"/>
                      <a:pt x="4907" y="5382"/>
                      <a:pt x="4970" y="5382"/>
                    </a:cubicBezTo>
                    <a:close/>
                    <a:moveTo>
                      <a:pt x="3464" y="5914"/>
                    </a:moveTo>
                    <a:cubicBezTo>
                      <a:pt x="3634" y="5914"/>
                      <a:pt x="3803" y="5949"/>
                      <a:pt x="3975" y="5986"/>
                    </a:cubicBezTo>
                    <a:cubicBezTo>
                      <a:pt x="4457" y="6092"/>
                      <a:pt x="4754" y="6463"/>
                      <a:pt x="5112" y="6742"/>
                    </a:cubicBezTo>
                    <a:cubicBezTo>
                      <a:pt x="5290" y="6879"/>
                      <a:pt x="5432" y="7056"/>
                      <a:pt x="5590" y="7216"/>
                    </a:cubicBezTo>
                    <a:cubicBezTo>
                      <a:pt x="5816" y="7447"/>
                      <a:pt x="5932" y="7731"/>
                      <a:pt x="5992" y="8046"/>
                    </a:cubicBezTo>
                    <a:cubicBezTo>
                      <a:pt x="6119" y="8711"/>
                      <a:pt x="6172" y="9378"/>
                      <a:pt x="6172" y="10052"/>
                    </a:cubicBezTo>
                    <a:cubicBezTo>
                      <a:pt x="6172" y="10297"/>
                      <a:pt x="6176" y="10543"/>
                      <a:pt x="6181" y="10787"/>
                    </a:cubicBezTo>
                    <a:cubicBezTo>
                      <a:pt x="6187" y="11009"/>
                      <a:pt x="6148" y="11219"/>
                      <a:pt x="6035" y="11413"/>
                    </a:cubicBezTo>
                    <a:cubicBezTo>
                      <a:pt x="5884" y="11672"/>
                      <a:pt x="5624" y="11823"/>
                      <a:pt x="5321" y="11823"/>
                    </a:cubicBezTo>
                    <a:cubicBezTo>
                      <a:pt x="5271" y="11823"/>
                      <a:pt x="5221" y="11819"/>
                      <a:pt x="5169" y="11810"/>
                    </a:cubicBezTo>
                    <a:cubicBezTo>
                      <a:pt x="5163" y="11752"/>
                      <a:pt x="5151" y="11686"/>
                      <a:pt x="5151" y="11621"/>
                    </a:cubicBezTo>
                    <a:cubicBezTo>
                      <a:pt x="5153" y="11096"/>
                      <a:pt x="5099" y="10577"/>
                      <a:pt x="5037" y="10058"/>
                    </a:cubicBezTo>
                    <a:cubicBezTo>
                      <a:pt x="5006" y="9782"/>
                      <a:pt x="4994" y="9501"/>
                      <a:pt x="4989" y="9224"/>
                    </a:cubicBezTo>
                    <a:cubicBezTo>
                      <a:pt x="4985" y="8775"/>
                      <a:pt x="4914" y="8340"/>
                      <a:pt x="4704" y="7942"/>
                    </a:cubicBezTo>
                    <a:cubicBezTo>
                      <a:pt x="4451" y="7462"/>
                      <a:pt x="4079" y="7095"/>
                      <a:pt x="3585" y="6858"/>
                    </a:cubicBezTo>
                    <a:cubicBezTo>
                      <a:pt x="3427" y="6781"/>
                      <a:pt x="3259" y="6723"/>
                      <a:pt x="3096" y="6656"/>
                    </a:cubicBezTo>
                    <a:cubicBezTo>
                      <a:pt x="2952" y="6599"/>
                      <a:pt x="2808" y="6541"/>
                      <a:pt x="2653" y="6479"/>
                    </a:cubicBezTo>
                    <a:cubicBezTo>
                      <a:pt x="2766" y="6145"/>
                      <a:pt x="2991" y="5969"/>
                      <a:pt x="3310" y="5924"/>
                    </a:cubicBezTo>
                    <a:cubicBezTo>
                      <a:pt x="3362" y="5917"/>
                      <a:pt x="3413" y="5914"/>
                      <a:pt x="3464" y="5914"/>
                    </a:cubicBezTo>
                    <a:close/>
                    <a:moveTo>
                      <a:pt x="5839" y="137"/>
                    </a:moveTo>
                    <a:cubicBezTo>
                      <a:pt x="5955" y="137"/>
                      <a:pt x="6086" y="174"/>
                      <a:pt x="6227" y="260"/>
                    </a:cubicBezTo>
                    <a:cubicBezTo>
                      <a:pt x="6349" y="332"/>
                      <a:pt x="6469" y="418"/>
                      <a:pt x="6565" y="520"/>
                    </a:cubicBezTo>
                    <a:cubicBezTo>
                      <a:pt x="6863" y="842"/>
                      <a:pt x="7086" y="1226"/>
                      <a:pt x="7228" y="1635"/>
                    </a:cubicBezTo>
                    <a:cubicBezTo>
                      <a:pt x="7374" y="2056"/>
                      <a:pt x="7473" y="2497"/>
                      <a:pt x="7542" y="2938"/>
                    </a:cubicBezTo>
                    <a:cubicBezTo>
                      <a:pt x="7615" y="3414"/>
                      <a:pt x="7642" y="3897"/>
                      <a:pt x="7669" y="4379"/>
                    </a:cubicBezTo>
                    <a:cubicBezTo>
                      <a:pt x="7699" y="4920"/>
                      <a:pt x="7692" y="5467"/>
                      <a:pt x="7726" y="6008"/>
                    </a:cubicBezTo>
                    <a:cubicBezTo>
                      <a:pt x="7767" y="6638"/>
                      <a:pt x="7777" y="7275"/>
                      <a:pt x="7924" y="7890"/>
                    </a:cubicBezTo>
                    <a:cubicBezTo>
                      <a:pt x="7986" y="8145"/>
                      <a:pt x="8094" y="8389"/>
                      <a:pt x="8196" y="8634"/>
                    </a:cubicBezTo>
                    <a:cubicBezTo>
                      <a:pt x="8233" y="8724"/>
                      <a:pt x="8308" y="8799"/>
                      <a:pt x="8401" y="8862"/>
                    </a:cubicBezTo>
                    <a:cubicBezTo>
                      <a:pt x="8365" y="8772"/>
                      <a:pt x="8329" y="8682"/>
                      <a:pt x="8280" y="8564"/>
                    </a:cubicBezTo>
                    <a:lnTo>
                      <a:pt x="8280" y="8564"/>
                    </a:lnTo>
                    <a:cubicBezTo>
                      <a:pt x="8371" y="8574"/>
                      <a:pt x="8437" y="8576"/>
                      <a:pt x="8500" y="8589"/>
                    </a:cubicBezTo>
                    <a:cubicBezTo>
                      <a:pt x="8658" y="8624"/>
                      <a:pt x="8814" y="8678"/>
                      <a:pt x="8975" y="8696"/>
                    </a:cubicBezTo>
                    <a:cubicBezTo>
                      <a:pt x="9019" y="8700"/>
                      <a:pt x="9062" y="8702"/>
                      <a:pt x="9106" y="8702"/>
                    </a:cubicBezTo>
                    <a:cubicBezTo>
                      <a:pt x="9368" y="8702"/>
                      <a:pt x="9621" y="8625"/>
                      <a:pt x="9875" y="8559"/>
                    </a:cubicBezTo>
                    <a:cubicBezTo>
                      <a:pt x="9890" y="8556"/>
                      <a:pt x="9900" y="8531"/>
                      <a:pt x="9933" y="8492"/>
                    </a:cubicBezTo>
                    <a:lnTo>
                      <a:pt x="9933" y="8492"/>
                    </a:lnTo>
                    <a:cubicBezTo>
                      <a:pt x="9723" y="8522"/>
                      <a:pt x="9539" y="8547"/>
                      <a:pt x="9354" y="8574"/>
                    </a:cubicBezTo>
                    <a:cubicBezTo>
                      <a:pt x="9348" y="8562"/>
                      <a:pt x="9342" y="8550"/>
                      <a:pt x="9338" y="8538"/>
                    </a:cubicBezTo>
                    <a:cubicBezTo>
                      <a:pt x="9437" y="8475"/>
                      <a:pt x="9533" y="8403"/>
                      <a:pt x="9638" y="8350"/>
                    </a:cubicBezTo>
                    <a:cubicBezTo>
                      <a:pt x="9843" y="8248"/>
                      <a:pt x="10008" y="8101"/>
                      <a:pt x="10155" y="7929"/>
                    </a:cubicBezTo>
                    <a:cubicBezTo>
                      <a:pt x="10450" y="7581"/>
                      <a:pt x="10726" y="7213"/>
                      <a:pt x="11050" y="6897"/>
                    </a:cubicBezTo>
                    <a:cubicBezTo>
                      <a:pt x="11369" y="6584"/>
                      <a:pt x="11738" y="6410"/>
                      <a:pt x="12114" y="6410"/>
                    </a:cubicBezTo>
                    <a:cubicBezTo>
                      <a:pt x="12394" y="6410"/>
                      <a:pt x="12677" y="6506"/>
                      <a:pt x="12946" y="6712"/>
                    </a:cubicBezTo>
                    <a:cubicBezTo>
                      <a:pt x="13375" y="7039"/>
                      <a:pt x="13393" y="7477"/>
                      <a:pt x="12994" y="7837"/>
                    </a:cubicBezTo>
                    <a:cubicBezTo>
                      <a:pt x="12766" y="8041"/>
                      <a:pt x="12529" y="8241"/>
                      <a:pt x="12273" y="8403"/>
                    </a:cubicBezTo>
                    <a:cubicBezTo>
                      <a:pt x="11689" y="8774"/>
                      <a:pt x="11194" y="9251"/>
                      <a:pt x="10678" y="9701"/>
                    </a:cubicBezTo>
                    <a:cubicBezTo>
                      <a:pt x="10220" y="10098"/>
                      <a:pt x="9762" y="10495"/>
                      <a:pt x="9377" y="10966"/>
                    </a:cubicBezTo>
                    <a:cubicBezTo>
                      <a:pt x="9027" y="11392"/>
                      <a:pt x="8708" y="11840"/>
                      <a:pt x="8433" y="12319"/>
                    </a:cubicBezTo>
                    <a:cubicBezTo>
                      <a:pt x="8265" y="12613"/>
                      <a:pt x="8059" y="12870"/>
                      <a:pt x="7782" y="13066"/>
                    </a:cubicBezTo>
                    <a:cubicBezTo>
                      <a:pt x="7732" y="13102"/>
                      <a:pt x="7681" y="13138"/>
                      <a:pt x="7636" y="13179"/>
                    </a:cubicBezTo>
                    <a:cubicBezTo>
                      <a:pt x="7095" y="13668"/>
                      <a:pt x="6451" y="13965"/>
                      <a:pt x="5765" y="14183"/>
                    </a:cubicBezTo>
                    <a:cubicBezTo>
                      <a:pt x="5732" y="14193"/>
                      <a:pt x="5704" y="14208"/>
                      <a:pt x="5675" y="14234"/>
                    </a:cubicBezTo>
                    <a:cubicBezTo>
                      <a:pt x="5688" y="14235"/>
                      <a:pt x="5702" y="14235"/>
                      <a:pt x="5715" y="14235"/>
                    </a:cubicBezTo>
                    <a:cubicBezTo>
                      <a:pt x="5852" y="14235"/>
                      <a:pt x="5977" y="14174"/>
                      <a:pt x="6104" y="14135"/>
                    </a:cubicBezTo>
                    <a:cubicBezTo>
                      <a:pt x="6247" y="14090"/>
                      <a:pt x="6388" y="14040"/>
                      <a:pt x="6526" y="13983"/>
                    </a:cubicBezTo>
                    <a:cubicBezTo>
                      <a:pt x="6670" y="13925"/>
                      <a:pt x="6814" y="13860"/>
                      <a:pt x="6952" y="13787"/>
                    </a:cubicBezTo>
                    <a:cubicBezTo>
                      <a:pt x="7083" y="13719"/>
                      <a:pt x="7207" y="13639"/>
                      <a:pt x="7362" y="13548"/>
                    </a:cubicBezTo>
                    <a:lnTo>
                      <a:pt x="7362" y="13548"/>
                    </a:lnTo>
                    <a:cubicBezTo>
                      <a:pt x="7362" y="13748"/>
                      <a:pt x="7369" y="13920"/>
                      <a:pt x="7360" y="14094"/>
                    </a:cubicBezTo>
                    <a:cubicBezTo>
                      <a:pt x="7338" y="14481"/>
                      <a:pt x="7300" y="14867"/>
                      <a:pt x="7282" y="15254"/>
                    </a:cubicBezTo>
                    <a:cubicBezTo>
                      <a:pt x="7248" y="15980"/>
                      <a:pt x="7201" y="16706"/>
                      <a:pt x="7245" y="17436"/>
                    </a:cubicBezTo>
                    <a:cubicBezTo>
                      <a:pt x="7258" y="17685"/>
                      <a:pt x="7233" y="17937"/>
                      <a:pt x="7219" y="18187"/>
                    </a:cubicBezTo>
                    <a:cubicBezTo>
                      <a:pt x="7209" y="18369"/>
                      <a:pt x="7111" y="18501"/>
                      <a:pt x="6964" y="18606"/>
                    </a:cubicBezTo>
                    <a:cubicBezTo>
                      <a:pt x="6748" y="18759"/>
                      <a:pt x="6511" y="18852"/>
                      <a:pt x="6256" y="18907"/>
                    </a:cubicBezTo>
                    <a:cubicBezTo>
                      <a:pt x="5885" y="18990"/>
                      <a:pt x="5518" y="19091"/>
                      <a:pt x="5142" y="19154"/>
                    </a:cubicBezTo>
                    <a:cubicBezTo>
                      <a:pt x="4937" y="19189"/>
                      <a:pt x="4731" y="19206"/>
                      <a:pt x="4527" y="19206"/>
                    </a:cubicBezTo>
                    <a:cubicBezTo>
                      <a:pt x="4165" y="19206"/>
                      <a:pt x="3806" y="19151"/>
                      <a:pt x="3448" y="19041"/>
                    </a:cubicBezTo>
                    <a:cubicBezTo>
                      <a:pt x="3066" y="18924"/>
                      <a:pt x="2677" y="18831"/>
                      <a:pt x="2320" y="18636"/>
                    </a:cubicBezTo>
                    <a:cubicBezTo>
                      <a:pt x="2170" y="18552"/>
                      <a:pt x="2107" y="18457"/>
                      <a:pt x="2107" y="18285"/>
                    </a:cubicBezTo>
                    <a:cubicBezTo>
                      <a:pt x="2112" y="17033"/>
                      <a:pt x="2107" y="15782"/>
                      <a:pt x="2107" y="14531"/>
                    </a:cubicBezTo>
                    <a:cubicBezTo>
                      <a:pt x="2106" y="14178"/>
                      <a:pt x="2107" y="13824"/>
                      <a:pt x="2107" y="13428"/>
                    </a:cubicBezTo>
                    <a:cubicBezTo>
                      <a:pt x="2230" y="13489"/>
                      <a:pt x="2323" y="13524"/>
                      <a:pt x="2403" y="13578"/>
                    </a:cubicBezTo>
                    <a:cubicBezTo>
                      <a:pt x="2710" y="13784"/>
                      <a:pt x="3039" y="13946"/>
                      <a:pt x="3388" y="14063"/>
                    </a:cubicBezTo>
                    <a:cubicBezTo>
                      <a:pt x="3462" y="14088"/>
                      <a:pt x="3539" y="14120"/>
                      <a:pt x="3622" y="14120"/>
                    </a:cubicBezTo>
                    <a:cubicBezTo>
                      <a:pt x="3677" y="14120"/>
                      <a:pt x="3734" y="14106"/>
                      <a:pt x="3795" y="14069"/>
                    </a:cubicBezTo>
                    <a:cubicBezTo>
                      <a:pt x="3746" y="14045"/>
                      <a:pt x="3716" y="14019"/>
                      <a:pt x="3681" y="14013"/>
                    </a:cubicBezTo>
                    <a:cubicBezTo>
                      <a:pt x="3174" y="13938"/>
                      <a:pt x="2748" y="13687"/>
                      <a:pt x="2347" y="13389"/>
                    </a:cubicBezTo>
                    <a:cubicBezTo>
                      <a:pt x="2080" y="13191"/>
                      <a:pt x="1812" y="12985"/>
                      <a:pt x="1585" y="12744"/>
                    </a:cubicBezTo>
                    <a:cubicBezTo>
                      <a:pt x="1403" y="12550"/>
                      <a:pt x="1271" y="12304"/>
                      <a:pt x="1138" y="12069"/>
                    </a:cubicBezTo>
                    <a:cubicBezTo>
                      <a:pt x="866" y="11584"/>
                      <a:pt x="716" y="11053"/>
                      <a:pt x="575" y="10520"/>
                    </a:cubicBezTo>
                    <a:cubicBezTo>
                      <a:pt x="457" y="10067"/>
                      <a:pt x="335" y="9614"/>
                      <a:pt x="221" y="9159"/>
                    </a:cubicBezTo>
                    <a:cubicBezTo>
                      <a:pt x="127" y="8777"/>
                      <a:pt x="137" y="8392"/>
                      <a:pt x="238" y="8010"/>
                    </a:cubicBezTo>
                    <a:cubicBezTo>
                      <a:pt x="293" y="7800"/>
                      <a:pt x="346" y="7590"/>
                      <a:pt x="406" y="7381"/>
                    </a:cubicBezTo>
                    <a:cubicBezTo>
                      <a:pt x="479" y="7123"/>
                      <a:pt x="646" y="6951"/>
                      <a:pt x="889" y="6835"/>
                    </a:cubicBezTo>
                    <a:cubicBezTo>
                      <a:pt x="1267" y="6658"/>
                      <a:pt x="1654" y="6506"/>
                      <a:pt x="2076" y="6503"/>
                    </a:cubicBezTo>
                    <a:cubicBezTo>
                      <a:pt x="2078" y="6503"/>
                      <a:pt x="2081" y="6503"/>
                      <a:pt x="2084" y="6503"/>
                    </a:cubicBezTo>
                    <a:cubicBezTo>
                      <a:pt x="2248" y="6503"/>
                      <a:pt x="2414" y="6545"/>
                      <a:pt x="2572" y="6592"/>
                    </a:cubicBezTo>
                    <a:cubicBezTo>
                      <a:pt x="2800" y="6661"/>
                      <a:pt x="3021" y="6748"/>
                      <a:pt x="3241" y="6838"/>
                    </a:cubicBezTo>
                    <a:cubicBezTo>
                      <a:pt x="4173" y="7216"/>
                      <a:pt x="4752" y="7878"/>
                      <a:pt x="4863" y="8901"/>
                    </a:cubicBezTo>
                    <a:cubicBezTo>
                      <a:pt x="4904" y="9287"/>
                      <a:pt x="4916" y="9674"/>
                      <a:pt x="4944" y="10059"/>
                    </a:cubicBezTo>
                    <a:cubicBezTo>
                      <a:pt x="4977" y="10507"/>
                      <a:pt x="5009" y="10954"/>
                      <a:pt x="5046" y="11401"/>
                    </a:cubicBezTo>
                    <a:cubicBezTo>
                      <a:pt x="5067" y="11636"/>
                      <a:pt x="5049" y="11861"/>
                      <a:pt x="4928" y="12072"/>
                    </a:cubicBezTo>
                    <a:cubicBezTo>
                      <a:pt x="4824" y="12249"/>
                      <a:pt x="4657" y="12351"/>
                      <a:pt x="4476" y="12351"/>
                    </a:cubicBezTo>
                    <a:cubicBezTo>
                      <a:pt x="4394" y="12351"/>
                      <a:pt x="4310" y="12330"/>
                      <a:pt x="4227" y="12286"/>
                    </a:cubicBezTo>
                    <a:cubicBezTo>
                      <a:pt x="4112" y="12225"/>
                      <a:pt x="4004" y="12132"/>
                      <a:pt x="3915" y="12033"/>
                    </a:cubicBezTo>
                    <a:cubicBezTo>
                      <a:pt x="3675" y="11762"/>
                      <a:pt x="3551" y="11432"/>
                      <a:pt x="3474" y="11081"/>
                    </a:cubicBezTo>
                    <a:cubicBezTo>
                      <a:pt x="3421" y="10837"/>
                      <a:pt x="3366" y="10591"/>
                      <a:pt x="3321" y="10343"/>
                    </a:cubicBezTo>
                    <a:cubicBezTo>
                      <a:pt x="3220" y="9801"/>
                      <a:pt x="2974" y="9315"/>
                      <a:pt x="2742" y="8825"/>
                    </a:cubicBezTo>
                    <a:cubicBezTo>
                      <a:pt x="2665" y="8664"/>
                      <a:pt x="2527" y="8555"/>
                      <a:pt x="2359" y="8508"/>
                    </a:cubicBezTo>
                    <a:cubicBezTo>
                      <a:pt x="2053" y="8425"/>
                      <a:pt x="1768" y="8308"/>
                      <a:pt x="1508" y="8127"/>
                    </a:cubicBezTo>
                    <a:cubicBezTo>
                      <a:pt x="1468" y="8098"/>
                      <a:pt x="1414" y="8091"/>
                      <a:pt x="1367" y="8074"/>
                    </a:cubicBezTo>
                    <a:cubicBezTo>
                      <a:pt x="1358" y="8092"/>
                      <a:pt x="1351" y="8110"/>
                      <a:pt x="1343" y="8130"/>
                    </a:cubicBezTo>
                    <a:cubicBezTo>
                      <a:pt x="1622" y="8382"/>
                      <a:pt x="1980" y="8496"/>
                      <a:pt x="2337" y="8634"/>
                    </a:cubicBezTo>
                    <a:cubicBezTo>
                      <a:pt x="2271" y="8721"/>
                      <a:pt x="2194" y="8740"/>
                      <a:pt x="2116" y="8740"/>
                    </a:cubicBezTo>
                    <a:cubicBezTo>
                      <a:pt x="2076" y="8740"/>
                      <a:pt x="2035" y="8735"/>
                      <a:pt x="1996" y="8732"/>
                    </a:cubicBezTo>
                    <a:cubicBezTo>
                      <a:pt x="1879" y="8721"/>
                      <a:pt x="1762" y="8691"/>
                      <a:pt x="1627" y="8666"/>
                    </a:cubicBezTo>
                    <a:lnTo>
                      <a:pt x="1627" y="8666"/>
                    </a:lnTo>
                    <a:cubicBezTo>
                      <a:pt x="1716" y="8790"/>
                      <a:pt x="1834" y="8850"/>
                      <a:pt x="2021" y="8850"/>
                    </a:cubicBezTo>
                    <a:cubicBezTo>
                      <a:pt x="2161" y="8850"/>
                      <a:pt x="2341" y="8816"/>
                      <a:pt x="2575" y="8750"/>
                    </a:cubicBezTo>
                    <a:cubicBezTo>
                      <a:pt x="2581" y="8762"/>
                      <a:pt x="2596" y="8792"/>
                      <a:pt x="2611" y="8823"/>
                    </a:cubicBezTo>
                    <a:cubicBezTo>
                      <a:pt x="2863" y="9327"/>
                      <a:pt x="3115" y="9830"/>
                      <a:pt x="3231" y="10391"/>
                    </a:cubicBezTo>
                    <a:cubicBezTo>
                      <a:pt x="3310" y="10783"/>
                      <a:pt x="3405" y="11173"/>
                      <a:pt x="3512" y="11558"/>
                    </a:cubicBezTo>
                    <a:cubicBezTo>
                      <a:pt x="3600" y="11875"/>
                      <a:pt x="3798" y="12123"/>
                      <a:pt x="4052" y="12333"/>
                    </a:cubicBezTo>
                    <a:cubicBezTo>
                      <a:pt x="4177" y="12435"/>
                      <a:pt x="4329" y="12485"/>
                      <a:pt x="4478" y="12485"/>
                    </a:cubicBezTo>
                    <a:cubicBezTo>
                      <a:pt x="4710" y="12485"/>
                      <a:pt x="4935" y="12365"/>
                      <a:pt x="5036" y="12135"/>
                    </a:cubicBezTo>
                    <a:cubicBezTo>
                      <a:pt x="5093" y="12007"/>
                      <a:pt x="5172" y="11957"/>
                      <a:pt x="5317" y="11956"/>
                    </a:cubicBezTo>
                    <a:cubicBezTo>
                      <a:pt x="5729" y="11954"/>
                      <a:pt x="6064" y="11705"/>
                      <a:pt x="6212" y="11308"/>
                    </a:cubicBezTo>
                    <a:cubicBezTo>
                      <a:pt x="6241" y="11231"/>
                      <a:pt x="6268" y="11156"/>
                      <a:pt x="6298" y="11080"/>
                    </a:cubicBezTo>
                    <a:cubicBezTo>
                      <a:pt x="6299" y="11075"/>
                      <a:pt x="6308" y="11072"/>
                      <a:pt x="6319" y="11065"/>
                    </a:cubicBezTo>
                    <a:cubicBezTo>
                      <a:pt x="6330" y="11064"/>
                      <a:pt x="6346" y="11059"/>
                      <a:pt x="6362" y="11059"/>
                    </a:cubicBezTo>
                    <a:cubicBezTo>
                      <a:pt x="6366" y="11059"/>
                      <a:pt x="6369" y="11060"/>
                      <a:pt x="6373" y="11060"/>
                    </a:cubicBezTo>
                    <a:cubicBezTo>
                      <a:pt x="6429" y="11070"/>
                      <a:pt x="6483" y="11074"/>
                      <a:pt x="6536" y="11074"/>
                    </a:cubicBezTo>
                    <a:cubicBezTo>
                      <a:pt x="6952" y="11074"/>
                      <a:pt x="7277" y="10796"/>
                      <a:pt x="7294" y="10366"/>
                    </a:cubicBezTo>
                    <a:cubicBezTo>
                      <a:pt x="7326" y="9593"/>
                      <a:pt x="7345" y="8816"/>
                      <a:pt x="7230" y="8046"/>
                    </a:cubicBezTo>
                    <a:cubicBezTo>
                      <a:pt x="7144" y="7476"/>
                      <a:pt x="6946" y="6958"/>
                      <a:pt x="6533" y="6535"/>
                    </a:cubicBezTo>
                    <a:cubicBezTo>
                      <a:pt x="6328" y="6326"/>
                      <a:pt x="6134" y="6107"/>
                      <a:pt x="5944" y="5887"/>
                    </a:cubicBezTo>
                    <a:cubicBezTo>
                      <a:pt x="5893" y="5828"/>
                      <a:pt x="5860" y="5750"/>
                      <a:pt x="5831" y="5677"/>
                    </a:cubicBezTo>
                    <a:cubicBezTo>
                      <a:pt x="5812" y="5629"/>
                      <a:pt x="5806" y="5572"/>
                      <a:pt x="5806" y="5518"/>
                    </a:cubicBezTo>
                    <a:cubicBezTo>
                      <a:pt x="5791" y="4434"/>
                      <a:pt x="5593" y="3371"/>
                      <a:pt x="5444" y="2302"/>
                    </a:cubicBezTo>
                    <a:cubicBezTo>
                      <a:pt x="5374" y="1804"/>
                      <a:pt x="5321" y="1306"/>
                      <a:pt x="5311" y="802"/>
                    </a:cubicBezTo>
                    <a:cubicBezTo>
                      <a:pt x="5303" y="433"/>
                      <a:pt x="5513" y="137"/>
                      <a:pt x="5839" y="137"/>
                    </a:cubicBezTo>
                    <a:close/>
                    <a:moveTo>
                      <a:pt x="5756" y="1"/>
                    </a:moveTo>
                    <a:cubicBezTo>
                      <a:pt x="5740" y="13"/>
                      <a:pt x="5726" y="29"/>
                      <a:pt x="5707" y="35"/>
                    </a:cubicBezTo>
                    <a:cubicBezTo>
                      <a:pt x="5330" y="155"/>
                      <a:pt x="5193" y="443"/>
                      <a:pt x="5195" y="805"/>
                    </a:cubicBezTo>
                    <a:cubicBezTo>
                      <a:pt x="5196" y="1103"/>
                      <a:pt x="5221" y="1402"/>
                      <a:pt x="5257" y="1698"/>
                    </a:cubicBezTo>
                    <a:cubicBezTo>
                      <a:pt x="5320" y="2197"/>
                      <a:pt x="5405" y="2694"/>
                      <a:pt x="5473" y="3192"/>
                    </a:cubicBezTo>
                    <a:cubicBezTo>
                      <a:pt x="5519" y="3542"/>
                      <a:pt x="5543" y="3896"/>
                      <a:pt x="5588" y="4245"/>
                    </a:cubicBezTo>
                    <a:cubicBezTo>
                      <a:pt x="5635" y="4629"/>
                      <a:pt x="5729" y="5008"/>
                      <a:pt x="5708" y="5399"/>
                    </a:cubicBezTo>
                    <a:cubicBezTo>
                      <a:pt x="5705" y="5464"/>
                      <a:pt x="5701" y="5528"/>
                      <a:pt x="5692" y="5644"/>
                    </a:cubicBezTo>
                    <a:cubicBezTo>
                      <a:pt x="5593" y="5566"/>
                      <a:pt x="5533" y="5516"/>
                      <a:pt x="5471" y="5471"/>
                    </a:cubicBezTo>
                    <a:cubicBezTo>
                      <a:pt x="5318" y="5358"/>
                      <a:pt x="5162" y="5282"/>
                      <a:pt x="4988" y="5282"/>
                    </a:cubicBezTo>
                    <a:cubicBezTo>
                      <a:pt x="4907" y="5282"/>
                      <a:pt x="4823" y="5298"/>
                      <a:pt x="4733" y="5335"/>
                    </a:cubicBezTo>
                    <a:cubicBezTo>
                      <a:pt x="4440" y="5455"/>
                      <a:pt x="4143" y="5554"/>
                      <a:pt x="3998" y="5867"/>
                    </a:cubicBezTo>
                    <a:cubicBezTo>
                      <a:pt x="3906" y="5848"/>
                      <a:pt x="3834" y="5831"/>
                      <a:pt x="3762" y="5818"/>
                    </a:cubicBezTo>
                    <a:cubicBezTo>
                      <a:pt x="3664" y="5798"/>
                      <a:pt x="3568" y="5789"/>
                      <a:pt x="3475" y="5789"/>
                    </a:cubicBezTo>
                    <a:cubicBezTo>
                      <a:pt x="3097" y="5789"/>
                      <a:pt x="2769" y="5948"/>
                      <a:pt x="2604" y="6283"/>
                    </a:cubicBezTo>
                    <a:cubicBezTo>
                      <a:pt x="2565" y="6362"/>
                      <a:pt x="2510" y="6388"/>
                      <a:pt x="2434" y="6388"/>
                    </a:cubicBezTo>
                    <a:cubicBezTo>
                      <a:pt x="2419" y="6388"/>
                      <a:pt x="2404" y="6387"/>
                      <a:pt x="2388" y="6385"/>
                    </a:cubicBezTo>
                    <a:cubicBezTo>
                      <a:pt x="2299" y="6374"/>
                      <a:pt x="2212" y="6369"/>
                      <a:pt x="2126" y="6369"/>
                    </a:cubicBezTo>
                    <a:cubicBezTo>
                      <a:pt x="1722" y="6369"/>
                      <a:pt x="1340" y="6482"/>
                      <a:pt x="962" y="6647"/>
                    </a:cubicBezTo>
                    <a:cubicBezTo>
                      <a:pt x="589" y="6811"/>
                      <a:pt x="364" y="7090"/>
                      <a:pt x="251" y="7464"/>
                    </a:cubicBezTo>
                    <a:cubicBezTo>
                      <a:pt x="178" y="7711"/>
                      <a:pt x="136" y="7966"/>
                      <a:pt x="79" y="8218"/>
                    </a:cubicBezTo>
                    <a:cubicBezTo>
                      <a:pt x="55" y="8323"/>
                      <a:pt x="28" y="8428"/>
                      <a:pt x="0" y="8534"/>
                    </a:cubicBezTo>
                    <a:lnTo>
                      <a:pt x="0" y="8778"/>
                    </a:lnTo>
                    <a:cubicBezTo>
                      <a:pt x="25" y="8855"/>
                      <a:pt x="58" y="8931"/>
                      <a:pt x="73" y="9011"/>
                    </a:cubicBezTo>
                    <a:cubicBezTo>
                      <a:pt x="220" y="9815"/>
                      <a:pt x="472" y="10591"/>
                      <a:pt x="725" y="11366"/>
                    </a:cubicBezTo>
                    <a:cubicBezTo>
                      <a:pt x="859" y="11771"/>
                      <a:pt x="1028" y="12163"/>
                      <a:pt x="1271" y="12523"/>
                    </a:cubicBezTo>
                    <a:cubicBezTo>
                      <a:pt x="1396" y="12709"/>
                      <a:pt x="1531" y="12867"/>
                      <a:pt x="1702" y="13002"/>
                    </a:cubicBezTo>
                    <a:cubicBezTo>
                      <a:pt x="1812" y="13090"/>
                      <a:pt x="1918" y="13185"/>
                      <a:pt x="2004" y="13257"/>
                    </a:cubicBezTo>
                    <a:cubicBezTo>
                      <a:pt x="1995" y="13524"/>
                      <a:pt x="1984" y="13761"/>
                      <a:pt x="1983" y="13998"/>
                    </a:cubicBezTo>
                    <a:cubicBezTo>
                      <a:pt x="1974" y="15440"/>
                      <a:pt x="1969" y="16882"/>
                      <a:pt x="1956" y="18322"/>
                    </a:cubicBezTo>
                    <a:cubicBezTo>
                      <a:pt x="1954" y="18519"/>
                      <a:pt x="2031" y="18646"/>
                      <a:pt x="2194" y="18733"/>
                    </a:cubicBezTo>
                    <a:cubicBezTo>
                      <a:pt x="2314" y="18798"/>
                      <a:pt x="2430" y="18876"/>
                      <a:pt x="2557" y="18921"/>
                    </a:cubicBezTo>
                    <a:cubicBezTo>
                      <a:pt x="2838" y="19022"/>
                      <a:pt x="3126" y="19101"/>
                      <a:pt x="3409" y="19197"/>
                    </a:cubicBezTo>
                    <a:cubicBezTo>
                      <a:pt x="3770" y="19320"/>
                      <a:pt x="4140" y="19369"/>
                      <a:pt x="4515" y="19369"/>
                    </a:cubicBezTo>
                    <a:cubicBezTo>
                      <a:pt x="4629" y="19369"/>
                      <a:pt x="4744" y="19365"/>
                      <a:pt x="4859" y="19356"/>
                    </a:cubicBezTo>
                    <a:cubicBezTo>
                      <a:pt x="5440" y="19316"/>
                      <a:pt x="5995" y="19149"/>
                      <a:pt x="6553" y="18999"/>
                    </a:cubicBezTo>
                    <a:cubicBezTo>
                      <a:pt x="6754" y="18945"/>
                      <a:pt x="6929" y="18841"/>
                      <a:pt x="7092" y="18718"/>
                    </a:cubicBezTo>
                    <a:cubicBezTo>
                      <a:pt x="7240" y="18607"/>
                      <a:pt x="7362" y="18474"/>
                      <a:pt x="7363" y="18267"/>
                    </a:cubicBezTo>
                    <a:cubicBezTo>
                      <a:pt x="7366" y="18091"/>
                      <a:pt x="7401" y="17914"/>
                      <a:pt x="7398" y="17739"/>
                    </a:cubicBezTo>
                    <a:cubicBezTo>
                      <a:pt x="7377" y="16888"/>
                      <a:pt x="7381" y="16039"/>
                      <a:pt x="7434" y="15189"/>
                    </a:cubicBezTo>
                    <a:cubicBezTo>
                      <a:pt x="7468" y="14633"/>
                      <a:pt x="7483" y="14076"/>
                      <a:pt x="7501" y="13518"/>
                    </a:cubicBezTo>
                    <a:cubicBezTo>
                      <a:pt x="7503" y="13429"/>
                      <a:pt x="7537" y="13380"/>
                      <a:pt x="7605" y="13339"/>
                    </a:cubicBezTo>
                    <a:cubicBezTo>
                      <a:pt x="7704" y="13279"/>
                      <a:pt x="7813" y="13231"/>
                      <a:pt x="7897" y="13155"/>
                    </a:cubicBezTo>
                    <a:cubicBezTo>
                      <a:pt x="8139" y="12934"/>
                      <a:pt x="8340" y="12682"/>
                      <a:pt x="8517" y="12403"/>
                    </a:cubicBezTo>
                    <a:cubicBezTo>
                      <a:pt x="8805" y="11951"/>
                      <a:pt x="9119" y="11515"/>
                      <a:pt x="9429" y="11075"/>
                    </a:cubicBezTo>
                    <a:cubicBezTo>
                      <a:pt x="9503" y="10970"/>
                      <a:pt x="9594" y="10877"/>
                      <a:pt x="9686" y="10787"/>
                    </a:cubicBezTo>
                    <a:cubicBezTo>
                      <a:pt x="9944" y="10534"/>
                      <a:pt x="10199" y="10279"/>
                      <a:pt x="10465" y="10035"/>
                    </a:cubicBezTo>
                    <a:cubicBezTo>
                      <a:pt x="11062" y="9489"/>
                      <a:pt x="11666" y="8951"/>
                      <a:pt x="12342" y="8498"/>
                    </a:cubicBezTo>
                    <a:cubicBezTo>
                      <a:pt x="12606" y="8320"/>
                      <a:pt x="12855" y="8116"/>
                      <a:pt x="13096" y="7908"/>
                    </a:cubicBezTo>
                    <a:cubicBezTo>
                      <a:pt x="13455" y="7599"/>
                      <a:pt x="13497" y="7113"/>
                      <a:pt x="13183" y="6763"/>
                    </a:cubicBezTo>
                    <a:cubicBezTo>
                      <a:pt x="12913" y="6461"/>
                      <a:pt x="12566" y="6295"/>
                      <a:pt x="12181" y="6295"/>
                    </a:cubicBezTo>
                    <a:cubicBezTo>
                      <a:pt x="12113" y="6295"/>
                      <a:pt x="12043" y="6301"/>
                      <a:pt x="11972" y="6311"/>
                    </a:cubicBezTo>
                    <a:cubicBezTo>
                      <a:pt x="11564" y="6370"/>
                      <a:pt x="11197" y="6554"/>
                      <a:pt x="10921" y="6885"/>
                    </a:cubicBezTo>
                    <a:lnTo>
                      <a:pt x="10921" y="6886"/>
                    </a:lnTo>
                    <a:cubicBezTo>
                      <a:pt x="10663" y="7194"/>
                      <a:pt x="10388" y="7486"/>
                      <a:pt x="10131" y="7794"/>
                    </a:cubicBezTo>
                    <a:cubicBezTo>
                      <a:pt x="9899" y="8073"/>
                      <a:pt x="9606" y="8262"/>
                      <a:pt x="9288" y="8425"/>
                    </a:cubicBezTo>
                    <a:cubicBezTo>
                      <a:pt x="9131" y="8506"/>
                      <a:pt x="8976" y="8558"/>
                      <a:pt x="8819" y="8558"/>
                    </a:cubicBezTo>
                    <a:cubicBezTo>
                      <a:pt x="8706" y="8558"/>
                      <a:pt x="8592" y="8531"/>
                      <a:pt x="8475" y="8469"/>
                    </a:cubicBezTo>
                    <a:cubicBezTo>
                      <a:pt x="8445" y="8453"/>
                      <a:pt x="8410" y="8445"/>
                      <a:pt x="8379" y="8436"/>
                    </a:cubicBezTo>
                    <a:cubicBezTo>
                      <a:pt x="8233" y="8400"/>
                      <a:pt x="8158" y="8304"/>
                      <a:pt x="8109" y="8163"/>
                    </a:cubicBezTo>
                    <a:cubicBezTo>
                      <a:pt x="8001" y="7857"/>
                      <a:pt x="7965" y="7542"/>
                      <a:pt x="7947" y="7222"/>
                    </a:cubicBezTo>
                    <a:cubicBezTo>
                      <a:pt x="7902" y="6406"/>
                      <a:pt x="7816" y="5593"/>
                      <a:pt x="7810" y="4778"/>
                    </a:cubicBezTo>
                    <a:cubicBezTo>
                      <a:pt x="7803" y="3737"/>
                      <a:pt x="7695" y="2713"/>
                      <a:pt x="7384" y="1720"/>
                    </a:cubicBezTo>
                    <a:cubicBezTo>
                      <a:pt x="7150" y="974"/>
                      <a:pt x="6778" y="320"/>
                      <a:pt x="60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55"/>
              <p:cNvSpPr/>
              <p:nvPr/>
            </p:nvSpPr>
            <p:spPr>
              <a:xfrm>
                <a:off x="1360100" y="1972575"/>
                <a:ext cx="4900" cy="875"/>
              </a:xfrm>
              <a:custGeom>
                <a:avLst/>
                <a:gdLst/>
                <a:ahLst/>
                <a:cxnLst/>
                <a:rect l="l" t="t" r="r" b="b"/>
                <a:pathLst>
                  <a:path w="196" h="35" extrusionOk="0">
                    <a:moveTo>
                      <a:pt x="0" y="0"/>
                    </a:moveTo>
                    <a:cubicBezTo>
                      <a:pt x="34" y="23"/>
                      <a:pt x="68" y="35"/>
                      <a:pt x="100" y="35"/>
                    </a:cubicBezTo>
                    <a:cubicBezTo>
                      <a:pt x="133" y="35"/>
                      <a:pt x="165" y="23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61" name="Google Shape;961;p55"/>
          <p:cNvSpPr/>
          <p:nvPr/>
        </p:nvSpPr>
        <p:spPr>
          <a:xfrm>
            <a:off x="920850" y="1390094"/>
            <a:ext cx="405900" cy="405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EG" sz="1000" b="1" dirty="0" smtClean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ال</a:t>
            </a:r>
            <a:endParaRPr sz="1000" b="1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962" name="Google Shape;962;p55"/>
          <p:cNvSpPr/>
          <p:nvPr/>
        </p:nvSpPr>
        <p:spPr>
          <a:xfrm>
            <a:off x="7061675" y="3183209"/>
            <a:ext cx="1109100" cy="110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963" name="Google Shape;963;p55"/>
          <p:cNvGrpSpPr/>
          <p:nvPr/>
        </p:nvGrpSpPr>
        <p:grpSpPr>
          <a:xfrm>
            <a:off x="7295546" y="3141344"/>
            <a:ext cx="641357" cy="1192832"/>
            <a:chOff x="3139799" y="2497374"/>
            <a:chExt cx="641357" cy="1192832"/>
          </a:xfrm>
        </p:grpSpPr>
        <p:sp>
          <p:nvSpPr>
            <p:cNvPr id="964" name="Google Shape;964;p55"/>
            <p:cNvSpPr/>
            <p:nvPr/>
          </p:nvSpPr>
          <p:spPr>
            <a:xfrm>
              <a:off x="3139799" y="2497374"/>
              <a:ext cx="641205" cy="1192832"/>
            </a:xfrm>
            <a:custGeom>
              <a:avLst/>
              <a:gdLst/>
              <a:ahLst/>
              <a:cxnLst/>
              <a:rect l="l" t="t" r="r" b="b"/>
              <a:pathLst>
                <a:path w="10435" h="19413" extrusionOk="0">
                  <a:moveTo>
                    <a:pt x="987" y="1"/>
                  </a:moveTo>
                  <a:cubicBezTo>
                    <a:pt x="683" y="1"/>
                    <a:pt x="444" y="138"/>
                    <a:pt x="332" y="426"/>
                  </a:cubicBezTo>
                  <a:cubicBezTo>
                    <a:pt x="290" y="532"/>
                    <a:pt x="253" y="643"/>
                    <a:pt x="227" y="756"/>
                  </a:cubicBezTo>
                  <a:cubicBezTo>
                    <a:pt x="100" y="1330"/>
                    <a:pt x="94" y="1914"/>
                    <a:pt x="118" y="2501"/>
                  </a:cubicBezTo>
                  <a:cubicBezTo>
                    <a:pt x="143" y="3111"/>
                    <a:pt x="169" y="3724"/>
                    <a:pt x="193" y="4334"/>
                  </a:cubicBezTo>
                  <a:cubicBezTo>
                    <a:pt x="217" y="4960"/>
                    <a:pt x="242" y="5584"/>
                    <a:pt x="257" y="6210"/>
                  </a:cubicBezTo>
                  <a:cubicBezTo>
                    <a:pt x="263" y="6535"/>
                    <a:pt x="262" y="6863"/>
                    <a:pt x="233" y="7187"/>
                  </a:cubicBezTo>
                  <a:cubicBezTo>
                    <a:pt x="200" y="7580"/>
                    <a:pt x="128" y="7968"/>
                    <a:pt x="82" y="8360"/>
                  </a:cubicBezTo>
                  <a:cubicBezTo>
                    <a:pt x="53" y="8615"/>
                    <a:pt x="1" y="8878"/>
                    <a:pt x="29" y="9128"/>
                  </a:cubicBezTo>
                  <a:cubicBezTo>
                    <a:pt x="92" y="9688"/>
                    <a:pt x="224" y="10235"/>
                    <a:pt x="470" y="10749"/>
                  </a:cubicBezTo>
                  <a:cubicBezTo>
                    <a:pt x="457" y="10683"/>
                    <a:pt x="443" y="10617"/>
                    <a:pt x="430" y="10551"/>
                  </a:cubicBezTo>
                  <a:lnTo>
                    <a:pt x="430" y="10551"/>
                  </a:lnTo>
                  <a:lnTo>
                    <a:pt x="569" y="10951"/>
                  </a:lnTo>
                  <a:cubicBezTo>
                    <a:pt x="535" y="10881"/>
                    <a:pt x="500" y="10812"/>
                    <a:pt x="464" y="10743"/>
                  </a:cubicBezTo>
                  <a:lnTo>
                    <a:pt x="464" y="10743"/>
                  </a:lnTo>
                  <a:cubicBezTo>
                    <a:pt x="481" y="10821"/>
                    <a:pt x="485" y="10906"/>
                    <a:pt x="517" y="10980"/>
                  </a:cubicBezTo>
                  <a:cubicBezTo>
                    <a:pt x="641" y="11266"/>
                    <a:pt x="767" y="11551"/>
                    <a:pt x="910" y="11829"/>
                  </a:cubicBezTo>
                  <a:cubicBezTo>
                    <a:pt x="950" y="11911"/>
                    <a:pt x="980" y="11982"/>
                    <a:pt x="980" y="12075"/>
                  </a:cubicBezTo>
                  <a:cubicBezTo>
                    <a:pt x="985" y="12870"/>
                    <a:pt x="991" y="13665"/>
                    <a:pt x="998" y="14461"/>
                  </a:cubicBezTo>
                  <a:cubicBezTo>
                    <a:pt x="1001" y="14759"/>
                    <a:pt x="994" y="15061"/>
                    <a:pt x="1019" y="15358"/>
                  </a:cubicBezTo>
                  <a:cubicBezTo>
                    <a:pt x="1086" y="16105"/>
                    <a:pt x="1099" y="16851"/>
                    <a:pt x="1095" y="17600"/>
                  </a:cubicBezTo>
                  <a:cubicBezTo>
                    <a:pt x="1092" y="18060"/>
                    <a:pt x="1096" y="18063"/>
                    <a:pt x="1456" y="18351"/>
                  </a:cubicBezTo>
                  <a:cubicBezTo>
                    <a:pt x="1494" y="18381"/>
                    <a:pt x="1531" y="18411"/>
                    <a:pt x="1572" y="18435"/>
                  </a:cubicBezTo>
                  <a:cubicBezTo>
                    <a:pt x="1900" y="18629"/>
                    <a:pt x="2224" y="18825"/>
                    <a:pt x="2556" y="19013"/>
                  </a:cubicBezTo>
                  <a:cubicBezTo>
                    <a:pt x="2661" y="19073"/>
                    <a:pt x="2778" y="19121"/>
                    <a:pt x="2895" y="19148"/>
                  </a:cubicBezTo>
                  <a:cubicBezTo>
                    <a:pt x="3233" y="19226"/>
                    <a:pt x="3572" y="19297"/>
                    <a:pt x="3914" y="19358"/>
                  </a:cubicBezTo>
                  <a:cubicBezTo>
                    <a:pt x="4119" y="19395"/>
                    <a:pt x="4327" y="19413"/>
                    <a:pt x="4535" y="19413"/>
                  </a:cubicBezTo>
                  <a:cubicBezTo>
                    <a:pt x="4652" y="19413"/>
                    <a:pt x="4770" y="19407"/>
                    <a:pt x="4888" y="19396"/>
                  </a:cubicBezTo>
                  <a:cubicBezTo>
                    <a:pt x="5512" y="19334"/>
                    <a:pt x="6095" y="19132"/>
                    <a:pt x="6666" y="18890"/>
                  </a:cubicBezTo>
                  <a:cubicBezTo>
                    <a:pt x="6870" y="18803"/>
                    <a:pt x="7062" y="18681"/>
                    <a:pt x="7252" y="18564"/>
                  </a:cubicBezTo>
                  <a:cubicBezTo>
                    <a:pt x="7389" y="18480"/>
                    <a:pt x="7453" y="18347"/>
                    <a:pt x="7449" y="18185"/>
                  </a:cubicBezTo>
                  <a:cubicBezTo>
                    <a:pt x="7446" y="18075"/>
                    <a:pt x="7440" y="17967"/>
                    <a:pt x="7434" y="17858"/>
                  </a:cubicBezTo>
                  <a:cubicBezTo>
                    <a:pt x="7416" y="17438"/>
                    <a:pt x="7384" y="17017"/>
                    <a:pt x="7381" y="16596"/>
                  </a:cubicBezTo>
                  <a:cubicBezTo>
                    <a:pt x="7378" y="15774"/>
                    <a:pt x="7392" y="14951"/>
                    <a:pt x="7398" y="14129"/>
                  </a:cubicBezTo>
                  <a:cubicBezTo>
                    <a:pt x="7399" y="14002"/>
                    <a:pt x="7398" y="13873"/>
                    <a:pt x="7398" y="13761"/>
                  </a:cubicBezTo>
                  <a:cubicBezTo>
                    <a:pt x="7578" y="13650"/>
                    <a:pt x="7743" y="13547"/>
                    <a:pt x="7908" y="13442"/>
                  </a:cubicBezTo>
                  <a:cubicBezTo>
                    <a:pt x="8321" y="13178"/>
                    <a:pt x="8741" y="12921"/>
                    <a:pt x="9075" y="12555"/>
                  </a:cubicBezTo>
                  <a:cubicBezTo>
                    <a:pt x="9188" y="12432"/>
                    <a:pt x="9288" y="12291"/>
                    <a:pt x="9366" y="12144"/>
                  </a:cubicBezTo>
                  <a:cubicBezTo>
                    <a:pt x="9701" y="11518"/>
                    <a:pt x="9961" y="10863"/>
                    <a:pt x="10124" y="10171"/>
                  </a:cubicBezTo>
                  <a:cubicBezTo>
                    <a:pt x="10142" y="10091"/>
                    <a:pt x="10169" y="10013"/>
                    <a:pt x="10198" y="9937"/>
                  </a:cubicBezTo>
                  <a:cubicBezTo>
                    <a:pt x="10435" y="9326"/>
                    <a:pt x="10304" y="8753"/>
                    <a:pt x="9962" y="8234"/>
                  </a:cubicBezTo>
                  <a:cubicBezTo>
                    <a:pt x="9485" y="7506"/>
                    <a:pt x="8970" y="6804"/>
                    <a:pt x="8471" y="6090"/>
                  </a:cubicBezTo>
                  <a:cubicBezTo>
                    <a:pt x="8330" y="5889"/>
                    <a:pt x="8266" y="5810"/>
                    <a:pt x="8141" y="5810"/>
                  </a:cubicBezTo>
                  <a:cubicBezTo>
                    <a:pt x="8071" y="5810"/>
                    <a:pt x="7982" y="5835"/>
                    <a:pt x="7849" y="5877"/>
                  </a:cubicBezTo>
                  <a:cubicBezTo>
                    <a:pt x="7812" y="5889"/>
                    <a:pt x="7779" y="5897"/>
                    <a:pt x="7748" y="5897"/>
                  </a:cubicBezTo>
                  <a:cubicBezTo>
                    <a:pt x="7692" y="5897"/>
                    <a:pt x="7647" y="5871"/>
                    <a:pt x="7612" y="5800"/>
                  </a:cubicBezTo>
                  <a:lnTo>
                    <a:pt x="7614" y="5800"/>
                  </a:lnTo>
                  <a:cubicBezTo>
                    <a:pt x="7567" y="5703"/>
                    <a:pt x="7482" y="5656"/>
                    <a:pt x="7384" y="5611"/>
                  </a:cubicBezTo>
                  <a:cubicBezTo>
                    <a:pt x="7281" y="5562"/>
                    <a:pt x="7179" y="5534"/>
                    <a:pt x="7077" y="5534"/>
                  </a:cubicBezTo>
                  <a:cubicBezTo>
                    <a:pt x="6991" y="5534"/>
                    <a:pt x="6905" y="5554"/>
                    <a:pt x="6817" y="5599"/>
                  </a:cubicBezTo>
                  <a:cubicBezTo>
                    <a:pt x="6796" y="5611"/>
                    <a:pt x="6766" y="5608"/>
                    <a:pt x="6730" y="5614"/>
                  </a:cubicBezTo>
                  <a:cubicBezTo>
                    <a:pt x="6688" y="5551"/>
                    <a:pt x="6646" y="5491"/>
                    <a:pt x="6609" y="5428"/>
                  </a:cubicBezTo>
                  <a:cubicBezTo>
                    <a:pt x="6463" y="5185"/>
                    <a:pt x="6256" y="5035"/>
                    <a:pt x="5972" y="5003"/>
                  </a:cubicBezTo>
                  <a:cubicBezTo>
                    <a:pt x="5776" y="4982"/>
                    <a:pt x="5579" y="4964"/>
                    <a:pt x="5383" y="4961"/>
                  </a:cubicBezTo>
                  <a:cubicBezTo>
                    <a:pt x="5380" y="4961"/>
                    <a:pt x="5376" y="4961"/>
                    <a:pt x="5373" y="4961"/>
                  </a:cubicBezTo>
                  <a:cubicBezTo>
                    <a:pt x="5080" y="4961"/>
                    <a:pt x="4845" y="5096"/>
                    <a:pt x="4657" y="5317"/>
                  </a:cubicBezTo>
                  <a:cubicBezTo>
                    <a:pt x="4592" y="5392"/>
                    <a:pt x="4526" y="5469"/>
                    <a:pt x="4448" y="5560"/>
                  </a:cubicBezTo>
                  <a:cubicBezTo>
                    <a:pt x="4181" y="5330"/>
                    <a:pt x="3880" y="5207"/>
                    <a:pt x="3531" y="5207"/>
                  </a:cubicBezTo>
                  <a:cubicBezTo>
                    <a:pt x="3524" y="5207"/>
                    <a:pt x="3518" y="5207"/>
                    <a:pt x="3512" y="5208"/>
                  </a:cubicBezTo>
                  <a:cubicBezTo>
                    <a:pt x="3164" y="5212"/>
                    <a:pt x="2829" y="5262"/>
                    <a:pt x="2529" y="5515"/>
                  </a:cubicBezTo>
                  <a:cubicBezTo>
                    <a:pt x="2494" y="5374"/>
                    <a:pt x="2457" y="5272"/>
                    <a:pt x="2445" y="5166"/>
                  </a:cubicBezTo>
                  <a:cubicBezTo>
                    <a:pt x="2382" y="4652"/>
                    <a:pt x="2319" y="4141"/>
                    <a:pt x="2269" y="3626"/>
                  </a:cubicBezTo>
                  <a:cubicBezTo>
                    <a:pt x="2205" y="2943"/>
                    <a:pt x="2149" y="2258"/>
                    <a:pt x="2095" y="1574"/>
                  </a:cubicBezTo>
                  <a:cubicBezTo>
                    <a:pt x="2070" y="1260"/>
                    <a:pt x="1990" y="957"/>
                    <a:pt x="1881" y="664"/>
                  </a:cubicBezTo>
                  <a:cubicBezTo>
                    <a:pt x="1732" y="271"/>
                    <a:pt x="1474" y="19"/>
                    <a:pt x="1021" y="1"/>
                  </a:cubicBezTo>
                  <a:cubicBezTo>
                    <a:pt x="1010" y="1"/>
                    <a:pt x="998" y="1"/>
                    <a:pt x="987" y="1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5" name="Google Shape;965;p55"/>
            <p:cNvGrpSpPr/>
            <p:nvPr/>
          </p:nvGrpSpPr>
          <p:grpSpPr>
            <a:xfrm>
              <a:off x="3139951" y="2497374"/>
              <a:ext cx="641205" cy="1192832"/>
              <a:chOff x="2365250" y="1942625"/>
              <a:chExt cx="260875" cy="485325"/>
            </a:xfrm>
          </p:grpSpPr>
          <p:sp>
            <p:nvSpPr>
              <p:cNvPr id="966" name="Google Shape;966;p55"/>
              <p:cNvSpPr/>
              <p:nvPr/>
            </p:nvSpPr>
            <p:spPr>
              <a:xfrm>
                <a:off x="2520450" y="2084250"/>
                <a:ext cx="51500" cy="12885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5154" extrusionOk="0">
                    <a:moveTo>
                      <a:pt x="847" y="1"/>
                    </a:moveTo>
                    <a:cubicBezTo>
                      <a:pt x="825" y="1"/>
                      <a:pt x="804" y="3"/>
                      <a:pt x="784" y="6"/>
                    </a:cubicBezTo>
                    <a:lnTo>
                      <a:pt x="784" y="8"/>
                    </a:lnTo>
                    <a:cubicBezTo>
                      <a:pt x="630" y="35"/>
                      <a:pt x="574" y="116"/>
                      <a:pt x="612" y="267"/>
                    </a:cubicBezTo>
                    <a:cubicBezTo>
                      <a:pt x="691" y="582"/>
                      <a:pt x="768" y="899"/>
                      <a:pt x="853" y="1213"/>
                    </a:cubicBezTo>
                    <a:cubicBezTo>
                      <a:pt x="940" y="1520"/>
                      <a:pt x="964" y="1835"/>
                      <a:pt x="904" y="2141"/>
                    </a:cubicBezTo>
                    <a:cubicBezTo>
                      <a:pt x="798" y="2681"/>
                      <a:pt x="669" y="3217"/>
                      <a:pt x="442" y="3723"/>
                    </a:cubicBezTo>
                    <a:cubicBezTo>
                      <a:pt x="299" y="4045"/>
                      <a:pt x="154" y="4368"/>
                      <a:pt x="1" y="4709"/>
                    </a:cubicBezTo>
                    <a:cubicBezTo>
                      <a:pt x="101" y="4817"/>
                      <a:pt x="184" y="4916"/>
                      <a:pt x="278" y="5003"/>
                    </a:cubicBezTo>
                    <a:cubicBezTo>
                      <a:pt x="387" y="5104"/>
                      <a:pt x="513" y="5153"/>
                      <a:pt x="641" y="5153"/>
                    </a:cubicBezTo>
                    <a:cubicBezTo>
                      <a:pt x="758" y="5153"/>
                      <a:pt x="876" y="5111"/>
                      <a:pt x="984" y="5028"/>
                    </a:cubicBezTo>
                    <a:cubicBezTo>
                      <a:pt x="1038" y="4986"/>
                      <a:pt x="1089" y="4941"/>
                      <a:pt x="1147" y="4907"/>
                    </a:cubicBezTo>
                    <a:cubicBezTo>
                      <a:pt x="1504" y="4700"/>
                      <a:pt x="1755" y="4389"/>
                      <a:pt x="1984" y="4056"/>
                    </a:cubicBezTo>
                    <a:cubicBezTo>
                      <a:pt x="2052" y="3958"/>
                      <a:pt x="2059" y="3868"/>
                      <a:pt x="2035" y="3751"/>
                    </a:cubicBezTo>
                    <a:cubicBezTo>
                      <a:pt x="1980" y="3489"/>
                      <a:pt x="1825" y="3283"/>
                      <a:pt x="1686" y="3066"/>
                    </a:cubicBezTo>
                    <a:cubicBezTo>
                      <a:pt x="1300" y="2473"/>
                      <a:pt x="1089" y="1834"/>
                      <a:pt x="1212" y="1118"/>
                    </a:cubicBezTo>
                    <a:cubicBezTo>
                      <a:pt x="1243" y="924"/>
                      <a:pt x="1312" y="738"/>
                      <a:pt x="1356" y="546"/>
                    </a:cubicBezTo>
                    <a:cubicBezTo>
                      <a:pt x="1372" y="471"/>
                      <a:pt x="1386" y="381"/>
                      <a:pt x="1360" y="312"/>
                    </a:cubicBezTo>
                    <a:cubicBezTo>
                      <a:pt x="1298" y="142"/>
                      <a:pt x="1044" y="1"/>
                      <a:pt x="847" y="1"/>
                    </a:cubicBezTo>
                    <a:close/>
                  </a:path>
                </a:pathLst>
              </a:custGeom>
              <a:solidFill>
                <a:srgbClr val="EA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55"/>
              <p:cNvSpPr/>
              <p:nvPr/>
            </p:nvSpPr>
            <p:spPr>
              <a:xfrm>
                <a:off x="2367875" y="1945500"/>
                <a:ext cx="253175" cy="478450"/>
              </a:xfrm>
              <a:custGeom>
                <a:avLst/>
                <a:gdLst/>
                <a:ahLst/>
                <a:cxnLst/>
                <a:rect l="l" t="t" r="r" b="b"/>
                <a:pathLst>
                  <a:path w="10127" h="19138" extrusionOk="0">
                    <a:moveTo>
                      <a:pt x="867" y="0"/>
                    </a:moveTo>
                    <a:cubicBezTo>
                      <a:pt x="759" y="0"/>
                      <a:pt x="656" y="22"/>
                      <a:pt x="579" y="69"/>
                    </a:cubicBezTo>
                    <a:cubicBezTo>
                      <a:pt x="471" y="137"/>
                      <a:pt x="378" y="209"/>
                      <a:pt x="338" y="332"/>
                    </a:cubicBezTo>
                    <a:cubicBezTo>
                      <a:pt x="290" y="474"/>
                      <a:pt x="234" y="614"/>
                      <a:pt x="203" y="759"/>
                    </a:cubicBezTo>
                    <a:cubicBezTo>
                      <a:pt x="90" y="1253"/>
                      <a:pt x="93" y="1754"/>
                      <a:pt x="116" y="2257"/>
                    </a:cubicBezTo>
                    <a:cubicBezTo>
                      <a:pt x="143" y="2915"/>
                      <a:pt x="171" y="3574"/>
                      <a:pt x="195" y="4233"/>
                    </a:cubicBezTo>
                    <a:cubicBezTo>
                      <a:pt x="215" y="4762"/>
                      <a:pt x="228" y="5292"/>
                      <a:pt x="245" y="5822"/>
                    </a:cubicBezTo>
                    <a:cubicBezTo>
                      <a:pt x="266" y="6474"/>
                      <a:pt x="263" y="7126"/>
                      <a:pt x="168" y="7774"/>
                    </a:cubicBezTo>
                    <a:cubicBezTo>
                      <a:pt x="120" y="8110"/>
                      <a:pt x="71" y="8446"/>
                      <a:pt x="23" y="8782"/>
                    </a:cubicBezTo>
                    <a:cubicBezTo>
                      <a:pt x="14" y="8850"/>
                      <a:pt x="0" y="8920"/>
                      <a:pt x="14" y="8985"/>
                    </a:cubicBezTo>
                    <a:cubicBezTo>
                      <a:pt x="99" y="9403"/>
                      <a:pt x="192" y="9820"/>
                      <a:pt x="282" y="10238"/>
                    </a:cubicBezTo>
                    <a:cubicBezTo>
                      <a:pt x="296" y="10304"/>
                      <a:pt x="309" y="10371"/>
                      <a:pt x="324" y="10437"/>
                    </a:cubicBezTo>
                    <a:lnTo>
                      <a:pt x="462" y="10839"/>
                    </a:lnTo>
                    <a:cubicBezTo>
                      <a:pt x="545" y="11004"/>
                      <a:pt x="627" y="11169"/>
                      <a:pt x="717" y="11331"/>
                    </a:cubicBezTo>
                    <a:cubicBezTo>
                      <a:pt x="812" y="11502"/>
                      <a:pt x="906" y="11679"/>
                      <a:pt x="1034" y="11825"/>
                    </a:cubicBezTo>
                    <a:lnTo>
                      <a:pt x="1035" y="11825"/>
                    </a:lnTo>
                    <a:cubicBezTo>
                      <a:pt x="1311" y="12143"/>
                      <a:pt x="1604" y="12448"/>
                      <a:pt x="1897" y="12751"/>
                    </a:cubicBezTo>
                    <a:cubicBezTo>
                      <a:pt x="2353" y="13225"/>
                      <a:pt x="2854" y="13637"/>
                      <a:pt x="3484" y="13864"/>
                    </a:cubicBezTo>
                    <a:cubicBezTo>
                      <a:pt x="3511" y="13875"/>
                      <a:pt x="3529" y="13912"/>
                      <a:pt x="3550" y="13938"/>
                    </a:cubicBezTo>
                    <a:cubicBezTo>
                      <a:pt x="3522" y="13943"/>
                      <a:pt x="3494" y="13945"/>
                      <a:pt x="3469" y="13945"/>
                    </a:cubicBezTo>
                    <a:cubicBezTo>
                      <a:pt x="3409" y="13945"/>
                      <a:pt x="3355" y="13933"/>
                      <a:pt x="3303" y="13915"/>
                    </a:cubicBezTo>
                    <a:cubicBezTo>
                      <a:pt x="2989" y="13812"/>
                      <a:pt x="2710" y="13646"/>
                      <a:pt x="2453" y="13439"/>
                    </a:cubicBezTo>
                    <a:cubicBezTo>
                      <a:pt x="1982" y="13055"/>
                      <a:pt x="1573" y="12610"/>
                      <a:pt x="1163" y="12164"/>
                    </a:cubicBezTo>
                    <a:cubicBezTo>
                      <a:pt x="1125" y="12124"/>
                      <a:pt x="1083" y="12085"/>
                      <a:pt x="1023" y="12026"/>
                    </a:cubicBezTo>
                    <a:lnTo>
                      <a:pt x="1023" y="12628"/>
                    </a:lnTo>
                    <a:cubicBezTo>
                      <a:pt x="1026" y="13295"/>
                      <a:pt x="1010" y="13963"/>
                      <a:pt x="1035" y="14628"/>
                    </a:cubicBezTo>
                    <a:cubicBezTo>
                      <a:pt x="1073" y="15593"/>
                      <a:pt x="1163" y="16556"/>
                      <a:pt x="1131" y="17522"/>
                    </a:cubicBezTo>
                    <a:cubicBezTo>
                      <a:pt x="1122" y="17780"/>
                      <a:pt x="1220" y="17950"/>
                      <a:pt x="1411" y="18091"/>
                    </a:cubicBezTo>
                    <a:cubicBezTo>
                      <a:pt x="1460" y="18127"/>
                      <a:pt x="1508" y="18166"/>
                      <a:pt x="1561" y="18197"/>
                    </a:cubicBezTo>
                    <a:cubicBezTo>
                      <a:pt x="1835" y="18361"/>
                      <a:pt x="2113" y="18518"/>
                      <a:pt x="2384" y="18688"/>
                    </a:cubicBezTo>
                    <a:cubicBezTo>
                      <a:pt x="2717" y="18895"/>
                      <a:pt x="3100" y="18943"/>
                      <a:pt x="3469" y="19026"/>
                    </a:cubicBezTo>
                    <a:cubicBezTo>
                      <a:pt x="3772" y="19094"/>
                      <a:pt x="4081" y="19137"/>
                      <a:pt x="4392" y="19137"/>
                    </a:cubicBezTo>
                    <a:cubicBezTo>
                      <a:pt x="4503" y="19137"/>
                      <a:pt x="4614" y="19132"/>
                      <a:pt x="4725" y="19120"/>
                    </a:cubicBezTo>
                    <a:cubicBezTo>
                      <a:pt x="5480" y="19041"/>
                      <a:pt x="6177" y="18785"/>
                      <a:pt x="6850" y="18443"/>
                    </a:cubicBezTo>
                    <a:cubicBezTo>
                      <a:pt x="7114" y="18308"/>
                      <a:pt x="7211" y="18119"/>
                      <a:pt x="7180" y="17837"/>
                    </a:cubicBezTo>
                    <a:cubicBezTo>
                      <a:pt x="7121" y="17324"/>
                      <a:pt x="7124" y="16806"/>
                      <a:pt x="7130" y="16289"/>
                    </a:cubicBezTo>
                    <a:cubicBezTo>
                      <a:pt x="7139" y="15515"/>
                      <a:pt x="7144" y="14739"/>
                      <a:pt x="7151" y="13963"/>
                    </a:cubicBezTo>
                    <a:cubicBezTo>
                      <a:pt x="7151" y="13891"/>
                      <a:pt x="7151" y="13821"/>
                      <a:pt x="7151" y="13725"/>
                    </a:cubicBezTo>
                    <a:cubicBezTo>
                      <a:pt x="7069" y="13756"/>
                      <a:pt x="7019" y="13773"/>
                      <a:pt x="6971" y="13795"/>
                    </a:cubicBezTo>
                    <a:cubicBezTo>
                      <a:pt x="6817" y="13866"/>
                      <a:pt x="6668" y="13954"/>
                      <a:pt x="6509" y="14011"/>
                    </a:cubicBezTo>
                    <a:cubicBezTo>
                      <a:pt x="6300" y="14085"/>
                      <a:pt x="6088" y="14149"/>
                      <a:pt x="5873" y="14149"/>
                    </a:cubicBezTo>
                    <a:cubicBezTo>
                      <a:pt x="5755" y="14149"/>
                      <a:pt x="5637" y="14130"/>
                      <a:pt x="5517" y="14083"/>
                    </a:cubicBezTo>
                    <a:cubicBezTo>
                      <a:pt x="5442" y="14053"/>
                      <a:pt x="5371" y="14037"/>
                      <a:pt x="5301" y="14037"/>
                    </a:cubicBezTo>
                    <a:cubicBezTo>
                      <a:pt x="5219" y="14037"/>
                      <a:pt x="5138" y="14059"/>
                      <a:pt x="5054" y="14109"/>
                    </a:cubicBezTo>
                    <a:cubicBezTo>
                      <a:pt x="4967" y="14161"/>
                      <a:pt x="4848" y="14169"/>
                      <a:pt x="4743" y="14185"/>
                    </a:cubicBezTo>
                    <a:cubicBezTo>
                      <a:pt x="4735" y="14186"/>
                      <a:pt x="4728" y="14187"/>
                      <a:pt x="4720" y="14187"/>
                    </a:cubicBezTo>
                    <a:cubicBezTo>
                      <a:pt x="4681" y="14187"/>
                      <a:pt x="4639" y="14174"/>
                      <a:pt x="4600" y="14169"/>
                    </a:cubicBezTo>
                    <a:cubicBezTo>
                      <a:pt x="4599" y="14152"/>
                      <a:pt x="4597" y="14137"/>
                      <a:pt x="4597" y="14121"/>
                    </a:cubicBezTo>
                    <a:cubicBezTo>
                      <a:pt x="4665" y="14103"/>
                      <a:pt x="4737" y="14091"/>
                      <a:pt x="4801" y="14064"/>
                    </a:cubicBezTo>
                    <a:cubicBezTo>
                      <a:pt x="4926" y="14014"/>
                      <a:pt x="5061" y="13974"/>
                      <a:pt x="5168" y="13899"/>
                    </a:cubicBezTo>
                    <a:cubicBezTo>
                      <a:pt x="5475" y="13683"/>
                      <a:pt x="5757" y="13438"/>
                      <a:pt x="5997" y="13147"/>
                    </a:cubicBezTo>
                    <a:cubicBezTo>
                      <a:pt x="6048" y="13085"/>
                      <a:pt x="6119" y="13037"/>
                      <a:pt x="6179" y="12983"/>
                    </a:cubicBezTo>
                    <a:lnTo>
                      <a:pt x="6179" y="12983"/>
                    </a:lnTo>
                    <a:cubicBezTo>
                      <a:pt x="6120" y="13106"/>
                      <a:pt x="6042" y="13207"/>
                      <a:pt x="5963" y="13307"/>
                    </a:cubicBezTo>
                    <a:cubicBezTo>
                      <a:pt x="5879" y="13414"/>
                      <a:pt x="5799" y="13523"/>
                      <a:pt x="5708" y="13622"/>
                    </a:cubicBezTo>
                    <a:cubicBezTo>
                      <a:pt x="5624" y="13714"/>
                      <a:pt x="5525" y="13794"/>
                      <a:pt x="5429" y="13881"/>
                    </a:cubicBezTo>
                    <a:cubicBezTo>
                      <a:pt x="5569" y="13979"/>
                      <a:pt x="5690" y="14019"/>
                      <a:pt x="5861" y="14019"/>
                    </a:cubicBezTo>
                    <a:cubicBezTo>
                      <a:pt x="5882" y="14019"/>
                      <a:pt x="5904" y="14018"/>
                      <a:pt x="5927" y="14017"/>
                    </a:cubicBezTo>
                    <a:cubicBezTo>
                      <a:pt x="6209" y="14002"/>
                      <a:pt x="6474" y="13923"/>
                      <a:pt x="6727" y="13795"/>
                    </a:cubicBezTo>
                    <a:cubicBezTo>
                      <a:pt x="6914" y="13699"/>
                      <a:pt x="7108" y="13613"/>
                      <a:pt x="7285" y="13499"/>
                    </a:cubicBezTo>
                    <a:cubicBezTo>
                      <a:pt x="7724" y="13217"/>
                      <a:pt x="8164" y="12934"/>
                      <a:pt x="8589" y="12628"/>
                    </a:cubicBezTo>
                    <a:cubicBezTo>
                      <a:pt x="8835" y="12449"/>
                      <a:pt x="9058" y="12236"/>
                      <a:pt x="9193" y="11950"/>
                    </a:cubicBezTo>
                    <a:cubicBezTo>
                      <a:pt x="9421" y="11463"/>
                      <a:pt x="9640" y="10974"/>
                      <a:pt x="9789" y="10455"/>
                    </a:cubicBezTo>
                    <a:cubicBezTo>
                      <a:pt x="9850" y="10241"/>
                      <a:pt x="9927" y="10029"/>
                      <a:pt x="9982" y="9813"/>
                    </a:cubicBezTo>
                    <a:cubicBezTo>
                      <a:pt x="10036" y="9597"/>
                      <a:pt x="10127" y="9369"/>
                      <a:pt x="10104" y="9157"/>
                    </a:cubicBezTo>
                    <a:cubicBezTo>
                      <a:pt x="10067" y="8811"/>
                      <a:pt x="9990" y="8461"/>
                      <a:pt x="9778" y="8161"/>
                    </a:cubicBezTo>
                    <a:cubicBezTo>
                      <a:pt x="9265" y="7433"/>
                      <a:pt x="8758" y="6700"/>
                      <a:pt x="8246" y="5972"/>
                    </a:cubicBezTo>
                    <a:cubicBezTo>
                      <a:pt x="8172" y="5866"/>
                      <a:pt x="8058" y="5814"/>
                      <a:pt x="7946" y="5814"/>
                    </a:cubicBezTo>
                    <a:cubicBezTo>
                      <a:pt x="7812" y="5814"/>
                      <a:pt x="7680" y="5888"/>
                      <a:pt x="7622" y="6032"/>
                    </a:cubicBezTo>
                    <a:cubicBezTo>
                      <a:pt x="7492" y="6359"/>
                      <a:pt x="7379" y="6695"/>
                      <a:pt x="7396" y="7060"/>
                    </a:cubicBezTo>
                    <a:cubicBezTo>
                      <a:pt x="7414" y="7487"/>
                      <a:pt x="7510" y="7894"/>
                      <a:pt x="7705" y="8273"/>
                    </a:cubicBezTo>
                    <a:cubicBezTo>
                      <a:pt x="7889" y="8631"/>
                      <a:pt x="8096" y="8974"/>
                      <a:pt x="8407" y="9241"/>
                    </a:cubicBezTo>
                    <a:cubicBezTo>
                      <a:pt x="8556" y="9370"/>
                      <a:pt x="8694" y="9511"/>
                      <a:pt x="8835" y="9651"/>
                    </a:cubicBezTo>
                    <a:cubicBezTo>
                      <a:pt x="8877" y="9690"/>
                      <a:pt x="8910" y="9739"/>
                      <a:pt x="8947" y="9783"/>
                    </a:cubicBezTo>
                    <a:cubicBezTo>
                      <a:pt x="8679" y="9658"/>
                      <a:pt x="8514" y="9406"/>
                      <a:pt x="8234" y="9231"/>
                    </a:cubicBezTo>
                    <a:lnTo>
                      <a:pt x="8234" y="9231"/>
                    </a:lnTo>
                    <a:cubicBezTo>
                      <a:pt x="8383" y="9565"/>
                      <a:pt x="8437" y="9781"/>
                      <a:pt x="8394" y="9879"/>
                    </a:cubicBezTo>
                    <a:cubicBezTo>
                      <a:pt x="8344" y="9786"/>
                      <a:pt x="8299" y="9702"/>
                      <a:pt x="8242" y="9597"/>
                    </a:cubicBezTo>
                    <a:cubicBezTo>
                      <a:pt x="8188" y="9661"/>
                      <a:pt x="8144" y="9703"/>
                      <a:pt x="8113" y="9753"/>
                    </a:cubicBezTo>
                    <a:cubicBezTo>
                      <a:pt x="7886" y="10117"/>
                      <a:pt x="7588" y="10409"/>
                      <a:pt x="7223" y="10634"/>
                    </a:cubicBezTo>
                    <a:cubicBezTo>
                      <a:pt x="7183" y="10659"/>
                      <a:pt x="7144" y="10688"/>
                      <a:pt x="7108" y="10719"/>
                    </a:cubicBezTo>
                    <a:cubicBezTo>
                      <a:pt x="7022" y="10796"/>
                      <a:pt x="6919" y="10821"/>
                      <a:pt x="6808" y="10827"/>
                    </a:cubicBezTo>
                    <a:cubicBezTo>
                      <a:pt x="6793" y="10828"/>
                      <a:pt x="6779" y="10828"/>
                      <a:pt x="6765" y="10828"/>
                    </a:cubicBezTo>
                    <a:cubicBezTo>
                      <a:pt x="6527" y="10828"/>
                      <a:pt x="6339" y="10721"/>
                      <a:pt x="6185" y="10539"/>
                    </a:cubicBezTo>
                    <a:cubicBezTo>
                      <a:pt x="6140" y="10484"/>
                      <a:pt x="6093" y="10430"/>
                      <a:pt x="6051" y="10379"/>
                    </a:cubicBezTo>
                    <a:cubicBezTo>
                      <a:pt x="5903" y="10511"/>
                      <a:pt x="5777" y="10635"/>
                      <a:pt x="5637" y="10742"/>
                    </a:cubicBezTo>
                    <a:cubicBezTo>
                      <a:pt x="5554" y="10805"/>
                      <a:pt x="5451" y="10836"/>
                      <a:pt x="5347" y="10836"/>
                    </a:cubicBezTo>
                    <a:cubicBezTo>
                      <a:pt x="5191" y="10836"/>
                      <a:pt x="5033" y="10768"/>
                      <a:pt x="4931" y="10638"/>
                    </a:cubicBezTo>
                    <a:lnTo>
                      <a:pt x="4931" y="10638"/>
                    </a:lnTo>
                    <a:cubicBezTo>
                      <a:pt x="5000" y="10647"/>
                      <a:pt x="5067" y="10664"/>
                      <a:pt x="5130" y="10689"/>
                    </a:cubicBezTo>
                    <a:cubicBezTo>
                      <a:pt x="5197" y="10716"/>
                      <a:pt x="5265" y="10732"/>
                      <a:pt x="5331" y="10732"/>
                    </a:cubicBezTo>
                    <a:cubicBezTo>
                      <a:pt x="5406" y="10732"/>
                      <a:pt x="5477" y="10711"/>
                      <a:pt x="5538" y="10661"/>
                    </a:cubicBezTo>
                    <a:cubicBezTo>
                      <a:pt x="5684" y="10542"/>
                      <a:pt x="5831" y="10407"/>
                      <a:pt x="5922" y="10247"/>
                    </a:cubicBezTo>
                    <a:cubicBezTo>
                      <a:pt x="6326" y="9543"/>
                      <a:pt x="6655" y="8805"/>
                      <a:pt x="6836" y="8009"/>
                    </a:cubicBezTo>
                    <a:cubicBezTo>
                      <a:pt x="6899" y="7730"/>
                      <a:pt x="6970" y="7450"/>
                      <a:pt x="6910" y="7162"/>
                    </a:cubicBezTo>
                    <a:cubicBezTo>
                      <a:pt x="6815" y="6704"/>
                      <a:pt x="6719" y="6245"/>
                      <a:pt x="6601" y="5793"/>
                    </a:cubicBezTo>
                    <a:cubicBezTo>
                      <a:pt x="6554" y="5619"/>
                      <a:pt x="6459" y="5454"/>
                      <a:pt x="6357" y="5304"/>
                    </a:cubicBezTo>
                    <a:cubicBezTo>
                      <a:pt x="6293" y="5208"/>
                      <a:pt x="6186" y="5117"/>
                      <a:pt x="6080" y="5079"/>
                    </a:cubicBezTo>
                    <a:cubicBezTo>
                      <a:pt x="5869" y="5006"/>
                      <a:pt x="5651" y="4965"/>
                      <a:pt x="5430" y="4965"/>
                    </a:cubicBezTo>
                    <a:cubicBezTo>
                      <a:pt x="5340" y="4965"/>
                      <a:pt x="5248" y="4972"/>
                      <a:pt x="5157" y="4986"/>
                    </a:cubicBezTo>
                    <a:cubicBezTo>
                      <a:pt x="4868" y="5030"/>
                      <a:pt x="4656" y="5181"/>
                      <a:pt x="4531" y="5451"/>
                    </a:cubicBezTo>
                    <a:cubicBezTo>
                      <a:pt x="4485" y="5547"/>
                      <a:pt x="4494" y="5630"/>
                      <a:pt x="4561" y="5714"/>
                    </a:cubicBezTo>
                    <a:cubicBezTo>
                      <a:pt x="4624" y="5793"/>
                      <a:pt x="4680" y="5879"/>
                      <a:pt x="4729" y="5967"/>
                    </a:cubicBezTo>
                    <a:cubicBezTo>
                      <a:pt x="4815" y="6122"/>
                      <a:pt x="4892" y="6281"/>
                      <a:pt x="4974" y="6437"/>
                    </a:cubicBezTo>
                    <a:cubicBezTo>
                      <a:pt x="5106" y="6688"/>
                      <a:pt x="5199" y="6946"/>
                      <a:pt x="5178" y="7235"/>
                    </a:cubicBezTo>
                    <a:cubicBezTo>
                      <a:pt x="5160" y="7472"/>
                      <a:pt x="5130" y="7711"/>
                      <a:pt x="5139" y="7946"/>
                    </a:cubicBezTo>
                    <a:cubicBezTo>
                      <a:pt x="5166" y="8658"/>
                      <a:pt x="5099" y="9358"/>
                      <a:pt x="4977" y="10056"/>
                    </a:cubicBezTo>
                    <a:cubicBezTo>
                      <a:pt x="4920" y="10386"/>
                      <a:pt x="4756" y="10653"/>
                      <a:pt x="4504" y="10865"/>
                    </a:cubicBezTo>
                    <a:cubicBezTo>
                      <a:pt x="4437" y="10922"/>
                      <a:pt x="4335" y="10959"/>
                      <a:pt x="4246" y="10965"/>
                    </a:cubicBezTo>
                    <a:cubicBezTo>
                      <a:pt x="4208" y="10968"/>
                      <a:pt x="4171" y="10970"/>
                      <a:pt x="4134" y="10970"/>
                    </a:cubicBezTo>
                    <a:cubicBezTo>
                      <a:pt x="3825" y="10970"/>
                      <a:pt x="3548" y="10868"/>
                      <a:pt x="3310" y="10649"/>
                    </a:cubicBezTo>
                    <a:cubicBezTo>
                      <a:pt x="3141" y="10493"/>
                      <a:pt x="3014" y="10311"/>
                      <a:pt x="2944" y="10095"/>
                    </a:cubicBezTo>
                    <a:cubicBezTo>
                      <a:pt x="2665" y="9256"/>
                      <a:pt x="2563" y="8399"/>
                      <a:pt x="2704" y="7523"/>
                    </a:cubicBezTo>
                    <a:cubicBezTo>
                      <a:pt x="2723" y="7417"/>
                      <a:pt x="2710" y="7327"/>
                      <a:pt x="2672" y="7228"/>
                    </a:cubicBezTo>
                    <a:cubicBezTo>
                      <a:pt x="2633" y="7129"/>
                      <a:pt x="2605" y="7022"/>
                      <a:pt x="2591" y="6916"/>
                    </a:cubicBezTo>
                    <a:cubicBezTo>
                      <a:pt x="2584" y="6854"/>
                      <a:pt x="2578" y="6769"/>
                      <a:pt x="2666" y="6733"/>
                    </a:cubicBezTo>
                    <a:lnTo>
                      <a:pt x="2666" y="6733"/>
                    </a:lnTo>
                    <a:cubicBezTo>
                      <a:pt x="2720" y="6851"/>
                      <a:pt x="2636" y="6998"/>
                      <a:pt x="2782" y="7115"/>
                    </a:cubicBezTo>
                    <a:cubicBezTo>
                      <a:pt x="2825" y="7000"/>
                      <a:pt x="2858" y="6907"/>
                      <a:pt x="2896" y="6815"/>
                    </a:cubicBezTo>
                    <a:cubicBezTo>
                      <a:pt x="2915" y="6767"/>
                      <a:pt x="2939" y="6727"/>
                      <a:pt x="2983" y="6727"/>
                    </a:cubicBezTo>
                    <a:cubicBezTo>
                      <a:pt x="3002" y="6727"/>
                      <a:pt x="3024" y="6734"/>
                      <a:pt x="3050" y="6751"/>
                    </a:cubicBezTo>
                    <a:cubicBezTo>
                      <a:pt x="3020" y="6860"/>
                      <a:pt x="2989" y="6964"/>
                      <a:pt x="2962" y="7069"/>
                    </a:cubicBezTo>
                    <a:cubicBezTo>
                      <a:pt x="2845" y="7523"/>
                      <a:pt x="2737" y="7978"/>
                      <a:pt x="2804" y="8455"/>
                    </a:cubicBezTo>
                    <a:cubicBezTo>
                      <a:pt x="2833" y="8656"/>
                      <a:pt x="2849" y="8860"/>
                      <a:pt x="2861" y="9063"/>
                    </a:cubicBezTo>
                    <a:cubicBezTo>
                      <a:pt x="2885" y="9453"/>
                      <a:pt x="2968" y="9828"/>
                      <a:pt x="3120" y="10190"/>
                    </a:cubicBezTo>
                    <a:cubicBezTo>
                      <a:pt x="3291" y="10593"/>
                      <a:pt x="3691" y="10868"/>
                      <a:pt x="4123" y="10868"/>
                    </a:cubicBezTo>
                    <a:cubicBezTo>
                      <a:pt x="4157" y="10868"/>
                      <a:pt x="4191" y="10867"/>
                      <a:pt x="4225" y="10863"/>
                    </a:cubicBezTo>
                    <a:cubicBezTo>
                      <a:pt x="4314" y="10854"/>
                      <a:pt x="4408" y="10809"/>
                      <a:pt x="4479" y="10752"/>
                    </a:cubicBezTo>
                    <a:cubicBezTo>
                      <a:pt x="4729" y="10550"/>
                      <a:pt x="4845" y="10268"/>
                      <a:pt x="4892" y="9957"/>
                    </a:cubicBezTo>
                    <a:cubicBezTo>
                      <a:pt x="4986" y="9324"/>
                      <a:pt x="5051" y="8689"/>
                      <a:pt x="5028" y="8048"/>
                    </a:cubicBezTo>
                    <a:cubicBezTo>
                      <a:pt x="5024" y="7913"/>
                      <a:pt x="5048" y="7777"/>
                      <a:pt x="5048" y="7642"/>
                    </a:cubicBezTo>
                    <a:cubicBezTo>
                      <a:pt x="5048" y="7372"/>
                      <a:pt x="5114" y="7094"/>
                      <a:pt x="5013" y="6833"/>
                    </a:cubicBezTo>
                    <a:cubicBezTo>
                      <a:pt x="4848" y="6401"/>
                      <a:pt x="4644" y="5990"/>
                      <a:pt x="4344" y="5628"/>
                    </a:cubicBezTo>
                    <a:cubicBezTo>
                      <a:pt x="4100" y="5335"/>
                      <a:pt x="3741" y="5222"/>
                      <a:pt x="3397" y="5222"/>
                    </a:cubicBezTo>
                    <a:cubicBezTo>
                      <a:pt x="3175" y="5222"/>
                      <a:pt x="2959" y="5269"/>
                      <a:pt x="2786" y="5345"/>
                    </a:cubicBezTo>
                    <a:cubicBezTo>
                      <a:pt x="2470" y="5484"/>
                      <a:pt x="2426" y="5597"/>
                      <a:pt x="2506" y="5937"/>
                    </a:cubicBezTo>
                    <a:cubicBezTo>
                      <a:pt x="2527" y="6030"/>
                      <a:pt x="2554" y="6123"/>
                      <a:pt x="2510" y="6249"/>
                    </a:cubicBezTo>
                    <a:cubicBezTo>
                      <a:pt x="2476" y="6198"/>
                      <a:pt x="2458" y="6179"/>
                      <a:pt x="2447" y="6156"/>
                    </a:cubicBezTo>
                    <a:cubicBezTo>
                      <a:pt x="2432" y="6119"/>
                      <a:pt x="2419" y="6080"/>
                      <a:pt x="2411" y="6041"/>
                    </a:cubicBezTo>
                    <a:cubicBezTo>
                      <a:pt x="2275" y="5438"/>
                      <a:pt x="2186" y="4825"/>
                      <a:pt x="2131" y="4210"/>
                    </a:cubicBezTo>
                    <a:cubicBezTo>
                      <a:pt x="2041" y="3256"/>
                      <a:pt x="1964" y="2302"/>
                      <a:pt x="1867" y="1349"/>
                    </a:cubicBezTo>
                    <a:cubicBezTo>
                      <a:pt x="1828" y="962"/>
                      <a:pt x="1706" y="597"/>
                      <a:pt x="1484" y="266"/>
                    </a:cubicBezTo>
                    <a:cubicBezTo>
                      <a:pt x="1377" y="104"/>
                      <a:pt x="1106" y="0"/>
                      <a:pt x="867" y="0"/>
                    </a:cubicBezTo>
                    <a:close/>
                  </a:path>
                </a:pathLst>
              </a:custGeom>
              <a:solidFill>
                <a:srgbClr val="EA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55"/>
              <p:cNvSpPr/>
              <p:nvPr/>
            </p:nvSpPr>
            <p:spPr>
              <a:xfrm>
                <a:off x="2365250" y="1942625"/>
                <a:ext cx="260875" cy="485325"/>
              </a:xfrm>
              <a:custGeom>
                <a:avLst/>
                <a:gdLst/>
                <a:ahLst/>
                <a:cxnLst/>
                <a:rect l="l" t="t" r="r" b="b"/>
                <a:pathLst>
                  <a:path w="10435" h="19413" extrusionOk="0">
                    <a:moveTo>
                      <a:pt x="7054" y="5667"/>
                    </a:moveTo>
                    <a:cubicBezTo>
                      <a:pt x="7250" y="5667"/>
                      <a:pt x="7506" y="5808"/>
                      <a:pt x="7567" y="5977"/>
                    </a:cubicBezTo>
                    <a:cubicBezTo>
                      <a:pt x="7592" y="6046"/>
                      <a:pt x="7580" y="6136"/>
                      <a:pt x="7564" y="6211"/>
                    </a:cubicBezTo>
                    <a:cubicBezTo>
                      <a:pt x="7520" y="6403"/>
                      <a:pt x="7451" y="6589"/>
                      <a:pt x="7418" y="6783"/>
                    </a:cubicBezTo>
                    <a:cubicBezTo>
                      <a:pt x="7297" y="7499"/>
                      <a:pt x="7508" y="8138"/>
                      <a:pt x="7892" y="8732"/>
                    </a:cubicBezTo>
                    <a:cubicBezTo>
                      <a:pt x="8033" y="8948"/>
                      <a:pt x="8186" y="9154"/>
                      <a:pt x="8242" y="9418"/>
                    </a:cubicBezTo>
                    <a:cubicBezTo>
                      <a:pt x="8266" y="9533"/>
                      <a:pt x="8260" y="9623"/>
                      <a:pt x="8192" y="9722"/>
                    </a:cubicBezTo>
                    <a:cubicBezTo>
                      <a:pt x="7963" y="10055"/>
                      <a:pt x="7712" y="10365"/>
                      <a:pt x="7354" y="10572"/>
                    </a:cubicBezTo>
                    <a:cubicBezTo>
                      <a:pt x="7297" y="10606"/>
                      <a:pt x="7244" y="10651"/>
                      <a:pt x="7190" y="10693"/>
                    </a:cubicBezTo>
                    <a:cubicBezTo>
                      <a:pt x="7083" y="10776"/>
                      <a:pt x="6965" y="10818"/>
                      <a:pt x="6848" y="10818"/>
                    </a:cubicBezTo>
                    <a:cubicBezTo>
                      <a:pt x="6721" y="10818"/>
                      <a:pt x="6595" y="10769"/>
                      <a:pt x="6486" y="10668"/>
                    </a:cubicBezTo>
                    <a:cubicBezTo>
                      <a:pt x="6392" y="10582"/>
                      <a:pt x="6309" y="10482"/>
                      <a:pt x="6209" y="10375"/>
                    </a:cubicBezTo>
                    <a:cubicBezTo>
                      <a:pt x="6362" y="10033"/>
                      <a:pt x="6507" y="9710"/>
                      <a:pt x="6650" y="9389"/>
                    </a:cubicBezTo>
                    <a:cubicBezTo>
                      <a:pt x="6877" y="8884"/>
                      <a:pt x="7004" y="8346"/>
                      <a:pt x="7111" y="7808"/>
                    </a:cubicBezTo>
                    <a:cubicBezTo>
                      <a:pt x="7172" y="7502"/>
                      <a:pt x="7147" y="7185"/>
                      <a:pt x="7061" y="6878"/>
                    </a:cubicBezTo>
                    <a:cubicBezTo>
                      <a:pt x="6976" y="6564"/>
                      <a:pt x="6899" y="6247"/>
                      <a:pt x="6820" y="5932"/>
                    </a:cubicBezTo>
                    <a:cubicBezTo>
                      <a:pt x="6782" y="5782"/>
                      <a:pt x="6838" y="5701"/>
                      <a:pt x="6992" y="5673"/>
                    </a:cubicBezTo>
                    <a:cubicBezTo>
                      <a:pt x="7012" y="5669"/>
                      <a:pt x="7033" y="5667"/>
                      <a:pt x="7054" y="5667"/>
                    </a:cubicBezTo>
                    <a:close/>
                    <a:moveTo>
                      <a:pt x="986" y="1"/>
                    </a:moveTo>
                    <a:cubicBezTo>
                      <a:pt x="683" y="1"/>
                      <a:pt x="443" y="138"/>
                      <a:pt x="332" y="426"/>
                    </a:cubicBezTo>
                    <a:cubicBezTo>
                      <a:pt x="290" y="532"/>
                      <a:pt x="252" y="643"/>
                      <a:pt x="227" y="756"/>
                    </a:cubicBezTo>
                    <a:cubicBezTo>
                      <a:pt x="99" y="1330"/>
                      <a:pt x="93" y="1914"/>
                      <a:pt x="117" y="2501"/>
                    </a:cubicBezTo>
                    <a:cubicBezTo>
                      <a:pt x="143" y="3111"/>
                      <a:pt x="168" y="3722"/>
                      <a:pt x="192" y="4334"/>
                    </a:cubicBezTo>
                    <a:cubicBezTo>
                      <a:pt x="216" y="4960"/>
                      <a:pt x="242" y="5584"/>
                      <a:pt x="257" y="6210"/>
                    </a:cubicBezTo>
                    <a:cubicBezTo>
                      <a:pt x="263" y="6535"/>
                      <a:pt x="261" y="6863"/>
                      <a:pt x="233" y="7187"/>
                    </a:cubicBezTo>
                    <a:cubicBezTo>
                      <a:pt x="200" y="7580"/>
                      <a:pt x="128" y="7968"/>
                      <a:pt x="81" y="8360"/>
                    </a:cubicBezTo>
                    <a:cubicBezTo>
                      <a:pt x="53" y="8615"/>
                      <a:pt x="0" y="8878"/>
                      <a:pt x="29" y="9128"/>
                    </a:cubicBezTo>
                    <a:cubicBezTo>
                      <a:pt x="92" y="9688"/>
                      <a:pt x="224" y="10235"/>
                      <a:pt x="470" y="10749"/>
                    </a:cubicBezTo>
                    <a:cubicBezTo>
                      <a:pt x="443" y="10617"/>
                      <a:pt x="416" y="10485"/>
                      <a:pt x="389" y="10353"/>
                    </a:cubicBezTo>
                    <a:cubicBezTo>
                      <a:pt x="297" y="9934"/>
                      <a:pt x="204" y="9517"/>
                      <a:pt x="119" y="9098"/>
                    </a:cubicBezTo>
                    <a:cubicBezTo>
                      <a:pt x="107" y="9035"/>
                      <a:pt x="120" y="8963"/>
                      <a:pt x="129" y="8897"/>
                    </a:cubicBezTo>
                    <a:cubicBezTo>
                      <a:pt x="177" y="8561"/>
                      <a:pt x="227" y="8225"/>
                      <a:pt x="275" y="7889"/>
                    </a:cubicBezTo>
                    <a:cubicBezTo>
                      <a:pt x="368" y="7241"/>
                      <a:pt x="371" y="6589"/>
                      <a:pt x="351" y="5937"/>
                    </a:cubicBezTo>
                    <a:cubicBezTo>
                      <a:pt x="335" y="5407"/>
                      <a:pt x="321" y="4876"/>
                      <a:pt x="302" y="4346"/>
                    </a:cubicBezTo>
                    <a:cubicBezTo>
                      <a:pt x="276" y="3688"/>
                      <a:pt x="249" y="3029"/>
                      <a:pt x="221" y="2372"/>
                    </a:cubicBezTo>
                    <a:cubicBezTo>
                      <a:pt x="200" y="1869"/>
                      <a:pt x="197" y="1366"/>
                      <a:pt x="309" y="874"/>
                    </a:cubicBezTo>
                    <a:cubicBezTo>
                      <a:pt x="341" y="729"/>
                      <a:pt x="396" y="588"/>
                      <a:pt x="443" y="447"/>
                    </a:cubicBezTo>
                    <a:cubicBezTo>
                      <a:pt x="485" y="322"/>
                      <a:pt x="578" y="250"/>
                      <a:pt x="686" y="183"/>
                    </a:cubicBezTo>
                    <a:cubicBezTo>
                      <a:pt x="762" y="135"/>
                      <a:pt x="863" y="114"/>
                      <a:pt x="972" y="114"/>
                    </a:cubicBezTo>
                    <a:cubicBezTo>
                      <a:pt x="1210" y="114"/>
                      <a:pt x="1482" y="218"/>
                      <a:pt x="1591" y="379"/>
                    </a:cubicBezTo>
                    <a:cubicBezTo>
                      <a:pt x="1813" y="711"/>
                      <a:pt x="1933" y="1077"/>
                      <a:pt x="1973" y="1464"/>
                    </a:cubicBezTo>
                    <a:cubicBezTo>
                      <a:pt x="2071" y="2417"/>
                      <a:pt x="2147" y="3371"/>
                      <a:pt x="2236" y="4324"/>
                    </a:cubicBezTo>
                    <a:cubicBezTo>
                      <a:pt x="2293" y="4940"/>
                      <a:pt x="2380" y="5551"/>
                      <a:pt x="2516" y="6154"/>
                    </a:cubicBezTo>
                    <a:cubicBezTo>
                      <a:pt x="2525" y="6195"/>
                      <a:pt x="2539" y="6234"/>
                      <a:pt x="2554" y="6270"/>
                    </a:cubicBezTo>
                    <a:cubicBezTo>
                      <a:pt x="2564" y="6294"/>
                      <a:pt x="2582" y="6313"/>
                      <a:pt x="2617" y="6363"/>
                    </a:cubicBezTo>
                    <a:cubicBezTo>
                      <a:pt x="2660" y="6237"/>
                      <a:pt x="2633" y="6144"/>
                      <a:pt x="2611" y="6051"/>
                    </a:cubicBezTo>
                    <a:cubicBezTo>
                      <a:pt x="2533" y="5712"/>
                      <a:pt x="2576" y="5598"/>
                      <a:pt x="2893" y="5460"/>
                    </a:cubicBezTo>
                    <a:cubicBezTo>
                      <a:pt x="3066" y="5384"/>
                      <a:pt x="3281" y="5337"/>
                      <a:pt x="3503" y="5337"/>
                    </a:cubicBezTo>
                    <a:cubicBezTo>
                      <a:pt x="3847" y="5337"/>
                      <a:pt x="4206" y="5449"/>
                      <a:pt x="4450" y="5742"/>
                    </a:cubicBezTo>
                    <a:cubicBezTo>
                      <a:pt x="4749" y="6103"/>
                      <a:pt x="4954" y="6514"/>
                      <a:pt x="5120" y="6947"/>
                    </a:cubicBezTo>
                    <a:cubicBezTo>
                      <a:pt x="5220" y="7208"/>
                      <a:pt x="5154" y="7485"/>
                      <a:pt x="5154" y="7757"/>
                    </a:cubicBezTo>
                    <a:cubicBezTo>
                      <a:pt x="5154" y="7892"/>
                      <a:pt x="5129" y="8027"/>
                      <a:pt x="5135" y="8162"/>
                    </a:cubicBezTo>
                    <a:cubicBezTo>
                      <a:pt x="5156" y="8804"/>
                      <a:pt x="5093" y="9439"/>
                      <a:pt x="4998" y="10070"/>
                    </a:cubicBezTo>
                    <a:cubicBezTo>
                      <a:pt x="4950" y="10381"/>
                      <a:pt x="4834" y="10663"/>
                      <a:pt x="4584" y="10867"/>
                    </a:cubicBezTo>
                    <a:cubicBezTo>
                      <a:pt x="4515" y="10923"/>
                      <a:pt x="4419" y="10968"/>
                      <a:pt x="4330" y="10977"/>
                    </a:cubicBezTo>
                    <a:cubicBezTo>
                      <a:pt x="4296" y="10980"/>
                      <a:pt x="4262" y="10982"/>
                      <a:pt x="4227" y="10982"/>
                    </a:cubicBezTo>
                    <a:cubicBezTo>
                      <a:pt x="3797" y="10982"/>
                      <a:pt x="3396" y="10708"/>
                      <a:pt x="3226" y="10303"/>
                    </a:cubicBezTo>
                    <a:cubicBezTo>
                      <a:pt x="3074" y="9943"/>
                      <a:pt x="2992" y="9568"/>
                      <a:pt x="2968" y="9178"/>
                    </a:cubicBezTo>
                    <a:cubicBezTo>
                      <a:pt x="2954" y="8975"/>
                      <a:pt x="2939" y="8771"/>
                      <a:pt x="2911" y="8570"/>
                    </a:cubicBezTo>
                    <a:cubicBezTo>
                      <a:pt x="2843" y="8093"/>
                      <a:pt x="2950" y="7637"/>
                      <a:pt x="3067" y="7182"/>
                    </a:cubicBezTo>
                    <a:cubicBezTo>
                      <a:pt x="3095" y="7077"/>
                      <a:pt x="3125" y="6974"/>
                      <a:pt x="3157" y="6866"/>
                    </a:cubicBezTo>
                    <a:cubicBezTo>
                      <a:pt x="3129" y="6848"/>
                      <a:pt x="3107" y="6841"/>
                      <a:pt x="3088" y="6841"/>
                    </a:cubicBezTo>
                    <a:cubicBezTo>
                      <a:pt x="3044" y="6841"/>
                      <a:pt x="3020" y="6880"/>
                      <a:pt x="3001" y="6929"/>
                    </a:cubicBezTo>
                    <a:cubicBezTo>
                      <a:pt x="2965" y="7022"/>
                      <a:pt x="2932" y="7115"/>
                      <a:pt x="2888" y="7229"/>
                    </a:cubicBezTo>
                    <a:cubicBezTo>
                      <a:pt x="2743" y="7113"/>
                      <a:pt x="2825" y="6966"/>
                      <a:pt x="2771" y="6846"/>
                    </a:cubicBezTo>
                    <a:lnTo>
                      <a:pt x="2771" y="6846"/>
                    </a:lnTo>
                    <a:cubicBezTo>
                      <a:pt x="2684" y="6884"/>
                      <a:pt x="2689" y="6968"/>
                      <a:pt x="2696" y="7029"/>
                    </a:cubicBezTo>
                    <a:cubicBezTo>
                      <a:pt x="2711" y="7136"/>
                      <a:pt x="2740" y="7242"/>
                      <a:pt x="2779" y="7343"/>
                    </a:cubicBezTo>
                    <a:cubicBezTo>
                      <a:pt x="2816" y="7440"/>
                      <a:pt x="2828" y="7530"/>
                      <a:pt x="2810" y="7638"/>
                    </a:cubicBezTo>
                    <a:cubicBezTo>
                      <a:pt x="2668" y="8514"/>
                      <a:pt x="2771" y="9370"/>
                      <a:pt x="3049" y="10208"/>
                    </a:cubicBezTo>
                    <a:cubicBezTo>
                      <a:pt x="3121" y="10426"/>
                      <a:pt x="3246" y="10606"/>
                      <a:pt x="3417" y="10764"/>
                    </a:cubicBezTo>
                    <a:cubicBezTo>
                      <a:pt x="3656" y="10984"/>
                      <a:pt x="3934" y="11084"/>
                      <a:pt x="4244" y="11084"/>
                    </a:cubicBezTo>
                    <a:cubicBezTo>
                      <a:pt x="4280" y="11084"/>
                      <a:pt x="4316" y="11083"/>
                      <a:pt x="4353" y="11080"/>
                    </a:cubicBezTo>
                    <a:cubicBezTo>
                      <a:pt x="4441" y="11074"/>
                      <a:pt x="4543" y="11035"/>
                      <a:pt x="4611" y="10978"/>
                    </a:cubicBezTo>
                    <a:cubicBezTo>
                      <a:pt x="4861" y="10768"/>
                      <a:pt x="5025" y="10501"/>
                      <a:pt x="5084" y="10171"/>
                    </a:cubicBezTo>
                    <a:cubicBezTo>
                      <a:pt x="5204" y="9472"/>
                      <a:pt x="5271" y="8771"/>
                      <a:pt x="5246" y="8061"/>
                    </a:cubicBezTo>
                    <a:cubicBezTo>
                      <a:pt x="5237" y="7824"/>
                      <a:pt x="5267" y="7587"/>
                      <a:pt x="5285" y="7350"/>
                    </a:cubicBezTo>
                    <a:cubicBezTo>
                      <a:pt x="5304" y="7061"/>
                      <a:pt x="5213" y="6801"/>
                      <a:pt x="5079" y="6552"/>
                    </a:cubicBezTo>
                    <a:cubicBezTo>
                      <a:pt x="4997" y="6396"/>
                      <a:pt x="4921" y="6235"/>
                      <a:pt x="4834" y="6082"/>
                    </a:cubicBezTo>
                    <a:cubicBezTo>
                      <a:pt x="4786" y="5994"/>
                      <a:pt x="4729" y="5907"/>
                      <a:pt x="4668" y="5829"/>
                    </a:cubicBezTo>
                    <a:cubicBezTo>
                      <a:pt x="4600" y="5743"/>
                      <a:pt x="4591" y="5662"/>
                      <a:pt x="4638" y="5565"/>
                    </a:cubicBezTo>
                    <a:cubicBezTo>
                      <a:pt x="4762" y="5296"/>
                      <a:pt x="4974" y="5145"/>
                      <a:pt x="5264" y="5100"/>
                    </a:cubicBezTo>
                    <a:cubicBezTo>
                      <a:pt x="5353" y="5086"/>
                      <a:pt x="5443" y="5079"/>
                      <a:pt x="5532" y="5079"/>
                    </a:cubicBezTo>
                    <a:cubicBezTo>
                      <a:pt x="5754" y="5079"/>
                      <a:pt x="5973" y="5120"/>
                      <a:pt x="6186" y="5194"/>
                    </a:cubicBezTo>
                    <a:cubicBezTo>
                      <a:pt x="6293" y="5230"/>
                      <a:pt x="6398" y="5323"/>
                      <a:pt x="6464" y="5418"/>
                    </a:cubicBezTo>
                    <a:cubicBezTo>
                      <a:pt x="6564" y="5568"/>
                      <a:pt x="6660" y="5734"/>
                      <a:pt x="6707" y="5907"/>
                    </a:cubicBezTo>
                    <a:cubicBezTo>
                      <a:pt x="6826" y="6360"/>
                      <a:pt x="6922" y="6818"/>
                      <a:pt x="7016" y="7277"/>
                    </a:cubicBezTo>
                    <a:cubicBezTo>
                      <a:pt x="7075" y="7563"/>
                      <a:pt x="7006" y="7844"/>
                      <a:pt x="6943" y="8123"/>
                    </a:cubicBezTo>
                    <a:cubicBezTo>
                      <a:pt x="6761" y="8918"/>
                      <a:pt x="6432" y="9656"/>
                      <a:pt x="6029" y="10360"/>
                    </a:cubicBezTo>
                    <a:cubicBezTo>
                      <a:pt x="5937" y="10521"/>
                      <a:pt x="5790" y="10656"/>
                      <a:pt x="5645" y="10776"/>
                    </a:cubicBezTo>
                    <a:cubicBezTo>
                      <a:pt x="5584" y="10825"/>
                      <a:pt x="5512" y="10846"/>
                      <a:pt x="5437" y="10846"/>
                    </a:cubicBezTo>
                    <a:cubicBezTo>
                      <a:pt x="5371" y="10846"/>
                      <a:pt x="5302" y="10830"/>
                      <a:pt x="5237" y="10804"/>
                    </a:cubicBezTo>
                    <a:cubicBezTo>
                      <a:pt x="5172" y="10779"/>
                      <a:pt x="5105" y="10761"/>
                      <a:pt x="5036" y="10753"/>
                    </a:cubicBezTo>
                    <a:lnTo>
                      <a:pt x="5036" y="10753"/>
                    </a:lnTo>
                    <a:cubicBezTo>
                      <a:pt x="5139" y="10882"/>
                      <a:pt x="5297" y="10950"/>
                      <a:pt x="5452" y="10950"/>
                    </a:cubicBezTo>
                    <a:cubicBezTo>
                      <a:pt x="5556" y="10950"/>
                      <a:pt x="5659" y="10919"/>
                      <a:pt x="5744" y="10855"/>
                    </a:cubicBezTo>
                    <a:cubicBezTo>
                      <a:pt x="5883" y="10750"/>
                      <a:pt x="6008" y="10624"/>
                      <a:pt x="6156" y="10492"/>
                    </a:cubicBezTo>
                    <a:cubicBezTo>
                      <a:pt x="6200" y="10543"/>
                      <a:pt x="6245" y="10599"/>
                      <a:pt x="6291" y="10653"/>
                    </a:cubicBezTo>
                    <a:cubicBezTo>
                      <a:pt x="6445" y="10833"/>
                      <a:pt x="6632" y="10942"/>
                      <a:pt x="6868" y="10942"/>
                    </a:cubicBezTo>
                    <a:cubicBezTo>
                      <a:pt x="6883" y="10942"/>
                      <a:pt x="6899" y="10942"/>
                      <a:pt x="6914" y="10941"/>
                    </a:cubicBezTo>
                    <a:cubicBezTo>
                      <a:pt x="7025" y="10935"/>
                      <a:pt x="7129" y="10911"/>
                      <a:pt x="7214" y="10833"/>
                    </a:cubicBezTo>
                    <a:cubicBezTo>
                      <a:pt x="7250" y="10801"/>
                      <a:pt x="7289" y="10773"/>
                      <a:pt x="7330" y="10749"/>
                    </a:cubicBezTo>
                    <a:cubicBezTo>
                      <a:pt x="7694" y="10522"/>
                      <a:pt x="7991" y="10231"/>
                      <a:pt x="8219" y="9866"/>
                    </a:cubicBezTo>
                    <a:cubicBezTo>
                      <a:pt x="8251" y="9817"/>
                      <a:pt x="8294" y="9776"/>
                      <a:pt x="8348" y="9712"/>
                    </a:cubicBezTo>
                    <a:cubicBezTo>
                      <a:pt x="8404" y="9815"/>
                      <a:pt x="8451" y="9901"/>
                      <a:pt x="8500" y="9992"/>
                    </a:cubicBezTo>
                    <a:cubicBezTo>
                      <a:pt x="8542" y="9895"/>
                      <a:pt x="8490" y="9679"/>
                      <a:pt x="8341" y="9344"/>
                    </a:cubicBezTo>
                    <a:lnTo>
                      <a:pt x="8341" y="9344"/>
                    </a:lnTo>
                    <a:cubicBezTo>
                      <a:pt x="8620" y="9521"/>
                      <a:pt x="8785" y="9772"/>
                      <a:pt x="9052" y="9898"/>
                    </a:cubicBezTo>
                    <a:cubicBezTo>
                      <a:pt x="9015" y="9853"/>
                      <a:pt x="8982" y="9805"/>
                      <a:pt x="8941" y="9764"/>
                    </a:cubicBezTo>
                    <a:cubicBezTo>
                      <a:pt x="8800" y="9626"/>
                      <a:pt x="8662" y="9484"/>
                      <a:pt x="8512" y="9356"/>
                    </a:cubicBezTo>
                    <a:cubicBezTo>
                      <a:pt x="8201" y="9088"/>
                      <a:pt x="7996" y="8746"/>
                      <a:pt x="7811" y="8388"/>
                    </a:cubicBezTo>
                    <a:cubicBezTo>
                      <a:pt x="7616" y="8009"/>
                      <a:pt x="7520" y="7601"/>
                      <a:pt x="7501" y="7173"/>
                    </a:cubicBezTo>
                    <a:cubicBezTo>
                      <a:pt x="7486" y="6810"/>
                      <a:pt x="7598" y="6474"/>
                      <a:pt x="7727" y="6147"/>
                    </a:cubicBezTo>
                    <a:cubicBezTo>
                      <a:pt x="7785" y="6002"/>
                      <a:pt x="7917" y="5928"/>
                      <a:pt x="8051" y="5928"/>
                    </a:cubicBezTo>
                    <a:cubicBezTo>
                      <a:pt x="8164" y="5928"/>
                      <a:pt x="8278" y="5980"/>
                      <a:pt x="8351" y="6085"/>
                    </a:cubicBezTo>
                    <a:cubicBezTo>
                      <a:pt x="8865" y="6815"/>
                      <a:pt x="9372" y="7547"/>
                      <a:pt x="9885" y="8274"/>
                    </a:cubicBezTo>
                    <a:cubicBezTo>
                      <a:pt x="10096" y="8576"/>
                      <a:pt x="10173" y="8926"/>
                      <a:pt x="10209" y="9272"/>
                    </a:cubicBezTo>
                    <a:cubicBezTo>
                      <a:pt x="10233" y="9484"/>
                      <a:pt x="10143" y="9710"/>
                      <a:pt x="10087" y="9926"/>
                    </a:cubicBezTo>
                    <a:cubicBezTo>
                      <a:pt x="10033" y="10144"/>
                      <a:pt x="9957" y="10356"/>
                      <a:pt x="9895" y="10570"/>
                    </a:cubicBezTo>
                    <a:cubicBezTo>
                      <a:pt x="9747" y="11088"/>
                      <a:pt x="9528" y="11577"/>
                      <a:pt x="9298" y="12063"/>
                    </a:cubicBezTo>
                    <a:cubicBezTo>
                      <a:pt x="9163" y="12351"/>
                      <a:pt x="8941" y="12564"/>
                      <a:pt x="8695" y="12743"/>
                    </a:cubicBezTo>
                    <a:cubicBezTo>
                      <a:pt x="8270" y="13047"/>
                      <a:pt x="7831" y="13332"/>
                      <a:pt x="7390" y="13614"/>
                    </a:cubicBezTo>
                    <a:cubicBezTo>
                      <a:pt x="7214" y="13727"/>
                      <a:pt x="7019" y="13813"/>
                      <a:pt x="6832" y="13909"/>
                    </a:cubicBezTo>
                    <a:cubicBezTo>
                      <a:pt x="6581" y="14038"/>
                      <a:pt x="6315" y="14117"/>
                      <a:pt x="6032" y="14131"/>
                    </a:cubicBezTo>
                    <a:cubicBezTo>
                      <a:pt x="6009" y="14132"/>
                      <a:pt x="5988" y="14132"/>
                      <a:pt x="5967" y="14132"/>
                    </a:cubicBezTo>
                    <a:cubicBezTo>
                      <a:pt x="5797" y="14132"/>
                      <a:pt x="5675" y="14093"/>
                      <a:pt x="5535" y="13996"/>
                    </a:cubicBezTo>
                    <a:cubicBezTo>
                      <a:pt x="5630" y="13909"/>
                      <a:pt x="5729" y="13829"/>
                      <a:pt x="5814" y="13737"/>
                    </a:cubicBezTo>
                    <a:cubicBezTo>
                      <a:pt x="5906" y="13638"/>
                      <a:pt x="5985" y="13527"/>
                      <a:pt x="6069" y="13421"/>
                    </a:cubicBezTo>
                    <a:cubicBezTo>
                      <a:pt x="6147" y="13320"/>
                      <a:pt x="6227" y="13221"/>
                      <a:pt x="6285" y="13098"/>
                    </a:cubicBezTo>
                    <a:lnTo>
                      <a:pt x="6285" y="13098"/>
                    </a:lnTo>
                    <a:cubicBezTo>
                      <a:pt x="6224" y="13152"/>
                      <a:pt x="6155" y="13199"/>
                      <a:pt x="6102" y="13262"/>
                    </a:cubicBezTo>
                    <a:cubicBezTo>
                      <a:pt x="5864" y="13553"/>
                      <a:pt x="5580" y="13796"/>
                      <a:pt x="5274" y="14012"/>
                    </a:cubicBezTo>
                    <a:cubicBezTo>
                      <a:pt x="5166" y="14089"/>
                      <a:pt x="5033" y="14129"/>
                      <a:pt x="4908" y="14179"/>
                    </a:cubicBezTo>
                    <a:cubicBezTo>
                      <a:pt x="4842" y="14204"/>
                      <a:pt x="4771" y="14216"/>
                      <a:pt x="4704" y="14234"/>
                    </a:cubicBezTo>
                    <a:cubicBezTo>
                      <a:pt x="4704" y="14251"/>
                      <a:pt x="4705" y="14267"/>
                      <a:pt x="4705" y="14284"/>
                    </a:cubicBezTo>
                    <a:cubicBezTo>
                      <a:pt x="4745" y="14289"/>
                      <a:pt x="4786" y="14302"/>
                      <a:pt x="4825" y="14302"/>
                    </a:cubicBezTo>
                    <a:cubicBezTo>
                      <a:pt x="4833" y="14302"/>
                      <a:pt x="4840" y="14301"/>
                      <a:pt x="4848" y="14300"/>
                    </a:cubicBezTo>
                    <a:cubicBezTo>
                      <a:pt x="4954" y="14282"/>
                      <a:pt x="5072" y="14276"/>
                      <a:pt x="5160" y="14224"/>
                    </a:cubicBezTo>
                    <a:cubicBezTo>
                      <a:pt x="5246" y="14174"/>
                      <a:pt x="5326" y="14151"/>
                      <a:pt x="5409" y="14151"/>
                    </a:cubicBezTo>
                    <a:cubicBezTo>
                      <a:pt x="5478" y="14151"/>
                      <a:pt x="5548" y="14167"/>
                      <a:pt x="5624" y="14197"/>
                    </a:cubicBezTo>
                    <a:cubicBezTo>
                      <a:pt x="5743" y="14244"/>
                      <a:pt x="5862" y="14263"/>
                      <a:pt x="5979" y="14263"/>
                    </a:cubicBezTo>
                    <a:cubicBezTo>
                      <a:pt x="6195" y="14263"/>
                      <a:pt x="6407" y="14198"/>
                      <a:pt x="6615" y="14125"/>
                    </a:cubicBezTo>
                    <a:cubicBezTo>
                      <a:pt x="6775" y="14068"/>
                      <a:pt x="6923" y="13981"/>
                      <a:pt x="7078" y="13909"/>
                    </a:cubicBezTo>
                    <a:cubicBezTo>
                      <a:pt x="7124" y="13888"/>
                      <a:pt x="7175" y="13871"/>
                      <a:pt x="7256" y="13838"/>
                    </a:cubicBezTo>
                    <a:cubicBezTo>
                      <a:pt x="7256" y="13934"/>
                      <a:pt x="7258" y="14006"/>
                      <a:pt x="7256" y="14077"/>
                    </a:cubicBezTo>
                    <a:cubicBezTo>
                      <a:pt x="7250" y="14852"/>
                      <a:pt x="7244" y="15628"/>
                      <a:pt x="7235" y="16404"/>
                    </a:cubicBezTo>
                    <a:cubicBezTo>
                      <a:pt x="7229" y="16920"/>
                      <a:pt x="7228" y="17438"/>
                      <a:pt x="7286" y="17952"/>
                    </a:cubicBezTo>
                    <a:cubicBezTo>
                      <a:pt x="7318" y="18233"/>
                      <a:pt x="7220" y="18422"/>
                      <a:pt x="6956" y="18557"/>
                    </a:cubicBezTo>
                    <a:cubicBezTo>
                      <a:pt x="6282" y="18899"/>
                      <a:pt x="5585" y="19154"/>
                      <a:pt x="4831" y="19235"/>
                    </a:cubicBezTo>
                    <a:cubicBezTo>
                      <a:pt x="4722" y="19247"/>
                      <a:pt x="4612" y="19252"/>
                      <a:pt x="4503" y="19252"/>
                    </a:cubicBezTo>
                    <a:cubicBezTo>
                      <a:pt x="4190" y="19252"/>
                      <a:pt x="3880" y="19208"/>
                      <a:pt x="3576" y="19139"/>
                    </a:cubicBezTo>
                    <a:cubicBezTo>
                      <a:pt x="3206" y="19057"/>
                      <a:pt x="2824" y="19008"/>
                      <a:pt x="2491" y="18801"/>
                    </a:cubicBezTo>
                    <a:cubicBezTo>
                      <a:pt x="2219" y="18633"/>
                      <a:pt x="1942" y="18476"/>
                      <a:pt x="1667" y="18312"/>
                    </a:cubicBezTo>
                    <a:cubicBezTo>
                      <a:pt x="1615" y="18281"/>
                      <a:pt x="1567" y="18242"/>
                      <a:pt x="1517" y="18206"/>
                    </a:cubicBezTo>
                    <a:cubicBezTo>
                      <a:pt x="1326" y="18063"/>
                      <a:pt x="1229" y="17894"/>
                      <a:pt x="1238" y="17637"/>
                    </a:cubicBezTo>
                    <a:cubicBezTo>
                      <a:pt x="1269" y="16671"/>
                      <a:pt x="1179" y="15708"/>
                      <a:pt x="1140" y="14743"/>
                    </a:cubicBezTo>
                    <a:cubicBezTo>
                      <a:pt x="1116" y="14077"/>
                      <a:pt x="1133" y="13409"/>
                      <a:pt x="1130" y="12743"/>
                    </a:cubicBezTo>
                    <a:lnTo>
                      <a:pt x="1130" y="12140"/>
                    </a:lnTo>
                    <a:cubicBezTo>
                      <a:pt x="1190" y="12198"/>
                      <a:pt x="1230" y="12237"/>
                      <a:pt x="1269" y="12278"/>
                    </a:cubicBezTo>
                    <a:cubicBezTo>
                      <a:pt x="1679" y="12725"/>
                      <a:pt x="2089" y="13169"/>
                      <a:pt x="2560" y="13553"/>
                    </a:cubicBezTo>
                    <a:cubicBezTo>
                      <a:pt x="2815" y="13761"/>
                      <a:pt x="3095" y="13927"/>
                      <a:pt x="3408" y="14030"/>
                    </a:cubicBezTo>
                    <a:cubicBezTo>
                      <a:pt x="3460" y="14047"/>
                      <a:pt x="3513" y="14058"/>
                      <a:pt x="3573" y="14058"/>
                    </a:cubicBezTo>
                    <a:cubicBezTo>
                      <a:pt x="3600" y="14058"/>
                      <a:pt x="3627" y="14056"/>
                      <a:pt x="3657" y="14051"/>
                    </a:cubicBezTo>
                    <a:cubicBezTo>
                      <a:pt x="3634" y="14027"/>
                      <a:pt x="3618" y="13988"/>
                      <a:pt x="3591" y="13979"/>
                    </a:cubicBezTo>
                    <a:cubicBezTo>
                      <a:pt x="2959" y="13752"/>
                      <a:pt x="2459" y="13340"/>
                      <a:pt x="2002" y="12864"/>
                    </a:cubicBezTo>
                    <a:cubicBezTo>
                      <a:pt x="1711" y="12561"/>
                      <a:pt x="1418" y="12258"/>
                      <a:pt x="1140" y="11940"/>
                    </a:cubicBezTo>
                    <a:cubicBezTo>
                      <a:pt x="1013" y="11793"/>
                      <a:pt x="918" y="11616"/>
                      <a:pt x="824" y="11445"/>
                    </a:cubicBezTo>
                    <a:cubicBezTo>
                      <a:pt x="696" y="11215"/>
                      <a:pt x="584" y="10977"/>
                      <a:pt x="465" y="10743"/>
                    </a:cubicBezTo>
                    <a:lnTo>
                      <a:pt x="465" y="10743"/>
                    </a:lnTo>
                    <a:cubicBezTo>
                      <a:pt x="482" y="10821"/>
                      <a:pt x="486" y="10906"/>
                      <a:pt x="518" y="10980"/>
                    </a:cubicBezTo>
                    <a:cubicBezTo>
                      <a:pt x="642" y="11265"/>
                      <a:pt x="768" y="11551"/>
                      <a:pt x="909" y="11829"/>
                    </a:cubicBezTo>
                    <a:cubicBezTo>
                      <a:pt x="950" y="11911"/>
                      <a:pt x="980" y="11982"/>
                      <a:pt x="980" y="12074"/>
                    </a:cubicBezTo>
                    <a:cubicBezTo>
                      <a:pt x="984" y="12870"/>
                      <a:pt x="990" y="13665"/>
                      <a:pt x="999" y="14461"/>
                    </a:cubicBezTo>
                    <a:cubicBezTo>
                      <a:pt x="1002" y="14759"/>
                      <a:pt x="995" y="15061"/>
                      <a:pt x="1020" y="15358"/>
                    </a:cubicBezTo>
                    <a:cubicBezTo>
                      <a:pt x="1085" y="16104"/>
                      <a:pt x="1098" y="16851"/>
                      <a:pt x="1094" y="17598"/>
                    </a:cubicBezTo>
                    <a:cubicBezTo>
                      <a:pt x="1091" y="18060"/>
                      <a:pt x="1095" y="18063"/>
                      <a:pt x="1455" y="18351"/>
                    </a:cubicBezTo>
                    <a:cubicBezTo>
                      <a:pt x="1493" y="18380"/>
                      <a:pt x="1531" y="18410"/>
                      <a:pt x="1571" y="18434"/>
                    </a:cubicBezTo>
                    <a:cubicBezTo>
                      <a:pt x="1900" y="18629"/>
                      <a:pt x="2225" y="18825"/>
                      <a:pt x="2557" y="19013"/>
                    </a:cubicBezTo>
                    <a:cubicBezTo>
                      <a:pt x="2662" y="19072"/>
                      <a:pt x="2777" y="19121"/>
                      <a:pt x="2896" y="19148"/>
                    </a:cubicBezTo>
                    <a:cubicBezTo>
                      <a:pt x="3232" y="19226"/>
                      <a:pt x="3573" y="19297"/>
                      <a:pt x="3913" y="19357"/>
                    </a:cubicBezTo>
                    <a:cubicBezTo>
                      <a:pt x="4120" y="19394"/>
                      <a:pt x="4328" y="19413"/>
                      <a:pt x="4537" y="19413"/>
                    </a:cubicBezTo>
                    <a:cubicBezTo>
                      <a:pt x="4654" y="19413"/>
                      <a:pt x="4771" y="19407"/>
                      <a:pt x="4888" y="19396"/>
                    </a:cubicBezTo>
                    <a:cubicBezTo>
                      <a:pt x="5511" y="19334"/>
                      <a:pt x="6095" y="19130"/>
                      <a:pt x="6665" y="18890"/>
                    </a:cubicBezTo>
                    <a:cubicBezTo>
                      <a:pt x="6871" y="18803"/>
                      <a:pt x="7061" y="18681"/>
                      <a:pt x="7253" y="18564"/>
                    </a:cubicBezTo>
                    <a:cubicBezTo>
                      <a:pt x="7388" y="18480"/>
                      <a:pt x="7453" y="18345"/>
                      <a:pt x="7448" y="18183"/>
                    </a:cubicBezTo>
                    <a:cubicBezTo>
                      <a:pt x="7447" y="18075"/>
                      <a:pt x="7439" y="17966"/>
                      <a:pt x="7435" y="17858"/>
                    </a:cubicBezTo>
                    <a:cubicBezTo>
                      <a:pt x="7417" y="17438"/>
                      <a:pt x="7384" y="17016"/>
                      <a:pt x="7382" y="16596"/>
                    </a:cubicBezTo>
                    <a:cubicBezTo>
                      <a:pt x="7378" y="15774"/>
                      <a:pt x="7393" y="14951"/>
                      <a:pt x="7399" y="14128"/>
                    </a:cubicBezTo>
                    <a:cubicBezTo>
                      <a:pt x="7399" y="14000"/>
                      <a:pt x="7399" y="13873"/>
                      <a:pt x="7399" y="13761"/>
                    </a:cubicBezTo>
                    <a:cubicBezTo>
                      <a:pt x="7577" y="13649"/>
                      <a:pt x="7744" y="13547"/>
                      <a:pt x="7909" y="13442"/>
                    </a:cubicBezTo>
                    <a:cubicBezTo>
                      <a:pt x="8321" y="13178"/>
                      <a:pt x="8740" y="12921"/>
                      <a:pt x="9075" y="12555"/>
                    </a:cubicBezTo>
                    <a:cubicBezTo>
                      <a:pt x="9187" y="12432"/>
                      <a:pt x="9288" y="12291"/>
                      <a:pt x="9366" y="12144"/>
                    </a:cubicBezTo>
                    <a:cubicBezTo>
                      <a:pt x="9702" y="11518"/>
                      <a:pt x="9960" y="10861"/>
                      <a:pt x="10123" y="10169"/>
                    </a:cubicBezTo>
                    <a:cubicBezTo>
                      <a:pt x="10141" y="10091"/>
                      <a:pt x="10169" y="10012"/>
                      <a:pt x="10197" y="9937"/>
                    </a:cubicBezTo>
                    <a:cubicBezTo>
                      <a:pt x="10434" y="9325"/>
                      <a:pt x="10305" y="8752"/>
                      <a:pt x="9963" y="8232"/>
                    </a:cubicBezTo>
                    <a:cubicBezTo>
                      <a:pt x="9484" y="7506"/>
                      <a:pt x="8970" y="6804"/>
                      <a:pt x="8472" y="6090"/>
                    </a:cubicBezTo>
                    <a:cubicBezTo>
                      <a:pt x="8330" y="5889"/>
                      <a:pt x="8266" y="5810"/>
                      <a:pt x="8141" y="5810"/>
                    </a:cubicBezTo>
                    <a:cubicBezTo>
                      <a:pt x="8071" y="5810"/>
                      <a:pt x="7981" y="5835"/>
                      <a:pt x="7849" y="5877"/>
                    </a:cubicBezTo>
                    <a:lnTo>
                      <a:pt x="7849" y="5878"/>
                    </a:lnTo>
                    <a:cubicBezTo>
                      <a:pt x="7812" y="5890"/>
                      <a:pt x="7779" y="5897"/>
                      <a:pt x="7749" y="5897"/>
                    </a:cubicBezTo>
                    <a:cubicBezTo>
                      <a:pt x="7692" y="5897"/>
                      <a:pt x="7647" y="5872"/>
                      <a:pt x="7613" y="5800"/>
                    </a:cubicBezTo>
                    <a:cubicBezTo>
                      <a:pt x="7567" y="5703"/>
                      <a:pt x="7481" y="5656"/>
                      <a:pt x="7384" y="5611"/>
                    </a:cubicBezTo>
                    <a:cubicBezTo>
                      <a:pt x="7280" y="5562"/>
                      <a:pt x="7178" y="5534"/>
                      <a:pt x="7076" y="5534"/>
                    </a:cubicBezTo>
                    <a:cubicBezTo>
                      <a:pt x="6990" y="5534"/>
                      <a:pt x="6904" y="5554"/>
                      <a:pt x="6817" y="5599"/>
                    </a:cubicBezTo>
                    <a:cubicBezTo>
                      <a:pt x="6796" y="5611"/>
                      <a:pt x="6766" y="5608"/>
                      <a:pt x="6730" y="5614"/>
                    </a:cubicBezTo>
                    <a:cubicBezTo>
                      <a:pt x="6687" y="5551"/>
                      <a:pt x="6645" y="5491"/>
                      <a:pt x="6608" y="5428"/>
                    </a:cubicBezTo>
                    <a:cubicBezTo>
                      <a:pt x="6462" y="5185"/>
                      <a:pt x="6255" y="5035"/>
                      <a:pt x="5972" y="5003"/>
                    </a:cubicBezTo>
                    <a:cubicBezTo>
                      <a:pt x="5775" y="4982"/>
                      <a:pt x="5579" y="4964"/>
                      <a:pt x="5382" y="4961"/>
                    </a:cubicBezTo>
                    <a:cubicBezTo>
                      <a:pt x="5379" y="4961"/>
                      <a:pt x="5376" y="4961"/>
                      <a:pt x="5372" y="4961"/>
                    </a:cubicBezTo>
                    <a:cubicBezTo>
                      <a:pt x="5080" y="4961"/>
                      <a:pt x="4844" y="5096"/>
                      <a:pt x="4656" y="5317"/>
                    </a:cubicBezTo>
                    <a:cubicBezTo>
                      <a:pt x="4591" y="5392"/>
                      <a:pt x="4525" y="5469"/>
                      <a:pt x="4447" y="5560"/>
                    </a:cubicBezTo>
                    <a:cubicBezTo>
                      <a:pt x="4181" y="5330"/>
                      <a:pt x="3878" y="5207"/>
                      <a:pt x="3530" y="5207"/>
                    </a:cubicBezTo>
                    <a:cubicBezTo>
                      <a:pt x="3524" y="5207"/>
                      <a:pt x="3517" y="5207"/>
                      <a:pt x="3511" y="5208"/>
                    </a:cubicBezTo>
                    <a:cubicBezTo>
                      <a:pt x="3163" y="5212"/>
                      <a:pt x="2828" y="5262"/>
                      <a:pt x="2528" y="5515"/>
                    </a:cubicBezTo>
                    <a:cubicBezTo>
                      <a:pt x="2494" y="5374"/>
                      <a:pt x="2456" y="5272"/>
                      <a:pt x="2444" y="5166"/>
                    </a:cubicBezTo>
                    <a:cubicBezTo>
                      <a:pt x="2381" y="4652"/>
                      <a:pt x="2318" y="4141"/>
                      <a:pt x="2269" y="3626"/>
                    </a:cubicBezTo>
                    <a:cubicBezTo>
                      <a:pt x="2204" y="2943"/>
                      <a:pt x="2149" y="2258"/>
                      <a:pt x="2095" y="1574"/>
                    </a:cubicBezTo>
                    <a:cubicBezTo>
                      <a:pt x="2069" y="1260"/>
                      <a:pt x="1990" y="957"/>
                      <a:pt x="1880" y="664"/>
                    </a:cubicBezTo>
                    <a:cubicBezTo>
                      <a:pt x="1730" y="271"/>
                      <a:pt x="1472" y="19"/>
                      <a:pt x="1020" y="1"/>
                    </a:cubicBezTo>
                    <a:cubicBezTo>
                      <a:pt x="1009" y="1"/>
                      <a:pt x="998" y="1"/>
                      <a:pt x="9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69" name="Google Shape;969;p55"/>
          <p:cNvSpPr/>
          <p:nvPr/>
        </p:nvSpPr>
        <p:spPr>
          <a:xfrm>
            <a:off x="7809713" y="3030232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EG" sz="1000" b="1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م</a:t>
            </a:r>
            <a:endParaRPr sz="1000" b="1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8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S</a:t>
            </a:r>
            <a:r>
              <a:rPr lang="en" dirty="0" smtClean="0"/>
              <a:t>oftware development(Agile)</a:t>
            </a:r>
            <a:br>
              <a:rPr lang="en" dirty="0" smtClean="0"/>
            </a:b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> </a:t>
            </a:r>
            <a:endParaRPr dirty="0"/>
          </a:p>
        </p:txBody>
      </p:sp>
      <p:sp>
        <p:nvSpPr>
          <p:cNvPr id="407" name="Google Shape;407;p38"/>
          <p:cNvSpPr txBox="1">
            <a:spLocks noGrp="1"/>
          </p:cNvSpPr>
          <p:nvPr>
            <p:ph type="subTitle" idx="1"/>
          </p:nvPr>
        </p:nvSpPr>
        <p:spPr>
          <a:xfrm>
            <a:off x="2058986" y="1533257"/>
            <a:ext cx="2741614" cy="14285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We studied agile method by creating a backlog of features they want to include in the final product. they are going to work on during the </a:t>
            </a:r>
            <a:r>
              <a:rPr lang="en-US" dirty="0" smtClean="0"/>
              <a:t>sprint and testing in each deliver </a:t>
            </a:r>
            <a:endParaRPr dirty="0"/>
          </a:p>
        </p:txBody>
      </p:sp>
      <p:sp>
        <p:nvSpPr>
          <p:cNvPr id="408" name="Google Shape;408;p38"/>
          <p:cNvSpPr txBox="1">
            <a:spLocks noGrp="1"/>
          </p:cNvSpPr>
          <p:nvPr>
            <p:ph type="subTitle" idx="2"/>
          </p:nvPr>
        </p:nvSpPr>
        <p:spPr>
          <a:xfrm>
            <a:off x="2209800" y="1137615"/>
            <a:ext cx="1997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</a:t>
            </a:r>
            <a:r>
              <a:rPr lang="en" dirty="0" smtClean="0"/>
              <a:t>acklog </a:t>
            </a:r>
            <a:endParaRPr dirty="0"/>
          </a:p>
        </p:txBody>
      </p:sp>
      <p:sp>
        <p:nvSpPr>
          <p:cNvPr id="409" name="Google Shape;409;p38"/>
          <p:cNvSpPr txBox="1">
            <a:spLocks noGrp="1"/>
          </p:cNvSpPr>
          <p:nvPr>
            <p:ph type="subTitle" idx="3"/>
          </p:nvPr>
        </p:nvSpPr>
        <p:spPr>
          <a:xfrm>
            <a:off x="4838748" y="1507221"/>
            <a:ext cx="3226017" cy="12758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smtClean="0"/>
              <a:t>A </a:t>
            </a:r>
            <a:r>
              <a:rPr lang="en-US" dirty="0"/>
              <a:t>sprint is a set period (usually two weeks) during which the </a:t>
            </a:r>
            <a:r>
              <a:rPr lang="en-US" dirty="0" smtClean="0"/>
              <a:t>development team must </a:t>
            </a:r>
            <a:r>
              <a:rPr lang="en-US" dirty="0"/>
              <a:t>achieve a specific </a:t>
            </a:r>
            <a:r>
              <a:rPr lang="en-US" dirty="0" err="1" smtClean="0"/>
              <a:t>goal.we</a:t>
            </a:r>
            <a:r>
              <a:rPr lang="en-US" dirty="0" smtClean="0"/>
              <a:t> meeting with other and doctor each two week and </a:t>
            </a:r>
            <a:r>
              <a:rPr lang="en-US" dirty="0" err="1" smtClean="0"/>
              <a:t>dicuess</a:t>
            </a:r>
            <a:r>
              <a:rPr lang="en-US" dirty="0" smtClean="0"/>
              <a:t> other</a:t>
            </a:r>
            <a:endParaRPr dirty="0"/>
          </a:p>
        </p:txBody>
      </p:sp>
      <p:sp>
        <p:nvSpPr>
          <p:cNvPr id="410" name="Google Shape;410;p38"/>
          <p:cNvSpPr txBox="1">
            <a:spLocks noGrp="1"/>
          </p:cNvSpPr>
          <p:nvPr>
            <p:ph type="subTitle" idx="4"/>
          </p:nvPr>
        </p:nvSpPr>
        <p:spPr>
          <a:xfrm>
            <a:off x="4876800" y="1137478"/>
            <a:ext cx="1997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</a:t>
            </a:r>
            <a:r>
              <a:rPr lang="en" dirty="0" smtClean="0"/>
              <a:t>print </a:t>
            </a:r>
            <a:endParaRPr dirty="0"/>
          </a:p>
        </p:txBody>
      </p:sp>
      <p:sp>
        <p:nvSpPr>
          <p:cNvPr id="411" name="Google Shape;411;p38"/>
          <p:cNvSpPr txBox="1">
            <a:spLocks noGrp="1"/>
          </p:cNvSpPr>
          <p:nvPr>
            <p:ph type="subTitle" idx="5"/>
          </p:nvPr>
        </p:nvSpPr>
        <p:spPr>
          <a:xfrm>
            <a:off x="1808158" y="3540300"/>
            <a:ext cx="2974430" cy="12037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Aft>
                <a:spcPts val="1600"/>
              </a:spcAft>
              <a:buClr>
                <a:srgbClr val="000000"/>
              </a:buClr>
              <a:buSzTx/>
              <a:defRPr/>
            </a:pPr>
            <a:r>
              <a:rPr lang="en-US" dirty="0" smtClean="0"/>
              <a:t>Testing all feature in backlog after each sprint by make small version of project by make learning for few letter and testing it</a:t>
            </a:r>
            <a:endParaRPr lang="en-US" dirty="0"/>
          </a:p>
        </p:txBody>
      </p:sp>
      <p:sp>
        <p:nvSpPr>
          <p:cNvPr id="412" name="Google Shape;412;p38"/>
          <p:cNvSpPr txBox="1">
            <a:spLocks noGrp="1"/>
          </p:cNvSpPr>
          <p:nvPr>
            <p:ph type="subTitle" idx="6"/>
          </p:nvPr>
        </p:nvSpPr>
        <p:spPr>
          <a:xfrm>
            <a:off x="2286000" y="2946142"/>
            <a:ext cx="1997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err="1" smtClean="0"/>
              <a:t>Tesitng</a:t>
            </a:r>
            <a:r>
              <a:rPr lang="en-US" dirty="0" smtClean="0"/>
              <a:t> </a:t>
            </a:r>
            <a:endParaRPr dirty="0"/>
          </a:p>
        </p:txBody>
      </p:sp>
      <p:sp>
        <p:nvSpPr>
          <p:cNvPr id="413" name="Google Shape;413;p38"/>
          <p:cNvSpPr txBox="1">
            <a:spLocks noGrp="1"/>
          </p:cNvSpPr>
          <p:nvPr>
            <p:ph type="subTitle" idx="7"/>
          </p:nvPr>
        </p:nvSpPr>
        <p:spPr>
          <a:xfrm>
            <a:off x="4693138" y="3534802"/>
            <a:ext cx="2704912" cy="10117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By breaking down complex </a:t>
            </a:r>
            <a:r>
              <a:rPr lang="en-US" dirty="0" smtClean="0"/>
              <a:t>projects </a:t>
            </a:r>
            <a:r>
              <a:rPr lang="en-US" dirty="0"/>
              <a:t>into smaller </a:t>
            </a:r>
            <a:r>
              <a:rPr lang="en-US" dirty="0" smtClean="0"/>
              <a:t>sprints.</a:t>
            </a:r>
          </a:p>
          <a:p>
            <a:pPr marL="0" indent="0"/>
            <a:r>
              <a:rPr lang="en-US" dirty="0"/>
              <a:t>Helping to ensure that  we complete projects on time </a:t>
            </a:r>
          </a:p>
          <a:p>
            <a:pPr marL="0" lvl="0" indent="0"/>
            <a:endParaRPr lang="en-US" dirty="0"/>
          </a:p>
        </p:txBody>
      </p:sp>
      <p:sp>
        <p:nvSpPr>
          <p:cNvPr id="414" name="Google Shape;414;p38"/>
          <p:cNvSpPr txBox="1">
            <a:spLocks noGrp="1"/>
          </p:cNvSpPr>
          <p:nvPr>
            <p:ph type="subTitle" idx="8"/>
          </p:nvPr>
        </p:nvSpPr>
        <p:spPr>
          <a:xfrm>
            <a:off x="4782604" y="3112461"/>
            <a:ext cx="2348764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Reduced risks</a:t>
            </a:r>
            <a:endParaRPr dirty="0"/>
          </a:p>
        </p:txBody>
      </p:sp>
      <p:sp>
        <p:nvSpPr>
          <p:cNvPr id="415" name="Google Shape;415;p38"/>
          <p:cNvSpPr/>
          <p:nvPr/>
        </p:nvSpPr>
        <p:spPr>
          <a:xfrm>
            <a:off x="715100" y="1158997"/>
            <a:ext cx="1109100" cy="110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16" name="Google Shape;416;p38"/>
          <p:cNvGrpSpPr/>
          <p:nvPr/>
        </p:nvGrpSpPr>
        <p:grpSpPr>
          <a:xfrm>
            <a:off x="857424" y="1228495"/>
            <a:ext cx="824452" cy="970104"/>
            <a:chOff x="4947386" y="2745062"/>
            <a:chExt cx="824452" cy="970104"/>
          </a:xfrm>
        </p:grpSpPr>
        <p:sp>
          <p:nvSpPr>
            <p:cNvPr id="417" name="Google Shape;417;p38"/>
            <p:cNvSpPr/>
            <p:nvPr/>
          </p:nvSpPr>
          <p:spPr>
            <a:xfrm>
              <a:off x="4947475" y="2745199"/>
              <a:ext cx="824332" cy="969967"/>
            </a:xfrm>
            <a:custGeom>
              <a:avLst/>
              <a:gdLst/>
              <a:ahLst/>
              <a:cxnLst/>
              <a:rect l="l" t="t" r="r" b="b"/>
              <a:pathLst>
                <a:path w="13728" h="16154" extrusionOk="0">
                  <a:moveTo>
                    <a:pt x="12644" y="9504"/>
                  </a:moveTo>
                  <a:cubicBezTo>
                    <a:pt x="12644" y="9510"/>
                    <a:pt x="12643" y="9515"/>
                    <a:pt x="12642" y="9519"/>
                  </a:cubicBezTo>
                  <a:lnTo>
                    <a:pt x="12642" y="9519"/>
                  </a:lnTo>
                  <a:cubicBezTo>
                    <a:pt x="12643" y="9514"/>
                    <a:pt x="12644" y="9509"/>
                    <a:pt x="12644" y="9504"/>
                  </a:cubicBezTo>
                  <a:close/>
                  <a:moveTo>
                    <a:pt x="12977" y="0"/>
                  </a:moveTo>
                  <a:cubicBezTo>
                    <a:pt x="12615" y="0"/>
                    <a:pt x="12278" y="115"/>
                    <a:pt x="11972" y="316"/>
                  </a:cubicBezTo>
                  <a:cubicBezTo>
                    <a:pt x="11675" y="509"/>
                    <a:pt x="11358" y="634"/>
                    <a:pt x="11016" y="706"/>
                  </a:cubicBezTo>
                  <a:cubicBezTo>
                    <a:pt x="10904" y="730"/>
                    <a:pt x="10791" y="760"/>
                    <a:pt x="10682" y="796"/>
                  </a:cubicBezTo>
                  <a:cubicBezTo>
                    <a:pt x="9963" y="1035"/>
                    <a:pt x="9225" y="1113"/>
                    <a:pt x="8476" y="1113"/>
                  </a:cubicBezTo>
                  <a:cubicBezTo>
                    <a:pt x="8406" y="1113"/>
                    <a:pt x="8337" y="1112"/>
                    <a:pt x="8267" y="1111"/>
                  </a:cubicBezTo>
                  <a:cubicBezTo>
                    <a:pt x="8204" y="1109"/>
                    <a:pt x="8141" y="1109"/>
                    <a:pt x="8077" y="1109"/>
                  </a:cubicBezTo>
                  <a:cubicBezTo>
                    <a:pt x="8026" y="1109"/>
                    <a:pt x="7974" y="1109"/>
                    <a:pt x="7923" y="1109"/>
                  </a:cubicBezTo>
                  <a:cubicBezTo>
                    <a:pt x="7874" y="1109"/>
                    <a:pt x="7825" y="1109"/>
                    <a:pt x="7777" y="1108"/>
                  </a:cubicBezTo>
                  <a:cubicBezTo>
                    <a:pt x="7767" y="1108"/>
                    <a:pt x="7758" y="1108"/>
                    <a:pt x="7749" y="1108"/>
                  </a:cubicBezTo>
                  <a:cubicBezTo>
                    <a:pt x="7481" y="1108"/>
                    <a:pt x="7245" y="1191"/>
                    <a:pt x="7058" y="1390"/>
                  </a:cubicBezTo>
                  <a:cubicBezTo>
                    <a:pt x="6970" y="1483"/>
                    <a:pt x="6870" y="1523"/>
                    <a:pt x="6756" y="1523"/>
                  </a:cubicBezTo>
                  <a:cubicBezTo>
                    <a:pt x="6728" y="1523"/>
                    <a:pt x="6700" y="1520"/>
                    <a:pt x="6671" y="1516"/>
                  </a:cubicBezTo>
                  <a:cubicBezTo>
                    <a:pt x="6356" y="1470"/>
                    <a:pt x="6038" y="1432"/>
                    <a:pt x="5724" y="1373"/>
                  </a:cubicBezTo>
                  <a:cubicBezTo>
                    <a:pt x="5647" y="1359"/>
                    <a:pt x="5571" y="1352"/>
                    <a:pt x="5497" y="1352"/>
                  </a:cubicBezTo>
                  <a:cubicBezTo>
                    <a:pt x="5328" y="1352"/>
                    <a:pt x="5167" y="1391"/>
                    <a:pt x="5013" y="1477"/>
                  </a:cubicBezTo>
                  <a:cubicBezTo>
                    <a:pt x="4872" y="1558"/>
                    <a:pt x="4738" y="1651"/>
                    <a:pt x="4600" y="1740"/>
                  </a:cubicBezTo>
                  <a:cubicBezTo>
                    <a:pt x="4435" y="1845"/>
                    <a:pt x="4278" y="1971"/>
                    <a:pt x="4101" y="2053"/>
                  </a:cubicBezTo>
                  <a:cubicBezTo>
                    <a:pt x="3769" y="2208"/>
                    <a:pt x="3432" y="2355"/>
                    <a:pt x="3086" y="2475"/>
                  </a:cubicBezTo>
                  <a:cubicBezTo>
                    <a:pt x="2617" y="2638"/>
                    <a:pt x="2219" y="2898"/>
                    <a:pt x="1901" y="3275"/>
                  </a:cubicBezTo>
                  <a:cubicBezTo>
                    <a:pt x="1434" y="3828"/>
                    <a:pt x="1013" y="4410"/>
                    <a:pt x="704" y="5069"/>
                  </a:cubicBezTo>
                  <a:cubicBezTo>
                    <a:pt x="507" y="5486"/>
                    <a:pt x="290" y="5899"/>
                    <a:pt x="140" y="6334"/>
                  </a:cubicBezTo>
                  <a:cubicBezTo>
                    <a:pt x="41" y="6628"/>
                    <a:pt x="44" y="6958"/>
                    <a:pt x="3" y="7273"/>
                  </a:cubicBezTo>
                  <a:cubicBezTo>
                    <a:pt x="0" y="7297"/>
                    <a:pt x="9" y="7327"/>
                    <a:pt x="20" y="7353"/>
                  </a:cubicBezTo>
                  <a:cubicBezTo>
                    <a:pt x="89" y="7521"/>
                    <a:pt x="140" y="7701"/>
                    <a:pt x="236" y="7852"/>
                  </a:cubicBezTo>
                  <a:cubicBezTo>
                    <a:pt x="614" y="8453"/>
                    <a:pt x="912" y="9090"/>
                    <a:pt x="1196" y="9737"/>
                  </a:cubicBezTo>
                  <a:cubicBezTo>
                    <a:pt x="1334" y="10052"/>
                    <a:pt x="1439" y="10379"/>
                    <a:pt x="1600" y="10688"/>
                  </a:cubicBezTo>
                  <a:cubicBezTo>
                    <a:pt x="1879" y="11224"/>
                    <a:pt x="2111" y="11783"/>
                    <a:pt x="2369" y="12331"/>
                  </a:cubicBezTo>
                  <a:cubicBezTo>
                    <a:pt x="2509" y="12625"/>
                    <a:pt x="2671" y="12910"/>
                    <a:pt x="2806" y="13207"/>
                  </a:cubicBezTo>
                  <a:cubicBezTo>
                    <a:pt x="3125" y="13913"/>
                    <a:pt x="3424" y="14627"/>
                    <a:pt x="3804" y="15306"/>
                  </a:cubicBezTo>
                  <a:cubicBezTo>
                    <a:pt x="3949" y="15565"/>
                    <a:pt x="4141" y="15722"/>
                    <a:pt x="4395" y="15833"/>
                  </a:cubicBezTo>
                  <a:cubicBezTo>
                    <a:pt x="4903" y="16054"/>
                    <a:pt x="5422" y="16153"/>
                    <a:pt x="5947" y="16153"/>
                  </a:cubicBezTo>
                  <a:cubicBezTo>
                    <a:pt x="6292" y="16153"/>
                    <a:pt x="6641" y="16110"/>
                    <a:pt x="6991" y="16031"/>
                  </a:cubicBezTo>
                  <a:cubicBezTo>
                    <a:pt x="7289" y="15965"/>
                    <a:pt x="7573" y="15844"/>
                    <a:pt x="7868" y="15770"/>
                  </a:cubicBezTo>
                  <a:cubicBezTo>
                    <a:pt x="8107" y="15710"/>
                    <a:pt x="8311" y="15602"/>
                    <a:pt x="8503" y="15456"/>
                  </a:cubicBezTo>
                  <a:cubicBezTo>
                    <a:pt x="8638" y="15354"/>
                    <a:pt x="8782" y="15261"/>
                    <a:pt x="8908" y="15147"/>
                  </a:cubicBezTo>
                  <a:cubicBezTo>
                    <a:pt x="9189" y="14894"/>
                    <a:pt x="9492" y="14661"/>
                    <a:pt x="9693" y="14327"/>
                  </a:cubicBezTo>
                  <a:cubicBezTo>
                    <a:pt x="9898" y="13985"/>
                    <a:pt x="10053" y="13626"/>
                    <a:pt x="10119" y="13233"/>
                  </a:cubicBezTo>
                  <a:cubicBezTo>
                    <a:pt x="10159" y="12990"/>
                    <a:pt x="10162" y="12745"/>
                    <a:pt x="10041" y="12516"/>
                  </a:cubicBezTo>
                  <a:cubicBezTo>
                    <a:pt x="9882" y="12216"/>
                    <a:pt x="9732" y="11911"/>
                    <a:pt x="9574" y="11609"/>
                  </a:cubicBezTo>
                  <a:cubicBezTo>
                    <a:pt x="9453" y="11372"/>
                    <a:pt x="9310" y="11147"/>
                    <a:pt x="9207" y="10904"/>
                  </a:cubicBezTo>
                  <a:cubicBezTo>
                    <a:pt x="8965" y="10339"/>
                    <a:pt x="8641" y="9821"/>
                    <a:pt x="8338" y="9290"/>
                  </a:cubicBezTo>
                  <a:cubicBezTo>
                    <a:pt x="8248" y="9132"/>
                    <a:pt x="8161" y="8973"/>
                    <a:pt x="8066" y="8805"/>
                  </a:cubicBezTo>
                  <a:cubicBezTo>
                    <a:pt x="8360" y="8742"/>
                    <a:pt x="8635" y="8703"/>
                    <a:pt x="8881" y="8558"/>
                  </a:cubicBezTo>
                  <a:cubicBezTo>
                    <a:pt x="9138" y="8406"/>
                    <a:pt x="9289" y="8170"/>
                    <a:pt x="9430" y="7906"/>
                  </a:cubicBezTo>
                  <a:cubicBezTo>
                    <a:pt x="9492" y="7954"/>
                    <a:pt x="9541" y="7980"/>
                    <a:pt x="9576" y="8019"/>
                  </a:cubicBezTo>
                  <a:cubicBezTo>
                    <a:pt x="9720" y="8182"/>
                    <a:pt x="9873" y="8338"/>
                    <a:pt x="9997" y="8516"/>
                  </a:cubicBezTo>
                  <a:cubicBezTo>
                    <a:pt x="10207" y="8819"/>
                    <a:pt x="10458" y="9080"/>
                    <a:pt x="10737" y="9317"/>
                  </a:cubicBezTo>
                  <a:cubicBezTo>
                    <a:pt x="10994" y="9537"/>
                    <a:pt x="11279" y="9698"/>
                    <a:pt x="11595" y="9815"/>
                  </a:cubicBezTo>
                  <a:cubicBezTo>
                    <a:pt x="11717" y="9859"/>
                    <a:pt x="11834" y="9880"/>
                    <a:pt x="11949" y="9880"/>
                  </a:cubicBezTo>
                  <a:cubicBezTo>
                    <a:pt x="12138" y="9880"/>
                    <a:pt x="12319" y="9824"/>
                    <a:pt x="12497" y="9725"/>
                  </a:cubicBezTo>
                  <a:cubicBezTo>
                    <a:pt x="12557" y="9692"/>
                    <a:pt x="12612" y="9649"/>
                    <a:pt x="12636" y="9551"/>
                  </a:cubicBezTo>
                  <a:lnTo>
                    <a:pt x="12636" y="9551"/>
                  </a:lnTo>
                  <a:lnTo>
                    <a:pt x="12719" y="9451"/>
                  </a:lnTo>
                  <a:lnTo>
                    <a:pt x="12719" y="9451"/>
                  </a:lnTo>
                  <a:cubicBezTo>
                    <a:pt x="12891" y="9394"/>
                    <a:pt x="12926" y="9322"/>
                    <a:pt x="12889" y="9137"/>
                  </a:cubicBezTo>
                  <a:cubicBezTo>
                    <a:pt x="12820" y="8787"/>
                    <a:pt x="12700" y="8457"/>
                    <a:pt x="12511" y="8152"/>
                  </a:cubicBezTo>
                  <a:cubicBezTo>
                    <a:pt x="12341" y="7881"/>
                    <a:pt x="12169" y="7612"/>
                    <a:pt x="11999" y="7341"/>
                  </a:cubicBezTo>
                  <a:cubicBezTo>
                    <a:pt x="11963" y="7282"/>
                    <a:pt x="11937" y="7215"/>
                    <a:pt x="11897" y="7132"/>
                  </a:cubicBezTo>
                  <a:cubicBezTo>
                    <a:pt x="12085" y="7098"/>
                    <a:pt x="12242" y="7074"/>
                    <a:pt x="12398" y="7036"/>
                  </a:cubicBezTo>
                  <a:cubicBezTo>
                    <a:pt x="12467" y="7018"/>
                    <a:pt x="12547" y="6988"/>
                    <a:pt x="12589" y="6937"/>
                  </a:cubicBezTo>
                  <a:cubicBezTo>
                    <a:pt x="12755" y="6729"/>
                    <a:pt x="12865" y="6500"/>
                    <a:pt x="12784" y="6221"/>
                  </a:cubicBezTo>
                  <a:cubicBezTo>
                    <a:pt x="12757" y="6130"/>
                    <a:pt x="12743" y="6035"/>
                    <a:pt x="12727" y="5941"/>
                  </a:cubicBezTo>
                  <a:cubicBezTo>
                    <a:pt x="12643" y="5428"/>
                    <a:pt x="12442" y="4993"/>
                    <a:pt x="12016" y="4656"/>
                  </a:cubicBezTo>
                  <a:cubicBezTo>
                    <a:pt x="11490" y="4245"/>
                    <a:pt x="10925" y="3974"/>
                    <a:pt x="10249" y="3956"/>
                  </a:cubicBezTo>
                  <a:cubicBezTo>
                    <a:pt x="10240" y="3956"/>
                    <a:pt x="10231" y="3956"/>
                    <a:pt x="10222" y="3956"/>
                  </a:cubicBezTo>
                  <a:cubicBezTo>
                    <a:pt x="10165" y="3956"/>
                    <a:pt x="10108" y="3950"/>
                    <a:pt x="10077" y="3873"/>
                  </a:cubicBezTo>
                  <a:cubicBezTo>
                    <a:pt x="10108" y="3846"/>
                    <a:pt x="10135" y="3816"/>
                    <a:pt x="10168" y="3794"/>
                  </a:cubicBezTo>
                  <a:cubicBezTo>
                    <a:pt x="10788" y="3372"/>
                    <a:pt x="11424" y="2980"/>
                    <a:pt x="12110" y="2674"/>
                  </a:cubicBezTo>
                  <a:cubicBezTo>
                    <a:pt x="12448" y="2526"/>
                    <a:pt x="12770" y="2352"/>
                    <a:pt x="13063" y="2127"/>
                  </a:cubicBezTo>
                  <a:cubicBezTo>
                    <a:pt x="13177" y="2038"/>
                    <a:pt x="13282" y="1923"/>
                    <a:pt x="13361" y="1798"/>
                  </a:cubicBezTo>
                  <a:cubicBezTo>
                    <a:pt x="13615" y="1399"/>
                    <a:pt x="13728" y="955"/>
                    <a:pt x="13726" y="481"/>
                  </a:cubicBezTo>
                  <a:cubicBezTo>
                    <a:pt x="13726" y="277"/>
                    <a:pt x="13615" y="121"/>
                    <a:pt x="13414" y="55"/>
                  </a:cubicBezTo>
                  <a:cubicBezTo>
                    <a:pt x="13343" y="32"/>
                    <a:pt x="13268" y="23"/>
                    <a:pt x="13195" y="14"/>
                  </a:cubicBezTo>
                  <a:cubicBezTo>
                    <a:pt x="13121" y="5"/>
                    <a:pt x="13049" y="0"/>
                    <a:pt x="12977" y="0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8" name="Google Shape;418;p38"/>
            <p:cNvGrpSpPr/>
            <p:nvPr/>
          </p:nvGrpSpPr>
          <p:grpSpPr>
            <a:xfrm>
              <a:off x="4947386" y="2745062"/>
              <a:ext cx="824452" cy="969967"/>
              <a:chOff x="3961350" y="1662950"/>
              <a:chExt cx="343250" cy="403850"/>
            </a:xfrm>
          </p:grpSpPr>
          <p:sp>
            <p:nvSpPr>
              <p:cNvPr id="419" name="Google Shape;419;p38"/>
              <p:cNvSpPr/>
              <p:nvPr/>
            </p:nvSpPr>
            <p:spPr>
              <a:xfrm>
                <a:off x="3993550" y="1882700"/>
                <a:ext cx="218225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8729" h="7200" extrusionOk="0">
                    <a:moveTo>
                      <a:pt x="6537" y="1"/>
                    </a:moveTo>
                    <a:cubicBezTo>
                      <a:pt x="6504" y="1"/>
                      <a:pt x="6472" y="25"/>
                      <a:pt x="6445" y="75"/>
                    </a:cubicBezTo>
                    <a:cubicBezTo>
                      <a:pt x="6344" y="258"/>
                      <a:pt x="6245" y="444"/>
                      <a:pt x="6164" y="636"/>
                    </a:cubicBezTo>
                    <a:cubicBezTo>
                      <a:pt x="6047" y="912"/>
                      <a:pt x="5849" y="1088"/>
                      <a:pt x="5567" y="1176"/>
                    </a:cubicBezTo>
                    <a:cubicBezTo>
                      <a:pt x="5433" y="1219"/>
                      <a:pt x="5298" y="1237"/>
                      <a:pt x="5163" y="1237"/>
                    </a:cubicBezTo>
                    <a:cubicBezTo>
                      <a:pt x="5042" y="1237"/>
                      <a:pt x="4921" y="1223"/>
                      <a:pt x="4800" y="1199"/>
                    </a:cubicBezTo>
                    <a:cubicBezTo>
                      <a:pt x="4767" y="1192"/>
                      <a:pt x="4736" y="1188"/>
                      <a:pt x="4706" y="1188"/>
                    </a:cubicBezTo>
                    <a:cubicBezTo>
                      <a:pt x="4647" y="1188"/>
                      <a:pt x="4594" y="1206"/>
                      <a:pt x="4545" y="1266"/>
                    </a:cubicBezTo>
                    <a:cubicBezTo>
                      <a:pt x="4155" y="1735"/>
                      <a:pt x="3613" y="1909"/>
                      <a:pt x="3040" y="2000"/>
                    </a:cubicBezTo>
                    <a:cubicBezTo>
                      <a:pt x="2957" y="2014"/>
                      <a:pt x="2872" y="2018"/>
                      <a:pt x="2786" y="2018"/>
                    </a:cubicBezTo>
                    <a:cubicBezTo>
                      <a:pt x="2689" y="2018"/>
                      <a:pt x="2591" y="2012"/>
                      <a:pt x="2494" y="2009"/>
                    </a:cubicBezTo>
                    <a:cubicBezTo>
                      <a:pt x="2276" y="2003"/>
                      <a:pt x="2068" y="1958"/>
                      <a:pt x="1856" y="1892"/>
                    </a:cubicBezTo>
                    <a:cubicBezTo>
                      <a:pt x="1709" y="1846"/>
                      <a:pt x="1547" y="1835"/>
                      <a:pt x="1418" y="1745"/>
                    </a:cubicBezTo>
                    <a:cubicBezTo>
                      <a:pt x="1156" y="1564"/>
                      <a:pt x="902" y="1370"/>
                      <a:pt x="645" y="1181"/>
                    </a:cubicBezTo>
                    <a:cubicBezTo>
                      <a:pt x="435" y="1025"/>
                      <a:pt x="224" y="872"/>
                      <a:pt x="0" y="707"/>
                    </a:cubicBezTo>
                    <a:lnTo>
                      <a:pt x="0" y="707"/>
                    </a:lnTo>
                    <a:cubicBezTo>
                      <a:pt x="5" y="743"/>
                      <a:pt x="5" y="762"/>
                      <a:pt x="11" y="779"/>
                    </a:cubicBezTo>
                    <a:cubicBezTo>
                      <a:pt x="338" y="1639"/>
                      <a:pt x="740" y="2464"/>
                      <a:pt x="1118" y="3300"/>
                    </a:cubicBezTo>
                    <a:cubicBezTo>
                      <a:pt x="1282" y="3658"/>
                      <a:pt x="1484" y="3999"/>
                      <a:pt x="1646" y="4357"/>
                    </a:cubicBezTo>
                    <a:cubicBezTo>
                      <a:pt x="1982" y="5102"/>
                      <a:pt x="2294" y="5855"/>
                      <a:pt x="2712" y="6558"/>
                    </a:cubicBezTo>
                    <a:cubicBezTo>
                      <a:pt x="2755" y="6632"/>
                      <a:pt x="2812" y="6709"/>
                      <a:pt x="2881" y="6754"/>
                    </a:cubicBezTo>
                    <a:cubicBezTo>
                      <a:pt x="2994" y="6827"/>
                      <a:pt x="3120" y="6884"/>
                      <a:pt x="3246" y="6935"/>
                    </a:cubicBezTo>
                    <a:cubicBezTo>
                      <a:pt x="3684" y="7108"/>
                      <a:pt x="4135" y="7200"/>
                      <a:pt x="4611" y="7200"/>
                    </a:cubicBezTo>
                    <a:cubicBezTo>
                      <a:pt x="4634" y="7200"/>
                      <a:pt x="4656" y="7200"/>
                      <a:pt x="4679" y="7199"/>
                    </a:cubicBezTo>
                    <a:cubicBezTo>
                      <a:pt x="5105" y="7190"/>
                      <a:pt x="5519" y="7147"/>
                      <a:pt x="5925" y="7022"/>
                    </a:cubicBezTo>
                    <a:cubicBezTo>
                      <a:pt x="6080" y="6974"/>
                      <a:pt x="6230" y="6895"/>
                      <a:pt x="6388" y="6869"/>
                    </a:cubicBezTo>
                    <a:cubicBezTo>
                      <a:pt x="6754" y="6809"/>
                      <a:pt x="7040" y="6611"/>
                      <a:pt x="7321" y="6392"/>
                    </a:cubicBezTo>
                    <a:cubicBezTo>
                      <a:pt x="7390" y="6338"/>
                      <a:pt x="7465" y="6288"/>
                      <a:pt x="7529" y="6230"/>
                    </a:cubicBezTo>
                    <a:cubicBezTo>
                      <a:pt x="7768" y="6008"/>
                      <a:pt x="8034" y="5814"/>
                      <a:pt x="8220" y="5541"/>
                    </a:cubicBezTo>
                    <a:cubicBezTo>
                      <a:pt x="8460" y="5187"/>
                      <a:pt x="8619" y="4800"/>
                      <a:pt x="8697" y="4380"/>
                    </a:cubicBezTo>
                    <a:cubicBezTo>
                      <a:pt x="8728" y="4212"/>
                      <a:pt x="8728" y="4042"/>
                      <a:pt x="8650" y="3880"/>
                    </a:cubicBezTo>
                    <a:cubicBezTo>
                      <a:pt x="8527" y="3631"/>
                      <a:pt x="8410" y="3378"/>
                      <a:pt x="8283" y="3131"/>
                    </a:cubicBezTo>
                    <a:cubicBezTo>
                      <a:pt x="8133" y="2840"/>
                      <a:pt x="7950" y="2566"/>
                      <a:pt x="7824" y="2266"/>
                    </a:cubicBezTo>
                    <a:cubicBezTo>
                      <a:pt x="7517" y="1543"/>
                      <a:pt x="7090" y="888"/>
                      <a:pt x="6724" y="197"/>
                    </a:cubicBezTo>
                    <a:cubicBezTo>
                      <a:pt x="6700" y="149"/>
                      <a:pt x="6668" y="102"/>
                      <a:pt x="6634" y="60"/>
                    </a:cubicBezTo>
                    <a:cubicBezTo>
                      <a:pt x="6601" y="21"/>
                      <a:pt x="6568" y="1"/>
                      <a:pt x="6537" y="1"/>
                    </a:cubicBezTo>
                    <a:close/>
                  </a:path>
                </a:pathLst>
              </a:custGeom>
              <a:solidFill>
                <a:srgbClr val="F2C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8"/>
              <p:cNvSpPr/>
              <p:nvPr/>
            </p:nvSpPr>
            <p:spPr>
              <a:xfrm>
                <a:off x="4202000" y="1764450"/>
                <a:ext cx="77375" cy="73450"/>
              </a:xfrm>
              <a:custGeom>
                <a:avLst/>
                <a:gdLst/>
                <a:ahLst/>
                <a:cxnLst/>
                <a:rect l="l" t="t" r="r" b="b"/>
                <a:pathLst>
                  <a:path w="3095" h="2938" extrusionOk="0">
                    <a:moveTo>
                      <a:pt x="302" y="0"/>
                    </a:moveTo>
                    <a:cubicBezTo>
                      <a:pt x="173" y="0"/>
                      <a:pt x="70" y="52"/>
                      <a:pt x="0" y="199"/>
                    </a:cubicBezTo>
                    <a:cubicBezTo>
                      <a:pt x="89" y="308"/>
                      <a:pt x="168" y="409"/>
                      <a:pt x="251" y="508"/>
                    </a:cubicBezTo>
                    <a:cubicBezTo>
                      <a:pt x="848" y="1213"/>
                      <a:pt x="1438" y="1927"/>
                      <a:pt x="1958" y="2693"/>
                    </a:cubicBezTo>
                    <a:cubicBezTo>
                      <a:pt x="2073" y="2861"/>
                      <a:pt x="2195" y="2938"/>
                      <a:pt x="2351" y="2938"/>
                    </a:cubicBezTo>
                    <a:cubicBezTo>
                      <a:pt x="2404" y="2938"/>
                      <a:pt x="2462" y="2929"/>
                      <a:pt x="2524" y="2912"/>
                    </a:cubicBezTo>
                    <a:cubicBezTo>
                      <a:pt x="2582" y="2897"/>
                      <a:pt x="2644" y="2892"/>
                      <a:pt x="2704" y="2877"/>
                    </a:cubicBezTo>
                    <a:cubicBezTo>
                      <a:pt x="2821" y="2850"/>
                      <a:pt x="2911" y="2783"/>
                      <a:pt x="2983" y="2685"/>
                    </a:cubicBezTo>
                    <a:cubicBezTo>
                      <a:pt x="3079" y="2554"/>
                      <a:pt x="3094" y="2407"/>
                      <a:pt x="3061" y="2257"/>
                    </a:cubicBezTo>
                    <a:cubicBezTo>
                      <a:pt x="3004" y="2005"/>
                      <a:pt x="2947" y="1753"/>
                      <a:pt x="2874" y="1507"/>
                    </a:cubicBezTo>
                    <a:cubicBezTo>
                      <a:pt x="2797" y="1249"/>
                      <a:pt x="2659" y="1020"/>
                      <a:pt x="2458" y="838"/>
                    </a:cubicBezTo>
                    <a:cubicBezTo>
                      <a:pt x="1960" y="391"/>
                      <a:pt x="1385" y="104"/>
                      <a:pt x="710" y="40"/>
                    </a:cubicBezTo>
                    <a:cubicBezTo>
                      <a:pt x="588" y="28"/>
                      <a:pt x="467" y="13"/>
                      <a:pt x="345" y="2"/>
                    </a:cubicBezTo>
                    <a:cubicBezTo>
                      <a:pt x="330" y="1"/>
                      <a:pt x="316" y="0"/>
                      <a:pt x="302" y="0"/>
                    </a:cubicBezTo>
                    <a:close/>
                  </a:path>
                </a:pathLst>
              </a:custGeom>
              <a:solidFill>
                <a:srgbClr val="F2C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38"/>
              <p:cNvSpPr/>
              <p:nvPr/>
            </p:nvSpPr>
            <p:spPr>
              <a:xfrm>
                <a:off x="3964250" y="1666600"/>
                <a:ext cx="336975" cy="263050"/>
              </a:xfrm>
              <a:custGeom>
                <a:avLst/>
                <a:gdLst/>
                <a:ahLst/>
                <a:cxnLst/>
                <a:rect l="l" t="t" r="r" b="b"/>
                <a:pathLst>
                  <a:path w="13479" h="10522" extrusionOk="0">
                    <a:moveTo>
                      <a:pt x="12856" y="0"/>
                    </a:moveTo>
                    <a:cubicBezTo>
                      <a:pt x="12815" y="0"/>
                      <a:pt x="12774" y="2"/>
                      <a:pt x="12733" y="6"/>
                    </a:cubicBezTo>
                    <a:cubicBezTo>
                      <a:pt x="12483" y="30"/>
                      <a:pt x="12245" y="120"/>
                      <a:pt x="12025" y="248"/>
                    </a:cubicBezTo>
                    <a:cubicBezTo>
                      <a:pt x="11372" y="623"/>
                      <a:pt x="10888" y="1146"/>
                      <a:pt x="10615" y="1855"/>
                    </a:cubicBezTo>
                    <a:cubicBezTo>
                      <a:pt x="10574" y="1963"/>
                      <a:pt x="10536" y="2074"/>
                      <a:pt x="10488" y="2177"/>
                    </a:cubicBezTo>
                    <a:cubicBezTo>
                      <a:pt x="10471" y="2210"/>
                      <a:pt x="10421" y="2253"/>
                      <a:pt x="10392" y="2253"/>
                    </a:cubicBezTo>
                    <a:cubicBezTo>
                      <a:pt x="10391" y="2253"/>
                      <a:pt x="10389" y="2252"/>
                      <a:pt x="10388" y="2252"/>
                    </a:cubicBezTo>
                    <a:cubicBezTo>
                      <a:pt x="10313" y="2240"/>
                      <a:pt x="10329" y="2173"/>
                      <a:pt x="10346" y="2122"/>
                    </a:cubicBezTo>
                    <a:cubicBezTo>
                      <a:pt x="10367" y="2056"/>
                      <a:pt x="10391" y="1993"/>
                      <a:pt x="10419" y="1931"/>
                    </a:cubicBezTo>
                    <a:cubicBezTo>
                      <a:pt x="10589" y="1567"/>
                      <a:pt x="10745" y="1197"/>
                      <a:pt x="10993" y="876"/>
                    </a:cubicBezTo>
                    <a:cubicBezTo>
                      <a:pt x="11003" y="860"/>
                      <a:pt x="11005" y="839"/>
                      <a:pt x="11027" y="776"/>
                    </a:cubicBezTo>
                    <a:lnTo>
                      <a:pt x="11027" y="776"/>
                    </a:lnTo>
                    <a:cubicBezTo>
                      <a:pt x="10568" y="1007"/>
                      <a:pt x="10379" y="1460"/>
                      <a:pt x="10007" y="1721"/>
                    </a:cubicBezTo>
                    <a:cubicBezTo>
                      <a:pt x="10196" y="1399"/>
                      <a:pt x="10466" y="1133"/>
                      <a:pt x="10699" y="788"/>
                    </a:cubicBezTo>
                    <a:lnTo>
                      <a:pt x="10699" y="788"/>
                    </a:lnTo>
                    <a:cubicBezTo>
                      <a:pt x="10577" y="815"/>
                      <a:pt x="10491" y="827"/>
                      <a:pt x="10412" y="855"/>
                    </a:cubicBezTo>
                    <a:cubicBezTo>
                      <a:pt x="9765" y="1073"/>
                      <a:pt x="9093" y="1106"/>
                      <a:pt x="8419" y="1121"/>
                    </a:cubicBezTo>
                    <a:cubicBezTo>
                      <a:pt x="8394" y="1122"/>
                      <a:pt x="8369" y="1122"/>
                      <a:pt x="8344" y="1122"/>
                    </a:cubicBezTo>
                    <a:cubicBezTo>
                      <a:pt x="8139" y="1122"/>
                      <a:pt x="7933" y="1102"/>
                      <a:pt x="7728" y="1097"/>
                    </a:cubicBezTo>
                    <a:cubicBezTo>
                      <a:pt x="7717" y="1097"/>
                      <a:pt x="7707" y="1097"/>
                      <a:pt x="7697" y="1097"/>
                    </a:cubicBezTo>
                    <a:cubicBezTo>
                      <a:pt x="7409" y="1097"/>
                      <a:pt x="7161" y="1199"/>
                      <a:pt x="6962" y="1417"/>
                    </a:cubicBezTo>
                    <a:cubicBezTo>
                      <a:pt x="6922" y="1462"/>
                      <a:pt x="6877" y="1505"/>
                      <a:pt x="6826" y="1537"/>
                    </a:cubicBezTo>
                    <a:cubicBezTo>
                      <a:pt x="6797" y="1555"/>
                      <a:pt x="6752" y="1575"/>
                      <a:pt x="6720" y="1575"/>
                    </a:cubicBezTo>
                    <a:cubicBezTo>
                      <a:pt x="6710" y="1575"/>
                      <a:pt x="6702" y="1573"/>
                      <a:pt x="6695" y="1570"/>
                    </a:cubicBezTo>
                    <a:cubicBezTo>
                      <a:pt x="6485" y="1453"/>
                      <a:pt x="6245" y="1483"/>
                      <a:pt x="6023" y="1432"/>
                    </a:cubicBezTo>
                    <a:cubicBezTo>
                      <a:pt x="5890" y="1403"/>
                      <a:pt x="5750" y="1403"/>
                      <a:pt x="5620" y="1370"/>
                    </a:cubicBezTo>
                    <a:cubicBezTo>
                      <a:pt x="5543" y="1350"/>
                      <a:pt x="5468" y="1341"/>
                      <a:pt x="5396" y="1341"/>
                    </a:cubicBezTo>
                    <a:cubicBezTo>
                      <a:pt x="5182" y="1341"/>
                      <a:pt x="4986" y="1422"/>
                      <a:pt x="4812" y="1553"/>
                    </a:cubicBezTo>
                    <a:cubicBezTo>
                      <a:pt x="4223" y="2000"/>
                      <a:pt x="3556" y="2281"/>
                      <a:pt x="2862" y="2506"/>
                    </a:cubicBezTo>
                    <a:cubicBezTo>
                      <a:pt x="2542" y="2609"/>
                      <a:pt x="2278" y="2794"/>
                      <a:pt x="2055" y="3040"/>
                    </a:cubicBezTo>
                    <a:cubicBezTo>
                      <a:pt x="1375" y="3786"/>
                      <a:pt x="848" y="4627"/>
                      <a:pt x="460" y="5559"/>
                    </a:cubicBezTo>
                    <a:cubicBezTo>
                      <a:pt x="293" y="5955"/>
                      <a:pt x="135" y="6351"/>
                      <a:pt x="44" y="6772"/>
                    </a:cubicBezTo>
                    <a:cubicBezTo>
                      <a:pt x="0" y="6965"/>
                      <a:pt x="5" y="7148"/>
                      <a:pt x="83" y="7330"/>
                    </a:cubicBezTo>
                    <a:cubicBezTo>
                      <a:pt x="107" y="7385"/>
                      <a:pt x="125" y="7444"/>
                      <a:pt x="152" y="7499"/>
                    </a:cubicBezTo>
                    <a:cubicBezTo>
                      <a:pt x="515" y="8282"/>
                      <a:pt x="1010" y="8965"/>
                      <a:pt x="1706" y="9486"/>
                    </a:cubicBezTo>
                    <a:cubicBezTo>
                      <a:pt x="2070" y="9757"/>
                      <a:pt x="2452" y="10006"/>
                      <a:pt x="2829" y="10262"/>
                    </a:cubicBezTo>
                    <a:cubicBezTo>
                      <a:pt x="2947" y="10343"/>
                      <a:pt x="3079" y="10388"/>
                      <a:pt x="3228" y="10401"/>
                    </a:cubicBezTo>
                    <a:cubicBezTo>
                      <a:pt x="3351" y="10412"/>
                      <a:pt x="3468" y="10475"/>
                      <a:pt x="3591" y="10494"/>
                    </a:cubicBezTo>
                    <a:cubicBezTo>
                      <a:pt x="3705" y="10513"/>
                      <a:pt x="3817" y="10522"/>
                      <a:pt x="3928" y="10522"/>
                    </a:cubicBezTo>
                    <a:cubicBezTo>
                      <a:pt x="4362" y="10522"/>
                      <a:pt x="4771" y="10385"/>
                      <a:pt x="5162" y="10179"/>
                    </a:cubicBezTo>
                    <a:cubicBezTo>
                      <a:pt x="5346" y="10080"/>
                      <a:pt x="5500" y="9930"/>
                      <a:pt x="5609" y="9732"/>
                    </a:cubicBezTo>
                    <a:cubicBezTo>
                      <a:pt x="5417" y="9601"/>
                      <a:pt x="5234" y="9474"/>
                      <a:pt x="5051" y="9348"/>
                    </a:cubicBezTo>
                    <a:cubicBezTo>
                      <a:pt x="4172" y="8737"/>
                      <a:pt x="3370" y="8035"/>
                      <a:pt x="2583" y="7312"/>
                    </a:cubicBezTo>
                    <a:cubicBezTo>
                      <a:pt x="2124" y="6889"/>
                      <a:pt x="1678" y="6446"/>
                      <a:pt x="1160" y="6089"/>
                    </a:cubicBezTo>
                    <a:cubicBezTo>
                      <a:pt x="1135" y="6072"/>
                      <a:pt x="1118" y="6042"/>
                      <a:pt x="1091" y="6009"/>
                    </a:cubicBezTo>
                    <a:cubicBezTo>
                      <a:pt x="1123" y="5992"/>
                      <a:pt x="1150" y="5984"/>
                      <a:pt x="1176" y="5984"/>
                    </a:cubicBezTo>
                    <a:cubicBezTo>
                      <a:pt x="1233" y="5984"/>
                      <a:pt x="1276" y="6022"/>
                      <a:pt x="1318" y="6059"/>
                    </a:cubicBezTo>
                    <a:cubicBezTo>
                      <a:pt x="1727" y="6416"/>
                      <a:pt x="2148" y="6761"/>
                      <a:pt x="2547" y="7133"/>
                    </a:cubicBezTo>
                    <a:cubicBezTo>
                      <a:pt x="3348" y="7880"/>
                      <a:pt x="4181" y="8587"/>
                      <a:pt x="5091" y="9202"/>
                    </a:cubicBezTo>
                    <a:cubicBezTo>
                      <a:pt x="5216" y="9286"/>
                      <a:pt x="5333" y="9378"/>
                      <a:pt x="5458" y="9460"/>
                    </a:cubicBezTo>
                    <a:cubicBezTo>
                      <a:pt x="5728" y="9640"/>
                      <a:pt x="6021" y="9749"/>
                      <a:pt x="6341" y="9749"/>
                    </a:cubicBezTo>
                    <a:cubicBezTo>
                      <a:pt x="6387" y="9749"/>
                      <a:pt x="6433" y="9747"/>
                      <a:pt x="6479" y="9742"/>
                    </a:cubicBezTo>
                    <a:cubicBezTo>
                      <a:pt x="6803" y="9711"/>
                      <a:pt x="7040" y="9552"/>
                      <a:pt x="7170" y="9246"/>
                    </a:cubicBezTo>
                    <a:cubicBezTo>
                      <a:pt x="7261" y="9028"/>
                      <a:pt x="7372" y="8815"/>
                      <a:pt x="7375" y="8553"/>
                    </a:cubicBezTo>
                    <a:cubicBezTo>
                      <a:pt x="7010" y="8276"/>
                      <a:pt x="6623" y="8011"/>
                      <a:pt x="6266" y="7708"/>
                    </a:cubicBezTo>
                    <a:cubicBezTo>
                      <a:pt x="5909" y="7406"/>
                      <a:pt x="5569" y="7081"/>
                      <a:pt x="5243" y="6745"/>
                    </a:cubicBezTo>
                    <a:cubicBezTo>
                      <a:pt x="4919" y="6407"/>
                      <a:pt x="4616" y="6045"/>
                      <a:pt x="4314" y="5685"/>
                    </a:cubicBezTo>
                    <a:cubicBezTo>
                      <a:pt x="4019" y="5331"/>
                      <a:pt x="3702" y="4991"/>
                      <a:pt x="3414" y="4594"/>
                    </a:cubicBezTo>
                    <a:cubicBezTo>
                      <a:pt x="3438" y="4589"/>
                      <a:pt x="3459" y="4586"/>
                      <a:pt x="3477" y="4586"/>
                    </a:cubicBezTo>
                    <a:cubicBezTo>
                      <a:pt x="3560" y="4586"/>
                      <a:pt x="3585" y="4640"/>
                      <a:pt x="3618" y="4678"/>
                    </a:cubicBezTo>
                    <a:cubicBezTo>
                      <a:pt x="4061" y="5195"/>
                      <a:pt x="4502" y="5712"/>
                      <a:pt x="4947" y="6227"/>
                    </a:cubicBezTo>
                    <a:cubicBezTo>
                      <a:pt x="5629" y="7012"/>
                      <a:pt x="6394" y="7696"/>
                      <a:pt x="7255" y="8284"/>
                    </a:cubicBezTo>
                    <a:cubicBezTo>
                      <a:pt x="7483" y="8439"/>
                      <a:pt x="7705" y="8504"/>
                      <a:pt x="7926" y="8504"/>
                    </a:cubicBezTo>
                    <a:cubicBezTo>
                      <a:pt x="8156" y="8504"/>
                      <a:pt x="8384" y="8435"/>
                      <a:pt x="8617" y="8323"/>
                    </a:cubicBezTo>
                    <a:cubicBezTo>
                      <a:pt x="8821" y="8225"/>
                      <a:pt x="8996" y="8087"/>
                      <a:pt x="9069" y="7850"/>
                    </a:cubicBezTo>
                    <a:cubicBezTo>
                      <a:pt x="9099" y="7757"/>
                      <a:pt x="9174" y="7679"/>
                      <a:pt x="9236" y="7585"/>
                    </a:cubicBezTo>
                    <a:cubicBezTo>
                      <a:pt x="9206" y="7538"/>
                      <a:pt x="9176" y="7484"/>
                      <a:pt x="9140" y="7436"/>
                    </a:cubicBezTo>
                    <a:cubicBezTo>
                      <a:pt x="8268" y="6240"/>
                      <a:pt x="8070" y="6023"/>
                      <a:pt x="6962" y="5045"/>
                    </a:cubicBezTo>
                    <a:cubicBezTo>
                      <a:pt x="6719" y="4829"/>
                      <a:pt x="6475" y="4611"/>
                      <a:pt x="6235" y="4390"/>
                    </a:cubicBezTo>
                    <a:cubicBezTo>
                      <a:pt x="6182" y="4345"/>
                      <a:pt x="6112" y="4302"/>
                      <a:pt x="6142" y="4191"/>
                    </a:cubicBezTo>
                    <a:lnTo>
                      <a:pt x="6142" y="4191"/>
                    </a:lnTo>
                    <a:cubicBezTo>
                      <a:pt x="6194" y="4227"/>
                      <a:pt x="6239" y="4252"/>
                      <a:pt x="6278" y="4287"/>
                    </a:cubicBezTo>
                    <a:cubicBezTo>
                      <a:pt x="6857" y="4803"/>
                      <a:pt x="7437" y="5318"/>
                      <a:pt x="8013" y="5837"/>
                    </a:cubicBezTo>
                    <a:cubicBezTo>
                      <a:pt x="8269" y="6071"/>
                      <a:pt x="8487" y="6341"/>
                      <a:pt x="8695" y="6619"/>
                    </a:cubicBezTo>
                    <a:cubicBezTo>
                      <a:pt x="9084" y="7135"/>
                      <a:pt x="9482" y="7643"/>
                      <a:pt x="9894" y="8140"/>
                    </a:cubicBezTo>
                    <a:cubicBezTo>
                      <a:pt x="10167" y="8469"/>
                      <a:pt x="10469" y="8772"/>
                      <a:pt x="10766" y="9079"/>
                    </a:cubicBezTo>
                    <a:cubicBezTo>
                      <a:pt x="11014" y="9336"/>
                      <a:pt x="11330" y="9483"/>
                      <a:pt x="11669" y="9570"/>
                    </a:cubicBezTo>
                    <a:cubicBezTo>
                      <a:pt x="11739" y="9587"/>
                      <a:pt x="11808" y="9597"/>
                      <a:pt x="11878" y="9597"/>
                    </a:cubicBezTo>
                    <a:cubicBezTo>
                      <a:pt x="12009" y="9597"/>
                      <a:pt x="12139" y="9564"/>
                      <a:pt x="12262" y="9492"/>
                    </a:cubicBezTo>
                    <a:cubicBezTo>
                      <a:pt x="12340" y="9445"/>
                      <a:pt x="12424" y="9411"/>
                      <a:pt x="12532" y="9357"/>
                    </a:cubicBezTo>
                    <a:lnTo>
                      <a:pt x="12532" y="9357"/>
                    </a:lnTo>
                    <a:cubicBezTo>
                      <a:pt x="12529" y="9376"/>
                      <a:pt x="12525" y="9391"/>
                      <a:pt x="12520" y="9406"/>
                    </a:cubicBezTo>
                    <a:lnTo>
                      <a:pt x="12609" y="9301"/>
                    </a:lnTo>
                    <a:lnTo>
                      <a:pt x="12609" y="9301"/>
                    </a:lnTo>
                    <a:cubicBezTo>
                      <a:pt x="12594" y="9307"/>
                      <a:pt x="12580" y="9312"/>
                      <a:pt x="12564" y="9316"/>
                    </a:cubicBezTo>
                    <a:cubicBezTo>
                      <a:pt x="12760" y="8991"/>
                      <a:pt x="12619" y="8697"/>
                      <a:pt x="12478" y="8424"/>
                    </a:cubicBezTo>
                    <a:lnTo>
                      <a:pt x="12478" y="8425"/>
                    </a:lnTo>
                    <a:cubicBezTo>
                      <a:pt x="12289" y="8063"/>
                      <a:pt x="12071" y="7717"/>
                      <a:pt x="11846" y="7378"/>
                    </a:cubicBezTo>
                    <a:cubicBezTo>
                      <a:pt x="11230" y="6447"/>
                      <a:pt x="10548" y="5565"/>
                      <a:pt x="9836" y="4707"/>
                    </a:cubicBezTo>
                    <a:cubicBezTo>
                      <a:pt x="9285" y="4042"/>
                      <a:pt x="8716" y="3393"/>
                      <a:pt x="8155" y="2735"/>
                    </a:cubicBezTo>
                    <a:cubicBezTo>
                      <a:pt x="8118" y="2690"/>
                      <a:pt x="8083" y="2642"/>
                      <a:pt x="8046" y="2594"/>
                    </a:cubicBezTo>
                    <a:cubicBezTo>
                      <a:pt x="8075" y="2567"/>
                      <a:pt x="8098" y="2557"/>
                      <a:pt x="8118" y="2557"/>
                    </a:cubicBezTo>
                    <a:cubicBezTo>
                      <a:pt x="8155" y="2557"/>
                      <a:pt x="8179" y="2593"/>
                      <a:pt x="8205" y="2621"/>
                    </a:cubicBezTo>
                    <a:cubicBezTo>
                      <a:pt x="8464" y="2911"/>
                      <a:pt x="8721" y="3201"/>
                      <a:pt x="8979" y="3489"/>
                    </a:cubicBezTo>
                    <a:cubicBezTo>
                      <a:pt x="9098" y="3619"/>
                      <a:pt x="9219" y="3747"/>
                      <a:pt x="9357" y="3894"/>
                    </a:cubicBezTo>
                    <a:cubicBezTo>
                      <a:pt x="9516" y="3783"/>
                      <a:pt x="9678" y="3685"/>
                      <a:pt x="9825" y="3570"/>
                    </a:cubicBezTo>
                    <a:cubicBezTo>
                      <a:pt x="10200" y="3273"/>
                      <a:pt x="10604" y="3025"/>
                      <a:pt x="11033" y="2813"/>
                    </a:cubicBezTo>
                    <a:cubicBezTo>
                      <a:pt x="11465" y="2600"/>
                      <a:pt x="11891" y="2371"/>
                      <a:pt x="12325" y="2159"/>
                    </a:cubicBezTo>
                    <a:cubicBezTo>
                      <a:pt x="12754" y="1952"/>
                      <a:pt x="13045" y="1610"/>
                      <a:pt x="13279" y="1211"/>
                    </a:cubicBezTo>
                    <a:cubicBezTo>
                      <a:pt x="13447" y="924"/>
                      <a:pt x="13479" y="609"/>
                      <a:pt x="13446" y="284"/>
                    </a:cubicBezTo>
                    <a:cubicBezTo>
                      <a:pt x="13432" y="150"/>
                      <a:pt x="13359" y="60"/>
                      <a:pt x="13237" y="39"/>
                    </a:cubicBezTo>
                    <a:cubicBezTo>
                      <a:pt x="13112" y="18"/>
                      <a:pt x="12983" y="0"/>
                      <a:pt x="12856" y="0"/>
                    </a:cubicBezTo>
                    <a:close/>
                  </a:path>
                </a:pathLst>
              </a:custGeom>
              <a:solidFill>
                <a:srgbClr val="F2C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38"/>
              <p:cNvSpPr/>
              <p:nvPr/>
            </p:nvSpPr>
            <p:spPr>
              <a:xfrm>
                <a:off x="3961350" y="1662950"/>
                <a:ext cx="343250" cy="403850"/>
              </a:xfrm>
              <a:custGeom>
                <a:avLst/>
                <a:gdLst/>
                <a:ahLst/>
                <a:cxnLst/>
                <a:rect l="l" t="t" r="r" b="b"/>
                <a:pathLst>
                  <a:path w="13730" h="16154" extrusionOk="0">
                    <a:moveTo>
                      <a:pt x="9929" y="4060"/>
                    </a:moveTo>
                    <a:cubicBezTo>
                      <a:pt x="9942" y="4060"/>
                      <a:pt x="9957" y="4061"/>
                      <a:pt x="9971" y="4062"/>
                    </a:cubicBezTo>
                    <a:cubicBezTo>
                      <a:pt x="10093" y="4073"/>
                      <a:pt x="10213" y="4088"/>
                      <a:pt x="10336" y="4100"/>
                    </a:cubicBezTo>
                    <a:cubicBezTo>
                      <a:pt x="11011" y="4164"/>
                      <a:pt x="11586" y="4451"/>
                      <a:pt x="12084" y="4898"/>
                    </a:cubicBezTo>
                    <a:cubicBezTo>
                      <a:pt x="12285" y="5080"/>
                      <a:pt x="12423" y="5309"/>
                      <a:pt x="12500" y="5567"/>
                    </a:cubicBezTo>
                    <a:cubicBezTo>
                      <a:pt x="12573" y="5813"/>
                      <a:pt x="12630" y="6065"/>
                      <a:pt x="12687" y="6317"/>
                    </a:cubicBezTo>
                    <a:cubicBezTo>
                      <a:pt x="12720" y="6467"/>
                      <a:pt x="12705" y="6614"/>
                      <a:pt x="12609" y="6745"/>
                    </a:cubicBezTo>
                    <a:cubicBezTo>
                      <a:pt x="12536" y="6843"/>
                      <a:pt x="12447" y="6910"/>
                      <a:pt x="12330" y="6937"/>
                    </a:cubicBezTo>
                    <a:cubicBezTo>
                      <a:pt x="12270" y="6952"/>
                      <a:pt x="12208" y="6957"/>
                      <a:pt x="12150" y="6972"/>
                    </a:cubicBezTo>
                    <a:cubicBezTo>
                      <a:pt x="12088" y="6989"/>
                      <a:pt x="12031" y="6997"/>
                      <a:pt x="11978" y="6997"/>
                    </a:cubicBezTo>
                    <a:cubicBezTo>
                      <a:pt x="11822" y="6997"/>
                      <a:pt x="11700" y="6921"/>
                      <a:pt x="11584" y="6753"/>
                    </a:cubicBezTo>
                    <a:cubicBezTo>
                      <a:pt x="11064" y="5987"/>
                      <a:pt x="10474" y="5273"/>
                      <a:pt x="9877" y="4568"/>
                    </a:cubicBezTo>
                    <a:cubicBezTo>
                      <a:pt x="9794" y="4469"/>
                      <a:pt x="9715" y="4368"/>
                      <a:pt x="9626" y="4259"/>
                    </a:cubicBezTo>
                    <a:cubicBezTo>
                      <a:pt x="9697" y="4113"/>
                      <a:pt x="9800" y="4060"/>
                      <a:pt x="9929" y="4060"/>
                    </a:cubicBezTo>
                    <a:close/>
                    <a:moveTo>
                      <a:pt x="7825" y="8791"/>
                    </a:moveTo>
                    <a:cubicBezTo>
                      <a:pt x="7856" y="8791"/>
                      <a:pt x="7889" y="8811"/>
                      <a:pt x="7922" y="8850"/>
                    </a:cubicBezTo>
                    <a:cubicBezTo>
                      <a:pt x="7956" y="8892"/>
                      <a:pt x="7988" y="8939"/>
                      <a:pt x="8012" y="8987"/>
                    </a:cubicBezTo>
                    <a:cubicBezTo>
                      <a:pt x="8378" y="9678"/>
                      <a:pt x="8805" y="10333"/>
                      <a:pt x="9112" y="11056"/>
                    </a:cubicBezTo>
                    <a:cubicBezTo>
                      <a:pt x="9238" y="11356"/>
                      <a:pt x="9421" y="11630"/>
                      <a:pt x="9571" y="11921"/>
                    </a:cubicBezTo>
                    <a:cubicBezTo>
                      <a:pt x="9698" y="12168"/>
                      <a:pt x="9815" y="12421"/>
                      <a:pt x="9938" y="12670"/>
                    </a:cubicBezTo>
                    <a:cubicBezTo>
                      <a:pt x="10016" y="12832"/>
                      <a:pt x="10018" y="13002"/>
                      <a:pt x="9985" y="13170"/>
                    </a:cubicBezTo>
                    <a:cubicBezTo>
                      <a:pt x="9907" y="13590"/>
                      <a:pt x="9748" y="13977"/>
                      <a:pt x="9508" y="14331"/>
                    </a:cubicBezTo>
                    <a:cubicBezTo>
                      <a:pt x="9322" y="14604"/>
                      <a:pt x="9056" y="14798"/>
                      <a:pt x="8817" y="15020"/>
                    </a:cubicBezTo>
                    <a:cubicBezTo>
                      <a:pt x="8753" y="15078"/>
                      <a:pt x="8678" y="15128"/>
                      <a:pt x="8609" y="15182"/>
                    </a:cubicBezTo>
                    <a:cubicBezTo>
                      <a:pt x="8328" y="15401"/>
                      <a:pt x="8042" y="15599"/>
                      <a:pt x="7676" y="15659"/>
                    </a:cubicBezTo>
                    <a:cubicBezTo>
                      <a:pt x="7518" y="15685"/>
                      <a:pt x="7368" y="15764"/>
                      <a:pt x="7213" y="15812"/>
                    </a:cubicBezTo>
                    <a:cubicBezTo>
                      <a:pt x="6807" y="15937"/>
                      <a:pt x="6393" y="15980"/>
                      <a:pt x="5967" y="15989"/>
                    </a:cubicBezTo>
                    <a:cubicBezTo>
                      <a:pt x="5944" y="15990"/>
                      <a:pt x="5922" y="15990"/>
                      <a:pt x="5899" y="15990"/>
                    </a:cubicBezTo>
                    <a:cubicBezTo>
                      <a:pt x="5423" y="15990"/>
                      <a:pt x="4972" y="15898"/>
                      <a:pt x="4534" y="15725"/>
                    </a:cubicBezTo>
                    <a:cubicBezTo>
                      <a:pt x="4408" y="15674"/>
                      <a:pt x="4283" y="15617"/>
                      <a:pt x="4169" y="15544"/>
                    </a:cubicBezTo>
                    <a:cubicBezTo>
                      <a:pt x="4100" y="15499"/>
                      <a:pt x="4043" y="15422"/>
                      <a:pt x="4000" y="15348"/>
                    </a:cubicBezTo>
                    <a:cubicBezTo>
                      <a:pt x="3582" y="14645"/>
                      <a:pt x="3270" y="13892"/>
                      <a:pt x="2934" y="13147"/>
                    </a:cubicBezTo>
                    <a:cubicBezTo>
                      <a:pt x="2772" y="12789"/>
                      <a:pt x="2570" y="12448"/>
                      <a:pt x="2406" y="12090"/>
                    </a:cubicBezTo>
                    <a:cubicBezTo>
                      <a:pt x="2028" y="11254"/>
                      <a:pt x="1626" y="10429"/>
                      <a:pt x="1299" y="9570"/>
                    </a:cubicBezTo>
                    <a:cubicBezTo>
                      <a:pt x="1293" y="9554"/>
                      <a:pt x="1294" y="9533"/>
                      <a:pt x="1288" y="9497"/>
                    </a:cubicBezTo>
                    <a:lnTo>
                      <a:pt x="1288" y="9497"/>
                    </a:lnTo>
                    <a:cubicBezTo>
                      <a:pt x="1512" y="9662"/>
                      <a:pt x="1723" y="9815"/>
                      <a:pt x="1933" y="9971"/>
                    </a:cubicBezTo>
                    <a:cubicBezTo>
                      <a:pt x="2190" y="10160"/>
                      <a:pt x="2444" y="10354"/>
                      <a:pt x="2706" y="10535"/>
                    </a:cubicBezTo>
                    <a:cubicBezTo>
                      <a:pt x="2835" y="10625"/>
                      <a:pt x="2997" y="10636"/>
                      <a:pt x="3144" y="10682"/>
                    </a:cubicBezTo>
                    <a:cubicBezTo>
                      <a:pt x="3356" y="10750"/>
                      <a:pt x="3564" y="10793"/>
                      <a:pt x="3782" y="10799"/>
                    </a:cubicBezTo>
                    <a:cubicBezTo>
                      <a:pt x="3879" y="10802"/>
                      <a:pt x="3977" y="10808"/>
                      <a:pt x="4074" y="10808"/>
                    </a:cubicBezTo>
                    <a:cubicBezTo>
                      <a:pt x="4160" y="10808"/>
                      <a:pt x="4245" y="10804"/>
                      <a:pt x="4328" y="10790"/>
                    </a:cubicBezTo>
                    <a:cubicBezTo>
                      <a:pt x="4901" y="10699"/>
                      <a:pt x="5443" y="10525"/>
                      <a:pt x="5833" y="10056"/>
                    </a:cubicBezTo>
                    <a:cubicBezTo>
                      <a:pt x="5882" y="9996"/>
                      <a:pt x="5935" y="9978"/>
                      <a:pt x="5994" y="9978"/>
                    </a:cubicBezTo>
                    <a:cubicBezTo>
                      <a:pt x="6024" y="9978"/>
                      <a:pt x="6055" y="9982"/>
                      <a:pt x="6088" y="9989"/>
                    </a:cubicBezTo>
                    <a:cubicBezTo>
                      <a:pt x="6209" y="10013"/>
                      <a:pt x="6330" y="10027"/>
                      <a:pt x="6451" y="10027"/>
                    </a:cubicBezTo>
                    <a:cubicBezTo>
                      <a:pt x="6586" y="10027"/>
                      <a:pt x="6721" y="10009"/>
                      <a:pt x="6855" y="9966"/>
                    </a:cubicBezTo>
                    <a:cubicBezTo>
                      <a:pt x="7137" y="9878"/>
                      <a:pt x="7335" y="9702"/>
                      <a:pt x="7452" y="9426"/>
                    </a:cubicBezTo>
                    <a:cubicBezTo>
                      <a:pt x="7533" y="9234"/>
                      <a:pt x="7632" y="9048"/>
                      <a:pt x="7733" y="8865"/>
                    </a:cubicBezTo>
                    <a:cubicBezTo>
                      <a:pt x="7759" y="8815"/>
                      <a:pt x="7791" y="8791"/>
                      <a:pt x="7825" y="8791"/>
                    </a:cubicBezTo>
                    <a:close/>
                    <a:moveTo>
                      <a:pt x="12980" y="0"/>
                    </a:moveTo>
                    <a:cubicBezTo>
                      <a:pt x="12617" y="0"/>
                      <a:pt x="12280" y="115"/>
                      <a:pt x="11974" y="316"/>
                    </a:cubicBezTo>
                    <a:cubicBezTo>
                      <a:pt x="11677" y="509"/>
                      <a:pt x="11361" y="634"/>
                      <a:pt x="11019" y="706"/>
                    </a:cubicBezTo>
                    <a:cubicBezTo>
                      <a:pt x="10906" y="730"/>
                      <a:pt x="10794" y="760"/>
                      <a:pt x="10684" y="796"/>
                    </a:cubicBezTo>
                    <a:cubicBezTo>
                      <a:pt x="9966" y="1035"/>
                      <a:pt x="9227" y="1113"/>
                      <a:pt x="8478" y="1113"/>
                    </a:cubicBezTo>
                    <a:cubicBezTo>
                      <a:pt x="8409" y="1113"/>
                      <a:pt x="8339" y="1112"/>
                      <a:pt x="8270" y="1111"/>
                    </a:cubicBezTo>
                    <a:cubicBezTo>
                      <a:pt x="8206" y="1109"/>
                      <a:pt x="8143" y="1109"/>
                      <a:pt x="8079" y="1109"/>
                    </a:cubicBezTo>
                    <a:cubicBezTo>
                      <a:pt x="8028" y="1109"/>
                      <a:pt x="7976" y="1109"/>
                      <a:pt x="7925" y="1109"/>
                    </a:cubicBezTo>
                    <a:cubicBezTo>
                      <a:pt x="7876" y="1109"/>
                      <a:pt x="7828" y="1109"/>
                      <a:pt x="7779" y="1108"/>
                    </a:cubicBezTo>
                    <a:cubicBezTo>
                      <a:pt x="7770" y="1108"/>
                      <a:pt x="7760" y="1108"/>
                      <a:pt x="7751" y="1108"/>
                    </a:cubicBezTo>
                    <a:cubicBezTo>
                      <a:pt x="7484" y="1108"/>
                      <a:pt x="7247" y="1191"/>
                      <a:pt x="7060" y="1390"/>
                    </a:cubicBezTo>
                    <a:cubicBezTo>
                      <a:pt x="6972" y="1483"/>
                      <a:pt x="6871" y="1523"/>
                      <a:pt x="6757" y="1523"/>
                    </a:cubicBezTo>
                    <a:cubicBezTo>
                      <a:pt x="6730" y="1523"/>
                      <a:pt x="6702" y="1520"/>
                      <a:pt x="6673" y="1516"/>
                    </a:cubicBezTo>
                    <a:cubicBezTo>
                      <a:pt x="6357" y="1470"/>
                      <a:pt x="6040" y="1432"/>
                      <a:pt x="5727" y="1373"/>
                    </a:cubicBezTo>
                    <a:cubicBezTo>
                      <a:pt x="5649" y="1359"/>
                      <a:pt x="5573" y="1352"/>
                      <a:pt x="5499" y="1352"/>
                    </a:cubicBezTo>
                    <a:cubicBezTo>
                      <a:pt x="5330" y="1352"/>
                      <a:pt x="5170" y="1391"/>
                      <a:pt x="5015" y="1477"/>
                    </a:cubicBezTo>
                    <a:cubicBezTo>
                      <a:pt x="4874" y="1558"/>
                      <a:pt x="4741" y="1651"/>
                      <a:pt x="4603" y="1740"/>
                    </a:cubicBezTo>
                    <a:cubicBezTo>
                      <a:pt x="4436" y="1845"/>
                      <a:pt x="4280" y="1971"/>
                      <a:pt x="4103" y="2053"/>
                    </a:cubicBezTo>
                    <a:cubicBezTo>
                      <a:pt x="3772" y="2208"/>
                      <a:pt x="3434" y="2355"/>
                      <a:pt x="3087" y="2475"/>
                    </a:cubicBezTo>
                    <a:cubicBezTo>
                      <a:pt x="2618" y="2638"/>
                      <a:pt x="2222" y="2898"/>
                      <a:pt x="1902" y="3275"/>
                    </a:cubicBezTo>
                    <a:cubicBezTo>
                      <a:pt x="1435" y="3828"/>
                      <a:pt x="1015" y="4410"/>
                      <a:pt x="706" y="5069"/>
                    </a:cubicBezTo>
                    <a:cubicBezTo>
                      <a:pt x="510" y="5486"/>
                      <a:pt x="290" y="5899"/>
                      <a:pt x="142" y="6334"/>
                    </a:cubicBezTo>
                    <a:cubicBezTo>
                      <a:pt x="41" y="6628"/>
                      <a:pt x="46" y="6958"/>
                      <a:pt x="5" y="7273"/>
                    </a:cubicBezTo>
                    <a:cubicBezTo>
                      <a:pt x="1" y="7299"/>
                      <a:pt x="11" y="7327"/>
                      <a:pt x="20" y="7353"/>
                    </a:cubicBezTo>
                    <a:cubicBezTo>
                      <a:pt x="91" y="7521"/>
                      <a:pt x="142" y="7701"/>
                      <a:pt x="238" y="7854"/>
                    </a:cubicBezTo>
                    <a:cubicBezTo>
                      <a:pt x="616" y="8453"/>
                      <a:pt x="915" y="9090"/>
                      <a:pt x="1198" y="9737"/>
                    </a:cubicBezTo>
                    <a:cubicBezTo>
                      <a:pt x="1336" y="10052"/>
                      <a:pt x="1441" y="10379"/>
                      <a:pt x="1602" y="10688"/>
                    </a:cubicBezTo>
                    <a:cubicBezTo>
                      <a:pt x="1881" y="11224"/>
                      <a:pt x="2114" y="11785"/>
                      <a:pt x="2372" y="12331"/>
                    </a:cubicBezTo>
                    <a:cubicBezTo>
                      <a:pt x="2510" y="12627"/>
                      <a:pt x="2672" y="12910"/>
                      <a:pt x="2808" y="13207"/>
                    </a:cubicBezTo>
                    <a:cubicBezTo>
                      <a:pt x="3128" y="13913"/>
                      <a:pt x="3425" y="14627"/>
                      <a:pt x="3805" y="15306"/>
                    </a:cubicBezTo>
                    <a:cubicBezTo>
                      <a:pt x="3950" y="15565"/>
                      <a:pt x="4144" y="15724"/>
                      <a:pt x="4396" y="15833"/>
                    </a:cubicBezTo>
                    <a:cubicBezTo>
                      <a:pt x="4905" y="16054"/>
                      <a:pt x="5425" y="16153"/>
                      <a:pt x="5951" y="16153"/>
                    </a:cubicBezTo>
                    <a:cubicBezTo>
                      <a:pt x="6296" y="16153"/>
                      <a:pt x="6643" y="16111"/>
                      <a:pt x="6993" y="16033"/>
                    </a:cubicBezTo>
                    <a:cubicBezTo>
                      <a:pt x="7290" y="15965"/>
                      <a:pt x="7575" y="15844"/>
                      <a:pt x="7871" y="15770"/>
                    </a:cubicBezTo>
                    <a:cubicBezTo>
                      <a:pt x="8109" y="15712"/>
                      <a:pt x="8313" y="15602"/>
                      <a:pt x="8504" y="15456"/>
                    </a:cubicBezTo>
                    <a:cubicBezTo>
                      <a:pt x="8640" y="15354"/>
                      <a:pt x="8784" y="15261"/>
                      <a:pt x="8910" y="15147"/>
                    </a:cubicBezTo>
                    <a:cubicBezTo>
                      <a:pt x="9191" y="14894"/>
                      <a:pt x="9494" y="14663"/>
                      <a:pt x="9695" y="14327"/>
                    </a:cubicBezTo>
                    <a:cubicBezTo>
                      <a:pt x="9901" y="13985"/>
                      <a:pt x="10055" y="13626"/>
                      <a:pt x="10121" y="13233"/>
                    </a:cubicBezTo>
                    <a:cubicBezTo>
                      <a:pt x="10162" y="12990"/>
                      <a:pt x="10163" y="12745"/>
                      <a:pt x="10043" y="12516"/>
                    </a:cubicBezTo>
                    <a:cubicBezTo>
                      <a:pt x="9884" y="12216"/>
                      <a:pt x="9734" y="11911"/>
                      <a:pt x="9577" y="11609"/>
                    </a:cubicBezTo>
                    <a:cubicBezTo>
                      <a:pt x="9455" y="11374"/>
                      <a:pt x="9313" y="11147"/>
                      <a:pt x="9209" y="10904"/>
                    </a:cubicBezTo>
                    <a:cubicBezTo>
                      <a:pt x="8968" y="10340"/>
                      <a:pt x="8643" y="9821"/>
                      <a:pt x="8340" y="9290"/>
                    </a:cubicBezTo>
                    <a:cubicBezTo>
                      <a:pt x="8249" y="9132"/>
                      <a:pt x="8163" y="8973"/>
                      <a:pt x="8069" y="8805"/>
                    </a:cubicBezTo>
                    <a:cubicBezTo>
                      <a:pt x="8363" y="8744"/>
                      <a:pt x="8637" y="8703"/>
                      <a:pt x="8883" y="8558"/>
                    </a:cubicBezTo>
                    <a:cubicBezTo>
                      <a:pt x="9140" y="8406"/>
                      <a:pt x="9292" y="8170"/>
                      <a:pt x="9431" y="7906"/>
                    </a:cubicBezTo>
                    <a:cubicBezTo>
                      <a:pt x="9494" y="7954"/>
                      <a:pt x="9544" y="7980"/>
                      <a:pt x="9578" y="8019"/>
                    </a:cubicBezTo>
                    <a:cubicBezTo>
                      <a:pt x="9721" y="8182"/>
                      <a:pt x="9875" y="8338"/>
                      <a:pt x="9998" y="8516"/>
                    </a:cubicBezTo>
                    <a:cubicBezTo>
                      <a:pt x="10208" y="8819"/>
                      <a:pt x="10459" y="9080"/>
                      <a:pt x="10740" y="9317"/>
                    </a:cubicBezTo>
                    <a:cubicBezTo>
                      <a:pt x="10996" y="9537"/>
                      <a:pt x="11281" y="9698"/>
                      <a:pt x="11598" y="9815"/>
                    </a:cubicBezTo>
                    <a:cubicBezTo>
                      <a:pt x="11718" y="9860"/>
                      <a:pt x="11836" y="9880"/>
                      <a:pt x="11950" y="9880"/>
                    </a:cubicBezTo>
                    <a:cubicBezTo>
                      <a:pt x="12139" y="9880"/>
                      <a:pt x="12321" y="9824"/>
                      <a:pt x="12500" y="9725"/>
                    </a:cubicBezTo>
                    <a:cubicBezTo>
                      <a:pt x="12569" y="9687"/>
                      <a:pt x="12630" y="9636"/>
                      <a:pt x="12647" y="9504"/>
                    </a:cubicBezTo>
                    <a:lnTo>
                      <a:pt x="12647" y="9504"/>
                    </a:lnTo>
                    <a:cubicBezTo>
                      <a:pt x="12539" y="9557"/>
                      <a:pt x="12456" y="9593"/>
                      <a:pt x="12378" y="9639"/>
                    </a:cubicBezTo>
                    <a:cubicBezTo>
                      <a:pt x="12255" y="9710"/>
                      <a:pt x="12126" y="9743"/>
                      <a:pt x="11995" y="9743"/>
                    </a:cubicBezTo>
                    <a:cubicBezTo>
                      <a:pt x="11925" y="9743"/>
                      <a:pt x="11855" y="9734"/>
                      <a:pt x="11785" y="9716"/>
                    </a:cubicBezTo>
                    <a:cubicBezTo>
                      <a:pt x="11445" y="9629"/>
                      <a:pt x="11130" y="9483"/>
                      <a:pt x="10881" y="9227"/>
                    </a:cubicBezTo>
                    <a:cubicBezTo>
                      <a:pt x="10583" y="8919"/>
                      <a:pt x="10282" y="8615"/>
                      <a:pt x="10010" y="8286"/>
                    </a:cubicBezTo>
                    <a:cubicBezTo>
                      <a:pt x="9596" y="7791"/>
                      <a:pt x="9199" y="7281"/>
                      <a:pt x="8811" y="6766"/>
                    </a:cubicBezTo>
                    <a:cubicBezTo>
                      <a:pt x="8601" y="6487"/>
                      <a:pt x="8385" y="6217"/>
                      <a:pt x="8127" y="5984"/>
                    </a:cubicBezTo>
                    <a:cubicBezTo>
                      <a:pt x="7553" y="5464"/>
                      <a:pt x="6972" y="4949"/>
                      <a:pt x="6393" y="4434"/>
                    </a:cubicBezTo>
                    <a:cubicBezTo>
                      <a:pt x="6355" y="4400"/>
                      <a:pt x="6310" y="4374"/>
                      <a:pt x="6256" y="4338"/>
                    </a:cubicBezTo>
                    <a:lnTo>
                      <a:pt x="6256" y="4338"/>
                    </a:lnTo>
                    <a:cubicBezTo>
                      <a:pt x="6226" y="4448"/>
                      <a:pt x="6298" y="4491"/>
                      <a:pt x="6349" y="4538"/>
                    </a:cubicBezTo>
                    <a:cubicBezTo>
                      <a:pt x="6591" y="4757"/>
                      <a:pt x="6835" y="4975"/>
                      <a:pt x="7078" y="5192"/>
                    </a:cubicBezTo>
                    <a:cubicBezTo>
                      <a:pt x="8186" y="6170"/>
                      <a:pt x="8384" y="6386"/>
                      <a:pt x="9256" y="7582"/>
                    </a:cubicBezTo>
                    <a:cubicBezTo>
                      <a:pt x="9290" y="7632"/>
                      <a:pt x="9322" y="7684"/>
                      <a:pt x="9350" y="7731"/>
                    </a:cubicBezTo>
                    <a:cubicBezTo>
                      <a:pt x="9290" y="7825"/>
                      <a:pt x="9214" y="7905"/>
                      <a:pt x="9185" y="7998"/>
                    </a:cubicBezTo>
                    <a:cubicBezTo>
                      <a:pt x="9110" y="8235"/>
                      <a:pt x="8936" y="8371"/>
                      <a:pt x="8732" y="8471"/>
                    </a:cubicBezTo>
                    <a:cubicBezTo>
                      <a:pt x="8500" y="8582"/>
                      <a:pt x="8272" y="8652"/>
                      <a:pt x="8042" y="8652"/>
                    </a:cubicBezTo>
                    <a:cubicBezTo>
                      <a:pt x="7820" y="8652"/>
                      <a:pt x="7597" y="8586"/>
                      <a:pt x="7370" y="8430"/>
                    </a:cubicBezTo>
                    <a:cubicBezTo>
                      <a:pt x="6510" y="7843"/>
                      <a:pt x="5743" y="7158"/>
                      <a:pt x="5062" y="6373"/>
                    </a:cubicBezTo>
                    <a:cubicBezTo>
                      <a:pt x="4616" y="5860"/>
                      <a:pt x="4177" y="5341"/>
                      <a:pt x="3732" y="4826"/>
                    </a:cubicBezTo>
                    <a:cubicBezTo>
                      <a:pt x="3700" y="4788"/>
                      <a:pt x="3674" y="4732"/>
                      <a:pt x="3592" y="4732"/>
                    </a:cubicBezTo>
                    <a:cubicBezTo>
                      <a:pt x="3574" y="4732"/>
                      <a:pt x="3554" y="4735"/>
                      <a:pt x="3530" y="4740"/>
                    </a:cubicBezTo>
                    <a:cubicBezTo>
                      <a:pt x="3818" y="5138"/>
                      <a:pt x="4133" y="5479"/>
                      <a:pt x="4430" y="5833"/>
                    </a:cubicBezTo>
                    <a:cubicBezTo>
                      <a:pt x="4732" y="6193"/>
                      <a:pt x="5033" y="6553"/>
                      <a:pt x="5359" y="6891"/>
                    </a:cubicBezTo>
                    <a:cubicBezTo>
                      <a:pt x="5685" y="7228"/>
                      <a:pt x="6025" y="7552"/>
                      <a:pt x="6382" y="7855"/>
                    </a:cubicBezTo>
                    <a:cubicBezTo>
                      <a:pt x="6739" y="8157"/>
                      <a:pt x="7125" y="8424"/>
                      <a:pt x="7490" y="8699"/>
                    </a:cubicBezTo>
                    <a:cubicBezTo>
                      <a:pt x="7488" y="8963"/>
                      <a:pt x="7376" y="9176"/>
                      <a:pt x="7284" y="9393"/>
                    </a:cubicBezTo>
                    <a:cubicBezTo>
                      <a:pt x="7156" y="9699"/>
                      <a:pt x="6918" y="9858"/>
                      <a:pt x="6594" y="9888"/>
                    </a:cubicBezTo>
                    <a:cubicBezTo>
                      <a:pt x="6547" y="9893"/>
                      <a:pt x="6501" y="9895"/>
                      <a:pt x="6456" y="9895"/>
                    </a:cubicBezTo>
                    <a:cubicBezTo>
                      <a:pt x="6136" y="9895"/>
                      <a:pt x="5844" y="9787"/>
                      <a:pt x="5574" y="9608"/>
                    </a:cubicBezTo>
                    <a:cubicBezTo>
                      <a:pt x="5449" y="9524"/>
                      <a:pt x="5330" y="9434"/>
                      <a:pt x="5206" y="9348"/>
                    </a:cubicBezTo>
                    <a:cubicBezTo>
                      <a:pt x="4297" y="8735"/>
                      <a:pt x="3464" y="8028"/>
                      <a:pt x="2661" y="7279"/>
                    </a:cubicBezTo>
                    <a:cubicBezTo>
                      <a:pt x="2264" y="6909"/>
                      <a:pt x="1843" y="6562"/>
                      <a:pt x="1432" y="6205"/>
                    </a:cubicBezTo>
                    <a:cubicBezTo>
                      <a:pt x="1391" y="6169"/>
                      <a:pt x="1349" y="6131"/>
                      <a:pt x="1292" y="6131"/>
                    </a:cubicBezTo>
                    <a:cubicBezTo>
                      <a:pt x="1266" y="6131"/>
                      <a:pt x="1238" y="6138"/>
                      <a:pt x="1206" y="6157"/>
                    </a:cubicBezTo>
                    <a:cubicBezTo>
                      <a:pt x="1233" y="6188"/>
                      <a:pt x="1249" y="6218"/>
                      <a:pt x="1276" y="6236"/>
                    </a:cubicBezTo>
                    <a:cubicBezTo>
                      <a:pt x="1794" y="6592"/>
                      <a:pt x="2238" y="7035"/>
                      <a:pt x="2699" y="7458"/>
                    </a:cubicBezTo>
                    <a:cubicBezTo>
                      <a:pt x="3485" y="8181"/>
                      <a:pt x="4288" y="8885"/>
                      <a:pt x="5167" y="9495"/>
                    </a:cubicBezTo>
                    <a:cubicBezTo>
                      <a:pt x="5348" y="9621"/>
                      <a:pt x="5533" y="9747"/>
                      <a:pt x="5724" y="9879"/>
                    </a:cubicBezTo>
                    <a:cubicBezTo>
                      <a:pt x="5614" y="10077"/>
                      <a:pt x="5462" y="10228"/>
                      <a:pt x="5276" y="10325"/>
                    </a:cubicBezTo>
                    <a:cubicBezTo>
                      <a:pt x="4885" y="10532"/>
                      <a:pt x="4476" y="10669"/>
                      <a:pt x="4041" y="10669"/>
                    </a:cubicBezTo>
                    <a:cubicBezTo>
                      <a:pt x="3931" y="10669"/>
                      <a:pt x="3820" y="10660"/>
                      <a:pt x="3707" y="10642"/>
                    </a:cubicBezTo>
                    <a:cubicBezTo>
                      <a:pt x="3582" y="10622"/>
                      <a:pt x="3465" y="10559"/>
                      <a:pt x="3344" y="10547"/>
                    </a:cubicBezTo>
                    <a:cubicBezTo>
                      <a:pt x="3195" y="10535"/>
                      <a:pt x="3063" y="10490"/>
                      <a:pt x="2943" y="10409"/>
                    </a:cubicBezTo>
                    <a:cubicBezTo>
                      <a:pt x="2567" y="10154"/>
                      <a:pt x="2186" y="9905"/>
                      <a:pt x="1821" y="9632"/>
                    </a:cubicBezTo>
                    <a:cubicBezTo>
                      <a:pt x="1126" y="9111"/>
                      <a:pt x="630" y="8428"/>
                      <a:pt x="266" y="7645"/>
                    </a:cubicBezTo>
                    <a:cubicBezTo>
                      <a:pt x="241" y="7591"/>
                      <a:pt x="223" y="7533"/>
                      <a:pt x="197" y="7476"/>
                    </a:cubicBezTo>
                    <a:cubicBezTo>
                      <a:pt x="119" y="7294"/>
                      <a:pt x="116" y="7111"/>
                      <a:pt x="158" y="6918"/>
                    </a:cubicBezTo>
                    <a:cubicBezTo>
                      <a:pt x="251" y="6497"/>
                      <a:pt x="408" y="6101"/>
                      <a:pt x="574" y="5707"/>
                    </a:cubicBezTo>
                    <a:cubicBezTo>
                      <a:pt x="964" y="4775"/>
                      <a:pt x="1489" y="3933"/>
                      <a:pt x="2171" y="3186"/>
                    </a:cubicBezTo>
                    <a:cubicBezTo>
                      <a:pt x="2394" y="2941"/>
                      <a:pt x="2657" y="2757"/>
                      <a:pt x="2976" y="2652"/>
                    </a:cubicBezTo>
                    <a:cubicBezTo>
                      <a:pt x="3672" y="2427"/>
                      <a:pt x="4339" y="2146"/>
                      <a:pt x="4928" y="1701"/>
                    </a:cubicBezTo>
                    <a:cubicBezTo>
                      <a:pt x="5102" y="1568"/>
                      <a:pt x="5298" y="1488"/>
                      <a:pt x="5513" y="1488"/>
                    </a:cubicBezTo>
                    <a:cubicBezTo>
                      <a:pt x="5585" y="1488"/>
                      <a:pt x="5659" y="1497"/>
                      <a:pt x="5736" y="1516"/>
                    </a:cubicBezTo>
                    <a:cubicBezTo>
                      <a:pt x="5866" y="1549"/>
                      <a:pt x="6006" y="1549"/>
                      <a:pt x="6138" y="1579"/>
                    </a:cubicBezTo>
                    <a:cubicBezTo>
                      <a:pt x="6360" y="1629"/>
                      <a:pt x="6600" y="1599"/>
                      <a:pt x="6811" y="1717"/>
                    </a:cubicBezTo>
                    <a:cubicBezTo>
                      <a:pt x="6818" y="1721"/>
                      <a:pt x="6825" y="1722"/>
                      <a:pt x="6834" y="1722"/>
                    </a:cubicBezTo>
                    <a:cubicBezTo>
                      <a:pt x="6866" y="1722"/>
                      <a:pt x="6912" y="1702"/>
                      <a:pt x="6942" y="1684"/>
                    </a:cubicBezTo>
                    <a:cubicBezTo>
                      <a:pt x="6993" y="1653"/>
                      <a:pt x="7038" y="1609"/>
                      <a:pt x="7078" y="1563"/>
                    </a:cubicBezTo>
                    <a:cubicBezTo>
                      <a:pt x="7276" y="1347"/>
                      <a:pt x="7520" y="1244"/>
                      <a:pt x="7806" y="1244"/>
                    </a:cubicBezTo>
                    <a:cubicBezTo>
                      <a:pt x="7818" y="1244"/>
                      <a:pt x="7830" y="1244"/>
                      <a:pt x="7842" y="1244"/>
                    </a:cubicBezTo>
                    <a:cubicBezTo>
                      <a:pt x="8052" y="1250"/>
                      <a:pt x="8263" y="1269"/>
                      <a:pt x="8473" y="1269"/>
                    </a:cubicBezTo>
                    <a:cubicBezTo>
                      <a:pt x="8494" y="1269"/>
                      <a:pt x="8515" y="1269"/>
                      <a:pt x="8535" y="1268"/>
                    </a:cubicBezTo>
                    <a:cubicBezTo>
                      <a:pt x="9208" y="1252"/>
                      <a:pt x="9880" y="1220"/>
                      <a:pt x="10526" y="1001"/>
                    </a:cubicBezTo>
                    <a:cubicBezTo>
                      <a:pt x="10607" y="974"/>
                      <a:pt x="10693" y="962"/>
                      <a:pt x="10813" y="934"/>
                    </a:cubicBezTo>
                    <a:lnTo>
                      <a:pt x="10813" y="934"/>
                    </a:lnTo>
                    <a:cubicBezTo>
                      <a:pt x="10580" y="1280"/>
                      <a:pt x="10312" y="1546"/>
                      <a:pt x="10121" y="1869"/>
                    </a:cubicBezTo>
                    <a:cubicBezTo>
                      <a:pt x="10493" y="1608"/>
                      <a:pt x="10682" y="1154"/>
                      <a:pt x="11143" y="923"/>
                    </a:cubicBezTo>
                    <a:lnTo>
                      <a:pt x="11143" y="923"/>
                    </a:lnTo>
                    <a:cubicBezTo>
                      <a:pt x="11121" y="986"/>
                      <a:pt x="11118" y="1007"/>
                      <a:pt x="11107" y="1022"/>
                    </a:cubicBezTo>
                    <a:cubicBezTo>
                      <a:pt x="10860" y="1343"/>
                      <a:pt x="10704" y="1714"/>
                      <a:pt x="10534" y="2079"/>
                    </a:cubicBezTo>
                    <a:cubicBezTo>
                      <a:pt x="10505" y="2140"/>
                      <a:pt x="10481" y="2203"/>
                      <a:pt x="10462" y="2268"/>
                    </a:cubicBezTo>
                    <a:cubicBezTo>
                      <a:pt x="10445" y="2320"/>
                      <a:pt x="10429" y="2388"/>
                      <a:pt x="10504" y="2400"/>
                    </a:cubicBezTo>
                    <a:cubicBezTo>
                      <a:pt x="10505" y="2400"/>
                      <a:pt x="10507" y="2400"/>
                      <a:pt x="10508" y="2400"/>
                    </a:cubicBezTo>
                    <a:cubicBezTo>
                      <a:pt x="10537" y="2400"/>
                      <a:pt x="10586" y="2358"/>
                      <a:pt x="10603" y="2325"/>
                    </a:cubicBezTo>
                    <a:cubicBezTo>
                      <a:pt x="10652" y="2220"/>
                      <a:pt x="10688" y="2110"/>
                      <a:pt x="10731" y="2002"/>
                    </a:cubicBezTo>
                    <a:cubicBezTo>
                      <a:pt x="11002" y="1292"/>
                      <a:pt x="11487" y="770"/>
                      <a:pt x="12141" y="394"/>
                    </a:cubicBezTo>
                    <a:cubicBezTo>
                      <a:pt x="12361" y="268"/>
                      <a:pt x="12597" y="176"/>
                      <a:pt x="12849" y="152"/>
                    </a:cubicBezTo>
                    <a:cubicBezTo>
                      <a:pt x="12887" y="149"/>
                      <a:pt x="12925" y="147"/>
                      <a:pt x="12964" y="147"/>
                    </a:cubicBezTo>
                    <a:cubicBezTo>
                      <a:pt x="13093" y="147"/>
                      <a:pt x="13225" y="165"/>
                      <a:pt x="13352" y="187"/>
                    </a:cubicBezTo>
                    <a:cubicBezTo>
                      <a:pt x="13473" y="208"/>
                      <a:pt x="13548" y="298"/>
                      <a:pt x="13562" y="431"/>
                    </a:cubicBezTo>
                    <a:cubicBezTo>
                      <a:pt x="13593" y="757"/>
                      <a:pt x="13562" y="1070"/>
                      <a:pt x="13394" y="1358"/>
                    </a:cubicBezTo>
                    <a:cubicBezTo>
                      <a:pt x="13161" y="1758"/>
                      <a:pt x="12869" y="2098"/>
                      <a:pt x="12440" y="2307"/>
                    </a:cubicBezTo>
                    <a:cubicBezTo>
                      <a:pt x="12006" y="2517"/>
                      <a:pt x="11581" y="2748"/>
                      <a:pt x="11149" y="2961"/>
                    </a:cubicBezTo>
                    <a:cubicBezTo>
                      <a:pt x="10720" y="3171"/>
                      <a:pt x="10316" y="3420"/>
                      <a:pt x="9941" y="3716"/>
                    </a:cubicBezTo>
                    <a:cubicBezTo>
                      <a:pt x="9794" y="3833"/>
                      <a:pt x="9632" y="3930"/>
                      <a:pt x="9472" y="4040"/>
                    </a:cubicBezTo>
                    <a:cubicBezTo>
                      <a:pt x="9335" y="3894"/>
                      <a:pt x="9212" y="3767"/>
                      <a:pt x="9095" y="3636"/>
                    </a:cubicBezTo>
                    <a:cubicBezTo>
                      <a:pt x="8835" y="3348"/>
                      <a:pt x="8579" y="3057"/>
                      <a:pt x="8321" y="2769"/>
                    </a:cubicBezTo>
                    <a:cubicBezTo>
                      <a:pt x="8295" y="2741"/>
                      <a:pt x="8271" y="2704"/>
                      <a:pt x="8234" y="2704"/>
                    </a:cubicBezTo>
                    <a:cubicBezTo>
                      <a:pt x="8214" y="2704"/>
                      <a:pt x="8191" y="2715"/>
                      <a:pt x="8162" y="2742"/>
                    </a:cubicBezTo>
                    <a:cubicBezTo>
                      <a:pt x="8198" y="2790"/>
                      <a:pt x="8232" y="2838"/>
                      <a:pt x="8271" y="2883"/>
                    </a:cubicBezTo>
                    <a:cubicBezTo>
                      <a:pt x="8831" y="3539"/>
                      <a:pt x="9401" y="4188"/>
                      <a:pt x="9952" y="4853"/>
                    </a:cubicBezTo>
                    <a:cubicBezTo>
                      <a:pt x="10664" y="5711"/>
                      <a:pt x="11346" y="6595"/>
                      <a:pt x="11962" y="7525"/>
                    </a:cubicBezTo>
                    <a:cubicBezTo>
                      <a:pt x="12187" y="7864"/>
                      <a:pt x="12405" y="8211"/>
                      <a:pt x="12593" y="8571"/>
                    </a:cubicBezTo>
                    <a:cubicBezTo>
                      <a:pt x="12735" y="8844"/>
                      <a:pt x="12876" y="9138"/>
                      <a:pt x="12680" y="9464"/>
                    </a:cubicBezTo>
                    <a:cubicBezTo>
                      <a:pt x="12887" y="9404"/>
                      <a:pt x="12932" y="9336"/>
                      <a:pt x="12891" y="9138"/>
                    </a:cubicBezTo>
                    <a:cubicBezTo>
                      <a:pt x="12821" y="8789"/>
                      <a:pt x="12702" y="8457"/>
                      <a:pt x="12513" y="8154"/>
                    </a:cubicBezTo>
                    <a:cubicBezTo>
                      <a:pt x="12343" y="7882"/>
                      <a:pt x="12169" y="7614"/>
                      <a:pt x="12001" y="7342"/>
                    </a:cubicBezTo>
                    <a:cubicBezTo>
                      <a:pt x="11964" y="7282"/>
                      <a:pt x="11940" y="7216"/>
                      <a:pt x="11899" y="7134"/>
                    </a:cubicBezTo>
                    <a:cubicBezTo>
                      <a:pt x="12087" y="7099"/>
                      <a:pt x="12244" y="7075"/>
                      <a:pt x="12400" y="7036"/>
                    </a:cubicBezTo>
                    <a:cubicBezTo>
                      <a:pt x="12468" y="7020"/>
                      <a:pt x="12549" y="6988"/>
                      <a:pt x="12591" y="6937"/>
                    </a:cubicBezTo>
                    <a:cubicBezTo>
                      <a:pt x="12758" y="6730"/>
                      <a:pt x="12867" y="6502"/>
                      <a:pt x="12785" y="6221"/>
                    </a:cubicBezTo>
                    <a:cubicBezTo>
                      <a:pt x="12759" y="6130"/>
                      <a:pt x="12744" y="6035"/>
                      <a:pt x="12729" y="5942"/>
                    </a:cubicBezTo>
                    <a:cubicBezTo>
                      <a:pt x="12645" y="5429"/>
                      <a:pt x="12444" y="4993"/>
                      <a:pt x="12018" y="4658"/>
                    </a:cubicBezTo>
                    <a:cubicBezTo>
                      <a:pt x="11493" y="4245"/>
                      <a:pt x="10927" y="3975"/>
                      <a:pt x="10252" y="3957"/>
                    </a:cubicBezTo>
                    <a:cubicBezTo>
                      <a:pt x="10187" y="3956"/>
                      <a:pt x="10115" y="3965"/>
                      <a:pt x="10079" y="3875"/>
                    </a:cubicBezTo>
                    <a:cubicBezTo>
                      <a:pt x="10111" y="3846"/>
                      <a:pt x="10138" y="3816"/>
                      <a:pt x="10171" y="3795"/>
                    </a:cubicBezTo>
                    <a:cubicBezTo>
                      <a:pt x="10791" y="3374"/>
                      <a:pt x="11427" y="2980"/>
                      <a:pt x="12112" y="2676"/>
                    </a:cubicBezTo>
                    <a:cubicBezTo>
                      <a:pt x="12450" y="2526"/>
                      <a:pt x="12773" y="2352"/>
                      <a:pt x="13065" y="2128"/>
                    </a:cubicBezTo>
                    <a:cubicBezTo>
                      <a:pt x="13179" y="2038"/>
                      <a:pt x="13284" y="1923"/>
                      <a:pt x="13364" y="1800"/>
                    </a:cubicBezTo>
                    <a:cubicBezTo>
                      <a:pt x="13617" y="1400"/>
                      <a:pt x="13730" y="956"/>
                      <a:pt x="13728" y="482"/>
                    </a:cubicBezTo>
                    <a:cubicBezTo>
                      <a:pt x="13728" y="278"/>
                      <a:pt x="13617" y="122"/>
                      <a:pt x="13416" y="56"/>
                    </a:cubicBezTo>
                    <a:lnTo>
                      <a:pt x="13416" y="55"/>
                    </a:lnTo>
                    <a:cubicBezTo>
                      <a:pt x="13346" y="32"/>
                      <a:pt x="13271" y="23"/>
                      <a:pt x="13197" y="14"/>
                    </a:cubicBezTo>
                    <a:cubicBezTo>
                      <a:pt x="13124" y="5"/>
                      <a:pt x="13051" y="0"/>
                      <a:pt x="129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3" name="Google Shape;423;p38"/>
          <p:cNvSpPr/>
          <p:nvPr/>
        </p:nvSpPr>
        <p:spPr>
          <a:xfrm>
            <a:off x="1625013" y="186220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P</a:t>
            </a:r>
            <a:endParaRPr sz="10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24" name="Google Shape;424;p38"/>
          <p:cNvSpPr/>
          <p:nvPr/>
        </p:nvSpPr>
        <p:spPr>
          <a:xfrm>
            <a:off x="7155431" y="2802241"/>
            <a:ext cx="1109100" cy="110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25" name="Google Shape;425;p38"/>
          <p:cNvGrpSpPr/>
          <p:nvPr/>
        </p:nvGrpSpPr>
        <p:grpSpPr>
          <a:xfrm>
            <a:off x="7351347" y="2815037"/>
            <a:ext cx="717269" cy="1083507"/>
            <a:chOff x="1568559" y="2676156"/>
            <a:chExt cx="717269" cy="1083507"/>
          </a:xfrm>
        </p:grpSpPr>
        <p:sp>
          <p:nvSpPr>
            <p:cNvPr id="426" name="Google Shape;426;p38"/>
            <p:cNvSpPr/>
            <p:nvPr/>
          </p:nvSpPr>
          <p:spPr>
            <a:xfrm>
              <a:off x="1568559" y="2676198"/>
              <a:ext cx="717228" cy="1083465"/>
            </a:xfrm>
            <a:custGeom>
              <a:avLst/>
              <a:gdLst/>
              <a:ahLst/>
              <a:cxnLst/>
              <a:rect l="l" t="t" r="r" b="b"/>
              <a:pathLst>
                <a:path w="11741" h="17737" extrusionOk="0">
                  <a:moveTo>
                    <a:pt x="6977" y="0"/>
                  </a:moveTo>
                  <a:cubicBezTo>
                    <a:pt x="6678" y="0"/>
                    <a:pt x="6388" y="80"/>
                    <a:pt x="6113" y="238"/>
                  </a:cubicBezTo>
                  <a:cubicBezTo>
                    <a:pt x="5957" y="330"/>
                    <a:pt x="5821" y="456"/>
                    <a:pt x="5672" y="568"/>
                  </a:cubicBezTo>
                  <a:cubicBezTo>
                    <a:pt x="5602" y="522"/>
                    <a:pt x="5534" y="475"/>
                    <a:pt x="5467" y="430"/>
                  </a:cubicBezTo>
                  <a:cubicBezTo>
                    <a:pt x="5305" y="318"/>
                    <a:pt x="5134" y="261"/>
                    <a:pt x="4952" y="261"/>
                  </a:cubicBezTo>
                  <a:cubicBezTo>
                    <a:pt x="4874" y="261"/>
                    <a:pt x="4793" y="271"/>
                    <a:pt x="4710" y="292"/>
                  </a:cubicBezTo>
                  <a:cubicBezTo>
                    <a:pt x="4260" y="408"/>
                    <a:pt x="3860" y="612"/>
                    <a:pt x="3522" y="934"/>
                  </a:cubicBezTo>
                  <a:cubicBezTo>
                    <a:pt x="3438" y="1014"/>
                    <a:pt x="3351" y="1090"/>
                    <a:pt x="3264" y="1167"/>
                  </a:cubicBezTo>
                  <a:cubicBezTo>
                    <a:pt x="2908" y="1488"/>
                    <a:pt x="2566" y="1820"/>
                    <a:pt x="2442" y="2307"/>
                  </a:cubicBezTo>
                  <a:cubicBezTo>
                    <a:pt x="2423" y="2380"/>
                    <a:pt x="2386" y="2414"/>
                    <a:pt x="2329" y="2414"/>
                  </a:cubicBezTo>
                  <a:cubicBezTo>
                    <a:pt x="2308" y="2414"/>
                    <a:pt x="2283" y="2409"/>
                    <a:pt x="2256" y="2399"/>
                  </a:cubicBezTo>
                  <a:cubicBezTo>
                    <a:pt x="2187" y="2373"/>
                    <a:pt x="2113" y="2355"/>
                    <a:pt x="2043" y="2330"/>
                  </a:cubicBezTo>
                  <a:cubicBezTo>
                    <a:pt x="1930" y="2292"/>
                    <a:pt x="1822" y="2272"/>
                    <a:pt x="1719" y="2272"/>
                  </a:cubicBezTo>
                  <a:cubicBezTo>
                    <a:pt x="1501" y="2272"/>
                    <a:pt x="1302" y="2357"/>
                    <a:pt x="1118" y="2526"/>
                  </a:cubicBezTo>
                  <a:cubicBezTo>
                    <a:pt x="824" y="2799"/>
                    <a:pt x="524" y="3065"/>
                    <a:pt x="226" y="3335"/>
                  </a:cubicBezTo>
                  <a:cubicBezTo>
                    <a:pt x="89" y="3460"/>
                    <a:pt x="19" y="3613"/>
                    <a:pt x="13" y="3802"/>
                  </a:cubicBezTo>
                  <a:cubicBezTo>
                    <a:pt x="1" y="4147"/>
                    <a:pt x="64" y="4481"/>
                    <a:pt x="161" y="4807"/>
                  </a:cubicBezTo>
                  <a:cubicBezTo>
                    <a:pt x="229" y="5026"/>
                    <a:pt x="241" y="5256"/>
                    <a:pt x="208" y="5467"/>
                  </a:cubicBezTo>
                  <a:cubicBezTo>
                    <a:pt x="172" y="5703"/>
                    <a:pt x="238" y="5890"/>
                    <a:pt x="326" y="6090"/>
                  </a:cubicBezTo>
                  <a:cubicBezTo>
                    <a:pt x="379" y="6207"/>
                    <a:pt x="434" y="6327"/>
                    <a:pt x="463" y="6450"/>
                  </a:cubicBezTo>
                  <a:cubicBezTo>
                    <a:pt x="580" y="6947"/>
                    <a:pt x="682" y="7446"/>
                    <a:pt x="800" y="7941"/>
                  </a:cubicBezTo>
                  <a:cubicBezTo>
                    <a:pt x="880" y="8272"/>
                    <a:pt x="947" y="8611"/>
                    <a:pt x="1081" y="8918"/>
                  </a:cubicBezTo>
                  <a:cubicBezTo>
                    <a:pt x="1256" y="9322"/>
                    <a:pt x="1473" y="9710"/>
                    <a:pt x="1753" y="10057"/>
                  </a:cubicBezTo>
                  <a:cubicBezTo>
                    <a:pt x="1912" y="10252"/>
                    <a:pt x="2070" y="10449"/>
                    <a:pt x="2230" y="10641"/>
                  </a:cubicBezTo>
                  <a:cubicBezTo>
                    <a:pt x="2343" y="10774"/>
                    <a:pt x="2422" y="10918"/>
                    <a:pt x="2434" y="11097"/>
                  </a:cubicBezTo>
                  <a:cubicBezTo>
                    <a:pt x="2454" y="11409"/>
                    <a:pt x="2499" y="11721"/>
                    <a:pt x="2494" y="12033"/>
                  </a:cubicBezTo>
                  <a:cubicBezTo>
                    <a:pt x="2476" y="13564"/>
                    <a:pt x="2527" y="15092"/>
                    <a:pt x="2575" y="16623"/>
                  </a:cubicBezTo>
                  <a:cubicBezTo>
                    <a:pt x="2578" y="16708"/>
                    <a:pt x="2605" y="16758"/>
                    <a:pt x="2682" y="16798"/>
                  </a:cubicBezTo>
                  <a:cubicBezTo>
                    <a:pt x="2809" y="16864"/>
                    <a:pt x="2932" y="16937"/>
                    <a:pt x="3050" y="17019"/>
                  </a:cubicBezTo>
                  <a:cubicBezTo>
                    <a:pt x="3485" y="17327"/>
                    <a:pt x="3998" y="17453"/>
                    <a:pt x="4491" y="17619"/>
                  </a:cubicBezTo>
                  <a:cubicBezTo>
                    <a:pt x="4536" y="17634"/>
                    <a:pt x="4586" y="17634"/>
                    <a:pt x="4632" y="17640"/>
                  </a:cubicBezTo>
                  <a:cubicBezTo>
                    <a:pt x="4916" y="17670"/>
                    <a:pt x="5200" y="17712"/>
                    <a:pt x="5483" y="17727"/>
                  </a:cubicBezTo>
                  <a:cubicBezTo>
                    <a:pt x="5605" y="17733"/>
                    <a:pt x="5727" y="17736"/>
                    <a:pt x="5848" y="17736"/>
                  </a:cubicBezTo>
                  <a:cubicBezTo>
                    <a:pt x="6298" y="17736"/>
                    <a:pt x="6745" y="17693"/>
                    <a:pt x="7183" y="17576"/>
                  </a:cubicBezTo>
                  <a:cubicBezTo>
                    <a:pt x="7426" y="17511"/>
                    <a:pt x="7663" y="17426"/>
                    <a:pt x="7905" y="17358"/>
                  </a:cubicBezTo>
                  <a:cubicBezTo>
                    <a:pt x="8216" y="17271"/>
                    <a:pt x="8510" y="17153"/>
                    <a:pt x="8777" y="16971"/>
                  </a:cubicBezTo>
                  <a:cubicBezTo>
                    <a:pt x="8862" y="16912"/>
                    <a:pt x="8891" y="16851"/>
                    <a:pt x="8876" y="16750"/>
                  </a:cubicBezTo>
                  <a:cubicBezTo>
                    <a:pt x="8855" y="16609"/>
                    <a:pt x="8840" y="16467"/>
                    <a:pt x="8837" y="16324"/>
                  </a:cubicBezTo>
                  <a:cubicBezTo>
                    <a:pt x="8816" y="14840"/>
                    <a:pt x="8786" y="13359"/>
                    <a:pt x="8915" y="11879"/>
                  </a:cubicBezTo>
                  <a:cubicBezTo>
                    <a:pt x="8951" y="11472"/>
                    <a:pt x="8951" y="11062"/>
                    <a:pt x="8967" y="10638"/>
                  </a:cubicBezTo>
                  <a:cubicBezTo>
                    <a:pt x="9084" y="10566"/>
                    <a:pt x="9224" y="10525"/>
                    <a:pt x="9260" y="10368"/>
                  </a:cubicBezTo>
                  <a:cubicBezTo>
                    <a:pt x="9266" y="10335"/>
                    <a:pt x="9315" y="10311"/>
                    <a:pt x="9345" y="10285"/>
                  </a:cubicBezTo>
                  <a:cubicBezTo>
                    <a:pt x="9621" y="10045"/>
                    <a:pt x="9837" y="9761"/>
                    <a:pt x="9986" y="9425"/>
                  </a:cubicBezTo>
                  <a:cubicBezTo>
                    <a:pt x="10249" y="8834"/>
                    <a:pt x="10559" y="8267"/>
                    <a:pt x="10892" y="7715"/>
                  </a:cubicBezTo>
                  <a:cubicBezTo>
                    <a:pt x="11029" y="7487"/>
                    <a:pt x="11176" y="7266"/>
                    <a:pt x="11311" y="7038"/>
                  </a:cubicBezTo>
                  <a:cubicBezTo>
                    <a:pt x="11594" y="6555"/>
                    <a:pt x="11740" y="6034"/>
                    <a:pt x="11648" y="5475"/>
                  </a:cubicBezTo>
                  <a:cubicBezTo>
                    <a:pt x="11600" y="5188"/>
                    <a:pt x="11506" y="4909"/>
                    <a:pt x="11425" y="4628"/>
                  </a:cubicBezTo>
                  <a:lnTo>
                    <a:pt x="11425" y="4627"/>
                  </a:lnTo>
                  <a:cubicBezTo>
                    <a:pt x="11281" y="4127"/>
                    <a:pt x="10933" y="3866"/>
                    <a:pt x="10426" y="3797"/>
                  </a:cubicBezTo>
                  <a:cubicBezTo>
                    <a:pt x="10262" y="3776"/>
                    <a:pt x="10240" y="3743"/>
                    <a:pt x="10265" y="3584"/>
                  </a:cubicBezTo>
                  <a:cubicBezTo>
                    <a:pt x="10271" y="3551"/>
                    <a:pt x="10282" y="3518"/>
                    <a:pt x="10289" y="3485"/>
                  </a:cubicBezTo>
                  <a:cubicBezTo>
                    <a:pt x="10376" y="3085"/>
                    <a:pt x="10438" y="2682"/>
                    <a:pt x="10427" y="2271"/>
                  </a:cubicBezTo>
                  <a:cubicBezTo>
                    <a:pt x="10424" y="2130"/>
                    <a:pt x="10412" y="1983"/>
                    <a:pt x="10366" y="1851"/>
                  </a:cubicBezTo>
                  <a:cubicBezTo>
                    <a:pt x="10169" y="1299"/>
                    <a:pt x="9855" y="832"/>
                    <a:pt x="9338" y="525"/>
                  </a:cubicBezTo>
                  <a:cubicBezTo>
                    <a:pt x="9214" y="452"/>
                    <a:pt x="9087" y="409"/>
                    <a:pt x="8956" y="409"/>
                  </a:cubicBezTo>
                  <a:cubicBezTo>
                    <a:pt x="8895" y="409"/>
                    <a:pt x="8834" y="418"/>
                    <a:pt x="8772" y="438"/>
                  </a:cubicBezTo>
                  <a:cubicBezTo>
                    <a:pt x="8643" y="478"/>
                    <a:pt x="8520" y="540"/>
                    <a:pt x="8403" y="606"/>
                  </a:cubicBezTo>
                  <a:cubicBezTo>
                    <a:pt x="8319" y="653"/>
                    <a:pt x="8271" y="680"/>
                    <a:pt x="8231" y="680"/>
                  </a:cubicBezTo>
                  <a:cubicBezTo>
                    <a:pt x="8182" y="680"/>
                    <a:pt x="8143" y="641"/>
                    <a:pt x="8061" y="553"/>
                  </a:cubicBezTo>
                  <a:cubicBezTo>
                    <a:pt x="7981" y="469"/>
                    <a:pt x="7914" y="372"/>
                    <a:pt x="7824" y="301"/>
                  </a:cubicBezTo>
                  <a:cubicBezTo>
                    <a:pt x="7708" y="210"/>
                    <a:pt x="7587" y="102"/>
                    <a:pt x="7450" y="66"/>
                  </a:cubicBezTo>
                  <a:cubicBezTo>
                    <a:pt x="7291" y="22"/>
                    <a:pt x="7133" y="0"/>
                    <a:pt x="6977" y="0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7" name="Google Shape;427;p38"/>
            <p:cNvGrpSpPr/>
            <p:nvPr/>
          </p:nvGrpSpPr>
          <p:grpSpPr>
            <a:xfrm>
              <a:off x="1568660" y="2676156"/>
              <a:ext cx="717167" cy="1083404"/>
              <a:chOff x="1935450" y="1626250"/>
              <a:chExt cx="293500" cy="443400"/>
            </a:xfrm>
          </p:grpSpPr>
          <p:sp>
            <p:nvSpPr>
              <p:cNvPr id="428" name="Google Shape;428;p38"/>
              <p:cNvSpPr/>
              <p:nvPr/>
            </p:nvSpPr>
            <p:spPr>
              <a:xfrm>
                <a:off x="2132925" y="1640000"/>
                <a:ext cx="60425" cy="157775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6311" extrusionOk="0">
                    <a:moveTo>
                      <a:pt x="1035" y="1"/>
                    </a:moveTo>
                    <a:cubicBezTo>
                      <a:pt x="895" y="1"/>
                      <a:pt x="754" y="47"/>
                      <a:pt x="610" y="140"/>
                    </a:cubicBezTo>
                    <a:cubicBezTo>
                      <a:pt x="542" y="182"/>
                      <a:pt x="473" y="225"/>
                      <a:pt x="394" y="276"/>
                    </a:cubicBezTo>
                    <a:cubicBezTo>
                      <a:pt x="463" y="405"/>
                      <a:pt x="512" y="510"/>
                      <a:pt x="572" y="608"/>
                    </a:cubicBezTo>
                    <a:cubicBezTo>
                      <a:pt x="712" y="838"/>
                      <a:pt x="756" y="1085"/>
                      <a:pt x="739" y="1351"/>
                    </a:cubicBezTo>
                    <a:cubicBezTo>
                      <a:pt x="729" y="1547"/>
                      <a:pt x="724" y="1745"/>
                      <a:pt x="733" y="1942"/>
                    </a:cubicBezTo>
                    <a:cubicBezTo>
                      <a:pt x="753" y="2344"/>
                      <a:pt x="650" y="2722"/>
                      <a:pt x="535" y="3099"/>
                    </a:cubicBezTo>
                    <a:cubicBezTo>
                      <a:pt x="446" y="3390"/>
                      <a:pt x="326" y="3676"/>
                      <a:pt x="262" y="3973"/>
                    </a:cubicBezTo>
                    <a:cubicBezTo>
                      <a:pt x="160" y="4443"/>
                      <a:pt x="86" y="4920"/>
                      <a:pt x="11" y="5396"/>
                    </a:cubicBezTo>
                    <a:cubicBezTo>
                      <a:pt x="1" y="5468"/>
                      <a:pt x="32" y="5553"/>
                      <a:pt x="64" y="5624"/>
                    </a:cubicBezTo>
                    <a:cubicBezTo>
                      <a:pt x="94" y="5697"/>
                      <a:pt x="143" y="5766"/>
                      <a:pt x="191" y="5831"/>
                    </a:cubicBezTo>
                    <a:cubicBezTo>
                      <a:pt x="286" y="5956"/>
                      <a:pt x="379" y="6082"/>
                      <a:pt x="484" y="6196"/>
                    </a:cubicBezTo>
                    <a:cubicBezTo>
                      <a:pt x="547" y="6262"/>
                      <a:pt x="629" y="6310"/>
                      <a:pt x="719" y="6310"/>
                    </a:cubicBezTo>
                    <a:cubicBezTo>
                      <a:pt x="745" y="6310"/>
                      <a:pt x="772" y="6306"/>
                      <a:pt x="799" y="6298"/>
                    </a:cubicBezTo>
                    <a:cubicBezTo>
                      <a:pt x="1090" y="6208"/>
                      <a:pt x="1365" y="6092"/>
                      <a:pt x="1464" y="5760"/>
                    </a:cubicBezTo>
                    <a:cubicBezTo>
                      <a:pt x="1479" y="5709"/>
                      <a:pt x="1504" y="5660"/>
                      <a:pt x="1522" y="5609"/>
                    </a:cubicBezTo>
                    <a:cubicBezTo>
                      <a:pt x="1893" y="4521"/>
                      <a:pt x="2178" y="3411"/>
                      <a:pt x="2358" y="2275"/>
                    </a:cubicBezTo>
                    <a:cubicBezTo>
                      <a:pt x="2394" y="2042"/>
                      <a:pt x="2416" y="1796"/>
                      <a:pt x="2380" y="1565"/>
                    </a:cubicBezTo>
                    <a:cubicBezTo>
                      <a:pt x="2292" y="980"/>
                      <a:pt x="1962" y="531"/>
                      <a:pt x="1497" y="174"/>
                    </a:cubicBezTo>
                    <a:cubicBezTo>
                      <a:pt x="1344" y="58"/>
                      <a:pt x="1191" y="1"/>
                      <a:pt x="1035" y="1"/>
                    </a:cubicBezTo>
                    <a:close/>
                  </a:path>
                </a:pathLst>
              </a:custGeom>
              <a:solidFill>
                <a:srgbClr val="C7A4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38"/>
              <p:cNvSpPr/>
              <p:nvPr/>
            </p:nvSpPr>
            <p:spPr>
              <a:xfrm>
                <a:off x="2128725" y="1784900"/>
                <a:ext cx="9925" cy="13600"/>
              </a:xfrm>
              <a:custGeom>
                <a:avLst/>
                <a:gdLst/>
                <a:ahLst/>
                <a:cxnLst/>
                <a:rect l="l" t="t" r="r" b="b"/>
                <a:pathLst>
                  <a:path w="397" h="544" extrusionOk="0">
                    <a:moveTo>
                      <a:pt x="134" y="0"/>
                    </a:moveTo>
                    <a:cubicBezTo>
                      <a:pt x="103" y="100"/>
                      <a:pt x="71" y="196"/>
                      <a:pt x="44" y="292"/>
                    </a:cubicBezTo>
                    <a:cubicBezTo>
                      <a:pt x="1" y="440"/>
                      <a:pt x="2" y="440"/>
                      <a:pt x="149" y="544"/>
                    </a:cubicBezTo>
                    <a:cubicBezTo>
                      <a:pt x="397" y="337"/>
                      <a:pt x="395" y="221"/>
                      <a:pt x="134" y="0"/>
                    </a:cubicBezTo>
                    <a:close/>
                  </a:path>
                </a:pathLst>
              </a:custGeom>
              <a:solidFill>
                <a:srgbClr val="C7A4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38"/>
              <p:cNvSpPr/>
              <p:nvPr/>
            </p:nvSpPr>
            <p:spPr>
              <a:xfrm>
                <a:off x="2080675" y="1630300"/>
                <a:ext cx="67500" cy="169250"/>
              </a:xfrm>
              <a:custGeom>
                <a:avLst/>
                <a:gdLst/>
                <a:ahLst/>
                <a:cxnLst/>
                <a:rect l="l" t="t" r="r" b="b"/>
                <a:pathLst>
                  <a:path w="2700" h="6770" extrusionOk="0">
                    <a:moveTo>
                      <a:pt x="1331" y="1"/>
                    </a:moveTo>
                    <a:cubicBezTo>
                      <a:pt x="1212" y="1"/>
                      <a:pt x="1093" y="10"/>
                      <a:pt x="974" y="18"/>
                    </a:cubicBezTo>
                    <a:cubicBezTo>
                      <a:pt x="590" y="42"/>
                      <a:pt x="268" y="193"/>
                      <a:pt x="1" y="517"/>
                    </a:cubicBezTo>
                    <a:cubicBezTo>
                      <a:pt x="55" y="562"/>
                      <a:pt x="104" y="597"/>
                      <a:pt x="146" y="639"/>
                    </a:cubicBezTo>
                    <a:cubicBezTo>
                      <a:pt x="214" y="703"/>
                      <a:pt x="290" y="765"/>
                      <a:pt x="343" y="841"/>
                    </a:cubicBezTo>
                    <a:cubicBezTo>
                      <a:pt x="646" y="1286"/>
                      <a:pt x="901" y="1758"/>
                      <a:pt x="1122" y="2249"/>
                    </a:cubicBezTo>
                    <a:cubicBezTo>
                      <a:pt x="1188" y="2396"/>
                      <a:pt x="1236" y="2553"/>
                      <a:pt x="1272" y="2712"/>
                    </a:cubicBezTo>
                    <a:cubicBezTo>
                      <a:pt x="1359" y="3086"/>
                      <a:pt x="1365" y="3463"/>
                      <a:pt x="1323" y="3845"/>
                    </a:cubicBezTo>
                    <a:cubicBezTo>
                      <a:pt x="1269" y="4351"/>
                      <a:pt x="1236" y="4860"/>
                      <a:pt x="1188" y="5365"/>
                    </a:cubicBezTo>
                    <a:cubicBezTo>
                      <a:pt x="1152" y="5730"/>
                      <a:pt x="1107" y="6094"/>
                      <a:pt x="1068" y="6458"/>
                    </a:cubicBezTo>
                    <a:cubicBezTo>
                      <a:pt x="1058" y="6531"/>
                      <a:pt x="1045" y="6609"/>
                      <a:pt x="1119" y="6663"/>
                    </a:cubicBezTo>
                    <a:cubicBezTo>
                      <a:pt x="1205" y="6728"/>
                      <a:pt x="1296" y="6769"/>
                      <a:pt x="1402" y="6769"/>
                    </a:cubicBezTo>
                    <a:cubicBezTo>
                      <a:pt x="1426" y="6769"/>
                      <a:pt x="1452" y="6767"/>
                      <a:pt x="1479" y="6762"/>
                    </a:cubicBezTo>
                    <a:cubicBezTo>
                      <a:pt x="1704" y="6719"/>
                      <a:pt x="1788" y="6549"/>
                      <a:pt x="1834" y="6362"/>
                    </a:cubicBezTo>
                    <a:cubicBezTo>
                      <a:pt x="1891" y="6130"/>
                      <a:pt x="1927" y="5895"/>
                      <a:pt x="1968" y="5661"/>
                    </a:cubicBezTo>
                    <a:cubicBezTo>
                      <a:pt x="2101" y="4878"/>
                      <a:pt x="2232" y="4096"/>
                      <a:pt x="2506" y="3344"/>
                    </a:cubicBezTo>
                    <a:cubicBezTo>
                      <a:pt x="2593" y="3106"/>
                      <a:pt x="2641" y="2845"/>
                      <a:pt x="2665" y="2591"/>
                    </a:cubicBezTo>
                    <a:cubicBezTo>
                      <a:pt x="2697" y="2261"/>
                      <a:pt x="2680" y="1926"/>
                      <a:pt x="2694" y="1595"/>
                    </a:cubicBezTo>
                    <a:cubicBezTo>
                      <a:pt x="2700" y="1433"/>
                      <a:pt x="2664" y="1286"/>
                      <a:pt x="2598" y="1140"/>
                    </a:cubicBezTo>
                    <a:cubicBezTo>
                      <a:pt x="2422" y="748"/>
                      <a:pt x="2149" y="429"/>
                      <a:pt x="1827" y="153"/>
                    </a:cubicBezTo>
                    <a:cubicBezTo>
                      <a:pt x="1744" y="81"/>
                      <a:pt x="1627" y="22"/>
                      <a:pt x="1519" y="10"/>
                    </a:cubicBezTo>
                    <a:cubicBezTo>
                      <a:pt x="1457" y="3"/>
                      <a:pt x="1394" y="1"/>
                      <a:pt x="1331" y="1"/>
                    </a:cubicBezTo>
                    <a:close/>
                  </a:path>
                </a:pathLst>
              </a:custGeom>
              <a:solidFill>
                <a:srgbClr val="C7A4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38"/>
              <p:cNvSpPr/>
              <p:nvPr/>
            </p:nvSpPr>
            <p:spPr>
              <a:xfrm>
                <a:off x="1998500" y="1636300"/>
                <a:ext cx="114050" cy="17215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6886" extrusionOk="0">
                    <a:moveTo>
                      <a:pt x="2421" y="0"/>
                    </a:moveTo>
                    <a:cubicBezTo>
                      <a:pt x="2344" y="0"/>
                      <a:pt x="2265" y="12"/>
                      <a:pt x="2186" y="34"/>
                    </a:cubicBezTo>
                    <a:cubicBezTo>
                      <a:pt x="1904" y="115"/>
                      <a:pt x="1628" y="223"/>
                      <a:pt x="1396" y="403"/>
                    </a:cubicBezTo>
                    <a:cubicBezTo>
                      <a:pt x="998" y="711"/>
                      <a:pt x="603" y="1028"/>
                      <a:pt x="305" y="1437"/>
                    </a:cubicBezTo>
                    <a:cubicBezTo>
                      <a:pt x="210" y="1568"/>
                      <a:pt x="147" y="1722"/>
                      <a:pt x="75" y="1866"/>
                    </a:cubicBezTo>
                    <a:cubicBezTo>
                      <a:pt x="0" y="2018"/>
                      <a:pt x="45" y="2133"/>
                      <a:pt x="179" y="2234"/>
                    </a:cubicBezTo>
                    <a:cubicBezTo>
                      <a:pt x="630" y="2576"/>
                      <a:pt x="1030" y="2972"/>
                      <a:pt x="1405" y="3397"/>
                    </a:cubicBezTo>
                    <a:cubicBezTo>
                      <a:pt x="1652" y="3677"/>
                      <a:pt x="1810" y="3976"/>
                      <a:pt x="1837" y="4357"/>
                    </a:cubicBezTo>
                    <a:cubicBezTo>
                      <a:pt x="1856" y="4605"/>
                      <a:pt x="1937" y="4848"/>
                      <a:pt x="1997" y="5091"/>
                    </a:cubicBezTo>
                    <a:cubicBezTo>
                      <a:pt x="2012" y="5151"/>
                      <a:pt x="2042" y="5194"/>
                      <a:pt x="2091" y="5194"/>
                    </a:cubicBezTo>
                    <a:cubicBezTo>
                      <a:pt x="2115" y="5194"/>
                      <a:pt x="2145" y="5183"/>
                      <a:pt x="2180" y="5157"/>
                    </a:cubicBezTo>
                    <a:cubicBezTo>
                      <a:pt x="2177" y="5124"/>
                      <a:pt x="2174" y="5091"/>
                      <a:pt x="2170" y="5058"/>
                    </a:cubicBezTo>
                    <a:cubicBezTo>
                      <a:pt x="2116" y="4716"/>
                      <a:pt x="2056" y="4375"/>
                      <a:pt x="2014" y="4031"/>
                    </a:cubicBezTo>
                    <a:cubicBezTo>
                      <a:pt x="1990" y="3844"/>
                      <a:pt x="1997" y="3652"/>
                      <a:pt x="1994" y="3461"/>
                    </a:cubicBezTo>
                    <a:cubicBezTo>
                      <a:pt x="1991" y="3289"/>
                      <a:pt x="1927" y="3145"/>
                      <a:pt x="1804" y="3026"/>
                    </a:cubicBezTo>
                    <a:cubicBezTo>
                      <a:pt x="1741" y="2965"/>
                      <a:pt x="1681" y="2897"/>
                      <a:pt x="1612" y="2843"/>
                    </a:cubicBezTo>
                    <a:cubicBezTo>
                      <a:pt x="1412" y="2686"/>
                      <a:pt x="1304" y="2465"/>
                      <a:pt x="1184" y="2252"/>
                    </a:cubicBezTo>
                    <a:cubicBezTo>
                      <a:pt x="1168" y="2222"/>
                      <a:pt x="1178" y="2178"/>
                      <a:pt x="1174" y="2117"/>
                    </a:cubicBezTo>
                    <a:lnTo>
                      <a:pt x="1174" y="2117"/>
                    </a:lnTo>
                    <a:cubicBezTo>
                      <a:pt x="1333" y="2211"/>
                      <a:pt x="1369" y="2364"/>
                      <a:pt x="1445" y="2484"/>
                    </a:cubicBezTo>
                    <a:cubicBezTo>
                      <a:pt x="1528" y="2620"/>
                      <a:pt x="1634" y="2722"/>
                      <a:pt x="1787" y="2830"/>
                    </a:cubicBezTo>
                    <a:cubicBezTo>
                      <a:pt x="1735" y="2522"/>
                      <a:pt x="1492" y="2321"/>
                      <a:pt x="1490" y="2037"/>
                    </a:cubicBezTo>
                    <a:cubicBezTo>
                      <a:pt x="1510" y="2028"/>
                      <a:pt x="1529" y="2019"/>
                      <a:pt x="1549" y="2010"/>
                    </a:cubicBezTo>
                    <a:cubicBezTo>
                      <a:pt x="1585" y="2063"/>
                      <a:pt x="1625" y="2112"/>
                      <a:pt x="1655" y="2168"/>
                    </a:cubicBezTo>
                    <a:cubicBezTo>
                      <a:pt x="1753" y="2354"/>
                      <a:pt x="1853" y="2539"/>
                      <a:pt x="1940" y="2731"/>
                    </a:cubicBezTo>
                    <a:cubicBezTo>
                      <a:pt x="2057" y="2984"/>
                      <a:pt x="2144" y="3247"/>
                      <a:pt x="2146" y="3533"/>
                    </a:cubicBezTo>
                    <a:cubicBezTo>
                      <a:pt x="2150" y="3934"/>
                      <a:pt x="2176" y="4330"/>
                      <a:pt x="2252" y="4728"/>
                    </a:cubicBezTo>
                    <a:cubicBezTo>
                      <a:pt x="2338" y="5178"/>
                      <a:pt x="2468" y="5611"/>
                      <a:pt x="2661" y="6026"/>
                    </a:cubicBezTo>
                    <a:cubicBezTo>
                      <a:pt x="2746" y="6209"/>
                      <a:pt x="2857" y="6383"/>
                      <a:pt x="2974" y="6548"/>
                    </a:cubicBezTo>
                    <a:cubicBezTo>
                      <a:pt x="3132" y="6774"/>
                      <a:pt x="3349" y="6885"/>
                      <a:pt x="3619" y="6885"/>
                    </a:cubicBezTo>
                    <a:cubicBezTo>
                      <a:pt x="3644" y="6885"/>
                      <a:pt x="3670" y="6884"/>
                      <a:pt x="3696" y="6882"/>
                    </a:cubicBezTo>
                    <a:cubicBezTo>
                      <a:pt x="3948" y="6864"/>
                      <a:pt x="4084" y="6771"/>
                      <a:pt x="4153" y="6525"/>
                    </a:cubicBezTo>
                    <a:cubicBezTo>
                      <a:pt x="4191" y="6389"/>
                      <a:pt x="4215" y="6246"/>
                      <a:pt x="4230" y="6105"/>
                    </a:cubicBezTo>
                    <a:cubicBezTo>
                      <a:pt x="4290" y="5553"/>
                      <a:pt x="4345" y="4999"/>
                      <a:pt x="4400" y="4446"/>
                    </a:cubicBezTo>
                    <a:cubicBezTo>
                      <a:pt x="4428" y="4156"/>
                      <a:pt x="4449" y="3865"/>
                      <a:pt x="4479" y="3574"/>
                    </a:cubicBezTo>
                    <a:cubicBezTo>
                      <a:pt x="4562" y="2803"/>
                      <a:pt x="4394" y="2090"/>
                      <a:pt x="3988" y="1430"/>
                    </a:cubicBezTo>
                    <a:cubicBezTo>
                      <a:pt x="3900" y="1286"/>
                      <a:pt x="3817" y="1136"/>
                      <a:pt x="3735" y="989"/>
                    </a:cubicBezTo>
                    <a:cubicBezTo>
                      <a:pt x="3520" y="610"/>
                      <a:pt x="3199" y="340"/>
                      <a:pt x="2835" y="118"/>
                    </a:cubicBezTo>
                    <a:cubicBezTo>
                      <a:pt x="2704" y="39"/>
                      <a:pt x="2565" y="0"/>
                      <a:pt x="2421" y="0"/>
                    </a:cubicBezTo>
                    <a:close/>
                  </a:path>
                </a:pathLst>
              </a:custGeom>
              <a:solidFill>
                <a:srgbClr val="C7A4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8"/>
              <p:cNvSpPr/>
              <p:nvPr/>
            </p:nvSpPr>
            <p:spPr>
              <a:xfrm>
                <a:off x="1939750" y="1686300"/>
                <a:ext cx="287625" cy="379525"/>
              </a:xfrm>
              <a:custGeom>
                <a:avLst/>
                <a:gdLst/>
                <a:ahLst/>
                <a:cxnLst/>
                <a:rect l="l" t="t" r="r" b="b"/>
                <a:pathLst>
                  <a:path w="11505" h="15181" extrusionOk="0">
                    <a:moveTo>
                      <a:pt x="5535" y="9381"/>
                    </a:moveTo>
                    <a:cubicBezTo>
                      <a:pt x="5577" y="9381"/>
                      <a:pt x="5616" y="9396"/>
                      <a:pt x="5674" y="9423"/>
                    </a:cubicBezTo>
                    <a:cubicBezTo>
                      <a:pt x="5606" y="9454"/>
                      <a:pt x="5517" y="9470"/>
                      <a:pt x="5404" y="9470"/>
                    </a:cubicBezTo>
                    <a:cubicBezTo>
                      <a:pt x="5372" y="9470"/>
                      <a:pt x="5338" y="9469"/>
                      <a:pt x="5302" y="9466"/>
                    </a:cubicBezTo>
                    <a:cubicBezTo>
                      <a:pt x="5419" y="9407"/>
                      <a:pt x="5480" y="9381"/>
                      <a:pt x="5535" y="9381"/>
                    </a:cubicBezTo>
                    <a:close/>
                    <a:moveTo>
                      <a:pt x="1541" y="0"/>
                    </a:moveTo>
                    <a:cubicBezTo>
                      <a:pt x="1395" y="0"/>
                      <a:pt x="1255" y="39"/>
                      <a:pt x="1133" y="148"/>
                    </a:cubicBezTo>
                    <a:cubicBezTo>
                      <a:pt x="892" y="369"/>
                      <a:pt x="659" y="597"/>
                      <a:pt x="422" y="821"/>
                    </a:cubicBezTo>
                    <a:cubicBezTo>
                      <a:pt x="364" y="876"/>
                      <a:pt x="308" y="938"/>
                      <a:pt x="242" y="983"/>
                    </a:cubicBezTo>
                    <a:cubicBezTo>
                      <a:pt x="74" y="1095"/>
                      <a:pt x="1" y="1245"/>
                      <a:pt x="2" y="1448"/>
                    </a:cubicBezTo>
                    <a:cubicBezTo>
                      <a:pt x="4" y="1803"/>
                      <a:pt x="82" y="2147"/>
                      <a:pt x="139" y="2497"/>
                    </a:cubicBezTo>
                    <a:cubicBezTo>
                      <a:pt x="173" y="2707"/>
                      <a:pt x="175" y="2929"/>
                      <a:pt x="154" y="3140"/>
                    </a:cubicBezTo>
                    <a:cubicBezTo>
                      <a:pt x="143" y="3248"/>
                      <a:pt x="140" y="3337"/>
                      <a:pt x="187" y="3433"/>
                    </a:cubicBezTo>
                    <a:cubicBezTo>
                      <a:pt x="248" y="3560"/>
                      <a:pt x="325" y="3686"/>
                      <a:pt x="359" y="3823"/>
                    </a:cubicBezTo>
                    <a:cubicBezTo>
                      <a:pt x="484" y="4323"/>
                      <a:pt x="590" y="4828"/>
                      <a:pt x="709" y="5329"/>
                    </a:cubicBezTo>
                    <a:cubicBezTo>
                      <a:pt x="787" y="5659"/>
                      <a:pt x="836" y="6005"/>
                      <a:pt x="968" y="6312"/>
                    </a:cubicBezTo>
                    <a:cubicBezTo>
                      <a:pt x="1258" y="6990"/>
                      <a:pt x="1665" y="7604"/>
                      <a:pt x="2163" y="8152"/>
                    </a:cubicBezTo>
                    <a:cubicBezTo>
                      <a:pt x="2295" y="8296"/>
                      <a:pt x="2445" y="8428"/>
                      <a:pt x="2605" y="8542"/>
                    </a:cubicBezTo>
                    <a:cubicBezTo>
                      <a:pt x="3045" y="8852"/>
                      <a:pt x="3515" y="9112"/>
                      <a:pt x="4041" y="9250"/>
                    </a:cubicBezTo>
                    <a:cubicBezTo>
                      <a:pt x="4205" y="9294"/>
                      <a:pt x="4365" y="9352"/>
                      <a:pt x="4526" y="9408"/>
                    </a:cubicBezTo>
                    <a:cubicBezTo>
                      <a:pt x="4580" y="9426"/>
                      <a:pt x="4629" y="9456"/>
                      <a:pt x="4682" y="9480"/>
                    </a:cubicBezTo>
                    <a:cubicBezTo>
                      <a:pt x="4677" y="9493"/>
                      <a:pt x="4673" y="9507"/>
                      <a:pt x="4670" y="9522"/>
                    </a:cubicBezTo>
                    <a:cubicBezTo>
                      <a:pt x="4620" y="9514"/>
                      <a:pt x="4572" y="9511"/>
                      <a:pt x="4524" y="9499"/>
                    </a:cubicBezTo>
                    <a:cubicBezTo>
                      <a:pt x="4440" y="9478"/>
                      <a:pt x="4356" y="9447"/>
                      <a:pt x="4271" y="9429"/>
                    </a:cubicBezTo>
                    <a:cubicBezTo>
                      <a:pt x="3672" y="9303"/>
                      <a:pt x="3112" y="9086"/>
                      <a:pt x="2617" y="8719"/>
                    </a:cubicBezTo>
                    <a:cubicBezTo>
                      <a:pt x="2562" y="8677"/>
                      <a:pt x="2496" y="8650"/>
                      <a:pt x="2410" y="8602"/>
                    </a:cubicBezTo>
                    <a:lnTo>
                      <a:pt x="2410" y="8602"/>
                    </a:lnTo>
                    <a:cubicBezTo>
                      <a:pt x="2415" y="8687"/>
                      <a:pt x="2416" y="8735"/>
                      <a:pt x="2419" y="8782"/>
                    </a:cubicBezTo>
                    <a:cubicBezTo>
                      <a:pt x="2434" y="9094"/>
                      <a:pt x="2460" y="9406"/>
                      <a:pt x="2464" y="9718"/>
                    </a:cubicBezTo>
                    <a:cubicBezTo>
                      <a:pt x="2478" y="10548"/>
                      <a:pt x="2478" y="11378"/>
                      <a:pt x="2494" y="12207"/>
                    </a:cubicBezTo>
                    <a:cubicBezTo>
                      <a:pt x="2506" y="12833"/>
                      <a:pt x="2536" y="13457"/>
                      <a:pt x="2554" y="14083"/>
                    </a:cubicBezTo>
                    <a:cubicBezTo>
                      <a:pt x="2556" y="14173"/>
                      <a:pt x="2584" y="14239"/>
                      <a:pt x="2661" y="14287"/>
                    </a:cubicBezTo>
                    <a:cubicBezTo>
                      <a:pt x="2748" y="14341"/>
                      <a:pt x="2836" y="14392"/>
                      <a:pt x="2919" y="14453"/>
                    </a:cubicBezTo>
                    <a:cubicBezTo>
                      <a:pt x="3350" y="14769"/>
                      <a:pt x="3866" y="14889"/>
                      <a:pt x="4356" y="15063"/>
                    </a:cubicBezTo>
                    <a:cubicBezTo>
                      <a:pt x="4419" y="15084"/>
                      <a:pt x="4491" y="15079"/>
                      <a:pt x="4559" y="15085"/>
                    </a:cubicBezTo>
                    <a:cubicBezTo>
                      <a:pt x="4755" y="15100"/>
                      <a:pt x="4955" y="15099"/>
                      <a:pt x="5149" y="15132"/>
                    </a:cubicBezTo>
                    <a:cubicBezTo>
                      <a:pt x="5346" y="15166"/>
                      <a:pt x="5544" y="15181"/>
                      <a:pt x="5741" y="15181"/>
                    </a:cubicBezTo>
                    <a:cubicBezTo>
                      <a:pt x="6039" y="15181"/>
                      <a:pt x="6335" y="15146"/>
                      <a:pt x="6628" y="15088"/>
                    </a:cubicBezTo>
                    <a:cubicBezTo>
                      <a:pt x="7066" y="15003"/>
                      <a:pt x="7491" y="14845"/>
                      <a:pt x="7921" y="14724"/>
                    </a:cubicBezTo>
                    <a:cubicBezTo>
                      <a:pt x="8154" y="14658"/>
                      <a:pt x="8358" y="14547"/>
                      <a:pt x="8540" y="14396"/>
                    </a:cubicBezTo>
                    <a:cubicBezTo>
                      <a:pt x="8528" y="14305"/>
                      <a:pt x="8507" y="14225"/>
                      <a:pt x="8507" y="14144"/>
                    </a:cubicBezTo>
                    <a:cubicBezTo>
                      <a:pt x="8502" y="13159"/>
                      <a:pt x="8495" y="12173"/>
                      <a:pt x="8501" y="11186"/>
                    </a:cubicBezTo>
                    <a:cubicBezTo>
                      <a:pt x="8502" y="10777"/>
                      <a:pt x="8534" y="10371"/>
                      <a:pt x="8555" y="9964"/>
                    </a:cubicBezTo>
                    <a:cubicBezTo>
                      <a:pt x="8582" y="9468"/>
                      <a:pt x="8612" y="8972"/>
                      <a:pt x="8639" y="8479"/>
                    </a:cubicBezTo>
                    <a:cubicBezTo>
                      <a:pt x="8642" y="8432"/>
                      <a:pt x="8631" y="8387"/>
                      <a:pt x="8627" y="8324"/>
                    </a:cubicBezTo>
                    <a:cubicBezTo>
                      <a:pt x="8564" y="8350"/>
                      <a:pt x="8513" y="8366"/>
                      <a:pt x="8466" y="8390"/>
                    </a:cubicBezTo>
                    <a:cubicBezTo>
                      <a:pt x="8250" y="8504"/>
                      <a:pt x="8028" y="8611"/>
                      <a:pt x="7819" y="8738"/>
                    </a:cubicBezTo>
                    <a:cubicBezTo>
                      <a:pt x="7467" y="8956"/>
                      <a:pt x="7078" y="9071"/>
                      <a:pt x="6683" y="9178"/>
                    </a:cubicBezTo>
                    <a:cubicBezTo>
                      <a:pt x="6670" y="9181"/>
                      <a:pt x="6657" y="9182"/>
                      <a:pt x="6643" y="9182"/>
                    </a:cubicBezTo>
                    <a:cubicBezTo>
                      <a:pt x="6616" y="9182"/>
                      <a:pt x="6587" y="9178"/>
                      <a:pt x="6559" y="9178"/>
                    </a:cubicBezTo>
                    <a:cubicBezTo>
                      <a:pt x="6556" y="9163"/>
                      <a:pt x="6551" y="9145"/>
                      <a:pt x="6548" y="9130"/>
                    </a:cubicBezTo>
                    <a:cubicBezTo>
                      <a:pt x="6611" y="9104"/>
                      <a:pt x="6674" y="9079"/>
                      <a:pt x="6738" y="9053"/>
                    </a:cubicBezTo>
                    <a:cubicBezTo>
                      <a:pt x="7017" y="8947"/>
                      <a:pt x="7302" y="8855"/>
                      <a:pt x="7572" y="8728"/>
                    </a:cubicBezTo>
                    <a:cubicBezTo>
                      <a:pt x="7884" y="8581"/>
                      <a:pt x="8181" y="8401"/>
                      <a:pt x="8487" y="8236"/>
                    </a:cubicBezTo>
                    <a:cubicBezTo>
                      <a:pt x="8678" y="8134"/>
                      <a:pt x="8882" y="8051"/>
                      <a:pt x="8991" y="7843"/>
                    </a:cubicBezTo>
                    <a:cubicBezTo>
                      <a:pt x="9009" y="7808"/>
                      <a:pt x="9045" y="7783"/>
                      <a:pt x="9075" y="7756"/>
                    </a:cubicBezTo>
                    <a:cubicBezTo>
                      <a:pt x="9335" y="7529"/>
                      <a:pt x="9534" y="7257"/>
                      <a:pt x="9684" y="6947"/>
                    </a:cubicBezTo>
                    <a:cubicBezTo>
                      <a:pt x="10077" y="6132"/>
                      <a:pt x="10522" y="5346"/>
                      <a:pt x="11005" y="4581"/>
                    </a:cubicBezTo>
                    <a:cubicBezTo>
                      <a:pt x="11095" y="4438"/>
                      <a:pt x="11170" y="4282"/>
                      <a:pt x="11227" y="4123"/>
                    </a:cubicBezTo>
                    <a:cubicBezTo>
                      <a:pt x="11504" y="3367"/>
                      <a:pt x="11339" y="2648"/>
                      <a:pt x="10996" y="1959"/>
                    </a:cubicBezTo>
                    <a:cubicBezTo>
                      <a:pt x="10865" y="1700"/>
                      <a:pt x="10506" y="1534"/>
                      <a:pt x="10186" y="1534"/>
                    </a:cubicBezTo>
                    <a:cubicBezTo>
                      <a:pt x="10127" y="1534"/>
                      <a:pt x="10069" y="1540"/>
                      <a:pt x="10014" y="1551"/>
                    </a:cubicBezTo>
                    <a:lnTo>
                      <a:pt x="10014" y="1550"/>
                    </a:lnTo>
                    <a:cubicBezTo>
                      <a:pt x="9954" y="1788"/>
                      <a:pt x="9900" y="2034"/>
                      <a:pt x="9831" y="2275"/>
                    </a:cubicBezTo>
                    <a:cubicBezTo>
                      <a:pt x="9684" y="2783"/>
                      <a:pt x="9531" y="3290"/>
                      <a:pt x="9380" y="3797"/>
                    </a:cubicBezTo>
                    <a:cubicBezTo>
                      <a:pt x="9348" y="3899"/>
                      <a:pt x="9293" y="4001"/>
                      <a:pt x="9408" y="4087"/>
                    </a:cubicBezTo>
                    <a:cubicBezTo>
                      <a:pt x="9488" y="4116"/>
                      <a:pt x="9534" y="4171"/>
                      <a:pt x="9525" y="4275"/>
                    </a:cubicBezTo>
                    <a:cubicBezTo>
                      <a:pt x="9480" y="4218"/>
                      <a:pt x="9435" y="4162"/>
                      <a:pt x="9390" y="4107"/>
                    </a:cubicBezTo>
                    <a:cubicBezTo>
                      <a:pt x="9378" y="4105"/>
                      <a:pt x="9366" y="4104"/>
                      <a:pt x="9354" y="4104"/>
                    </a:cubicBezTo>
                    <a:cubicBezTo>
                      <a:pt x="9312" y="4104"/>
                      <a:pt x="9278" y="4118"/>
                      <a:pt x="9252" y="4162"/>
                    </a:cubicBezTo>
                    <a:cubicBezTo>
                      <a:pt x="9114" y="4387"/>
                      <a:pt x="8898" y="4488"/>
                      <a:pt x="8657" y="4558"/>
                    </a:cubicBezTo>
                    <a:cubicBezTo>
                      <a:pt x="8585" y="4580"/>
                      <a:pt x="8516" y="4592"/>
                      <a:pt x="8450" y="4592"/>
                    </a:cubicBezTo>
                    <a:cubicBezTo>
                      <a:pt x="8326" y="4592"/>
                      <a:pt x="8212" y="4550"/>
                      <a:pt x="8107" y="4452"/>
                    </a:cubicBezTo>
                    <a:cubicBezTo>
                      <a:pt x="8077" y="4425"/>
                      <a:pt x="8043" y="4407"/>
                      <a:pt x="8011" y="4384"/>
                    </a:cubicBezTo>
                    <a:cubicBezTo>
                      <a:pt x="7812" y="4608"/>
                      <a:pt x="7809" y="4639"/>
                      <a:pt x="7947" y="4864"/>
                    </a:cubicBezTo>
                    <a:cubicBezTo>
                      <a:pt x="8023" y="4989"/>
                      <a:pt x="8082" y="5122"/>
                      <a:pt x="8094" y="5272"/>
                    </a:cubicBezTo>
                    <a:cubicBezTo>
                      <a:pt x="7923" y="4993"/>
                      <a:pt x="7774" y="4698"/>
                      <a:pt x="7501" y="4486"/>
                    </a:cubicBezTo>
                    <a:cubicBezTo>
                      <a:pt x="7351" y="4611"/>
                      <a:pt x="7195" y="4667"/>
                      <a:pt x="7036" y="4667"/>
                    </a:cubicBezTo>
                    <a:cubicBezTo>
                      <a:pt x="6917" y="4667"/>
                      <a:pt x="6796" y="4635"/>
                      <a:pt x="6673" y="4578"/>
                    </a:cubicBezTo>
                    <a:cubicBezTo>
                      <a:pt x="6629" y="4647"/>
                      <a:pt x="6596" y="4698"/>
                      <a:pt x="6565" y="4750"/>
                    </a:cubicBezTo>
                    <a:cubicBezTo>
                      <a:pt x="6469" y="4914"/>
                      <a:pt x="6323" y="5010"/>
                      <a:pt x="6136" y="5025"/>
                    </a:cubicBezTo>
                    <a:cubicBezTo>
                      <a:pt x="6091" y="5029"/>
                      <a:pt x="6047" y="5030"/>
                      <a:pt x="6003" y="5030"/>
                    </a:cubicBezTo>
                    <a:cubicBezTo>
                      <a:pt x="5646" y="5030"/>
                      <a:pt x="5347" y="4900"/>
                      <a:pt x="5132" y="4576"/>
                    </a:cubicBezTo>
                    <a:cubicBezTo>
                      <a:pt x="4938" y="4284"/>
                      <a:pt x="4809" y="3964"/>
                      <a:pt x="4703" y="3632"/>
                    </a:cubicBezTo>
                    <a:cubicBezTo>
                      <a:pt x="4674" y="3542"/>
                      <a:pt x="4640" y="3452"/>
                      <a:pt x="4593" y="3370"/>
                    </a:cubicBezTo>
                    <a:cubicBezTo>
                      <a:pt x="4580" y="3346"/>
                      <a:pt x="4529" y="3330"/>
                      <a:pt x="4491" y="3330"/>
                    </a:cubicBezTo>
                    <a:cubicBezTo>
                      <a:pt x="4486" y="3330"/>
                      <a:pt x="4482" y="3330"/>
                      <a:pt x="4478" y="3331"/>
                    </a:cubicBezTo>
                    <a:cubicBezTo>
                      <a:pt x="4455" y="3334"/>
                      <a:pt x="4436" y="3389"/>
                      <a:pt x="4427" y="3425"/>
                    </a:cubicBezTo>
                    <a:cubicBezTo>
                      <a:pt x="4421" y="3448"/>
                      <a:pt x="4436" y="3478"/>
                      <a:pt x="4439" y="3505"/>
                    </a:cubicBezTo>
                    <a:cubicBezTo>
                      <a:pt x="4512" y="3974"/>
                      <a:pt x="4593" y="4443"/>
                      <a:pt x="4655" y="4914"/>
                    </a:cubicBezTo>
                    <a:cubicBezTo>
                      <a:pt x="4677" y="5086"/>
                      <a:pt x="4670" y="5266"/>
                      <a:pt x="4655" y="5442"/>
                    </a:cubicBezTo>
                    <a:cubicBezTo>
                      <a:pt x="4626" y="5752"/>
                      <a:pt x="4503" y="6018"/>
                      <a:pt x="4232" y="6197"/>
                    </a:cubicBezTo>
                    <a:cubicBezTo>
                      <a:pt x="4142" y="6255"/>
                      <a:pt x="4046" y="6300"/>
                      <a:pt x="3943" y="6300"/>
                    </a:cubicBezTo>
                    <a:cubicBezTo>
                      <a:pt x="3918" y="6300"/>
                      <a:pt x="3892" y="6297"/>
                      <a:pt x="3866" y="6291"/>
                    </a:cubicBezTo>
                    <a:cubicBezTo>
                      <a:pt x="3435" y="6191"/>
                      <a:pt x="3027" y="6042"/>
                      <a:pt x="2761" y="5658"/>
                    </a:cubicBezTo>
                    <a:cubicBezTo>
                      <a:pt x="2629" y="5467"/>
                      <a:pt x="2511" y="5269"/>
                      <a:pt x="2391" y="5073"/>
                    </a:cubicBezTo>
                    <a:cubicBezTo>
                      <a:pt x="2088" y="4579"/>
                      <a:pt x="1974" y="4012"/>
                      <a:pt x="1776" y="3478"/>
                    </a:cubicBezTo>
                    <a:cubicBezTo>
                      <a:pt x="1719" y="3328"/>
                      <a:pt x="1734" y="3134"/>
                      <a:pt x="1642" y="3016"/>
                    </a:cubicBezTo>
                    <a:cubicBezTo>
                      <a:pt x="1546" y="2891"/>
                      <a:pt x="1361" y="2834"/>
                      <a:pt x="1219" y="2744"/>
                    </a:cubicBezTo>
                    <a:cubicBezTo>
                      <a:pt x="1156" y="2704"/>
                      <a:pt x="1081" y="2663"/>
                      <a:pt x="1076" y="2540"/>
                    </a:cubicBezTo>
                    <a:lnTo>
                      <a:pt x="1076" y="2540"/>
                    </a:lnTo>
                    <a:cubicBezTo>
                      <a:pt x="1244" y="2632"/>
                      <a:pt x="1393" y="2713"/>
                      <a:pt x="1542" y="2792"/>
                    </a:cubicBezTo>
                    <a:cubicBezTo>
                      <a:pt x="1558" y="2776"/>
                      <a:pt x="1575" y="2758"/>
                      <a:pt x="1591" y="2740"/>
                    </a:cubicBezTo>
                    <a:cubicBezTo>
                      <a:pt x="1399" y="2437"/>
                      <a:pt x="1081" y="2226"/>
                      <a:pt x="850" y="1907"/>
                    </a:cubicBezTo>
                    <a:cubicBezTo>
                      <a:pt x="974" y="1907"/>
                      <a:pt x="1006" y="1971"/>
                      <a:pt x="1051" y="2015"/>
                    </a:cubicBezTo>
                    <a:cubicBezTo>
                      <a:pt x="1214" y="2175"/>
                      <a:pt x="1334" y="2384"/>
                      <a:pt x="1566" y="2468"/>
                    </a:cubicBezTo>
                    <a:cubicBezTo>
                      <a:pt x="1599" y="2482"/>
                      <a:pt x="1623" y="2525"/>
                      <a:pt x="1647" y="2557"/>
                    </a:cubicBezTo>
                    <a:cubicBezTo>
                      <a:pt x="1758" y="2699"/>
                      <a:pt x="1815" y="2864"/>
                      <a:pt x="1842" y="3043"/>
                    </a:cubicBezTo>
                    <a:cubicBezTo>
                      <a:pt x="1861" y="3176"/>
                      <a:pt x="1891" y="3310"/>
                      <a:pt x="1930" y="3439"/>
                    </a:cubicBezTo>
                    <a:cubicBezTo>
                      <a:pt x="2004" y="3680"/>
                      <a:pt x="2103" y="3913"/>
                      <a:pt x="2164" y="4155"/>
                    </a:cubicBezTo>
                    <a:cubicBezTo>
                      <a:pt x="2290" y="4638"/>
                      <a:pt x="2530" y="5061"/>
                      <a:pt x="2802" y="5469"/>
                    </a:cubicBezTo>
                    <a:cubicBezTo>
                      <a:pt x="3031" y="5814"/>
                      <a:pt x="3360" y="6021"/>
                      <a:pt x="3755" y="6126"/>
                    </a:cubicBezTo>
                    <a:cubicBezTo>
                      <a:pt x="3808" y="6141"/>
                      <a:pt x="3859" y="6148"/>
                      <a:pt x="3909" y="6148"/>
                    </a:cubicBezTo>
                    <a:cubicBezTo>
                      <a:pt x="4046" y="6148"/>
                      <a:pt x="4169" y="6093"/>
                      <a:pt x="4275" y="5981"/>
                    </a:cubicBezTo>
                    <a:cubicBezTo>
                      <a:pt x="4452" y="5795"/>
                      <a:pt x="4554" y="5571"/>
                      <a:pt x="4544" y="5317"/>
                    </a:cubicBezTo>
                    <a:cubicBezTo>
                      <a:pt x="4533" y="5041"/>
                      <a:pt x="4488" y="4765"/>
                      <a:pt x="4461" y="4489"/>
                    </a:cubicBezTo>
                    <a:cubicBezTo>
                      <a:pt x="4415" y="4029"/>
                      <a:pt x="4337" y="3574"/>
                      <a:pt x="4217" y="3127"/>
                    </a:cubicBezTo>
                    <a:cubicBezTo>
                      <a:pt x="4136" y="2825"/>
                      <a:pt x="4062" y="2524"/>
                      <a:pt x="4038" y="2208"/>
                    </a:cubicBezTo>
                    <a:cubicBezTo>
                      <a:pt x="4025" y="2013"/>
                      <a:pt x="3941" y="1835"/>
                      <a:pt x="3816" y="1670"/>
                    </a:cubicBezTo>
                    <a:cubicBezTo>
                      <a:pt x="3587" y="1364"/>
                      <a:pt x="3339" y="1074"/>
                      <a:pt x="3051" y="827"/>
                    </a:cubicBezTo>
                    <a:cubicBezTo>
                      <a:pt x="2788" y="600"/>
                      <a:pt x="2511" y="391"/>
                      <a:pt x="2224" y="198"/>
                    </a:cubicBezTo>
                    <a:cubicBezTo>
                      <a:pt x="2092" y="111"/>
                      <a:pt x="1927" y="61"/>
                      <a:pt x="1770" y="27"/>
                    </a:cubicBezTo>
                    <a:cubicBezTo>
                      <a:pt x="1693" y="10"/>
                      <a:pt x="1616" y="0"/>
                      <a:pt x="1541" y="0"/>
                    </a:cubicBezTo>
                    <a:close/>
                  </a:path>
                </a:pathLst>
              </a:custGeom>
              <a:solidFill>
                <a:srgbClr val="C7A4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8"/>
              <p:cNvSpPr/>
              <p:nvPr/>
            </p:nvSpPr>
            <p:spPr>
              <a:xfrm>
                <a:off x="1935450" y="1626250"/>
                <a:ext cx="293500" cy="443400"/>
              </a:xfrm>
              <a:custGeom>
                <a:avLst/>
                <a:gdLst/>
                <a:ahLst/>
                <a:cxnLst/>
                <a:rect l="l" t="t" r="r" b="b"/>
                <a:pathLst>
                  <a:path w="11740" h="17736" extrusionOk="0">
                    <a:moveTo>
                      <a:pt x="8934" y="551"/>
                    </a:moveTo>
                    <a:cubicBezTo>
                      <a:pt x="9090" y="551"/>
                      <a:pt x="9243" y="608"/>
                      <a:pt x="9396" y="724"/>
                    </a:cubicBezTo>
                    <a:cubicBezTo>
                      <a:pt x="9861" y="1081"/>
                      <a:pt x="10191" y="1530"/>
                      <a:pt x="10279" y="2115"/>
                    </a:cubicBezTo>
                    <a:cubicBezTo>
                      <a:pt x="10315" y="2345"/>
                      <a:pt x="10293" y="2592"/>
                      <a:pt x="10255" y="2823"/>
                    </a:cubicBezTo>
                    <a:cubicBezTo>
                      <a:pt x="10077" y="3961"/>
                      <a:pt x="9792" y="5070"/>
                      <a:pt x="9421" y="6159"/>
                    </a:cubicBezTo>
                    <a:cubicBezTo>
                      <a:pt x="9403" y="6210"/>
                      <a:pt x="9378" y="6259"/>
                      <a:pt x="9363" y="6310"/>
                    </a:cubicBezTo>
                    <a:cubicBezTo>
                      <a:pt x="9264" y="6642"/>
                      <a:pt x="8989" y="6758"/>
                      <a:pt x="8698" y="6848"/>
                    </a:cubicBezTo>
                    <a:cubicBezTo>
                      <a:pt x="8671" y="6856"/>
                      <a:pt x="8644" y="6860"/>
                      <a:pt x="8618" y="6860"/>
                    </a:cubicBezTo>
                    <a:cubicBezTo>
                      <a:pt x="8528" y="6860"/>
                      <a:pt x="8446" y="6812"/>
                      <a:pt x="8383" y="6746"/>
                    </a:cubicBezTo>
                    <a:cubicBezTo>
                      <a:pt x="8278" y="6632"/>
                      <a:pt x="8185" y="6506"/>
                      <a:pt x="8090" y="6381"/>
                    </a:cubicBezTo>
                    <a:cubicBezTo>
                      <a:pt x="8042" y="6316"/>
                      <a:pt x="7993" y="6247"/>
                      <a:pt x="7963" y="6174"/>
                    </a:cubicBezTo>
                    <a:cubicBezTo>
                      <a:pt x="7931" y="6103"/>
                      <a:pt x="7900" y="6018"/>
                      <a:pt x="7910" y="5946"/>
                    </a:cubicBezTo>
                    <a:cubicBezTo>
                      <a:pt x="7985" y="5470"/>
                      <a:pt x="8059" y="4993"/>
                      <a:pt x="8161" y="4522"/>
                    </a:cubicBezTo>
                    <a:cubicBezTo>
                      <a:pt x="8225" y="4225"/>
                      <a:pt x="8345" y="3940"/>
                      <a:pt x="8434" y="3649"/>
                    </a:cubicBezTo>
                    <a:cubicBezTo>
                      <a:pt x="8549" y="3272"/>
                      <a:pt x="8652" y="2894"/>
                      <a:pt x="8632" y="2492"/>
                    </a:cubicBezTo>
                    <a:cubicBezTo>
                      <a:pt x="8623" y="2295"/>
                      <a:pt x="8626" y="2097"/>
                      <a:pt x="8638" y="1901"/>
                    </a:cubicBezTo>
                    <a:cubicBezTo>
                      <a:pt x="8655" y="1635"/>
                      <a:pt x="8611" y="1388"/>
                      <a:pt x="8471" y="1158"/>
                    </a:cubicBezTo>
                    <a:cubicBezTo>
                      <a:pt x="8411" y="1060"/>
                      <a:pt x="8362" y="955"/>
                      <a:pt x="8293" y="826"/>
                    </a:cubicBezTo>
                    <a:cubicBezTo>
                      <a:pt x="8372" y="774"/>
                      <a:pt x="8440" y="732"/>
                      <a:pt x="8507" y="688"/>
                    </a:cubicBezTo>
                    <a:lnTo>
                      <a:pt x="8509" y="690"/>
                    </a:lnTo>
                    <a:cubicBezTo>
                      <a:pt x="8653" y="597"/>
                      <a:pt x="8794" y="551"/>
                      <a:pt x="8934" y="551"/>
                    </a:cubicBezTo>
                    <a:close/>
                    <a:moveTo>
                      <a:pt x="7865" y="6346"/>
                    </a:moveTo>
                    <a:cubicBezTo>
                      <a:pt x="8126" y="6567"/>
                      <a:pt x="8128" y="6683"/>
                      <a:pt x="7880" y="6890"/>
                    </a:cubicBezTo>
                    <a:cubicBezTo>
                      <a:pt x="7733" y="6786"/>
                      <a:pt x="7732" y="6786"/>
                      <a:pt x="7775" y="6638"/>
                    </a:cubicBezTo>
                    <a:cubicBezTo>
                      <a:pt x="7802" y="6542"/>
                      <a:pt x="7834" y="6446"/>
                      <a:pt x="7865" y="6346"/>
                    </a:cubicBezTo>
                    <a:close/>
                    <a:moveTo>
                      <a:pt x="7140" y="163"/>
                    </a:moveTo>
                    <a:cubicBezTo>
                      <a:pt x="7203" y="163"/>
                      <a:pt x="7266" y="165"/>
                      <a:pt x="7328" y="172"/>
                    </a:cubicBezTo>
                    <a:cubicBezTo>
                      <a:pt x="7436" y="184"/>
                      <a:pt x="7553" y="243"/>
                      <a:pt x="7637" y="315"/>
                    </a:cubicBezTo>
                    <a:cubicBezTo>
                      <a:pt x="7958" y="591"/>
                      <a:pt x="8231" y="910"/>
                      <a:pt x="8407" y="1304"/>
                    </a:cubicBezTo>
                    <a:cubicBezTo>
                      <a:pt x="8473" y="1448"/>
                      <a:pt x="8509" y="1595"/>
                      <a:pt x="8503" y="1757"/>
                    </a:cubicBezTo>
                    <a:cubicBezTo>
                      <a:pt x="8489" y="2088"/>
                      <a:pt x="8506" y="2423"/>
                      <a:pt x="8474" y="2753"/>
                    </a:cubicBezTo>
                    <a:cubicBezTo>
                      <a:pt x="8450" y="3008"/>
                      <a:pt x="8401" y="3268"/>
                      <a:pt x="8315" y="3506"/>
                    </a:cubicBezTo>
                    <a:cubicBezTo>
                      <a:pt x="8041" y="4258"/>
                      <a:pt x="7910" y="5041"/>
                      <a:pt x="7777" y="5823"/>
                    </a:cubicBezTo>
                    <a:cubicBezTo>
                      <a:pt x="7736" y="6057"/>
                      <a:pt x="7700" y="6292"/>
                      <a:pt x="7643" y="6524"/>
                    </a:cubicBezTo>
                    <a:cubicBezTo>
                      <a:pt x="7597" y="6711"/>
                      <a:pt x="7513" y="6881"/>
                      <a:pt x="7288" y="6924"/>
                    </a:cubicBezTo>
                    <a:cubicBezTo>
                      <a:pt x="7260" y="6929"/>
                      <a:pt x="7234" y="6932"/>
                      <a:pt x="7208" y="6932"/>
                    </a:cubicBezTo>
                    <a:cubicBezTo>
                      <a:pt x="7103" y="6932"/>
                      <a:pt x="7013" y="6890"/>
                      <a:pt x="6928" y="6825"/>
                    </a:cubicBezTo>
                    <a:cubicBezTo>
                      <a:pt x="6854" y="6771"/>
                      <a:pt x="6867" y="6695"/>
                      <a:pt x="6877" y="6620"/>
                    </a:cubicBezTo>
                    <a:cubicBezTo>
                      <a:pt x="6916" y="6256"/>
                      <a:pt x="6961" y="5892"/>
                      <a:pt x="6997" y="5527"/>
                    </a:cubicBezTo>
                    <a:cubicBezTo>
                      <a:pt x="7045" y="5022"/>
                      <a:pt x="7079" y="4513"/>
                      <a:pt x="7132" y="4007"/>
                    </a:cubicBezTo>
                    <a:cubicBezTo>
                      <a:pt x="7174" y="3625"/>
                      <a:pt x="7168" y="3248"/>
                      <a:pt x="7081" y="2874"/>
                    </a:cubicBezTo>
                    <a:cubicBezTo>
                      <a:pt x="7045" y="2717"/>
                      <a:pt x="6997" y="2558"/>
                      <a:pt x="6931" y="2411"/>
                    </a:cubicBezTo>
                    <a:cubicBezTo>
                      <a:pt x="6710" y="1920"/>
                      <a:pt x="6455" y="1449"/>
                      <a:pt x="6152" y="1003"/>
                    </a:cubicBezTo>
                    <a:cubicBezTo>
                      <a:pt x="6099" y="928"/>
                      <a:pt x="6024" y="867"/>
                      <a:pt x="5955" y="801"/>
                    </a:cubicBezTo>
                    <a:cubicBezTo>
                      <a:pt x="5913" y="759"/>
                      <a:pt x="5864" y="724"/>
                      <a:pt x="5810" y="679"/>
                    </a:cubicBezTo>
                    <a:cubicBezTo>
                      <a:pt x="6077" y="355"/>
                      <a:pt x="6399" y="204"/>
                      <a:pt x="6783" y="180"/>
                    </a:cubicBezTo>
                    <a:cubicBezTo>
                      <a:pt x="6902" y="172"/>
                      <a:pt x="7021" y="163"/>
                      <a:pt x="7140" y="163"/>
                    </a:cubicBezTo>
                    <a:close/>
                    <a:moveTo>
                      <a:pt x="4943" y="403"/>
                    </a:moveTo>
                    <a:cubicBezTo>
                      <a:pt x="5086" y="403"/>
                      <a:pt x="5226" y="442"/>
                      <a:pt x="5357" y="522"/>
                    </a:cubicBezTo>
                    <a:cubicBezTo>
                      <a:pt x="5721" y="744"/>
                      <a:pt x="6042" y="1012"/>
                      <a:pt x="6257" y="1391"/>
                    </a:cubicBezTo>
                    <a:cubicBezTo>
                      <a:pt x="6339" y="1539"/>
                      <a:pt x="6422" y="1688"/>
                      <a:pt x="6510" y="1832"/>
                    </a:cubicBezTo>
                    <a:cubicBezTo>
                      <a:pt x="6916" y="2492"/>
                      <a:pt x="7084" y="3205"/>
                      <a:pt x="7001" y="3977"/>
                    </a:cubicBezTo>
                    <a:cubicBezTo>
                      <a:pt x="6971" y="4267"/>
                      <a:pt x="6950" y="4558"/>
                      <a:pt x="6922" y="4849"/>
                    </a:cubicBezTo>
                    <a:cubicBezTo>
                      <a:pt x="6867" y="5403"/>
                      <a:pt x="6812" y="5955"/>
                      <a:pt x="6752" y="6509"/>
                    </a:cubicBezTo>
                    <a:cubicBezTo>
                      <a:pt x="6737" y="6648"/>
                      <a:pt x="6713" y="6791"/>
                      <a:pt x="6675" y="6927"/>
                    </a:cubicBezTo>
                    <a:cubicBezTo>
                      <a:pt x="6606" y="7173"/>
                      <a:pt x="6470" y="7266"/>
                      <a:pt x="6218" y="7286"/>
                    </a:cubicBezTo>
                    <a:cubicBezTo>
                      <a:pt x="6192" y="7288"/>
                      <a:pt x="6167" y="7289"/>
                      <a:pt x="6142" y="7289"/>
                    </a:cubicBezTo>
                    <a:cubicBezTo>
                      <a:pt x="5871" y="7289"/>
                      <a:pt x="5654" y="7176"/>
                      <a:pt x="5496" y="6951"/>
                    </a:cubicBezTo>
                    <a:cubicBezTo>
                      <a:pt x="5379" y="6785"/>
                      <a:pt x="5268" y="6612"/>
                      <a:pt x="5183" y="6428"/>
                    </a:cubicBezTo>
                    <a:cubicBezTo>
                      <a:pt x="4992" y="6015"/>
                      <a:pt x="4860" y="5581"/>
                      <a:pt x="4774" y="5130"/>
                    </a:cubicBezTo>
                    <a:cubicBezTo>
                      <a:pt x="4699" y="4734"/>
                      <a:pt x="4672" y="4336"/>
                      <a:pt x="4669" y="3935"/>
                    </a:cubicBezTo>
                    <a:cubicBezTo>
                      <a:pt x="4666" y="3649"/>
                      <a:pt x="4579" y="3386"/>
                      <a:pt x="4464" y="3133"/>
                    </a:cubicBezTo>
                    <a:cubicBezTo>
                      <a:pt x="4375" y="2942"/>
                      <a:pt x="4275" y="2756"/>
                      <a:pt x="4177" y="2570"/>
                    </a:cubicBezTo>
                    <a:cubicBezTo>
                      <a:pt x="4147" y="2514"/>
                      <a:pt x="4107" y="2465"/>
                      <a:pt x="4071" y="2412"/>
                    </a:cubicBezTo>
                    <a:cubicBezTo>
                      <a:pt x="4051" y="2421"/>
                      <a:pt x="4032" y="2430"/>
                      <a:pt x="4012" y="2439"/>
                    </a:cubicBezTo>
                    <a:cubicBezTo>
                      <a:pt x="4014" y="2724"/>
                      <a:pt x="4257" y="2926"/>
                      <a:pt x="4309" y="3233"/>
                    </a:cubicBezTo>
                    <a:cubicBezTo>
                      <a:pt x="4156" y="3124"/>
                      <a:pt x="4050" y="3022"/>
                      <a:pt x="3967" y="2888"/>
                    </a:cubicBezTo>
                    <a:cubicBezTo>
                      <a:pt x="3891" y="2766"/>
                      <a:pt x="3855" y="2613"/>
                      <a:pt x="3696" y="2520"/>
                    </a:cubicBezTo>
                    <a:lnTo>
                      <a:pt x="3696" y="2520"/>
                    </a:lnTo>
                    <a:cubicBezTo>
                      <a:pt x="3700" y="2580"/>
                      <a:pt x="3690" y="2625"/>
                      <a:pt x="3706" y="2655"/>
                    </a:cubicBezTo>
                    <a:cubicBezTo>
                      <a:pt x="3826" y="2868"/>
                      <a:pt x="3934" y="3089"/>
                      <a:pt x="4134" y="3245"/>
                    </a:cubicBezTo>
                    <a:cubicBezTo>
                      <a:pt x="4203" y="3299"/>
                      <a:pt x="4263" y="3367"/>
                      <a:pt x="4326" y="3428"/>
                    </a:cubicBezTo>
                    <a:cubicBezTo>
                      <a:pt x="4449" y="3548"/>
                      <a:pt x="4513" y="3692"/>
                      <a:pt x="4516" y="3865"/>
                    </a:cubicBezTo>
                    <a:cubicBezTo>
                      <a:pt x="4519" y="4055"/>
                      <a:pt x="4512" y="4246"/>
                      <a:pt x="4536" y="4435"/>
                    </a:cubicBezTo>
                    <a:cubicBezTo>
                      <a:pt x="4578" y="4777"/>
                      <a:pt x="4638" y="5119"/>
                      <a:pt x="4692" y="5460"/>
                    </a:cubicBezTo>
                    <a:cubicBezTo>
                      <a:pt x="4696" y="5493"/>
                      <a:pt x="4699" y="5526"/>
                      <a:pt x="4704" y="5559"/>
                    </a:cubicBezTo>
                    <a:cubicBezTo>
                      <a:pt x="4668" y="5585"/>
                      <a:pt x="4638" y="5597"/>
                      <a:pt x="4613" y="5597"/>
                    </a:cubicBezTo>
                    <a:cubicBezTo>
                      <a:pt x="4565" y="5597"/>
                      <a:pt x="4535" y="5553"/>
                      <a:pt x="4519" y="5493"/>
                    </a:cubicBezTo>
                    <a:cubicBezTo>
                      <a:pt x="4459" y="5250"/>
                      <a:pt x="4378" y="5007"/>
                      <a:pt x="4360" y="4759"/>
                    </a:cubicBezTo>
                    <a:cubicBezTo>
                      <a:pt x="4332" y="4379"/>
                      <a:pt x="4174" y="4079"/>
                      <a:pt x="3927" y="3799"/>
                    </a:cubicBezTo>
                    <a:cubicBezTo>
                      <a:pt x="3552" y="3374"/>
                      <a:pt x="3154" y="2978"/>
                      <a:pt x="2701" y="2637"/>
                    </a:cubicBezTo>
                    <a:cubicBezTo>
                      <a:pt x="2567" y="2535"/>
                      <a:pt x="2522" y="2421"/>
                      <a:pt x="2599" y="2270"/>
                    </a:cubicBezTo>
                    <a:lnTo>
                      <a:pt x="2597" y="2268"/>
                    </a:lnTo>
                    <a:cubicBezTo>
                      <a:pt x="2669" y="2124"/>
                      <a:pt x="2732" y="1970"/>
                      <a:pt x="2827" y="1841"/>
                    </a:cubicBezTo>
                    <a:cubicBezTo>
                      <a:pt x="3125" y="1430"/>
                      <a:pt x="3520" y="1113"/>
                      <a:pt x="3918" y="805"/>
                    </a:cubicBezTo>
                    <a:cubicBezTo>
                      <a:pt x="4150" y="625"/>
                      <a:pt x="4426" y="517"/>
                      <a:pt x="4708" y="436"/>
                    </a:cubicBezTo>
                    <a:cubicBezTo>
                      <a:pt x="4787" y="414"/>
                      <a:pt x="4865" y="403"/>
                      <a:pt x="4943" y="403"/>
                    </a:cubicBezTo>
                    <a:close/>
                    <a:moveTo>
                      <a:pt x="1712" y="2401"/>
                    </a:moveTo>
                    <a:cubicBezTo>
                      <a:pt x="1788" y="2401"/>
                      <a:pt x="1865" y="2412"/>
                      <a:pt x="1942" y="2429"/>
                    </a:cubicBezTo>
                    <a:cubicBezTo>
                      <a:pt x="2099" y="2463"/>
                      <a:pt x="2264" y="2511"/>
                      <a:pt x="2396" y="2600"/>
                    </a:cubicBezTo>
                    <a:cubicBezTo>
                      <a:pt x="2683" y="2792"/>
                      <a:pt x="2960" y="3002"/>
                      <a:pt x="3223" y="3227"/>
                    </a:cubicBezTo>
                    <a:cubicBezTo>
                      <a:pt x="3511" y="3476"/>
                      <a:pt x="3759" y="3766"/>
                      <a:pt x="3988" y="4072"/>
                    </a:cubicBezTo>
                    <a:cubicBezTo>
                      <a:pt x="4111" y="4237"/>
                      <a:pt x="4195" y="4415"/>
                      <a:pt x="4210" y="4610"/>
                    </a:cubicBezTo>
                    <a:cubicBezTo>
                      <a:pt x="4234" y="4924"/>
                      <a:pt x="4308" y="5227"/>
                      <a:pt x="4389" y="5529"/>
                    </a:cubicBezTo>
                    <a:cubicBezTo>
                      <a:pt x="4507" y="5976"/>
                      <a:pt x="4587" y="6429"/>
                      <a:pt x="4633" y="6890"/>
                    </a:cubicBezTo>
                    <a:cubicBezTo>
                      <a:pt x="4660" y="7167"/>
                      <a:pt x="4705" y="7442"/>
                      <a:pt x="4716" y="7719"/>
                    </a:cubicBezTo>
                    <a:cubicBezTo>
                      <a:pt x="4725" y="7973"/>
                      <a:pt x="4624" y="8195"/>
                      <a:pt x="4446" y="8383"/>
                    </a:cubicBezTo>
                    <a:cubicBezTo>
                      <a:pt x="4339" y="8495"/>
                      <a:pt x="4217" y="8549"/>
                      <a:pt x="4080" y="8549"/>
                    </a:cubicBezTo>
                    <a:cubicBezTo>
                      <a:pt x="4030" y="8549"/>
                      <a:pt x="3979" y="8542"/>
                      <a:pt x="3925" y="8528"/>
                    </a:cubicBezTo>
                    <a:cubicBezTo>
                      <a:pt x="3531" y="8422"/>
                      <a:pt x="3203" y="8215"/>
                      <a:pt x="2974" y="7871"/>
                    </a:cubicBezTo>
                    <a:cubicBezTo>
                      <a:pt x="2702" y="7461"/>
                      <a:pt x="2461" y="7038"/>
                      <a:pt x="2336" y="6557"/>
                    </a:cubicBezTo>
                    <a:cubicBezTo>
                      <a:pt x="2273" y="6315"/>
                      <a:pt x="2176" y="6081"/>
                      <a:pt x="2101" y="5841"/>
                    </a:cubicBezTo>
                    <a:cubicBezTo>
                      <a:pt x="2062" y="5712"/>
                      <a:pt x="2033" y="5578"/>
                      <a:pt x="2014" y="5443"/>
                    </a:cubicBezTo>
                    <a:cubicBezTo>
                      <a:pt x="1987" y="5265"/>
                      <a:pt x="1930" y="5101"/>
                      <a:pt x="1819" y="4959"/>
                    </a:cubicBezTo>
                    <a:cubicBezTo>
                      <a:pt x="1795" y="4926"/>
                      <a:pt x="1771" y="4882"/>
                      <a:pt x="1738" y="4870"/>
                    </a:cubicBezTo>
                    <a:cubicBezTo>
                      <a:pt x="1505" y="4785"/>
                      <a:pt x="1386" y="4577"/>
                      <a:pt x="1223" y="4417"/>
                    </a:cubicBezTo>
                    <a:cubicBezTo>
                      <a:pt x="1178" y="4372"/>
                      <a:pt x="1145" y="4309"/>
                      <a:pt x="1020" y="4309"/>
                    </a:cubicBezTo>
                    <a:cubicBezTo>
                      <a:pt x="1253" y="4628"/>
                      <a:pt x="1569" y="4837"/>
                      <a:pt x="1763" y="5142"/>
                    </a:cubicBezTo>
                    <a:cubicBezTo>
                      <a:pt x="1747" y="5158"/>
                      <a:pt x="1730" y="5176"/>
                      <a:pt x="1714" y="5194"/>
                    </a:cubicBezTo>
                    <a:cubicBezTo>
                      <a:pt x="1565" y="5113"/>
                      <a:pt x="1416" y="5034"/>
                      <a:pt x="1248" y="4942"/>
                    </a:cubicBezTo>
                    <a:lnTo>
                      <a:pt x="1248" y="4942"/>
                    </a:lnTo>
                    <a:cubicBezTo>
                      <a:pt x="1253" y="5065"/>
                      <a:pt x="1328" y="5104"/>
                      <a:pt x="1391" y="5145"/>
                    </a:cubicBezTo>
                    <a:cubicBezTo>
                      <a:pt x="1533" y="5236"/>
                      <a:pt x="1718" y="5292"/>
                      <a:pt x="1814" y="5416"/>
                    </a:cubicBezTo>
                    <a:cubicBezTo>
                      <a:pt x="1906" y="5535"/>
                      <a:pt x="1891" y="5728"/>
                      <a:pt x="1948" y="5880"/>
                    </a:cubicBezTo>
                    <a:cubicBezTo>
                      <a:pt x="2146" y="6414"/>
                      <a:pt x="2260" y="6980"/>
                      <a:pt x="2563" y="7473"/>
                    </a:cubicBezTo>
                    <a:cubicBezTo>
                      <a:pt x="2683" y="7671"/>
                      <a:pt x="2801" y="7869"/>
                      <a:pt x="2932" y="8058"/>
                    </a:cubicBezTo>
                    <a:cubicBezTo>
                      <a:pt x="3199" y="8443"/>
                      <a:pt x="3606" y="8593"/>
                      <a:pt x="4038" y="8692"/>
                    </a:cubicBezTo>
                    <a:cubicBezTo>
                      <a:pt x="4065" y="8698"/>
                      <a:pt x="4091" y="8701"/>
                      <a:pt x="4117" y="8701"/>
                    </a:cubicBezTo>
                    <a:cubicBezTo>
                      <a:pt x="4218" y="8701"/>
                      <a:pt x="4313" y="8657"/>
                      <a:pt x="4402" y="8597"/>
                    </a:cubicBezTo>
                    <a:cubicBezTo>
                      <a:pt x="4675" y="8419"/>
                      <a:pt x="4797" y="8154"/>
                      <a:pt x="4827" y="7844"/>
                    </a:cubicBezTo>
                    <a:cubicBezTo>
                      <a:pt x="4842" y="7668"/>
                      <a:pt x="4849" y="7488"/>
                      <a:pt x="4827" y="7314"/>
                    </a:cubicBezTo>
                    <a:cubicBezTo>
                      <a:pt x="4764" y="6843"/>
                      <a:pt x="4684" y="6375"/>
                      <a:pt x="4611" y="5905"/>
                    </a:cubicBezTo>
                    <a:cubicBezTo>
                      <a:pt x="4606" y="5878"/>
                      <a:pt x="4593" y="5850"/>
                      <a:pt x="4599" y="5826"/>
                    </a:cubicBezTo>
                    <a:cubicBezTo>
                      <a:pt x="4608" y="5791"/>
                      <a:pt x="4627" y="5736"/>
                      <a:pt x="4648" y="5733"/>
                    </a:cubicBezTo>
                    <a:cubicBezTo>
                      <a:pt x="4653" y="5732"/>
                      <a:pt x="4658" y="5732"/>
                      <a:pt x="4663" y="5732"/>
                    </a:cubicBezTo>
                    <a:cubicBezTo>
                      <a:pt x="4702" y="5732"/>
                      <a:pt x="4752" y="5747"/>
                      <a:pt x="4765" y="5772"/>
                    </a:cubicBezTo>
                    <a:cubicBezTo>
                      <a:pt x="4812" y="5853"/>
                      <a:pt x="4845" y="5944"/>
                      <a:pt x="4875" y="6034"/>
                    </a:cubicBezTo>
                    <a:cubicBezTo>
                      <a:pt x="4981" y="6364"/>
                      <a:pt x="5110" y="6686"/>
                      <a:pt x="5304" y="6977"/>
                    </a:cubicBezTo>
                    <a:cubicBezTo>
                      <a:pt x="5518" y="7302"/>
                      <a:pt x="5818" y="7432"/>
                      <a:pt x="6175" y="7432"/>
                    </a:cubicBezTo>
                    <a:cubicBezTo>
                      <a:pt x="6219" y="7432"/>
                      <a:pt x="6263" y="7431"/>
                      <a:pt x="6308" y="7427"/>
                    </a:cubicBezTo>
                    <a:cubicBezTo>
                      <a:pt x="6495" y="7410"/>
                      <a:pt x="6641" y="7316"/>
                      <a:pt x="6737" y="7152"/>
                    </a:cubicBezTo>
                    <a:cubicBezTo>
                      <a:pt x="6768" y="7100"/>
                      <a:pt x="6801" y="7049"/>
                      <a:pt x="6843" y="6978"/>
                    </a:cubicBezTo>
                    <a:cubicBezTo>
                      <a:pt x="6967" y="7037"/>
                      <a:pt x="7088" y="7068"/>
                      <a:pt x="7207" y="7068"/>
                    </a:cubicBezTo>
                    <a:cubicBezTo>
                      <a:pt x="7367" y="7068"/>
                      <a:pt x="7522" y="7012"/>
                      <a:pt x="7673" y="6888"/>
                    </a:cubicBezTo>
                    <a:cubicBezTo>
                      <a:pt x="7946" y="7100"/>
                      <a:pt x="8093" y="7394"/>
                      <a:pt x="8266" y="7673"/>
                    </a:cubicBezTo>
                    <a:cubicBezTo>
                      <a:pt x="8252" y="7523"/>
                      <a:pt x="8195" y="7391"/>
                      <a:pt x="8119" y="7265"/>
                    </a:cubicBezTo>
                    <a:cubicBezTo>
                      <a:pt x="7981" y="7040"/>
                      <a:pt x="7984" y="7010"/>
                      <a:pt x="8183" y="6786"/>
                    </a:cubicBezTo>
                    <a:cubicBezTo>
                      <a:pt x="8213" y="6807"/>
                      <a:pt x="8249" y="6827"/>
                      <a:pt x="8278" y="6852"/>
                    </a:cubicBezTo>
                    <a:cubicBezTo>
                      <a:pt x="8384" y="6951"/>
                      <a:pt x="8498" y="6993"/>
                      <a:pt x="8622" y="6993"/>
                    </a:cubicBezTo>
                    <a:cubicBezTo>
                      <a:pt x="8688" y="6993"/>
                      <a:pt x="8756" y="6981"/>
                      <a:pt x="8827" y="6960"/>
                    </a:cubicBezTo>
                    <a:cubicBezTo>
                      <a:pt x="9069" y="6888"/>
                      <a:pt x="9286" y="6788"/>
                      <a:pt x="9423" y="6564"/>
                    </a:cubicBezTo>
                    <a:cubicBezTo>
                      <a:pt x="9449" y="6520"/>
                      <a:pt x="9483" y="6505"/>
                      <a:pt x="9524" y="6505"/>
                    </a:cubicBezTo>
                    <a:cubicBezTo>
                      <a:pt x="9536" y="6505"/>
                      <a:pt x="9549" y="6506"/>
                      <a:pt x="9562" y="6509"/>
                    </a:cubicBezTo>
                    <a:cubicBezTo>
                      <a:pt x="9568" y="6501"/>
                      <a:pt x="9573" y="6495"/>
                      <a:pt x="9579" y="6489"/>
                    </a:cubicBezTo>
                    <a:cubicBezTo>
                      <a:pt x="9465" y="6402"/>
                      <a:pt x="9520" y="6300"/>
                      <a:pt x="9552" y="6199"/>
                    </a:cubicBezTo>
                    <a:cubicBezTo>
                      <a:pt x="9703" y="5692"/>
                      <a:pt x="9856" y="5185"/>
                      <a:pt x="10002" y="4677"/>
                    </a:cubicBezTo>
                    <a:cubicBezTo>
                      <a:pt x="10072" y="4435"/>
                      <a:pt x="10126" y="4190"/>
                      <a:pt x="10186" y="3952"/>
                    </a:cubicBezTo>
                    <a:cubicBezTo>
                      <a:pt x="10241" y="3940"/>
                      <a:pt x="10299" y="3935"/>
                      <a:pt x="10358" y="3935"/>
                    </a:cubicBezTo>
                    <a:cubicBezTo>
                      <a:pt x="10678" y="3935"/>
                      <a:pt x="11037" y="4100"/>
                      <a:pt x="11168" y="4360"/>
                    </a:cubicBezTo>
                    <a:cubicBezTo>
                      <a:pt x="11511" y="5049"/>
                      <a:pt x="11676" y="5767"/>
                      <a:pt x="11399" y="6524"/>
                    </a:cubicBezTo>
                    <a:lnTo>
                      <a:pt x="11399" y="6525"/>
                    </a:lnTo>
                    <a:cubicBezTo>
                      <a:pt x="11342" y="6684"/>
                      <a:pt x="11267" y="6839"/>
                      <a:pt x="11177" y="6983"/>
                    </a:cubicBezTo>
                    <a:cubicBezTo>
                      <a:pt x="10694" y="7748"/>
                      <a:pt x="10249" y="8534"/>
                      <a:pt x="9856" y="9347"/>
                    </a:cubicBezTo>
                    <a:cubicBezTo>
                      <a:pt x="9706" y="9659"/>
                      <a:pt x="9507" y="9930"/>
                      <a:pt x="9247" y="10158"/>
                    </a:cubicBezTo>
                    <a:cubicBezTo>
                      <a:pt x="9217" y="10185"/>
                      <a:pt x="9181" y="10210"/>
                      <a:pt x="9163" y="10245"/>
                    </a:cubicBezTo>
                    <a:cubicBezTo>
                      <a:pt x="9052" y="10452"/>
                      <a:pt x="8850" y="10536"/>
                      <a:pt x="8658" y="10638"/>
                    </a:cubicBezTo>
                    <a:cubicBezTo>
                      <a:pt x="8353" y="10801"/>
                      <a:pt x="8056" y="10983"/>
                      <a:pt x="7742" y="11130"/>
                    </a:cubicBezTo>
                    <a:cubicBezTo>
                      <a:pt x="7474" y="11257"/>
                      <a:pt x="7187" y="11349"/>
                      <a:pt x="6910" y="11455"/>
                    </a:cubicBezTo>
                    <a:cubicBezTo>
                      <a:pt x="6845" y="11479"/>
                      <a:pt x="6782" y="11505"/>
                      <a:pt x="6719" y="11530"/>
                    </a:cubicBezTo>
                    <a:cubicBezTo>
                      <a:pt x="6723" y="11547"/>
                      <a:pt x="6726" y="11563"/>
                      <a:pt x="6731" y="11580"/>
                    </a:cubicBezTo>
                    <a:cubicBezTo>
                      <a:pt x="6757" y="11580"/>
                      <a:pt x="6785" y="11584"/>
                      <a:pt x="6810" y="11584"/>
                    </a:cubicBezTo>
                    <a:cubicBezTo>
                      <a:pt x="6826" y="11584"/>
                      <a:pt x="6840" y="11582"/>
                      <a:pt x="6854" y="11578"/>
                    </a:cubicBezTo>
                    <a:cubicBezTo>
                      <a:pt x="7250" y="11473"/>
                      <a:pt x="7639" y="11358"/>
                      <a:pt x="7991" y="11140"/>
                    </a:cubicBezTo>
                    <a:cubicBezTo>
                      <a:pt x="8198" y="11011"/>
                      <a:pt x="8420" y="10906"/>
                      <a:pt x="8638" y="10792"/>
                    </a:cubicBezTo>
                    <a:cubicBezTo>
                      <a:pt x="8685" y="10768"/>
                      <a:pt x="8736" y="10752"/>
                      <a:pt x="8799" y="10726"/>
                    </a:cubicBezTo>
                    <a:cubicBezTo>
                      <a:pt x="8803" y="10788"/>
                      <a:pt x="8814" y="10834"/>
                      <a:pt x="8811" y="10879"/>
                    </a:cubicBezTo>
                    <a:cubicBezTo>
                      <a:pt x="8784" y="11374"/>
                      <a:pt x="8752" y="11870"/>
                      <a:pt x="8725" y="12365"/>
                    </a:cubicBezTo>
                    <a:cubicBezTo>
                      <a:pt x="8704" y="12773"/>
                      <a:pt x="8674" y="13179"/>
                      <a:pt x="8671" y="13588"/>
                    </a:cubicBezTo>
                    <a:cubicBezTo>
                      <a:pt x="8667" y="14573"/>
                      <a:pt x="8674" y="15559"/>
                      <a:pt x="8679" y="16546"/>
                    </a:cubicBezTo>
                    <a:cubicBezTo>
                      <a:pt x="8679" y="16626"/>
                      <a:pt x="8698" y="16707"/>
                      <a:pt x="8712" y="16798"/>
                    </a:cubicBezTo>
                    <a:cubicBezTo>
                      <a:pt x="8530" y="16947"/>
                      <a:pt x="8324" y="17060"/>
                      <a:pt x="8093" y="17124"/>
                    </a:cubicBezTo>
                    <a:cubicBezTo>
                      <a:pt x="7661" y="17246"/>
                      <a:pt x="7238" y="17403"/>
                      <a:pt x="6800" y="17490"/>
                    </a:cubicBezTo>
                    <a:cubicBezTo>
                      <a:pt x="6506" y="17547"/>
                      <a:pt x="6209" y="17582"/>
                      <a:pt x="5910" y="17582"/>
                    </a:cubicBezTo>
                    <a:cubicBezTo>
                      <a:pt x="5714" y="17582"/>
                      <a:pt x="5517" y="17567"/>
                      <a:pt x="5321" y="17534"/>
                    </a:cubicBezTo>
                    <a:cubicBezTo>
                      <a:pt x="5127" y="17501"/>
                      <a:pt x="4927" y="17502"/>
                      <a:pt x="4731" y="17487"/>
                    </a:cubicBezTo>
                    <a:cubicBezTo>
                      <a:pt x="4663" y="17481"/>
                      <a:pt x="4591" y="17486"/>
                      <a:pt x="4528" y="17463"/>
                    </a:cubicBezTo>
                    <a:cubicBezTo>
                      <a:pt x="4036" y="17289"/>
                      <a:pt x="3522" y="17171"/>
                      <a:pt x="3091" y="16854"/>
                    </a:cubicBezTo>
                    <a:cubicBezTo>
                      <a:pt x="3008" y="16794"/>
                      <a:pt x="2920" y="16743"/>
                      <a:pt x="2833" y="16689"/>
                    </a:cubicBezTo>
                    <a:cubicBezTo>
                      <a:pt x="2756" y="16641"/>
                      <a:pt x="2728" y="16575"/>
                      <a:pt x="2726" y="16485"/>
                    </a:cubicBezTo>
                    <a:cubicBezTo>
                      <a:pt x="2708" y="15859"/>
                      <a:pt x="2678" y="15234"/>
                      <a:pt x="2666" y="14608"/>
                    </a:cubicBezTo>
                    <a:cubicBezTo>
                      <a:pt x="2650" y="13778"/>
                      <a:pt x="2650" y="12950"/>
                      <a:pt x="2636" y="12120"/>
                    </a:cubicBezTo>
                    <a:cubicBezTo>
                      <a:pt x="2632" y="11807"/>
                      <a:pt x="2606" y="11496"/>
                      <a:pt x="2591" y="11182"/>
                    </a:cubicBezTo>
                    <a:cubicBezTo>
                      <a:pt x="2588" y="11136"/>
                      <a:pt x="2587" y="11089"/>
                      <a:pt x="2582" y="11004"/>
                    </a:cubicBezTo>
                    <a:lnTo>
                      <a:pt x="2582" y="11004"/>
                    </a:lnTo>
                    <a:cubicBezTo>
                      <a:pt x="2666" y="11050"/>
                      <a:pt x="2734" y="11079"/>
                      <a:pt x="2789" y="11119"/>
                    </a:cubicBezTo>
                    <a:cubicBezTo>
                      <a:pt x="3284" y="11487"/>
                      <a:pt x="3844" y="11703"/>
                      <a:pt x="4443" y="11831"/>
                    </a:cubicBezTo>
                    <a:cubicBezTo>
                      <a:pt x="4528" y="11849"/>
                      <a:pt x="4612" y="11880"/>
                      <a:pt x="4696" y="11901"/>
                    </a:cubicBezTo>
                    <a:cubicBezTo>
                      <a:pt x="4744" y="11912"/>
                      <a:pt x="4792" y="11916"/>
                      <a:pt x="4840" y="11922"/>
                    </a:cubicBezTo>
                    <a:cubicBezTo>
                      <a:pt x="4845" y="11909"/>
                      <a:pt x="4849" y="11895"/>
                      <a:pt x="4854" y="11882"/>
                    </a:cubicBezTo>
                    <a:cubicBezTo>
                      <a:pt x="4801" y="11856"/>
                      <a:pt x="4752" y="11828"/>
                      <a:pt x="4698" y="11810"/>
                    </a:cubicBezTo>
                    <a:cubicBezTo>
                      <a:pt x="4537" y="11754"/>
                      <a:pt x="4377" y="11696"/>
                      <a:pt x="4213" y="11652"/>
                    </a:cubicBezTo>
                    <a:cubicBezTo>
                      <a:pt x="3685" y="11512"/>
                      <a:pt x="3217" y="11254"/>
                      <a:pt x="2777" y="10942"/>
                    </a:cubicBezTo>
                    <a:cubicBezTo>
                      <a:pt x="2617" y="10830"/>
                      <a:pt x="2467" y="10698"/>
                      <a:pt x="2335" y="10552"/>
                    </a:cubicBezTo>
                    <a:cubicBezTo>
                      <a:pt x="1837" y="10006"/>
                      <a:pt x="1430" y="9392"/>
                      <a:pt x="1139" y="8713"/>
                    </a:cubicBezTo>
                    <a:cubicBezTo>
                      <a:pt x="1008" y="8405"/>
                      <a:pt x="959" y="8061"/>
                      <a:pt x="881" y="7731"/>
                    </a:cubicBezTo>
                    <a:cubicBezTo>
                      <a:pt x="762" y="7229"/>
                      <a:pt x="656" y="6725"/>
                      <a:pt x="531" y="6223"/>
                    </a:cubicBezTo>
                    <a:cubicBezTo>
                      <a:pt x="497" y="6088"/>
                      <a:pt x="420" y="5962"/>
                      <a:pt x="359" y="5833"/>
                    </a:cubicBezTo>
                    <a:cubicBezTo>
                      <a:pt x="312" y="5739"/>
                      <a:pt x="315" y="5649"/>
                      <a:pt x="326" y="5542"/>
                    </a:cubicBezTo>
                    <a:cubicBezTo>
                      <a:pt x="347" y="5329"/>
                      <a:pt x="345" y="5107"/>
                      <a:pt x="311" y="4897"/>
                    </a:cubicBezTo>
                    <a:cubicBezTo>
                      <a:pt x="252" y="4549"/>
                      <a:pt x="176" y="4205"/>
                      <a:pt x="173" y="3850"/>
                    </a:cubicBezTo>
                    <a:cubicBezTo>
                      <a:pt x="173" y="3647"/>
                      <a:pt x="245" y="3496"/>
                      <a:pt x="413" y="3383"/>
                    </a:cubicBezTo>
                    <a:cubicBezTo>
                      <a:pt x="480" y="3340"/>
                      <a:pt x="536" y="3278"/>
                      <a:pt x="594" y="3223"/>
                    </a:cubicBezTo>
                    <a:cubicBezTo>
                      <a:pt x="831" y="2998"/>
                      <a:pt x="1064" y="2769"/>
                      <a:pt x="1305" y="2550"/>
                    </a:cubicBezTo>
                    <a:cubicBezTo>
                      <a:pt x="1426" y="2441"/>
                      <a:pt x="1567" y="2401"/>
                      <a:pt x="1712" y="2401"/>
                    </a:cubicBezTo>
                    <a:close/>
                    <a:moveTo>
                      <a:pt x="6976" y="0"/>
                    </a:moveTo>
                    <a:cubicBezTo>
                      <a:pt x="6678" y="0"/>
                      <a:pt x="6388" y="80"/>
                      <a:pt x="6113" y="238"/>
                    </a:cubicBezTo>
                    <a:cubicBezTo>
                      <a:pt x="5957" y="330"/>
                      <a:pt x="5820" y="456"/>
                      <a:pt x="5672" y="568"/>
                    </a:cubicBezTo>
                    <a:cubicBezTo>
                      <a:pt x="5601" y="522"/>
                      <a:pt x="5534" y="475"/>
                      <a:pt x="5466" y="430"/>
                    </a:cubicBezTo>
                    <a:cubicBezTo>
                      <a:pt x="5304" y="318"/>
                      <a:pt x="5133" y="261"/>
                      <a:pt x="4950" y="261"/>
                    </a:cubicBezTo>
                    <a:cubicBezTo>
                      <a:pt x="4872" y="261"/>
                      <a:pt x="4792" y="271"/>
                      <a:pt x="4710" y="292"/>
                    </a:cubicBezTo>
                    <a:cubicBezTo>
                      <a:pt x="4260" y="408"/>
                      <a:pt x="3859" y="612"/>
                      <a:pt x="3522" y="934"/>
                    </a:cubicBezTo>
                    <a:cubicBezTo>
                      <a:pt x="3438" y="1014"/>
                      <a:pt x="3350" y="1090"/>
                      <a:pt x="3263" y="1167"/>
                    </a:cubicBezTo>
                    <a:cubicBezTo>
                      <a:pt x="2908" y="1488"/>
                      <a:pt x="2566" y="1818"/>
                      <a:pt x="2441" y="2306"/>
                    </a:cubicBezTo>
                    <a:cubicBezTo>
                      <a:pt x="2423" y="2380"/>
                      <a:pt x="2384" y="2413"/>
                      <a:pt x="2328" y="2413"/>
                    </a:cubicBezTo>
                    <a:cubicBezTo>
                      <a:pt x="2306" y="2413"/>
                      <a:pt x="2282" y="2408"/>
                      <a:pt x="2255" y="2399"/>
                    </a:cubicBezTo>
                    <a:cubicBezTo>
                      <a:pt x="2186" y="2373"/>
                      <a:pt x="2113" y="2355"/>
                      <a:pt x="2042" y="2330"/>
                    </a:cubicBezTo>
                    <a:cubicBezTo>
                      <a:pt x="1930" y="2292"/>
                      <a:pt x="1822" y="2272"/>
                      <a:pt x="1718" y="2272"/>
                    </a:cubicBezTo>
                    <a:cubicBezTo>
                      <a:pt x="1501" y="2272"/>
                      <a:pt x="1302" y="2357"/>
                      <a:pt x="1118" y="2526"/>
                    </a:cubicBezTo>
                    <a:cubicBezTo>
                      <a:pt x="824" y="2799"/>
                      <a:pt x="524" y="3065"/>
                      <a:pt x="225" y="3335"/>
                    </a:cubicBezTo>
                    <a:cubicBezTo>
                      <a:pt x="89" y="3460"/>
                      <a:pt x="18" y="3613"/>
                      <a:pt x="12" y="3802"/>
                    </a:cubicBezTo>
                    <a:cubicBezTo>
                      <a:pt x="0" y="4147"/>
                      <a:pt x="63" y="4480"/>
                      <a:pt x="161" y="4806"/>
                    </a:cubicBezTo>
                    <a:cubicBezTo>
                      <a:pt x="228" y="5026"/>
                      <a:pt x="240" y="5256"/>
                      <a:pt x="207" y="5467"/>
                    </a:cubicBezTo>
                    <a:cubicBezTo>
                      <a:pt x="171" y="5703"/>
                      <a:pt x="237" y="5890"/>
                      <a:pt x="327" y="6090"/>
                    </a:cubicBezTo>
                    <a:cubicBezTo>
                      <a:pt x="380" y="6207"/>
                      <a:pt x="434" y="6327"/>
                      <a:pt x="462" y="6450"/>
                    </a:cubicBezTo>
                    <a:cubicBezTo>
                      <a:pt x="579" y="6947"/>
                      <a:pt x="681" y="7446"/>
                      <a:pt x="800" y="7941"/>
                    </a:cubicBezTo>
                    <a:cubicBezTo>
                      <a:pt x="881" y="8272"/>
                      <a:pt x="947" y="8611"/>
                      <a:pt x="1080" y="8918"/>
                    </a:cubicBezTo>
                    <a:cubicBezTo>
                      <a:pt x="1257" y="9322"/>
                      <a:pt x="1473" y="9710"/>
                      <a:pt x="1754" y="10057"/>
                    </a:cubicBezTo>
                    <a:cubicBezTo>
                      <a:pt x="1912" y="10252"/>
                      <a:pt x="2069" y="10449"/>
                      <a:pt x="2231" y="10641"/>
                    </a:cubicBezTo>
                    <a:cubicBezTo>
                      <a:pt x="2342" y="10774"/>
                      <a:pt x="2422" y="10918"/>
                      <a:pt x="2434" y="11097"/>
                    </a:cubicBezTo>
                    <a:cubicBezTo>
                      <a:pt x="2453" y="11409"/>
                      <a:pt x="2498" y="11721"/>
                      <a:pt x="2494" y="12032"/>
                    </a:cubicBezTo>
                    <a:cubicBezTo>
                      <a:pt x="2476" y="13564"/>
                      <a:pt x="2527" y="15092"/>
                      <a:pt x="2576" y="16623"/>
                    </a:cubicBezTo>
                    <a:cubicBezTo>
                      <a:pt x="2578" y="16707"/>
                      <a:pt x="2605" y="16758"/>
                      <a:pt x="2683" y="16798"/>
                    </a:cubicBezTo>
                    <a:cubicBezTo>
                      <a:pt x="2809" y="16864"/>
                      <a:pt x="2932" y="16937"/>
                      <a:pt x="3049" y="17019"/>
                    </a:cubicBezTo>
                    <a:cubicBezTo>
                      <a:pt x="3486" y="17327"/>
                      <a:pt x="3997" y="17453"/>
                      <a:pt x="4491" y="17619"/>
                    </a:cubicBezTo>
                    <a:cubicBezTo>
                      <a:pt x="4536" y="17634"/>
                      <a:pt x="4585" y="17634"/>
                      <a:pt x="4632" y="17640"/>
                    </a:cubicBezTo>
                    <a:cubicBezTo>
                      <a:pt x="4915" y="17670"/>
                      <a:pt x="5199" y="17712"/>
                      <a:pt x="5483" y="17727"/>
                    </a:cubicBezTo>
                    <a:cubicBezTo>
                      <a:pt x="5603" y="17733"/>
                      <a:pt x="5723" y="17736"/>
                      <a:pt x="5842" y="17736"/>
                    </a:cubicBezTo>
                    <a:cubicBezTo>
                      <a:pt x="6294" y="17736"/>
                      <a:pt x="6742" y="17692"/>
                      <a:pt x="7183" y="17576"/>
                    </a:cubicBezTo>
                    <a:cubicBezTo>
                      <a:pt x="7426" y="17511"/>
                      <a:pt x="7663" y="17426"/>
                      <a:pt x="7906" y="17358"/>
                    </a:cubicBezTo>
                    <a:cubicBezTo>
                      <a:pt x="8215" y="17271"/>
                      <a:pt x="8509" y="17153"/>
                      <a:pt x="8776" y="16971"/>
                    </a:cubicBezTo>
                    <a:cubicBezTo>
                      <a:pt x="8862" y="16912"/>
                      <a:pt x="8890" y="16851"/>
                      <a:pt x="8875" y="16750"/>
                    </a:cubicBezTo>
                    <a:cubicBezTo>
                      <a:pt x="8854" y="16609"/>
                      <a:pt x="8839" y="16467"/>
                      <a:pt x="8836" y="16324"/>
                    </a:cubicBezTo>
                    <a:cubicBezTo>
                      <a:pt x="8815" y="14840"/>
                      <a:pt x="8785" y="13359"/>
                      <a:pt x="8914" y="11879"/>
                    </a:cubicBezTo>
                    <a:cubicBezTo>
                      <a:pt x="8950" y="11472"/>
                      <a:pt x="8950" y="11062"/>
                      <a:pt x="8967" y="10638"/>
                    </a:cubicBezTo>
                    <a:cubicBezTo>
                      <a:pt x="9084" y="10566"/>
                      <a:pt x="9225" y="10525"/>
                      <a:pt x="9259" y="10368"/>
                    </a:cubicBezTo>
                    <a:cubicBezTo>
                      <a:pt x="9265" y="10335"/>
                      <a:pt x="9315" y="10311"/>
                      <a:pt x="9345" y="10285"/>
                    </a:cubicBezTo>
                    <a:cubicBezTo>
                      <a:pt x="9621" y="10045"/>
                      <a:pt x="9837" y="9761"/>
                      <a:pt x="9985" y="9425"/>
                    </a:cubicBezTo>
                    <a:cubicBezTo>
                      <a:pt x="10248" y="8834"/>
                      <a:pt x="10559" y="8267"/>
                      <a:pt x="10892" y="7715"/>
                    </a:cubicBezTo>
                    <a:cubicBezTo>
                      <a:pt x="11028" y="7487"/>
                      <a:pt x="11177" y="7266"/>
                      <a:pt x="11310" y="7038"/>
                    </a:cubicBezTo>
                    <a:cubicBezTo>
                      <a:pt x="11594" y="6555"/>
                      <a:pt x="11739" y="6034"/>
                      <a:pt x="11648" y="5475"/>
                    </a:cubicBezTo>
                    <a:cubicBezTo>
                      <a:pt x="11601" y="5188"/>
                      <a:pt x="11507" y="4909"/>
                      <a:pt x="11426" y="4628"/>
                    </a:cubicBezTo>
                    <a:lnTo>
                      <a:pt x="11424" y="4627"/>
                    </a:lnTo>
                    <a:cubicBezTo>
                      <a:pt x="11280" y="4127"/>
                      <a:pt x="10932" y="3866"/>
                      <a:pt x="10425" y="3797"/>
                    </a:cubicBezTo>
                    <a:cubicBezTo>
                      <a:pt x="10261" y="3776"/>
                      <a:pt x="10239" y="3743"/>
                      <a:pt x="10264" y="3584"/>
                    </a:cubicBezTo>
                    <a:cubicBezTo>
                      <a:pt x="10270" y="3551"/>
                      <a:pt x="10281" y="3518"/>
                      <a:pt x="10288" y="3485"/>
                    </a:cubicBezTo>
                    <a:cubicBezTo>
                      <a:pt x="10376" y="3085"/>
                      <a:pt x="10437" y="2682"/>
                      <a:pt x="10427" y="2271"/>
                    </a:cubicBezTo>
                    <a:cubicBezTo>
                      <a:pt x="10424" y="2130"/>
                      <a:pt x="10412" y="1983"/>
                      <a:pt x="10365" y="1851"/>
                    </a:cubicBezTo>
                    <a:cubicBezTo>
                      <a:pt x="10168" y="1299"/>
                      <a:pt x="9855" y="832"/>
                      <a:pt x="9336" y="525"/>
                    </a:cubicBezTo>
                    <a:cubicBezTo>
                      <a:pt x="9213" y="452"/>
                      <a:pt x="9086" y="409"/>
                      <a:pt x="8955" y="409"/>
                    </a:cubicBezTo>
                    <a:cubicBezTo>
                      <a:pt x="8894" y="409"/>
                      <a:pt x="8833" y="418"/>
                      <a:pt x="8770" y="438"/>
                    </a:cubicBezTo>
                    <a:cubicBezTo>
                      <a:pt x="8643" y="478"/>
                      <a:pt x="8519" y="540"/>
                      <a:pt x="8402" y="606"/>
                    </a:cubicBezTo>
                    <a:cubicBezTo>
                      <a:pt x="8318" y="653"/>
                      <a:pt x="8271" y="680"/>
                      <a:pt x="8230" y="680"/>
                    </a:cubicBezTo>
                    <a:cubicBezTo>
                      <a:pt x="8181" y="680"/>
                      <a:pt x="8142" y="641"/>
                      <a:pt x="8060" y="553"/>
                    </a:cubicBezTo>
                    <a:cubicBezTo>
                      <a:pt x="7981" y="469"/>
                      <a:pt x="7913" y="372"/>
                      <a:pt x="7823" y="301"/>
                    </a:cubicBezTo>
                    <a:cubicBezTo>
                      <a:pt x="7708" y="210"/>
                      <a:pt x="7586" y="102"/>
                      <a:pt x="7450" y="66"/>
                    </a:cubicBezTo>
                    <a:cubicBezTo>
                      <a:pt x="7290" y="22"/>
                      <a:pt x="7132" y="0"/>
                      <a:pt x="69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38"/>
              <p:cNvSpPr/>
              <p:nvPr/>
            </p:nvSpPr>
            <p:spPr>
              <a:xfrm>
                <a:off x="2072275" y="1920825"/>
                <a:ext cx="9325" cy="2250"/>
              </a:xfrm>
              <a:custGeom>
                <a:avLst/>
                <a:gdLst/>
                <a:ahLst/>
                <a:cxnLst/>
                <a:rect l="l" t="t" r="r" b="b"/>
                <a:pathLst>
                  <a:path w="373" h="90" extrusionOk="0">
                    <a:moveTo>
                      <a:pt x="234" y="0"/>
                    </a:moveTo>
                    <a:cubicBezTo>
                      <a:pt x="179" y="0"/>
                      <a:pt x="118" y="26"/>
                      <a:pt x="1" y="85"/>
                    </a:cubicBezTo>
                    <a:cubicBezTo>
                      <a:pt x="37" y="88"/>
                      <a:pt x="71" y="89"/>
                      <a:pt x="103" y="89"/>
                    </a:cubicBezTo>
                    <a:cubicBezTo>
                      <a:pt x="216" y="89"/>
                      <a:pt x="305" y="73"/>
                      <a:pt x="373" y="42"/>
                    </a:cubicBezTo>
                    <a:cubicBezTo>
                      <a:pt x="315" y="15"/>
                      <a:pt x="276" y="0"/>
                      <a:pt x="2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38"/>
              <p:cNvSpPr/>
              <p:nvPr/>
            </p:nvSpPr>
            <p:spPr>
              <a:xfrm>
                <a:off x="2174500" y="1788475"/>
                <a:ext cx="3575" cy="4700"/>
              </a:xfrm>
              <a:custGeom>
                <a:avLst/>
                <a:gdLst/>
                <a:ahLst/>
                <a:cxnLst/>
                <a:rect l="l" t="t" r="r" b="b"/>
                <a:pathLst>
                  <a:path w="143" h="188" extrusionOk="0">
                    <a:moveTo>
                      <a:pt x="18" y="0"/>
                    </a:moveTo>
                    <a:cubicBezTo>
                      <a:pt x="12" y="8"/>
                      <a:pt x="6" y="12"/>
                      <a:pt x="0" y="20"/>
                    </a:cubicBezTo>
                    <a:cubicBezTo>
                      <a:pt x="45" y="75"/>
                      <a:pt x="90" y="131"/>
                      <a:pt x="134" y="188"/>
                    </a:cubicBezTo>
                    <a:cubicBezTo>
                      <a:pt x="143" y="84"/>
                      <a:pt x="98" y="29"/>
                      <a:pt x="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36" name="Google Shape;436;p38"/>
          <p:cNvSpPr/>
          <p:nvPr/>
        </p:nvSpPr>
        <p:spPr>
          <a:xfrm>
            <a:off x="8023006" y="3440082"/>
            <a:ext cx="405900" cy="405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M</a:t>
            </a:r>
            <a:endParaRPr sz="10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  <p:extLst>
      <p:ext uri="{BB962C8B-B14F-4D97-AF65-F5344CB8AC3E}">
        <p14:creationId xmlns:p14="http://schemas.microsoft.com/office/powerpoint/2010/main" val="1797737741"/>
      </p:ext>
    </p:extLst>
  </p:cSld>
  <p:clrMapOvr>
    <a:masterClrMapping/>
  </p:clrMapOvr>
</p:sld>
</file>

<file path=ppt/theme/theme1.xml><?xml version="1.0" encoding="utf-8"?>
<a:theme xmlns:a="http://schemas.openxmlformats.org/drawingml/2006/main" name="ASL Workshop to Celebrate International Day of Sign Languages by Slidesgo">
  <a:themeElements>
    <a:clrScheme name="Simple Light">
      <a:dk1>
        <a:srgbClr val="FFFFFF"/>
      </a:dk1>
      <a:lt1>
        <a:srgbClr val="D12E2E"/>
      </a:lt1>
      <a:dk2>
        <a:srgbClr val="FFC038"/>
      </a:dk2>
      <a:lt2>
        <a:srgbClr val="9FDBD1"/>
      </a:lt2>
      <a:accent1>
        <a:srgbClr val="121259"/>
      </a:accent1>
      <a:accent2>
        <a:srgbClr val="00000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212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350</Words>
  <Application>Microsoft Office PowerPoint</Application>
  <PresentationFormat>On-screen Show (16:9)</PresentationFormat>
  <Paragraphs>48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Albert Sans</vt:lpstr>
      <vt:lpstr>Albert Sans Medium</vt:lpstr>
      <vt:lpstr>Albert Sans SemiBold</vt:lpstr>
      <vt:lpstr>Bebas Neue</vt:lpstr>
      <vt:lpstr>ASL Workshop to Celebrate International Day of Sign Languages by Slidesgo</vt:lpstr>
      <vt:lpstr>01.</vt:lpstr>
      <vt:lpstr>THKINTER IN  PROJECT</vt:lpstr>
      <vt:lpstr>Convert text to voice:</vt:lpstr>
      <vt:lpstr>Convert text to voice:</vt:lpstr>
      <vt:lpstr>QUESTION AND ANSWER</vt:lpstr>
      <vt:lpstr>Software development(Agile)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ASL WORKSHOP TO CELEBRATE INTERNATIONAL DAY OF SIGN LANGUAGES</dc:title>
  <cp:lastModifiedBy>mobi lap</cp:lastModifiedBy>
  <cp:revision>15</cp:revision>
  <dcterms:modified xsi:type="dcterms:W3CDTF">2023-07-01T21:12:55Z</dcterms:modified>
</cp:coreProperties>
</file>