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E9B9-51BB-42E4-A1FE-BD2E321EFB46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9C88706-983B-48F9-A5EB-2DCE9CF0A48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E9B9-51BB-42E4-A1FE-BD2E321EFB46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8706-983B-48F9-A5EB-2DCE9CF0A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E9B9-51BB-42E4-A1FE-BD2E321EFB46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8706-983B-48F9-A5EB-2DCE9CF0A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E9B9-51BB-42E4-A1FE-BD2E321EFB46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8706-983B-48F9-A5EB-2DCE9CF0A48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E9B9-51BB-42E4-A1FE-BD2E321EFB46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9C88706-983B-48F9-A5EB-2DCE9CF0A48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E9B9-51BB-42E4-A1FE-BD2E321EFB46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8706-983B-48F9-A5EB-2DCE9CF0A48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E9B9-51BB-42E4-A1FE-BD2E321EFB46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8706-983B-48F9-A5EB-2DCE9CF0A48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E9B9-51BB-42E4-A1FE-BD2E321EFB46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8706-983B-48F9-A5EB-2DCE9CF0A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E9B9-51BB-42E4-A1FE-BD2E321EFB46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8706-983B-48F9-A5EB-2DCE9CF0A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E9B9-51BB-42E4-A1FE-BD2E321EFB46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8706-983B-48F9-A5EB-2DCE9CF0A48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E9B9-51BB-42E4-A1FE-BD2E321EFB46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9C88706-983B-48F9-A5EB-2DCE9CF0A48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D46E9B9-51BB-42E4-A1FE-BD2E321EFB46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9C88706-983B-48F9-A5EB-2DCE9CF0A4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</a:p>
          <a:p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dec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C The Programming Language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dirty="0" smtClean="0"/>
              <a:t>here </a:t>
            </a:r>
            <a:r>
              <a:rPr lang="en-US" dirty="0" smtClean="0"/>
              <a:t>are so many ways </a:t>
            </a:r>
            <a:r>
              <a:rPr lang="en-US" dirty="0" smtClean="0"/>
              <a:t>to </a:t>
            </a:r>
            <a:r>
              <a:rPr lang="en-US" dirty="0" smtClean="0"/>
              <a:t>refer to the elements of a character array, rarely is any one of them used.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is because </a:t>
            </a:r>
            <a:r>
              <a:rPr lang="en-US" b="1" dirty="0" err="1" smtClean="0"/>
              <a:t>printf</a:t>
            </a:r>
            <a:r>
              <a:rPr lang="en-US" b="1" dirty="0" smtClean="0"/>
              <a:t>( ) function has got a sweet and simple way of doing it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Inputting and Outputting strings: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00200"/>
            <a:ext cx="33242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657600"/>
            <a:ext cx="345757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While entering the string using </a:t>
            </a:r>
            <a:r>
              <a:rPr lang="en-US" dirty="0" err="1" smtClean="0"/>
              <a:t>scanf</a:t>
            </a:r>
            <a:r>
              <a:rPr lang="en-US" dirty="0" smtClean="0"/>
              <a:t>( ) we must be cautious about two things: </a:t>
            </a:r>
          </a:p>
          <a:p>
            <a:endParaRPr lang="en-US" dirty="0" smtClean="0"/>
          </a:p>
          <a:p>
            <a:r>
              <a:rPr lang="en-US" dirty="0" smtClean="0"/>
              <a:t>The length of the string should not exceed the dimension of the character array. </a:t>
            </a:r>
          </a:p>
          <a:p>
            <a:endParaRPr lang="en-US" dirty="0" smtClean="0"/>
          </a:p>
          <a:p>
            <a:r>
              <a:rPr lang="en-US" dirty="0" err="1" smtClean="0"/>
              <a:t>scanf</a:t>
            </a:r>
            <a:r>
              <a:rPr lang="en-US" dirty="0" smtClean="0"/>
              <a:t>( ) is not capable of receiving multi-word strings.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way to get around this limitation is by using the function gets( ).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Gets and puts: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590800"/>
            <a:ext cx="355282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5638800"/>
            <a:ext cx="30003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Pointers and Strings 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71600"/>
            <a:ext cx="2228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667000"/>
            <a:ext cx="29337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4495800"/>
            <a:ext cx="26860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362200"/>
            <a:ext cx="340042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Library Functions:</a:t>
            </a:r>
            <a:endParaRPr lang="en-US" dirty="0"/>
          </a:p>
        </p:txBody>
      </p:sp>
      <p:pic>
        <p:nvPicPr>
          <p:cNvPr id="1229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219200"/>
            <a:ext cx="56578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4525" y="2943225"/>
            <a:ext cx="56292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strlen</a:t>
            </a:r>
            <a:r>
              <a:rPr lang="en-US" b="1" dirty="0" smtClean="0"/>
              <a:t>( 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function counts the number of characters present in a string. 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362200"/>
            <a:ext cx="28765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352800"/>
            <a:ext cx="54768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40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24000"/>
            <a:ext cx="34480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Xstrlen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56483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Character arrays are many a time  called as strings. </a:t>
            </a:r>
          </a:p>
          <a:p>
            <a:r>
              <a:rPr lang="en-US" dirty="0" smtClean="0"/>
              <a:t>A string constant is a one-dimensional array of characters terminated by a null ( ‘\0’ </a:t>
            </a:r>
            <a:r>
              <a:rPr lang="en-US" dirty="0" smtClean="0"/>
              <a:t>). </a:t>
            </a:r>
            <a:endParaRPr lang="en-US" dirty="0" smtClean="0"/>
          </a:p>
          <a:p>
            <a:r>
              <a:rPr lang="en-US" dirty="0" smtClean="0"/>
              <a:t>char name[ ] = { 'H', 'A', 'E', 'S', 'L', 'E', 'R', '\0' } ; </a:t>
            </a:r>
            <a:endParaRPr lang="en-US" dirty="0" smtClean="0"/>
          </a:p>
          <a:p>
            <a:r>
              <a:rPr lang="en-US" dirty="0" smtClean="0"/>
              <a:t>Each character in the array occupies one byte of memory and the last character is always ‘\0’. </a:t>
            </a:r>
            <a:endParaRPr lang="en-US" dirty="0" smtClean="0"/>
          </a:p>
          <a:p>
            <a:r>
              <a:rPr lang="en-US" dirty="0" smtClean="0"/>
              <a:t>the elements of the character array are stored in contiguous memory locations.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76400"/>
            <a:ext cx="287655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24050" y="3290887"/>
            <a:ext cx="57531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Shortcut way of initializing string: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char name[ ] = "HAESLER" ; </a:t>
            </a:r>
            <a:endParaRPr lang="en-US" dirty="0" smtClean="0"/>
          </a:p>
          <a:p>
            <a:r>
              <a:rPr lang="en-US" dirty="0" smtClean="0"/>
              <a:t>Note that, in this declaration ‘\0’ is not necessary. C inserts the null character automatically.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 String: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76350"/>
            <a:ext cx="408622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419600"/>
            <a:ext cx="400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28700" y="1676400"/>
            <a:ext cx="33147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way out: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76400"/>
            <a:ext cx="35909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another way out: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95400"/>
            <a:ext cx="33242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428875"/>
            <a:ext cx="50768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00200"/>
            <a:ext cx="18669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55</TotalTime>
  <Words>277</Words>
  <Application>Microsoft Office PowerPoint</Application>
  <PresentationFormat>On-screen Show (4:3)</PresentationFormat>
  <Paragraphs>33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Equity</vt:lpstr>
      <vt:lpstr>C The Programming Language</vt:lpstr>
      <vt:lpstr>Strings:</vt:lpstr>
      <vt:lpstr>Slide 3</vt:lpstr>
      <vt:lpstr>Shortcut way of initializing string:</vt:lpstr>
      <vt:lpstr>Accessing a String:</vt:lpstr>
      <vt:lpstr>Slide 6</vt:lpstr>
      <vt:lpstr>Other way out:</vt:lpstr>
      <vt:lpstr>Still another way out:</vt:lpstr>
      <vt:lpstr>Slide 9</vt:lpstr>
      <vt:lpstr>Slide 10</vt:lpstr>
      <vt:lpstr>Inputting and Outputting strings:</vt:lpstr>
      <vt:lpstr>Cont’d:</vt:lpstr>
      <vt:lpstr>Gets and puts:</vt:lpstr>
      <vt:lpstr>Pointers and Strings </vt:lpstr>
      <vt:lpstr>Slide 15</vt:lpstr>
      <vt:lpstr>Standard Library Functions:</vt:lpstr>
      <vt:lpstr>strlen( ) </vt:lpstr>
      <vt:lpstr>Slide 18</vt:lpstr>
      <vt:lpstr>Xstrlen:</vt:lpstr>
      <vt:lpstr>Cont’d:</vt:lpstr>
    </vt:vector>
  </TitlesOfParts>
  <Company>ciit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The Programming Language</dc:title>
  <dc:creator>madam Rabia Farooq</dc:creator>
  <cp:lastModifiedBy>madam Rabia Farooq</cp:lastModifiedBy>
  <cp:revision>37</cp:revision>
  <dcterms:created xsi:type="dcterms:W3CDTF">2011-12-07T04:00:42Z</dcterms:created>
  <dcterms:modified xsi:type="dcterms:W3CDTF">2011-12-07T04:56:29Z</dcterms:modified>
</cp:coreProperties>
</file>