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3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C2AD-0CC0-40A8-AF0F-0DF1EA0C36BA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50ED536-2974-4492-8119-45FE0BD1D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C2AD-0CC0-40A8-AF0F-0DF1EA0C36BA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536-2974-4492-8119-45FE0BD1D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C2AD-0CC0-40A8-AF0F-0DF1EA0C36BA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536-2974-4492-8119-45FE0BD1D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C2AD-0CC0-40A8-AF0F-0DF1EA0C36BA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536-2974-4492-8119-45FE0BD1D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C2AD-0CC0-40A8-AF0F-0DF1EA0C36BA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0ED536-2974-4492-8119-45FE0BD1D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C2AD-0CC0-40A8-AF0F-0DF1EA0C36BA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536-2974-4492-8119-45FE0BD1D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C2AD-0CC0-40A8-AF0F-0DF1EA0C36BA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536-2974-4492-8119-45FE0BD1D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C2AD-0CC0-40A8-AF0F-0DF1EA0C36BA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536-2974-4492-8119-45FE0BD1D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C2AD-0CC0-40A8-AF0F-0DF1EA0C36BA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536-2974-4492-8119-45FE0BD1D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C2AD-0CC0-40A8-AF0F-0DF1EA0C36BA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536-2974-4492-8119-45FE0BD1D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C2AD-0CC0-40A8-AF0F-0DF1EA0C36BA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0ED536-2974-4492-8119-45FE0BD1D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81C2AD-0CC0-40A8-AF0F-0DF1EA0C36BA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50ED536-2974-4492-8119-45FE0BD1D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Pointers and Arrays. </a:t>
            </a:r>
          </a:p>
          <a:p>
            <a:r>
              <a:rPr lang="en-US" dirty="0" smtClean="0"/>
              <a:t>30</a:t>
            </a:r>
            <a:r>
              <a:rPr lang="en-US" baseline="30000" dirty="0" smtClean="0"/>
              <a:t>th</a:t>
            </a:r>
            <a:r>
              <a:rPr lang="en-US" dirty="0" smtClean="0"/>
              <a:t> Nov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 the Programming language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38290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Passing 2-D Array to a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three ways in which we can pass a 2-D array to a function. 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590800"/>
            <a:ext cx="35052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2-Dimensional Array:</a:t>
            </a:r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9762" y="3033712"/>
            <a:ext cx="57816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40767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75" y="3390900"/>
            <a:ext cx="22955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71662" y="3219450"/>
            <a:ext cx="58578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1" y="1468638"/>
            <a:ext cx="3910012" cy="415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34480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Passing Array Elements to a Function 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3830" y="1752600"/>
            <a:ext cx="462752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OUPUT: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26670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reference: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38412" y="1895475"/>
            <a:ext cx="45243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Cont’d: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95400"/>
            <a:ext cx="45624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276600"/>
            <a:ext cx="26098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Passing an Entire Array to a Function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50863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810000"/>
            <a:ext cx="51720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Cont’d: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505200"/>
            <a:ext cx="22098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14400" y="1600201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address of the </a:t>
            </a:r>
            <a:r>
              <a:rPr lang="en-US" dirty="0" err="1"/>
              <a:t>zeroth</a:t>
            </a:r>
            <a:r>
              <a:rPr lang="en-US" dirty="0"/>
              <a:t> element is being passed to the </a:t>
            </a:r>
            <a:r>
              <a:rPr lang="en-US" b="1" dirty="0"/>
              <a:t>display( ) </a:t>
            </a:r>
            <a:r>
              <a:rPr lang="en-US" b="1" dirty="0" smtClean="0"/>
              <a:t>function.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133600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Just </a:t>
            </a:r>
            <a:r>
              <a:rPr lang="en-US" dirty="0"/>
              <a:t>passing the address of the </a:t>
            </a:r>
            <a:r>
              <a:rPr lang="en-US" dirty="0" err="1"/>
              <a:t>zeroth</a:t>
            </a:r>
            <a:r>
              <a:rPr lang="en-US" dirty="0"/>
              <a:t> element of the array to a function is as good as passing the entire array to the function. 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ddress </a:t>
            </a:r>
            <a:r>
              <a:rPr lang="en-US" dirty="0"/>
              <a:t>of the </a:t>
            </a:r>
            <a:r>
              <a:rPr lang="en-US" dirty="0" err="1"/>
              <a:t>zeroth</a:t>
            </a:r>
            <a:r>
              <a:rPr lang="en-US" dirty="0"/>
              <a:t> element (many a times called the base address) can also be passed by just passing the name of the array.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 Thing: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057400"/>
            <a:ext cx="57435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581400"/>
            <a:ext cx="36480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4724400"/>
            <a:ext cx="16668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Cont’d: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72541" y="1981200"/>
            <a:ext cx="553315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95</TotalTime>
  <Words>136</Words>
  <Application>Microsoft Office PowerPoint</Application>
  <PresentationFormat>On-screen Show (4:3)</PresentationFormat>
  <Paragraphs>18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C the Programming language</vt:lpstr>
      <vt:lpstr>Passing Array Elements to a Function :</vt:lpstr>
      <vt:lpstr>OUPUT:</vt:lpstr>
      <vt:lpstr>Call by reference:</vt:lpstr>
      <vt:lpstr>Cont’d:</vt:lpstr>
      <vt:lpstr>Passing an Entire Array to a Function </vt:lpstr>
      <vt:lpstr>Cont’d:</vt:lpstr>
      <vt:lpstr>The Real Thing:</vt:lpstr>
      <vt:lpstr>Cont’d:</vt:lpstr>
      <vt:lpstr>OUTPUT:</vt:lpstr>
      <vt:lpstr>Passing 2-D Array to a Function </vt:lpstr>
      <vt:lpstr>2-Dimensional Array:</vt:lpstr>
      <vt:lpstr>Slide 13</vt:lpstr>
      <vt:lpstr>Slide 14</vt:lpstr>
      <vt:lpstr>Slide 15</vt:lpstr>
      <vt:lpstr>Slide 16</vt:lpstr>
    </vt:vector>
  </TitlesOfParts>
  <Company>ciit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the Programming language</dc:title>
  <dc:creator>madam Rabia Farooq</dc:creator>
  <cp:lastModifiedBy>madam Rabia Farooq</cp:lastModifiedBy>
  <cp:revision>31</cp:revision>
  <dcterms:created xsi:type="dcterms:W3CDTF">2011-11-30T04:31:59Z</dcterms:created>
  <dcterms:modified xsi:type="dcterms:W3CDTF">2011-12-02T05:18:43Z</dcterms:modified>
</cp:coreProperties>
</file>