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0121-CDA0-4F42-8CB5-4A6D7B28E988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202DD73-7067-4622-BBE6-9B31B343BC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0121-CDA0-4F42-8CB5-4A6D7B28E988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DD73-7067-4622-BBE6-9B31B343BC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0121-CDA0-4F42-8CB5-4A6D7B28E988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DD73-7067-4622-BBE6-9B31B343BC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0121-CDA0-4F42-8CB5-4A6D7B28E988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DD73-7067-4622-BBE6-9B31B343BC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0121-CDA0-4F42-8CB5-4A6D7B28E988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202DD73-7067-4622-BBE6-9B31B343BC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0121-CDA0-4F42-8CB5-4A6D7B28E988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DD73-7067-4622-BBE6-9B31B343BC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0121-CDA0-4F42-8CB5-4A6D7B28E988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DD73-7067-4622-BBE6-9B31B343BC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0121-CDA0-4F42-8CB5-4A6D7B28E988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DD73-7067-4622-BBE6-9B31B343BC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0121-CDA0-4F42-8CB5-4A6D7B28E988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DD73-7067-4622-BBE6-9B31B343BC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0121-CDA0-4F42-8CB5-4A6D7B28E988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DD73-7067-4622-BBE6-9B31B343BC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30121-CDA0-4F42-8CB5-4A6D7B28E988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202DD73-7067-4622-BBE6-9B31B343BC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7130121-CDA0-4F42-8CB5-4A6D7B28E988}" type="datetimeFigureOut">
              <a:rPr lang="en-US" smtClean="0"/>
              <a:pPr/>
              <a:t>10/19/2011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202DD73-7067-4622-BBE6-9B31B343BC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 12</a:t>
            </a:r>
            <a:r>
              <a:rPr lang="en-US" baseline="30000" dirty="0" smtClean="0"/>
              <a:t>th</a:t>
            </a:r>
            <a:r>
              <a:rPr lang="en-US" dirty="0" smtClean="0"/>
              <a:t> 19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oct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C The Programming Language</a:t>
            </a:r>
            <a:br>
              <a:rPr smtClean="0"/>
            </a:br>
            <a:r>
              <a:rPr smtClean="0"/>
              <a:t>Arrays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Accessing Elements of an Array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us see how individual elements in the array can be referred. </a:t>
            </a:r>
          </a:p>
          <a:p>
            <a:pPr lvl="4"/>
            <a:r>
              <a:rPr lang="en-US" dirty="0" smtClean="0"/>
              <a:t>Subscript, the number in the brackets following the array name. </a:t>
            </a:r>
          </a:p>
          <a:p>
            <a:pPr lvl="4">
              <a:buNone/>
            </a:pPr>
            <a:endParaRPr lang="en-US" dirty="0" smtClean="0"/>
          </a:p>
          <a:p>
            <a:pPr lvl="4"/>
            <a:r>
              <a:rPr lang="en-US" dirty="0" smtClean="0"/>
              <a:t>This number specifies the element’s position in the array. All the array elements are numbered, starting with 0. </a:t>
            </a:r>
          </a:p>
          <a:p>
            <a:pPr lvl="4"/>
            <a:endParaRPr lang="en-US" dirty="0" smtClean="0"/>
          </a:p>
          <a:p>
            <a:pPr lvl="4"/>
            <a:r>
              <a:rPr lang="en-US" dirty="0" smtClean="0"/>
              <a:t>Thus, marks[2] is not the second element of the array, but the third.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Entering data into Array: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00425" y="3043237"/>
            <a:ext cx="28003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Array: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0647" y="2362200"/>
            <a:ext cx="4662078" cy="220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Revision: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9252" y="2057400"/>
            <a:ext cx="775368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</a:t>
            </a:r>
            <a:r>
              <a:rPr lang="en-US" dirty="0" err="1" smtClean="0"/>
              <a:t>Initialisation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97659" y="2895600"/>
            <a:ext cx="4965091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Elements in Memory: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 [8]</a:t>
            </a:r>
          </a:p>
          <a:p>
            <a:r>
              <a:rPr lang="en-US" dirty="0" smtClean="0"/>
              <a:t>16 </a:t>
            </a:r>
            <a:r>
              <a:rPr lang="en-US" dirty="0" smtClean="0"/>
              <a:t>bytes get immediately reserved in memory, 2 bytes each for the 8 integers (under Windows/Linux the array would occupy 32 bytes as each integer would occupy 4 bytes).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 smtClean="0"/>
              <a:t>since the array is not being initialized, all eight values present in it would be garbage values.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so happens because the storage class of this array is assumed to be auto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If the storage class is declared to be static then all the array elements would have a default initial value as zero.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Whatever </a:t>
            </a:r>
            <a:r>
              <a:rPr lang="en-US" dirty="0" smtClean="0"/>
              <a:t>be the initial values, all the array elements would always be present in contiguous memory locations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Cont’d: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14487" y="2857500"/>
            <a:ext cx="63722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Bounds Checking (suicide)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981200"/>
            <a:ext cx="306705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4267200"/>
            <a:ext cx="64008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Arrays: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64807" y="1981200"/>
            <a:ext cx="3535956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arrange the percentage marks obtained by 100 students in ascending order. </a:t>
            </a:r>
          </a:p>
          <a:p>
            <a:endParaRPr lang="en-US" dirty="0" smtClean="0"/>
          </a:p>
          <a:p>
            <a:endParaRPr lang="en-US" dirty="0" smtClean="0"/>
          </a:p>
          <a:p>
            <a:pPr lvl="5"/>
            <a:r>
              <a:rPr lang="en-US" dirty="0" smtClean="0"/>
              <a:t>Construct 100 variables to store percentage marks obtained by 100 different students, i.e. each variable containing one student’s marks. </a:t>
            </a:r>
          </a:p>
          <a:p>
            <a:endParaRPr lang="en-US" dirty="0" smtClean="0"/>
          </a:p>
          <a:p>
            <a:pPr lvl="5"/>
            <a:r>
              <a:rPr lang="en-US" dirty="0" smtClean="0"/>
              <a:t>Construct one variable (called array or subscripted variable) capable of storing or holding all the hundred values.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array is a collective name given to a group of ‘similar quantities’. </a:t>
            </a:r>
          </a:p>
          <a:p>
            <a:r>
              <a:rPr lang="en-US" dirty="0" smtClean="0"/>
              <a:t>quantities must be ‘similar’. </a:t>
            </a:r>
          </a:p>
          <a:p>
            <a:r>
              <a:rPr lang="en-US" dirty="0" smtClean="0"/>
              <a:t>Each member in the group is referred to by its position in the group. E.g. </a:t>
            </a:r>
            <a:r>
              <a:rPr lang="it-IT" dirty="0" smtClean="0"/>
              <a:t>per = { 48, 88, 34, 23, 96 } </a:t>
            </a:r>
          </a:p>
          <a:p>
            <a:pPr lvl="3"/>
            <a:r>
              <a:rPr lang="it-IT" dirty="0" smtClean="0"/>
              <a:t>Second member of group: </a:t>
            </a:r>
            <a:r>
              <a:rPr lang="en-US" dirty="0" smtClean="0"/>
              <a:t>per</a:t>
            </a:r>
            <a:r>
              <a:rPr lang="en-US" b="1" baseline="-25000" dirty="0" smtClean="0"/>
              <a:t>2</a:t>
            </a:r>
            <a:r>
              <a:rPr lang="en-US" b="1" baseline="30000" dirty="0" smtClean="0"/>
              <a:t> </a:t>
            </a:r>
          </a:p>
          <a:p>
            <a:pPr lvl="3"/>
            <a:r>
              <a:rPr lang="it-IT" dirty="0" smtClean="0"/>
              <a:t>Fourth member of group: </a:t>
            </a:r>
            <a:r>
              <a:rPr lang="en-US" dirty="0" smtClean="0"/>
              <a:t>per</a:t>
            </a:r>
            <a:r>
              <a:rPr lang="en-US" b="1" baseline="-25000" dirty="0" smtClean="0"/>
              <a:t>4</a:t>
            </a:r>
            <a:r>
              <a:rPr lang="en-US" b="1" baseline="30000" dirty="0" smtClean="0"/>
              <a:t> </a:t>
            </a:r>
          </a:p>
          <a:p>
            <a:r>
              <a:rPr lang="en-US" dirty="0" smtClean="0"/>
              <a:t>In C the counting of elements begins with 0 and not with 1.</a:t>
            </a:r>
          </a:p>
          <a:p>
            <a:pPr lvl="3"/>
            <a:r>
              <a:rPr lang="en-US" dirty="0" smtClean="0"/>
              <a:t>per[3] refers to 23 and per[4] refers to 96.  </a:t>
            </a:r>
            <a:endParaRPr lang="en-US" baseline="30000" dirty="0" smtClean="0"/>
          </a:p>
          <a:p>
            <a:endParaRPr lang="en-US" b="1" baseline="300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General notation would be </a:t>
            </a:r>
            <a:r>
              <a:rPr lang="en-US" b="1" dirty="0" smtClean="0"/>
              <a:t>per[</a:t>
            </a:r>
            <a:r>
              <a:rPr lang="en-US" b="1" dirty="0" err="1" smtClean="0"/>
              <a:t>i</a:t>
            </a:r>
            <a:r>
              <a:rPr lang="en-US" b="1" dirty="0" smtClean="0"/>
              <a:t>]</a:t>
            </a:r>
          </a:p>
          <a:p>
            <a:endParaRPr lang="en-US" b="1" dirty="0" smtClean="0"/>
          </a:p>
          <a:p>
            <a:r>
              <a:rPr lang="en-US" dirty="0" err="1" smtClean="0"/>
              <a:t>i</a:t>
            </a:r>
            <a:r>
              <a:rPr lang="en-US" dirty="0" smtClean="0"/>
              <a:t> can take a value 0, 1, 2, 3, or 4, depending on the position of the element being referred. </a:t>
            </a:r>
          </a:p>
          <a:p>
            <a:endParaRPr lang="en-US" dirty="0" smtClean="0"/>
          </a:p>
          <a:p>
            <a:r>
              <a:rPr lang="en-US" dirty="0" smtClean="0"/>
              <a:t>per is the subscripted variable (array), whereas </a:t>
            </a:r>
            <a:r>
              <a:rPr lang="en-US" dirty="0" err="1" smtClean="0"/>
              <a:t>i</a:t>
            </a:r>
            <a:r>
              <a:rPr lang="en-US" dirty="0" smtClean="0"/>
              <a:t> is its subscript 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r>
              <a:rPr lang="en-US" dirty="0" smtClean="0"/>
              <a:t>Similar elements could be all </a:t>
            </a:r>
            <a:r>
              <a:rPr lang="en-US" dirty="0" err="1" smtClean="0"/>
              <a:t>ints</a:t>
            </a:r>
            <a:r>
              <a:rPr lang="en-US" dirty="0" smtClean="0"/>
              <a:t>, or all floats, or all chars, etc.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Program: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Lets try to write a program to find average marks obtained by a class of 30 students in a test.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0409" y="838200"/>
            <a:ext cx="6030867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STUFF: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Array Declaration </a:t>
            </a:r>
          </a:p>
          <a:p>
            <a:r>
              <a:rPr lang="en-US" b="1" dirty="0" smtClean="0"/>
              <a:t>Accessing Elements of an Array </a:t>
            </a:r>
          </a:p>
          <a:p>
            <a:r>
              <a:rPr lang="en-US" b="1" dirty="0" smtClean="0"/>
              <a:t>Entering Data into an Array </a:t>
            </a:r>
          </a:p>
          <a:p>
            <a:r>
              <a:rPr lang="en-US" b="1" dirty="0" smtClean="0"/>
              <a:t>Reading Data from an Array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Array Declaration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like other variables an array needs to be declared so that the compiler will know what kind of an array and how large an array we want. </a:t>
            </a:r>
          </a:p>
          <a:p>
            <a:pPr lvl="4"/>
            <a:r>
              <a:rPr lang="en-US" dirty="0" err="1" smtClean="0"/>
              <a:t>int</a:t>
            </a:r>
            <a:r>
              <a:rPr lang="en-US" dirty="0" smtClean="0"/>
              <a:t> marks[30] ; 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specifies the type of the variable, </a:t>
            </a:r>
          </a:p>
          <a:p>
            <a:r>
              <a:rPr lang="en-US" dirty="0" smtClean="0"/>
              <a:t>marks specifies the name of the variable. </a:t>
            </a:r>
          </a:p>
          <a:p>
            <a:r>
              <a:rPr lang="en-US" dirty="0" smtClean="0"/>
              <a:t>The [30]:</a:t>
            </a:r>
          </a:p>
          <a:p>
            <a:pPr lvl="4"/>
            <a:r>
              <a:rPr lang="en-US" dirty="0" smtClean="0"/>
              <a:t>30 tells how many elements of the type </a:t>
            </a:r>
            <a:r>
              <a:rPr lang="en-US" dirty="0" err="1" smtClean="0"/>
              <a:t>int</a:t>
            </a:r>
            <a:r>
              <a:rPr lang="en-US" dirty="0" smtClean="0"/>
              <a:t> will be in our array. ‘dimension’ of the array. </a:t>
            </a:r>
          </a:p>
          <a:p>
            <a:pPr lvl="4"/>
            <a:r>
              <a:rPr lang="en-US" dirty="0" smtClean="0"/>
              <a:t>The bracket ( [ ] ) tells the compiler that we are dealing with an array.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43</TotalTime>
  <Words>573</Words>
  <Application>Microsoft Office PowerPoint</Application>
  <PresentationFormat>On-screen Show (4:3)</PresentationFormat>
  <Paragraphs>65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Equity</vt:lpstr>
      <vt:lpstr>C The Programming Language Arrays</vt:lpstr>
      <vt:lpstr>What are Arrays:</vt:lpstr>
      <vt:lpstr>Cont’d:</vt:lpstr>
      <vt:lpstr>Arrays:</vt:lpstr>
      <vt:lpstr>Cont’d:</vt:lpstr>
      <vt:lpstr>Array Program:</vt:lpstr>
      <vt:lpstr>Slide 7</vt:lpstr>
      <vt:lpstr>New STUFF:</vt:lpstr>
      <vt:lpstr>  Array Declaration </vt:lpstr>
      <vt:lpstr>Accessing Elements of an Array </vt:lpstr>
      <vt:lpstr>Entering data into Array:</vt:lpstr>
      <vt:lpstr>Reading Data From Array:</vt:lpstr>
      <vt:lpstr>Good Revision:</vt:lpstr>
      <vt:lpstr>Array Initialisation:</vt:lpstr>
      <vt:lpstr>Array Elements in Memory:</vt:lpstr>
      <vt:lpstr>Cont’d:</vt:lpstr>
      <vt:lpstr>Cont’d:</vt:lpstr>
      <vt:lpstr>Bounds Checking (suicide)</vt:lpstr>
    </vt:vector>
  </TitlesOfParts>
  <Company>ciit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The Programming Language Arrays</dc:title>
  <dc:creator>madam Rabia Farooq</dc:creator>
  <cp:lastModifiedBy>madam Rabia Farooq</cp:lastModifiedBy>
  <cp:revision>71</cp:revision>
  <dcterms:created xsi:type="dcterms:W3CDTF">2011-10-19T04:18:21Z</dcterms:created>
  <dcterms:modified xsi:type="dcterms:W3CDTF">2011-10-19T06:35:03Z</dcterms:modified>
</cp:coreProperties>
</file>