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4C0F-A1EA-4A91-B952-5F34D56BA97F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4E07F-E4E3-4C6E-8D9A-54E47BA13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E07F-E4E3-4C6E-8D9A-54E47BA1359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4D2401-796B-438F-BF22-0CC43EEE24E7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and Pointers.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5686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Writing functions avoids rewriting the same code over and over.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functions it becomes easier to write programs and keep track of what they are doing.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Values between Functions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4400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81400"/>
            <a:ext cx="2835294" cy="29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statement is used to return meaningful value to the calling functions.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return statement serves two purposes: 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On executing the return statement it immediately transfers the control back to the calling program.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It returns the value present in the parentheses after return, to the calling program.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Statements: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a meaningful value is returned as in our program it can be equated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 Return Statements: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Invalid Returns: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4067175"/>
            <a:ext cx="1219199" cy="100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5638800"/>
            <a:ext cx="1733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function do not return any value: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2952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219200" y="37338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the value of a formal argument is changed in the called function, the corresponding change does not take place in the calling function.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2581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2590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Role of function: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30194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Function: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286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0"/>
            <a:ext cx="3219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is a self-contained block of statements that perform a coherent task of some kind.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4838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Dicey Issue: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2152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 of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Declaration and Prototypes </a:t>
            </a:r>
          </a:p>
          <a:p>
            <a:endParaRPr lang="en-US" dirty="0" smtClean="0"/>
          </a:p>
          <a:p>
            <a:r>
              <a:rPr lang="en-US" dirty="0" smtClean="0"/>
              <a:t>Calling functions by value or by reference </a:t>
            </a:r>
          </a:p>
          <a:p>
            <a:endParaRPr lang="en-US" dirty="0" smtClean="0"/>
          </a:p>
          <a:p>
            <a:r>
              <a:rPr lang="en-US" dirty="0" smtClean="0"/>
              <a:t>Recursion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Declaration and Prototypes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0332" y="1447800"/>
            <a:ext cx="47605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2952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1" y="589340"/>
            <a:ext cx="4843462" cy="540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3105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Function do not returns any value: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1737" y="2038350"/>
            <a:ext cx="46577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 by Value and Call by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we call a function and passed something to it we have always passed the ‘values’ of variables to the called function. </a:t>
            </a:r>
          </a:p>
          <a:p>
            <a:endParaRPr lang="en-US" dirty="0" smtClean="0"/>
          </a:p>
          <a:p>
            <a:r>
              <a:rPr lang="en-US" dirty="0" smtClean="0"/>
              <a:t>‘calls by value’. </a:t>
            </a:r>
            <a:r>
              <a:rPr lang="en-US" sz="1600" dirty="0" smtClean="0"/>
              <a:t>By this what we mean is, on calling a function we are passing values of variables to it. </a:t>
            </a:r>
            <a:endParaRPr lang="en-US" dirty="0" smtClean="0"/>
          </a:p>
          <a:p>
            <a:r>
              <a:rPr lang="pt-BR" dirty="0" smtClean="0"/>
              <a:t>sum = calsum ( a, b, c ) ; </a:t>
            </a:r>
          </a:p>
          <a:p>
            <a:r>
              <a:rPr lang="en-US" dirty="0" smtClean="0"/>
              <a:t>f = </a:t>
            </a:r>
            <a:r>
              <a:rPr lang="en-US" dirty="0" err="1" smtClean="0"/>
              <a:t>factr</a:t>
            </a:r>
            <a:r>
              <a:rPr lang="en-US" dirty="0" smtClean="0"/>
              <a:t> ( a ) ;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 are stored somewhere in memory. </a:t>
            </a:r>
          </a:p>
          <a:p>
            <a:endParaRPr lang="en-US" dirty="0" smtClean="0"/>
          </a:p>
          <a:p>
            <a:r>
              <a:rPr lang="en-US" dirty="0" smtClean="0"/>
              <a:t>So instead of passing the value of a variable, can we not pass the location number (also called address) of the variable to a function? </a:t>
            </a:r>
          </a:p>
          <a:p>
            <a:endParaRPr lang="en-US" dirty="0" smtClean="0"/>
          </a:p>
          <a:p>
            <a:r>
              <a:rPr lang="en-US" dirty="0" smtClean="0"/>
              <a:t>‘call by reference’.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POINTERS : )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more than one function: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3019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3000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 Function Calls: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types of function calls.</a:t>
            </a:r>
          </a:p>
          <a:p>
            <a:pPr lvl="3"/>
            <a:r>
              <a:rPr lang="en-US" dirty="0" smtClean="0"/>
              <a:t>call by value.</a:t>
            </a:r>
          </a:p>
          <a:p>
            <a:pPr lvl="3"/>
            <a:r>
              <a:rPr lang="en-US" dirty="0" smtClean="0"/>
              <a:t>call by reference. </a:t>
            </a:r>
          </a:p>
          <a:p>
            <a:pPr lvl="3"/>
            <a:endParaRPr lang="en-US" dirty="0" smtClean="0"/>
          </a:p>
          <a:p>
            <a:r>
              <a:rPr lang="en-US" sz="2800" dirty="0" smtClean="0"/>
              <a:t>Arguments can generally be passed to functions in one of the two ways: </a:t>
            </a:r>
          </a:p>
          <a:p>
            <a:endParaRPr lang="en-US" sz="2800" dirty="0" smtClean="0"/>
          </a:p>
          <a:p>
            <a:pPr lvl="4"/>
            <a:r>
              <a:rPr lang="en-US" sz="1400" dirty="0" smtClean="0"/>
              <a:t> </a:t>
            </a:r>
            <a:r>
              <a:rPr lang="en-US" sz="2200" dirty="0" smtClean="0"/>
              <a:t>sending the values of the arguments </a:t>
            </a:r>
          </a:p>
          <a:p>
            <a:endParaRPr lang="en-US" sz="2800" dirty="0" smtClean="0"/>
          </a:p>
          <a:p>
            <a:pPr lvl="4"/>
            <a:r>
              <a:rPr lang="en-US" sz="1400" dirty="0" smtClean="0"/>
              <a:t> </a:t>
            </a:r>
            <a:r>
              <a:rPr lang="en-US" sz="2200" dirty="0" smtClean="0"/>
              <a:t>sending the addresses of the arguments </a:t>
            </a:r>
          </a:p>
          <a:p>
            <a:pPr lvl="7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9560" y="1447800"/>
            <a:ext cx="380207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1504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662112"/>
            <a:ext cx="39814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more than One value: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2125" y="1447800"/>
            <a:ext cx="4316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2381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want that the value of an actual argument should not get changed in the function being called, pass the actual argument by value. </a:t>
            </a:r>
          </a:p>
          <a:p>
            <a:endParaRPr lang="en-US" dirty="0" smtClean="0"/>
          </a:p>
          <a:p>
            <a:r>
              <a:rPr lang="en-US" dirty="0" smtClean="0"/>
              <a:t>If we want that the value of an actual argument should get changed in the function being called, pass the actual argument by reference. </a:t>
            </a:r>
          </a:p>
          <a:p>
            <a:endParaRPr lang="en-US" dirty="0" smtClean="0"/>
          </a:p>
          <a:p>
            <a:r>
              <a:rPr lang="en-US" dirty="0" smtClean="0"/>
              <a:t>If a function is to be made to return more than one value at a time then return these values indirectly by using a call by reference.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/>
              <a:t>is possible for the functions to call </a:t>
            </a:r>
            <a:r>
              <a:rPr lang="en-US" dirty="0" smtClean="0"/>
              <a:t>themselves.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function is called ‘recursive’ if a statement within the body of a function calls the same function.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‘circular definition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recursion is thus the process of defining something in terms of itself.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Factorial Computation: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Non-recursive </a:t>
            </a:r>
            <a:r>
              <a:rPr lang="en-US" dirty="0" smtClean="0"/>
              <a:t>function for calculating </a:t>
            </a:r>
            <a:r>
              <a:rPr lang="en-US" dirty="0" smtClean="0"/>
              <a:t>factorial.</a:t>
            </a:r>
          </a:p>
          <a:p>
            <a:pPr lvl="2"/>
            <a:r>
              <a:rPr lang="en-US" dirty="0" smtClean="0"/>
              <a:t>Recursive </a:t>
            </a:r>
            <a:r>
              <a:rPr lang="en-US" dirty="0" smtClean="0"/>
              <a:t>function for calculating </a:t>
            </a:r>
            <a:r>
              <a:rPr lang="en-US" dirty="0" smtClean="0"/>
              <a:t>factorial.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77482"/>
            <a:ext cx="3900488" cy="576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Non-Recursive: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9554" y="1447800"/>
            <a:ext cx="32620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2333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Version: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0236" y="1447800"/>
            <a:ext cx="374072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19621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43200"/>
            <a:ext cx="18002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75" y="1524000"/>
            <a:ext cx="62674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 of Computation: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3848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different ways in </a:t>
            </a:r>
            <a:r>
              <a:rPr lang="en-US" dirty="0" smtClean="0"/>
              <a:t>which </a:t>
            </a:r>
            <a:r>
              <a:rPr lang="en-US" dirty="0" smtClean="0"/>
              <a:t>data can be organized.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Variables, Arrays, Linked Lists, binary tree, stacks etc..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compiler uses one such data structure called stack for implementing normal as well as recursive function calls.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stack is a Last In First Out (LIFO) data structure.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Stack: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34099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22791"/>
            <a:ext cx="5430766" cy="489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recursive calls are no different.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 smtClean="0"/>
              <a:t>we make a recursive call the parameters and the return address gets pushed on the stack.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stack gets unwound when the control returns from the called function.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111" y="1447800"/>
            <a:ext cx="65029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Adding Functions to the </a:t>
            </a:r>
            <a:r>
              <a:rPr lang="en-US" b="1" dirty="0" smtClean="0"/>
              <a:t>Library..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SELF STUDY: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End..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534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372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3829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019800"/>
            <a:ext cx="6181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3150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279</TotalTime>
  <Words>700</Words>
  <Application>Microsoft Office PowerPoint</Application>
  <PresentationFormat>On-screen Show (4:3)</PresentationFormat>
  <Paragraphs>121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Equity</vt:lpstr>
      <vt:lpstr>C the Programming language</vt:lpstr>
      <vt:lpstr>Function:</vt:lpstr>
      <vt:lpstr>Call to more than one function:</vt:lpstr>
      <vt:lpstr>Slide 4</vt:lpstr>
      <vt:lpstr>Slide 5</vt:lpstr>
      <vt:lpstr>Slide 6</vt:lpstr>
      <vt:lpstr>Slide 7</vt:lpstr>
      <vt:lpstr>Slide 8</vt:lpstr>
      <vt:lpstr>Slide 9</vt:lpstr>
      <vt:lpstr>Slide 10</vt:lpstr>
      <vt:lpstr>Why Use Function:</vt:lpstr>
      <vt:lpstr>Passing Values between Functions </vt:lpstr>
      <vt:lpstr>Return Statement</vt:lpstr>
      <vt:lpstr>Multiple Return Statements:</vt:lpstr>
      <vt:lpstr>Slide 15</vt:lpstr>
      <vt:lpstr>Slide 16</vt:lpstr>
      <vt:lpstr>Slide 17</vt:lpstr>
      <vt:lpstr>Scope Role of function:</vt:lpstr>
      <vt:lpstr>Calling Function:</vt:lpstr>
      <vt:lpstr>Dicey Issue:</vt:lpstr>
      <vt:lpstr>Advanced Features of Functions:</vt:lpstr>
      <vt:lpstr>Function Declaration and Prototypes </vt:lpstr>
      <vt:lpstr>Output:</vt:lpstr>
      <vt:lpstr>Slide 24</vt:lpstr>
      <vt:lpstr>Output:</vt:lpstr>
      <vt:lpstr>When Function do not returns any value:</vt:lpstr>
      <vt:lpstr>Call by Value and Call by Reference </vt:lpstr>
      <vt:lpstr>Call by Reference:</vt:lpstr>
      <vt:lpstr>Slide 29</vt:lpstr>
      <vt:lpstr>Cont’d: Function Calls:</vt:lpstr>
      <vt:lpstr>Call by Value:</vt:lpstr>
      <vt:lpstr>Output:</vt:lpstr>
      <vt:lpstr>Call by reference:</vt:lpstr>
      <vt:lpstr>Output:</vt:lpstr>
      <vt:lpstr>Returning more than One value:</vt:lpstr>
      <vt:lpstr>Output</vt:lpstr>
      <vt:lpstr>Conclusion:</vt:lpstr>
      <vt:lpstr>Recursion:</vt:lpstr>
      <vt:lpstr>Example:</vt:lpstr>
      <vt:lpstr>Non-Recursive:</vt:lpstr>
      <vt:lpstr>Output:</vt:lpstr>
      <vt:lpstr>Recursive Version:</vt:lpstr>
      <vt:lpstr>Output:</vt:lpstr>
      <vt:lpstr>Slide 44</vt:lpstr>
      <vt:lpstr>Ladder of Computation:</vt:lpstr>
      <vt:lpstr>Recursion and Stack:</vt:lpstr>
      <vt:lpstr>Working of Stack:</vt:lpstr>
      <vt:lpstr>Slide 48</vt:lpstr>
      <vt:lpstr>Slide 49</vt:lpstr>
      <vt:lpstr>Slide 50</vt:lpstr>
      <vt:lpstr>Slide 51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107</cp:revision>
  <dcterms:created xsi:type="dcterms:W3CDTF">2011-11-01T08:36:03Z</dcterms:created>
  <dcterms:modified xsi:type="dcterms:W3CDTF">2011-11-25T05:30:55Z</dcterms:modified>
</cp:coreProperties>
</file>