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82BF-6702-4C3D-8C4D-4F1ADDA2D78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8082BF-6702-4C3D-8C4D-4F1ADDA2D78C}" type="datetimeFigureOut">
              <a:rPr lang="en-US" smtClean="0"/>
              <a:pPr/>
              <a:t>10/11/2011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422A358-96AB-41A0-838A-119695B26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 10</a:t>
            </a:r>
            <a:r>
              <a:rPr lang="en-US" baseline="30000" dirty="0" smtClean="0"/>
              <a:t>th</a:t>
            </a:r>
            <a:r>
              <a:rPr lang="en-US" dirty="0" smtClean="0"/>
              <a:t> 12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oct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 The Programming Language</a:t>
            </a:r>
            <a:br>
              <a:rPr smtClean="0"/>
            </a:br>
            <a:r>
              <a:rPr smtClean="0"/>
              <a:t>LOOPS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Guess the output: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Again Guess…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24574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191000"/>
            <a:ext cx="2409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343400"/>
            <a:ext cx="21240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Opertaors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Increment operator</a:t>
            </a:r>
          </a:p>
          <a:p>
            <a:pPr lvl="3"/>
            <a:r>
              <a:rPr lang="en-US" dirty="0" smtClean="0"/>
              <a:t>Pre-Increment: ++</a:t>
            </a:r>
            <a:r>
              <a:rPr lang="en-US" dirty="0" err="1" smtClean="0"/>
              <a:t>i</a:t>
            </a:r>
            <a:endParaRPr lang="en-US" dirty="0" smtClean="0"/>
          </a:p>
          <a:p>
            <a:pPr lvl="3"/>
            <a:r>
              <a:rPr lang="en-US" dirty="0" smtClean="0"/>
              <a:t>Post-Increment: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  <a:p>
            <a:r>
              <a:rPr lang="en-US" dirty="0" smtClean="0"/>
              <a:t>Decrement </a:t>
            </a:r>
            <a:r>
              <a:rPr lang="en-US" dirty="0" smtClean="0"/>
              <a:t>operator</a:t>
            </a:r>
          </a:p>
          <a:p>
            <a:pPr lvl="3"/>
            <a:r>
              <a:rPr lang="en-US" dirty="0" smtClean="0"/>
              <a:t>Pre-Decrement</a:t>
            </a:r>
            <a:r>
              <a:rPr lang="en-US" dirty="0" smtClean="0"/>
              <a:t>: </a:t>
            </a:r>
            <a:r>
              <a:rPr lang="en-US" dirty="0" smtClean="0"/>
              <a:t>--</a:t>
            </a:r>
            <a:r>
              <a:rPr lang="en-US" dirty="0" err="1" smtClean="0"/>
              <a:t>i</a:t>
            </a:r>
            <a:endParaRPr lang="en-US" dirty="0" smtClean="0"/>
          </a:p>
          <a:p>
            <a:pPr lvl="3"/>
            <a:r>
              <a:rPr lang="en-US" dirty="0" smtClean="0"/>
              <a:t>Post-Decrement: </a:t>
            </a:r>
            <a:r>
              <a:rPr lang="en-US" dirty="0" err="1" smtClean="0"/>
              <a:t>i</a:t>
            </a:r>
            <a:r>
              <a:rPr lang="en-US" dirty="0" smtClean="0"/>
              <a:t>--</a:t>
            </a:r>
            <a:endParaRPr lang="en-US" dirty="0" smtClean="0"/>
          </a:p>
          <a:p>
            <a:r>
              <a:rPr lang="en-US" dirty="0" smtClean="0"/>
              <a:t>Compound assignment operator</a:t>
            </a:r>
          </a:p>
          <a:p>
            <a:pPr lvl="3"/>
            <a:r>
              <a:rPr lang="en-US" dirty="0" err="1" smtClean="0"/>
              <a:t>i</a:t>
            </a:r>
            <a:r>
              <a:rPr lang="en-US" dirty="0" smtClean="0"/>
              <a:t>+=1;</a:t>
            </a:r>
          </a:p>
          <a:p>
            <a:pPr lvl="3"/>
            <a:r>
              <a:rPr lang="en-US" dirty="0" err="1" smtClean="0"/>
              <a:t>i</a:t>
            </a:r>
            <a:r>
              <a:rPr lang="en-US" dirty="0" smtClean="0"/>
              <a:t>*=2;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9900" y="4343400"/>
            <a:ext cx="21463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3050" y="1143000"/>
            <a:ext cx="24193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1866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3450" y="2286000"/>
            <a:ext cx="2571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4038600"/>
            <a:ext cx="25336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1371600"/>
            <a:ext cx="34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Popular</a:t>
            </a:r>
          </a:p>
          <a:p>
            <a:r>
              <a:rPr lang="en-US" dirty="0" smtClean="0"/>
              <a:t>For Loop requires:</a:t>
            </a:r>
          </a:p>
          <a:p>
            <a:pPr lvl="3"/>
            <a:r>
              <a:rPr lang="en-US" dirty="0" smtClean="0"/>
              <a:t>Name of control variable/Loop counter</a:t>
            </a:r>
          </a:p>
          <a:p>
            <a:pPr lvl="3"/>
            <a:r>
              <a:rPr lang="en-US" dirty="0" smtClean="0"/>
              <a:t>Initial value of control variable</a:t>
            </a:r>
          </a:p>
          <a:p>
            <a:pPr lvl="3"/>
            <a:r>
              <a:rPr lang="en-US" dirty="0" smtClean="0"/>
              <a:t>Condition to test for final value.</a:t>
            </a:r>
          </a:p>
          <a:p>
            <a:pPr lvl="3"/>
            <a:r>
              <a:rPr lang="en-US" dirty="0" smtClean="0"/>
              <a:t>Increment/Decrement to modify control variable when looping.</a:t>
            </a:r>
          </a:p>
          <a:p>
            <a:r>
              <a:rPr lang="en-US" dirty="0" smtClean="0"/>
              <a:t>General form of For Loop is: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343400"/>
            <a:ext cx="50387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</a:t>
            </a:r>
            <a:r>
              <a:rPr lang="en-US" dirty="0" smtClean="0"/>
              <a:t>ain 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=0;i&lt;=10;i++)</a:t>
            </a:r>
          </a:p>
          <a:p>
            <a:pPr>
              <a:buNone/>
            </a:pPr>
            <a:r>
              <a:rPr lang="en-US" dirty="0" err="1" smtClean="0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(“%</a:t>
            </a:r>
            <a:r>
              <a:rPr lang="en-US" dirty="0" err="1" smtClean="0"/>
              <a:t>d”,i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7887" y="1800225"/>
            <a:ext cx="53054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5436" y="762000"/>
            <a:ext cx="613067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Certain variations: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425479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"/>
            <a:ext cx="29527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86000"/>
            <a:ext cx="27146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838700"/>
            <a:ext cx="26765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5" y="304800"/>
            <a:ext cx="25431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895600"/>
            <a:ext cx="27813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05400" y="4819650"/>
            <a:ext cx="24479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04800" y="228600"/>
            <a:ext cx="3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2209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4724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90400" y="228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95800" y="2819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0" y="4800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of For loop: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14550" y="2062162"/>
            <a:ext cx="53721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Repetition/Loop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Perform a set of instructions repeatedly</a:t>
            </a:r>
          </a:p>
          <a:p>
            <a:r>
              <a:rPr lang="en-US" dirty="0" smtClean="0"/>
              <a:t>Repetition continues</a:t>
            </a:r>
          </a:p>
          <a:p>
            <a:pPr lvl="3"/>
            <a:r>
              <a:rPr lang="en-US" dirty="0" smtClean="0"/>
              <a:t>Counter Controlled(known, definite)</a:t>
            </a:r>
          </a:p>
          <a:p>
            <a:pPr lvl="3"/>
            <a:r>
              <a:rPr lang="en-US" dirty="0" smtClean="0"/>
              <a:t>Condition Controlled (Condition true/false)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Types</a:t>
            </a:r>
          </a:p>
          <a:p>
            <a:pPr lvl="3"/>
            <a:r>
              <a:rPr lang="en-US" dirty="0" smtClean="0"/>
              <a:t>While statement</a:t>
            </a:r>
          </a:p>
          <a:p>
            <a:pPr lvl="3"/>
            <a:r>
              <a:rPr lang="en-US" dirty="0" smtClean="0"/>
              <a:t>For statement</a:t>
            </a:r>
          </a:p>
          <a:p>
            <a:pPr lvl="3"/>
            <a:r>
              <a:rPr lang="en-US" dirty="0" smtClean="0"/>
              <a:t>Do-while statement</a:t>
            </a:r>
          </a:p>
          <a:p>
            <a:pPr lvl="6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ODD loop: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33612" y="2085975"/>
            <a:ext cx="51339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Cobt’d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562" y="1985962"/>
            <a:ext cx="51720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7412" y="1800225"/>
            <a:ext cx="5286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Repetition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Action repeated while some condition remains true.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133600"/>
            <a:ext cx="4419600" cy="369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sz="1800" dirty="0" smtClean="0"/>
              <a:t>(calculation of simple interest of 3 sets of </a:t>
            </a:r>
            <a:r>
              <a:rPr lang="en-US" sz="1800" dirty="0" err="1" smtClean="0"/>
              <a:t>p,n,and</a:t>
            </a:r>
            <a:r>
              <a:rPr lang="en-US" sz="1800" dirty="0" smtClean="0"/>
              <a:t> r.)</a:t>
            </a:r>
            <a:endParaRPr lang="en-US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3999"/>
            <a:ext cx="1981200" cy="138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933699"/>
            <a:ext cx="35052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541343"/>
            <a:ext cx="4662487" cy="5426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While Loop: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458266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Traps: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Condition may be any valid expression: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Statements within body may be a single line or block of statements.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23145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733799"/>
            <a:ext cx="1676400" cy="210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Avoid infinite loops.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correct form is: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81201"/>
            <a:ext cx="1828800" cy="145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9225" y="3943350"/>
            <a:ext cx="2238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loop counter can be both incremented or decremented.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Float can also be used as loop counter.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05000"/>
            <a:ext cx="34004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191000"/>
            <a:ext cx="29718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5943600"/>
            <a:ext cx="685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187</TotalTime>
  <Words>253</Words>
  <Application>Microsoft Office PowerPoint</Application>
  <PresentationFormat>On-screen Show (4:3)</PresentationFormat>
  <Paragraphs>76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C The Programming Language LOOPS</vt:lpstr>
      <vt:lpstr>Repetition/Loop Control</vt:lpstr>
      <vt:lpstr>While Repetition Structure</vt:lpstr>
      <vt:lpstr>Example: (calculation of simple interest of 3 sets of p,n,and r.)</vt:lpstr>
      <vt:lpstr>Slide 5</vt:lpstr>
      <vt:lpstr>General form of While Loop:</vt:lpstr>
      <vt:lpstr>Tips and Traps:</vt:lpstr>
      <vt:lpstr>Slide 8</vt:lpstr>
      <vt:lpstr>Slide 9</vt:lpstr>
      <vt:lpstr>Slide 10</vt:lpstr>
      <vt:lpstr>Opertaors:</vt:lpstr>
      <vt:lpstr>Examples:</vt:lpstr>
      <vt:lpstr>The For Loop:</vt:lpstr>
      <vt:lpstr>Example:</vt:lpstr>
      <vt:lpstr>Example 2:</vt:lpstr>
      <vt:lpstr>Slide 16</vt:lpstr>
      <vt:lpstr>Certain variations:</vt:lpstr>
      <vt:lpstr>Slide 18</vt:lpstr>
      <vt:lpstr>Nesting of For loop:</vt:lpstr>
      <vt:lpstr>The ODD loop:</vt:lpstr>
      <vt:lpstr>Cobt’d:</vt:lpstr>
      <vt:lpstr>Cont’d:</vt:lpstr>
      <vt:lpstr>Slide 23</vt:lpstr>
    </vt:vector>
  </TitlesOfParts>
  <Company>ciit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The Programming Language LOOPS</dc:title>
  <dc:creator>madam Rabia Farooq</dc:creator>
  <cp:lastModifiedBy>madam Rabia Farooq</cp:lastModifiedBy>
  <cp:revision>68</cp:revision>
  <dcterms:created xsi:type="dcterms:W3CDTF">2011-10-11T07:21:52Z</dcterms:created>
  <dcterms:modified xsi:type="dcterms:W3CDTF">2011-10-11T10:47:43Z</dcterms:modified>
</cp:coreProperties>
</file>