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7E739D3-83B5-4012-A3FC-483DC5564BEF}" type="datetimeFigureOut">
              <a:rPr lang="en-US" smtClean="0"/>
              <a:pPr/>
              <a:t>9/21/2011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C2173A2-66A1-4B09-93D0-B451107232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Output" TargetMode="External"/><Relationship Id="rId3" Type="http://schemas.openxmlformats.org/officeDocument/2006/relationships/hyperlink" Target="http://en.wikipedia.org/wiki/Header_file" TargetMode="External"/><Relationship Id="rId7" Type="http://schemas.openxmlformats.org/officeDocument/2006/relationships/hyperlink" Target="http://en.wikipedia.org/wiki/Input" TargetMode="External"/><Relationship Id="rId2" Type="http://schemas.openxmlformats.org/officeDocument/2006/relationships/hyperlink" Target="http://en.wikipedia.org/wiki/C_file_input/outpu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acro_(computer_science)" TargetMode="External"/><Relationship Id="rId5" Type="http://schemas.openxmlformats.org/officeDocument/2006/relationships/hyperlink" Target="http://en.wikipedia.org/wiki/C_standard_library" TargetMode="External"/><Relationship Id="rId4" Type="http://schemas.openxmlformats.org/officeDocument/2006/relationships/hyperlink" Target="http://en.wikipedia.org/wiki/C_(programming_language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2. 21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september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clrscr();?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endParaRPr lang="en-US" smtClean="0"/>
          </a:p>
          <a:p>
            <a:pPr algn="just"/>
            <a:r>
              <a:rPr lang="en-US" smtClean="0"/>
              <a:t>Clrscr(); is a fucntion used to clear the previous output from output window.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My second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(“4 is a number”);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4 is a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www.sirjameel.com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#include&lt;stdio.h&gt;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#include&lt;conio.h&gt;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void main(void)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clrscr();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printf(“4+4 is a number”);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getch();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}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Output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mtClean="0"/>
              <a:t>4+4 is a number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endParaRPr lang="en-US" smtClean="0"/>
          </a:p>
          <a:p>
            <a:pPr>
              <a:buFont typeface="Arial" charset="0"/>
              <a:buNone/>
            </a:pPr>
            <a:r>
              <a:rPr lang="en-US" smtClean="0"/>
              <a:t>Explanation: </a:t>
            </a:r>
          </a:p>
          <a:p>
            <a:pPr>
              <a:buFont typeface="Arial" charset="0"/>
              <a:buNone/>
            </a:pPr>
            <a:r>
              <a:rPr lang="en-US" smtClean="0"/>
              <a:t>Since we are writing a number inside the double quotes, it is treated as text, not a number. In order to treat numbers as numbers, we use format specifiers inside printf.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hangingPunct="1">
              <a:buFont typeface="Arial" charset="0"/>
              <a:buNone/>
            </a:pPr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void main(void)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 is a number”,4);</a:t>
            </a:r>
          </a:p>
          <a:p>
            <a:pPr eaLnBrk="1" hangingPunct="1">
              <a:buFont typeface="Arial" charset="0"/>
              <a:buNone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}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#include&lt;stdio.h&gt;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#include&lt;conio.h&gt;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void main(void)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clrscr();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printf(“%d is a number”,4+4);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getch();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}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%d is a format specifier, used to indicate integers. </a:t>
            </a:r>
          </a:p>
          <a:p>
            <a:pPr eaLnBrk="1" hangingPunct="1"/>
            <a:r>
              <a:rPr lang="en-US" smtClean="0"/>
              <a:t>Integer is a Data Type, used to represent non decimal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How we use an Integer in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d;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d=84;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 is a </a:t>
            </a:r>
            <a:r>
              <a:rPr lang="en-US" dirty="0" err="1" smtClean="0"/>
              <a:t>number”,d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eaLnBrk="1" hangingPunct="1"/>
            <a:r>
              <a:rPr lang="en-US" dirty="0" smtClean="0"/>
              <a:t>A constant is quantity, that doesn’t change.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 variable can be considered as a name given to the </a:t>
            </a:r>
            <a:r>
              <a:rPr lang="en-US" dirty="0" smtClean="0"/>
              <a:t>location in </a:t>
            </a:r>
            <a:r>
              <a:rPr lang="en-US" dirty="0" smtClean="0"/>
              <a:t>memory, where this constant is stored.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d=84;</a:t>
            </a:r>
          </a:p>
          <a:p>
            <a:pPr eaLnBrk="1" hangingPunct="1"/>
            <a:r>
              <a:rPr lang="en-US" dirty="0" smtClean="0"/>
              <a:t>In above instruction, d is a variable, and 84 is constant.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#include&lt;stdio.h&gt;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 smtClean="0"/>
              <a:t>Since we are using a function </a:t>
            </a:r>
            <a:r>
              <a:rPr lang="en-US" dirty="0" err="1" smtClean="0"/>
              <a:t>printf</a:t>
            </a:r>
            <a:r>
              <a:rPr lang="en-US" dirty="0" smtClean="0"/>
              <a:t>(); in our program in order to print a sentence, so it is necessary to give reference of this function. </a:t>
            </a:r>
          </a:p>
          <a:p>
            <a:pPr algn="just">
              <a:buFont typeface="Arial" charset="0"/>
              <a:buNone/>
              <a:defRPr/>
            </a:pPr>
            <a:endParaRPr lang="en-US" dirty="0" smtClean="0"/>
          </a:p>
          <a:p>
            <a:pPr algn="just">
              <a:defRPr/>
            </a:pPr>
            <a:r>
              <a:rPr lang="en-US" dirty="0" smtClean="0"/>
              <a:t>The functionality of </a:t>
            </a:r>
            <a:r>
              <a:rPr lang="en-US" dirty="0" err="1" smtClean="0"/>
              <a:t>printf</a:t>
            </a:r>
            <a:r>
              <a:rPr lang="en-US" dirty="0" smtClean="0"/>
              <a:t>(); function is defined somewhere in one of many C Standard Libraries, the name of that library is </a:t>
            </a:r>
            <a:r>
              <a:rPr lang="en-US" dirty="0" err="1" smtClean="0"/>
              <a:t>stdio.h</a:t>
            </a:r>
            <a:r>
              <a:rPr lang="en-US" dirty="0" smtClean="0"/>
              <a:t>.</a:t>
            </a:r>
          </a:p>
          <a:p>
            <a:pPr algn="just">
              <a:defRPr/>
            </a:pPr>
            <a:endParaRPr lang="en-US" dirty="0" smtClean="0"/>
          </a:p>
          <a:p>
            <a:pPr algn="just">
              <a:defRPr/>
            </a:pPr>
            <a:r>
              <a:rPr lang="en-US" dirty="0" smtClean="0"/>
              <a:t>Hence including </a:t>
            </a:r>
            <a:r>
              <a:rPr lang="en-US" dirty="0" err="1" smtClean="0"/>
              <a:t>stdio.h</a:t>
            </a:r>
            <a:r>
              <a:rPr lang="en-US" dirty="0" smtClean="0"/>
              <a:t> at the top of our program become reference for </a:t>
            </a:r>
            <a:r>
              <a:rPr lang="en-US" dirty="0" err="1" smtClean="0"/>
              <a:t>printf</a:t>
            </a:r>
            <a:r>
              <a:rPr lang="en-US" dirty="0" smtClean="0"/>
              <a:t> function. We also call it prototype, or header file, since it is at the head of our program.</a:t>
            </a:r>
          </a:p>
          <a:p>
            <a:pPr algn="just">
              <a:buFont typeface="Arial" charset="0"/>
              <a:buNone/>
              <a:defRPr/>
            </a:pPr>
            <a:endParaRPr lang="en-US" dirty="0" smtClean="0"/>
          </a:p>
          <a:p>
            <a:pPr algn="just">
              <a:defRPr/>
            </a:pPr>
            <a:r>
              <a:rPr lang="en-US" dirty="0" err="1" smtClean="0"/>
              <a:t>stdio.h</a:t>
            </a:r>
            <a:r>
              <a:rPr lang="en-US" dirty="0" smtClean="0"/>
              <a:t>, which stands for "standard </a:t>
            </a:r>
            <a:r>
              <a:rPr lang="en-US" dirty="0" smtClean="0">
                <a:hlinkClick r:id="rId2" action="ppaction://hlinkfile" tooltip="C file input/output"/>
              </a:rPr>
              <a:t>input/output</a:t>
            </a:r>
            <a:r>
              <a:rPr lang="en-US" dirty="0" smtClean="0"/>
              <a:t> header", is the </a:t>
            </a:r>
            <a:r>
              <a:rPr lang="en-US" dirty="0" smtClean="0">
                <a:hlinkClick r:id="rId3" action="ppaction://hlinkfile" tooltip="Header file"/>
              </a:rPr>
              <a:t>header</a:t>
            </a:r>
            <a:r>
              <a:rPr lang="en-US" dirty="0" smtClean="0"/>
              <a:t> in the </a:t>
            </a:r>
            <a:r>
              <a:rPr lang="en-US" dirty="0" smtClean="0">
                <a:hlinkClick r:id="rId4" action="ppaction://hlinkfile" tooltip="C (programming language)"/>
              </a:rPr>
              <a:t>C</a:t>
            </a:r>
            <a:r>
              <a:rPr lang="en-US" dirty="0" smtClean="0"/>
              <a:t> </a:t>
            </a:r>
            <a:r>
              <a:rPr lang="en-US" dirty="0" smtClean="0">
                <a:hlinkClick r:id="rId5" action="ppaction://hlinkfile" tooltip="C standard library"/>
              </a:rPr>
              <a:t>standard library</a:t>
            </a:r>
            <a:r>
              <a:rPr lang="en-US" dirty="0" smtClean="0"/>
              <a:t> that contains </a:t>
            </a:r>
            <a:r>
              <a:rPr lang="en-US" dirty="0" smtClean="0">
                <a:hlinkClick r:id="rId6" action="ppaction://hlinkfile" tooltip="Macro (computer science)"/>
              </a:rPr>
              <a:t>macro</a:t>
            </a:r>
            <a:r>
              <a:rPr lang="en-US" dirty="0" smtClean="0"/>
              <a:t> definitions, constants, and declarations of functions and types used for various standard </a:t>
            </a:r>
            <a:r>
              <a:rPr lang="en-US" dirty="0" smtClean="0">
                <a:hlinkClick r:id="rId7" action="ppaction://hlinkfile" tooltip="Input"/>
              </a:rPr>
              <a:t>input</a:t>
            </a:r>
            <a:r>
              <a:rPr lang="en-US" dirty="0" smtClean="0"/>
              <a:t> and </a:t>
            </a:r>
            <a:r>
              <a:rPr lang="en-US" dirty="0" smtClean="0">
                <a:hlinkClick r:id="rId8" action="ppaction://hlinkfile" tooltip="Output"/>
              </a:rPr>
              <a:t>output</a:t>
            </a:r>
            <a:r>
              <a:rPr lang="en-US" dirty="0" smtClean="0"/>
              <a:t> operations.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4400" smtClean="0"/>
              <a:t>We can use mathematical manipulations/ calculations with integers, some of the examples are given: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d;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d=84+2;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 is a </a:t>
            </a:r>
            <a:r>
              <a:rPr lang="en-US" dirty="0" err="1" smtClean="0"/>
              <a:t>number”,d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096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d;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d=84;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 is a number”,d+2);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#include&lt;stdio.h&gt;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#include&lt;conio.h&gt;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void main(void)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clrscr();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int d=84;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printf(“%d is a number”,d);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getch();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}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d=84, e=50, f;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f=</a:t>
            </a:r>
            <a:r>
              <a:rPr lang="en-US" dirty="0" err="1" smtClean="0"/>
              <a:t>d+e</a:t>
            </a:r>
            <a:r>
              <a:rPr lang="en-US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 is a </a:t>
            </a:r>
            <a:r>
              <a:rPr lang="en-US" dirty="0" err="1" smtClean="0"/>
              <a:t>number”,f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d=84, e=50, f;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f=d-e;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 is a </a:t>
            </a:r>
            <a:r>
              <a:rPr lang="en-US" dirty="0" err="1" smtClean="0"/>
              <a:t>number”,f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d=84, e=50, f;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f=d/e;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 is a </a:t>
            </a:r>
            <a:r>
              <a:rPr lang="en-US" dirty="0" err="1" smtClean="0"/>
              <a:t>number”,f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32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float d=84, e=50, f;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f=d/e;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(“%f is a </a:t>
            </a:r>
            <a:r>
              <a:rPr lang="en-US" dirty="0" err="1" smtClean="0"/>
              <a:t>number”,f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Getting input from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(”Please type a number:”);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d”,&amp;a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(“You typed %d”, a 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629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main(void)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clrscr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(”Please type two numbers:”);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d%d”,&amp;a,&amp;b</a:t>
            </a:r>
            <a:r>
              <a:rPr lang="en-US" dirty="0" smtClean="0"/>
              <a:t>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(“You typed %d and %d”, a , b 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Scanf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dirty="0" smtClean="0"/>
              <a:t>he </a:t>
            </a:r>
            <a:r>
              <a:rPr lang="en-US" dirty="0" smtClean="0"/>
              <a:t>ampersand (&amp;) before the variables in </a:t>
            </a:r>
            <a:r>
              <a:rPr lang="en-US" dirty="0" smtClean="0"/>
              <a:t>the </a:t>
            </a:r>
            <a:r>
              <a:rPr lang="en-US" dirty="0" err="1" smtClean="0"/>
              <a:t>scanf</a:t>
            </a:r>
            <a:r>
              <a:rPr lang="en-US" dirty="0" smtClean="0"/>
              <a:t>( ) function </a:t>
            </a:r>
            <a:r>
              <a:rPr lang="en-US" dirty="0" smtClean="0"/>
              <a:t>is a must.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&amp; </a:t>
            </a:r>
            <a:r>
              <a:rPr lang="en-US" dirty="0" smtClean="0"/>
              <a:t>is an ‘Address of’ operator. It gives the location number used by the variable in memory. When we say &amp;a, we are telling </a:t>
            </a:r>
            <a:r>
              <a:rPr lang="en-US" dirty="0" err="1" smtClean="0"/>
              <a:t>scanf</a:t>
            </a:r>
            <a:r>
              <a:rPr lang="en-US" dirty="0" smtClean="0"/>
              <a:t>( ) at which memory location should it store the value supplied by the user from the keyboard.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Task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Program, that gets input two numbers from user, and calculates their sum.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Instructions: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basically three types of instructions in C: </a:t>
            </a:r>
          </a:p>
          <a:p>
            <a:endParaRPr lang="en-US" dirty="0" smtClean="0"/>
          </a:p>
          <a:p>
            <a:pPr lvl="4"/>
            <a:r>
              <a:rPr lang="en-US" dirty="0" smtClean="0"/>
              <a:t>Type Declaration Instruction </a:t>
            </a:r>
            <a:r>
              <a:rPr lang="en-US" dirty="0" smtClean="0"/>
              <a:t>:</a:t>
            </a:r>
          </a:p>
          <a:p>
            <a:pPr lvl="5"/>
            <a:r>
              <a:rPr lang="en-US" sz="1600" dirty="0" smtClean="0"/>
              <a:t>To </a:t>
            </a:r>
            <a:r>
              <a:rPr lang="en-US" sz="1600" dirty="0" smtClean="0"/>
              <a:t>declare the type of variables used in a C program. 	</a:t>
            </a:r>
            <a:endParaRPr lang="en-US" sz="2400" dirty="0" smtClean="0"/>
          </a:p>
          <a:p>
            <a:pPr lvl="4"/>
            <a:r>
              <a:rPr lang="en-US" dirty="0" smtClean="0"/>
              <a:t>Arithmetic Instruction </a:t>
            </a:r>
          </a:p>
          <a:p>
            <a:pPr lvl="5"/>
            <a:r>
              <a:rPr lang="en-US" dirty="0" smtClean="0"/>
              <a:t>To perform arithmetic operations between constants and variables 	</a:t>
            </a:r>
            <a:endParaRPr lang="en-US" dirty="0" smtClean="0"/>
          </a:p>
          <a:p>
            <a:pPr lvl="4"/>
            <a:r>
              <a:rPr lang="en-US" dirty="0" smtClean="0"/>
              <a:t>Control </a:t>
            </a:r>
            <a:r>
              <a:rPr lang="en-US" dirty="0" smtClean="0"/>
              <a:t>Instruction </a:t>
            </a:r>
          </a:p>
          <a:p>
            <a:pPr lvl="4">
              <a:buNone/>
            </a:pPr>
            <a:r>
              <a:rPr lang="en-US" sz="1400" dirty="0" smtClean="0"/>
              <a:t>        </a:t>
            </a:r>
            <a:r>
              <a:rPr lang="en-US" sz="1600" dirty="0" smtClean="0"/>
              <a:t>To </a:t>
            </a:r>
            <a:r>
              <a:rPr lang="en-US" sz="1600" dirty="0" smtClean="0"/>
              <a:t>control the sequence of execution of various </a:t>
            </a:r>
            <a:r>
              <a:rPr lang="en-US" sz="1600" dirty="0" smtClean="0"/>
              <a:t>statements </a:t>
            </a:r>
            <a:r>
              <a:rPr lang="en-US" sz="1600" dirty="0" smtClean="0"/>
              <a:t>in a C program. 	</a:t>
            </a:r>
            <a:endParaRPr lang="en-US" sz="1400" dirty="0" smtClean="0"/>
          </a:p>
          <a:p>
            <a:pPr lvl="8"/>
            <a:endParaRPr lang="en-US" sz="1200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Declaration </a:t>
            </a:r>
            <a:r>
              <a:rPr lang="en-US" dirty="0" smtClean="0"/>
              <a:t>Instruction: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type declaration statement is written at the beginning of main( ) function. </a:t>
            </a:r>
          </a:p>
          <a:p>
            <a:r>
              <a:rPr lang="en-US" dirty="0" smtClean="0"/>
              <a:t>Ex.: </a:t>
            </a:r>
            <a:r>
              <a:rPr lang="en-US" dirty="0" err="1" smtClean="0"/>
              <a:t>int</a:t>
            </a:r>
            <a:r>
              <a:rPr lang="en-US" dirty="0" smtClean="0"/>
              <a:t> bas ; </a:t>
            </a:r>
          </a:p>
          <a:p>
            <a:pPr>
              <a:buNone/>
            </a:pPr>
            <a:r>
              <a:rPr lang="en-US" dirty="0" smtClean="0"/>
              <a:t>           float 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grosssal</a:t>
            </a:r>
            <a:r>
              <a:rPr lang="en-US" dirty="0" smtClean="0"/>
              <a:t> ; </a:t>
            </a:r>
          </a:p>
          <a:p>
            <a:pPr>
              <a:buNone/>
            </a:pPr>
            <a:r>
              <a:rPr lang="en-US" dirty="0" smtClean="0"/>
              <a:t>          char name</a:t>
            </a:r>
            <a:r>
              <a:rPr lang="en-US" dirty="0" smtClean="0"/>
              <a:t>, code 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While declaring the type of variable we can also initialize it as shown below. </a:t>
            </a:r>
          </a:p>
          <a:p>
            <a:pPr lvl="8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25 ; </a:t>
            </a:r>
          </a:p>
          <a:p>
            <a:pPr lvl="8"/>
            <a:r>
              <a:rPr lang="en-US" dirty="0" smtClean="0"/>
              <a:t>float a = 1.5, b = 1.99 + 2.4 * 1.44 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order in which we define the variables is sometimes important sometimes not.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10, j = 25 ; </a:t>
            </a:r>
          </a:p>
          <a:p>
            <a:pPr>
              <a:buNone/>
            </a:pPr>
            <a:r>
              <a:rPr lang="en-US" dirty="0" smtClean="0"/>
              <a:t>        is </a:t>
            </a:r>
            <a:r>
              <a:rPr lang="en-US" dirty="0" smtClean="0"/>
              <a:t>same as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j = 25, j = 10 ; </a:t>
            </a:r>
          </a:p>
          <a:p>
            <a:pPr>
              <a:buNone/>
            </a:pPr>
            <a:r>
              <a:rPr lang="en-US" dirty="0" smtClean="0"/>
              <a:t>However, </a:t>
            </a:r>
          </a:p>
          <a:p>
            <a:r>
              <a:rPr lang="en-US" dirty="0" smtClean="0"/>
              <a:t>float a = 1.5, b = a + 3.1 ; </a:t>
            </a:r>
            <a:r>
              <a:rPr lang="en-US" dirty="0" smtClean="0"/>
              <a:t> is </a:t>
            </a:r>
            <a:r>
              <a:rPr lang="en-US" dirty="0" smtClean="0"/>
              <a:t>alright, but </a:t>
            </a:r>
          </a:p>
          <a:p>
            <a:r>
              <a:rPr lang="en-US" dirty="0" smtClean="0"/>
              <a:t>float b = a + 3.1, a = 1.5 ; </a:t>
            </a:r>
            <a:r>
              <a:rPr lang="en-US" sz="2000" dirty="0" smtClean="0"/>
              <a:t>is </a:t>
            </a:r>
            <a:r>
              <a:rPr lang="en-US" sz="2000" dirty="0" smtClean="0"/>
              <a:t>not. This is because here we are trying to use a even before defining it.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following statements would work </a:t>
            </a:r>
            <a:r>
              <a:rPr lang="en-US" dirty="0" smtClean="0"/>
              <a:t>:</a:t>
            </a:r>
          </a:p>
          <a:p>
            <a:pPr lvl="5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a, b, c, d ; </a:t>
            </a:r>
          </a:p>
          <a:p>
            <a:pPr lvl="5"/>
            <a:r>
              <a:rPr lang="en-US" dirty="0" smtClean="0"/>
              <a:t>a = b = c = 10 ; </a:t>
            </a:r>
          </a:p>
          <a:p>
            <a:r>
              <a:rPr lang="en-US" dirty="0" smtClean="0"/>
              <a:t>However, the following statement would not work </a:t>
            </a:r>
          </a:p>
          <a:p>
            <a:pPr lvl="5"/>
            <a:r>
              <a:rPr lang="en-US" dirty="0" err="1" smtClean="0"/>
              <a:t>int</a:t>
            </a:r>
            <a:r>
              <a:rPr lang="en-US" dirty="0" smtClean="0"/>
              <a:t> a = b = c = d = 10 ; </a:t>
            </a:r>
            <a:endParaRPr lang="en-US" dirty="0" smtClean="0"/>
          </a:p>
          <a:p>
            <a:pPr lvl="5"/>
            <a:endParaRPr lang="en-US" dirty="0" smtClean="0"/>
          </a:p>
          <a:p>
            <a:r>
              <a:rPr lang="en-US" sz="2000" dirty="0" smtClean="0"/>
              <a:t>Once again we are trying to use b (to assign to a) before defining it.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 arithmetic instruction consists of a variable name on the left hand side of = and variable names &amp; constants on the right hand side of =.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variables and constants appearing on the right hand side of = are connected by arithmetic operators like +, -, *, and </a:t>
            </a:r>
            <a:r>
              <a:rPr lang="en-US" dirty="0" smtClean="0"/>
              <a:t>/.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 ; </a:t>
            </a:r>
          </a:p>
          <a:p>
            <a:r>
              <a:rPr lang="sv-SE" dirty="0" smtClean="0"/>
              <a:t>float kot, deta, alpha, beta, gamma ; </a:t>
            </a:r>
          </a:p>
          <a:p>
            <a:r>
              <a:rPr lang="en-US" dirty="0" smtClean="0"/>
              <a:t>ad = 3200 ; </a:t>
            </a:r>
          </a:p>
          <a:p>
            <a:r>
              <a:rPr lang="en-US" dirty="0" err="1" smtClean="0"/>
              <a:t>kot</a:t>
            </a:r>
            <a:r>
              <a:rPr lang="en-US" dirty="0" smtClean="0"/>
              <a:t> = 0.0056 ; </a:t>
            </a:r>
          </a:p>
          <a:p>
            <a:r>
              <a:rPr lang="sv-SE" dirty="0" smtClean="0"/>
              <a:t>deta = alpha * beta / gamma + 3.2 * 2 / 5 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Integer mode arithmetic statement - This is an arithmetic statement in which all operands are either integer variables or integer constants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Ex.: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king, </a:t>
            </a:r>
            <a:r>
              <a:rPr lang="en-US" dirty="0" err="1" smtClean="0"/>
              <a:t>issac</a:t>
            </a:r>
            <a:r>
              <a:rPr lang="en-US" dirty="0" smtClean="0"/>
              <a:t>, </a:t>
            </a:r>
            <a:r>
              <a:rPr lang="en-US" dirty="0" err="1" smtClean="0"/>
              <a:t>noteit</a:t>
            </a:r>
            <a:r>
              <a:rPr lang="en-US" dirty="0" smtClean="0"/>
              <a:t> ; 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+ 1 ; </a:t>
            </a:r>
          </a:p>
          <a:p>
            <a:r>
              <a:rPr lang="en-US" dirty="0" smtClean="0"/>
              <a:t>king = </a:t>
            </a:r>
            <a:r>
              <a:rPr lang="en-US" dirty="0" err="1" smtClean="0"/>
              <a:t>issac</a:t>
            </a:r>
            <a:r>
              <a:rPr lang="en-US" dirty="0" smtClean="0"/>
              <a:t> * 234 + </a:t>
            </a:r>
            <a:r>
              <a:rPr lang="en-US" dirty="0" err="1" smtClean="0"/>
              <a:t>noteit</a:t>
            </a:r>
            <a:r>
              <a:rPr lang="en-US" dirty="0" smtClean="0"/>
              <a:t> - 7689 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Real mode arithmetic statement - This is an arithmetic statement in which all operands are either real constants or real variables. </a:t>
            </a:r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 smtClean="0"/>
              <a:t>.: float </a:t>
            </a:r>
            <a:r>
              <a:rPr lang="en-US" dirty="0" err="1" smtClean="0"/>
              <a:t>qbee</a:t>
            </a:r>
            <a:r>
              <a:rPr lang="en-US" dirty="0" smtClean="0"/>
              <a:t>, </a:t>
            </a:r>
            <a:r>
              <a:rPr lang="en-US" dirty="0" err="1" smtClean="0"/>
              <a:t>antink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, </a:t>
            </a:r>
            <a:r>
              <a:rPr lang="en-US" dirty="0" err="1" smtClean="0"/>
              <a:t>anoy</a:t>
            </a:r>
            <a:r>
              <a:rPr lang="en-US" dirty="0" smtClean="0"/>
              <a:t>, </a:t>
            </a:r>
            <a:r>
              <a:rPr lang="en-US" dirty="0" err="1" smtClean="0"/>
              <a:t>roi</a:t>
            </a:r>
            <a:r>
              <a:rPr lang="en-US" dirty="0" smtClean="0"/>
              <a:t> ; </a:t>
            </a:r>
          </a:p>
          <a:p>
            <a:r>
              <a:rPr lang="en-US" dirty="0" err="1" smtClean="0"/>
              <a:t>qbee</a:t>
            </a:r>
            <a:r>
              <a:rPr lang="en-US" dirty="0" smtClean="0"/>
              <a:t> = </a:t>
            </a:r>
            <a:r>
              <a:rPr lang="en-US" dirty="0" err="1" smtClean="0"/>
              <a:t>antink</a:t>
            </a:r>
            <a:r>
              <a:rPr lang="en-US" dirty="0" smtClean="0"/>
              <a:t> + 23.123 / 4.5 * 0.3442 ; </a:t>
            </a:r>
          </a:p>
          <a:p>
            <a:r>
              <a:rPr lang="it-IT" dirty="0" smtClean="0"/>
              <a:t>si = prin * anoy * roi / 100.0 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Mixed mode arithmetic statement - This is an arithmetic statement in which some of the operands are integers and some of the operands are real. </a:t>
            </a:r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 smtClean="0"/>
              <a:t>.: float </a:t>
            </a:r>
            <a:r>
              <a:rPr lang="en-US" dirty="0" err="1" smtClean="0"/>
              <a:t>si</a:t>
            </a:r>
            <a:r>
              <a:rPr lang="en-US" dirty="0" smtClean="0"/>
              <a:t>, </a:t>
            </a:r>
            <a:r>
              <a:rPr lang="en-US" dirty="0" err="1" smtClean="0"/>
              <a:t>prin</a:t>
            </a:r>
            <a:r>
              <a:rPr lang="en-US" dirty="0" smtClean="0"/>
              <a:t>, </a:t>
            </a:r>
            <a:r>
              <a:rPr lang="en-US" dirty="0" err="1" smtClean="0"/>
              <a:t>anoy</a:t>
            </a:r>
            <a:r>
              <a:rPr lang="en-US" dirty="0" smtClean="0"/>
              <a:t>, </a:t>
            </a:r>
            <a:r>
              <a:rPr lang="en-US" dirty="0" err="1" smtClean="0"/>
              <a:t>roi</a:t>
            </a:r>
            <a:r>
              <a:rPr lang="en-US" dirty="0" smtClean="0"/>
              <a:t>, </a:t>
            </a:r>
            <a:r>
              <a:rPr lang="en-US" dirty="0" err="1" smtClean="0"/>
              <a:t>avg</a:t>
            </a:r>
            <a:r>
              <a:rPr lang="en-US" dirty="0" smtClean="0"/>
              <a:t> ; </a:t>
            </a:r>
          </a:p>
          <a:p>
            <a:r>
              <a:rPr lang="pt-BR" dirty="0" smtClean="0"/>
              <a:t>int a, b, c, num ; </a:t>
            </a:r>
          </a:p>
          <a:p>
            <a:r>
              <a:rPr lang="it-IT" dirty="0" smtClean="0"/>
              <a:t>si = prin * anoy * roi / 100.0 ; </a:t>
            </a:r>
          </a:p>
          <a:p>
            <a:r>
              <a:rPr lang="pt-BR" dirty="0" smtClean="0"/>
              <a:t>avg = ( a + b + c + num ) / 4 ;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void main(void)?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 language is function oriented language. In this language we write programs through functions.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 </a:t>
            </a:r>
          </a:p>
          <a:p>
            <a:pPr algn="just">
              <a:defRPr/>
            </a:pPr>
            <a:r>
              <a:rPr lang="en-US" dirty="0" smtClean="0"/>
              <a:t>C provides some built-in functions. We call it built-in, because functions can also be user defined, which we will learn later in this course. </a:t>
            </a:r>
          </a:p>
          <a:p>
            <a:pPr algn="just">
              <a:buFont typeface="Arial" charset="0"/>
              <a:buNone/>
              <a:defRPr/>
            </a:pPr>
            <a:endParaRPr lang="en-US" dirty="0" smtClean="0"/>
          </a:p>
          <a:p>
            <a:pPr algn="just">
              <a:defRPr/>
            </a:pPr>
            <a:r>
              <a:rPr lang="en-US" dirty="0" smtClean="0"/>
              <a:t>Hence main is one of the functions of C. Its name is main, because it is an important function, and must be used in a C program, whether you are using other functions or not.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void main(void)? 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Void which is written before main means that the function main will not return a value.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How a value is Returned? You will learn this ahead in your course. 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Void which is written after main means that the function main will not send any argument. 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on main()….</a:t>
            </a:r>
          </a:p>
        </p:txBody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This is the entry point of a program</a:t>
            </a:r>
          </a:p>
          <a:p>
            <a:pPr>
              <a:lnSpc>
                <a:spcPct val="90000"/>
              </a:lnSpc>
            </a:pPr>
            <a:r>
              <a:rPr lang="en-US" smtClean="0"/>
              <a:t>When a file is executed, the start point is the main function</a:t>
            </a:r>
          </a:p>
          <a:p>
            <a:pPr>
              <a:lnSpc>
                <a:spcPct val="90000"/>
              </a:lnSpc>
            </a:pPr>
            <a:r>
              <a:rPr lang="en-US" smtClean="0"/>
              <a:t>From main function the flow goes as per the programmers choice.</a:t>
            </a:r>
          </a:p>
          <a:p>
            <a:pPr>
              <a:lnSpc>
                <a:spcPct val="90000"/>
              </a:lnSpc>
            </a:pPr>
            <a:r>
              <a:rPr lang="en-US" smtClean="0"/>
              <a:t>There may or may not be other functions written by user in a program</a:t>
            </a:r>
          </a:p>
          <a:p>
            <a:pPr>
              <a:lnSpc>
                <a:spcPct val="90000"/>
              </a:lnSpc>
            </a:pPr>
            <a:r>
              <a:rPr lang="en-US" smtClean="0"/>
              <a:t>Main function is compulsory for any c program</a:t>
            </a:r>
          </a:p>
          <a:p>
            <a:pPr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#include&lt;stdio.h&gt;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#include&lt;conio.h&gt;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void main(void)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printf(“How are you!”);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getch();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Note that, we have written an extra function:</a:t>
            </a:r>
          </a:p>
          <a:p>
            <a:pPr>
              <a:buFont typeface="Arial" charset="0"/>
              <a:buNone/>
              <a:defRPr/>
            </a:pPr>
            <a:r>
              <a:rPr lang="en-US" dirty="0" smtClean="0"/>
              <a:t>“</a:t>
            </a:r>
            <a:r>
              <a:rPr lang="en-US" dirty="0" err="1" smtClean="0"/>
              <a:t>getch</a:t>
            </a:r>
            <a:r>
              <a:rPr lang="en-US" dirty="0" smtClean="0"/>
              <a:t>();”.  </a:t>
            </a:r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r>
              <a:rPr lang="en-US" dirty="0" smtClean="0"/>
              <a:t>This function holds the output ”How are you” on the output window, till user presses any key. </a:t>
            </a:r>
            <a:r>
              <a:rPr lang="en-US" dirty="0" err="1" smtClean="0"/>
              <a:t>Getch</a:t>
            </a:r>
            <a:r>
              <a:rPr lang="en-US" dirty="0" smtClean="0"/>
              <a:t> stands for get character.</a:t>
            </a:r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r>
              <a:rPr lang="en-US" dirty="0" err="1" smtClean="0"/>
              <a:t>Getch</a:t>
            </a:r>
            <a:r>
              <a:rPr lang="en-US" dirty="0" smtClean="0"/>
              <a:t>() </a:t>
            </a:r>
            <a:r>
              <a:rPr lang="en-US" dirty="0" err="1" smtClean="0"/>
              <a:t>fucntion</a:t>
            </a:r>
            <a:r>
              <a:rPr lang="en-US" dirty="0" smtClean="0"/>
              <a:t> is the member of </a:t>
            </a:r>
            <a:r>
              <a:rPr lang="en-US" dirty="0" err="1" smtClean="0"/>
              <a:t>conio.h</a:t>
            </a:r>
            <a:r>
              <a:rPr lang="en-US" dirty="0" smtClean="0"/>
              <a:t> library, hence we include this library at the top of our program.</a:t>
            </a:r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 smtClean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mtClean="0"/>
              <a:t>#include&lt;stdio.h&gt;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#include&lt;conio.h&gt;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r>
              <a:rPr lang="en-US" smtClean="0"/>
              <a:t>void main(void)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{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clrscr();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printf(“How are you!”);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getch();</a:t>
            </a:r>
          </a:p>
          <a:p>
            <a:pPr eaLnBrk="1" hangingPunct="1">
              <a:buFont typeface="Arial" charset="0"/>
              <a:buNone/>
            </a:pPr>
            <a:r>
              <a:rPr lang="en-US" smtClean="0"/>
              <a:t>}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</TotalTime>
  <Words>1659</Words>
  <Application>Microsoft Office PowerPoint</Application>
  <PresentationFormat>On-screen Show (4:3)</PresentationFormat>
  <Paragraphs>295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Equity</vt:lpstr>
      <vt:lpstr>C the Programming language</vt:lpstr>
      <vt:lpstr>What is #include&lt;stdio.h&gt; ?</vt:lpstr>
      <vt:lpstr>Scanf();</vt:lpstr>
      <vt:lpstr>What is void main(void)?</vt:lpstr>
      <vt:lpstr>What is void main(void)? Cont..</vt:lpstr>
      <vt:lpstr>More on main()….</vt:lpstr>
      <vt:lpstr>Slide 7</vt:lpstr>
      <vt:lpstr>Explanation:</vt:lpstr>
      <vt:lpstr>Slide 9</vt:lpstr>
      <vt:lpstr>What is clrscr();?</vt:lpstr>
      <vt:lpstr>My second Program</vt:lpstr>
      <vt:lpstr>Output</vt:lpstr>
      <vt:lpstr>Slide 13</vt:lpstr>
      <vt:lpstr>Output</vt:lpstr>
      <vt:lpstr>Slide 15</vt:lpstr>
      <vt:lpstr>Slide 16</vt:lpstr>
      <vt:lpstr>Slide 17</vt:lpstr>
      <vt:lpstr>How we use an Integer in C Program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Getting input from User</vt:lpstr>
      <vt:lpstr>Slide 29</vt:lpstr>
      <vt:lpstr>Task</vt:lpstr>
      <vt:lpstr>C Instructions:</vt:lpstr>
      <vt:lpstr>Type Declaration Instruction:</vt:lpstr>
      <vt:lpstr>Cont’d</vt:lpstr>
      <vt:lpstr>Cont’d</vt:lpstr>
      <vt:lpstr>Arithmetic Instruction</vt:lpstr>
      <vt:lpstr>Types:</vt:lpstr>
      <vt:lpstr>Cont’d:</vt:lpstr>
      <vt:lpstr>Cont’d:</vt:lpstr>
      <vt:lpstr>Slide 39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33</cp:revision>
  <dcterms:created xsi:type="dcterms:W3CDTF">2011-09-20T11:16:37Z</dcterms:created>
  <dcterms:modified xsi:type="dcterms:W3CDTF">2011-09-21T06:31:47Z</dcterms:modified>
</cp:coreProperties>
</file>