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D2401-796B-438F-BF22-0CC43EEE24E7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54D2401-796B-438F-BF22-0CC43EEE24E7}" type="datetimeFigureOut">
              <a:rPr lang="en-US" smtClean="0"/>
              <a:pPr/>
              <a:t>11/21/2011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3C0280F-3358-4F8D-9D9B-CD1693E83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Functions and Pointers. </a:t>
            </a:r>
          </a:p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Nov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 the Programming language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76400"/>
            <a:ext cx="56864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Writing functions avoids rewriting the same code over and over.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Using functions it becomes easier to write programs and keep track of what they are doing.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Passing Values between Functions 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440055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581400"/>
            <a:ext cx="2835294" cy="2958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 statement is used to return meaningful value to the calling functions. 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The return statement serves two purposes: </a:t>
            </a:r>
          </a:p>
          <a:p>
            <a:endParaRPr lang="en-US" sz="2800" dirty="0" smtClean="0"/>
          </a:p>
          <a:p>
            <a:pPr lvl="1"/>
            <a:r>
              <a:rPr lang="en-US" dirty="0" smtClean="0"/>
              <a:t>On executing the return statement it immediately transfers the control back to the calling program.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It returns the value present in the parentheses after return, to the calling program.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Return Statements: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057400"/>
            <a:ext cx="3505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Whenever a meaningful value is returned as in our program it can be equated as: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Valid Return Statements: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Invalid Returns: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514600"/>
            <a:ext cx="2305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1" y="4067175"/>
            <a:ext cx="1219199" cy="100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5638800"/>
            <a:ext cx="17335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function do not return any value: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05000"/>
            <a:ext cx="29527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1219200" y="3733800"/>
            <a:ext cx="5791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If the value of a formal argument is changed in the called function, the corresponding change does not take place in the calling function.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25812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038600"/>
            <a:ext cx="25908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Role of function: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30194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Function: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728662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334000"/>
            <a:ext cx="3219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function is a self-contained block of statements that perform a coherent task of some kind.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667000"/>
            <a:ext cx="48387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Dicey Issue:</a:t>
            </a:r>
            <a:endParaRPr 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00200"/>
            <a:ext cx="21526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Features of 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smtClean="0"/>
              <a:t>Declaration and Prototypes </a:t>
            </a:r>
          </a:p>
          <a:p>
            <a:endParaRPr lang="en-US" dirty="0" smtClean="0"/>
          </a:p>
          <a:p>
            <a:r>
              <a:rPr lang="en-US" dirty="0" smtClean="0"/>
              <a:t>Calling </a:t>
            </a:r>
            <a:r>
              <a:rPr lang="en-US" dirty="0" smtClean="0"/>
              <a:t>functions by value or by reference </a:t>
            </a:r>
          </a:p>
          <a:p>
            <a:endParaRPr lang="en-US" dirty="0" smtClean="0"/>
          </a:p>
          <a:p>
            <a:r>
              <a:rPr lang="en-US" dirty="0" smtClean="0"/>
              <a:t>Recursion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Function Declaration and Prototypes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20332" y="1447800"/>
            <a:ext cx="4760536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29527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1" y="589340"/>
            <a:ext cx="4843462" cy="5401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00200"/>
            <a:ext cx="31051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Function do not returns any value: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71737" y="2038350"/>
            <a:ext cx="46577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to more than one function: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219200"/>
            <a:ext cx="3019425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3048000"/>
            <a:ext cx="300037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1" y="277482"/>
            <a:ext cx="3900488" cy="576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9111" y="1447800"/>
            <a:ext cx="650297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00200"/>
            <a:ext cx="65341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752600"/>
            <a:ext cx="6372225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447800"/>
            <a:ext cx="7010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4419600"/>
            <a:ext cx="38290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6019800"/>
            <a:ext cx="61817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676400"/>
            <a:ext cx="63150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168</TotalTime>
  <Words>232</Words>
  <Application>Microsoft Office PowerPoint</Application>
  <PresentationFormat>On-screen Show (4:3)</PresentationFormat>
  <Paragraphs>47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C the Programming language</vt:lpstr>
      <vt:lpstr>Function:</vt:lpstr>
      <vt:lpstr>Call to more than one function:</vt:lpstr>
      <vt:lpstr>Slide 4</vt:lpstr>
      <vt:lpstr>Slide 5</vt:lpstr>
      <vt:lpstr>Slide 6</vt:lpstr>
      <vt:lpstr>Slide 7</vt:lpstr>
      <vt:lpstr>Slide 8</vt:lpstr>
      <vt:lpstr>Slide 9</vt:lpstr>
      <vt:lpstr>Slide 10</vt:lpstr>
      <vt:lpstr>Why Use Function:</vt:lpstr>
      <vt:lpstr>Passing Values between Functions </vt:lpstr>
      <vt:lpstr>Return Statement</vt:lpstr>
      <vt:lpstr>Multiple Return Statements:</vt:lpstr>
      <vt:lpstr>Slide 15</vt:lpstr>
      <vt:lpstr>Slide 16</vt:lpstr>
      <vt:lpstr>Slide 17</vt:lpstr>
      <vt:lpstr>Scope Role of function:</vt:lpstr>
      <vt:lpstr>Calling Function:</vt:lpstr>
      <vt:lpstr>Dicey Issue:</vt:lpstr>
      <vt:lpstr>Advanced Features of Functions:</vt:lpstr>
      <vt:lpstr>Function Declaration and Prototypes </vt:lpstr>
      <vt:lpstr>Output:</vt:lpstr>
      <vt:lpstr>Slide 24</vt:lpstr>
      <vt:lpstr>Output:</vt:lpstr>
      <vt:lpstr>When Function do not returns any value:</vt:lpstr>
    </vt:vector>
  </TitlesOfParts>
  <Company>ciit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the Programming language</dc:title>
  <dc:creator>madam Rabia Farooq</dc:creator>
  <cp:lastModifiedBy>madam Rabia Farooq</cp:lastModifiedBy>
  <cp:revision>53</cp:revision>
  <dcterms:created xsi:type="dcterms:W3CDTF">2011-11-01T08:36:03Z</dcterms:created>
  <dcterms:modified xsi:type="dcterms:W3CDTF">2011-11-21T09:02:37Z</dcterms:modified>
</cp:coreProperties>
</file>