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4D2401-796B-438F-BF22-0CC43EEE24E7}" type="datetimeFigureOut">
              <a:rPr lang="en-US" smtClean="0"/>
              <a:t>11/1/2011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3C0280F-3358-4F8D-9D9B-CD1693E8320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 and Pointers.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5686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Writing functions avoids rewriting the same code over and over.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functions it becomes easier to write programs and keep track of what they are doing.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Passing Values between Functions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4400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81400"/>
            <a:ext cx="2835294" cy="295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statement is used to return meaningful value to the calling functions.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 return statement serves two purposes: </a:t>
            </a:r>
          </a:p>
          <a:p>
            <a:endParaRPr lang="en-US" sz="2800" dirty="0" smtClean="0"/>
          </a:p>
          <a:p>
            <a:pPr lvl="1"/>
            <a:r>
              <a:rPr lang="en-US" dirty="0" smtClean="0"/>
              <a:t>On </a:t>
            </a:r>
            <a:r>
              <a:rPr lang="en-US" dirty="0" smtClean="0"/>
              <a:t>executing the return statement it immediately transfers the control back to the calling program.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It returns the value present in the parentheses after return, to </a:t>
            </a:r>
            <a:r>
              <a:rPr lang="en-US" dirty="0" smtClean="0"/>
              <a:t>the </a:t>
            </a:r>
            <a:r>
              <a:rPr lang="en-US" dirty="0" smtClean="0"/>
              <a:t>calling program.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 Statements: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3505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Whenever a meaningful value is returned as in our program it can be equated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Valid Return Statements: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Invalid Returns: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14600"/>
            <a:ext cx="230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1" y="4067175"/>
            <a:ext cx="1219199" cy="100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5638800"/>
            <a:ext cx="1733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function do not return any value: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2952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219200" y="3733800"/>
            <a:ext cx="579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the value of a formal argument is changed in the called function, the corresponding change does not take place in the calling function.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25812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038600"/>
            <a:ext cx="2590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Role of function: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30194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Function: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72866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334000"/>
            <a:ext cx="3219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is a self-contained block of statements that perform a coherent task of some kind.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48387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Dicey Issue: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2152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more than one function: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30194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48000"/>
            <a:ext cx="30003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277482"/>
            <a:ext cx="3900488" cy="576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9111" y="1447800"/>
            <a:ext cx="650297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5341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3722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419600"/>
            <a:ext cx="38290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6019800"/>
            <a:ext cx="6181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3150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</TotalTime>
  <Words>199</Words>
  <Application>Microsoft Office PowerPoint</Application>
  <PresentationFormat>On-screen Show (4:3)</PresentationFormat>
  <Paragraphs>36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C the Programming language</vt:lpstr>
      <vt:lpstr>Function:</vt:lpstr>
      <vt:lpstr>Call to more than one function:</vt:lpstr>
      <vt:lpstr>Slide 4</vt:lpstr>
      <vt:lpstr>Slide 5</vt:lpstr>
      <vt:lpstr>Slide 6</vt:lpstr>
      <vt:lpstr>Slide 7</vt:lpstr>
      <vt:lpstr>Slide 8</vt:lpstr>
      <vt:lpstr>Slide 9</vt:lpstr>
      <vt:lpstr>Slide 10</vt:lpstr>
      <vt:lpstr>Why Use Function:</vt:lpstr>
      <vt:lpstr>Passing Values between Functions </vt:lpstr>
      <vt:lpstr>Return Statement</vt:lpstr>
      <vt:lpstr>Multiple Return Statements:</vt:lpstr>
      <vt:lpstr>Slide 15</vt:lpstr>
      <vt:lpstr>Slide 16</vt:lpstr>
      <vt:lpstr>Slide 17</vt:lpstr>
      <vt:lpstr>Scope Role of function:</vt:lpstr>
      <vt:lpstr>Calling Function:</vt:lpstr>
      <vt:lpstr>Dicey Issue: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</dc:title>
  <dc:creator>madam Rabia Farooq</dc:creator>
  <cp:lastModifiedBy>madam Rabia Farooq</cp:lastModifiedBy>
  <cp:revision>42</cp:revision>
  <dcterms:created xsi:type="dcterms:W3CDTF">2011-11-01T08:36:03Z</dcterms:created>
  <dcterms:modified xsi:type="dcterms:W3CDTF">2011-11-01T10:40:09Z</dcterms:modified>
</cp:coreProperties>
</file>