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5C92-0EE7-41A1-AFF8-D985B3825255}" type="datetimeFigureOut">
              <a:rPr lang="en-US" smtClean="0"/>
              <a:pPr/>
              <a:t>12/23/2011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16F7251-05C5-42B0-97F6-02E5AD2435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5C92-0EE7-41A1-AFF8-D985B3825255}" type="datetimeFigureOut">
              <a:rPr lang="en-US" smtClean="0"/>
              <a:pPr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7251-05C5-42B0-97F6-02E5AD243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5C92-0EE7-41A1-AFF8-D985B3825255}" type="datetimeFigureOut">
              <a:rPr lang="en-US" smtClean="0"/>
              <a:pPr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7251-05C5-42B0-97F6-02E5AD243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5C92-0EE7-41A1-AFF8-D985B3825255}" type="datetimeFigureOut">
              <a:rPr lang="en-US" smtClean="0"/>
              <a:pPr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7251-05C5-42B0-97F6-02E5AD2435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5C92-0EE7-41A1-AFF8-D985B3825255}" type="datetimeFigureOut">
              <a:rPr lang="en-US" smtClean="0"/>
              <a:pPr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6F7251-05C5-42B0-97F6-02E5AD243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5C92-0EE7-41A1-AFF8-D985B3825255}" type="datetimeFigureOut">
              <a:rPr lang="en-US" smtClean="0"/>
              <a:pPr/>
              <a:t>12/23/2011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7251-05C5-42B0-97F6-02E5AD2435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5C92-0EE7-41A1-AFF8-D985B3825255}" type="datetimeFigureOut">
              <a:rPr lang="en-US" smtClean="0"/>
              <a:pPr/>
              <a:t>12/23/2011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7251-05C5-42B0-97F6-02E5AD2435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5C92-0EE7-41A1-AFF8-D985B3825255}" type="datetimeFigureOut">
              <a:rPr lang="en-US" smtClean="0"/>
              <a:pPr/>
              <a:t>12/23/2011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7251-05C5-42B0-97F6-02E5AD243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5C92-0EE7-41A1-AFF8-D985B3825255}" type="datetimeFigureOut">
              <a:rPr lang="en-US" smtClean="0"/>
              <a:pPr/>
              <a:t>12/23/2011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7251-05C5-42B0-97F6-02E5AD243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5C92-0EE7-41A1-AFF8-D985B3825255}" type="datetimeFigureOut">
              <a:rPr lang="en-US" smtClean="0"/>
              <a:pPr/>
              <a:t>12/23/2011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7251-05C5-42B0-97F6-02E5AD2435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5C92-0EE7-41A1-AFF8-D985B3825255}" type="datetimeFigureOut">
              <a:rPr lang="en-US" smtClean="0"/>
              <a:pPr/>
              <a:t>12/23/2011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6F7251-05C5-42B0-97F6-02E5AD2435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9B5C92-0EE7-41A1-AFF8-D985B3825255}" type="datetimeFigureOut">
              <a:rPr lang="en-US" smtClean="0"/>
              <a:pPr/>
              <a:t>12/23/2011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16F7251-05C5-42B0-97F6-02E5AD243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Input /Output (I/O): Console I/O, formatted and unformatted console I/O functions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 The Programming Language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6170" y="1600200"/>
            <a:ext cx="615478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Reading/Writing  From a File: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be able to successfully </a:t>
            </a:r>
            <a:r>
              <a:rPr lang="en-US" dirty="0" smtClean="0"/>
              <a:t>read/write </a:t>
            </a:r>
            <a:r>
              <a:rPr lang="en-US" dirty="0" smtClean="0"/>
              <a:t>from a </a:t>
            </a:r>
            <a:r>
              <a:rPr lang="en-US" dirty="0" smtClean="0"/>
              <a:t>file:</a:t>
            </a:r>
          </a:p>
          <a:p>
            <a:r>
              <a:rPr lang="en-US" dirty="0" smtClean="0"/>
              <a:t>Need to have certain information:</a:t>
            </a:r>
          </a:p>
          <a:p>
            <a:pPr lvl="5"/>
            <a:r>
              <a:rPr lang="en-US" dirty="0" smtClean="0"/>
              <a:t>mode of opening</a:t>
            </a:r>
            <a:r>
              <a:rPr lang="en-US" dirty="0" smtClean="0"/>
              <a:t>, (read or write)</a:t>
            </a:r>
          </a:p>
          <a:p>
            <a:pPr lvl="5"/>
            <a:r>
              <a:rPr lang="en-US" dirty="0" smtClean="0"/>
              <a:t> </a:t>
            </a:r>
            <a:r>
              <a:rPr lang="en-US" dirty="0" smtClean="0"/>
              <a:t>size of file</a:t>
            </a:r>
            <a:r>
              <a:rPr lang="en-US" dirty="0" smtClean="0"/>
              <a:t>,</a:t>
            </a:r>
          </a:p>
          <a:p>
            <a:pPr lvl="5"/>
            <a:r>
              <a:rPr lang="en-US" dirty="0" smtClean="0"/>
              <a:t> </a:t>
            </a:r>
            <a:r>
              <a:rPr lang="en-US" dirty="0" smtClean="0"/>
              <a:t>place in the file from where the next read operation would be performed, etc 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</a:t>
            </a:r>
            <a:r>
              <a:rPr lang="en-US" dirty="0" err="1" smtClean="0"/>
              <a:t>open</a:t>
            </a:r>
            <a:r>
              <a:rPr lang="en-US" dirty="0" smtClean="0"/>
              <a:t>() gathers all.</a:t>
            </a:r>
          </a:p>
          <a:p>
            <a:pPr lvl="5"/>
            <a:r>
              <a:rPr lang="en-US" dirty="0" smtClean="0"/>
              <a:t>In a structure </a:t>
            </a:r>
            <a:r>
              <a:rPr lang="en-US" b="1" dirty="0" smtClean="0"/>
              <a:t>FILE. </a:t>
            </a:r>
            <a:r>
              <a:rPr lang="en-US" b="1" dirty="0" err="1" smtClean="0"/>
              <a:t>fopen</a:t>
            </a:r>
            <a:r>
              <a:rPr lang="en-US" b="1" dirty="0" smtClean="0"/>
              <a:t>( ) </a:t>
            </a:r>
            <a:endParaRPr lang="en-US" dirty="0" smtClean="0"/>
          </a:p>
          <a:p>
            <a:pPr lvl="5"/>
            <a:r>
              <a:rPr lang="en-US" dirty="0" smtClean="0"/>
              <a:t>Returns the address of “File” Structure</a:t>
            </a:r>
          </a:p>
          <a:p>
            <a:pPr lvl="6"/>
            <a:r>
              <a:rPr lang="en-US" dirty="0" smtClean="0"/>
              <a:t>Stored in a pointer of type “File”. </a:t>
            </a:r>
            <a:r>
              <a:rPr lang="en-US" dirty="0" smtClean="0"/>
              <a:t>FILE *</a:t>
            </a:r>
            <a:r>
              <a:rPr lang="en-US" dirty="0" err="1" smtClean="0"/>
              <a:t>fp</a:t>
            </a:r>
            <a:r>
              <a:rPr lang="en-US" dirty="0" smtClean="0"/>
              <a:t> ; </a:t>
            </a:r>
            <a:endParaRPr lang="en-US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/>
              <a:t>FILE structure has been defined in the header file “</a:t>
            </a:r>
            <a:r>
              <a:rPr lang="en-US" sz="2400" dirty="0" err="1" smtClean="0"/>
              <a:t>stdio.h</a:t>
            </a:r>
            <a:r>
              <a:rPr lang="en-US" sz="2400" dirty="0" smtClean="0"/>
              <a:t>” </a:t>
            </a:r>
            <a:endParaRPr lang="en-US" sz="2400" dirty="0" smtClean="0"/>
          </a:p>
          <a:p>
            <a:r>
              <a:rPr lang="en-US" sz="2400" dirty="0" smtClean="0"/>
              <a:t>Must be used #include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Reading/ Writing from </a:t>
            </a:r>
            <a:r>
              <a:rPr lang="en-US" dirty="0" smtClean="0"/>
              <a:t>a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Once the file has been opened</a:t>
            </a:r>
          </a:p>
          <a:p>
            <a:pPr lvl="4"/>
            <a:r>
              <a:rPr lang="en-US" dirty="0" smtClean="0"/>
              <a:t>File is stored in a buffer.</a:t>
            </a:r>
          </a:p>
          <a:p>
            <a:pPr lvl="4"/>
            <a:r>
              <a:rPr lang="en-US" dirty="0" smtClean="0"/>
              <a:t>Pointer points to the first character in buffer</a:t>
            </a:r>
          </a:p>
          <a:p>
            <a:r>
              <a:rPr lang="en-US" dirty="0" smtClean="0"/>
              <a:t>Reading file from buffer</a:t>
            </a:r>
          </a:p>
          <a:p>
            <a:pPr lvl="4"/>
            <a:r>
              <a:rPr lang="en-US" dirty="0" smtClean="0"/>
              <a:t>Use </a:t>
            </a:r>
            <a:r>
              <a:rPr lang="en-US" dirty="0" err="1" smtClean="0"/>
              <a:t>fgetc</a:t>
            </a:r>
            <a:r>
              <a:rPr lang="en-US" dirty="0" smtClean="0"/>
              <a:t>() function</a:t>
            </a:r>
          </a:p>
          <a:p>
            <a:pPr lvl="4"/>
            <a:r>
              <a:rPr lang="en-US" dirty="0" smtClean="0"/>
              <a:t>Reads a character and advances to the next location </a:t>
            </a:r>
          </a:p>
          <a:p>
            <a:r>
              <a:rPr lang="en-US" dirty="0" smtClean="0"/>
              <a:t>EOF</a:t>
            </a:r>
          </a:p>
          <a:p>
            <a:pPr lvl="4"/>
            <a:r>
              <a:rPr lang="en-US" dirty="0" smtClean="0"/>
              <a:t>A special character ASCII 26</a:t>
            </a:r>
          </a:p>
          <a:p>
            <a:pPr lvl="4"/>
            <a:r>
              <a:rPr lang="en-US" dirty="0" smtClean="0"/>
              <a:t>Inserted after last character in the file.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Opening A file: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we try to open a file using </a:t>
            </a:r>
            <a:r>
              <a:rPr lang="en-US" dirty="0" err="1" smtClean="0"/>
              <a:t>fopen</a:t>
            </a:r>
            <a:endParaRPr lang="en-US" dirty="0" smtClean="0"/>
          </a:p>
          <a:p>
            <a:pPr lvl="1"/>
            <a:r>
              <a:rPr lang="en-US" dirty="0" smtClean="0"/>
              <a:t>Read mode</a:t>
            </a:r>
          </a:p>
          <a:p>
            <a:pPr lvl="5"/>
            <a:r>
              <a:rPr lang="en-US" dirty="0" smtClean="0"/>
              <a:t>Opening a file that does not exist</a:t>
            </a:r>
          </a:p>
          <a:p>
            <a:pPr lvl="1"/>
            <a:r>
              <a:rPr lang="en-US" dirty="0" smtClean="0"/>
              <a:t>Write mode</a:t>
            </a:r>
          </a:p>
          <a:p>
            <a:pPr lvl="5"/>
            <a:r>
              <a:rPr lang="en-US" dirty="0" smtClean="0"/>
              <a:t>Insufficient disk space</a:t>
            </a:r>
          </a:p>
          <a:p>
            <a:pPr lvl="5"/>
            <a:r>
              <a:rPr lang="en-US" dirty="0" smtClean="0"/>
              <a:t>Disk may be write protected</a:t>
            </a:r>
          </a:p>
          <a:p>
            <a:pPr lvl="5"/>
            <a:r>
              <a:rPr lang="en-US" dirty="0" smtClean="0"/>
              <a:t>Disk is damaged and so on </a:t>
            </a:r>
          </a:p>
          <a:p>
            <a:r>
              <a:rPr lang="en-US" dirty="0" smtClean="0"/>
              <a:t>Therefore, make sure that file is open before any read/write operation</a:t>
            </a:r>
          </a:p>
          <a:p>
            <a:pPr lvl="1"/>
            <a:r>
              <a:rPr lang="en-US" dirty="0" smtClean="0"/>
              <a:t>But how?</a:t>
            </a:r>
          </a:p>
          <a:p>
            <a:pPr lvl="5"/>
            <a:r>
              <a:rPr lang="en-US" dirty="0" smtClean="0"/>
              <a:t>If file opening fails due to any reasons.</a:t>
            </a:r>
          </a:p>
          <a:p>
            <a:pPr lvl="5"/>
            <a:r>
              <a:rPr lang="en-US" dirty="0" smtClean="0"/>
              <a:t>NULL is returned by </a:t>
            </a:r>
            <a:r>
              <a:rPr lang="en-US" dirty="0" err="1" smtClean="0"/>
              <a:t>fopen</a:t>
            </a:r>
            <a:r>
              <a:rPr lang="en-US" dirty="0" smtClean="0"/>
              <a:t>().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File Opening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86050" y="2038350"/>
            <a:ext cx="42291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Reading from a file</a:t>
            </a:r>
          </a:p>
          <a:p>
            <a:pPr lvl="4"/>
            <a:r>
              <a:rPr lang="en-US" dirty="0" smtClean="0"/>
              <a:t>Use </a:t>
            </a:r>
            <a:r>
              <a:rPr lang="en-US" dirty="0" err="1" smtClean="0"/>
              <a:t>fclose</a:t>
            </a:r>
            <a:r>
              <a:rPr lang="en-US" dirty="0" smtClean="0"/>
              <a:t>(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</a:p>
          <a:p>
            <a:pPr lvl="4"/>
            <a:r>
              <a:rPr lang="en-US" dirty="0" smtClean="0"/>
              <a:t>Once file is closed its no longer accessible</a:t>
            </a:r>
          </a:p>
          <a:p>
            <a:pPr lvl="5"/>
            <a:r>
              <a:rPr lang="en-US" dirty="0" smtClean="0"/>
              <a:t>Buffer associated with the file is removed from memory.</a:t>
            </a:r>
          </a:p>
          <a:p>
            <a:r>
              <a:rPr lang="en-US" dirty="0" smtClean="0"/>
              <a:t>Suppose we open a file with an intention to write characters into it. This time too a buffer would get associated with it.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b="1" dirty="0" err="1" smtClean="0"/>
              <a:t>fclose</a:t>
            </a:r>
            <a:r>
              <a:rPr lang="en-US" b="1" dirty="0" smtClean="0"/>
              <a:t>( </a:t>
            </a:r>
            <a:r>
              <a:rPr lang="en-US" b="1" dirty="0" err="1" smtClean="0"/>
              <a:t>fp</a:t>
            </a:r>
            <a:r>
              <a:rPr lang="en-US" b="1" dirty="0" smtClean="0"/>
              <a:t>) is used: </a:t>
            </a:r>
            <a:endParaRPr lang="en-US" b="1" dirty="0" smtClean="0"/>
          </a:p>
          <a:p>
            <a:endParaRPr lang="en-US" dirty="0" smtClean="0"/>
          </a:p>
          <a:p>
            <a:pPr lvl="3"/>
            <a:r>
              <a:rPr lang="en-US" dirty="0" smtClean="0"/>
              <a:t>The characters in the buffer would be written to the file on the disk. </a:t>
            </a:r>
          </a:p>
          <a:p>
            <a:endParaRPr lang="en-US" dirty="0" smtClean="0"/>
          </a:p>
          <a:p>
            <a:pPr lvl="3"/>
            <a:r>
              <a:rPr lang="en-US" dirty="0" smtClean="0"/>
              <a:t>At the end of file a character with ASCII value 26 would get written. </a:t>
            </a:r>
          </a:p>
          <a:p>
            <a:endParaRPr lang="en-US" dirty="0" smtClean="0"/>
          </a:p>
          <a:p>
            <a:pPr lvl="3"/>
            <a:r>
              <a:rPr lang="en-US" dirty="0" smtClean="0"/>
              <a:t>The buffer would be eliminated from memory.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File-copy Program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already used the function </a:t>
            </a:r>
            <a:r>
              <a:rPr lang="en-US" dirty="0" err="1" smtClean="0"/>
              <a:t>fgetc</a:t>
            </a:r>
            <a:r>
              <a:rPr lang="en-US" dirty="0" smtClean="0"/>
              <a:t>( ) which reads characters from a file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Its counterpart is a function called </a:t>
            </a:r>
            <a:r>
              <a:rPr lang="en-US" dirty="0" err="1" smtClean="0"/>
              <a:t>fputc</a:t>
            </a:r>
            <a:r>
              <a:rPr lang="en-US" dirty="0" smtClean="0"/>
              <a:t>( ) which writes characters to a file.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a practical use of these character I/O functions we can copy the contents of one file into another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2857500" cy="223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362200"/>
            <a:ext cx="2438400" cy="396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</a:t>
            </a:r>
            <a:r>
              <a:rPr lang="en-US" dirty="0" smtClean="0"/>
              <a:t>File: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fputc</a:t>
            </a:r>
            <a:r>
              <a:rPr lang="en-US" dirty="0" smtClean="0"/>
              <a:t>( ) function is similar to the </a:t>
            </a:r>
            <a:r>
              <a:rPr lang="en-US" dirty="0" err="1" smtClean="0"/>
              <a:t>putch</a:t>
            </a:r>
            <a:r>
              <a:rPr lang="en-US" dirty="0" smtClean="0"/>
              <a:t>( ) function, in the sense that both output characters.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putch</a:t>
            </a:r>
            <a:r>
              <a:rPr lang="en-US" dirty="0" smtClean="0"/>
              <a:t>( ) function always writes to the </a:t>
            </a:r>
            <a:r>
              <a:rPr lang="en-US" dirty="0" smtClean="0"/>
              <a:t>VDU.</a:t>
            </a:r>
          </a:p>
          <a:p>
            <a:endParaRPr lang="en-US" dirty="0" smtClean="0"/>
          </a:p>
          <a:p>
            <a:r>
              <a:rPr lang="en-US" dirty="0" err="1" smtClean="0"/>
              <a:t>fputc</a:t>
            </a:r>
            <a:r>
              <a:rPr lang="en-US" dirty="0" smtClean="0"/>
              <a:t>( ) writes to the </a:t>
            </a:r>
            <a:r>
              <a:rPr lang="en-US" dirty="0" err="1" smtClean="0"/>
              <a:t>file,file</a:t>
            </a:r>
            <a:r>
              <a:rPr lang="en-US" dirty="0" smtClean="0"/>
              <a:t> </a:t>
            </a:r>
            <a:r>
              <a:rPr lang="en-US" dirty="0" smtClean="0"/>
              <a:t>signified by ft.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Opening </a:t>
            </a:r>
            <a:r>
              <a:rPr lang="en-US" dirty="0" smtClean="0"/>
              <a:t>Modes: 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68484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975" y="3962400"/>
            <a:ext cx="63722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28800"/>
            <a:ext cx="66389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6362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505200"/>
            <a:ext cx="65341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4419600"/>
            <a:ext cx="5505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19225" y="1762125"/>
            <a:ext cx="67627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Console I/O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screen and keyboard together are called a console.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Console I/O functions can be further classified into two </a:t>
            </a:r>
            <a:r>
              <a:rPr lang="en-US" dirty="0" smtClean="0"/>
              <a:t>categories:</a:t>
            </a:r>
          </a:p>
          <a:p>
            <a:pPr lvl="8"/>
            <a:r>
              <a:rPr lang="en-US" dirty="0" smtClean="0"/>
              <a:t>formatted</a:t>
            </a:r>
          </a:p>
          <a:p>
            <a:pPr lvl="8"/>
            <a:r>
              <a:rPr lang="en-US" dirty="0" smtClean="0"/>
              <a:t> </a:t>
            </a:r>
            <a:r>
              <a:rPr lang="en-US" dirty="0" smtClean="0"/>
              <a:t>unformatted console I/O functions. </a:t>
            </a:r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Formatted </a:t>
            </a:r>
            <a:r>
              <a:rPr lang="en-US" dirty="0" smtClean="0"/>
              <a:t>functions allow the input read from the keyboard or the output displayed on the VDU to be formatted as per our requirements.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008" y="1447800"/>
            <a:ext cx="633928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FILE I/O?</a:t>
            </a:r>
          </a:p>
          <a:p>
            <a:pPr lvl="1"/>
            <a:r>
              <a:rPr lang="en-US" dirty="0" smtClean="0"/>
              <a:t>Displaying data on screen is not enough.</a:t>
            </a:r>
          </a:p>
          <a:p>
            <a:pPr lvl="1"/>
            <a:r>
              <a:rPr lang="en-US" dirty="0" smtClean="0"/>
              <a:t>Limited amount of data can be </a:t>
            </a:r>
          </a:p>
          <a:p>
            <a:pPr lvl="5"/>
            <a:r>
              <a:rPr lang="en-US" dirty="0" smtClean="0"/>
              <a:t>Displayed on screen</a:t>
            </a:r>
          </a:p>
          <a:p>
            <a:pPr lvl="5"/>
            <a:r>
              <a:rPr lang="en-US" dirty="0" smtClean="0"/>
              <a:t>Stored in memory(Memory Issues)</a:t>
            </a:r>
          </a:p>
          <a:p>
            <a:pPr lvl="7"/>
            <a:r>
              <a:rPr lang="en-US" dirty="0" smtClean="0"/>
              <a:t>Volatile, data is lost when program terminates.</a:t>
            </a:r>
          </a:p>
          <a:p>
            <a:pPr lvl="7"/>
            <a:r>
              <a:rPr lang="en-US" dirty="0" smtClean="0"/>
              <a:t>What if we need that data again?</a:t>
            </a:r>
          </a:p>
          <a:p>
            <a:r>
              <a:rPr lang="en-US" dirty="0" smtClean="0"/>
              <a:t>Solution:</a:t>
            </a:r>
          </a:p>
          <a:p>
            <a:pPr lvl="5"/>
            <a:r>
              <a:rPr lang="en-US" dirty="0" smtClean="0"/>
              <a:t>Use file store on disk</a:t>
            </a:r>
          </a:p>
          <a:p>
            <a:pPr lvl="5"/>
            <a:r>
              <a:rPr lang="en-US" dirty="0" smtClean="0"/>
              <a:t>Perform I/O manipulation on file.</a:t>
            </a:r>
          </a:p>
          <a:p>
            <a:pPr lvl="5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organization: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stored on the disk is in binary form. </a:t>
            </a:r>
            <a:endParaRPr lang="en-US" dirty="0" smtClean="0"/>
          </a:p>
          <a:p>
            <a:r>
              <a:rPr lang="en-US" dirty="0" smtClean="0"/>
              <a:t>varies from one OS to </a:t>
            </a:r>
            <a:r>
              <a:rPr lang="en-US" dirty="0" smtClean="0"/>
              <a:t>another.</a:t>
            </a:r>
          </a:p>
          <a:p>
            <a:r>
              <a:rPr lang="en-US" dirty="0" smtClean="0"/>
              <a:t>this does not affect the C </a:t>
            </a:r>
            <a:r>
              <a:rPr lang="en-US" dirty="0" smtClean="0"/>
              <a:t>programmer. </a:t>
            </a:r>
          </a:p>
          <a:p>
            <a:pPr lvl="5"/>
            <a:r>
              <a:rPr lang="en-US" dirty="0" smtClean="0"/>
              <a:t>uses the </a:t>
            </a:r>
            <a:r>
              <a:rPr lang="en-US" dirty="0" smtClean="0"/>
              <a:t>library functions written for the particular </a:t>
            </a:r>
            <a:r>
              <a:rPr lang="en-US" dirty="0" smtClean="0"/>
              <a:t>OS. </a:t>
            </a:r>
          </a:p>
          <a:p>
            <a:pPr lvl="5"/>
            <a:r>
              <a:rPr lang="en-US" dirty="0" smtClean="0"/>
              <a:t>It is the compiler vendor’s </a:t>
            </a:r>
            <a:r>
              <a:rPr lang="en-US" dirty="0" smtClean="0"/>
              <a:t>responsibility.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886200"/>
            <a:ext cx="58578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File Operations: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6152" y="2286000"/>
            <a:ext cx="7547248" cy="260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File Read Program: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14740" y="1447800"/>
            <a:ext cx="277171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Opening a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 smtClean="0"/>
              <a:t>any read </a:t>
            </a:r>
            <a:r>
              <a:rPr lang="en-US" dirty="0" smtClean="0"/>
              <a:t>(or write) </a:t>
            </a:r>
            <a:r>
              <a:rPr lang="en-US" dirty="0" smtClean="0"/>
              <a:t>operation:</a:t>
            </a:r>
          </a:p>
          <a:p>
            <a:r>
              <a:rPr lang="en-US" dirty="0" smtClean="0"/>
              <a:t>Need to open a file.</a:t>
            </a:r>
          </a:p>
          <a:p>
            <a:pPr lvl="5"/>
            <a:r>
              <a:rPr lang="en-US" dirty="0" smtClean="0"/>
              <a:t>To </a:t>
            </a:r>
            <a:r>
              <a:rPr lang="en-US" dirty="0" smtClean="0"/>
              <a:t>open the file we have called the function </a:t>
            </a:r>
            <a:r>
              <a:rPr lang="en-US" dirty="0" err="1" smtClean="0"/>
              <a:t>fopen</a:t>
            </a:r>
            <a:r>
              <a:rPr lang="en-US" dirty="0" smtClean="0"/>
              <a:t>( </a:t>
            </a:r>
            <a:r>
              <a:rPr lang="en-US" dirty="0" smtClean="0"/>
              <a:t>).</a:t>
            </a:r>
          </a:p>
          <a:p>
            <a:pPr lvl="5"/>
            <a:r>
              <a:rPr lang="en-US" dirty="0" smtClean="0"/>
              <a:t>Use </a:t>
            </a:r>
            <a:r>
              <a:rPr lang="en-US" dirty="0" err="1" smtClean="0"/>
              <a:t>fopen</a:t>
            </a:r>
            <a:r>
              <a:rPr lang="en-US" dirty="0" smtClean="0"/>
              <a:t>(“File </a:t>
            </a:r>
            <a:r>
              <a:rPr lang="en-US" dirty="0" err="1" smtClean="0"/>
              <a:t>Name”,”mode:read</a:t>
            </a:r>
            <a:r>
              <a:rPr lang="en-US" dirty="0" smtClean="0"/>
              <a:t>/write”)</a:t>
            </a:r>
          </a:p>
          <a:p>
            <a:pPr lvl="5"/>
            <a:r>
              <a:rPr lang="en-US" dirty="0" smtClean="0"/>
              <a:t>Searches the file to be opened on disk.</a:t>
            </a:r>
          </a:p>
          <a:p>
            <a:pPr lvl="5"/>
            <a:r>
              <a:rPr lang="en-US" dirty="0" smtClean="0"/>
              <a:t>Loads the file in memory (buffer).</a:t>
            </a:r>
          </a:p>
          <a:p>
            <a:pPr lvl="5"/>
            <a:r>
              <a:rPr lang="en-US" dirty="0" smtClean="0"/>
              <a:t>Sets up  character pointer.</a:t>
            </a:r>
          </a:p>
          <a:p>
            <a:pPr lvl="5"/>
            <a:r>
              <a:rPr lang="en-US" dirty="0" smtClean="0"/>
              <a:t>Pointing to first character of the buffer.</a:t>
            </a:r>
          </a:p>
          <a:p>
            <a:r>
              <a:rPr lang="en-US" dirty="0" smtClean="0"/>
              <a:t>Why we need buffer to read or write?</a:t>
            </a:r>
          </a:p>
          <a:p>
            <a:pPr lvl="5"/>
            <a:r>
              <a:rPr lang="en-US" dirty="0" smtClean="0"/>
              <a:t>Accessing secondary storage device is slow </a:t>
            </a:r>
            <a:r>
              <a:rPr lang="en-US" dirty="0" err="1" smtClean="0"/>
              <a:t>e.g</a:t>
            </a:r>
            <a:r>
              <a:rPr lang="en-US" dirty="0" smtClean="0"/>
              <a:t> hard drive, floppy drive flash etc.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129</TotalTime>
  <Words>720</Words>
  <Application>Microsoft Office PowerPoint</Application>
  <PresentationFormat>On-screen Show (4:3)</PresentationFormat>
  <Paragraphs>103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 C The Programming Language</vt:lpstr>
      <vt:lpstr>Introduction:</vt:lpstr>
      <vt:lpstr>Console I/O Functions </vt:lpstr>
      <vt:lpstr>Slide 4</vt:lpstr>
      <vt:lpstr>File Input/output</vt:lpstr>
      <vt:lpstr>Data organization:</vt:lpstr>
      <vt:lpstr>File Operations:</vt:lpstr>
      <vt:lpstr>Simple File Read Program:</vt:lpstr>
      <vt:lpstr>Opening a File </vt:lpstr>
      <vt:lpstr>Slide 10</vt:lpstr>
      <vt:lpstr>Reading/Writing  From a File:</vt:lpstr>
      <vt:lpstr>Reading/ Writing from a File </vt:lpstr>
      <vt:lpstr>Trouble Opening A file:</vt:lpstr>
      <vt:lpstr>Ensuring File Opening</vt:lpstr>
      <vt:lpstr>Closing a File:</vt:lpstr>
      <vt:lpstr>A File-copy Program :</vt:lpstr>
      <vt:lpstr>Slide 17</vt:lpstr>
      <vt:lpstr>Writing to a File: </vt:lpstr>
      <vt:lpstr>File Opening Modes: </vt:lpstr>
      <vt:lpstr>Slide 20</vt:lpstr>
      <vt:lpstr>Slide 21</vt:lpstr>
    </vt:vector>
  </TitlesOfParts>
  <Company>ciit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 The Programming Language</dc:title>
  <dc:creator>madam Rabia Farooq</dc:creator>
  <cp:lastModifiedBy>madam Rabia Farooq</cp:lastModifiedBy>
  <cp:revision>76</cp:revision>
  <dcterms:created xsi:type="dcterms:W3CDTF">2011-12-23T03:53:14Z</dcterms:created>
  <dcterms:modified xsi:type="dcterms:W3CDTF">2011-12-23T06:12:08Z</dcterms:modified>
</cp:coreProperties>
</file>