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8082BF-6702-4C3D-8C4D-4F1ADDA2D78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 10</a:t>
            </a:r>
            <a:r>
              <a:rPr lang="en-US" baseline="30000" dirty="0" smtClean="0"/>
              <a:t>th</a:t>
            </a:r>
            <a:r>
              <a:rPr lang="en-US" dirty="0" smtClean="0"/>
              <a:t>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oct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br>
              <a:rPr smtClean="0"/>
            </a:br>
            <a:r>
              <a:rPr smtClean="0"/>
              <a:t>LOOPS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Guess the output: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Again Guess…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2457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2409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343400"/>
            <a:ext cx="2124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Opertaors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Increment operator</a:t>
            </a:r>
          </a:p>
          <a:p>
            <a:pPr lvl="3"/>
            <a:r>
              <a:rPr lang="en-US" dirty="0" smtClean="0"/>
              <a:t>Pre-Increment: ++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Post-Increment: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Decrement operator</a:t>
            </a:r>
          </a:p>
          <a:p>
            <a:pPr lvl="3"/>
            <a:r>
              <a:rPr lang="en-US" dirty="0" smtClean="0"/>
              <a:t>Pre-Decrement: --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Post-Decrement: </a:t>
            </a:r>
            <a:r>
              <a:rPr lang="en-US" dirty="0" err="1" smtClean="0"/>
              <a:t>i</a:t>
            </a:r>
            <a:r>
              <a:rPr lang="en-US" dirty="0" smtClean="0"/>
              <a:t>--</a:t>
            </a:r>
          </a:p>
          <a:p>
            <a:r>
              <a:rPr lang="en-US" dirty="0" smtClean="0"/>
              <a:t>Compound assignment operator</a:t>
            </a:r>
          </a:p>
          <a:p>
            <a:pPr lvl="3"/>
            <a:r>
              <a:rPr lang="en-US" dirty="0" err="1" smtClean="0"/>
              <a:t>i</a:t>
            </a:r>
            <a:r>
              <a:rPr lang="en-US" dirty="0" smtClean="0"/>
              <a:t>+=1;</a:t>
            </a:r>
          </a:p>
          <a:p>
            <a:pPr lvl="3"/>
            <a:r>
              <a:rPr lang="en-US" dirty="0" err="1" smtClean="0"/>
              <a:t>i</a:t>
            </a:r>
            <a:r>
              <a:rPr lang="en-US" dirty="0" smtClean="0"/>
              <a:t>*=2;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4343400"/>
            <a:ext cx="2146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1143000"/>
            <a:ext cx="2419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1866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2286000"/>
            <a:ext cx="2571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038600"/>
            <a:ext cx="2533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1371600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Popular</a:t>
            </a:r>
          </a:p>
          <a:p>
            <a:r>
              <a:rPr lang="en-US" dirty="0" smtClean="0"/>
              <a:t>For Loop requires:</a:t>
            </a:r>
          </a:p>
          <a:p>
            <a:pPr lvl="3"/>
            <a:r>
              <a:rPr lang="en-US" dirty="0" smtClean="0"/>
              <a:t>Name of control variable/Loop counter</a:t>
            </a:r>
          </a:p>
          <a:p>
            <a:pPr lvl="3"/>
            <a:r>
              <a:rPr lang="en-US" dirty="0" smtClean="0"/>
              <a:t>Initial value of control variable</a:t>
            </a:r>
          </a:p>
          <a:p>
            <a:pPr lvl="3"/>
            <a:r>
              <a:rPr lang="en-US" dirty="0" smtClean="0"/>
              <a:t>Condition to test for final value.</a:t>
            </a:r>
          </a:p>
          <a:p>
            <a:pPr lvl="3"/>
            <a:r>
              <a:rPr lang="en-US" dirty="0" smtClean="0"/>
              <a:t>Increment/Decrement to modify control variable when looping.</a:t>
            </a:r>
          </a:p>
          <a:p>
            <a:r>
              <a:rPr lang="en-US" dirty="0" smtClean="0"/>
              <a:t>General form of For Loop is: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343400"/>
            <a:ext cx="5038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=0;i&lt;=10;i++)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7887" y="1800225"/>
            <a:ext cx="53054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436" y="762000"/>
            <a:ext cx="613067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 variations: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425479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2952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2714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838700"/>
            <a:ext cx="2676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04800"/>
            <a:ext cx="2543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895600"/>
            <a:ext cx="27813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4819650"/>
            <a:ext cx="2447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04800" y="228600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209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724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0400" y="22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4800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of For loop: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062162"/>
            <a:ext cx="5372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Repetition/Loop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 a set of instructions repeatedly</a:t>
            </a:r>
          </a:p>
          <a:p>
            <a:r>
              <a:rPr lang="en-US" dirty="0" smtClean="0"/>
              <a:t>Repetition continues</a:t>
            </a:r>
          </a:p>
          <a:p>
            <a:pPr lvl="3"/>
            <a:r>
              <a:rPr lang="en-US" dirty="0" smtClean="0"/>
              <a:t>Counter Controlled(known, definite)</a:t>
            </a:r>
          </a:p>
          <a:p>
            <a:pPr lvl="3"/>
            <a:r>
              <a:rPr lang="en-US" dirty="0" smtClean="0"/>
              <a:t>Condition Controlled (Condition true/false)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3"/>
            <a:r>
              <a:rPr lang="en-US" dirty="0" smtClean="0"/>
              <a:t>While statement</a:t>
            </a:r>
          </a:p>
          <a:p>
            <a:pPr lvl="3"/>
            <a:r>
              <a:rPr lang="en-US" dirty="0" smtClean="0"/>
              <a:t>For statement</a:t>
            </a:r>
          </a:p>
          <a:p>
            <a:pPr lvl="3"/>
            <a:r>
              <a:rPr lang="en-US" dirty="0" smtClean="0"/>
              <a:t>Do-while statement</a:t>
            </a:r>
          </a:p>
          <a:p>
            <a:pPr lvl="6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Multiple Initializations in the </a:t>
            </a:r>
            <a:r>
              <a:rPr lang="en-US" b="1" i="1" dirty="0" smtClean="0"/>
              <a:t>for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( </a:t>
            </a:r>
            <a:r>
              <a:rPr lang="en-US" dirty="0" err="1" smtClean="0"/>
              <a:t>i</a:t>
            </a:r>
            <a:r>
              <a:rPr lang="en-US" dirty="0" smtClean="0"/>
              <a:t> = 1, j = 2 ; j &lt;= 10 ; j++ 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Multiple statements can also be used in the incrementation expression of for loop.</a:t>
            </a:r>
          </a:p>
          <a:p>
            <a:endParaRPr lang="en-US" dirty="0" smtClean="0"/>
          </a:p>
          <a:p>
            <a:r>
              <a:rPr lang="en-US" dirty="0" smtClean="0"/>
              <a:t>Only one expression is allowed in the test expression.</a:t>
            </a:r>
          </a:p>
          <a:p>
            <a:endParaRPr lang="en-US" dirty="0" smtClean="0"/>
          </a:p>
          <a:p>
            <a:r>
              <a:rPr lang="en-US" dirty="0" smtClean="0"/>
              <a:t>This expression may contain several conditions linked together using logical operators.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ODD loop: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3612" y="2085975"/>
            <a:ext cx="51339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62" y="1985962"/>
            <a:ext cx="51720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412" y="1800225"/>
            <a:ext cx="5286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break is encountered inside any loop, control automatically passes to the first statement after the loop. A break is usually associated with an if. </a:t>
            </a:r>
          </a:p>
          <a:p>
            <a:endParaRPr lang="en-US" dirty="0" smtClean="0"/>
          </a:p>
          <a:p>
            <a:r>
              <a:rPr lang="en-US" b="1" dirty="0" smtClean="0"/>
              <a:t>Example: Write a program to determine whether a number is prime or not. A prime number is one, which is divisible only by 1 or itself.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37623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181600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38671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05400"/>
            <a:ext cx="1266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33400"/>
            <a:ext cx="6562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i="1" dirty="0" smtClean="0"/>
              <a:t>continue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Sometimes we </a:t>
            </a:r>
            <a:r>
              <a:rPr lang="en-US" dirty="0" smtClean="0"/>
              <a:t>want to take the control to the beginning of the loop, bypassing the statements inside the loop, which have not yet been executed. </a:t>
            </a:r>
          </a:p>
          <a:p>
            <a:endParaRPr lang="en-US" dirty="0" smtClean="0"/>
          </a:p>
          <a:p>
            <a:r>
              <a:rPr lang="en-US" dirty="0" smtClean="0"/>
              <a:t>The keyword continue allows us to do this. </a:t>
            </a:r>
          </a:p>
          <a:p>
            <a:endParaRPr lang="en-US" dirty="0" smtClean="0"/>
          </a:p>
          <a:p>
            <a:r>
              <a:rPr lang="en-US" dirty="0" smtClean="0"/>
              <a:t>When continue is encountered inside any loop, control automatically passes to the beginning of the loop.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7937" y="1795462"/>
            <a:ext cx="45053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3571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Action repeated while some condition remains true.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3600"/>
            <a:ext cx="4419600" cy="369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3402" y="1143000"/>
            <a:ext cx="507707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While and Do-While: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71725"/>
            <a:ext cx="31813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362200"/>
            <a:ext cx="3152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End…..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sz="1800" dirty="0" smtClean="0"/>
              <a:t>(calculation of simple interest of 3 sets of </a:t>
            </a:r>
            <a:r>
              <a:rPr lang="en-US" sz="1800" dirty="0" err="1" smtClean="0"/>
              <a:t>p,n,and</a:t>
            </a:r>
            <a:r>
              <a:rPr lang="en-US" sz="1800" dirty="0" smtClean="0"/>
              <a:t> r.)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3999"/>
            <a:ext cx="1981200" cy="138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33699"/>
            <a:ext cx="3505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41343"/>
            <a:ext cx="4662487" cy="542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While Loop: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458266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Traps: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 may be any valid expression: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Statements within body may be a single line or block of statements.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2314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799"/>
            <a:ext cx="1676400" cy="210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 infinite loops.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correct form is: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1"/>
            <a:ext cx="1828800" cy="145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3943350"/>
            <a:ext cx="2238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loop counter can be both incremented or decremented.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Float can also be used as loop counter.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3400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91000"/>
            <a:ext cx="2971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943600"/>
            <a:ext cx="685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</TotalTime>
  <Words>448</Words>
  <Application>Microsoft Office PowerPoint</Application>
  <PresentationFormat>On-screen Show (4:3)</PresentationFormat>
  <Paragraphs>99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C The Programming Language LOOPS</vt:lpstr>
      <vt:lpstr>Repetition/Loop Control</vt:lpstr>
      <vt:lpstr>While Repetition Structure</vt:lpstr>
      <vt:lpstr>Example: (calculation of simple interest of 3 sets of p,n,and r.)</vt:lpstr>
      <vt:lpstr>Slide 5</vt:lpstr>
      <vt:lpstr>General form of While Loop:</vt:lpstr>
      <vt:lpstr>Tips and Traps:</vt:lpstr>
      <vt:lpstr>Slide 8</vt:lpstr>
      <vt:lpstr>Slide 9</vt:lpstr>
      <vt:lpstr>Slide 10</vt:lpstr>
      <vt:lpstr>Opertaors:</vt:lpstr>
      <vt:lpstr>Examples:</vt:lpstr>
      <vt:lpstr>The For Loop:</vt:lpstr>
      <vt:lpstr>Example:</vt:lpstr>
      <vt:lpstr>Example 2:</vt:lpstr>
      <vt:lpstr>Slide 16</vt:lpstr>
      <vt:lpstr>Certain variations:</vt:lpstr>
      <vt:lpstr>Slide 18</vt:lpstr>
      <vt:lpstr>Nesting of For loop:</vt:lpstr>
      <vt:lpstr>Multiple Initializations in the for Loop </vt:lpstr>
      <vt:lpstr>The ODD loop:</vt:lpstr>
      <vt:lpstr>Cont’d:</vt:lpstr>
      <vt:lpstr>Cont’d:</vt:lpstr>
      <vt:lpstr>The Break Statement:</vt:lpstr>
      <vt:lpstr>Slide 25</vt:lpstr>
      <vt:lpstr>Example 2:</vt:lpstr>
      <vt:lpstr>The continue Statement </vt:lpstr>
      <vt:lpstr>Example:</vt:lpstr>
      <vt:lpstr>Do-While Loop:</vt:lpstr>
      <vt:lpstr>Slide 30</vt:lpstr>
      <vt:lpstr>Comparison of While and Do-While:</vt:lpstr>
      <vt:lpstr>Slide 32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 LOOPS</dc:title>
  <dc:creator>madam Rabia Farooq</dc:creator>
  <cp:lastModifiedBy>acer</cp:lastModifiedBy>
  <cp:revision>102</cp:revision>
  <dcterms:created xsi:type="dcterms:W3CDTF">2011-10-11T07:21:52Z</dcterms:created>
  <dcterms:modified xsi:type="dcterms:W3CDTF">2011-10-14T18:33:15Z</dcterms:modified>
</cp:coreProperties>
</file>