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5C6E-3F91-4398-A904-DC56E5F642B9}" type="datetimeFigureOut">
              <a:rPr lang="en-US" smtClean="0"/>
              <a:pPr/>
              <a:t>12/19/2011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E4BAAB7-08D8-405F-B6F8-69349C8045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5C6E-3F91-4398-A904-DC56E5F642B9}" type="datetimeFigureOut">
              <a:rPr lang="en-US" smtClean="0"/>
              <a:pPr/>
              <a:t>12/19/2011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BAAB7-08D8-405F-B6F8-69349C8045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5C6E-3F91-4398-A904-DC56E5F642B9}" type="datetimeFigureOut">
              <a:rPr lang="en-US" smtClean="0"/>
              <a:pPr/>
              <a:t>12/19/2011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BAAB7-08D8-405F-B6F8-69349C8045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5C6E-3F91-4398-A904-DC56E5F642B9}" type="datetimeFigureOut">
              <a:rPr lang="en-US" smtClean="0"/>
              <a:pPr/>
              <a:t>12/19/2011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BAAB7-08D8-405F-B6F8-69349C8045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5C6E-3F91-4398-A904-DC56E5F642B9}" type="datetimeFigureOut">
              <a:rPr lang="en-US" smtClean="0"/>
              <a:pPr/>
              <a:t>12/19/2011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E4BAAB7-08D8-405F-B6F8-69349C8045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5C6E-3F91-4398-A904-DC56E5F642B9}" type="datetimeFigureOut">
              <a:rPr lang="en-US" smtClean="0"/>
              <a:pPr/>
              <a:t>12/19/2011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BAAB7-08D8-405F-B6F8-69349C8045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5C6E-3F91-4398-A904-DC56E5F642B9}" type="datetimeFigureOut">
              <a:rPr lang="en-US" smtClean="0"/>
              <a:pPr/>
              <a:t>12/19/2011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BAAB7-08D8-405F-B6F8-69349C8045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5C6E-3F91-4398-A904-DC56E5F642B9}" type="datetimeFigureOut">
              <a:rPr lang="en-US" smtClean="0"/>
              <a:pPr/>
              <a:t>12/19/2011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BAAB7-08D8-405F-B6F8-69349C8045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5C6E-3F91-4398-A904-DC56E5F642B9}" type="datetimeFigureOut">
              <a:rPr lang="en-US" smtClean="0"/>
              <a:pPr/>
              <a:t>12/19/2011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BAAB7-08D8-405F-B6F8-69349C8045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5C6E-3F91-4398-A904-DC56E5F642B9}" type="datetimeFigureOut">
              <a:rPr lang="en-US" smtClean="0"/>
              <a:pPr/>
              <a:t>12/19/2011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BAAB7-08D8-405F-B6F8-69349C8045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5C6E-3F91-4398-A904-DC56E5F642B9}" type="datetimeFigureOut">
              <a:rPr lang="en-US" smtClean="0"/>
              <a:pPr/>
              <a:t>12/19/2011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E4BAAB7-08D8-405F-B6F8-69349C8045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FDC5C6E-3F91-4398-A904-DC56E5F642B9}" type="datetimeFigureOut">
              <a:rPr lang="en-US" smtClean="0"/>
              <a:pPr/>
              <a:t>12/19/2011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E4BAAB7-08D8-405F-B6F8-69349C8045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Preproceeors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C the Programming Language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71725" y="2333625"/>
            <a:ext cx="485775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371600"/>
            <a:ext cx="631507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09800" y="2667000"/>
            <a:ext cx="4267200" cy="3769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752600"/>
            <a:ext cx="65055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57437" y="2357437"/>
            <a:ext cx="4886325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371600"/>
            <a:ext cx="6353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Macros with Arguments </a:t>
            </a:r>
            <a:r>
              <a:rPr lang="en-US" b="1" dirty="0" smtClean="0"/>
              <a:t>: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905125" y="2362200"/>
            <a:ext cx="379095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109912" y="2581275"/>
            <a:ext cx="3381375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600200"/>
            <a:ext cx="646747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Certain Key points: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48025" y="2647950"/>
            <a:ext cx="310515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47121" y="1447800"/>
            <a:ext cx="4306957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Macros and Functions: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File Inclusion </a:t>
            </a:r>
            <a:r>
              <a:rPr lang="en-US" b="1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This directive </a:t>
            </a:r>
            <a:r>
              <a:rPr lang="en-US" dirty="0" smtClean="0"/>
              <a:t>causes </a:t>
            </a:r>
            <a:r>
              <a:rPr lang="en-US" dirty="0" smtClean="0"/>
              <a:t>one file to be included in another.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#include "filename" 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 smtClean="0"/>
              <a:t>simply causes the entire contents of filename to be inserted into the source code at that point in the program.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When and why File inclusion is to be used.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If we have a very large program, the code is best divided into several different files, each containing a set of related functions. </a:t>
            </a:r>
            <a:r>
              <a:rPr lang="en-US" dirty="0" smtClean="0"/>
              <a:t>These </a:t>
            </a:r>
            <a:r>
              <a:rPr lang="en-US" dirty="0" smtClean="0"/>
              <a:t>files are #included at the beginning of main program file. </a:t>
            </a:r>
          </a:p>
          <a:p>
            <a:endParaRPr lang="en-US" dirty="0" smtClean="0"/>
          </a:p>
          <a:p>
            <a:r>
              <a:rPr lang="en-US" dirty="0" smtClean="0"/>
              <a:t>Some commonly needed </a:t>
            </a:r>
            <a:r>
              <a:rPr lang="en-US" dirty="0" smtClean="0"/>
              <a:t>functions and macro definitions can be stored in a file, and that file can be included in every program we write, which would add all the statements in this file to our program as if we have typed them in.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Preprocessor: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 is a program that processes our source program before it is passed to the compiler. </a:t>
            </a:r>
          </a:p>
          <a:p>
            <a:endParaRPr lang="en-US" dirty="0" smtClean="0"/>
          </a:p>
          <a:p>
            <a:r>
              <a:rPr lang="en-US" dirty="0" smtClean="0"/>
              <a:t>Preprocessor commands (often known as directives) form what can almost be considered a language within C language. </a:t>
            </a:r>
          </a:p>
          <a:p>
            <a:endParaRPr lang="en-US" dirty="0" smtClean="0"/>
          </a:p>
          <a:p>
            <a:r>
              <a:rPr lang="en-US" dirty="0" smtClean="0"/>
              <a:t>There are several steps involved from the stage of writing a C program to the stage of getting it executed. 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 is common for the files that are to be included to have a .h extension.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prototypes </a:t>
            </a:r>
            <a:r>
              <a:rPr lang="en-US" dirty="0" smtClean="0"/>
              <a:t>of all mathematics related functions are stored in the header file ‘</a:t>
            </a:r>
            <a:r>
              <a:rPr lang="en-US" dirty="0" err="1" smtClean="0"/>
              <a:t>math.h</a:t>
            </a:r>
            <a:r>
              <a:rPr lang="en-US" dirty="0" smtClean="0"/>
              <a:t>’,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prototypes </a:t>
            </a:r>
            <a:r>
              <a:rPr lang="en-US" dirty="0" smtClean="0"/>
              <a:t>of console input/output functions are stored in the header file ‘</a:t>
            </a:r>
            <a:r>
              <a:rPr lang="en-US" dirty="0" err="1" smtClean="0"/>
              <a:t>conio.h</a:t>
            </a:r>
            <a:r>
              <a:rPr lang="en-US" dirty="0" smtClean="0"/>
              <a:t>’, 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There </a:t>
            </a:r>
            <a:r>
              <a:rPr lang="en-US" dirty="0" smtClean="0"/>
              <a:t>exist two ways to write </a:t>
            </a:r>
            <a:r>
              <a:rPr lang="en-US" b="1" dirty="0" smtClean="0"/>
              <a:t>#include statement. 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dirty="0" smtClean="0"/>
              <a:t>#include "filename" </a:t>
            </a:r>
          </a:p>
          <a:p>
            <a:r>
              <a:rPr lang="en-US" dirty="0" smtClean="0"/>
              <a:t>#include &lt;filename&gt; 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Conditional </a:t>
            </a:r>
            <a:r>
              <a:rPr lang="en-US" b="1" dirty="0" smtClean="0"/>
              <a:t>Compilation: 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905000"/>
            <a:ext cx="2114550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conditional compilation: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69127" y="1752600"/>
            <a:ext cx="4488873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181350" y="1937926"/>
            <a:ext cx="3295650" cy="3377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25" y="838200"/>
            <a:ext cx="35718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Miscellaneous Directives: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905000"/>
            <a:ext cx="638175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On some occasions it may be desirable to cause a defined name to become ‘undefined’. </a:t>
            </a:r>
          </a:p>
          <a:p>
            <a:endParaRPr lang="en-US" dirty="0" smtClean="0"/>
          </a:p>
          <a:p>
            <a:r>
              <a:rPr lang="en-US" dirty="0" smtClean="0"/>
              <a:t>This can be accomplished by means of the </a:t>
            </a:r>
            <a:r>
              <a:rPr lang="en-US" b="1" dirty="0" smtClean="0"/>
              <a:t>#</a:t>
            </a:r>
            <a:r>
              <a:rPr lang="en-US" b="1" dirty="0" err="1" smtClean="0"/>
              <a:t>undef</a:t>
            </a:r>
            <a:r>
              <a:rPr lang="en-US" b="1" dirty="0" smtClean="0"/>
              <a:t> </a:t>
            </a:r>
            <a:r>
              <a:rPr lang="en-US" b="1" dirty="0" smtClean="0"/>
              <a:t>directive.</a:t>
            </a:r>
          </a:p>
          <a:p>
            <a:endParaRPr lang="en-US" b="1" dirty="0" smtClean="0"/>
          </a:p>
          <a:p>
            <a:r>
              <a:rPr lang="en-US" dirty="0" smtClean="0"/>
              <a:t>#</a:t>
            </a:r>
            <a:r>
              <a:rPr lang="en-US" dirty="0" err="1" smtClean="0"/>
              <a:t>undef</a:t>
            </a:r>
            <a:r>
              <a:rPr lang="en-US" dirty="0" smtClean="0"/>
              <a:t> macro </a:t>
            </a:r>
            <a:r>
              <a:rPr lang="en-US" dirty="0" smtClean="0"/>
              <a:t>template</a:t>
            </a:r>
          </a:p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838200"/>
            <a:ext cx="3429000" cy="662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#</a:t>
            </a:r>
            <a:r>
              <a:rPr lang="en-US" b="1" i="1" dirty="0" err="1" smtClean="0"/>
              <a:t>pragma</a:t>
            </a:r>
            <a:r>
              <a:rPr lang="en-US" b="1" i="1" dirty="0" smtClean="0"/>
              <a:t> 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This directive is another special-purpose directive that you can use to turn on or off certain </a:t>
            </a:r>
            <a:r>
              <a:rPr lang="en-US" dirty="0" smtClean="0"/>
              <a:t>features.</a:t>
            </a:r>
          </a:p>
          <a:p>
            <a:endParaRPr lang="en-US" dirty="0" smtClean="0"/>
          </a:p>
          <a:p>
            <a:r>
              <a:rPr lang="en-US" b="1" dirty="0" smtClean="0"/>
              <a:t>#</a:t>
            </a:r>
            <a:r>
              <a:rPr lang="en-US" b="1" dirty="0" err="1" smtClean="0"/>
              <a:t>pragma</a:t>
            </a:r>
            <a:r>
              <a:rPr lang="en-US" b="1" dirty="0" smtClean="0"/>
              <a:t> startup and #</a:t>
            </a:r>
            <a:r>
              <a:rPr lang="en-US" b="1" dirty="0" err="1" smtClean="0"/>
              <a:t>pragma</a:t>
            </a:r>
            <a:r>
              <a:rPr lang="en-US" b="1" dirty="0" smtClean="0"/>
              <a:t> </a:t>
            </a:r>
            <a:r>
              <a:rPr lang="en-US" b="1" dirty="0" smtClean="0"/>
              <a:t>exit</a:t>
            </a:r>
            <a:endParaRPr lang="en-US" b="1" dirty="0" smtClean="0"/>
          </a:p>
          <a:p>
            <a:endParaRPr lang="en-US" dirty="0" smtClean="0"/>
          </a:p>
          <a:p>
            <a:r>
              <a:rPr lang="en-US" b="1" dirty="0" smtClean="0"/>
              <a:t>#</a:t>
            </a:r>
            <a:r>
              <a:rPr lang="en-US" b="1" dirty="0" err="1" smtClean="0"/>
              <a:t>pragma</a:t>
            </a:r>
            <a:r>
              <a:rPr lang="en-US" b="1" dirty="0" smtClean="0"/>
              <a:t> warn: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#</a:t>
            </a:r>
            <a:r>
              <a:rPr lang="en-US" b="1" dirty="0" err="1" smtClean="0"/>
              <a:t>pragma</a:t>
            </a:r>
            <a:r>
              <a:rPr lang="en-US" b="1" dirty="0" smtClean="0"/>
              <a:t> startup and #</a:t>
            </a:r>
            <a:r>
              <a:rPr lang="en-US" b="1" dirty="0" err="1" smtClean="0"/>
              <a:t>pragma</a:t>
            </a:r>
            <a:r>
              <a:rPr lang="en-US" b="1" dirty="0" smtClean="0"/>
              <a:t> exit: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These directives allow us to specify functions that are called upon program startup (before main( )) or program exit (just before the program terminates).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0" y="881189"/>
            <a:ext cx="4529727" cy="5138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10475" y="5562600"/>
            <a:ext cx="15335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67025" y="1524000"/>
            <a:ext cx="34671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#</a:t>
            </a:r>
            <a:r>
              <a:rPr lang="en-US" b="1" dirty="0" err="1" smtClean="0"/>
              <a:t>pragma</a:t>
            </a:r>
            <a:r>
              <a:rPr lang="en-US" b="1" dirty="0" smtClean="0"/>
              <a:t> warn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="1" smtClean="0"/>
              <a:t>This </a:t>
            </a:r>
            <a:r>
              <a:rPr lang="en-US" b="1" dirty="0" smtClean="0"/>
              <a:t>directive tells the compiler whether or not we want to suppress a specific warning.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33600" y="304800"/>
            <a:ext cx="371573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4876800"/>
            <a:ext cx="1853184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44653" y="1676401"/>
            <a:ext cx="5675297" cy="358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preprocessor offers several features called preprocessor directives. </a:t>
            </a:r>
          </a:p>
          <a:p>
            <a:endParaRPr lang="en-US" dirty="0" smtClean="0"/>
          </a:p>
          <a:p>
            <a:r>
              <a:rPr lang="en-US" dirty="0" smtClean="0"/>
              <a:t>preprocessor directives begin with a # symbol. </a:t>
            </a:r>
          </a:p>
          <a:p>
            <a:endParaRPr lang="en-US" dirty="0" smtClean="0"/>
          </a:p>
          <a:p>
            <a:r>
              <a:rPr lang="en-US" dirty="0" smtClean="0"/>
              <a:t>The directives can be placed anywhere in a program but are most often placed at the beginning of a program, before the first function definition. </a:t>
            </a:r>
          </a:p>
          <a:p>
            <a:endParaRPr lang="en-US" dirty="0" smtClean="0"/>
          </a:p>
          <a:p>
            <a:r>
              <a:rPr lang="en-US" dirty="0" smtClean="0"/>
              <a:t> Macro expansion </a:t>
            </a:r>
          </a:p>
          <a:p>
            <a:endParaRPr lang="en-US" dirty="0" smtClean="0"/>
          </a:p>
          <a:p>
            <a:r>
              <a:rPr lang="en-US" dirty="0" smtClean="0"/>
              <a:t> File inclusion </a:t>
            </a:r>
          </a:p>
          <a:p>
            <a:endParaRPr lang="en-US" dirty="0" smtClean="0"/>
          </a:p>
          <a:p>
            <a:r>
              <a:rPr lang="en-US" dirty="0" smtClean="0"/>
              <a:t>Conditional Compilation </a:t>
            </a:r>
          </a:p>
          <a:p>
            <a:endParaRPr lang="en-US" dirty="0" smtClean="0"/>
          </a:p>
          <a:p>
            <a:r>
              <a:rPr lang="en-US" smtClean="0"/>
              <a:t> </a:t>
            </a:r>
            <a:r>
              <a:rPr lang="en-US" dirty="0" smtClean="0"/>
              <a:t>Miscellaneous directives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Macro Expansion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133600"/>
            <a:ext cx="3717528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Cont’d: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057400"/>
            <a:ext cx="405765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Cont’d: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Million </a:t>
            </a:r>
            <a:r>
              <a:rPr lang="en-US" dirty="0" smtClean="0"/>
              <a:t>dollar question... why use #define in the above </a:t>
            </a:r>
            <a:r>
              <a:rPr lang="en-US" dirty="0" smtClean="0"/>
              <a:t>programs.</a:t>
            </a:r>
          </a:p>
          <a:p>
            <a:endParaRPr lang="en-US" dirty="0" smtClean="0"/>
          </a:p>
          <a:p>
            <a:r>
              <a:rPr lang="en-US" dirty="0" smtClean="0"/>
              <a:t>For example, if the phrase “\x1B[2J” causes the screen to clear. But which would you find easier to understand in the middle of your </a:t>
            </a:r>
            <a:r>
              <a:rPr lang="en-US" dirty="0" smtClean="0"/>
              <a:t>program </a:t>
            </a:r>
            <a:r>
              <a:rPr lang="en-US" dirty="0" smtClean="0"/>
              <a:t>“\x1B[2J” or “CLEARSCREEN”?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#define CLEARSCREEN "\x1B[2J"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Examples: </a:t>
            </a:r>
          </a:p>
          <a:p>
            <a:pPr>
              <a:buNone/>
            </a:pPr>
            <a:r>
              <a:rPr lang="en-US" b="1" dirty="0" smtClean="0"/>
              <a:t>#define </a:t>
            </a:r>
            <a:r>
              <a:rPr lang="en-US" b="1" dirty="0" smtClean="0"/>
              <a:t>directive is popularly used by C </a:t>
            </a:r>
            <a:r>
              <a:rPr lang="en-US" b="1" dirty="0" smtClean="0"/>
              <a:t>programmers In following cases: 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248</TotalTime>
  <Words>539</Words>
  <Application>Microsoft Office PowerPoint</Application>
  <PresentationFormat>On-screen Show (4:3)</PresentationFormat>
  <Paragraphs>75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Equity</vt:lpstr>
      <vt:lpstr>C the Programming Language</vt:lpstr>
      <vt:lpstr>C Preprocessor:</vt:lpstr>
      <vt:lpstr>Slide 3</vt:lpstr>
      <vt:lpstr>Slide 4</vt:lpstr>
      <vt:lpstr>Slide 5</vt:lpstr>
      <vt:lpstr>Macro Expansion</vt:lpstr>
      <vt:lpstr>Cont’d:</vt:lpstr>
      <vt:lpstr>Cont’d:</vt:lpstr>
      <vt:lpstr>Slide 9</vt:lpstr>
      <vt:lpstr>Slide 10</vt:lpstr>
      <vt:lpstr>Slide 11</vt:lpstr>
      <vt:lpstr>Slide 12</vt:lpstr>
      <vt:lpstr>Macros with Arguments :</vt:lpstr>
      <vt:lpstr>Slide 14</vt:lpstr>
      <vt:lpstr>Certain Key points:</vt:lpstr>
      <vt:lpstr>Slide 16</vt:lpstr>
      <vt:lpstr>Slide 17</vt:lpstr>
      <vt:lpstr>File Inclusion :</vt:lpstr>
      <vt:lpstr>When and why File inclusion is to be used.</vt:lpstr>
      <vt:lpstr>Cont’d:</vt:lpstr>
      <vt:lpstr>Slide 21</vt:lpstr>
      <vt:lpstr>Conditional Compilation: </vt:lpstr>
      <vt:lpstr>Use of conditional compilation:</vt:lpstr>
      <vt:lpstr>Slide 24</vt:lpstr>
      <vt:lpstr>Miscellaneous Directives:</vt:lpstr>
      <vt:lpstr>Slide 26</vt:lpstr>
      <vt:lpstr>#pragma Directive</vt:lpstr>
      <vt:lpstr> #pragma startup and #pragma exit: </vt:lpstr>
      <vt:lpstr>Slide 29</vt:lpstr>
      <vt:lpstr>#pragma warn</vt:lpstr>
      <vt:lpstr>Slide 31</vt:lpstr>
    </vt:vector>
  </TitlesOfParts>
  <Company>ciit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the Programming Language</dc:title>
  <dc:creator>madam Rabia Farooq</dc:creator>
  <cp:lastModifiedBy>madam Rabia Farooq</cp:lastModifiedBy>
  <cp:revision>70</cp:revision>
  <dcterms:created xsi:type="dcterms:W3CDTF">2011-12-14T04:52:22Z</dcterms:created>
  <dcterms:modified xsi:type="dcterms:W3CDTF">2011-12-19T08:40:21Z</dcterms:modified>
</cp:coreProperties>
</file>