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9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00D26-EFFD-4875-B1DF-68A0771DEE07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6A83D-60FA-4ECA-A759-53CF461DDE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6A83D-60FA-4ECA-A759-53CF461DDE95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2D886D-AE3A-428D-9C79-32270079CC88}" type="datetimeFigureOut">
              <a:rPr lang="en-US" smtClean="0"/>
              <a:t>12/9/2011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648E69F-E48B-4E5A-B892-EE04236615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Structures.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C the Programming language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Declaring a </a:t>
            </a:r>
            <a:r>
              <a:rPr lang="en-US" b="1" dirty="0" smtClean="0"/>
              <a:t>Structure: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20764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3429000"/>
            <a:ext cx="24288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5334000"/>
            <a:ext cx="428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Once the new structure data type has been defined one or more variables can be declared to be of that type.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/>
              <a:t>example the variables b1, b2, b3 can be declared to be of the type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smtClean="0"/>
              <a:t>book:</a:t>
            </a:r>
          </a:p>
          <a:p>
            <a:endParaRPr lang="en-US" dirty="0" smtClean="0"/>
          </a:p>
          <a:p>
            <a:pPr lvl="8"/>
            <a:r>
              <a:rPr lang="en-US" dirty="0" err="1" smtClean="0"/>
              <a:t>struct</a:t>
            </a:r>
            <a:r>
              <a:rPr lang="en-US" dirty="0" smtClean="0"/>
              <a:t> book b1, b2, b3 </a:t>
            </a:r>
            <a:r>
              <a:rPr lang="en-US" dirty="0" smtClean="0"/>
              <a:t>;</a:t>
            </a:r>
          </a:p>
          <a:p>
            <a:r>
              <a:rPr lang="en-US" dirty="0" smtClean="0"/>
              <a:t>This statement sets aside space in memory</a:t>
            </a:r>
            <a:r>
              <a:rPr lang="en-US" dirty="0" smtClean="0"/>
              <a:t>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Structures bytes </a:t>
            </a:r>
            <a:r>
              <a:rPr lang="en-US" dirty="0" smtClean="0"/>
              <a:t>are always in adjacent memory locations. 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62000" y="152400"/>
            <a:ext cx="215042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150" y="4648200"/>
            <a:ext cx="184785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structure variables: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828800"/>
            <a:ext cx="4010025" cy="208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remember: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closing brace in the structure type declaration must be followed by a semicolon. </a:t>
            </a:r>
          </a:p>
          <a:p>
            <a:endParaRPr lang="en-US" dirty="0" smtClean="0"/>
          </a:p>
          <a:p>
            <a:r>
              <a:rPr lang="en-US" dirty="0" smtClean="0"/>
              <a:t>S</a:t>
            </a:r>
            <a:r>
              <a:rPr lang="en-US" dirty="0" smtClean="0"/>
              <a:t>tructure </a:t>
            </a:r>
            <a:r>
              <a:rPr lang="en-US" dirty="0" smtClean="0"/>
              <a:t>type declaration does not tell the compiler to reserve any space in memory. All a structure declaration does is, it defines the ‘form’ of the structure. </a:t>
            </a:r>
          </a:p>
          <a:p>
            <a:endParaRPr lang="en-US" dirty="0" smtClean="0"/>
          </a:p>
          <a:p>
            <a:r>
              <a:rPr lang="en-US" dirty="0" smtClean="0"/>
              <a:t>Usually structure type declaration appears at the top of the source code file, before any variables or functions are defined. In very large programs they are usually put in a separate header file, and the file is included (using the preprocessor directive #include) in whichever program we want to use this structure type.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Accessing Structure </a:t>
            </a:r>
            <a:r>
              <a:rPr lang="en-US" b="1" dirty="0" smtClean="0"/>
              <a:t>Elements: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arrays we can access individual elements of an array using a </a:t>
            </a:r>
            <a:r>
              <a:rPr lang="en-US" dirty="0" smtClean="0"/>
              <a:t>subscript.</a:t>
            </a:r>
          </a:p>
          <a:p>
            <a:endParaRPr lang="en-US" dirty="0" smtClean="0"/>
          </a:p>
          <a:p>
            <a:r>
              <a:rPr lang="en-US" dirty="0" smtClean="0"/>
              <a:t>Structures use a different scheme. They use a dot (.) operator. </a:t>
            </a:r>
            <a:endParaRPr lang="en-US" dirty="0" smtClean="0"/>
          </a:p>
          <a:p>
            <a:pPr lvl="7"/>
            <a:r>
              <a:rPr lang="en-US" dirty="0" smtClean="0"/>
              <a:t>b1.pages </a:t>
            </a:r>
            <a:endParaRPr lang="en-US" dirty="0" smtClean="0"/>
          </a:p>
          <a:p>
            <a:pPr lvl="7"/>
            <a:r>
              <a:rPr lang="en-US" dirty="0" smtClean="0"/>
              <a:t>b1.price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before the dot there must always be a structure variable and after the dot there must always be a structure element.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Structure Elements are Stored </a:t>
            </a:r>
            <a:r>
              <a:rPr lang="en-US" b="1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Whatever be the elements of a structure, they are always stored in contiguous memory locations.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438400"/>
            <a:ext cx="44481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5410200"/>
            <a:ext cx="4533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39147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810000"/>
            <a:ext cx="5829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of Structures: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 smtClean="0"/>
              <a:t>store data of 100 books we would be required to use 100 different structure variables from b1 to b100</a:t>
            </a:r>
            <a:r>
              <a:rPr lang="en-US" dirty="0" smtClean="0"/>
              <a:t>,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better approach would be to use an array of structures.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78183"/>
            <a:ext cx="4150573" cy="5541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Ordinary </a:t>
            </a:r>
            <a:r>
              <a:rPr lang="en-US" dirty="0" smtClean="0"/>
              <a:t>variables can hold one piece of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Arrays </a:t>
            </a:r>
            <a:r>
              <a:rPr lang="en-US" dirty="0" smtClean="0"/>
              <a:t>can hold a number of pieces of information of the same data </a:t>
            </a:r>
            <a:r>
              <a:rPr lang="en-US" dirty="0" smtClean="0"/>
              <a:t>type.</a:t>
            </a:r>
          </a:p>
          <a:p>
            <a:r>
              <a:rPr lang="en-US" dirty="0" smtClean="0"/>
              <a:t>Quite </a:t>
            </a:r>
            <a:r>
              <a:rPr lang="en-US" dirty="0" smtClean="0"/>
              <a:t>often we deal with entities that are collection of dissimilar data types. </a:t>
            </a:r>
            <a:r>
              <a:rPr lang="en-US" dirty="0" smtClean="0"/>
              <a:t>  </a:t>
            </a:r>
          </a:p>
          <a:p>
            <a:r>
              <a:rPr lang="en-US" dirty="0" smtClean="0"/>
              <a:t>W</a:t>
            </a:r>
            <a:r>
              <a:rPr lang="en-US" dirty="0" smtClean="0"/>
              <a:t>ant </a:t>
            </a:r>
            <a:r>
              <a:rPr lang="en-US" dirty="0" smtClean="0"/>
              <a:t>to store data about a </a:t>
            </a:r>
            <a:r>
              <a:rPr lang="en-US" dirty="0" smtClean="0"/>
              <a:t>book.</a:t>
            </a:r>
          </a:p>
          <a:p>
            <a:r>
              <a:rPr lang="en-US" dirty="0" smtClean="0"/>
              <a:t>Want </a:t>
            </a:r>
            <a:r>
              <a:rPr lang="en-US" dirty="0" smtClean="0"/>
              <a:t>to store its name (a string), its price (a float) and number of pages in it (an </a:t>
            </a:r>
            <a:r>
              <a:rPr lang="en-US" dirty="0" err="1" smtClean="0"/>
              <a:t>int</a:t>
            </a:r>
            <a:r>
              <a:rPr lang="en-US" dirty="0" smtClean="0"/>
              <a:t>). 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structure to a function: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38425" y="1481137"/>
            <a:ext cx="432435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15340" y="1066800"/>
            <a:ext cx="5790347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Pointers: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way we can have a pointer pointing to an </a:t>
            </a:r>
            <a:r>
              <a:rPr lang="en-US" dirty="0" err="1" smtClean="0"/>
              <a:t>int</a:t>
            </a:r>
            <a:r>
              <a:rPr lang="en-US" dirty="0" smtClean="0"/>
              <a:t>, or a pointer pointing to a char, similarly we can have a pointer pointing to a </a:t>
            </a:r>
            <a:r>
              <a:rPr lang="en-US" dirty="0" err="1" smtClean="0"/>
              <a:t>struct</a:t>
            </a:r>
            <a:r>
              <a:rPr lang="en-US" dirty="0" smtClean="0"/>
              <a:t>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8825" y="1785937"/>
            <a:ext cx="55435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76487" y="2576512"/>
            <a:ext cx="484822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914400"/>
            <a:ext cx="47720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0"/>
            <a:ext cx="497205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End..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Construct individual arrays, one for storing names, another for storing prices and still another for storing number of pages. </a:t>
            </a:r>
          </a:p>
          <a:p>
            <a:endParaRPr lang="en-US" dirty="0" smtClean="0"/>
          </a:p>
          <a:p>
            <a:r>
              <a:rPr lang="en-US" dirty="0" smtClean="0"/>
              <a:t>Use a structure variable.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Arrays: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24062" y="1833562"/>
            <a:ext cx="5553075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Output: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86050" y="2571750"/>
            <a:ext cx="42291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structure contains a number of data types grouped together. These data types may or may not be of the same type.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2032" y="762000"/>
            <a:ext cx="5588235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447800"/>
            <a:ext cx="40767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14600"/>
            <a:ext cx="2771775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Cont’d: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828800"/>
            <a:ext cx="64389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113</TotalTime>
  <Words>491</Words>
  <Application>Microsoft Office PowerPoint</Application>
  <PresentationFormat>On-screen Show (4:3)</PresentationFormat>
  <Paragraphs>57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C the Programming language</vt:lpstr>
      <vt:lpstr>Structures:</vt:lpstr>
      <vt:lpstr>Cont’d:</vt:lpstr>
      <vt:lpstr>Arrays:</vt:lpstr>
      <vt:lpstr>Output:</vt:lpstr>
      <vt:lpstr>Structure:</vt:lpstr>
      <vt:lpstr>Slide 7</vt:lpstr>
      <vt:lpstr>Slide 8</vt:lpstr>
      <vt:lpstr>Cont’d:</vt:lpstr>
      <vt:lpstr>Declaring a Structure:</vt:lpstr>
      <vt:lpstr>Cont’d:</vt:lpstr>
      <vt:lpstr>Slide 12</vt:lpstr>
      <vt:lpstr>Initialization of structure variables:</vt:lpstr>
      <vt:lpstr>Things to remember:</vt:lpstr>
      <vt:lpstr>Accessing Structure Elements:</vt:lpstr>
      <vt:lpstr>How Structure Elements are Stored :</vt:lpstr>
      <vt:lpstr>Output:</vt:lpstr>
      <vt:lpstr>Array of Structures:</vt:lpstr>
      <vt:lpstr>Slide 19</vt:lpstr>
      <vt:lpstr>Passing structure to a function:</vt:lpstr>
      <vt:lpstr>Slide 21</vt:lpstr>
      <vt:lpstr>Structure Pointers:</vt:lpstr>
      <vt:lpstr>Slide 23</vt:lpstr>
      <vt:lpstr>Slide 24</vt:lpstr>
      <vt:lpstr>Slide 25</vt:lpstr>
      <vt:lpstr>Slide 26</vt:lpstr>
    </vt:vector>
  </TitlesOfParts>
  <Company>ciit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the Programming language</dc:title>
  <dc:creator>madam Rabia Farooq</dc:creator>
  <cp:lastModifiedBy>madam Rabia Farooq</cp:lastModifiedBy>
  <cp:revision>58</cp:revision>
  <dcterms:created xsi:type="dcterms:W3CDTF">2011-12-09T04:31:23Z</dcterms:created>
  <dcterms:modified xsi:type="dcterms:W3CDTF">2011-12-09T06:24:27Z</dcterms:modified>
</cp:coreProperties>
</file>