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b829661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b829661c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829661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829661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- Arraylist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 in Java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7254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Collection in Java is a framework that provides an architecture to store and manipulate the group of objects.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Java Collections can achieve all the operations that you perform on a data such as searching, sorting, insertion, manipulation, and deletion.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What is Collection in Java</a:t>
            </a: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What is a framework in Java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 txBox="1"/>
          <p:nvPr/>
        </p:nvSpPr>
        <p:spPr>
          <a:xfrm>
            <a:off x="374700" y="2063850"/>
            <a:ext cx="4197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Collection represents a single unit of objects.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10025" y="2063850"/>
            <a:ext cx="4197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provides readymade architecture.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represents a set of classes and interfaces.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An ArrayList is a resizable array implementation in Java. It is a dynamic array that can grow or shrink as needed. This makes it a flexible and convenient way to store collections of data.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an ArrayList?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ArrayList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7254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Resizable:</a:t>
            </a:r>
            <a:r>
              <a:rPr lang="en"/>
              <a:t> ArrayLists can grow or shrink as needed.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Dynamic: </a:t>
            </a:r>
            <a:r>
              <a:rPr lang="en"/>
              <a:t>ArrayLists are dynamic arrays, which means that they can change size at any time.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Flexible: </a:t>
            </a:r>
            <a:r>
              <a:rPr lang="en"/>
              <a:t>ArrayLists can store any type of object.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Convenient: </a:t>
            </a:r>
            <a:r>
              <a:rPr lang="en"/>
              <a:t>ArrayLists are easy to use and have a wide range of methods for working with collections of data.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4294967295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Creating an ArrayList</a:t>
            </a: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8"/>
          <p:cNvSpPr txBox="1">
            <a:spLocks noGrp="1"/>
          </p:cNvSpPr>
          <p:nvPr>
            <p:ph type="body" idx="4294967295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Adding Elements to an ArrayList</a:t>
            </a:r>
            <a:endParaRPr sz="2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0" y="2370275"/>
            <a:ext cx="4339900" cy="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787" y="2128038"/>
            <a:ext cx="2777132" cy="14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Arial</vt:lpstr>
      <vt:lpstr>Roboto</vt:lpstr>
      <vt:lpstr>Marina</vt:lpstr>
      <vt:lpstr>Collection - Arraylist</vt:lpstr>
      <vt:lpstr>Collections in Java</vt:lpstr>
      <vt:lpstr>PowerPoint Presentation</vt:lpstr>
      <vt:lpstr>What is an ArrayList?</vt:lpstr>
      <vt:lpstr>Key Features of ArrayList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- Arraylist</dc:title>
  <cp:lastModifiedBy>Ali Alaryani</cp:lastModifiedBy>
  <cp:revision>1</cp:revision>
  <dcterms:modified xsi:type="dcterms:W3CDTF">2023-11-21T05:49:01Z</dcterms:modified>
</cp:coreProperties>
</file>