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9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6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0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7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1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4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7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6096" y="2694296"/>
            <a:ext cx="9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</a:t>
            </a:r>
            <a:r>
              <a:rPr lang="en-US" b="1" dirty="0" err="1" smtClean="0"/>
              <a:t>ag.xml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183479" y="3518028"/>
            <a:ext cx="2162636" cy="1887719"/>
            <a:chOff x="1081318" y="4427561"/>
            <a:chExt cx="2523074" cy="1887719"/>
          </a:xfrm>
        </p:grpSpPr>
        <p:sp>
          <p:nvSpPr>
            <p:cNvPr id="4" name="Rounded Rectangle 3"/>
            <p:cNvSpPr/>
            <p:nvPr/>
          </p:nvSpPr>
          <p:spPr>
            <a:xfrm>
              <a:off x="1081318" y="4427561"/>
              <a:ext cx="2523074" cy="1887719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1756" y="4530530"/>
              <a:ext cx="180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S3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39680" y="5045359"/>
              <a:ext cx="21647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Workflow</a:t>
              </a:r>
            </a:p>
            <a:p>
              <a:r>
                <a:rPr lang="en-US" b="1" dirty="0" smtClean="0"/>
                <a:t>  |- </a:t>
              </a:r>
              <a:r>
                <a:rPr lang="en-US" b="1" dirty="0" err="1" smtClean="0"/>
                <a:t>dag.xml</a:t>
              </a:r>
              <a:endParaRPr lang="en-US" b="1" dirty="0" smtClean="0"/>
            </a:p>
            <a:p>
              <a:r>
                <a:rPr lang="en-US" b="1" dirty="0" smtClean="0"/>
                <a:t>  |- [bin</a:t>
              </a:r>
              <a:r>
                <a:rPr lang="en-US" b="1" dirty="0"/>
                <a:t>]</a:t>
              </a:r>
              <a:endParaRPr lang="en-US" b="1" dirty="0" smtClean="0"/>
            </a:p>
            <a:p>
              <a:r>
                <a:rPr lang="en-US" b="1" dirty="0" smtClean="0"/>
                <a:t>  |- [</a:t>
              </a:r>
              <a:r>
                <a:rPr lang="en-US" b="1" dirty="0" err="1" smtClean="0"/>
                <a:t>workdir</a:t>
              </a:r>
              <a:r>
                <a:rPr lang="en-US" b="1" dirty="0" smtClean="0"/>
                <a:t>]</a:t>
              </a:r>
              <a:endParaRPr lang="en-US" b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081318" y="4962359"/>
              <a:ext cx="25230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55364" y="418790"/>
            <a:ext cx="2162636" cy="2095126"/>
            <a:chOff x="1081318" y="4427561"/>
            <a:chExt cx="2523074" cy="2095126"/>
          </a:xfrm>
        </p:grpSpPr>
        <p:sp>
          <p:nvSpPr>
            <p:cNvPr id="32" name="Rounded Rectangle 31"/>
            <p:cNvSpPr/>
            <p:nvPr/>
          </p:nvSpPr>
          <p:spPr>
            <a:xfrm>
              <a:off x="1081318" y="4427561"/>
              <a:ext cx="2523074" cy="1887719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41756" y="4530530"/>
              <a:ext cx="180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EC2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81318" y="5045359"/>
              <a:ext cx="25230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DEWE v3 </a:t>
              </a:r>
            </a:p>
            <a:p>
              <a:pPr algn="ctr"/>
              <a:r>
                <a:rPr lang="en-US" b="1" dirty="0" smtClean="0"/>
                <a:t>Workflow </a:t>
              </a:r>
            </a:p>
            <a:p>
              <a:pPr algn="ctr"/>
              <a:r>
                <a:rPr lang="en-US" b="1" dirty="0" smtClean="0"/>
                <a:t>Management </a:t>
              </a:r>
            </a:p>
            <a:p>
              <a:pPr algn="ctr"/>
              <a:r>
                <a:rPr lang="en-US" b="1" dirty="0" smtClean="0"/>
                <a:t>System</a:t>
              </a:r>
            </a:p>
            <a:p>
              <a:endParaRPr lang="en-US" b="1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081318" y="4962359"/>
              <a:ext cx="25230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402083" y="337856"/>
            <a:ext cx="2141325" cy="1887719"/>
            <a:chOff x="1081318" y="4427561"/>
            <a:chExt cx="2523074" cy="1887719"/>
          </a:xfrm>
        </p:grpSpPr>
        <p:sp>
          <p:nvSpPr>
            <p:cNvPr id="37" name="Rounded Rectangle 36"/>
            <p:cNvSpPr/>
            <p:nvPr/>
          </p:nvSpPr>
          <p:spPr>
            <a:xfrm>
              <a:off x="1081318" y="4427561"/>
              <a:ext cx="2523074" cy="1887719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1756" y="4530530"/>
              <a:ext cx="180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Lambda</a:t>
              </a:r>
              <a:endParaRPr 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81318" y="5045359"/>
              <a:ext cx="25230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DEWE v3 </a:t>
              </a:r>
            </a:p>
            <a:p>
              <a:pPr algn="ctr"/>
              <a:r>
                <a:rPr lang="en-US" b="1" dirty="0" smtClean="0"/>
                <a:t>Job Handler</a:t>
              </a:r>
            </a:p>
            <a:p>
              <a:pPr algn="ctr"/>
              <a:r>
                <a:rPr lang="en-US" b="1" dirty="0" smtClean="0"/>
                <a:t>(short jobs)</a:t>
              </a:r>
            </a:p>
            <a:p>
              <a:endParaRPr lang="en-US" b="1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081318" y="4962359"/>
              <a:ext cx="25230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436411" y="3518028"/>
            <a:ext cx="2141325" cy="1887719"/>
            <a:chOff x="1081318" y="4427561"/>
            <a:chExt cx="2523074" cy="1887719"/>
          </a:xfrm>
        </p:grpSpPr>
        <p:sp>
          <p:nvSpPr>
            <p:cNvPr id="42" name="Rounded Rectangle 41"/>
            <p:cNvSpPr/>
            <p:nvPr/>
          </p:nvSpPr>
          <p:spPr>
            <a:xfrm>
              <a:off x="1081318" y="4427561"/>
              <a:ext cx="2523074" cy="1887719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41756" y="4530530"/>
              <a:ext cx="180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EC2</a:t>
              </a:r>
              <a:endParaRPr 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81318" y="5045359"/>
              <a:ext cx="25230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DEWE v3 </a:t>
              </a:r>
            </a:p>
            <a:p>
              <a:pPr algn="ctr"/>
              <a:r>
                <a:rPr lang="en-US" b="1" dirty="0" smtClean="0"/>
                <a:t>Job Handler</a:t>
              </a:r>
            </a:p>
            <a:p>
              <a:pPr algn="ctr"/>
              <a:r>
                <a:rPr lang="en-US" b="1" dirty="0" smtClean="0"/>
                <a:t>(long jobs)</a:t>
              </a:r>
            </a:p>
            <a:p>
              <a:pPr algn="ctr"/>
              <a:endParaRPr lang="en-US" b="1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081318" y="4962359"/>
              <a:ext cx="25230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340714" y="337856"/>
            <a:ext cx="2162635" cy="1968653"/>
            <a:chOff x="1081318" y="4427561"/>
            <a:chExt cx="2523074" cy="1887719"/>
          </a:xfrm>
        </p:grpSpPr>
        <p:sp>
          <p:nvSpPr>
            <p:cNvPr id="47" name="Rounded Rectangle 46"/>
            <p:cNvSpPr/>
            <p:nvPr/>
          </p:nvSpPr>
          <p:spPr>
            <a:xfrm>
              <a:off x="1081318" y="4427561"/>
              <a:ext cx="2523074" cy="1887719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41756" y="4530530"/>
              <a:ext cx="180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Kinesis</a:t>
              </a:r>
              <a:endParaRPr 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81318" y="5045359"/>
              <a:ext cx="25230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DEWE v3 </a:t>
              </a:r>
            </a:p>
            <a:p>
              <a:pPr algn="ctr"/>
              <a:r>
                <a:rPr lang="en-US" b="1" dirty="0" smtClean="0"/>
                <a:t>Job Stream</a:t>
              </a:r>
            </a:p>
            <a:p>
              <a:endParaRPr lang="en-US" b="1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1081318" y="4962359"/>
              <a:ext cx="25230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340716" y="3518028"/>
            <a:ext cx="2162634" cy="1887719"/>
            <a:chOff x="1081318" y="4427561"/>
            <a:chExt cx="2523074" cy="1887719"/>
          </a:xfrm>
        </p:grpSpPr>
        <p:sp>
          <p:nvSpPr>
            <p:cNvPr id="52" name="Rounded Rectangle 51"/>
            <p:cNvSpPr/>
            <p:nvPr/>
          </p:nvSpPr>
          <p:spPr>
            <a:xfrm>
              <a:off x="1081318" y="4427561"/>
              <a:ext cx="2523074" cy="1887719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41756" y="4530530"/>
              <a:ext cx="180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Kinesis</a:t>
              </a:r>
              <a:endParaRPr 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81318" y="5045359"/>
              <a:ext cx="25230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DEWE v3 </a:t>
              </a:r>
            </a:p>
            <a:p>
              <a:pPr algn="ctr"/>
              <a:r>
                <a:rPr lang="en-US" b="1" dirty="0" err="1" smtClean="0"/>
                <a:t>Ack</a:t>
              </a:r>
              <a:r>
                <a:rPr lang="en-US" b="1" dirty="0" smtClean="0"/>
                <a:t> Stream</a:t>
              </a:r>
            </a:p>
            <a:p>
              <a:pPr algn="ctr"/>
              <a:endParaRPr lang="en-US" b="1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081318" y="4962359"/>
              <a:ext cx="25230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49" idx="1"/>
          </p:cNvCxnSpPr>
          <p:nvPr/>
        </p:nvCxnSpPr>
        <p:spPr>
          <a:xfrm>
            <a:off x="2418000" y="1463600"/>
            <a:ext cx="9227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08888" y="1081154"/>
            <a:ext cx="59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jobs</a:t>
            </a:r>
            <a:endParaRPr lang="en-US" b="1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505444" y="1461551"/>
            <a:ext cx="9227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96332" y="1079105"/>
            <a:ext cx="59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jobs</a:t>
            </a:r>
            <a:endParaRPr lang="en-US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520532" y="4599965"/>
            <a:ext cx="92271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94256" y="4217519"/>
            <a:ext cx="57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</a:t>
            </a:r>
            <a:endParaRPr lang="en-US" b="1" dirty="0"/>
          </a:p>
        </p:txBody>
      </p:sp>
      <p:cxnSp>
        <p:nvCxnSpPr>
          <p:cNvPr id="69" name="Straight Arrow Connector 68"/>
          <p:cNvCxnSpPr>
            <a:stCxn id="37" idx="2"/>
          </p:cNvCxnSpPr>
          <p:nvPr/>
        </p:nvCxnSpPr>
        <p:spPr>
          <a:xfrm flipH="1">
            <a:off x="5520532" y="2225575"/>
            <a:ext cx="1952214" cy="2361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037799" y="3020355"/>
            <a:ext cx="57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</a:t>
            </a:r>
            <a:endParaRPr lang="en-US" b="1" dirty="0"/>
          </a:p>
        </p:txBody>
      </p:sp>
      <p:cxnSp>
        <p:nvCxnSpPr>
          <p:cNvPr id="72" name="Straight Arrow Connector 71"/>
          <p:cNvCxnSpPr>
            <a:stCxn id="54" idx="1"/>
          </p:cNvCxnSpPr>
          <p:nvPr/>
        </p:nvCxnSpPr>
        <p:spPr>
          <a:xfrm flipH="1" flipV="1">
            <a:off x="1270210" y="2306509"/>
            <a:ext cx="2070506" cy="229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50767" y="3020355"/>
            <a:ext cx="57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</a:t>
            </a:r>
            <a:endParaRPr lang="en-US" b="1" dirty="0"/>
          </a:p>
        </p:txBody>
      </p:sp>
      <p:cxnSp>
        <p:nvCxnSpPr>
          <p:cNvPr id="77" name="Straight Arrow Connector 76"/>
          <p:cNvCxnSpPr>
            <a:stCxn id="4" idx="0"/>
          </p:cNvCxnSpPr>
          <p:nvPr/>
        </p:nvCxnSpPr>
        <p:spPr>
          <a:xfrm flipV="1">
            <a:off x="1264797" y="2306509"/>
            <a:ext cx="0" cy="1211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527576" y="5405747"/>
            <a:ext cx="17164" cy="617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544740" y="6023541"/>
            <a:ext cx="72087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8753525" y="1463600"/>
            <a:ext cx="0" cy="4559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8543408" y="1448437"/>
            <a:ext cx="2101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7054311" y="5405747"/>
            <a:ext cx="0" cy="617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47704" y="5663160"/>
            <a:ext cx="225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inary and input data</a:t>
            </a:r>
            <a:endParaRPr lang="en-US" b="1" dirty="0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978336" y="6504052"/>
            <a:ext cx="7981154" cy="34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8959490" y="982141"/>
            <a:ext cx="0" cy="552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543408" y="982141"/>
            <a:ext cx="4160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963991" y="5405747"/>
            <a:ext cx="34328" cy="10983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978336" y="5405747"/>
            <a:ext cx="0" cy="1115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270210" y="6177993"/>
            <a:ext cx="132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</a:t>
            </a:r>
            <a:r>
              <a:rPr lang="en-US" b="1" dirty="0" smtClean="0"/>
              <a:t>utput data</a:t>
            </a:r>
            <a:endParaRPr lang="en-US" b="1" dirty="0"/>
          </a:p>
        </p:txBody>
      </p:sp>
      <p:cxnSp>
        <p:nvCxnSpPr>
          <p:cNvPr id="109" name="Straight Arrow Connector 108"/>
          <p:cNvCxnSpPr>
            <a:stCxn id="49" idx="3"/>
            <a:endCxn id="42" idx="0"/>
          </p:cNvCxnSpPr>
          <p:nvPr/>
        </p:nvCxnSpPr>
        <p:spPr>
          <a:xfrm>
            <a:off x="5503349" y="1463600"/>
            <a:ext cx="2003725" cy="2054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694256" y="2038072"/>
            <a:ext cx="59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jobs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679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65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Qingye Jiang</dc:creator>
  <cp:lastModifiedBy>Qingye Jiang</cp:lastModifiedBy>
  <cp:revision>7</cp:revision>
  <dcterms:created xsi:type="dcterms:W3CDTF">2017-05-13T10:01:10Z</dcterms:created>
  <dcterms:modified xsi:type="dcterms:W3CDTF">2017-05-13T11:00:26Z</dcterms:modified>
</cp:coreProperties>
</file>