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9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5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1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FC7-A92A-4C42-9BED-32FC450EE830}" type="datetimeFigureOut">
              <a:rPr lang="en-US" smtClean="0"/>
              <a:t>17/5/13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66A0-3E00-1C4C-A736-C18819BBF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26096" y="3285772"/>
            <a:ext cx="944114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 smtClean="0"/>
              <a:t>ag.xml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3479" y="4038085"/>
            <a:ext cx="2162636" cy="1724051"/>
            <a:chOff x="1081318" y="4427561"/>
            <a:chExt cx="2523074" cy="1887719"/>
          </a:xfrm>
        </p:grpSpPr>
        <p:sp>
          <p:nvSpPr>
            <p:cNvPr id="4" name="Rounded Rectangle 3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S3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39680" y="5045359"/>
              <a:ext cx="21647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Workflow</a:t>
              </a:r>
            </a:p>
            <a:p>
              <a:r>
                <a:rPr lang="en-US" b="1" dirty="0" smtClean="0"/>
                <a:t>  |- </a:t>
              </a:r>
              <a:r>
                <a:rPr lang="en-US" b="1" dirty="0" err="1" smtClean="0"/>
                <a:t>dag.xml</a:t>
              </a:r>
              <a:endParaRPr lang="en-US" b="1" dirty="0" smtClean="0"/>
            </a:p>
            <a:p>
              <a:r>
                <a:rPr lang="en-US" b="1" dirty="0" smtClean="0"/>
                <a:t>  |- [bin</a:t>
              </a:r>
              <a:r>
                <a:rPr lang="en-US" b="1" dirty="0"/>
                <a:t>]</a:t>
              </a:r>
              <a:endParaRPr lang="en-US" b="1" dirty="0" smtClean="0"/>
            </a:p>
            <a:p>
              <a:r>
                <a:rPr lang="en-US" b="1" dirty="0" smtClean="0"/>
                <a:t>  |- [</a:t>
              </a:r>
              <a:r>
                <a:rPr lang="en-US" b="1" dirty="0" err="1" smtClean="0"/>
                <a:t>workdir</a:t>
              </a:r>
              <a:r>
                <a:rPr lang="en-US" b="1" dirty="0" smtClean="0"/>
                <a:t>]</a:t>
              </a:r>
              <a:endParaRPr lang="en-US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5364" y="1207556"/>
            <a:ext cx="2162636" cy="1913476"/>
            <a:chOff x="1081318" y="4427561"/>
            <a:chExt cx="2523074" cy="2095126"/>
          </a:xfrm>
        </p:grpSpPr>
        <p:sp>
          <p:nvSpPr>
            <p:cNvPr id="32" name="Rounded Rectangle 31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EC2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81318" y="5045359"/>
              <a:ext cx="252307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Workflow </a:t>
              </a:r>
            </a:p>
            <a:p>
              <a:pPr algn="ctr"/>
              <a:r>
                <a:rPr lang="en-US" b="1" dirty="0" smtClean="0"/>
                <a:t>Management </a:t>
              </a:r>
            </a:p>
            <a:p>
              <a:pPr algn="ctr"/>
              <a:r>
                <a:rPr lang="en-US" b="1" dirty="0" smtClean="0"/>
                <a:t>System</a:t>
              </a:r>
            </a:p>
            <a:p>
              <a:endParaRPr lang="en-US" b="1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402083" y="1133639"/>
            <a:ext cx="2141325" cy="1724051"/>
            <a:chOff x="1081318" y="4427561"/>
            <a:chExt cx="2523074" cy="1887719"/>
          </a:xfrm>
        </p:grpSpPr>
        <p:sp>
          <p:nvSpPr>
            <p:cNvPr id="37" name="Rounded Rectangle 36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Lambda</a:t>
              </a:r>
              <a:endParaRPr lang="en-US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1318" y="5045359"/>
              <a:ext cx="252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Job Handler</a:t>
              </a:r>
            </a:p>
            <a:p>
              <a:pPr algn="ctr"/>
              <a:r>
                <a:rPr lang="en-US" b="1" dirty="0" smtClean="0"/>
                <a:t>(short jobs)</a:t>
              </a:r>
            </a:p>
            <a:p>
              <a:endParaRPr lang="en-US" b="1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436411" y="4038085"/>
            <a:ext cx="2141325" cy="1724051"/>
            <a:chOff x="1081318" y="4427561"/>
            <a:chExt cx="2523074" cy="1887719"/>
          </a:xfrm>
        </p:grpSpPr>
        <p:sp>
          <p:nvSpPr>
            <p:cNvPr id="42" name="Rounded Rectangle 41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EC2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81318" y="5045359"/>
              <a:ext cx="25230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Job Handler</a:t>
              </a:r>
            </a:p>
            <a:p>
              <a:pPr algn="ctr"/>
              <a:r>
                <a:rPr lang="en-US" b="1" dirty="0" smtClean="0"/>
                <a:t>(long jobs)</a:t>
              </a:r>
            </a:p>
            <a:p>
              <a:pPr algn="ctr"/>
              <a:endParaRPr lang="en-US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40714" y="1133639"/>
            <a:ext cx="2162635" cy="1797968"/>
            <a:chOff x="1081318" y="4427561"/>
            <a:chExt cx="2523074" cy="1887719"/>
          </a:xfrm>
        </p:grpSpPr>
        <p:sp>
          <p:nvSpPr>
            <p:cNvPr id="47" name="Rounded Rectangle 46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Kinesis</a:t>
              </a:r>
              <a:endParaRPr 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1318" y="5045359"/>
              <a:ext cx="252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smtClean="0"/>
                <a:t>Job Stream</a:t>
              </a:r>
            </a:p>
            <a:p>
              <a:endParaRPr lang="en-US" b="1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340716" y="4038085"/>
            <a:ext cx="2162634" cy="1724051"/>
            <a:chOff x="1081318" y="4427561"/>
            <a:chExt cx="2523074" cy="1887719"/>
          </a:xfrm>
        </p:grpSpPr>
        <p:sp>
          <p:nvSpPr>
            <p:cNvPr id="52" name="Rounded Rectangle 51"/>
            <p:cNvSpPr/>
            <p:nvPr/>
          </p:nvSpPr>
          <p:spPr>
            <a:xfrm>
              <a:off x="1081318" y="4427561"/>
              <a:ext cx="2523074" cy="1887719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441756" y="4530530"/>
              <a:ext cx="1802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Kinesis</a:t>
              </a:r>
              <a:endParaRPr 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81318" y="5045359"/>
              <a:ext cx="25230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DEWE v3 </a:t>
              </a:r>
            </a:p>
            <a:p>
              <a:pPr algn="ctr"/>
              <a:r>
                <a:rPr lang="en-US" b="1" dirty="0" err="1" smtClean="0"/>
                <a:t>Ack</a:t>
              </a:r>
              <a:r>
                <a:rPr lang="en-US" b="1" dirty="0" smtClean="0"/>
                <a:t> Stream</a:t>
              </a:r>
            </a:p>
            <a:p>
              <a:pPr algn="ctr"/>
              <a:endParaRPr lang="en-US" b="1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081318" y="4962359"/>
              <a:ext cx="2523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49" idx="1"/>
          </p:cNvCxnSpPr>
          <p:nvPr/>
        </p:nvCxnSpPr>
        <p:spPr>
          <a:xfrm>
            <a:off x="2418000" y="2161779"/>
            <a:ext cx="922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608888" y="1812492"/>
            <a:ext cx="596487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jobs</a:t>
            </a:r>
            <a:endParaRPr lang="en-US" b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505444" y="2159908"/>
            <a:ext cx="9227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96332" y="1810621"/>
            <a:ext cx="596487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jobs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5520532" y="5026217"/>
            <a:ext cx="92271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94256" y="4676930"/>
            <a:ext cx="572956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69" name="Straight Arrow Connector 68"/>
          <p:cNvCxnSpPr>
            <a:stCxn id="37" idx="2"/>
          </p:cNvCxnSpPr>
          <p:nvPr/>
        </p:nvCxnSpPr>
        <p:spPr>
          <a:xfrm flipH="1">
            <a:off x="5520532" y="2857690"/>
            <a:ext cx="1952214" cy="215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037799" y="3583561"/>
            <a:ext cx="572956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54" idx="1"/>
          </p:cNvCxnSpPr>
          <p:nvPr/>
        </p:nvCxnSpPr>
        <p:spPr>
          <a:xfrm flipH="1" flipV="1">
            <a:off x="1270210" y="2931607"/>
            <a:ext cx="2070506" cy="20923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50767" y="3583561"/>
            <a:ext cx="572956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</a:t>
            </a:r>
            <a:endParaRPr lang="en-US" b="1" dirty="0"/>
          </a:p>
        </p:txBody>
      </p:sp>
      <p:cxnSp>
        <p:nvCxnSpPr>
          <p:cNvPr id="77" name="Straight Arrow Connector 76"/>
          <p:cNvCxnSpPr>
            <a:stCxn id="4" idx="0"/>
          </p:cNvCxnSpPr>
          <p:nvPr/>
        </p:nvCxnSpPr>
        <p:spPr>
          <a:xfrm flipV="1">
            <a:off x="1264797" y="2931607"/>
            <a:ext cx="0" cy="1106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27576" y="5762136"/>
            <a:ext cx="17164" cy="564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44740" y="6326367"/>
            <a:ext cx="7208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8753525" y="2161779"/>
            <a:ext cx="0" cy="4164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8543408" y="2147931"/>
            <a:ext cx="2101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054311" y="5762136"/>
            <a:ext cx="0" cy="564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647704" y="5997231"/>
            <a:ext cx="2252803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inary and input data</a:t>
            </a:r>
            <a:endParaRPr lang="en-US" b="1" dirty="0"/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978336" y="6765217"/>
            <a:ext cx="7981154" cy="313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959490" y="1722064"/>
            <a:ext cx="0" cy="50431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543408" y="1722064"/>
            <a:ext cx="4160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963991" y="5762136"/>
            <a:ext cx="34328" cy="1003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978336" y="5762136"/>
            <a:ext cx="0" cy="1018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270210" y="6467428"/>
            <a:ext cx="1324401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utput data</a:t>
            </a:r>
            <a:endParaRPr lang="en-US" b="1" dirty="0"/>
          </a:p>
        </p:txBody>
      </p:sp>
      <p:cxnSp>
        <p:nvCxnSpPr>
          <p:cNvPr id="109" name="Straight Arrow Connector 108"/>
          <p:cNvCxnSpPr>
            <a:stCxn id="49" idx="3"/>
            <a:endCxn id="42" idx="0"/>
          </p:cNvCxnSpPr>
          <p:nvPr/>
        </p:nvCxnSpPr>
        <p:spPr>
          <a:xfrm>
            <a:off x="5503349" y="2161779"/>
            <a:ext cx="2003725" cy="18763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694256" y="2686444"/>
            <a:ext cx="596487" cy="337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jobs</a:t>
            </a:r>
            <a:endParaRPr lang="en-US" b="1" dirty="0"/>
          </a:p>
        </p:txBody>
      </p:sp>
      <p:sp>
        <p:nvSpPr>
          <p:cNvPr id="125" name="Rounded Rectangle 124"/>
          <p:cNvSpPr/>
          <p:nvPr/>
        </p:nvSpPr>
        <p:spPr>
          <a:xfrm>
            <a:off x="3340714" y="21290"/>
            <a:ext cx="2162635" cy="88564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649661" y="93044"/>
            <a:ext cx="154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SNS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340714" y="537607"/>
            <a:ext cx="21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Dead Letter</a:t>
            </a:r>
          </a:p>
        </p:txBody>
      </p:sp>
      <p:cxnSp>
        <p:nvCxnSpPr>
          <p:cNvPr id="128" name="Straight Connector 127"/>
          <p:cNvCxnSpPr/>
          <p:nvPr/>
        </p:nvCxnSpPr>
        <p:spPr>
          <a:xfrm>
            <a:off x="3340714" y="514091"/>
            <a:ext cx="21626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37" idx="0"/>
          </p:cNvCxnSpPr>
          <p:nvPr/>
        </p:nvCxnSpPr>
        <p:spPr>
          <a:xfrm flipV="1">
            <a:off x="7472746" y="462376"/>
            <a:ext cx="0" cy="671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25" idx="3"/>
          </p:cNvCxnSpPr>
          <p:nvPr/>
        </p:nvCxnSpPr>
        <p:spPr>
          <a:xfrm flipH="1">
            <a:off x="5503349" y="462376"/>
            <a:ext cx="1969397" cy="17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848732" y="92472"/>
            <a:ext cx="11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ailed jobs</a:t>
            </a:r>
            <a:endParaRPr lang="en-US" b="1" dirty="0"/>
          </a:p>
        </p:txBody>
      </p:sp>
      <p:cxnSp>
        <p:nvCxnSpPr>
          <p:cNvPr id="135" name="Straight Connector 134"/>
          <p:cNvCxnSpPr>
            <a:stCxn id="125" idx="1"/>
          </p:cNvCxnSpPr>
          <p:nvPr/>
        </p:nvCxnSpPr>
        <p:spPr>
          <a:xfrm flipH="1">
            <a:off x="1264797" y="464115"/>
            <a:ext cx="20759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264797" y="461804"/>
            <a:ext cx="0" cy="74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57965" y="60206"/>
            <a:ext cx="117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ailed jobs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79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72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Qingye Jiang</dc:creator>
  <cp:lastModifiedBy>Qingye Jiang</cp:lastModifiedBy>
  <cp:revision>8</cp:revision>
  <dcterms:created xsi:type="dcterms:W3CDTF">2017-05-13T10:01:10Z</dcterms:created>
  <dcterms:modified xsi:type="dcterms:W3CDTF">2017-05-13T11:38:40Z</dcterms:modified>
</cp:coreProperties>
</file>