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0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7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750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48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02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97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63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9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5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8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8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1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9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0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97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639F0E-31C0-4690-B83B-FAB2970043BA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7E87-94FA-47CC-897D-7E3C31CAF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244AF-E190-496E-A0FA-CEDE3E21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Курсовая работа по Нечеткой логике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57B27-5115-413B-81BA-5EBBAE08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12438" cy="4671732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Чупанов Аликылыч Алибекович</a:t>
            </a:r>
          </a:p>
          <a:p>
            <a:pPr marL="0" indent="0" algn="r">
              <a:buNone/>
            </a:pPr>
            <a:r>
              <a:rPr lang="ru-RU" dirty="0"/>
              <a:t>Группа</a:t>
            </a:r>
            <a:r>
              <a:rPr lang="en-US" dirty="0"/>
              <a:t>: P3114</a:t>
            </a:r>
            <a:endParaRPr lang="ru-RU" dirty="0"/>
          </a:p>
          <a:p>
            <a:pPr marL="0" indent="0" algn="r">
              <a:buNone/>
            </a:pPr>
            <a:r>
              <a:rPr lang="ru-RU" dirty="0"/>
              <a:t>Преподаватель</a:t>
            </a:r>
            <a:r>
              <a:rPr lang="en-US" dirty="0"/>
              <a:t>:</a:t>
            </a:r>
            <a:r>
              <a:rPr lang="ru-RU" dirty="0"/>
              <a:t> Поляков Владимир Иванович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dirty="0"/>
              <a:t>Университет ИТМО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2020</a:t>
            </a:r>
            <a:r>
              <a:rPr lang="ru-RU" dirty="0"/>
              <a:t>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84C502-5C69-4AD4-BCB2-A0718669E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249" y="210261"/>
            <a:ext cx="9144000" cy="165576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 время выполнения работы был использован пакет инструментов </a:t>
            </a:r>
            <a:r>
              <a:rPr lang="en-US" dirty="0">
                <a:solidFill>
                  <a:schemeClr val="tx1"/>
                </a:solidFill>
              </a:rPr>
              <a:t>fuzzy logic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32B4F-BEF8-47AA-8D40-BED670E543B9}"/>
              </a:ext>
            </a:extLst>
          </p:cNvPr>
          <p:cNvSpPr txBox="1"/>
          <p:nvPr/>
        </p:nvSpPr>
        <p:spPr>
          <a:xfrm>
            <a:off x="533400" y="904656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Модель определяющая время стирки вещей в зависимости от типа грязи и уровня загрязнения.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1C9AE-B3F9-4C30-B9D2-2290F89C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51" y="1550987"/>
            <a:ext cx="9071249" cy="18780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1D8C33-0A27-4BC6-8521-D0878911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4454691"/>
            <a:ext cx="3926555" cy="18633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A46F07-1885-4F15-8F79-6CF8E9652C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15"/>
          <a:stretch/>
        </p:blipFill>
        <p:spPr>
          <a:xfrm>
            <a:off x="4150392" y="4454691"/>
            <a:ext cx="4061352" cy="18780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2A51C0-145A-44A7-ACEC-860971F4F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743" y="4443833"/>
            <a:ext cx="4061351" cy="1912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18C1-0CF6-4FE5-8CF4-0018A5B5D3DC}"/>
              </a:ext>
            </a:extLst>
          </p:cNvPr>
          <p:cNvSpPr txBox="1"/>
          <p:nvPr/>
        </p:nvSpPr>
        <p:spPr>
          <a:xfrm>
            <a:off x="3263626" y="3647390"/>
            <a:ext cx="588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Входные данные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17102-A276-440F-9E7E-108E059B01EC}"/>
              </a:ext>
            </a:extLst>
          </p:cNvPr>
          <p:cNvSpPr txBox="1"/>
          <p:nvPr/>
        </p:nvSpPr>
        <p:spPr>
          <a:xfrm>
            <a:off x="9286875" y="364739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32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DB004-9EE7-422F-815E-593943F2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6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Правила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76ADD-059D-40A0-BC35-0C68ECC3EFE4}"/>
              </a:ext>
            </a:extLst>
          </p:cNvPr>
          <p:cNvSpPr txBox="1"/>
          <p:nvPr/>
        </p:nvSpPr>
        <p:spPr>
          <a:xfrm>
            <a:off x="4527550" y="2814556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График зависимости</a:t>
            </a:r>
          </a:p>
          <a:p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A8003B-2F76-4FB4-BAA0-BDB223F6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54" y="819871"/>
            <a:ext cx="7696200" cy="1800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A4D772-A262-4E26-843B-D6774518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47" y="3429000"/>
            <a:ext cx="4532118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2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A5605-CA62-44FE-A655-1191C484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41" y="558"/>
            <a:ext cx="9390518" cy="1032674"/>
          </a:xfrm>
        </p:spPr>
        <p:txBody>
          <a:bodyPr/>
          <a:lstStyle/>
          <a:p>
            <a:pPr algn="ctr"/>
            <a:r>
              <a:rPr lang="ru-RU" dirty="0"/>
              <a:t>Результат работы при разных значениях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23B149-3777-4B06-AF87-0FE5C97C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41" y="1376045"/>
            <a:ext cx="4173290" cy="25379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47D78-09C7-4173-AA62-96B8683D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70" y="1361147"/>
            <a:ext cx="4150113" cy="25379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DD0291-12F6-4789-9B8A-87CBA4D26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466" y="3965816"/>
            <a:ext cx="4515974" cy="27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3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61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Курсовая работа по Нечеткой логике</vt:lpstr>
      <vt:lpstr>Презентация PowerPoint</vt:lpstr>
      <vt:lpstr>Правила</vt:lpstr>
      <vt:lpstr>Результат работы при разных значениях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Чупанов Аликылыч Алибекович</dc:creator>
  <cp:lastModifiedBy>Чупанов Аликылыч Алибекович</cp:lastModifiedBy>
  <cp:revision>4</cp:revision>
  <dcterms:created xsi:type="dcterms:W3CDTF">2020-05-19T20:50:08Z</dcterms:created>
  <dcterms:modified xsi:type="dcterms:W3CDTF">2020-05-19T21:33:23Z</dcterms:modified>
</cp:coreProperties>
</file>