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3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944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9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027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34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43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747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043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66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68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984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040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06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66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982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76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48BF19-4607-4519-B068-63B70CC79382}" type="datetimeFigureOut">
              <a:rPr lang="en-PK" smtClean="0"/>
              <a:t>29/07/2022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9A99B4-8597-491E-B37A-B1D7AFC947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029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7C67-C488-D01B-7CFD-89A338556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 management system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65E75-6478-F2FD-5045-D8CDCDCE9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Huzaifa Liaqat, Rayyan Lakhani, Ali </a:t>
            </a:r>
            <a:r>
              <a:rPr lang="en-US" dirty="0" err="1"/>
              <a:t>Awais</a:t>
            </a:r>
            <a:r>
              <a:rPr lang="en-US" dirty="0"/>
              <a:t> Safdar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4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6E05-71ED-6195-92DD-C4162F5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E68F-DC90-CB61-42D7-390BEA92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intended to make a payroll management system for two different kinds of employees, temporary and permanent.</a:t>
            </a:r>
          </a:p>
          <a:p>
            <a:r>
              <a:rPr lang="en-US" dirty="0"/>
              <a:t>Salary details varied for each type among the executable member functions as well.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89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B956-6C42-1DB6-BA09-8296B6CE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CB74-C58B-422D-439F-C9BB6059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consists of one abstract base class, from which another abstract class is derived.</a:t>
            </a:r>
          </a:p>
          <a:p>
            <a:r>
              <a:rPr lang="en-US" dirty="0"/>
              <a:t>Two separate permanent/temporary classes inherit this derived class to implement polymorphism.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92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815E-56B6-72F6-8ADC-D019C8D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details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0DA2-AA96-A520-0F9F-558AD816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implements file handling, giving the user the options to read, write and edit data of any employee type to a file.</a:t>
            </a:r>
          </a:p>
          <a:p>
            <a:r>
              <a:rPr lang="en-US" dirty="0"/>
              <a:t>Data assignment is done through complex constructor arrangement and const and static data members are both implemented.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52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48AA-CF79-BF30-90E5-FECAA238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class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3EEC6-A14B-B201-756A-03F1F710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863601"/>
            <a:ext cx="3292125" cy="3215919"/>
          </a:xfrm>
        </p:spPr>
      </p:pic>
    </p:spTree>
    <p:extLst>
      <p:ext uri="{BB962C8B-B14F-4D97-AF65-F5344CB8AC3E}">
        <p14:creationId xmlns:p14="http://schemas.microsoft.com/office/powerpoint/2010/main" val="1811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A848-EDB8-F553-FAA0-3157914D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Salaryinhand</a:t>
            </a:r>
            <a:r>
              <a:rPr lang="en-US" dirty="0"/>
              <a:t> class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A27FD-E3E6-66A0-333F-22A86B40E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76373"/>
            <a:ext cx="5081895" cy="3614738"/>
          </a:xfrm>
        </p:spPr>
      </p:pic>
    </p:spTree>
    <p:extLst>
      <p:ext uri="{BB962C8B-B14F-4D97-AF65-F5344CB8AC3E}">
        <p14:creationId xmlns:p14="http://schemas.microsoft.com/office/powerpoint/2010/main" val="10144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DD80-900B-161A-995E-344E0F5A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employee class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783D7-BF31-36F4-6996-99598AC6D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742361"/>
            <a:ext cx="6461344" cy="3614738"/>
          </a:xfrm>
        </p:spPr>
      </p:pic>
    </p:spTree>
    <p:extLst>
      <p:ext uri="{BB962C8B-B14F-4D97-AF65-F5344CB8AC3E}">
        <p14:creationId xmlns:p14="http://schemas.microsoft.com/office/powerpoint/2010/main" val="234465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D60E-8255-05A9-FE54-F94B3519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employee class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82E4F-FFE7-7B53-F33F-B2D5F9DF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941770"/>
            <a:ext cx="6256562" cy="3215919"/>
          </a:xfrm>
        </p:spPr>
      </p:pic>
    </p:spTree>
    <p:extLst>
      <p:ext uri="{BB962C8B-B14F-4D97-AF65-F5344CB8AC3E}">
        <p14:creationId xmlns:p14="http://schemas.microsoft.com/office/powerpoint/2010/main" val="19043336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135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Payroll management system</vt:lpstr>
      <vt:lpstr>synopsis</vt:lpstr>
      <vt:lpstr>structure</vt:lpstr>
      <vt:lpstr>General details</vt:lpstr>
      <vt:lpstr>Employee class</vt:lpstr>
      <vt:lpstr>Salaryinhand class</vt:lpstr>
      <vt:lpstr>Permanent employee class</vt:lpstr>
      <vt:lpstr>Temporary employee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</dc:title>
  <dc:creator>Nayab Liaqat</dc:creator>
  <cp:lastModifiedBy>Nayab Liaqat</cp:lastModifiedBy>
  <cp:revision>1</cp:revision>
  <dcterms:created xsi:type="dcterms:W3CDTF">2022-07-28T21:05:28Z</dcterms:created>
  <dcterms:modified xsi:type="dcterms:W3CDTF">2022-07-28T22:56:12Z</dcterms:modified>
</cp:coreProperties>
</file>