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2"/>
  </p:notesMasterIdLst>
  <p:sldIdLst>
    <p:sldId id="256" r:id="rId2"/>
    <p:sldId id="258" r:id="rId3"/>
    <p:sldId id="308" r:id="rId4"/>
    <p:sldId id="259" r:id="rId5"/>
    <p:sldId id="303" r:id="rId6"/>
    <p:sldId id="304" r:id="rId7"/>
    <p:sldId id="306" r:id="rId8"/>
    <p:sldId id="305" r:id="rId9"/>
    <p:sldId id="307" r:id="rId10"/>
    <p:sldId id="309" r:id="rId11"/>
    <p:sldId id="310" r:id="rId12"/>
    <p:sldId id="311" r:id="rId13"/>
    <p:sldId id="261" r:id="rId14"/>
    <p:sldId id="312" r:id="rId15"/>
    <p:sldId id="313" r:id="rId16"/>
    <p:sldId id="320" r:id="rId17"/>
    <p:sldId id="319" r:id="rId18"/>
    <p:sldId id="314" r:id="rId19"/>
    <p:sldId id="315" r:id="rId20"/>
    <p:sldId id="316" r:id="rId21"/>
    <p:sldId id="317" r:id="rId22"/>
    <p:sldId id="318" r:id="rId23"/>
    <p:sldId id="321" r:id="rId24"/>
    <p:sldId id="322" r:id="rId25"/>
    <p:sldId id="323" r:id="rId26"/>
    <p:sldId id="324" r:id="rId27"/>
    <p:sldId id="325" r:id="rId28"/>
    <p:sldId id="327" r:id="rId29"/>
    <p:sldId id="328" r:id="rId30"/>
    <p:sldId id="329" r:id="rId31"/>
  </p:sldIdLst>
  <p:sldSz cx="9144000" cy="5143500" type="screen16x9"/>
  <p:notesSz cx="6858000" cy="9144000"/>
  <p:embeddedFontLst>
    <p:embeddedFont>
      <p:font typeface="Bebas Neue" panose="020B0606020202050201" pitchFamily="34" charset="0"/>
      <p:regular r:id="rId33"/>
    </p:embeddedFont>
    <p:embeddedFont>
      <p:font typeface="Raleway"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E97C3-B1ED-4715-B115-8ED58C23487A}">
  <a:tblStyle styleId="{A16E97C3-B1ED-4715-B115-8ED58C2348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051"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741973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62a7dd14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62a7dd14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3e6b3ce6a0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3e6b3ce6a0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bd6c00e730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bd6c00e73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bd6c00e730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bd6c00e73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CEA1E6FA-E734-C9BF-A1C7-0B0490EA66E5}"/>
            </a:ext>
          </a:extLst>
        </p:cNvPr>
        <p:cNvGrpSpPr/>
        <p:nvPr/>
      </p:nvGrpSpPr>
      <p:grpSpPr>
        <a:xfrm>
          <a:off x="0" y="0"/>
          <a:ext cx="0" cy="0"/>
          <a:chOff x="0" y="0"/>
          <a:chExt cx="0" cy="0"/>
        </a:xfrm>
      </p:grpSpPr>
      <p:sp>
        <p:nvSpPr>
          <p:cNvPr id="387" name="Google Shape;387;g99f2f57a71_0_207:notes">
            <a:extLst>
              <a:ext uri="{FF2B5EF4-FFF2-40B4-BE49-F238E27FC236}">
                <a16:creationId xmlns:a16="http://schemas.microsoft.com/office/drawing/2014/main" id="{25D67274-8524-F741-B9BD-C6DE2B7C40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9f2f57a71_0_207:notes">
            <a:extLst>
              <a:ext uri="{FF2B5EF4-FFF2-40B4-BE49-F238E27FC236}">
                <a16:creationId xmlns:a16="http://schemas.microsoft.com/office/drawing/2014/main" id="{E54597BB-7B6B-7BA8-BA3B-6E1DBF2147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983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a:extLst>
            <a:ext uri="{FF2B5EF4-FFF2-40B4-BE49-F238E27FC236}">
              <a16:creationId xmlns:a16="http://schemas.microsoft.com/office/drawing/2014/main" id="{B466E821-AB46-581C-E8A9-91793C2A6673}"/>
            </a:ext>
          </a:extLst>
        </p:cNvPr>
        <p:cNvGrpSpPr/>
        <p:nvPr/>
      </p:nvGrpSpPr>
      <p:grpSpPr>
        <a:xfrm>
          <a:off x="0" y="0"/>
          <a:ext cx="0" cy="0"/>
          <a:chOff x="0" y="0"/>
          <a:chExt cx="0" cy="0"/>
        </a:xfrm>
      </p:grpSpPr>
      <p:sp>
        <p:nvSpPr>
          <p:cNvPr id="674" name="Google Shape;674;gbd6c00e730_0_186:notes">
            <a:extLst>
              <a:ext uri="{FF2B5EF4-FFF2-40B4-BE49-F238E27FC236}">
                <a16:creationId xmlns:a16="http://schemas.microsoft.com/office/drawing/2014/main" id="{7662010F-A47D-9E64-1D04-6FD6FD6EAF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bd6c00e730_0_186:notes">
            <a:extLst>
              <a:ext uri="{FF2B5EF4-FFF2-40B4-BE49-F238E27FC236}">
                <a16:creationId xmlns:a16="http://schemas.microsoft.com/office/drawing/2014/main" id="{4C130CD9-530E-AF98-C49F-2BDF08D0CC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012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D67643E-3862-BEFD-E8F5-6C709A1D62B3}"/>
            </a:ext>
          </a:extLst>
        </p:cNvPr>
        <p:cNvGrpSpPr/>
        <p:nvPr/>
      </p:nvGrpSpPr>
      <p:grpSpPr>
        <a:xfrm>
          <a:off x="0" y="0"/>
          <a:ext cx="0" cy="0"/>
          <a:chOff x="0" y="0"/>
          <a:chExt cx="0" cy="0"/>
        </a:xfrm>
      </p:grpSpPr>
      <p:sp>
        <p:nvSpPr>
          <p:cNvPr id="387" name="Google Shape;387;g99f2f57a71_0_207:notes">
            <a:extLst>
              <a:ext uri="{FF2B5EF4-FFF2-40B4-BE49-F238E27FC236}">
                <a16:creationId xmlns:a16="http://schemas.microsoft.com/office/drawing/2014/main" id="{2A8B7101-5859-C22C-364D-5375C9FB51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9f2f57a71_0_207:notes">
            <a:extLst>
              <a:ext uri="{FF2B5EF4-FFF2-40B4-BE49-F238E27FC236}">
                <a16:creationId xmlns:a16="http://schemas.microsoft.com/office/drawing/2014/main" id="{10FAFC83-5B43-D2FB-C363-B9AF861374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82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a:extLst>
            <a:ext uri="{FF2B5EF4-FFF2-40B4-BE49-F238E27FC236}">
              <a16:creationId xmlns:a16="http://schemas.microsoft.com/office/drawing/2014/main" id="{459366B9-5D0E-5564-5C70-A7DE50CD72FD}"/>
            </a:ext>
          </a:extLst>
        </p:cNvPr>
        <p:cNvGrpSpPr/>
        <p:nvPr/>
      </p:nvGrpSpPr>
      <p:grpSpPr>
        <a:xfrm>
          <a:off x="0" y="0"/>
          <a:ext cx="0" cy="0"/>
          <a:chOff x="0" y="0"/>
          <a:chExt cx="0" cy="0"/>
        </a:xfrm>
      </p:grpSpPr>
      <p:sp>
        <p:nvSpPr>
          <p:cNvPr id="674" name="Google Shape;674;gbd6c00e730_0_186:notes">
            <a:extLst>
              <a:ext uri="{FF2B5EF4-FFF2-40B4-BE49-F238E27FC236}">
                <a16:creationId xmlns:a16="http://schemas.microsoft.com/office/drawing/2014/main" id="{9113A3BA-586D-2248-3767-F1A24B105C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bd6c00e730_0_186:notes">
            <a:extLst>
              <a:ext uri="{FF2B5EF4-FFF2-40B4-BE49-F238E27FC236}">
                <a16:creationId xmlns:a16="http://schemas.microsoft.com/office/drawing/2014/main" id="{20926E77-C905-8E4A-647E-A10AAC8198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401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DC680A96-2216-362D-9F72-C1645D671E28}"/>
            </a:ext>
          </a:extLst>
        </p:cNvPr>
        <p:cNvGrpSpPr/>
        <p:nvPr/>
      </p:nvGrpSpPr>
      <p:grpSpPr>
        <a:xfrm>
          <a:off x="0" y="0"/>
          <a:ext cx="0" cy="0"/>
          <a:chOff x="0" y="0"/>
          <a:chExt cx="0" cy="0"/>
        </a:xfrm>
      </p:grpSpPr>
      <p:sp>
        <p:nvSpPr>
          <p:cNvPr id="387" name="Google Shape;387;g99f2f57a71_0_207:notes">
            <a:extLst>
              <a:ext uri="{FF2B5EF4-FFF2-40B4-BE49-F238E27FC236}">
                <a16:creationId xmlns:a16="http://schemas.microsoft.com/office/drawing/2014/main" id="{C1239515-B3CE-D873-B251-E79A274813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9f2f57a71_0_207:notes">
            <a:extLst>
              <a:ext uri="{FF2B5EF4-FFF2-40B4-BE49-F238E27FC236}">
                <a16:creationId xmlns:a16="http://schemas.microsoft.com/office/drawing/2014/main" id="{A2C11D9C-7415-FE01-EDA5-FB00EE6CAC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604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2725C29C-AF22-4C13-D16B-29F14D760782}"/>
            </a:ext>
          </a:extLst>
        </p:cNvPr>
        <p:cNvGrpSpPr/>
        <p:nvPr/>
      </p:nvGrpSpPr>
      <p:grpSpPr>
        <a:xfrm>
          <a:off x="0" y="0"/>
          <a:ext cx="0" cy="0"/>
          <a:chOff x="0" y="0"/>
          <a:chExt cx="0" cy="0"/>
        </a:xfrm>
      </p:grpSpPr>
      <p:sp>
        <p:nvSpPr>
          <p:cNvPr id="387" name="Google Shape;387;g99f2f57a71_0_207:notes">
            <a:extLst>
              <a:ext uri="{FF2B5EF4-FFF2-40B4-BE49-F238E27FC236}">
                <a16:creationId xmlns:a16="http://schemas.microsoft.com/office/drawing/2014/main" id="{57F411C8-6826-F578-125A-93C68C8A6F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9f2f57a71_0_207:notes">
            <a:extLst>
              <a:ext uri="{FF2B5EF4-FFF2-40B4-BE49-F238E27FC236}">
                <a16:creationId xmlns:a16="http://schemas.microsoft.com/office/drawing/2014/main" id="{FA8E3AF4-3D48-97A6-F31E-D0CCEFA0F5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9250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a:extLst>
            <a:ext uri="{FF2B5EF4-FFF2-40B4-BE49-F238E27FC236}">
              <a16:creationId xmlns:a16="http://schemas.microsoft.com/office/drawing/2014/main" id="{C54C2BE2-7D92-BC02-10DF-69C2492462B6}"/>
            </a:ext>
          </a:extLst>
        </p:cNvPr>
        <p:cNvGrpSpPr/>
        <p:nvPr/>
      </p:nvGrpSpPr>
      <p:grpSpPr>
        <a:xfrm>
          <a:off x="0" y="0"/>
          <a:ext cx="0" cy="0"/>
          <a:chOff x="0" y="0"/>
          <a:chExt cx="0" cy="0"/>
        </a:xfrm>
      </p:grpSpPr>
      <p:sp>
        <p:nvSpPr>
          <p:cNvPr id="674" name="Google Shape;674;gbd6c00e730_0_186:notes">
            <a:extLst>
              <a:ext uri="{FF2B5EF4-FFF2-40B4-BE49-F238E27FC236}">
                <a16:creationId xmlns:a16="http://schemas.microsoft.com/office/drawing/2014/main" id="{A0E15B54-004F-3D96-A7B0-FF64E6A83B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bd6c00e730_0_186:notes">
            <a:extLst>
              <a:ext uri="{FF2B5EF4-FFF2-40B4-BE49-F238E27FC236}">
                <a16:creationId xmlns:a16="http://schemas.microsoft.com/office/drawing/2014/main" id="{70EBE91D-7CAF-5707-886A-7D84DD4A54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650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B14B20D9-075A-D7CA-FBE8-EF8DDCDDAA4F}"/>
            </a:ext>
          </a:extLst>
        </p:cNvPr>
        <p:cNvGrpSpPr/>
        <p:nvPr/>
      </p:nvGrpSpPr>
      <p:grpSpPr>
        <a:xfrm>
          <a:off x="0" y="0"/>
          <a:ext cx="0" cy="0"/>
          <a:chOff x="0" y="0"/>
          <a:chExt cx="0" cy="0"/>
        </a:xfrm>
      </p:grpSpPr>
      <p:sp>
        <p:nvSpPr>
          <p:cNvPr id="387" name="Google Shape;387;g99f2f57a71_0_207:notes">
            <a:extLst>
              <a:ext uri="{FF2B5EF4-FFF2-40B4-BE49-F238E27FC236}">
                <a16:creationId xmlns:a16="http://schemas.microsoft.com/office/drawing/2014/main" id="{28BBADD5-C017-8E93-07B7-4C32ACC1D1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9f2f57a71_0_207:notes">
            <a:extLst>
              <a:ext uri="{FF2B5EF4-FFF2-40B4-BE49-F238E27FC236}">
                <a16:creationId xmlns:a16="http://schemas.microsoft.com/office/drawing/2014/main" id="{D666F1D1-3DB8-74A4-45A6-0E1497C68B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04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518825" y="364596"/>
            <a:ext cx="3575775" cy="5817744"/>
          </a:xfrm>
          <a:custGeom>
            <a:avLst/>
            <a:gdLst/>
            <a:ahLst/>
            <a:cxnLst/>
            <a:rect l="l" t="t" r="r" b="b"/>
            <a:pathLst>
              <a:path w="143031" h="173664" extrusionOk="0">
                <a:moveTo>
                  <a:pt x="20699" y="5340"/>
                </a:moveTo>
                <a:cubicBezTo>
                  <a:pt x="12314" y="12228"/>
                  <a:pt x="-764" y="20514"/>
                  <a:pt x="35" y="46069"/>
                </a:cubicBezTo>
                <a:cubicBezTo>
                  <a:pt x="834" y="71624"/>
                  <a:pt x="4877" y="137709"/>
                  <a:pt x="25491" y="158672"/>
                </a:cubicBezTo>
                <a:cubicBezTo>
                  <a:pt x="46105" y="179635"/>
                  <a:pt x="104453" y="172797"/>
                  <a:pt x="123719" y="171849"/>
                </a:cubicBezTo>
                <a:cubicBezTo>
                  <a:pt x="142985" y="170901"/>
                  <a:pt x="145680" y="160120"/>
                  <a:pt x="141088" y="152982"/>
                </a:cubicBezTo>
                <a:cubicBezTo>
                  <a:pt x="136496" y="145845"/>
                  <a:pt x="107447" y="137859"/>
                  <a:pt x="96167" y="129024"/>
                </a:cubicBezTo>
                <a:cubicBezTo>
                  <a:pt x="84887" y="120190"/>
                  <a:pt x="78049" y="114050"/>
                  <a:pt x="73407" y="99975"/>
                </a:cubicBezTo>
                <a:cubicBezTo>
                  <a:pt x="68765" y="85900"/>
                  <a:pt x="72159" y="60444"/>
                  <a:pt x="68316" y="44572"/>
                </a:cubicBezTo>
                <a:cubicBezTo>
                  <a:pt x="64473" y="28700"/>
                  <a:pt x="58283" y="11280"/>
                  <a:pt x="50347" y="4741"/>
                </a:cubicBezTo>
                <a:cubicBezTo>
                  <a:pt x="42411" y="-1798"/>
                  <a:pt x="29084" y="-1548"/>
                  <a:pt x="20699" y="5340"/>
                </a:cubicBezTo>
                <a:close/>
              </a:path>
            </a:pathLst>
          </a:custGeom>
          <a:gradFill>
            <a:gsLst>
              <a:gs pos="0">
                <a:schemeClr val="dk2"/>
              </a:gs>
              <a:gs pos="100000">
                <a:schemeClr val="accent3"/>
              </a:gs>
            </a:gsLst>
            <a:lin ang="5400012" scaled="0"/>
          </a:gradFill>
          <a:ln>
            <a:noFill/>
          </a:ln>
          <a:effectLst>
            <a:outerShdw blurRad="200025" dist="114300" dir="3600000" algn="bl" rotWithShape="0">
              <a:schemeClr val="dk1">
                <a:alpha val="20000"/>
              </a:schemeClr>
            </a:outerShdw>
          </a:effectLst>
        </p:spPr>
      </p:sp>
      <p:sp>
        <p:nvSpPr>
          <p:cNvPr id="10" name="Google Shape;10;p2"/>
          <p:cNvSpPr/>
          <p:nvPr/>
        </p:nvSpPr>
        <p:spPr>
          <a:xfrm rot="9220157">
            <a:off x="6222233" y="-1314519"/>
            <a:ext cx="3693290" cy="5229675"/>
          </a:xfrm>
          <a:custGeom>
            <a:avLst/>
            <a:gdLst/>
            <a:ahLst/>
            <a:cxnLst/>
            <a:rect l="l" t="t" r="r" b="b"/>
            <a:pathLst>
              <a:path w="122824" h="173918" extrusionOk="0">
                <a:moveTo>
                  <a:pt x="491" y="6289"/>
                </a:moveTo>
                <a:cubicBezTo>
                  <a:pt x="-2540" y="15681"/>
                  <a:pt x="11155" y="36484"/>
                  <a:pt x="11954" y="62039"/>
                </a:cubicBezTo>
                <a:cubicBezTo>
                  <a:pt x="12753" y="87594"/>
                  <a:pt x="-9976" y="141161"/>
                  <a:pt x="5283" y="159621"/>
                </a:cubicBezTo>
                <a:cubicBezTo>
                  <a:pt x="20543" y="178081"/>
                  <a:pt x="84245" y="173746"/>
                  <a:pt x="103511" y="172798"/>
                </a:cubicBezTo>
                <a:cubicBezTo>
                  <a:pt x="122777" y="171850"/>
                  <a:pt x="125472" y="161069"/>
                  <a:pt x="120880" y="153931"/>
                </a:cubicBezTo>
                <a:cubicBezTo>
                  <a:pt x="116288" y="146794"/>
                  <a:pt x="87239" y="138808"/>
                  <a:pt x="75959" y="129973"/>
                </a:cubicBezTo>
                <a:cubicBezTo>
                  <a:pt x="64679" y="121139"/>
                  <a:pt x="57841" y="114999"/>
                  <a:pt x="53199" y="100924"/>
                </a:cubicBezTo>
                <a:cubicBezTo>
                  <a:pt x="48557" y="86849"/>
                  <a:pt x="51951" y="61393"/>
                  <a:pt x="48108" y="45521"/>
                </a:cubicBezTo>
                <a:cubicBezTo>
                  <a:pt x="44265" y="29649"/>
                  <a:pt x="38075" y="12229"/>
                  <a:pt x="30139" y="5690"/>
                </a:cubicBezTo>
                <a:cubicBezTo>
                  <a:pt x="22203" y="-849"/>
                  <a:pt x="3522" y="-3102"/>
                  <a:pt x="491" y="6289"/>
                </a:cubicBezTo>
                <a:close/>
              </a:path>
            </a:pathLst>
          </a:custGeom>
          <a:gradFill>
            <a:gsLst>
              <a:gs pos="0">
                <a:schemeClr val="dk2"/>
              </a:gs>
              <a:gs pos="100000">
                <a:schemeClr val="accent3"/>
              </a:gs>
            </a:gsLst>
            <a:lin ang="16200038" scaled="0"/>
          </a:gradFill>
          <a:ln>
            <a:noFill/>
          </a:ln>
          <a:effectLst>
            <a:outerShdw blurRad="200025" dist="114300" dir="3600000" algn="bl" rotWithShape="0">
              <a:schemeClr val="dk1">
                <a:alpha val="20000"/>
              </a:schemeClr>
            </a:outerShdw>
          </a:effectLst>
        </p:spPr>
      </p:sp>
      <p:sp>
        <p:nvSpPr>
          <p:cNvPr id="11" name="Google Shape;11;p2"/>
          <p:cNvSpPr txBox="1">
            <a:spLocks noGrp="1"/>
          </p:cNvSpPr>
          <p:nvPr>
            <p:ph type="ctrTitle"/>
          </p:nvPr>
        </p:nvSpPr>
        <p:spPr>
          <a:xfrm>
            <a:off x="713100" y="1110225"/>
            <a:ext cx="5149200" cy="2354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3100" y="3573825"/>
            <a:ext cx="4228200" cy="475800"/>
          </a:xfrm>
          <a:prstGeom prst="rect">
            <a:avLst/>
          </a:prstGeom>
          <a:gradFill>
            <a:gsLst>
              <a:gs pos="0">
                <a:schemeClr val="dk2"/>
              </a:gs>
              <a:gs pos="66000">
                <a:schemeClr val="lt1"/>
              </a:gs>
              <a:gs pos="100000">
                <a:schemeClr val="lt1"/>
              </a:gs>
            </a:gsLst>
            <a:lin ang="2700006"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197"/>
        <p:cNvGrpSpPr/>
        <p:nvPr/>
      </p:nvGrpSpPr>
      <p:grpSpPr>
        <a:xfrm>
          <a:off x="0" y="0"/>
          <a:ext cx="0" cy="0"/>
          <a:chOff x="0" y="0"/>
          <a:chExt cx="0" cy="0"/>
        </a:xfrm>
      </p:grpSpPr>
      <p:sp>
        <p:nvSpPr>
          <p:cNvPr id="198" name="Google Shape;198;p28"/>
          <p:cNvSpPr/>
          <p:nvPr/>
        </p:nvSpPr>
        <p:spPr>
          <a:xfrm rot="755867">
            <a:off x="-1664971" y="359294"/>
            <a:ext cx="3575683" cy="5817612"/>
          </a:xfrm>
          <a:custGeom>
            <a:avLst/>
            <a:gdLst/>
            <a:ahLst/>
            <a:cxnLst/>
            <a:rect l="l" t="t" r="r" b="b"/>
            <a:pathLst>
              <a:path w="143031" h="173664" extrusionOk="0">
                <a:moveTo>
                  <a:pt x="20699" y="5340"/>
                </a:moveTo>
                <a:cubicBezTo>
                  <a:pt x="12314" y="12228"/>
                  <a:pt x="-764" y="20514"/>
                  <a:pt x="35" y="46069"/>
                </a:cubicBezTo>
                <a:cubicBezTo>
                  <a:pt x="834" y="71624"/>
                  <a:pt x="4877" y="137709"/>
                  <a:pt x="25491" y="158672"/>
                </a:cubicBezTo>
                <a:cubicBezTo>
                  <a:pt x="46105" y="179635"/>
                  <a:pt x="104453" y="172797"/>
                  <a:pt x="123719" y="171849"/>
                </a:cubicBezTo>
                <a:cubicBezTo>
                  <a:pt x="142985" y="170901"/>
                  <a:pt x="145680" y="160120"/>
                  <a:pt x="141088" y="152982"/>
                </a:cubicBezTo>
                <a:cubicBezTo>
                  <a:pt x="136496" y="145845"/>
                  <a:pt x="107447" y="137859"/>
                  <a:pt x="96167" y="129024"/>
                </a:cubicBezTo>
                <a:cubicBezTo>
                  <a:pt x="84887" y="120190"/>
                  <a:pt x="78049" y="114050"/>
                  <a:pt x="73407" y="99975"/>
                </a:cubicBezTo>
                <a:cubicBezTo>
                  <a:pt x="68765" y="85900"/>
                  <a:pt x="72159" y="60444"/>
                  <a:pt x="68316" y="44572"/>
                </a:cubicBezTo>
                <a:cubicBezTo>
                  <a:pt x="64473" y="28700"/>
                  <a:pt x="58283" y="11280"/>
                  <a:pt x="50347" y="4741"/>
                </a:cubicBezTo>
                <a:cubicBezTo>
                  <a:pt x="42411" y="-1798"/>
                  <a:pt x="29084" y="-1548"/>
                  <a:pt x="20699" y="5340"/>
                </a:cubicBezTo>
                <a:close/>
              </a:path>
            </a:pathLst>
          </a:custGeom>
          <a:gradFill>
            <a:gsLst>
              <a:gs pos="0">
                <a:schemeClr val="dk2"/>
              </a:gs>
              <a:gs pos="100000">
                <a:schemeClr val="accent3"/>
              </a:gs>
            </a:gsLst>
            <a:lin ang="5400700" scaled="0"/>
          </a:gradFill>
          <a:ln>
            <a:noFill/>
          </a:ln>
          <a:effectLst>
            <a:outerShdw blurRad="200025" dist="114300" dir="3600000" algn="bl" rotWithShape="0">
              <a:schemeClr val="dk1">
                <a:alpha val="20000"/>
              </a:schemeClr>
            </a:outerShdw>
          </a:effectLst>
        </p:spPr>
      </p:sp>
      <p:sp>
        <p:nvSpPr>
          <p:cNvPr id="199" name="Google Shape;199;p28"/>
          <p:cNvSpPr/>
          <p:nvPr/>
        </p:nvSpPr>
        <p:spPr>
          <a:xfrm rot="5026233">
            <a:off x="7217695" y="2576222"/>
            <a:ext cx="3070306" cy="6912743"/>
          </a:xfrm>
          <a:custGeom>
            <a:avLst/>
            <a:gdLst/>
            <a:ahLst/>
            <a:cxnLst/>
            <a:rect l="l" t="t" r="r" b="b"/>
            <a:pathLst>
              <a:path w="122824" h="173918" extrusionOk="0">
                <a:moveTo>
                  <a:pt x="491" y="6289"/>
                </a:moveTo>
                <a:cubicBezTo>
                  <a:pt x="-2540" y="15681"/>
                  <a:pt x="11155" y="36484"/>
                  <a:pt x="11954" y="62039"/>
                </a:cubicBezTo>
                <a:cubicBezTo>
                  <a:pt x="12753" y="87594"/>
                  <a:pt x="-9976" y="141161"/>
                  <a:pt x="5283" y="159621"/>
                </a:cubicBezTo>
                <a:cubicBezTo>
                  <a:pt x="20543" y="178081"/>
                  <a:pt x="84245" y="173746"/>
                  <a:pt x="103511" y="172798"/>
                </a:cubicBezTo>
                <a:cubicBezTo>
                  <a:pt x="122777" y="171850"/>
                  <a:pt x="125472" y="161069"/>
                  <a:pt x="120880" y="153931"/>
                </a:cubicBezTo>
                <a:cubicBezTo>
                  <a:pt x="116288" y="146794"/>
                  <a:pt x="87239" y="138808"/>
                  <a:pt x="75959" y="129973"/>
                </a:cubicBezTo>
                <a:cubicBezTo>
                  <a:pt x="64679" y="121139"/>
                  <a:pt x="57841" y="114999"/>
                  <a:pt x="53199" y="100924"/>
                </a:cubicBezTo>
                <a:cubicBezTo>
                  <a:pt x="48557" y="86849"/>
                  <a:pt x="51951" y="61393"/>
                  <a:pt x="48108" y="45521"/>
                </a:cubicBezTo>
                <a:cubicBezTo>
                  <a:pt x="44265" y="29649"/>
                  <a:pt x="38075" y="12229"/>
                  <a:pt x="30139" y="5690"/>
                </a:cubicBezTo>
                <a:cubicBezTo>
                  <a:pt x="22203" y="-849"/>
                  <a:pt x="3522" y="-3102"/>
                  <a:pt x="491" y="6289"/>
                </a:cubicBezTo>
                <a:close/>
              </a:path>
            </a:pathLst>
          </a:custGeom>
          <a:gradFill>
            <a:gsLst>
              <a:gs pos="0">
                <a:schemeClr val="dk2"/>
              </a:gs>
              <a:gs pos="100000">
                <a:schemeClr val="accent3"/>
              </a:gs>
            </a:gsLst>
            <a:lin ang="8099331" scaled="0"/>
          </a:gradFill>
          <a:ln>
            <a:noFill/>
          </a:ln>
          <a:effectLst>
            <a:outerShdw blurRad="200025" dist="114300" dir="3600000" algn="bl" rotWithShape="0">
              <a:schemeClr val="dk1">
                <a:alpha val="20000"/>
              </a:schemeClr>
            </a:outerShdw>
          </a:effectLst>
        </p:spPr>
      </p:sp>
      <p:sp>
        <p:nvSpPr>
          <p:cNvPr id="200" name="Google Shape;200;p28"/>
          <p:cNvSpPr/>
          <p:nvPr/>
        </p:nvSpPr>
        <p:spPr>
          <a:xfrm rot="-4465425">
            <a:off x="5786137" y="-3484922"/>
            <a:ext cx="3070364" cy="5532498"/>
          </a:xfrm>
          <a:custGeom>
            <a:avLst/>
            <a:gdLst/>
            <a:ahLst/>
            <a:cxnLst/>
            <a:rect l="l" t="t" r="r" b="b"/>
            <a:pathLst>
              <a:path w="122824" h="173918" extrusionOk="0">
                <a:moveTo>
                  <a:pt x="491" y="6289"/>
                </a:moveTo>
                <a:cubicBezTo>
                  <a:pt x="-2540" y="15681"/>
                  <a:pt x="11155" y="36484"/>
                  <a:pt x="11954" y="62039"/>
                </a:cubicBezTo>
                <a:cubicBezTo>
                  <a:pt x="12753" y="87594"/>
                  <a:pt x="-9976" y="141161"/>
                  <a:pt x="5283" y="159621"/>
                </a:cubicBezTo>
                <a:cubicBezTo>
                  <a:pt x="20543" y="178081"/>
                  <a:pt x="84245" y="173746"/>
                  <a:pt x="103511" y="172798"/>
                </a:cubicBezTo>
                <a:cubicBezTo>
                  <a:pt x="122777" y="171850"/>
                  <a:pt x="125472" y="161069"/>
                  <a:pt x="120880" y="153931"/>
                </a:cubicBezTo>
                <a:cubicBezTo>
                  <a:pt x="116288" y="146794"/>
                  <a:pt x="87239" y="138808"/>
                  <a:pt x="75959" y="129973"/>
                </a:cubicBezTo>
                <a:cubicBezTo>
                  <a:pt x="64679" y="121139"/>
                  <a:pt x="57841" y="114999"/>
                  <a:pt x="53199" y="100924"/>
                </a:cubicBezTo>
                <a:cubicBezTo>
                  <a:pt x="48557" y="86849"/>
                  <a:pt x="51951" y="61393"/>
                  <a:pt x="48108" y="45521"/>
                </a:cubicBezTo>
                <a:cubicBezTo>
                  <a:pt x="44265" y="29649"/>
                  <a:pt x="38075" y="12229"/>
                  <a:pt x="30139" y="5690"/>
                </a:cubicBezTo>
                <a:cubicBezTo>
                  <a:pt x="22203" y="-849"/>
                  <a:pt x="3522" y="-3102"/>
                  <a:pt x="491" y="6289"/>
                </a:cubicBezTo>
                <a:close/>
              </a:path>
            </a:pathLst>
          </a:custGeom>
          <a:gradFill>
            <a:gsLst>
              <a:gs pos="0">
                <a:schemeClr val="dk2"/>
              </a:gs>
              <a:gs pos="100000">
                <a:schemeClr val="accent3"/>
              </a:gs>
            </a:gsLst>
            <a:lin ang="16198662" scaled="0"/>
          </a:gradFill>
          <a:ln>
            <a:noFill/>
          </a:ln>
          <a:effectLst>
            <a:outerShdw blurRad="200025" dist="114300" dir="3600000" algn="bl" rotWithShape="0">
              <a:schemeClr val="dk1">
                <a:alpha val="20000"/>
              </a:schemeClr>
            </a:outerShdw>
          </a:effectLst>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3">
    <p:spTree>
      <p:nvGrpSpPr>
        <p:cNvPr id="1" name="Shape 201"/>
        <p:cNvGrpSpPr/>
        <p:nvPr/>
      </p:nvGrpSpPr>
      <p:grpSpPr>
        <a:xfrm>
          <a:off x="0" y="0"/>
          <a:ext cx="0" cy="0"/>
          <a:chOff x="0" y="0"/>
          <a:chExt cx="0" cy="0"/>
        </a:xfrm>
      </p:grpSpPr>
      <p:sp>
        <p:nvSpPr>
          <p:cNvPr id="202" name="Google Shape;202;p29"/>
          <p:cNvSpPr/>
          <p:nvPr/>
        </p:nvSpPr>
        <p:spPr>
          <a:xfrm rot="755867">
            <a:off x="-1680371" y="364319"/>
            <a:ext cx="3575683" cy="5817612"/>
          </a:xfrm>
          <a:custGeom>
            <a:avLst/>
            <a:gdLst/>
            <a:ahLst/>
            <a:cxnLst/>
            <a:rect l="l" t="t" r="r" b="b"/>
            <a:pathLst>
              <a:path w="143031" h="173664" extrusionOk="0">
                <a:moveTo>
                  <a:pt x="20699" y="5340"/>
                </a:moveTo>
                <a:cubicBezTo>
                  <a:pt x="12314" y="12228"/>
                  <a:pt x="-764" y="20514"/>
                  <a:pt x="35" y="46069"/>
                </a:cubicBezTo>
                <a:cubicBezTo>
                  <a:pt x="834" y="71624"/>
                  <a:pt x="4877" y="137709"/>
                  <a:pt x="25491" y="158672"/>
                </a:cubicBezTo>
                <a:cubicBezTo>
                  <a:pt x="46105" y="179635"/>
                  <a:pt x="104453" y="172797"/>
                  <a:pt x="123719" y="171849"/>
                </a:cubicBezTo>
                <a:cubicBezTo>
                  <a:pt x="142985" y="170901"/>
                  <a:pt x="145680" y="160120"/>
                  <a:pt x="141088" y="152982"/>
                </a:cubicBezTo>
                <a:cubicBezTo>
                  <a:pt x="136496" y="145845"/>
                  <a:pt x="107447" y="137859"/>
                  <a:pt x="96167" y="129024"/>
                </a:cubicBezTo>
                <a:cubicBezTo>
                  <a:pt x="84887" y="120190"/>
                  <a:pt x="78049" y="114050"/>
                  <a:pt x="73407" y="99975"/>
                </a:cubicBezTo>
                <a:cubicBezTo>
                  <a:pt x="68765" y="85900"/>
                  <a:pt x="72159" y="60444"/>
                  <a:pt x="68316" y="44572"/>
                </a:cubicBezTo>
                <a:cubicBezTo>
                  <a:pt x="64473" y="28700"/>
                  <a:pt x="58283" y="11280"/>
                  <a:pt x="50347" y="4741"/>
                </a:cubicBezTo>
                <a:cubicBezTo>
                  <a:pt x="42411" y="-1798"/>
                  <a:pt x="29084" y="-1548"/>
                  <a:pt x="20699" y="5340"/>
                </a:cubicBezTo>
                <a:close/>
              </a:path>
            </a:pathLst>
          </a:custGeom>
          <a:gradFill>
            <a:gsLst>
              <a:gs pos="0">
                <a:schemeClr val="dk2"/>
              </a:gs>
              <a:gs pos="100000">
                <a:schemeClr val="accent3"/>
              </a:gs>
            </a:gsLst>
            <a:lin ang="5400700" scaled="0"/>
          </a:gradFill>
          <a:ln>
            <a:noFill/>
          </a:ln>
          <a:effectLst>
            <a:outerShdw blurRad="200025" dist="114300" dir="3600000" algn="bl" rotWithShape="0">
              <a:schemeClr val="dk1">
                <a:alpha val="20000"/>
              </a:schemeClr>
            </a:outerShdw>
          </a:effectLst>
        </p:spPr>
      </p:sp>
      <p:sp>
        <p:nvSpPr>
          <p:cNvPr id="203" name="Google Shape;203;p29"/>
          <p:cNvSpPr/>
          <p:nvPr/>
        </p:nvSpPr>
        <p:spPr>
          <a:xfrm rot="-4332176">
            <a:off x="7638752" y="1147695"/>
            <a:ext cx="3070132" cy="6912812"/>
          </a:xfrm>
          <a:custGeom>
            <a:avLst/>
            <a:gdLst/>
            <a:ahLst/>
            <a:cxnLst/>
            <a:rect l="l" t="t" r="r" b="b"/>
            <a:pathLst>
              <a:path w="122824" h="173918" extrusionOk="0">
                <a:moveTo>
                  <a:pt x="491" y="6289"/>
                </a:moveTo>
                <a:cubicBezTo>
                  <a:pt x="-2540" y="15681"/>
                  <a:pt x="11155" y="36484"/>
                  <a:pt x="11954" y="62039"/>
                </a:cubicBezTo>
                <a:cubicBezTo>
                  <a:pt x="12753" y="87594"/>
                  <a:pt x="-9976" y="141161"/>
                  <a:pt x="5283" y="159621"/>
                </a:cubicBezTo>
                <a:cubicBezTo>
                  <a:pt x="20543" y="178081"/>
                  <a:pt x="84245" y="173746"/>
                  <a:pt x="103511" y="172798"/>
                </a:cubicBezTo>
                <a:cubicBezTo>
                  <a:pt x="122777" y="171850"/>
                  <a:pt x="125472" y="161069"/>
                  <a:pt x="120880" y="153931"/>
                </a:cubicBezTo>
                <a:cubicBezTo>
                  <a:pt x="116288" y="146794"/>
                  <a:pt x="87239" y="138808"/>
                  <a:pt x="75959" y="129973"/>
                </a:cubicBezTo>
                <a:cubicBezTo>
                  <a:pt x="64679" y="121139"/>
                  <a:pt x="57841" y="114999"/>
                  <a:pt x="53199" y="100924"/>
                </a:cubicBezTo>
                <a:cubicBezTo>
                  <a:pt x="48557" y="86849"/>
                  <a:pt x="51951" y="61393"/>
                  <a:pt x="48108" y="45521"/>
                </a:cubicBezTo>
                <a:cubicBezTo>
                  <a:pt x="44265" y="29649"/>
                  <a:pt x="38075" y="12229"/>
                  <a:pt x="30139" y="5690"/>
                </a:cubicBezTo>
                <a:cubicBezTo>
                  <a:pt x="22203" y="-849"/>
                  <a:pt x="3522" y="-3102"/>
                  <a:pt x="491" y="6289"/>
                </a:cubicBezTo>
                <a:close/>
              </a:path>
            </a:pathLst>
          </a:custGeom>
          <a:gradFill>
            <a:gsLst>
              <a:gs pos="0">
                <a:schemeClr val="dk2"/>
              </a:gs>
              <a:gs pos="100000">
                <a:schemeClr val="accent3"/>
              </a:gs>
            </a:gsLst>
            <a:lin ang="8099331" scaled="0"/>
          </a:gradFill>
          <a:ln>
            <a:noFill/>
          </a:ln>
          <a:effectLst>
            <a:outerShdw blurRad="200025" dist="114300" dir="3600000" algn="bl" rotWithShape="0">
              <a:schemeClr val="dk1">
                <a:alpha val="20000"/>
              </a:schemeClr>
            </a:outerShdw>
          </a:effectLst>
        </p:spPr>
      </p:sp>
      <p:sp>
        <p:nvSpPr>
          <p:cNvPr id="204" name="Google Shape;204;p29"/>
          <p:cNvSpPr/>
          <p:nvPr/>
        </p:nvSpPr>
        <p:spPr>
          <a:xfrm rot="-5022094">
            <a:off x="4381024" y="-3531545"/>
            <a:ext cx="3070402" cy="5532683"/>
          </a:xfrm>
          <a:custGeom>
            <a:avLst/>
            <a:gdLst/>
            <a:ahLst/>
            <a:cxnLst/>
            <a:rect l="l" t="t" r="r" b="b"/>
            <a:pathLst>
              <a:path w="122824" h="173918" extrusionOk="0">
                <a:moveTo>
                  <a:pt x="491" y="6289"/>
                </a:moveTo>
                <a:cubicBezTo>
                  <a:pt x="-2540" y="15681"/>
                  <a:pt x="11155" y="36484"/>
                  <a:pt x="11954" y="62039"/>
                </a:cubicBezTo>
                <a:cubicBezTo>
                  <a:pt x="12753" y="87594"/>
                  <a:pt x="-9976" y="141161"/>
                  <a:pt x="5283" y="159621"/>
                </a:cubicBezTo>
                <a:cubicBezTo>
                  <a:pt x="20543" y="178081"/>
                  <a:pt x="84245" y="173746"/>
                  <a:pt x="103511" y="172798"/>
                </a:cubicBezTo>
                <a:cubicBezTo>
                  <a:pt x="122777" y="171850"/>
                  <a:pt x="125472" y="161069"/>
                  <a:pt x="120880" y="153931"/>
                </a:cubicBezTo>
                <a:cubicBezTo>
                  <a:pt x="116288" y="146794"/>
                  <a:pt x="87239" y="138808"/>
                  <a:pt x="75959" y="129973"/>
                </a:cubicBezTo>
                <a:cubicBezTo>
                  <a:pt x="64679" y="121139"/>
                  <a:pt x="57841" y="114999"/>
                  <a:pt x="53199" y="100924"/>
                </a:cubicBezTo>
                <a:cubicBezTo>
                  <a:pt x="48557" y="86849"/>
                  <a:pt x="51951" y="61393"/>
                  <a:pt x="48108" y="45521"/>
                </a:cubicBezTo>
                <a:cubicBezTo>
                  <a:pt x="44265" y="29649"/>
                  <a:pt x="38075" y="12229"/>
                  <a:pt x="30139" y="5690"/>
                </a:cubicBezTo>
                <a:cubicBezTo>
                  <a:pt x="22203" y="-849"/>
                  <a:pt x="3522" y="-3102"/>
                  <a:pt x="491" y="6289"/>
                </a:cubicBezTo>
                <a:close/>
              </a:path>
            </a:pathLst>
          </a:custGeom>
          <a:gradFill>
            <a:gsLst>
              <a:gs pos="0">
                <a:schemeClr val="dk2"/>
              </a:gs>
              <a:gs pos="100000">
                <a:schemeClr val="accent3"/>
              </a:gs>
            </a:gsLst>
            <a:lin ang="16198662" scaled="0"/>
          </a:gradFill>
          <a:ln>
            <a:noFill/>
          </a:ln>
          <a:effectLst>
            <a:outerShdw blurRad="200025" dist="114300" dir="3600000" algn="bl" rotWithShape="0">
              <a:schemeClr val="dk1">
                <a:alpha val="20000"/>
              </a:scheme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45400" y="2544350"/>
            <a:ext cx="4285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448225" y="1337300"/>
            <a:ext cx="1680000" cy="12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6"/>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4145400" y="3373289"/>
            <a:ext cx="4285500" cy="432900"/>
          </a:xfrm>
          <a:prstGeom prst="rect">
            <a:avLst/>
          </a:prstGeom>
          <a:gradFill>
            <a:gsLst>
              <a:gs pos="0">
                <a:schemeClr val="dk2"/>
              </a:gs>
              <a:gs pos="66000">
                <a:schemeClr val="lt1"/>
              </a:gs>
              <a:gs pos="100000">
                <a:schemeClr val="lt1"/>
              </a:gs>
            </a:gsLst>
            <a:lin ang="2698631" scaled="0"/>
          </a:gradFill>
          <a:ln>
            <a:noFill/>
          </a:ln>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7" name="Google Shape;17;p3"/>
          <p:cNvSpPr/>
          <p:nvPr/>
        </p:nvSpPr>
        <p:spPr>
          <a:xfrm rot="755867">
            <a:off x="8389929" y="-3640594"/>
            <a:ext cx="3575683" cy="5817612"/>
          </a:xfrm>
          <a:custGeom>
            <a:avLst/>
            <a:gdLst/>
            <a:ahLst/>
            <a:cxnLst/>
            <a:rect l="l" t="t" r="r" b="b"/>
            <a:pathLst>
              <a:path w="143031" h="173664" extrusionOk="0">
                <a:moveTo>
                  <a:pt x="20699" y="5340"/>
                </a:moveTo>
                <a:cubicBezTo>
                  <a:pt x="12314" y="12228"/>
                  <a:pt x="-764" y="20514"/>
                  <a:pt x="35" y="46069"/>
                </a:cubicBezTo>
                <a:cubicBezTo>
                  <a:pt x="834" y="71624"/>
                  <a:pt x="4877" y="137709"/>
                  <a:pt x="25491" y="158672"/>
                </a:cubicBezTo>
                <a:cubicBezTo>
                  <a:pt x="46105" y="179635"/>
                  <a:pt x="104453" y="172797"/>
                  <a:pt x="123719" y="171849"/>
                </a:cubicBezTo>
                <a:cubicBezTo>
                  <a:pt x="142985" y="170901"/>
                  <a:pt x="145680" y="160120"/>
                  <a:pt x="141088" y="152982"/>
                </a:cubicBezTo>
                <a:cubicBezTo>
                  <a:pt x="136496" y="145845"/>
                  <a:pt x="107447" y="137859"/>
                  <a:pt x="96167" y="129024"/>
                </a:cubicBezTo>
                <a:cubicBezTo>
                  <a:pt x="84887" y="120190"/>
                  <a:pt x="78049" y="114050"/>
                  <a:pt x="73407" y="99975"/>
                </a:cubicBezTo>
                <a:cubicBezTo>
                  <a:pt x="68765" y="85900"/>
                  <a:pt x="72159" y="60444"/>
                  <a:pt x="68316" y="44572"/>
                </a:cubicBezTo>
                <a:cubicBezTo>
                  <a:pt x="64473" y="28700"/>
                  <a:pt x="58283" y="11280"/>
                  <a:pt x="50347" y="4741"/>
                </a:cubicBezTo>
                <a:cubicBezTo>
                  <a:pt x="42411" y="-1798"/>
                  <a:pt x="29084" y="-1548"/>
                  <a:pt x="20699" y="5340"/>
                </a:cubicBezTo>
                <a:close/>
              </a:path>
            </a:pathLst>
          </a:custGeom>
          <a:gradFill>
            <a:gsLst>
              <a:gs pos="0">
                <a:schemeClr val="dk2"/>
              </a:gs>
              <a:gs pos="100000">
                <a:schemeClr val="accent3"/>
              </a:gs>
            </a:gsLst>
            <a:lin ang="8099331" scaled="0"/>
          </a:gradFill>
          <a:ln>
            <a:noFill/>
          </a:ln>
          <a:effectLst>
            <a:outerShdw blurRad="200025" dist="114300" dir="3600000" algn="bl" rotWithShape="0">
              <a:schemeClr val="dk1">
                <a:alpha val="20000"/>
              </a:schemeClr>
            </a:outerShdw>
          </a:effectLst>
        </p:spPr>
      </p:sp>
      <p:sp>
        <p:nvSpPr>
          <p:cNvPr id="18" name="Google Shape;18;p3"/>
          <p:cNvSpPr/>
          <p:nvPr/>
        </p:nvSpPr>
        <p:spPr>
          <a:xfrm>
            <a:off x="-1514752" y="4302791"/>
            <a:ext cx="9078750" cy="3222450"/>
          </a:xfrm>
          <a:custGeom>
            <a:avLst/>
            <a:gdLst/>
            <a:ahLst/>
            <a:cxnLst/>
            <a:rect l="l" t="t" r="r" b="b"/>
            <a:pathLst>
              <a:path w="363150" h="128898" extrusionOk="0">
                <a:moveTo>
                  <a:pt x="5182" y="27460"/>
                </a:moveTo>
                <a:cubicBezTo>
                  <a:pt x="17321" y="36668"/>
                  <a:pt x="53061" y="38678"/>
                  <a:pt x="90015" y="55584"/>
                </a:cubicBezTo>
                <a:cubicBezTo>
                  <a:pt x="126969" y="72490"/>
                  <a:pt x="187140" y="128562"/>
                  <a:pt x="226908" y="128896"/>
                </a:cubicBezTo>
                <a:cubicBezTo>
                  <a:pt x="266676" y="129230"/>
                  <a:pt x="306029" y="71218"/>
                  <a:pt x="328621" y="57586"/>
                </a:cubicBezTo>
                <a:cubicBezTo>
                  <a:pt x="351213" y="43954"/>
                  <a:pt x="366655" y="50049"/>
                  <a:pt x="362462" y="47104"/>
                </a:cubicBezTo>
                <a:cubicBezTo>
                  <a:pt x="358269" y="44159"/>
                  <a:pt x="338105" y="47504"/>
                  <a:pt x="303465" y="39917"/>
                </a:cubicBezTo>
                <a:cubicBezTo>
                  <a:pt x="268826" y="32330"/>
                  <a:pt x="191530" y="6300"/>
                  <a:pt x="154625" y="1584"/>
                </a:cubicBezTo>
                <a:cubicBezTo>
                  <a:pt x="117720" y="-3132"/>
                  <a:pt x="104940" y="11828"/>
                  <a:pt x="82033" y="11620"/>
                </a:cubicBezTo>
                <a:cubicBezTo>
                  <a:pt x="59126" y="11412"/>
                  <a:pt x="29991" y="-2303"/>
                  <a:pt x="17182" y="337"/>
                </a:cubicBezTo>
                <a:cubicBezTo>
                  <a:pt x="4374" y="2977"/>
                  <a:pt x="-6957" y="18252"/>
                  <a:pt x="5182" y="27460"/>
                </a:cubicBezTo>
                <a:close/>
              </a:path>
            </a:pathLst>
          </a:custGeom>
          <a:gradFill>
            <a:gsLst>
              <a:gs pos="0">
                <a:schemeClr val="dk2"/>
              </a:gs>
              <a:gs pos="100000">
                <a:schemeClr val="accent3"/>
              </a:gs>
            </a:gsLst>
            <a:lin ang="8099331" scaled="0"/>
          </a:gradFill>
          <a:ln>
            <a:noFill/>
          </a:ln>
          <a:effectLst>
            <a:outerShdw blurRad="200025" dist="114300" dir="3600000" algn="bl" rotWithShape="0">
              <a:schemeClr val="dk1">
                <a:alpha val="20000"/>
              </a:schemeClr>
            </a:outerShdw>
          </a:effectLst>
        </p:spPr>
      </p:sp>
      <p:sp>
        <p:nvSpPr>
          <p:cNvPr id="19" name="Google Shape;19;p3"/>
          <p:cNvSpPr/>
          <p:nvPr/>
        </p:nvSpPr>
        <p:spPr>
          <a:xfrm rot="5042861">
            <a:off x="-594557" y="-2237228"/>
            <a:ext cx="3575744" cy="5817823"/>
          </a:xfrm>
          <a:custGeom>
            <a:avLst/>
            <a:gdLst/>
            <a:ahLst/>
            <a:cxnLst/>
            <a:rect l="l" t="t" r="r" b="b"/>
            <a:pathLst>
              <a:path w="143031" h="173664" extrusionOk="0">
                <a:moveTo>
                  <a:pt x="20699" y="5340"/>
                </a:moveTo>
                <a:cubicBezTo>
                  <a:pt x="12314" y="12228"/>
                  <a:pt x="-764" y="20514"/>
                  <a:pt x="35" y="46069"/>
                </a:cubicBezTo>
                <a:cubicBezTo>
                  <a:pt x="834" y="71624"/>
                  <a:pt x="4877" y="137709"/>
                  <a:pt x="25491" y="158672"/>
                </a:cubicBezTo>
                <a:cubicBezTo>
                  <a:pt x="46105" y="179635"/>
                  <a:pt x="104453" y="172797"/>
                  <a:pt x="123719" y="171849"/>
                </a:cubicBezTo>
                <a:cubicBezTo>
                  <a:pt x="142985" y="170901"/>
                  <a:pt x="145680" y="160120"/>
                  <a:pt x="141088" y="152982"/>
                </a:cubicBezTo>
                <a:cubicBezTo>
                  <a:pt x="136496" y="145845"/>
                  <a:pt x="107447" y="137859"/>
                  <a:pt x="96167" y="129024"/>
                </a:cubicBezTo>
                <a:cubicBezTo>
                  <a:pt x="84887" y="120190"/>
                  <a:pt x="78049" y="114050"/>
                  <a:pt x="73407" y="99975"/>
                </a:cubicBezTo>
                <a:cubicBezTo>
                  <a:pt x="68765" y="85900"/>
                  <a:pt x="72159" y="60444"/>
                  <a:pt x="68316" y="44572"/>
                </a:cubicBezTo>
                <a:cubicBezTo>
                  <a:pt x="64473" y="28700"/>
                  <a:pt x="58283" y="11280"/>
                  <a:pt x="50347" y="4741"/>
                </a:cubicBezTo>
                <a:cubicBezTo>
                  <a:pt x="42411" y="-1798"/>
                  <a:pt x="29084" y="-1548"/>
                  <a:pt x="20699" y="5340"/>
                </a:cubicBezTo>
                <a:close/>
              </a:path>
            </a:pathLst>
          </a:custGeom>
          <a:gradFill>
            <a:gsLst>
              <a:gs pos="0">
                <a:schemeClr val="dk2"/>
              </a:gs>
              <a:gs pos="100000">
                <a:schemeClr val="accent3"/>
              </a:gs>
            </a:gsLst>
            <a:lin ang="5400700" scaled="0"/>
          </a:gradFill>
          <a:ln>
            <a:noFill/>
          </a:ln>
          <a:effectLst>
            <a:outerShdw blurRad="200025" dist="114300" dir="3600000" algn="bl" rotWithShape="0">
              <a:schemeClr val="dk1">
                <a:alpha val="20000"/>
              </a:scheme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2241450" y="259230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 name="Google Shape;52;p9"/>
          <p:cNvSpPr txBox="1">
            <a:spLocks noGrp="1"/>
          </p:cNvSpPr>
          <p:nvPr>
            <p:ph type="subTitle" idx="1"/>
          </p:nvPr>
        </p:nvSpPr>
        <p:spPr>
          <a:xfrm>
            <a:off x="2241550" y="3434100"/>
            <a:ext cx="46611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53" name="Google Shape;53;p9"/>
          <p:cNvSpPr/>
          <p:nvPr/>
        </p:nvSpPr>
        <p:spPr>
          <a:xfrm>
            <a:off x="7331823" y="-1721838"/>
            <a:ext cx="3200225" cy="5878075"/>
          </a:xfrm>
          <a:custGeom>
            <a:avLst/>
            <a:gdLst/>
            <a:ahLst/>
            <a:cxnLst/>
            <a:rect l="l" t="t" r="r" b="b"/>
            <a:pathLst>
              <a:path w="128009" h="235123" extrusionOk="0">
                <a:moveTo>
                  <a:pt x="96940" y="233879"/>
                </a:moveTo>
                <a:cubicBezTo>
                  <a:pt x="105538" y="228453"/>
                  <a:pt x="120678" y="216255"/>
                  <a:pt x="123976" y="182161"/>
                </a:cubicBezTo>
                <a:cubicBezTo>
                  <a:pt x="127275" y="148067"/>
                  <a:pt x="133840" y="59665"/>
                  <a:pt x="116731" y="29314"/>
                </a:cubicBezTo>
                <a:cubicBezTo>
                  <a:pt x="99622" y="-1037"/>
                  <a:pt x="40599" y="1094"/>
                  <a:pt x="21320" y="55"/>
                </a:cubicBezTo>
                <a:cubicBezTo>
                  <a:pt x="2041" y="-984"/>
                  <a:pt x="-2361" y="13038"/>
                  <a:pt x="1055" y="23082"/>
                </a:cubicBezTo>
                <a:cubicBezTo>
                  <a:pt x="4471" y="33126"/>
                  <a:pt x="32032" y="47219"/>
                  <a:pt x="41817" y="60319"/>
                </a:cubicBezTo>
                <a:cubicBezTo>
                  <a:pt x="51602" y="73419"/>
                  <a:pt x="58761" y="83937"/>
                  <a:pt x="59763" y="101684"/>
                </a:cubicBezTo>
                <a:cubicBezTo>
                  <a:pt x="60765" y="119431"/>
                  <a:pt x="45726" y="147964"/>
                  <a:pt x="47830" y="166803"/>
                </a:cubicBezTo>
                <a:cubicBezTo>
                  <a:pt x="49934" y="185642"/>
                  <a:pt x="64202" y="203540"/>
                  <a:pt x="72387" y="214719"/>
                </a:cubicBezTo>
                <a:cubicBezTo>
                  <a:pt x="80572" y="225898"/>
                  <a:pt x="88342" y="239305"/>
                  <a:pt x="96940" y="233879"/>
                </a:cubicBezTo>
                <a:close/>
              </a:path>
            </a:pathLst>
          </a:custGeom>
          <a:gradFill>
            <a:gsLst>
              <a:gs pos="0">
                <a:schemeClr val="dk2"/>
              </a:gs>
              <a:gs pos="100000">
                <a:schemeClr val="accent3"/>
              </a:gs>
            </a:gsLst>
            <a:lin ang="8099331" scaled="0"/>
          </a:gradFill>
          <a:ln>
            <a:noFill/>
          </a:ln>
          <a:effectLst>
            <a:outerShdw blurRad="200025" dist="114300" dir="3600000" algn="bl" rotWithShape="0">
              <a:schemeClr val="dk1">
                <a:alpha val="20000"/>
              </a:schemeClr>
            </a:outerShdw>
          </a:effectLst>
        </p:spPr>
      </p:sp>
      <p:sp>
        <p:nvSpPr>
          <p:cNvPr id="54" name="Google Shape;54;p9"/>
          <p:cNvSpPr/>
          <p:nvPr/>
        </p:nvSpPr>
        <p:spPr>
          <a:xfrm rot="3946194">
            <a:off x="-429813" y="-2057505"/>
            <a:ext cx="3575757" cy="5817864"/>
          </a:xfrm>
          <a:custGeom>
            <a:avLst/>
            <a:gdLst/>
            <a:ahLst/>
            <a:cxnLst/>
            <a:rect l="l" t="t" r="r" b="b"/>
            <a:pathLst>
              <a:path w="143031" h="173664" extrusionOk="0">
                <a:moveTo>
                  <a:pt x="20699" y="5340"/>
                </a:moveTo>
                <a:cubicBezTo>
                  <a:pt x="12314" y="12228"/>
                  <a:pt x="-764" y="20514"/>
                  <a:pt x="35" y="46069"/>
                </a:cubicBezTo>
                <a:cubicBezTo>
                  <a:pt x="834" y="71624"/>
                  <a:pt x="4877" y="137709"/>
                  <a:pt x="25491" y="158672"/>
                </a:cubicBezTo>
                <a:cubicBezTo>
                  <a:pt x="46105" y="179635"/>
                  <a:pt x="104453" y="172797"/>
                  <a:pt x="123719" y="171849"/>
                </a:cubicBezTo>
                <a:cubicBezTo>
                  <a:pt x="142985" y="170901"/>
                  <a:pt x="145680" y="160120"/>
                  <a:pt x="141088" y="152982"/>
                </a:cubicBezTo>
                <a:cubicBezTo>
                  <a:pt x="136496" y="145845"/>
                  <a:pt x="107447" y="137859"/>
                  <a:pt x="96167" y="129024"/>
                </a:cubicBezTo>
                <a:cubicBezTo>
                  <a:pt x="84887" y="120190"/>
                  <a:pt x="78049" y="114050"/>
                  <a:pt x="73407" y="99975"/>
                </a:cubicBezTo>
                <a:cubicBezTo>
                  <a:pt x="68765" y="85900"/>
                  <a:pt x="72159" y="60444"/>
                  <a:pt x="68316" y="44572"/>
                </a:cubicBezTo>
                <a:cubicBezTo>
                  <a:pt x="64473" y="28700"/>
                  <a:pt x="58283" y="11280"/>
                  <a:pt x="50347" y="4741"/>
                </a:cubicBezTo>
                <a:cubicBezTo>
                  <a:pt x="42411" y="-1798"/>
                  <a:pt x="29084" y="-1548"/>
                  <a:pt x="20699" y="5340"/>
                </a:cubicBezTo>
                <a:close/>
              </a:path>
            </a:pathLst>
          </a:custGeom>
          <a:gradFill>
            <a:gsLst>
              <a:gs pos="0">
                <a:schemeClr val="dk2"/>
              </a:gs>
              <a:gs pos="100000">
                <a:schemeClr val="accent3"/>
              </a:gs>
            </a:gsLst>
            <a:lin ang="8099331" scaled="0"/>
          </a:gradFill>
          <a:ln>
            <a:noFill/>
          </a:ln>
          <a:effectLst>
            <a:outerShdw blurRad="200025" dist="114300" dir="3600000" algn="bl" rotWithShape="0">
              <a:schemeClr val="dk1">
                <a:alpha val="20000"/>
              </a:scheme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0" name="Google Shape;70;p13"/>
          <p:cNvSpPr txBox="1">
            <a:spLocks noGrp="1"/>
          </p:cNvSpPr>
          <p:nvPr>
            <p:ph type="subTitle" idx="1"/>
          </p:nvPr>
        </p:nvSpPr>
        <p:spPr>
          <a:xfrm>
            <a:off x="1690700" y="1814848"/>
            <a:ext cx="3850800" cy="3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3"/>
          <p:cNvSpPr txBox="1">
            <a:spLocks noGrp="1"/>
          </p:cNvSpPr>
          <p:nvPr>
            <p:ph type="title" idx="2" hasCustomPrompt="1"/>
          </p:nvPr>
        </p:nvSpPr>
        <p:spPr>
          <a:xfrm>
            <a:off x="720000" y="1495475"/>
            <a:ext cx="963900" cy="657600"/>
          </a:xfrm>
          <a:prstGeom prst="rect">
            <a:avLst/>
          </a:prstGeom>
          <a:gradFill>
            <a:gsLst>
              <a:gs pos="0">
                <a:schemeClr val="dk2"/>
              </a:gs>
              <a:gs pos="66000">
                <a:schemeClr val="lt1"/>
              </a:gs>
              <a:gs pos="100000">
                <a:schemeClr val="lt1"/>
              </a:gs>
            </a:gsLst>
            <a:lin ang="5400700" scaled="0"/>
          </a:gradFill>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2400"/>
              <a:buNone/>
              <a:defRPr sz="4800">
                <a:solidFill>
                  <a:schemeClr val="accent6"/>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2" name="Google Shape;72;p13"/>
          <p:cNvSpPr txBox="1">
            <a:spLocks noGrp="1"/>
          </p:cNvSpPr>
          <p:nvPr>
            <p:ph type="subTitle" idx="3"/>
          </p:nvPr>
        </p:nvSpPr>
        <p:spPr>
          <a:xfrm>
            <a:off x="1690700" y="2612032"/>
            <a:ext cx="3850800" cy="3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3"/>
          <p:cNvSpPr txBox="1">
            <a:spLocks noGrp="1"/>
          </p:cNvSpPr>
          <p:nvPr>
            <p:ph type="title" idx="4" hasCustomPrompt="1"/>
          </p:nvPr>
        </p:nvSpPr>
        <p:spPr>
          <a:xfrm>
            <a:off x="720000" y="2292658"/>
            <a:ext cx="963900" cy="657600"/>
          </a:xfrm>
          <a:prstGeom prst="rect">
            <a:avLst/>
          </a:prstGeom>
          <a:gradFill>
            <a:gsLst>
              <a:gs pos="0">
                <a:schemeClr val="dk2"/>
              </a:gs>
              <a:gs pos="66000">
                <a:schemeClr val="lt1"/>
              </a:gs>
              <a:gs pos="100000">
                <a:schemeClr val="lt1"/>
              </a:gs>
            </a:gsLst>
            <a:lin ang="5400700" scaled="0"/>
          </a:gradFill>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2400"/>
              <a:buNone/>
              <a:defRPr sz="4800">
                <a:solidFill>
                  <a:schemeClr val="accent6"/>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4" name="Google Shape;74;p13"/>
          <p:cNvSpPr txBox="1">
            <a:spLocks noGrp="1"/>
          </p:cNvSpPr>
          <p:nvPr>
            <p:ph type="subTitle" idx="5"/>
          </p:nvPr>
        </p:nvSpPr>
        <p:spPr>
          <a:xfrm>
            <a:off x="1690700" y="3409203"/>
            <a:ext cx="3850800" cy="3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 name="Google Shape;75;p13"/>
          <p:cNvSpPr txBox="1">
            <a:spLocks noGrp="1"/>
          </p:cNvSpPr>
          <p:nvPr>
            <p:ph type="title" idx="6" hasCustomPrompt="1"/>
          </p:nvPr>
        </p:nvSpPr>
        <p:spPr>
          <a:xfrm>
            <a:off x="720000" y="3089829"/>
            <a:ext cx="963900" cy="657600"/>
          </a:xfrm>
          <a:prstGeom prst="rect">
            <a:avLst/>
          </a:prstGeom>
          <a:gradFill>
            <a:gsLst>
              <a:gs pos="0">
                <a:schemeClr val="dk2"/>
              </a:gs>
              <a:gs pos="66000">
                <a:schemeClr val="lt1"/>
              </a:gs>
              <a:gs pos="100000">
                <a:schemeClr val="lt1"/>
              </a:gs>
            </a:gsLst>
            <a:lin ang="5400700" scaled="0"/>
          </a:gradFill>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2400"/>
              <a:buNone/>
              <a:defRPr sz="4800">
                <a:solidFill>
                  <a:schemeClr val="accent6"/>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6" name="Google Shape;76;p13"/>
          <p:cNvSpPr txBox="1">
            <a:spLocks noGrp="1"/>
          </p:cNvSpPr>
          <p:nvPr>
            <p:ph type="subTitle" idx="7"/>
          </p:nvPr>
        </p:nvSpPr>
        <p:spPr>
          <a:xfrm>
            <a:off x="1690700" y="4206400"/>
            <a:ext cx="3850800" cy="3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 name="Google Shape;77;p13"/>
          <p:cNvSpPr txBox="1">
            <a:spLocks noGrp="1"/>
          </p:cNvSpPr>
          <p:nvPr>
            <p:ph type="title" idx="8" hasCustomPrompt="1"/>
          </p:nvPr>
        </p:nvSpPr>
        <p:spPr>
          <a:xfrm>
            <a:off x="720000" y="3887025"/>
            <a:ext cx="963900" cy="657600"/>
          </a:xfrm>
          <a:prstGeom prst="rect">
            <a:avLst/>
          </a:prstGeom>
          <a:gradFill>
            <a:gsLst>
              <a:gs pos="0">
                <a:schemeClr val="dk2"/>
              </a:gs>
              <a:gs pos="66000">
                <a:schemeClr val="lt1"/>
              </a:gs>
              <a:gs pos="100000">
                <a:schemeClr val="lt1"/>
              </a:gs>
            </a:gsLst>
            <a:lin ang="5400700" scaled="0"/>
          </a:gradFill>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2400"/>
              <a:buNone/>
              <a:defRPr sz="4800">
                <a:solidFill>
                  <a:schemeClr val="accent6"/>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8" name="Google Shape;78;p13"/>
          <p:cNvSpPr txBox="1">
            <a:spLocks noGrp="1"/>
          </p:cNvSpPr>
          <p:nvPr>
            <p:ph type="subTitle" idx="9"/>
          </p:nvPr>
        </p:nvSpPr>
        <p:spPr>
          <a:xfrm>
            <a:off x="1690708" y="1502975"/>
            <a:ext cx="38508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00" b="1">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9" name="Google Shape;79;p13"/>
          <p:cNvSpPr txBox="1">
            <a:spLocks noGrp="1"/>
          </p:cNvSpPr>
          <p:nvPr>
            <p:ph type="subTitle" idx="13"/>
          </p:nvPr>
        </p:nvSpPr>
        <p:spPr>
          <a:xfrm>
            <a:off x="1690708" y="3097339"/>
            <a:ext cx="38508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00" b="1">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80" name="Google Shape;80;p13"/>
          <p:cNvSpPr txBox="1">
            <a:spLocks noGrp="1"/>
          </p:cNvSpPr>
          <p:nvPr>
            <p:ph type="subTitle" idx="14"/>
          </p:nvPr>
        </p:nvSpPr>
        <p:spPr>
          <a:xfrm>
            <a:off x="1690708" y="2300138"/>
            <a:ext cx="38508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00" b="1">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81" name="Google Shape;81;p13"/>
          <p:cNvSpPr txBox="1">
            <a:spLocks noGrp="1"/>
          </p:cNvSpPr>
          <p:nvPr>
            <p:ph type="subTitle" idx="15"/>
          </p:nvPr>
        </p:nvSpPr>
        <p:spPr>
          <a:xfrm>
            <a:off x="1690708" y="3894540"/>
            <a:ext cx="38508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200" b="1">
                <a:solidFill>
                  <a:schemeClr val="dk1"/>
                </a:solidFill>
                <a:latin typeface="Raleway"/>
                <a:ea typeface="Raleway"/>
                <a:cs typeface="Raleway"/>
                <a:sym typeface="Raleway"/>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82" name="Google Shape;82;p13"/>
          <p:cNvSpPr/>
          <p:nvPr/>
        </p:nvSpPr>
        <p:spPr>
          <a:xfrm rot="755867">
            <a:off x="-1755696" y="359294"/>
            <a:ext cx="3575683" cy="5817612"/>
          </a:xfrm>
          <a:custGeom>
            <a:avLst/>
            <a:gdLst/>
            <a:ahLst/>
            <a:cxnLst/>
            <a:rect l="l" t="t" r="r" b="b"/>
            <a:pathLst>
              <a:path w="143031" h="173664" extrusionOk="0">
                <a:moveTo>
                  <a:pt x="20699" y="5340"/>
                </a:moveTo>
                <a:cubicBezTo>
                  <a:pt x="12314" y="12228"/>
                  <a:pt x="-764" y="20514"/>
                  <a:pt x="35" y="46069"/>
                </a:cubicBezTo>
                <a:cubicBezTo>
                  <a:pt x="834" y="71624"/>
                  <a:pt x="4877" y="137709"/>
                  <a:pt x="25491" y="158672"/>
                </a:cubicBezTo>
                <a:cubicBezTo>
                  <a:pt x="46105" y="179635"/>
                  <a:pt x="104453" y="172797"/>
                  <a:pt x="123719" y="171849"/>
                </a:cubicBezTo>
                <a:cubicBezTo>
                  <a:pt x="142985" y="170901"/>
                  <a:pt x="145680" y="160120"/>
                  <a:pt x="141088" y="152982"/>
                </a:cubicBezTo>
                <a:cubicBezTo>
                  <a:pt x="136496" y="145845"/>
                  <a:pt x="107447" y="137859"/>
                  <a:pt x="96167" y="129024"/>
                </a:cubicBezTo>
                <a:cubicBezTo>
                  <a:pt x="84887" y="120190"/>
                  <a:pt x="78049" y="114050"/>
                  <a:pt x="73407" y="99975"/>
                </a:cubicBezTo>
                <a:cubicBezTo>
                  <a:pt x="68765" y="85900"/>
                  <a:pt x="72159" y="60444"/>
                  <a:pt x="68316" y="44572"/>
                </a:cubicBezTo>
                <a:cubicBezTo>
                  <a:pt x="64473" y="28700"/>
                  <a:pt x="58283" y="11280"/>
                  <a:pt x="50347" y="4741"/>
                </a:cubicBezTo>
                <a:cubicBezTo>
                  <a:pt x="42411" y="-1798"/>
                  <a:pt x="29084" y="-1548"/>
                  <a:pt x="20699" y="5340"/>
                </a:cubicBezTo>
                <a:close/>
              </a:path>
            </a:pathLst>
          </a:custGeom>
          <a:gradFill>
            <a:gsLst>
              <a:gs pos="0">
                <a:schemeClr val="dk2"/>
              </a:gs>
              <a:gs pos="100000">
                <a:schemeClr val="accent3"/>
              </a:gs>
            </a:gsLst>
            <a:lin ang="5400700" scaled="0"/>
          </a:gradFill>
          <a:ln>
            <a:noFill/>
          </a:ln>
          <a:effectLst>
            <a:outerShdw blurRad="200025" dist="114300" dir="3600000" algn="bl" rotWithShape="0">
              <a:schemeClr val="dk1">
                <a:alpha val="20000"/>
              </a:schemeClr>
            </a:outerShdw>
          </a:effectLst>
        </p:spPr>
      </p:sp>
      <p:sp>
        <p:nvSpPr>
          <p:cNvPr id="83" name="Google Shape;83;p13"/>
          <p:cNvSpPr/>
          <p:nvPr/>
        </p:nvSpPr>
        <p:spPr>
          <a:xfrm rot="5026233">
            <a:off x="7217695" y="2576222"/>
            <a:ext cx="3070306" cy="6912743"/>
          </a:xfrm>
          <a:custGeom>
            <a:avLst/>
            <a:gdLst/>
            <a:ahLst/>
            <a:cxnLst/>
            <a:rect l="l" t="t" r="r" b="b"/>
            <a:pathLst>
              <a:path w="122824" h="173918" extrusionOk="0">
                <a:moveTo>
                  <a:pt x="491" y="6289"/>
                </a:moveTo>
                <a:cubicBezTo>
                  <a:pt x="-2540" y="15681"/>
                  <a:pt x="11155" y="36484"/>
                  <a:pt x="11954" y="62039"/>
                </a:cubicBezTo>
                <a:cubicBezTo>
                  <a:pt x="12753" y="87594"/>
                  <a:pt x="-9976" y="141161"/>
                  <a:pt x="5283" y="159621"/>
                </a:cubicBezTo>
                <a:cubicBezTo>
                  <a:pt x="20543" y="178081"/>
                  <a:pt x="84245" y="173746"/>
                  <a:pt x="103511" y="172798"/>
                </a:cubicBezTo>
                <a:cubicBezTo>
                  <a:pt x="122777" y="171850"/>
                  <a:pt x="125472" y="161069"/>
                  <a:pt x="120880" y="153931"/>
                </a:cubicBezTo>
                <a:cubicBezTo>
                  <a:pt x="116288" y="146794"/>
                  <a:pt x="87239" y="138808"/>
                  <a:pt x="75959" y="129973"/>
                </a:cubicBezTo>
                <a:cubicBezTo>
                  <a:pt x="64679" y="121139"/>
                  <a:pt x="57841" y="114999"/>
                  <a:pt x="53199" y="100924"/>
                </a:cubicBezTo>
                <a:cubicBezTo>
                  <a:pt x="48557" y="86849"/>
                  <a:pt x="51951" y="61393"/>
                  <a:pt x="48108" y="45521"/>
                </a:cubicBezTo>
                <a:cubicBezTo>
                  <a:pt x="44265" y="29649"/>
                  <a:pt x="38075" y="12229"/>
                  <a:pt x="30139" y="5690"/>
                </a:cubicBezTo>
                <a:cubicBezTo>
                  <a:pt x="22203" y="-849"/>
                  <a:pt x="3522" y="-3102"/>
                  <a:pt x="491" y="6289"/>
                </a:cubicBezTo>
                <a:close/>
              </a:path>
            </a:pathLst>
          </a:custGeom>
          <a:gradFill>
            <a:gsLst>
              <a:gs pos="0">
                <a:schemeClr val="dk2"/>
              </a:gs>
              <a:gs pos="100000">
                <a:schemeClr val="accent3"/>
              </a:gs>
            </a:gsLst>
            <a:lin ang="8099331" scaled="0"/>
          </a:gradFill>
          <a:ln>
            <a:noFill/>
          </a:ln>
          <a:effectLst>
            <a:outerShdw blurRad="200025" dist="114300" dir="3600000" algn="bl" rotWithShape="0">
              <a:schemeClr val="dk1">
                <a:alpha val="20000"/>
              </a:schemeClr>
            </a:outerShdw>
          </a:effectLst>
        </p:spPr>
      </p:sp>
      <p:sp>
        <p:nvSpPr>
          <p:cNvPr id="84" name="Google Shape;84;p13"/>
          <p:cNvSpPr/>
          <p:nvPr/>
        </p:nvSpPr>
        <p:spPr>
          <a:xfrm rot="-4465425">
            <a:off x="5695412" y="-3484922"/>
            <a:ext cx="3070364" cy="5532498"/>
          </a:xfrm>
          <a:custGeom>
            <a:avLst/>
            <a:gdLst/>
            <a:ahLst/>
            <a:cxnLst/>
            <a:rect l="l" t="t" r="r" b="b"/>
            <a:pathLst>
              <a:path w="122824" h="173918" extrusionOk="0">
                <a:moveTo>
                  <a:pt x="491" y="6289"/>
                </a:moveTo>
                <a:cubicBezTo>
                  <a:pt x="-2540" y="15681"/>
                  <a:pt x="11155" y="36484"/>
                  <a:pt x="11954" y="62039"/>
                </a:cubicBezTo>
                <a:cubicBezTo>
                  <a:pt x="12753" y="87594"/>
                  <a:pt x="-9976" y="141161"/>
                  <a:pt x="5283" y="159621"/>
                </a:cubicBezTo>
                <a:cubicBezTo>
                  <a:pt x="20543" y="178081"/>
                  <a:pt x="84245" y="173746"/>
                  <a:pt x="103511" y="172798"/>
                </a:cubicBezTo>
                <a:cubicBezTo>
                  <a:pt x="122777" y="171850"/>
                  <a:pt x="125472" y="161069"/>
                  <a:pt x="120880" y="153931"/>
                </a:cubicBezTo>
                <a:cubicBezTo>
                  <a:pt x="116288" y="146794"/>
                  <a:pt x="87239" y="138808"/>
                  <a:pt x="75959" y="129973"/>
                </a:cubicBezTo>
                <a:cubicBezTo>
                  <a:pt x="64679" y="121139"/>
                  <a:pt x="57841" y="114999"/>
                  <a:pt x="53199" y="100924"/>
                </a:cubicBezTo>
                <a:cubicBezTo>
                  <a:pt x="48557" y="86849"/>
                  <a:pt x="51951" y="61393"/>
                  <a:pt x="48108" y="45521"/>
                </a:cubicBezTo>
                <a:cubicBezTo>
                  <a:pt x="44265" y="29649"/>
                  <a:pt x="38075" y="12229"/>
                  <a:pt x="30139" y="5690"/>
                </a:cubicBezTo>
                <a:cubicBezTo>
                  <a:pt x="22203" y="-849"/>
                  <a:pt x="3522" y="-3102"/>
                  <a:pt x="491" y="6289"/>
                </a:cubicBezTo>
                <a:close/>
              </a:path>
            </a:pathLst>
          </a:custGeom>
          <a:gradFill>
            <a:gsLst>
              <a:gs pos="0">
                <a:schemeClr val="dk2"/>
              </a:gs>
              <a:gs pos="100000">
                <a:schemeClr val="accent3"/>
              </a:gs>
            </a:gsLst>
            <a:lin ang="16198662" scaled="0"/>
          </a:gradFill>
          <a:ln>
            <a:noFill/>
          </a:ln>
          <a:effectLst>
            <a:outerShdw blurRad="200025" dist="114300" dir="3600000" algn="bl" rotWithShape="0">
              <a:schemeClr val="dk1">
                <a:alpha val="20000"/>
              </a:scheme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_2">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2" name="Google Shape;112;p18"/>
          <p:cNvSpPr txBox="1">
            <a:spLocks noGrp="1"/>
          </p:cNvSpPr>
          <p:nvPr>
            <p:ph type="subTitle" idx="1"/>
          </p:nvPr>
        </p:nvSpPr>
        <p:spPr>
          <a:xfrm>
            <a:off x="777200" y="3720050"/>
            <a:ext cx="24963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i="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 name="Google Shape;113;p18"/>
          <p:cNvSpPr txBox="1">
            <a:spLocks noGrp="1"/>
          </p:cNvSpPr>
          <p:nvPr>
            <p:ph type="subTitle" idx="2"/>
          </p:nvPr>
        </p:nvSpPr>
        <p:spPr>
          <a:xfrm>
            <a:off x="3323748" y="3720050"/>
            <a:ext cx="24966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i="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8"/>
          <p:cNvSpPr txBox="1">
            <a:spLocks noGrp="1"/>
          </p:cNvSpPr>
          <p:nvPr>
            <p:ph type="subTitle" idx="3"/>
          </p:nvPr>
        </p:nvSpPr>
        <p:spPr>
          <a:xfrm>
            <a:off x="5870660" y="3720050"/>
            <a:ext cx="2496300" cy="6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i="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 name="Google Shape;115;p18"/>
          <p:cNvSpPr txBox="1">
            <a:spLocks noGrp="1"/>
          </p:cNvSpPr>
          <p:nvPr>
            <p:ph type="subTitle" idx="4"/>
          </p:nvPr>
        </p:nvSpPr>
        <p:spPr>
          <a:xfrm>
            <a:off x="777200" y="1576350"/>
            <a:ext cx="2496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Raleway"/>
              <a:buNone/>
              <a:defRPr sz="2200" b="1">
                <a:solidFill>
                  <a:schemeClr val="dk1"/>
                </a:solidFill>
                <a:latin typeface="Raleway"/>
                <a:ea typeface="Raleway"/>
                <a:cs typeface="Raleway"/>
                <a:sym typeface="Raleway"/>
              </a:defRPr>
            </a:lvl1pPr>
            <a:lvl2pPr lvl="1" algn="ctr" rtl="0">
              <a:lnSpc>
                <a:spcPct val="100000"/>
              </a:lnSpc>
              <a:spcBef>
                <a:spcPts val="0"/>
              </a:spcBef>
              <a:spcAft>
                <a:spcPts val="0"/>
              </a:spcAft>
              <a:buSzPts val="2200"/>
              <a:buFont typeface="Raleway"/>
              <a:buNone/>
              <a:defRPr sz="2200" b="1">
                <a:latin typeface="Raleway"/>
                <a:ea typeface="Raleway"/>
                <a:cs typeface="Raleway"/>
                <a:sym typeface="Raleway"/>
              </a:defRPr>
            </a:lvl2pPr>
            <a:lvl3pPr lvl="2" algn="ctr" rtl="0">
              <a:lnSpc>
                <a:spcPct val="100000"/>
              </a:lnSpc>
              <a:spcBef>
                <a:spcPts val="0"/>
              </a:spcBef>
              <a:spcAft>
                <a:spcPts val="0"/>
              </a:spcAft>
              <a:buSzPts val="2200"/>
              <a:buFont typeface="Raleway"/>
              <a:buNone/>
              <a:defRPr sz="2200" b="1">
                <a:latin typeface="Raleway"/>
                <a:ea typeface="Raleway"/>
                <a:cs typeface="Raleway"/>
                <a:sym typeface="Raleway"/>
              </a:defRPr>
            </a:lvl3pPr>
            <a:lvl4pPr lvl="3" algn="ctr" rtl="0">
              <a:lnSpc>
                <a:spcPct val="100000"/>
              </a:lnSpc>
              <a:spcBef>
                <a:spcPts val="0"/>
              </a:spcBef>
              <a:spcAft>
                <a:spcPts val="0"/>
              </a:spcAft>
              <a:buSzPts val="2200"/>
              <a:buFont typeface="Raleway"/>
              <a:buNone/>
              <a:defRPr sz="2200" b="1">
                <a:latin typeface="Raleway"/>
                <a:ea typeface="Raleway"/>
                <a:cs typeface="Raleway"/>
                <a:sym typeface="Raleway"/>
              </a:defRPr>
            </a:lvl4pPr>
            <a:lvl5pPr lvl="4" algn="ctr" rtl="0">
              <a:lnSpc>
                <a:spcPct val="100000"/>
              </a:lnSpc>
              <a:spcBef>
                <a:spcPts val="0"/>
              </a:spcBef>
              <a:spcAft>
                <a:spcPts val="0"/>
              </a:spcAft>
              <a:buSzPts val="2200"/>
              <a:buFont typeface="Raleway"/>
              <a:buNone/>
              <a:defRPr sz="2200" b="1">
                <a:latin typeface="Raleway"/>
                <a:ea typeface="Raleway"/>
                <a:cs typeface="Raleway"/>
                <a:sym typeface="Raleway"/>
              </a:defRPr>
            </a:lvl5pPr>
            <a:lvl6pPr lvl="5" algn="ctr" rtl="0">
              <a:lnSpc>
                <a:spcPct val="100000"/>
              </a:lnSpc>
              <a:spcBef>
                <a:spcPts val="0"/>
              </a:spcBef>
              <a:spcAft>
                <a:spcPts val="0"/>
              </a:spcAft>
              <a:buSzPts val="2200"/>
              <a:buFont typeface="Raleway"/>
              <a:buNone/>
              <a:defRPr sz="2200" b="1">
                <a:latin typeface="Raleway"/>
                <a:ea typeface="Raleway"/>
                <a:cs typeface="Raleway"/>
                <a:sym typeface="Raleway"/>
              </a:defRPr>
            </a:lvl6pPr>
            <a:lvl7pPr lvl="6" algn="ctr" rtl="0">
              <a:lnSpc>
                <a:spcPct val="100000"/>
              </a:lnSpc>
              <a:spcBef>
                <a:spcPts val="0"/>
              </a:spcBef>
              <a:spcAft>
                <a:spcPts val="0"/>
              </a:spcAft>
              <a:buSzPts val="2200"/>
              <a:buFont typeface="Raleway"/>
              <a:buNone/>
              <a:defRPr sz="2200" b="1">
                <a:latin typeface="Raleway"/>
                <a:ea typeface="Raleway"/>
                <a:cs typeface="Raleway"/>
                <a:sym typeface="Raleway"/>
              </a:defRPr>
            </a:lvl7pPr>
            <a:lvl8pPr lvl="7" algn="ctr" rtl="0">
              <a:lnSpc>
                <a:spcPct val="100000"/>
              </a:lnSpc>
              <a:spcBef>
                <a:spcPts val="0"/>
              </a:spcBef>
              <a:spcAft>
                <a:spcPts val="0"/>
              </a:spcAft>
              <a:buSzPts val="2200"/>
              <a:buFont typeface="Raleway"/>
              <a:buNone/>
              <a:defRPr sz="2200" b="1">
                <a:latin typeface="Raleway"/>
                <a:ea typeface="Raleway"/>
                <a:cs typeface="Raleway"/>
                <a:sym typeface="Raleway"/>
              </a:defRPr>
            </a:lvl8pPr>
            <a:lvl9pPr lvl="8" algn="ctr" rtl="0">
              <a:lnSpc>
                <a:spcPct val="100000"/>
              </a:lnSpc>
              <a:spcBef>
                <a:spcPts val="0"/>
              </a:spcBef>
              <a:spcAft>
                <a:spcPts val="0"/>
              </a:spcAft>
              <a:buSzPts val="2200"/>
              <a:buFont typeface="Raleway"/>
              <a:buNone/>
              <a:defRPr sz="2200" b="1">
                <a:latin typeface="Raleway"/>
                <a:ea typeface="Raleway"/>
                <a:cs typeface="Raleway"/>
                <a:sym typeface="Raleway"/>
              </a:defRPr>
            </a:lvl9pPr>
          </a:lstStyle>
          <a:p>
            <a:endParaRPr/>
          </a:p>
        </p:txBody>
      </p:sp>
      <p:sp>
        <p:nvSpPr>
          <p:cNvPr id="116" name="Google Shape;116;p18"/>
          <p:cNvSpPr txBox="1">
            <a:spLocks noGrp="1"/>
          </p:cNvSpPr>
          <p:nvPr>
            <p:ph type="subTitle" idx="5"/>
          </p:nvPr>
        </p:nvSpPr>
        <p:spPr>
          <a:xfrm>
            <a:off x="3323662" y="1576350"/>
            <a:ext cx="24966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Raleway"/>
              <a:buNone/>
              <a:defRPr sz="2200" b="1">
                <a:solidFill>
                  <a:schemeClr val="dk1"/>
                </a:solidFill>
                <a:latin typeface="Raleway"/>
                <a:ea typeface="Raleway"/>
                <a:cs typeface="Raleway"/>
                <a:sym typeface="Raleway"/>
              </a:defRPr>
            </a:lvl1pPr>
            <a:lvl2pPr lvl="1" algn="ctr" rtl="0">
              <a:lnSpc>
                <a:spcPct val="100000"/>
              </a:lnSpc>
              <a:spcBef>
                <a:spcPts val="0"/>
              </a:spcBef>
              <a:spcAft>
                <a:spcPts val="0"/>
              </a:spcAft>
              <a:buSzPts val="2200"/>
              <a:buFont typeface="Raleway"/>
              <a:buNone/>
              <a:defRPr sz="2200" b="1">
                <a:latin typeface="Raleway"/>
                <a:ea typeface="Raleway"/>
                <a:cs typeface="Raleway"/>
                <a:sym typeface="Raleway"/>
              </a:defRPr>
            </a:lvl2pPr>
            <a:lvl3pPr lvl="2" algn="ctr" rtl="0">
              <a:lnSpc>
                <a:spcPct val="100000"/>
              </a:lnSpc>
              <a:spcBef>
                <a:spcPts val="0"/>
              </a:spcBef>
              <a:spcAft>
                <a:spcPts val="0"/>
              </a:spcAft>
              <a:buSzPts val="2200"/>
              <a:buFont typeface="Raleway"/>
              <a:buNone/>
              <a:defRPr sz="2200" b="1">
                <a:latin typeface="Raleway"/>
                <a:ea typeface="Raleway"/>
                <a:cs typeface="Raleway"/>
                <a:sym typeface="Raleway"/>
              </a:defRPr>
            </a:lvl3pPr>
            <a:lvl4pPr lvl="3" algn="ctr" rtl="0">
              <a:lnSpc>
                <a:spcPct val="100000"/>
              </a:lnSpc>
              <a:spcBef>
                <a:spcPts val="0"/>
              </a:spcBef>
              <a:spcAft>
                <a:spcPts val="0"/>
              </a:spcAft>
              <a:buSzPts val="2200"/>
              <a:buFont typeface="Raleway"/>
              <a:buNone/>
              <a:defRPr sz="2200" b="1">
                <a:latin typeface="Raleway"/>
                <a:ea typeface="Raleway"/>
                <a:cs typeface="Raleway"/>
                <a:sym typeface="Raleway"/>
              </a:defRPr>
            </a:lvl4pPr>
            <a:lvl5pPr lvl="4" algn="ctr" rtl="0">
              <a:lnSpc>
                <a:spcPct val="100000"/>
              </a:lnSpc>
              <a:spcBef>
                <a:spcPts val="0"/>
              </a:spcBef>
              <a:spcAft>
                <a:spcPts val="0"/>
              </a:spcAft>
              <a:buSzPts val="2200"/>
              <a:buFont typeface="Raleway"/>
              <a:buNone/>
              <a:defRPr sz="2200" b="1">
                <a:latin typeface="Raleway"/>
                <a:ea typeface="Raleway"/>
                <a:cs typeface="Raleway"/>
                <a:sym typeface="Raleway"/>
              </a:defRPr>
            </a:lvl5pPr>
            <a:lvl6pPr lvl="5" algn="ctr" rtl="0">
              <a:lnSpc>
                <a:spcPct val="100000"/>
              </a:lnSpc>
              <a:spcBef>
                <a:spcPts val="0"/>
              </a:spcBef>
              <a:spcAft>
                <a:spcPts val="0"/>
              </a:spcAft>
              <a:buSzPts val="2200"/>
              <a:buFont typeface="Raleway"/>
              <a:buNone/>
              <a:defRPr sz="2200" b="1">
                <a:latin typeface="Raleway"/>
                <a:ea typeface="Raleway"/>
                <a:cs typeface="Raleway"/>
                <a:sym typeface="Raleway"/>
              </a:defRPr>
            </a:lvl6pPr>
            <a:lvl7pPr lvl="6" algn="ctr" rtl="0">
              <a:lnSpc>
                <a:spcPct val="100000"/>
              </a:lnSpc>
              <a:spcBef>
                <a:spcPts val="0"/>
              </a:spcBef>
              <a:spcAft>
                <a:spcPts val="0"/>
              </a:spcAft>
              <a:buSzPts val="2200"/>
              <a:buFont typeface="Raleway"/>
              <a:buNone/>
              <a:defRPr sz="2200" b="1">
                <a:latin typeface="Raleway"/>
                <a:ea typeface="Raleway"/>
                <a:cs typeface="Raleway"/>
                <a:sym typeface="Raleway"/>
              </a:defRPr>
            </a:lvl7pPr>
            <a:lvl8pPr lvl="7" algn="ctr" rtl="0">
              <a:lnSpc>
                <a:spcPct val="100000"/>
              </a:lnSpc>
              <a:spcBef>
                <a:spcPts val="0"/>
              </a:spcBef>
              <a:spcAft>
                <a:spcPts val="0"/>
              </a:spcAft>
              <a:buSzPts val="2200"/>
              <a:buFont typeface="Raleway"/>
              <a:buNone/>
              <a:defRPr sz="2200" b="1">
                <a:latin typeface="Raleway"/>
                <a:ea typeface="Raleway"/>
                <a:cs typeface="Raleway"/>
                <a:sym typeface="Raleway"/>
              </a:defRPr>
            </a:lvl8pPr>
            <a:lvl9pPr lvl="8" algn="ctr" rtl="0">
              <a:lnSpc>
                <a:spcPct val="100000"/>
              </a:lnSpc>
              <a:spcBef>
                <a:spcPts val="0"/>
              </a:spcBef>
              <a:spcAft>
                <a:spcPts val="0"/>
              </a:spcAft>
              <a:buSzPts val="2200"/>
              <a:buFont typeface="Raleway"/>
              <a:buNone/>
              <a:defRPr sz="2200" b="1">
                <a:latin typeface="Raleway"/>
                <a:ea typeface="Raleway"/>
                <a:cs typeface="Raleway"/>
                <a:sym typeface="Raleway"/>
              </a:defRPr>
            </a:lvl9pPr>
          </a:lstStyle>
          <a:p>
            <a:endParaRPr/>
          </a:p>
        </p:txBody>
      </p:sp>
      <p:sp>
        <p:nvSpPr>
          <p:cNvPr id="117" name="Google Shape;117;p18"/>
          <p:cNvSpPr txBox="1">
            <a:spLocks noGrp="1"/>
          </p:cNvSpPr>
          <p:nvPr>
            <p:ph type="subTitle" idx="6"/>
          </p:nvPr>
        </p:nvSpPr>
        <p:spPr>
          <a:xfrm>
            <a:off x="5870488" y="1576350"/>
            <a:ext cx="2496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Raleway"/>
              <a:buNone/>
              <a:defRPr sz="2200" b="1">
                <a:solidFill>
                  <a:schemeClr val="dk1"/>
                </a:solidFill>
                <a:latin typeface="Raleway"/>
                <a:ea typeface="Raleway"/>
                <a:cs typeface="Raleway"/>
                <a:sym typeface="Raleway"/>
              </a:defRPr>
            </a:lvl1pPr>
            <a:lvl2pPr lvl="1" algn="ctr" rtl="0">
              <a:lnSpc>
                <a:spcPct val="100000"/>
              </a:lnSpc>
              <a:spcBef>
                <a:spcPts val="0"/>
              </a:spcBef>
              <a:spcAft>
                <a:spcPts val="0"/>
              </a:spcAft>
              <a:buSzPts val="2200"/>
              <a:buFont typeface="Raleway"/>
              <a:buNone/>
              <a:defRPr sz="2200" b="1">
                <a:latin typeface="Raleway"/>
                <a:ea typeface="Raleway"/>
                <a:cs typeface="Raleway"/>
                <a:sym typeface="Raleway"/>
              </a:defRPr>
            </a:lvl2pPr>
            <a:lvl3pPr lvl="2" algn="ctr" rtl="0">
              <a:lnSpc>
                <a:spcPct val="100000"/>
              </a:lnSpc>
              <a:spcBef>
                <a:spcPts val="0"/>
              </a:spcBef>
              <a:spcAft>
                <a:spcPts val="0"/>
              </a:spcAft>
              <a:buSzPts val="2200"/>
              <a:buFont typeface="Raleway"/>
              <a:buNone/>
              <a:defRPr sz="2200" b="1">
                <a:latin typeface="Raleway"/>
                <a:ea typeface="Raleway"/>
                <a:cs typeface="Raleway"/>
                <a:sym typeface="Raleway"/>
              </a:defRPr>
            </a:lvl3pPr>
            <a:lvl4pPr lvl="3" algn="ctr" rtl="0">
              <a:lnSpc>
                <a:spcPct val="100000"/>
              </a:lnSpc>
              <a:spcBef>
                <a:spcPts val="0"/>
              </a:spcBef>
              <a:spcAft>
                <a:spcPts val="0"/>
              </a:spcAft>
              <a:buSzPts val="2200"/>
              <a:buFont typeface="Raleway"/>
              <a:buNone/>
              <a:defRPr sz="2200" b="1">
                <a:latin typeface="Raleway"/>
                <a:ea typeface="Raleway"/>
                <a:cs typeface="Raleway"/>
                <a:sym typeface="Raleway"/>
              </a:defRPr>
            </a:lvl4pPr>
            <a:lvl5pPr lvl="4" algn="ctr" rtl="0">
              <a:lnSpc>
                <a:spcPct val="100000"/>
              </a:lnSpc>
              <a:spcBef>
                <a:spcPts val="0"/>
              </a:spcBef>
              <a:spcAft>
                <a:spcPts val="0"/>
              </a:spcAft>
              <a:buSzPts val="2200"/>
              <a:buFont typeface="Raleway"/>
              <a:buNone/>
              <a:defRPr sz="2200" b="1">
                <a:latin typeface="Raleway"/>
                <a:ea typeface="Raleway"/>
                <a:cs typeface="Raleway"/>
                <a:sym typeface="Raleway"/>
              </a:defRPr>
            </a:lvl5pPr>
            <a:lvl6pPr lvl="5" algn="ctr" rtl="0">
              <a:lnSpc>
                <a:spcPct val="100000"/>
              </a:lnSpc>
              <a:spcBef>
                <a:spcPts val="0"/>
              </a:spcBef>
              <a:spcAft>
                <a:spcPts val="0"/>
              </a:spcAft>
              <a:buSzPts val="2200"/>
              <a:buFont typeface="Raleway"/>
              <a:buNone/>
              <a:defRPr sz="2200" b="1">
                <a:latin typeface="Raleway"/>
                <a:ea typeface="Raleway"/>
                <a:cs typeface="Raleway"/>
                <a:sym typeface="Raleway"/>
              </a:defRPr>
            </a:lvl6pPr>
            <a:lvl7pPr lvl="6" algn="ctr" rtl="0">
              <a:lnSpc>
                <a:spcPct val="100000"/>
              </a:lnSpc>
              <a:spcBef>
                <a:spcPts val="0"/>
              </a:spcBef>
              <a:spcAft>
                <a:spcPts val="0"/>
              </a:spcAft>
              <a:buSzPts val="2200"/>
              <a:buFont typeface="Raleway"/>
              <a:buNone/>
              <a:defRPr sz="2200" b="1">
                <a:latin typeface="Raleway"/>
                <a:ea typeface="Raleway"/>
                <a:cs typeface="Raleway"/>
                <a:sym typeface="Raleway"/>
              </a:defRPr>
            </a:lvl7pPr>
            <a:lvl8pPr lvl="7" algn="ctr" rtl="0">
              <a:lnSpc>
                <a:spcPct val="100000"/>
              </a:lnSpc>
              <a:spcBef>
                <a:spcPts val="0"/>
              </a:spcBef>
              <a:spcAft>
                <a:spcPts val="0"/>
              </a:spcAft>
              <a:buSzPts val="2200"/>
              <a:buFont typeface="Raleway"/>
              <a:buNone/>
              <a:defRPr sz="2200" b="1">
                <a:latin typeface="Raleway"/>
                <a:ea typeface="Raleway"/>
                <a:cs typeface="Raleway"/>
                <a:sym typeface="Raleway"/>
              </a:defRPr>
            </a:lvl8pPr>
            <a:lvl9pPr lvl="8" algn="ctr" rtl="0">
              <a:lnSpc>
                <a:spcPct val="100000"/>
              </a:lnSpc>
              <a:spcBef>
                <a:spcPts val="0"/>
              </a:spcBef>
              <a:spcAft>
                <a:spcPts val="0"/>
              </a:spcAft>
              <a:buSzPts val="2200"/>
              <a:buFont typeface="Raleway"/>
              <a:buNone/>
              <a:defRPr sz="2200" b="1">
                <a:latin typeface="Raleway"/>
                <a:ea typeface="Raleway"/>
                <a:cs typeface="Raleway"/>
                <a:sym typeface="Raleway"/>
              </a:defRPr>
            </a:lvl9pPr>
          </a:lstStyle>
          <a:p>
            <a:endParaRPr/>
          </a:p>
        </p:txBody>
      </p:sp>
      <p:sp>
        <p:nvSpPr>
          <p:cNvPr id="118" name="Google Shape;118;p18"/>
          <p:cNvSpPr/>
          <p:nvPr/>
        </p:nvSpPr>
        <p:spPr>
          <a:xfrm>
            <a:off x="8316608" y="-721190"/>
            <a:ext cx="3742275" cy="5674200"/>
          </a:xfrm>
          <a:custGeom>
            <a:avLst/>
            <a:gdLst/>
            <a:ahLst/>
            <a:cxnLst/>
            <a:rect l="l" t="t" r="r" b="b"/>
            <a:pathLst>
              <a:path w="149691" h="226968" extrusionOk="0">
                <a:moveTo>
                  <a:pt x="1147" y="16823"/>
                </a:moveTo>
                <a:cubicBezTo>
                  <a:pt x="-4234" y="32448"/>
                  <a:pt x="10880" y="63740"/>
                  <a:pt x="14324" y="96483"/>
                </a:cubicBezTo>
                <a:cubicBezTo>
                  <a:pt x="17768" y="129226"/>
                  <a:pt x="2386" y="192228"/>
                  <a:pt x="21811" y="213279"/>
                </a:cubicBezTo>
                <a:cubicBezTo>
                  <a:pt x="41236" y="234330"/>
                  <a:pt x="110011" y="225556"/>
                  <a:pt x="130873" y="222790"/>
                </a:cubicBezTo>
                <a:cubicBezTo>
                  <a:pt x="151735" y="220024"/>
                  <a:pt x="152038" y="206013"/>
                  <a:pt x="146982" y="196685"/>
                </a:cubicBezTo>
                <a:cubicBezTo>
                  <a:pt x="141927" y="187358"/>
                  <a:pt x="112387" y="178095"/>
                  <a:pt x="100540" y="166825"/>
                </a:cubicBezTo>
                <a:cubicBezTo>
                  <a:pt x="88693" y="155555"/>
                  <a:pt x="81460" y="147675"/>
                  <a:pt x="75899" y="129064"/>
                </a:cubicBezTo>
                <a:cubicBezTo>
                  <a:pt x="70338" y="110454"/>
                  <a:pt x="72056" y="76217"/>
                  <a:pt x="67174" y="55162"/>
                </a:cubicBezTo>
                <a:cubicBezTo>
                  <a:pt x="62293" y="34107"/>
                  <a:pt x="57615" y="9125"/>
                  <a:pt x="46610" y="2735"/>
                </a:cubicBezTo>
                <a:cubicBezTo>
                  <a:pt x="35606" y="-3655"/>
                  <a:pt x="6528" y="1198"/>
                  <a:pt x="1147" y="16823"/>
                </a:cubicBezTo>
                <a:close/>
              </a:path>
            </a:pathLst>
          </a:custGeom>
          <a:gradFill>
            <a:gsLst>
              <a:gs pos="0">
                <a:schemeClr val="dk2"/>
              </a:gs>
              <a:gs pos="100000">
                <a:schemeClr val="accent3"/>
              </a:gs>
            </a:gsLst>
            <a:lin ang="16198662" scaled="0"/>
          </a:gradFill>
          <a:ln>
            <a:noFill/>
          </a:ln>
          <a:effectLst>
            <a:outerShdw blurRad="200025" dist="114300" dir="3600000" algn="bl" rotWithShape="0">
              <a:schemeClr val="dk1">
                <a:alpha val="20000"/>
              </a:schemeClr>
            </a:outerShdw>
          </a:effectLst>
        </p:spPr>
      </p:sp>
      <p:sp>
        <p:nvSpPr>
          <p:cNvPr id="119" name="Google Shape;119;p18"/>
          <p:cNvSpPr/>
          <p:nvPr/>
        </p:nvSpPr>
        <p:spPr>
          <a:xfrm rot="5569237">
            <a:off x="-1209615" y="2755554"/>
            <a:ext cx="3070021" cy="6912911"/>
          </a:xfrm>
          <a:custGeom>
            <a:avLst/>
            <a:gdLst/>
            <a:ahLst/>
            <a:cxnLst/>
            <a:rect l="l" t="t" r="r" b="b"/>
            <a:pathLst>
              <a:path w="122824" h="173918" extrusionOk="0">
                <a:moveTo>
                  <a:pt x="491" y="6289"/>
                </a:moveTo>
                <a:cubicBezTo>
                  <a:pt x="-2540" y="15681"/>
                  <a:pt x="11155" y="36484"/>
                  <a:pt x="11954" y="62039"/>
                </a:cubicBezTo>
                <a:cubicBezTo>
                  <a:pt x="12753" y="87594"/>
                  <a:pt x="-9976" y="141161"/>
                  <a:pt x="5283" y="159621"/>
                </a:cubicBezTo>
                <a:cubicBezTo>
                  <a:pt x="20543" y="178081"/>
                  <a:pt x="84245" y="173746"/>
                  <a:pt x="103511" y="172798"/>
                </a:cubicBezTo>
                <a:cubicBezTo>
                  <a:pt x="122777" y="171850"/>
                  <a:pt x="125472" y="161069"/>
                  <a:pt x="120880" y="153931"/>
                </a:cubicBezTo>
                <a:cubicBezTo>
                  <a:pt x="116288" y="146794"/>
                  <a:pt x="87239" y="138808"/>
                  <a:pt x="75959" y="129973"/>
                </a:cubicBezTo>
                <a:cubicBezTo>
                  <a:pt x="64679" y="121139"/>
                  <a:pt x="57841" y="114999"/>
                  <a:pt x="53199" y="100924"/>
                </a:cubicBezTo>
                <a:cubicBezTo>
                  <a:pt x="48557" y="86849"/>
                  <a:pt x="51951" y="61393"/>
                  <a:pt x="48108" y="45521"/>
                </a:cubicBezTo>
                <a:cubicBezTo>
                  <a:pt x="44265" y="29649"/>
                  <a:pt x="38075" y="12229"/>
                  <a:pt x="30139" y="5690"/>
                </a:cubicBezTo>
                <a:cubicBezTo>
                  <a:pt x="22203" y="-849"/>
                  <a:pt x="3522" y="-3102"/>
                  <a:pt x="491" y="6289"/>
                </a:cubicBezTo>
                <a:close/>
              </a:path>
            </a:pathLst>
          </a:custGeom>
          <a:gradFill>
            <a:gsLst>
              <a:gs pos="0">
                <a:schemeClr val="dk2"/>
              </a:gs>
              <a:gs pos="100000">
                <a:schemeClr val="accent3"/>
              </a:gs>
            </a:gsLst>
            <a:lin ang="5400700" scaled="0"/>
          </a:gradFill>
          <a:ln>
            <a:noFill/>
          </a:ln>
          <a:effectLst>
            <a:outerShdw blurRad="200025" dist="114300" dir="3600000" algn="bl" rotWithShape="0">
              <a:schemeClr val="dk1">
                <a:alpha val="20000"/>
              </a:schemeClr>
            </a:outerShdw>
          </a:effectLst>
        </p:spPr>
      </p:sp>
      <p:sp>
        <p:nvSpPr>
          <p:cNvPr id="120" name="Google Shape;120;p18"/>
          <p:cNvSpPr/>
          <p:nvPr/>
        </p:nvSpPr>
        <p:spPr>
          <a:xfrm rot="5262467">
            <a:off x="-98950" y="-2559906"/>
            <a:ext cx="3576133" cy="5817624"/>
          </a:xfrm>
          <a:custGeom>
            <a:avLst/>
            <a:gdLst/>
            <a:ahLst/>
            <a:cxnLst/>
            <a:rect l="l" t="t" r="r" b="b"/>
            <a:pathLst>
              <a:path w="143031" h="173664" extrusionOk="0">
                <a:moveTo>
                  <a:pt x="20699" y="5340"/>
                </a:moveTo>
                <a:cubicBezTo>
                  <a:pt x="12314" y="12228"/>
                  <a:pt x="-764" y="20514"/>
                  <a:pt x="35" y="46069"/>
                </a:cubicBezTo>
                <a:cubicBezTo>
                  <a:pt x="834" y="71624"/>
                  <a:pt x="4877" y="137709"/>
                  <a:pt x="25491" y="158672"/>
                </a:cubicBezTo>
                <a:cubicBezTo>
                  <a:pt x="46105" y="179635"/>
                  <a:pt x="104453" y="172797"/>
                  <a:pt x="123719" y="171849"/>
                </a:cubicBezTo>
                <a:cubicBezTo>
                  <a:pt x="142985" y="170901"/>
                  <a:pt x="145680" y="160120"/>
                  <a:pt x="141088" y="152982"/>
                </a:cubicBezTo>
                <a:cubicBezTo>
                  <a:pt x="136496" y="145845"/>
                  <a:pt x="107447" y="137859"/>
                  <a:pt x="96167" y="129024"/>
                </a:cubicBezTo>
                <a:cubicBezTo>
                  <a:pt x="84887" y="120190"/>
                  <a:pt x="78049" y="114050"/>
                  <a:pt x="73407" y="99975"/>
                </a:cubicBezTo>
                <a:cubicBezTo>
                  <a:pt x="68765" y="85900"/>
                  <a:pt x="72159" y="60444"/>
                  <a:pt x="68316" y="44572"/>
                </a:cubicBezTo>
                <a:cubicBezTo>
                  <a:pt x="64473" y="28700"/>
                  <a:pt x="58283" y="11280"/>
                  <a:pt x="50347" y="4741"/>
                </a:cubicBezTo>
                <a:cubicBezTo>
                  <a:pt x="42411" y="-1798"/>
                  <a:pt x="29084" y="-1548"/>
                  <a:pt x="20699" y="5340"/>
                </a:cubicBezTo>
                <a:close/>
              </a:path>
            </a:pathLst>
          </a:custGeom>
          <a:gradFill>
            <a:gsLst>
              <a:gs pos="0">
                <a:schemeClr val="dk2"/>
              </a:gs>
              <a:gs pos="100000">
                <a:schemeClr val="accent3"/>
              </a:gs>
            </a:gsLst>
            <a:lin ang="16198662" scaled="0"/>
          </a:gradFill>
          <a:ln>
            <a:noFill/>
          </a:ln>
          <a:effectLst>
            <a:outerShdw blurRad="200025" dist="114300" dir="3600000" algn="bl" rotWithShape="0">
              <a:schemeClr val="dk1">
                <a:alpha val="20000"/>
              </a:scheme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3" name="Google Shape;143;p21"/>
          <p:cNvSpPr txBox="1">
            <a:spLocks noGrp="1"/>
          </p:cNvSpPr>
          <p:nvPr>
            <p:ph type="subTitle" idx="1"/>
          </p:nvPr>
        </p:nvSpPr>
        <p:spPr>
          <a:xfrm>
            <a:off x="875675" y="22170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44" name="Google Shape;144;p21"/>
          <p:cNvSpPr txBox="1">
            <a:spLocks noGrp="1"/>
          </p:cNvSpPr>
          <p:nvPr>
            <p:ph type="subTitle" idx="2"/>
          </p:nvPr>
        </p:nvSpPr>
        <p:spPr>
          <a:xfrm>
            <a:off x="3505928" y="22170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45" name="Google Shape;145;p21"/>
          <p:cNvSpPr txBox="1">
            <a:spLocks noGrp="1"/>
          </p:cNvSpPr>
          <p:nvPr>
            <p:ph type="subTitle" idx="3"/>
          </p:nvPr>
        </p:nvSpPr>
        <p:spPr>
          <a:xfrm>
            <a:off x="875675" y="40314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46" name="Google Shape;146;p21"/>
          <p:cNvSpPr txBox="1">
            <a:spLocks noGrp="1"/>
          </p:cNvSpPr>
          <p:nvPr>
            <p:ph type="subTitle" idx="4"/>
          </p:nvPr>
        </p:nvSpPr>
        <p:spPr>
          <a:xfrm>
            <a:off x="3505979" y="40314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47" name="Google Shape;147;p21"/>
          <p:cNvSpPr txBox="1">
            <a:spLocks noGrp="1"/>
          </p:cNvSpPr>
          <p:nvPr>
            <p:ph type="subTitle" idx="5"/>
          </p:nvPr>
        </p:nvSpPr>
        <p:spPr>
          <a:xfrm>
            <a:off x="6136125" y="22170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48" name="Google Shape;148;p21"/>
          <p:cNvSpPr txBox="1">
            <a:spLocks noGrp="1"/>
          </p:cNvSpPr>
          <p:nvPr>
            <p:ph type="subTitle" idx="6"/>
          </p:nvPr>
        </p:nvSpPr>
        <p:spPr>
          <a:xfrm>
            <a:off x="6136232" y="4031400"/>
            <a:ext cx="2132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49" name="Google Shape;149;p21"/>
          <p:cNvSpPr txBox="1">
            <a:spLocks noGrp="1"/>
          </p:cNvSpPr>
          <p:nvPr>
            <p:ph type="subTitle" idx="7"/>
          </p:nvPr>
        </p:nvSpPr>
        <p:spPr>
          <a:xfrm>
            <a:off x="3505900" y="18984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Raleway"/>
              <a:buNone/>
              <a:defRPr sz="2200" b="1">
                <a:solidFill>
                  <a:schemeClr val="dk1"/>
                </a:solidFill>
                <a:latin typeface="Raleway"/>
                <a:ea typeface="Raleway"/>
                <a:cs typeface="Raleway"/>
                <a:sym typeface="Raleway"/>
              </a:defRPr>
            </a:lvl1pPr>
            <a:lvl2pPr lvl="1" algn="ctr" rtl="0">
              <a:lnSpc>
                <a:spcPct val="100000"/>
              </a:lnSpc>
              <a:spcBef>
                <a:spcPts val="0"/>
              </a:spcBef>
              <a:spcAft>
                <a:spcPts val="0"/>
              </a:spcAft>
              <a:buSzPts val="2200"/>
              <a:buFont typeface="Raleway"/>
              <a:buNone/>
              <a:defRPr sz="2200" b="1">
                <a:latin typeface="Raleway"/>
                <a:ea typeface="Raleway"/>
                <a:cs typeface="Raleway"/>
                <a:sym typeface="Raleway"/>
              </a:defRPr>
            </a:lvl2pPr>
            <a:lvl3pPr lvl="2" algn="ctr" rtl="0">
              <a:lnSpc>
                <a:spcPct val="100000"/>
              </a:lnSpc>
              <a:spcBef>
                <a:spcPts val="0"/>
              </a:spcBef>
              <a:spcAft>
                <a:spcPts val="0"/>
              </a:spcAft>
              <a:buSzPts val="2200"/>
              <a:buFont typeface="Raleway"/>
              <a:buNone/>
              <a:defRPr sz="2200" b="1">
                <a:latin typeface="Raleway"/>
                <a:ea typeface="Raleway"/>
                <a:cs typeface="Raleway"/>
                <a:sym typeface="Raleway"/>
              </a:defRPr>
            </a:lvl3pPr>
            <a:lvl4pPr lvl="3" algn="ctr" rtl="0">
              <a:lnSpc>
                <a:spcPct val="100000"/>
              </a:lnSpc>
              <a:spcBef>
                <a:spcPts val="0"/>
              </a:spcBef>
              <a:spcAft>
                <a:spcPts val="0"/>
              </a:spcAft>
              <a:buSzPts val="2200"/>
              <a:buFont typeface="Raleway"/>
              <a:buNone/>
              <a:defRPr sz="2200" b="1">
                <a:latin typeface="Raleway"/>
                <a:ea typeface="Raleway"/>
                <a:cs typeface="Raleway"/>
                <a:sym typeface="Raleway"/>
              </a:defRPr>
            </a:lvl4pPr>
            <a:lvl5pPr lvl="4" algn="ctr" rtl="0">
              <a:lnSpc>
                <a:spcPct val="100000"/>
              </a:lnSpc>
              <a:spcBef>
                <a:spcPts val="0"/>
              </a:spcBef>
              <a:spcAft>
                <a:spcPts val="0"/>
              </a:spcAft>
              <a:buSzPts val="2200"/>
              <a:buFont typeface="Raleway"/>
              <a:buNone/>
              <a:defRPr sz="2200" b="1">
                <a:latin typeface="Raleway"/>
                <a:ea typeface="Raleway"/>
                <a:cs typeface="Raleway"/>
                <a:sym typeface="Raleway"/>
              </a:defRPr>
            </a:lvl5pPr>
            <a:lvl6pPr lvl="5" algn="ctr" rtl="0">
              <a:lnSpc>
                <a:spcPct val="100000"/>
              </a:lnSpc>
              <a:spcBef>
                <a:spcPts val="0"/>
              </a:spcBef>
              <a:spcAft>
                <a:spcPts val="0"/>
              </a:spcAft>
              <a:buSzPts val="2200"/>
              <a:buFont typeface="Raleway"/>
              <a:buNone/>
              <a:defRPr sz="2200" b="1">
                <a:latin typeface="Raleway"/>
                <a:ea typeface="Raleway"/>
                <a:cs typeface="Raleway"/>
                <a:sym typeface="Raleway"/>
              </a:defRPr>
            </a:lvl6pPr>
            <a:lvl7pPr lvl="6" algn="ctr" rtl="0">
              <a:lnSpc>
                <a:spcPct val="100000"/>
              </a:lnSpc>
              <a:spcBef>
                <a:spcPts val="0"/>
              </a:spcBef>
              <a:spcAft>
                <a:spcPts val="0"/>
              </a:spcAft>
              <a:buSzPts val="2200"/>
              <a:buFont typeface="Raleway"/>
              <a:buNone/>
              <a:defRPr sz="2200" b="1">
                <a:latin typeface="Raleway"/>
                <a:ea typeface="Raleway"/>
                <a:cs typeface="Raleway"/>
                <a:sym typeface="Raleway"/>
              </a:defRPr>
            </a:lvl7pPr>
            <a:lvl8pPr lvl="7" algn="ctr" rtl="0">
              <a:lnSpc>
                <a:spcPct val="100000"/>
              </a:lnSpc>
              <a:spcBef>
                <a:spcPts val="0"/>
              </a:spcBef>
              <a:spcAft>
                <a:spcPts val="0"/>
              </a:spcAft>
              <a:buSzPts val="2200"/>
              <a:buFont typeface="Raleway"/>
              <a:buNone/>
              <a:defRPr sz="2200" b="1">
                <a:latin typeface="Raleway"/>
                <a:ea typeface="Raleway"/>
                <a:cs typeface="Raleway"/>
                <a:sym typeface="Raleway"/>
              </a:defRPr>
            </a:lvl8pPr>
            <a:lvl9pPr lvl="8" algn="ctr" rtl="0">
              <a:lnSpc>
                <a:spcPct val="100000"/>
              </a:lnSpc>
              <a:spcBef>
                <a:spcPts val="0"/>
              </a:spcBef>
              <a:spcAft>
                <a:spcPts val="0"/>
              </a:spcAft>
              <a:buSzPts val="2200"/>
              <a:buFont typeface="Raleway"/>
              <a:buNone/>
              <a:defRPr sz="2200" b="1">
                <a:latin typeface="Raleway"/>
                <a:ea typeface="Raleway"/>
                <a:cs typeface="Raleway"/>
                <a:sym typeface="Raleway"/>
              </a:defRPr>
            </a:lvl9pPr>
          </a:lstStyle>
          <a:p>
            <a:endParaRPr/>
          </a:p>
        </p:txBody>
      </p:sp>
      <p:sp>
        <p:nvSpPr>
          <p:cNvPr id="150" name="Google Shape;150;p21"/>
          <p:cNvSpPr txBox="1">
            <a:spLocks noGrp="1"/>
          </p:cNvSpPr>
          <p:nvPr>
            <p:ph type="subTitle" idx="8"/>
          </p:nvPr>
        </p:nvSpPr>
        <p:spPr>
          <a:xfrm>
            <a:off x="3505900" y="37128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Raleway"/>
              <a:buNone/>
              <a:defRPr sz="2200" b="1">
                <a:solidFill>
                  <a:schemeClr val="dk1"/>
                </a:solidFill>
                <a:latin typeface="Raleway"/>
                <a:ea typeface="Raleway"/>
                <a:cs typeface="Raleway"/>
                <a:sym typeface="Raleway"/>
              </a:defRPr>
            </a:lvl1pPr>
            <a:lvl2pPr lvl="1" algn="ctr" rtl="0">
              <a:lnSpc>
                <a:spcPct val="100000"/>
              </a:lnSpc>
              <a:spcBef>
                <a:spcPts val="0"/>
              </a:spcBef>
              <a:spcAft>
                <a:spcPts val="0"/>
              </a:spcAft>
              <a:buSzPts val="2200"/>
              <a:buFont typeface="Raleway"/>
              <a:buNone/>
              <a:defRPr sz="2200" b="1">
                <a:latin typeface="Raleway"/>
                <a:ea typeface="Raleway"/>
                <a:cs typeface="Raleway"/>
                <a:sym typeface="Raleway"/>
              </a:defRPr>
            </a:lvl2pPr>
            <a:lvl3pPr lvl="2" algn="ctr" rtl="0">
              <a:lnSpc>
                <a:spcPct val="100000"/>
              </a:lnSpc>
              <a:spcBef>
                <a:spcPts val="0"/>
              </a:spcBef>
              <a:spcAft>
                <a:spcPts val="0"/>
              </a:spcAft>
              <a:buSzPts val="2200"/>
              <a:buFont typeface="Raleway"/>
              <a:buNone/>
              <a:defRPr sz="2200" b="1">
                <a:latin typeface="Raleway"/>
                <a:ea typeface="Raleway"/>
                <a:cs typeface="Raleway"/>
                <a:sym typeface="Raleway"/>
              </a:defRPr>
            </a:lvl3pPr>
            <a:lvl4pPr lvl="3" algn="ctr" rtl="0">
              <a:lnSpc>
                <a:spcPct val="100000"/>
              </a:lnSpc>
              <a:spcBef>
                <a:spcPts val="0"/>
              </a:spcBef>
              <a:spcAft>
                <a:spcPts val="0"/>
              </a:spcAft>
              <a:buSzPts val="2200"/>
              <a:buFont typeface="Raleway"/>
              <a:buNone/>
              <a:defRPr sz="2200" b="1">
                <a:latin typeface="Raleway"/>
                <a:ea typeface="Raleway"/>
                <a:cs typeface="Raleway"/>
                <a:sym typeface="Raleway"/>
              </a:defRPr>
            </a:lvl4pPr>
            <a:lvl5pPr lvl="4" algn="ctr" rtl="0">
              <a:lnSpc>
                <a:spcPct val="100000"/>
              </a:lnSpc>
              <a:spcBef>
                <a:spcPts val="0"/>
              </a:spcBef>
              <a:spcAft>
                <a:spcPts val="0"/>
              </a:spcAft>
              <a:buSzPts val="2200"/>
              <a:buFont typeface="Raleway"/>
              <a:buNone/>
              <a:defRPr sz="2200" b="1">
                <a:latin typeface="Raleway"/>
                <a:ea typeface="Raleway"/>
                <a:cs typeface="Raleway"/>
                <a:sym typeface="Raleway"/>
              </a:defRPr>
            </a:lvl5pPr>
            <a:lvl6pPr lvl="5" algn="ctr" rtl="0">
              <a:lnSpc>
                <a:spcPct val="100000"/>
              </a:lnSpc>
              <a:spcBef>
                <a:spcPts val="0"/>
              </a:spcBef>
              <a:spcAft>
                <a:spcPts val="0"/>
              </a:spcAft>
              <a:buSzPts val="2200"/>
              <a:buFont typeface="Raleway"/>
              <a:buNone/>
              <a:defRPr sz="2200" b="1">
                <a:latin typeface="Raleway"/>
                <a:ea typeface="Raleway"/>
                <a:cs typeface="Raleway"/>
                <a:sym typeface="Raleway"/>
              </a:defRPr>
            </a:lvl6pPr>
            <a:lvl7pPr lvl="6" algn="ctr" rtl="0">
              <a:lnSpc>
                <a:spcPct val="100000"/>
              </a:lnSpc>
              <a:spcBef>
                <a:spcPts val="0"/>
              </a:spcBef>
              <a:spcAft>
                <a:spcPts val="0"/>
              </a:spcAft>
              <a:buSzPts val="2200"/>
              <a:buFont typeface="Raleway"/>
              <a:buNone/>
              <a:defRPr sz="2200" b="1">
                <a:latin typeface="Raleway"/>
                <a:ea typeface="Raleway"/>
                <a:cs typeface="Raleway"/>
                <a:sym typeface="Raleway"/>
              </a:defRPr>
            </a:lvl7pPr>
            <a:lvl8pPr lvl="7" algn="ctr" rtl="0">
              <a:lnSpc>
                <a:spcPct val="100000"/>
              </a:lnSpc>
              <a:spcBef>
                <a:spcPts val="0"/>
              </a:spcBef>
              <a:spcAft>
                <a:spcPts val="0"/>
              </a:spcAft>
              <a:buSzPts val="2200"/>
              <a:buFont typeface="Raleway"/>
              <a:buNone/>
              <a:defRPr sz="2200" b="1">
                <a:latin typeface="Raleway"/>
                <a:ea typeface="Raleway"/>
                <a:cs typeface="Raleway"/>
                <a:sym typeface="Raleway"/>
              </a:defRPr>
            </a:lvl8pPr>
            <a:lvl9pPr lvl="8" algn="ctr" rtl="0">
              <a:lnSpc>
                <a:spcPct val="100000"/>
              </a:lnSpc>
              <a:spcBef>
                <a:spcPts val="0"/>
              </a:spcBef>
              <a:spcAft>
                <a:spcPts val="0"/>
              </a:spcAft>
              <a:buSzPts val="2200"/>
              <a:buFont typeface="Raleway"/>
              <a:buNone/>
              <a:defRPr sz="2200" b="1">
                <a:latin typeface="Raleway"/>
                <a:ea typeface="Raleway"/>
                <a:cs typeface="Raleway"/>
                <a:sym typeface="Raleway"/>
              </a:defRPr>
            </a:lvl9pPr>
          </a:lstStyle>
          <a:p>
            <a:endParaRPr/>
          </a:p>
        </p:txBody>
      </p:sp>
      <p:sp>
        <p:nvSpPr>
          <p:cNvPr id="151" name="Google Shape;151;p21"/>
          <p:cNvSpPr txBox="1">
            <a:spLocks noGrp="1"/>
          </p:cNvSpPr>
          <p:nvPr>
            <p:ph type="subTitle" idx="9"/>
          </p:nvPr>
        </p:nvSpPr>
        <p:spPr>
          <a:xfrm>
            <a:off x="6136275" y="18984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Raleway"/>
              <a:buNone/>
              <a:defRPr sz="2200" b="1">
                <a:solidFill>
                  <a:schemeClr val="dk1"/>
                </a:solidFill>
                <a:latin typeface="Raleway"/>
                <a:ea typeface="Raleway"/>
                <a:cs typeface="Raleway"/>
                <a:sym typeface="Raleway"/>
              </a:defRPr>
            </a:lvl1pPr>
            <a:lvl2pPr lvl="1" algn="ctr" rtl="0">
              <a:lnSpc>
                <a:spcPct val="100000"/>
              </a:lnSpc>
              <a:spcBef>
                <a:spcPts val="0"/>
              </a:spcBef>
              <a:spcAft>
                <a:spcPts val="0"/>
              </a:spcAft>
              <a:buSzPts val="2200"/>
              <a:buFont typeface="Raleway"/>
              <a:buNone/>
              <a:defRPr sz="2200" b="1">
                <a:latin typeface="Raleway"/>
                <a:ea typeface="Raleway"/>
                <a:cs typeface="Raleway"/>
                <a:sym typeface="Raleway"/>
              </a:defRPr>
            </a:lvl2pPr>
            <a:lvl3pPr lvl="2" algn="ctr" rtl="0">
              <a:lnSpc>
                <a:spcPct val="100000"/>
              </a:lnSpc>
              <a:spcBef>
                <a:spcPts val="0"/>
              </a:spcBef>
              <a:spcAft>
                <a:spcPts val="0"/>
              </a:spcAft>
              <a:buSzPts val="2200"/>
              <a:buFont typeface="Raleway"/>
              <a:buNone/>
              <a:defRPr sz="2200" b="1">
                <a:latin typeface="Raleway"/>
                <a:ea typeface="Raleway"/>
                <a:cs typeface="Raleway"/>
                <a:sym typeface="Raleway"/>
              </a:defRPr>
            </a:lvl3pPr>
            <a:lvl4pPr lvl="3" algn="ctr" rtl="0">
              <a:lnSpc>
                <a:spcPct val="100000"/>
              </a:lnSpc>
              <a:spcBef>
                <a:spcPts val="0"/>
              </a:spcBef>
              <a:spcAft>
                <a:spcPts val="0"/>
              </a:spcAft>
              <a:buSzPts val="2200"/>
              <a:buFont typeface="Raleway"/>
              <a:buNone/>
              <a:defRPr sz="2200" b="1">
                <a:latin typeface="Raleway"/>
                <a:ea typeface="Raleway"/>
                <a:cs typeface="Raleway"/>
                <a:sym typeface="Raleway"/>
              </a:defRPr>
            </a:lvl4pPr>
            <a:lvl5pPr lvl="4" algn="ctr" rtl="0">
              <a:lnSpc>
                <a:spcPct val="100000"/>
              </a:lnSpc>
              <a:spcBef>
                <a:spcPts val="0"/>
              </a:spcBef>
              <a:spcAft>
                <a:spcPts val="0"/>
              </a:spcAft>
              <a:buSzPts val="2200"/>
              <a:buFont typeface="Raleway"/>
              <a:buNone/>
              <a:defRPr sz="2200" b="1">
                <a:latin typeface="Raleway"/>
                <a:ea typeface="Raleway"/>
                <a:cs typeface="Raleway"/>
                <a:sym typeface="Raleway"/>
              </a:defRPr>
            </a:lvl5pPr>
            <a:lvl6pPr lvl="5" algn="ctr" rtl="0">
              <a:lnSpc>
                <a:spcPct val="100000"/>
              </a:lnSpc>
              <a:spcBef>
                <a:spcPts val="0"/>
              </a:spcBef>
              <a:spcAft>
                <a:spcPts val="0"/>
              </a:spcAft>
              <a:buSzPts val="2200"/>
              <a:buFont typeface="Raleway"/>
              <a:buNone/>
              <a:defRPr sz="2200" b="1">
                <a:latin typeface="Raleway"/>
                <a:ea typeface="Raleway"/>
                <a:cs typeface="Raleway"/>
                <a:sym typeface="Raleway"/>
              </a:defRPr>
            </a:lvl6pPr>
            <a:lvl7pPr lvl="6" algn="ctr" rtl="0">
              <a:lnSpc>
                <a:spcPct val="100000"/>
              </a:lnSpc>
              <a:spcBef>
                <a:spcPts val="0"/>
              </a:spcBef>
              <a:spcAft>
                <a:spcPts val="0"/>
              </a:spcAft>
              <a:buSzPts val="2200"/>
              <a:buFont typeface="Raleway"/>
              <a:buNone/>
              <a:defRPr sz="2200" b="1">
                <a:latin typeface="Raleway"/>
                <a:ea typeface="Raleway"/>
                <a:cs typeface="Raleway"/>
                <a:sym typeface="Raleway"/>
              </a:defRPr>
            </a:lvl7pPr>
            <a:lvl8pPr lvl="7" algn="ctr" rtl="0">
              <a:lnSpc>
                <a:spcPct val="100000"/>
              </a:lnSpc>
              <a:spcBef>
                <a:spcPts val="0"/>
              </a:spcBef>
              <a:spcAft>
                <a:spcPts val="0"/>
              </a:spcAft>
              <a:buSzPts val="2200"/>
              <a:buFont typeface="Raleway"/>
              <a:buNone/>
              <a:defRPr sz="2200" b="1">
                <a:latin typeface="Raleway"/>
                <a:ea typeface="Raleway"/>
                <a:cs typeface="Raleway"/>
                <a:sym typeface="Raleway"/>
              </a:defRPr>
            </a:lvl8pPr>
            <a:lvl9pPr lvl="8" algn="ctr" rtl="0">
              <a:lnSpc>
                <a:spcPct val="100000"/>
              </a:lnSpc>
              <a:spcBef>
                <a:spcPts val="0"/>
              </a:spcBef>
              <a:spcAft>
                <a:spcPts val="0"/>
              </a:spcAft>
              <a:buSzPts val="2200"/>
              <a:buFont typeface="Raleway"/>
              <a:buNone/>
              <a:defRPr sz="2200" b="1">
                <a:latin typeface="Raleway"/>
                <a:ea typeface="Raleway"/>
                <a:cs typeface="Raleway"/>
                <a:sym typeface="Raleway"/>
              </a:defRPr>
            </a:lvl9pPr>
          </a:lstStyle>
          <a:p>
            <a:endParaRPr/>
          </a:p>
        </p:txBody>
      </p:sp>
      <p:sp>
        <p:nvSpPr>
          <p:cNvPr id="152" name="Google Shape;152;p21"/>
          <p:cNvSpPr txBox="1">
            <a:spLocks noGrp="1"/>
          </p:cNvSpPr>
          <p:nvPr>
            <p:ph type="subTitle" idx="13"/>
          </p:nvPr>
        </p:nvSpPr>
        <p:spPr>
          <a:xfrm>
            <a:off x="6136275" y="37128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Raleway"/>
              <a:buNone/>
              <a:defRPr sz="2200" b="1">
                <a:solidFill>
                  <a:schemeClr val="dk1"/>
                </a:solidFill>
                <a:latin typeface="Raleway"/>
                <a:ea typeface="Raleway"/>
                <a:cs typeface="Raleway"/>
                <a:sym typeface="Raleway"/>
              </a:defRPr>
            </a:lvl1pPr>
            <a:lvl2pPr lvl="1" algn="ctr" rtl="0">
              <a:lnSpc>
                <a:spcPct val="100000"/>
              </a:lnSpc>
              <a:spcBef>
                <a:spcPts val="0"/>
              </a:spcBef>
              <a:spcAft>
                <a:spcPts val="0"/>
              </a:spcAft>
              <a:buSzPts val="2200"/>
              <a:buFont typeface="Raleway"/>
              <a:buNone/>
              <a:defRPr sz="2200" b="1">
                <a:latin typeface="Raleway"/>
                <a:ea typeface="Raleway"/>
                <a:cs typeface="Raleway"/>
                <a:sym typeface="Raleway"/>
              </a:defRPr>
            </a:lvl2pPr>
            <a:lvl3pPr lvl="2" algn="ctr" rtl="0">
              <a:lnSpc>
                <a:spcPct val="100000"/>
              </a:lnSpc>
              <a:spcBef>
                <a:spcPts val="0"/>
              </a:spcBef>
              <a:spcAft>
                <a:spcPts val="0"/>
              </a:spcAft>
              <a:buSzPts val="2200"/>
              <a:buFont typeface="Raleway"/>
              <a:buNone/>
              <a:defRPr sz="2200" b="1">
                <a:latin typeface="Raleway"/>
                <a:ea typeface="Raleway"/>
                <a:cs typeface="Raleway"/>
                <a:sym typeface="Raleway"/>
              </a:defRPr>
            </a:lvl3pPr>
            <a:lvl4pPr lvl="3" algn="ctr" rtl="0">
              <a:lnSpc>
                <a:spcPct val="100000"/>
              </a:lnSpc>
              <a:spcBef>
                <a:spcPts val="0"/>
              </a:spcBef>
              <a:spcAft>
                <a:spcPts val="0"/>
              </a:spcAft>
              <a:buSzPts val="2200"/>
              <a:buFont typeface="Raleway"/>
              <a:buNone/>
              <a:defRPr sz="2200" b="1">
                <a:latin typeface="Raleway"/>
                <a:ea typeface="Raleway"/>
                <a:cs typeface="Raleway"/>
                <a:sym typeface="Raleway"/>
              </a:defRPr>
            </a:lvl4pPr>
            <a:lvl5pPr lvl="4" algn="ctr" rtl="0">
              <a:lnSpc>
                <a:spcPct val="100000"/>
              </a:lnSpc>
              <a:spcBef>
                <a:spcPts val="0"/>
              </a:spcBef>
              <a:spcAft>
                <a:spcPts val="0"/>
              </a:spcAft>
              <a:buSzPts val="2200"/>
              <a:buFont typeface="Raleway"/>
              <a:buNone/>
              <a:defRPr sz="2200" b="1">
                <a:latin typeface="Raleway"/>
                <a:ea typeface="Raleway"/>
                <a:cs typeface="Raleway"/>
                <a:sym typeface="Raleway"/>
              </a:defRPr>
            </a:lvl5pPr>
            <a:lvl6pPr lvl="5" algn="ctr" rtl="0">
              <a:lnSpc>
                <a:spcPct val="100000"/>
              </a:lnSpc>
              <a:spcBef>
                <a:spcPts val="0"/>
              </a:spcBef>
              <a:spcAft>
                <a:spcPts val="0"/>
              </a:spcAft>
              <a:buSzPts val="2200"/>
              <a:buFont typeface="Raleway"/>
              <a:buNone/>
              <a:defRPr sz="2200" b="1">
                <a:latin typeface="Raleway"/>
                <a:ea typeface="Raleway"/>
                <a:cs typeface="Raleway"/>
                <a:sym typeface="Raleway"/>
              </a:defRPr>
            </a:lvl6pPr>
            <a:lvl7pPr lvl="6" algn="ctr" rtl="0">
              <a:lnSpc>
                <a:spcPct val="100000"/>
              </a:lnSpc>
              <a:spcBef>
                <a:spcPts val="0"/>
              </a:spcBef>
              <a:spcAft>
                <a:spcPts val="0"/>
              </a:spcAft>
              <a:buSzPts val="2200"/>
              <a:buFont typeface="Raleway"/>
              <a:buNone/>
              <a:defRPr sz="2200" b="1">
                <a:latin typeface="Raleway"/>
                <a:ea typeface="Raleway"/>
                <a:cs typeface="Raleway"/>
                <a:sym typeface="Raleway"/>
              </a:defRPr>
            </a:lvl7pPr>
            <a:lvl8pPr lvl="7" algn="ctr" rtl="0">
              <a:lnSpc>
                <a:spcPct val="100000"/>
              </a:lnSpc>
              <a:spcBef>
                <a:spcPts val="0"/>
              </a:spcBef>
              <a:spcAft>
                <a:spcPts val="0"/>
              </a:spcAft>
              <a:buSzPts val="2200"/>
              <a:buFont typeface="Raleway"/>
              <a:buNone/>
              <a:defRPr sz="2200" b="1">
                <a:latin typeface="Raleway"/>
                <a:ea typeface="Raleway"/>
                <a:cs typeface="Raleway"/>
                <a:sym typeface="Raleway"/>
              </a:defRPr>
            </a:lvl8pPr>
            <a:lvl9pPr lvl="8" algn="ctr" rtl="0">
              <a:lnSpc>
                <a:spcPct val="100000"/>
              </a:lnSpc>
              <a:spcBef>
                <a:spcPts val="0"/>
              </a:spcBef>
              <a:spcAft>
                <a:spcPts val="0"/>
              </a:spcAft>
              <a:buSzPts val="2200"/>
              <a:buFont typeface="Raleway"/>
              <a:buNone/>
              <a:defRPr sz="2200" b="1">
                <a:latin typeface="Raleway"/>
                <a:ea typeface="Raleway"/>
                <a:cs typeface="Raleway"/>
                <a:sym typeface="Raleway"/>
              </a:defRPr>
            </a:lvl9pPr>
          </a:lstStyle>
          <a:p>
            <a:endParaRPr/>
          </a:p>
        </p:txBody>
      </p:sp>
      <p:sp>
        <p:nvSpPr>
          <p:cNvPr id="153" name="Google Shape;153;p21"/>
          <p:cNvSpPr txBox="1">
            <a:spLocks noGrp="1"/>
          </p:cNvSpPr>
          <p:nvPr>
            <p:ph type="subTitle" idx="14"/>
          </p:nvPr>
        </p:nvSpPr>
        <p:spPr>
          <a:xfrm>
            <a:off x="875675" y="18984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Raleway"/>
              <a:buNone/>
              <a:defRPr sz="2200" b="1">
                <a:solidFill>
                  <a:schemeClr val="dk1"/>
                </a:solidFill>
                <a:latin typeface="Raleway"/>
                <a:ea typeface="Raleway"/>
                <a:cs typeface="Raleway"/>
                <a:sym typeface="Raleway"/>
              </a:defRPr>
            </a:lvl1pPr>
            <a:lvl2pPr lvl="1" algn="ctr" rtl="0">
              <a:lnSpc>
                <a:spcPct val="100000"/>
              </a:lnSpc>
              <a:spcBef>
                <a:spcPts val="0"/>
              </a:spcBef>
              <a:spcAft>
                <a:spcPts val="0"/>
              </a:spcAft>
              <a:buSzPts val="2200"/>
              <a:buFont typeface="Raleway"/>
              <a:buNone/>
              <a:defRPr sz="2200" b="1">
                <a:latin typeface="Raleway"/>
                <a:ea typeface="Raleway"/>
                <a:cs typeface="Raleway"/>
                <a:sym typeface="Raleway"/>
              </a:defRPr>
            </a:lvl2pPr>
            <a:lvl3pPr lvl="2" algn="ctr" rtl="0">
              <a:lnSpc>
                <a:spcPct val="100000"/>
              </a:lnSpc>
              <a:spcBef>
                <a:spcPts val="0"/>
              </a:spcBef>
              <a:spcAft>
                <a:spcPts val="0"/>
              </a:spcAft>
              <a:buSzPts val="2200"/>
              <a:buFont typeface="Raleway"/>
              <a:buNone/>
              <a:defRPr sz="2200" b="1">
                <a:latin typeface="Raleway"/>
                <a:ea typeface="Raleway"/>
                <a:cs typeface="Raleway"/>
                <a:sym typeface="Raleway"/>
              </a:defRPr>
            </a:lvl3pPr>
            <a:lvl4pPr lvl="3" algn="ctr" rtl="0">
              <a:lnSpc>
                <a:spcPct val="100000"/>
              </a:lnSpc>
              <a:spcBef>
                <a:spcPts val="0"/>
              </a:spcBef>
              <a:spcAft>
                <a:spcPts val="0"/>
              </a:spcAft>
              <a:buSzPts val="2200"/>
              <a:buFont typeface="Raleway"/>
              <a:buNone/>
              <a:defRPr sz="2200" b="1">
                <a:latin typeface="Raleway"/>
                <a:ea typeface="Raleway"/>
                <a:cs typeface="Raleway"/>
                <a:sym typeface="Raleway"/>
              </a:defRPr>
            </a:lvl4pPr>
            <a:lvl5pPr lvl="4" algn="ctr" rtl="0">
              <a:lnSpc>
                <a:spcPct val="100000"/>
              </a:lnSpc>
              <a:spcBef>
                <a:spcPts val="0"/>
              </a:spcBef>
              <a:spcAft>
                <a:spcPts val="0"/>
              </a:spcAft>
              <a:buSzPts val="2200"/>
              <a:buFont typeface="Raleway"/>
              <a:buNone/>
              <a:defRPr sz="2200" b="1">
                <a:latin typeface="Raleway"/>
                <a:ea typeface="Raleway"/>
                <a:cs typeface="Raleway"/>
                <a:sym typeface="Raleway"/>
              </a:defRPr>
            </a:lvl5pPr>
            <a:lvl6pPr lvl="5" algn="ctr" rtl="0">
              <a:lnSpc>
                <a:spcPct val="100000"/>
              </a:lnSpc>
              <a:spcBef>
                <a:spcPts val="0"/>
              </a:spcBef>
              <a:spcAft>
                <a:spcPts val="0"/>
              </a:spcAft>
              <a:buSzPts val="2200"/>
              <a:buFont typeface="Raleway"/>
              <a:buNone/>
              <a:defRPr sz="2200" b="1">
                <a:latin typeface="Raleway"/>
                <a:ea typeface="Raleway"/>
                <a:cs typeface="Raleway"/>
                <a:sym typeface="Raleway"/>
              </a:defRPr>
            </a:lvl6pPr>
            <a:lvl7pPr lvl="6" algn="ctr" rtl="0">
              <a:lnSpc>
                <a:spcPct val="100000"/>
              </a:lnSpc>
              <a:spcBef>
                <a:spcPts val="0"/>
              </a:spcBef>
              <a:spcAft>
                <a:spcPts val="0"/>
              </a:spcAft>
              <a:buSzPts val="2200"/>
              <a:buFont typeface="Raleway"/>
              <a:buNone/>
              <a:defRPr sz="2200" b="1">
                <a:latin typeface="Raleway"/>
                <a:ea typeface="Raleway"/>
                <a:cs typeface="Raleway"/>
                <a:sym typeface="Raleway"/>
              </a:defRPr>
            </a:lvl7pPr>
            <a:lvl8pPr lvl="7" algn="ctr" rtl="0">
              <a:lnSpc>
                <a:spcPct val="100000"/>
              </a:lnSpc>
              <a:spcBef>
                <a:spcPts val="0"/>
              </a:spcBef>
              <a:spcAft>
                <a:spcPts val="0"/>
              </a:spcAft>
              <a:buSzPts val="2200"/>
              <a:buFont typeface="Raleway"/>
              <a:buNone/>
              <a:defRPr sz="2200" b="1">
                <a:latin typeface="Raleway"/>
                <a:ea typeface="Raleway"/>
                <a:cs typeface="Raleway"/>
                <a:sym typeface="Raleway"/>
              </a:defRPr>
            </a:lvl8pPr>
            <a:lvl9pPr lvl="8" algn="ctr" rtl="0">
              <a:lnSpc>
                <a:spcPct val="100000"/>
              </a:lnSpc>
              <a:spcBef>
                <a:spcPts val="0"/>
              </a:spcBef>
              <a:spcAft>
                <a:spcPts val="0"/>
              </a:spcAft>
              <a:buSzPts val="2200"/>
              <a:buFont typeface="Raleway"/>
              <a:buNone/>
              <a:defRPr sz="2200" b="1">
                <a:latin typeface="Raleway"/>
                <a:ea typeface="Raleway"/>
                <a:cs typeface="Raleway"/>
                <a:sym typeface="Raleway"/>
              </a:defRPr>
            </a:lvl9pPr>
          </a:lstStyle>
          <a:p>
            <a:endParaRPr/>
          </a:p>
        </p:txBody>
      </p:sp>
      <p:sp>
        <p:nvSpPr>
          <p:cNvPr id="154" name="Google Shape;154;p21"/>
          <p:cNvSpPr txBox="1">
            <a:spLocks noGrp="1"/>
          </p:cNvSpPr>
          <p:nvPr>
            <p:ph type="subTitle" idx="15"/>
          </p:nvPr>
        </p:nvSpPr>
        <p:spPr>
          <a:xfrm>
            <a:off x="875675" y="3712800"/>
            <a:ext cx="21321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Raleway"/>
              <a:buNone/>
              <a:defRPr sz="2200" b="1">
                <a:solidFill>
                  <a:schemeClr val="dk1"/>
                </a:solidFill>
                <a:latin typeface="Raleway"/>
                <a:ea typeface="Raleway"/>
                <a:cs typeface="Raleway"/>
                <a:sym typeface="Raleway"/>
              </a:defRPr>
            </a:lvl1pPr>
            <a:lvl2pPr lvl="1" algn="ctr" rtl="0">
              <a:lnSpc>
                <a:spcPct val="100000"/>
              </a:lnSpc>
              <a:spcBef>
                <a:spcPts val="0"/>
              </a:spcBef>
              <a:spcAft>
                <a:spcPts val="0"/>
              </a:spcAft>
              <a:buSzPts val="2200"/>
              <a:buFont typeface="Raleway"/>
              <a:buNone/>
              <a:defRPr sz="2200" b="1">
                <a:latin typeface="Raleway"/>
                <a:ea typeface="Raleway"/>
                <a:cs typeface="Raleway"/>
                <a:sym typeface="Raleway"/>
              </a:defRPr>
            </a:lvl2pPr>
            <a:lvl3pPr lvl="2" algn="ctr" rtl="0">
              <a:lnSpc>
                <a:spcPct val="100000"/>
              </a:lnSpc>
              <a:spcBef>
                <a:spcPts val="0"/>
              </a:spcBef>
              <a:spcAft>
                <a:spcPts val="0"/>
              </a:spcAft>
              <a:buSzPts val="2200"/>
              <a:buFont typeface="Raleway"/>
              <a:buNone/>
              <a:defRPr sz="2200" b="1">
                <a:latin typeface="Raleway"/>
                <a:ea typeface="Raleway"/>
                <a:cs typeface="Raleway"/>
                <a:sym typeface="Raleway"/>
              </a:defRPr>
            </a:lvl3pPr>
            <a:lvl4pPr lvl="3" algn="ctr" rtl="0">
              <a:lnSpc>
                <a:spcPct val="100000"/>
              </a:lnSpc>
              <a:spcBef>
                <a:spcPts val="0"/>
              </a:spcBef>
              <a:spcAft>
                <a:spcPts val="0"/>
              </a:spcAft>
              <a:buSzPts val="2200"/>
              <a:buFont typeface="Raleway"/>
              <a:buNone/>
              <a:defRPr sz="2200" b="1">
                <a:latin typeface="Raleway"/>
                <a:ea typeface="Raleway"/>
                <a:cs typeface="Raleway"/>
                <a:sym typeface="Raleway"/>
              </a:defRPr>
            </a:lvl4pPr>
            <a:lvl5pPr lvl="4" algn="ctr" rtl="0">
              <a:lnSpc>
                <a:spcPct val="100000"/>
              </a:lnSpc>
              <a:spcBef>
                <a:spcPts val="0"/>
              </a:spcBef>
              <a:spcAft>
                <a:spcPts val="0"/>
              </a:spcAft>
              <a:buSzPts val="2200"/>
              <a:buFont typeface="Raleway"/>
              <a:buNone/>
              <a:defRPr sz="2200" b="1">
                <a:latin typeface="Raleway"/>
                <a:ea typeface="Raleway"/>
                <a:cs typeface="Raleway"/>
                <a:sym typeface="Raleway"/>
              </a:defRPr>
            </a:lvl5pPr>
            <a:lvl6pPr lvl="5" algn="ctr" rtl="0">
              <a:lnSpc>
                <a:spcPct val="100000"/>
              </a:lnSpc>
              <a:spcBef>
                <a:spcPts val="0"/>
              </a:spcBef>
              <a:spcAft>
                <a:spcPts val="0"/>
              </a:spcAft>
              <a:buSzPts val="2200"/>
              <a:buFont typeface="Raleway"/>
              <a:buNone/>
              <a:defRPr sz="2200" b="1">
                <a:latin typeface="Raleway"/>
                <a:ea typeface="Raleway"/>
                <a:cs typeface="Raleway"/>
                <a:sym typeface="Raleway"/>
              </a:defRPr>
            </a:lvl6pPr>
            <a:lvl7pPr lvl="6" algn="ctr" rtl="0">
              <a:lnSpc>
                <a:spcPct val="100000"/>
              </a:lnSpc>
              <a:spcBef>
                <a:spcPts val="0"/>
              </a:spcBef>
              <a:spcAft>
                <a:spcPts val="0"/>
              </a:spcAft>
              <a:buSzPts val="2200"/>
              <a:buFont typeface="Raleway"/>
              <a:buNone/>
              <a:defRPr sz="2200" b="1">
                <a:latin typeface="Raleway"/>
                <a:ea typeface="Raleway"/>
                <a:cs typeface="Raleway"/>
                <a:sym typeface="Raleway"/>
              </a:defRPr>
            </a:lvl7pPr>
            <a:lvl8pPr lvl="7" algn="ctr" rtl="0">
              <a:lnSpc>
                <a:spcPct val="100000"/>
              </a:lnSpc>
              <a:spcBef>
                <a:spcPts val="0"/>
              </a:spcBef>
              <a:spcAft>
                <a:spcPts val="0"/>
              </a:spcAft>
              <a:buSzPts val="2200"/>
              <a:buFont typeface="Raleway"/>
              <a:buNone/>
              <a:defRPr sz="2200" b="1">
                <a:latin typeface="Raleway"/>
                <a:ea typeface="Raleway"/>
                <a:cs typeface="Raleway"/>
                <a:sym typeface="Raleway"/>
              </a:defRPr>
            </a:lvl8pPr>
            <a:lvl9pPr lvl="8" algn="ctr" rtl="0">
              <a:lnSpc>
                <a:spcPct val="100000"/>
              </a:lnSpc>
              <a:spcBef>
                <a:spcPts val="0"/>
              </a:spcBef>
              <a:spcAft>
                <a:spcPts val="0"/>
              </a:spcAft>
              <a:buSzPts val="2200"/>
              <a:buFont typeface="Raleway"/>
              <a:buNone/>
              <a:defRPr sz="2200" b="1">
                <a:latin typeface="Raleway"/>
                <a:ea typeface="Raleway"/>
                <a:cs typeface="Raleway"/>
                <a:sym typeface="Raleway"/>
              </a:defRPr>
            </a:lvl9pPr>
          </a:lstStyle>
          <a:p>
            <a:endParaRPr/>
          </a:p>
        </p:txBody>
      </p:sp>
      <p:sp>
        <p:nvSpPr>
          <p:cNvPr id="155" name="Google Shape;155;p21"/>
          <p:cNvSpPr/>
          <p:nvPr/>
        </p:nvSpPr>
        <p:spPr>
          <a:xfrm>
            <a:off x="8430908" y="-530690"/>
            <a:ext cx="3742275" cy="5674200"/>
          </a:xfrm>
          <a:custGeom>
            <a:avLst/>
            <a:gdLst/>
            <a:ahLst/>
            <a:cxnLst/>
            <a:rect l="l" t="t" r="r" b="b"/>
            <a:pathLst>
              <a:path w="149691" h="226968" extrusionOk="0">
                <a:moveTo>
                  <a:pt x="1147" y="16823"/>
                </a:moveTo>
                <a:cubicBezTo>
                  <a:pt x="-4234" y="32448"/>
                  <a:pt x="10880" y="63740"/>
                  <a:pt x="14324" y="96483"/>
                </a:cubicBezTo>
                <a:cubicBezTo>
                  <a:pt x="17768" y="129226"/>
                  <a:pt x="2386" y="192228"/>
                  <a:pt x="21811" y="213279"/>
                </a:cubicBezTo>
                <a:cubicBezTo>
                  <a:pt x="41236" y="234330"/>
                  <a:pt x="110011" y="225556"/>
                  <a:pt x="130873" y="222790"/>
                </a:cubicBezTo>
                <a:cubicBezTo>
                  <a:pt x="151735" y="220024"/>
                  <a:pt x="152038" y="206013"/>
                  <a:pt x="146982" y="196685"/>
                </a:cubicBezTo>
                <a:cubicBezTo>
                  <a:pt x="141927" y="187358"/>
                  <a:pt x="112387" y="178095"/>
                  <a:pt x="100540" y="166825"/>
                </a:cubicBezTo>
                <a:cubicBezTo>
                  <a:pt x="88693" y="155555"/>
                  <a:pt x="81460" y="147675"/>
                  <a:pt x="75899" y="129064"/>
                </a:cubicBezTo>
                <a:cubicBezTo>
                  <a:pt x="70338" y="110454"/>
                  <a:pt x="72056" y="76217"/>
                  <a:pt x="67174" y="55162"/>
                </a:cubicBezTo>
                <a:cubicBezTo>
                  <a:pt x="62293" y="34107"/>
                  <a:pt x="57615" y="9125"/>
                  <a:pt x="46610" y="2735"/>
                </a:cubicBezTo>
                <a:cubicBezTo>
                  <a:pt x="35606" y="-3655"/>
                  <a:pt x="6528" y="1198"/>
                  <a:pt x="1147" y="16823"/>
                </a:cubicBezTo>
                <a:close/>
              </a:path>
            </a:pathLst>
          </a:custGeom>
          <a:gradFill>
            <a:gsLst>
              <a:gs pos="0">
                <a:schemeClr val="dk2"/>
              </a:gs>
              <a:gs pos="100000">
                <a:schemeClr val="accent3"/>
              </a:gs>
            </a:gsLst>
            <a:lin ang="16198662" scaled="0"/>
          </a:gradFill>
          <a:ln>
            <a:noFill/>
          </a:ln>
          <a:effectLst>
            <a:outerShdw blurRad="200025" dist="114300" dir="3600000" algn="bl" rotWithShape="0">
              <a:schemeClr val="dk1">
                <a:alpha val="20000"/>
              </a:schemeClr>
            </a:outerShdw>
          </a:effectLst>
        </p:spPr>
      </p:sp>
      <p:sp>
        <p:nvSpPr>
          <p:cNvPr id="156" name="Google Shape;156;p21"/>
          <p:cNvSpPr/>
          <p:nvPr/>
        </p:nvSpPr>
        <p:spPr>
          <a:xfrm rot="5569237">
            <a:off x="1190685" y="2850804"/>
            <a:ext cx="3070021" cy="6912911"/>
          </a:xfrm>
          <a:custGeom>
            <a:avLst/>
            <a:gdLst/>
            <a:ahLst/>
            <a:cxnLst/>
            <a:rect l="l" t="t" r="r" b="b"/>
            <a:pathLst>
              <a:path w="122824" h="173918" extrusionOk="0">
                <a:moveTo>
                  <a:pt x="491" y="6289"/>
                </a:moveTo>
                <a:cubicBezTo>
                  <a:pt x="-2540" y="15681"/>
                  <a:pt x="11155" y="36484"/>
                  <a:pt x="11954" y="62039"/>
                </a:cubicBezTo>
                <a:cubicBezTo>
                  <a:pt x="12753" y="87594"/>
                  <a:pt x="-9976" y="141161"/>
                  <a:pt x="5283" y="159621"/>
                </a:cubicBezTo>
                <a:cubicBezTo>
                  <a:pt x="20543" y="178081"/>
                  <a:pt x="84245" y="173746"/>
                  <a:pt x="103511" y="172798"/>
                </a:cubicBezTo>
                <a:cubicBezTo>
                  <a:pt x="122777" y="171850"/>
                  <a:pt x="125472" y="161069"/>
                  <a:pt x="120880" y="153931"/>
                </a:cubicBezTo>
                <a:cubicBezTo>
                  <a:pt x="116288" y="146794"/>
                  <a:pt x="87239" y="138808"/>
                  <a:pt x="75959" y="129973"/>
                </a:cubicBezTo>
                <a:cubicBezTo>
                  <a:pt x="64679" y="121139"/>
                  <a:pt x="57841" y="114999"/>
                  <a:pt x="53199" y="100924"/>
                </a:cubicBezTo>
                <a:cubicBezTo>
                  <a:pt x="48557" y="86849"/>
                  <a:pt x="51951" y="61393"/>
                  <a:pt x="48108" y="45521"/>
                </a:cubicBezTo>
                <a:cubicBezTo>
                  <a:pt x="44265" y="29649"/>
                  <a:pt x="38075" y="12229"/>
                  <a:pt x="30139" y="5690"/>
                </a:cubicBezTo>
                <a:cubicBezTo>
                  <a:pt x="22203" y="-849"/>
                  <a:pt x="3522" y="-3102"/>
                  <a:pt x="491" y="6289"/>
                </a:cubicBezTo>
                <a:close/>
              </a:path>
            </a:pathLst>
          </a:custGeom>
          <a:gradFill>
            <a:gsLst>
              <a:gs pos="0">
                <a:schemeClr val="dk2"/>
              </a:gs>
              <a:gs pos="100000">
                <a:schemeClr val="accent3"/>
              </a:gs>
            </a:gsLst>
            <a:lin ang="5400700" scaled="0"/>
          </a:gradFill>
          <a:ln>
            <a:noFill/>
          </a:ln>
          <a:effectLst>
            <a:outerShdw blurRad="200025" dist="114300" dir="3600000" algn="bl" rotWithShape="0">
              <a:schemeClr val="dk1">
                <a:alpha val="20000"/>
              </a:schemeClr>
            </a:outerShdw>
          </a:effectLst>
        </p:spPr>
      </p:sp>
      <p:sp>
        <p:nvSpPr>
          <p:cNvPr id="157" name="Google Shape;157;p21"/>
          <p:cNvSpPr/>
          <p:nvPr/>
        </p:nvSpPr>
        <p:spPr>
          <a:xfrm rot="4869899">
            <a:off x="-651393" y="-2250161"/>
            <a:ext cx="3576011" cy="5817735"/>
          </a:xfrm>
          <a:custGeom>
            <a:avLst/>
            <a:gdLst/>
            <a:ahLst/>
            <a:cxnLst/>
            <a:rect l="l" t="t" r="r" b="b"/>
            <a:pathLst>
              <a:path w="143031" h="173664" extrusionOk="0">
                <a:moveTo>
                  <a:pt x="20699" y="5340"/>
                </a:moveTo>
                <a:cubicBezTo>
                  <a:pt x="12314" y="12228"/>
                  <a:pt x="-764" y="20514"/>
                  <a:pt x="35" y="46069"/>
                </a:cubicBezTo>
                <a:cubicBezTo>
                  <a:pt x="834" y="71624"/>
                  <a:pt x="4877" y="137709"/>
                  <a:pt x="25491" y="158672"/>
                </a:cubicBezTo>
                <a:cubicBezTo>
                  <a:pt x="46105" y="179635"/>
                  <a:pt x="104453" y="172797"/>
                  <a:pt x="123719" y="171849"/>
                </a:cubicBezTo>
                <a:cubicBezTo>
                  <a:pt x="142985" y="170901"/>
                  <a:pt x="145680" y="160120"/>
                  <a:pt x="141088" y="152982"/>
                </a:cubicBezTo>
                <a:cubicBezTo>
                  <a:pt x="136496" y="145845"/>
                  <a:pt x="107447" y="137859"/>
                  <a:pt x="96167" y="129024"/>
                </a:cubicBezTo>
                <a:cubicBezTo>
                  <a:pt x="84887" y="120190"/>
                  <a:pt x="78049" y="114050"/>
                  <a:pt x="73407" y="99975"/>
                </a:cubicBezTo>
                <a:cubicBezTo>
                  <a:pt x="68765" y="85900"/>
                  <a:pt x="72159" y="60444"/>
                  <a:pt x="68316" y="44572"/>
                </a:cubicBezTo>
                <a:cubicBezTo>
                  <a:pt x="64473" y="28700"/>
                  <a:pt x="58283" y="11280"/>
                  <a:pt x="50347" y="4741"/>
                </a:cubicBezTo>
                <a:cubicBezTo>
                  <a:pt x="42411" y="-1798"/>
                  <a:pt x="29084" y="-1548"/>
                  <a:pt x="20699" y="5340"/>
                </a:cubicBezTo>
                <a:close/>
              </a:path>
            </a:pathLst>
          </a:custGeom>
          <a:gradFill>
            <a:gsLst>
              <a:gs pos="0">
                <a:schemeClr val="dk2"/>
              </a:gs>
              <a:gs pos="100000">
                <a:schemeClr val="accent3"/>
              </a:gs>
            </a:gsLst>
            <a:lin ang="16198662" scaled="0"/>
          </a:gradFill>
          <a:ln>
            <a:noFill/>
          </a:ln>
          <a:effectLst>
            <a:outerShdw blurRad="200025" dist="114300" dir="3600000" algn="bl" rotWithShape="0">
              <a:schemeClr val="dk1">
                <a:alpha val="20000"/>
              </a:scheme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9"/>
        <p:cNvGrpSpPr/>
        <p:nvPr/>
      </p:nvGrpSpPr>
      <p:grpSpPr>
        <a:xfrm>
          <a:off x="0" y="0"/>
          <a:ext cx="0" cy="0"/>
          <a:chOff x="0" y="0"/>
          <a:chExt cx="0" cy="0"/>
        </a:xfrm>
      </p:grpSpPr>
      <p:sp>
        <p:nvSpPr>
          <p:cNvPr id="190" name="Google Shape;190;p26"/>
          <p:cNvSpPr/>
          <p:nvPr/>
        </p:nvSpPr>
        <p:spPr>
          <a:xfrm>
            <a:off x="7217523" y="-1417038"/>
            <a:ext cx="3200225" cy="5878075"/>
          </a:xfrm>
          <a:custGeom>
            <a:avLst/>
            <a:gdLst/>
            <a:ahLst/>
            <a:cxnLst/>
            <a:rect l="l" t="t" r="r" b="b"/>
            <a:pathLst>
              <a:path w="128009" h="235123" extrusionOk="0">
                <a:moveTo>
                  <a:pt x="96940" y="233879"/>
                </a:moveTo>
                <a:cubicBezTo>
                  <a:pt x="105538" y="228453"/>
                  <a:pt x="120678" y="216255"/>
                  <a:pt x="123976" y="182161"/>
                </a:cubicBezTo>
                <a:cubicBezTo>
                  <a:pt x="127275" y="148067"/>
                  <a:pt x="133840" y="59665"/>
                  <a:pt x="116731" y="29314"/>
                </a:cubicBezTo>
                <a:cubicBezTo>
                  <a:pt x="99622" y="-1037"/>
                  <a:pt x="40599" y="1094"/>
                  <a:pt x="21320" y="55"/>
                </a:cubicBezTo>
                <a:cubicBezTo>
                  <a:pt x="2041" y="-984"/>
                  <a:pt x="-2361" y="13038"/>
                  <a:pt x="1055" y="23082"/>
                </a:cubicBezTo>
                <a:cubicBezTo>
                  <a:pt x="4471" y="33126"/>
                  <a:pt x="32032" y="47219"/>
                  <a:pt x="41817" y="60319"/>
                </a:cubicBezTo>
                <a:cubicBezTo>
                  <a:pt x="51602" y="73419"/>
                  <a:pt x="58761" y="83937"/>
                  <a:pt x="59763" y="101684"/>
                </a:cubicBezTo>
                <a:cubicBezTo>
                  <a:pt x="60765" y="119431"/>
                  <a:pt x="45726" y="147964"/>
                  <a:pt x="47830" y="166803"/>
                </a:cubicBezTo>
                <a:cubicBezTo>
                  <a:pt x="49934" y="185642"/>
                  <a:pt x="64202" y="203540"/>
                  <a:pt x="72387" y="214719"/>
                </a:cubicBezTo>
                <a:cubicBezTo>
                  <a:pt x="80572" y="225898"/>
                  <a:pt x="88342" y="239305"/>
                  <a:pt x="96940" y="233879"/>
                </a:cubicBezTo>
                <a:close/>
              </a:path>
            </a:pathLst>
          </a:custGeom>
          <a:gradFill>
            <a:gsLst>
              <a:gs pos="0">
                <a:schemeClr val="dk2"/>
              </a:gs>
              <a:gs pos="100000">
                <a:schemeClr val="accent3"/>
              </a:gs>
            </a:gsLst>
            <a:lin ang="8099331" scaled="0"/>
          </a:gradFill>
          <a:ln>
            <a:noFill/>
          </a:ln>
          <a:effectLst>
            <a:outerShdw blurRad="200025" dist="114300" dir="3600000" algn="bl" rotWithShape="0">
              <a:schemeClr val="dk1">
                <a:alpha val="20000"/>
              </a:schemeClr>
            </a:outerShdw>
          </a:effectLst>
        </p:spPr>
      </p:sp>
      <p:sp>
        <p:nvSpPr>
          <p:cNvPr id="191" name="Google Shape;191;p26"/>
          <p:cNvSpPr/>
          <p:nvPr/>
        </p:nvSpPr>
        <p:spPr>
          <a:xfrm rot="3946194">
            <a:off x="-107038" y="-2857605"/>
            <a:ext cx="3575757" cy="5817864"/>
          </a:xfrm>
          <a:custGeom>
            <a:avLst/>
            <a:gdLst/>
            <a:ahLst/>
            <a:cxnLst/>
            <a:rect l="l" t="t" r="r" b="b"/>
            <a:pathLst>
              <a:path w="143031" h="173664" extrusionOk="0">
                <a:moveTo>
                  <a:pt x="20699" y="5340"/>
                </a:moveTo>
                <a:cubicBezTo>
                  <a:pt x="12314" y="12228"/>
                  <a:pt x="-764" y="20514"/>
                  <a:pt x="35" y="46069"/>
                </a:cubicBezTo>
                <a:cubicBezTo>
                  <a:pt x="834" y="71624"/>
                  <a:pt x="4877" y="137709"/>
                  <a:pt x="25491" y="158672"/>
                </a:cubicBezTo>
                <a:cubicBezTo>
                  <a:pt x="46105" y="179635"/>
                  <a:pt x="104453" y="172797"/>
                  <a:pt x="123719" y="171849"/>
                </a:cubicBezTo>
                <a:cubicBezTo>
                  <a:pt x="142985" y="170901"/>
                  <a:pt x="145680" y="160120"/>
                  <a:pt x="141088" y="152982"/>
                </a:cubicBezTo>
                <a:cubicBezTo>
                  <a:pt x="136496" y="145845"/>
                  <a:pt x="107447" y="137859"/>
                  <a:pt x="96167" y="129024"/>
                </a:cubicBezTo>
                <a:cubicBezTo>
                  <a:pt x="84887" y="120190"/>
                  <a:pt x="78049" y="114050"/>
                  <a:pt x="73407" y="99975"/>
                </a:cubicBezTo>
                <a:cubicBezTo>
                  <a:pt x="68765" y="85900"/>
                  <a:pt x="72159" y="60444"/>
                  <a:pt x="68316" y="44572"/>
                </a:cubicBezTo>
                <a:cubicBezTo>
                  <a:pt x="64473" y="28700"/>
                  <a:pt x="58283" y="11280"/>
                  <a:pt x="50347" y="4741"/>
                </a:cubicBezTo>
                <a:cubicBezTo>
                  <a:pt x="42411" y="-1798"/>
                  <a:pt x="29084" y="-1548"/>
                  <a:pt x="20699" y="5340"/>
                </a:cubicBezTo>
                <a:close/>
              </a:path>
            </a:pathLst>
          </a:custGeom>
          <a:gradFill>
            <a:gsLst>
              <a:gs pos="0">
                <a:schemeClr val="dk2"/>
              </a:gs>
              <a:gs pos="100000">
                <a:schemeClr val="accent3"/>
              </a:gs>
            </a:gsLst>
            <a:lin ang="8099331" scaled="0"/>
          </a:gradFill>
          <a:ln>
            <a:noFill/>
          </a:ln>
          <a:effectLst>
            <a:outerShdw blurRad="200025" dist="114300" dir="3600000" algn="bl" rotWithShape="0">
              <a:schemeClr val="dk1">
                <a:alpha val="20000"/>
              </a:schemeClr>
            </a:outerShdw>
          </a:effectLst>
        </p:spPr>
      </p:sp>
      <p:sp>
        <p:nvSpPr>
          <p:cNvPr id="192" name="Google Shape;192;p26"/>
          <p:cNvSpPr/>
          <p:nvPr/>
        </p:nvSpPr>
        <p:spPr>
          <a:xfrm rot="5794877">
            <a:off x="560343" y="2810453"/>
            <a:ext cx="3070259" cy="6912695"/>
          </a:xfrm>
          <a:custGeom>
            <a:avLst/>
            <a:gdLst/>
            <a:ahLst/>
            <a:cxnLst/>
            <a:rect l="l" t="t" r="r" b="b"/>
            <a:pathLst>
              <a:path w="122824" h="173918" extrusionOk="0">
                <a:moveTo>
                  <a:pt x="491" y="6289"/>
                </a:moveTo>
                <a:cubicBezTo>
                  <a:pt x="-2540" y="15681"/>
                  <a:pt x="11155" y="36484"/>
                  <a:pt x="11954" y="62039"/>
                </a:cubicBezTo>
                <a:cubicBezTo>
                  <a:pt x="12753" y="87594"/>
                  <a:pt x="-9976" y="141161"/>
                  <a:pt x="5283" y="159621"/>
                </a:cubicBezTo>
                <a:cubicBezTo>
                  <a:pt x="20543" y="178081"/>
                  <a:pt x="84245" y="173746"/>
                  <a:pt x="103511" y="172798"/>
                </a:cubicBezTo>
                <a:cubicBezTo>
                  <a:pt x="122777" y="171850"/>
                  <a:pt x="125472" y="161069"/>
                  <a:pt x="120880" y="153931"/>
                </a:cubicBezTo>
                <a:cubicBezTo>
                  <a:pt x="116288" y="146794"/>
                  <a:pt x="87239" y="138808"/>
                  <a:pt x="75959" y="129973"/>
                </a:cubicBezTo>
                <a:cubicBezTo>
                  <a:pt x="64679" y="121139"/>
                  <a:pt x="57841" y="114999"/>
                  <a:pt x="53199" y="100924"/>
                </a:cubicBezTo>
                <a:cubicBezTo>
                  <a:pt x="48557" y="86849"/>
                  <a:pt x="51951" y="61393"/>
                  <a:pt x="48108" y="45521"/>
                </a:cubicBezTo>
                <a:cubicBezTo>
                  <a:pt x="44265" y="29649"/>
                  <a:pt x="38075" y="12229"/>
                  <a:pt x="30139" y="5690"/>
                </a:cubicBezTo>
                <a:cubicBezTo>
                  <a:pt x="22203" y="-849"/>
                  <a:pt x="3522" y="-3102"/>
                  <a:pt x="491" y="6289"/>
                </a:cubicBezTo>
                <a:close/>
              </a:path>
            </a:pathLst>
          </a:custGeom>
          <a:gradFill>
            <a:gsLst>
              <a:gs pos="0">
                <a:schemeClr val="dk2"/>
              </a:gs>
              <a:gs pos="100000">
                <a:schemeClr val="accent3"/>
              </a:gs>
            </a:gsLst>
            <a:lin ang="8099331" scaled="0"/>
          </a:gradFill>
          <a:ln>
            <a:noFill/>
          </a:ln>
          <a:effectLst>
            <a:outerShdw blurRad="200025" dist="114300" dir="3600000" algn="bl" rotWithShape="0">
              <a:schemeClr val="dk1">
                <a:alpha val="20000"/>
              </a:scheme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3"/>
        <p:cNvGrpSpPr/>
        <p:nvPr/>
      </p:nvGrpSpPr>
      <p:grpSpPr>
        <a:xfrm>
          <a:off x="0" y="0"/>
          <a:ext cx="0" cy="0"/>
          <a:chOff x="0" y="0"/>
          <a:chExt cx="0" cy="0"/>
        </a:xfrm>
      </p:grpSpPr>
      <p:sp>
        <p:nvSpPr>
          <p:cNvPr id="194" name="Google Shape;194;p27"/>
          <p:cNvSpPr/>
          <p:nvPr/>
        </p:nvSpPr>
        <p:spPr>
          <a:xfrm rot="561805">
            <a:off x="-1062661" y="806033"/>
            <a:ext cx="3742365" cy="5674337"/>
          </a:xfrm>
          <a:custGeom>
            <a:avLst/>
            <a:gdLst/>
            <a:ahLst/>
            <a:cxnLst/>
            <a:rect l="l" t="t" r="r" b="b"/>
            <a:pathLst>
              <a:path w="149691" h="226968" extrusionOk="0">
                <a:moveTo>
                  <a:pt x="1147" y="16823"/>
                </a:moveTo>
                <a:cubicBezTo>
                  <a:pt x="-4234" y="32448"/>
                  <a:pt x="10880" y="63740"/>
                  <a:pt x="14324" y="96483"/>
                </a:cubicBezTo>
                <a:cubicBezTo>
                  <a:pt x="17768" y="129226"/>
                  <a:pt x="2386" y="192228"/>
                  <a:pt x="21811" y="213279"/>
                </a:cubicBezTo>
                <a:cubicBezTo>
                  <a:pt x="41236" y="234330"/>
                  <a:pt x="110011" y="225556"/>
                  <a:pt x="130873" y="222790"/>
                </a:cubicBezTo>
                <a:cubicBezTo>
                  <a:pt x="151735" y="220024"/>
                  <a:pt x="152038" y="206013"/>
                  <a:pt x="146982" y="196685"/>
                </a:cubicBezTo>
                <a:cubicBezTo>
                  <a:pt x="141927" y="187358"/>
                  <a:pt x="112387" y="178095"/>
                  <a:pt x="100540" y="166825"/>
                </a:cubicBezTo>
                <a:cubicBezTo>
                  <a:pt x="88693" y="155555"/>
                  <a:pt x="81460" y="147675"/>
                  <a:pt x="75899" y="129064"/>
                </a:cubicBezTo>
                <a:cubicBezTo>
                  <a:pt x="70338" y="110454"/>
                  <a:pt x="72056" y="76217"/>
                  <a:pt x="67174" y="55162"/>
                </a:cubicBezTo>
                <a:cubicBezTo>
                  <a:pt x="62293" y="34107"/>
                  <a:pt x="57615" y="9125"/>
                  <a:pt x="46610" y="2735"/>
                </a:cubicBezTo>
                <a:cubicBezTo>
                  <a:pt x="35606" y="-3655"/>
                  <a:pt x="6528" y="1198"/>
                  <a:pt x="1147" y="16823"/>
                </a:cubicBezTo>
                <a:close/>
              </a:path>
            </a:pathLst>
          </a:custGeom>
          <a:gradFill>
            <a:gsLst>
              <a:gs pos="0">
                <a:schemeClr val="dk2"/>
              </a:gs>
              <a:gs pos="100000">
                <a:schemeClr val="accent3"/>
              </a:gs>
            </a:gsLst>
            <a:lin ang="16198662" scaled="0"/>
          </a:gradFill>
          <a:ln>
            <a:noFill/>
          </a:ln>
          <a:effectLst>
            <a:outerShdw blurRad="200025" dist="114300" dir="3600000" algn="bl" rotWithShape="0">
              <a:schemeClr val="dk1">
                <a:alpha val="20000"/>
              </a:schemeClr>
            </a:outerShdw>
          </a:effectLst>
        </p:spPr>
      </p:sp>
      <p:sp>
        <p:nvSpPr>
          <p:cNvPr id="195" name="Google Shape;195;p27"/>
          <p:cNvSpPr/>
          <p:nvPr/>
        </p:nvSpPr>
        <p:spPr>
          <a:xfrm rot="4862447">
            <a:off x="5907132" y="2107820"/>
            <a:ext cx="3069980" cy="6912798"/>
          </a:xfrm>
          <a:custGeom>
            <a:avLst/>
            <a:gdLst/>
            <a:ahLst/>
            <a:cxnLst/>
            <a:rect l="l" t="t" r="r" b="b"/>
            <a:pathLst>
              <a:path w="122824" h="173918" extrusionOk="0">
                <a:moveTo>
                  <a:pt x="491" y="6289"/>
                </a:moveTo>
                <a:cubicBezTo>
                  <a:pt x="-2540" y="15681"/>
                  <a:pt x="11155" y="36484"/>
                  <a:pt x="11954" y="62039"/>
                </a:cubicBezTo>
                <a:cubicBezTo>
                  <a:pt x="12753" y="87594"/>
                  <a:pt x="-9976" y="141161"/>
                  <a:pt x="5283" y="159621"/>
                </a:cubicBezTo>
                <a:cubicBezTo>
                  <a:pt x="20543" y="178081"/>
                  <a:pt x="84245" y="173746"/>
                  <a:pt x="103511" y="172798"/>
                </a:cubicBezTo>
                <a:cubicBezTo>
                  <a:pt x="122777" y="171850"/>
                  <a:pt x="125472" y="161069"/>
                  <a:pt x="120880" y="153931"/>
                </a:cubicBezTo>
                <a:cubicBezTo>
                  <a:pt x="116288" y="146794"/>
                  <a:pt x="87239" y="138808"/>
                  <a:pt x="75959" y="129973"/>
                </a:cubicBezTo>
                <a:cubicBezTo>
                  <a:pt x="64679" y="121139"/>
                  <a:pt x="57841" y="114999"/>
                  <a:pt x="53199" y="100924"/>
                </a:cubicBezTo>
                <a:cubicBezTo>
                  <a:pt x="48557" y="86849"/>
                  <a:pt x="51951" y="61393"/>
                  <a:pt x="48108" y="45521"/>
                </a:cubicBezTo>
                <a:cubicBezTo>
                  <a:pt x="44265" y="29649"/>
                  <a:pt x="38075" y="12229"/>
                  <a:pt x="30139" y="5690"/>
                </a:cubicBezTo>
                <a:cubicBezTo>
                  <a:pt x="22203" y="-849"/>
                  <a:pt x="3522" y="-3102"/>
                  <a:pt x="491" y="6289"/>
                </a:cubicBezTo>
                <a:close/>
              </a:path>
            </a:pathLst>
          </a:custGeom>
          <a:gradFill>
            <a:gsLst>
              <a:gs pos="0">
                <a:schemeClr val="dk2"/>
              </a:gs>
              <a:gs pos="100000">
                <a:schemeClr val="accent3"/>
              </a:gs>
            </a:gsLst>
            <a:lin ang="5400700" scaled="0"/>
          </a:gradFill>
          <a:ln>
            <a:noFill/>
          </a:ln>
          <a:effectLst>
            <a:outerShdw blurRad="200025" dist="114300" dir="3600000" algn="bl" rotWithShape="0">
              <a:schemeClr val="dk1">
                <a:alpha val="20000"/>
              </a:schemeClr>
            </a:outerShdw>
          </a:effectLst>
        </p:spPr>
      </p:sp>
      <p:sp>
        <p:nvSpPr>
          <p:cNvPr id="196" name="Google Shape;196;p27"/>
          <p:cNvSpPr/>
          <p:nvPr/>
        </p:nvSpPr>
        <p:spPr>
          <a:xfrm rot="-6115001" flipH="1">
            <a:off x="7178149" y="-2528074"/>
            <a:ext cx="3575962" cy="6439767"/>
          </a:xfrm>
          <a:custGeom>
            <a:avLst/>
            <a:gdLst/>
            <a:ahLst/>
            <a:cxnLst/>
            <a:rect l="l" t="t" r="r" b="b"/>
            <a:pathLst>
              <a:path w="143031" h="173664" extrusionOk="0">
                <a:moveTo>
                  <a:pt x="20699" y="5340"/>
                </a:moveTo>
                <a:cubicBezTo>
                  <a:pt x="12314" y="12228"/>
                  <a:pt x="-764" y="20514"/>
                  <a:pt x="35" y="46069"/>
                </a:cubicBezTo>
                <a:cubicBezTo>
                  <a:pt x="834" y="71624"/>
                  <a:pt x="4877" y="137709"/>
                  <a:pt x="25491" y="158672"/>
                </a:cubicBezTo>
                <a:cubicBezTo>
                  <a:pt x="46105" y="179635"/>
                  <a:pt x="104453" y="172797"/>
                  <a:pt x="123719" y="171849"/>
                </a:cubicBezTo>
                <a:cubicBezTo>
                  <a:pt x="142985" y="170901"/>
                  <a:pt x="145680" y="160120"/>
                  <a:pt x="141088" y="152982"/>
                </a:cubicBezTo>
                <a:cubicBezTo>
                  <a:pt x="136496" y="145845"/>
                  <a:pt x="107447" y="137859"/>
                  <a:pt x="96167" y="129024"/>
                </a:cubicBezTo>
                <a:cubicBezTo>
                  <a:pt x="84887" y="120190"/>
                  <a:pt x="78049" y="114050"/>
                  <a:pt x="73407" y="99975"/>
                </a:cubicBezTo>
                <a:cubicBezTo>
                  <a:pt x="68765" y="85900"/>
                  <a:pt x="72159" y="60444"/>
                  <a:pt x="68316" y="44572"/>
                </a:cubicBezTo>
                <a:cubicBezTo>
                  <a:pt x="64473" y="28700"/>
                  <a:pt x="58283" y="11280"/>
                  <a:pt x="50347" y="4741"/>
                </a:cubicBezTo>
                <a:cubicBezTo>
                  <a:pt x="42411" y="-1798"/>
                  <a:pt x="29084" y="-1548"/>
                  <a:pt x="20699" y="5340"/>
                </a:cubicBezTo>
                <a:close/>
              </a:path>
            </a:pathLst>
          </a:custGeom>
          <a:gradFill>
            <a:gsLst>
              <a:gs pos="0">
                <a:schemeClr val="dk2"/>
              </a:gs>
              <a:gs pos="100000">
                <a:schemeClr val="accent3"/>
              </a:gs>
            </a:gsLst>
            <a:lin ang="16198662" scaled="0"/>
          </a:gradFill>
          <a:ln>
            <a:noFill/>
          </a:ln>
          <a:effectLst>
            <a:outerShdw blurRad="200025" dist="114300" dir="3600000" algn="bl" rotWithShape="0">
              <a:schemeClr val="dk1">
                <a:alpha val="20000"/>
              </a:scheme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66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4" r:id="rId6"/>
    <p:sldLayoutId id="2147483667" r:id="rId7"/>
    <p:sldLayoutId id="2147483672" r:id="rId8"/>
    <p:sldLayoutId id="2147483673"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ctrTitle"/>
          </p:nvPr>
        </p:nvSpPr>
        <p:spPr>
          <a:xfrm>
            <a:off x="713100" y="1110225"/>
            <a:ext cx="5149200" cy="2354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dirty="0">
                <a:solidFill>
                  <a:schemeClr val="dk1"/>
                </a:solidFill>
              </a:rPr>
              <a:t>Visualization des matches de football à l’aide de la réalité mixte   </a:t>
            </a:r>
            <a:endParaRPr sz="4000" b="1" dirty="0">
              <a:solidFill>
                <a:schemeClr val="accent6"/>
              </a:solidFill>
              <a:sym typeface="Raleway"/>
            </a:endParaRPr>
          </a:p>
        </p:txBody>
      </p:sp>
      <p:grpSp>
        <p:nvGrpSpPr>
          <p:cNvPr id="217" name="Google Shape;217;p33"/>
          <p:cNvGrpSpPr/>
          <p:nvPr/>
        </p:nvGrpSpPr>
        <p:grpSpPr>
          <a:xfrm>
            <a:off x="6039781" y="1808601"/>
            <a:ext cx="591343" cy="936554"/>
            <a:chOff x="2092245" y="2442094"/>
            <a:chExt cx="202261" cy="320347"/>
          </a:xfrm>
        </p:grpSpPr>
        <p:sp>
          <p:nvSpPr>
            <p:cNvPr id="218" name="Google Shape;218;p33"/>
            <p:cNvSpPr/>
            <p:nvPr/>
          </p:nvSpPr>
          <p:spPr>
            <a:xfrm>
              <a:off x="2098387" y="2442094"/>
              <a:ext cx="196118" cy="318789"/>
            </a:xfrm>
            <a:custGeom>
              <a:avLst/>
              <a:gdLst/>
              <a:ahLst/>
              <a:cxnLst/>
              <a:rect l="l" t="t" r="r" b="b"/>
              <a:pathLst>
                <a:path w="2267" h="3685" extrusionOk="0">
                  <a:moveTo>
                    <a:pt x="2267" y="1392"/>
                  </a:moveTo>
                  <a:lnTo>
                    <a:pt x="2267" y="3435"/>
                  </a:lnTo>
                  <a:cubicBezTo>
                    <a:pt x="2267" y="3506"/>
                    <a:pt x="2249" y="3551"/>
                    <a:pt x="2213" y="3569"/>
                  </a:cubicBezTo>
                  <a:lnTo>
                    <a:pt x="2017" y="3685"/>
                  </a:lnTo>
                  <a:cubicBezTo>
                    <a:pt x="2053" y="3658"/>
                    <a:pt x="2080" y="3613"/>
                    <a:pt x="2080" y="3542"/>
                  </a:cubicBezTo>
                  <a:lnTo>
                    <a:pt x="2080" y="1499"/>
                  </a:lnTo>
                  <a:cubicBezTo>
                    <a:pt x="2080" y="1490"/>
                    <a:pt x="2080" y="1481"/>
                    <a:pt x="2071" y="1463"/>
                  </a:cubicBezTo>
                  <a:cubicBezTo>
                    <a:pt x="2062" y="1356"/>
                    <a:pt x="1999" y="1240"/>
                    <a:pt x="1919" y="1187"/>
                  </a:cubicBezTo>
                  <a:cubicBezTo>
                    <a:pt x="1919" y="1187"/>
                    <a:pt x="1910" y="1187"/>
                    <a:pt x="1910" y="1178"/>
                  </a:cubicBezTo>
                  <a:lnTo>
                    <a:pt x="99" y="134"/>
                  </a:lnTo>
                  <a:cubicBezTo>
                    <a:pt x="63" y="116"/>
                    <a:pt x="28" y="107"/>
                    <a:pt x="1" y="116"/>
                  </a:cubicBezTo>
                  <a:lnTo>
                    <a:pt x="179" y="18"/>
                  </a:lnTo>
                  <a:lnTo>
                    <a:pt x="179" y="18"/>
                  </a:lnTo>
                  <a:cubicBezTo>
                    <a:pt x="206" y="0"/>
                    <a:pt x="242" y="0"/>
                    <a:pt x="286" y="27"/>
                  </a:cubicBezTo>
                  <a:lnTo>
                    <a:pt x="2097" y="1071"/>
                  </a:lnTo>
                  <a:cubicBezTo>
                    <a:pt x="2106" y="1071"/>
                    <a:pt x="2106" y="1071"/>
                    <a:pt x="2106" y="1080"/>
                  </a:cubicBezTo>
                  <a:cubicBezTo>
                    <a:pt x="2187" y="1124"/>
                    <a:pt x="2258" y="1249"/>
                    <a:pt x="2267" y="1356"/>
                  </a:cubicBezTo>
                  <a:cubicBezTo>
                    <a:pt x="2267" y="1365"/>
                    <a:pt x="2267" y="1383"/>
                    <a:pt x="2267" y="1392"/>
                  </a:cubicBezTo>
                  <a:close/>
                </a:path>
              </a:pathLst>
            </a:custGeom>
            <a:gradFill>
              <a:gsLst>
                <a:gs pos="0">
                  <a:schemeClr val="accent5"/>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3"/>
            <p:cNvSpPr/>
            <p:nvPr/>
          </p:nvSpPr>
          <p:spPr>
            <a:xfrm>
              <a:off x="2098387" y="2442094"/>
              <a:ext cx="182277" cy="102687"/>
            </a:xfrm>
            <a:custGeom>
              <a:avLst/>
              <a:gdLst/>
              <a:ahLst/>
              <a:cxnLst/>
              <a:rect l="l" t="t" r="r" b="b"/>
              <a:pathLst>
                <a:path w="2107" h="1187" extrusionOk="0">
                  <a:moveTo>
                    <a:pt x="2106" y="1080"/>
                  </a:moveTo>
                  <a:lnTo>
                    <a:pt x="1919" y="1187"/>
                  </a:lnTo>
                  <a:cubicBezTo>
                    <a:pt x="1919" y="1187"/>
                    <a:pt x="1910" y="1187"/>
                    <a:pt x="1910" y="1178"/>
                  </a:cubicBezTo>
                  <a:lnTo>
                    <a:pt x="99" y="134"/>
                  </a:lnTo>
                  <a:cubicBezTo>
                    <a:pt x="63" y="116"/>
                    <a:pt x="28" y="107"/>
                    <a:pt x="1" y="116"/>
                  </a:cubicBezTo>
                  <a:lnTo>
                    <a:pt x="179" y="18"/>
                  </a:lnTo>
                  <a:lnTo>
                    <a:pt x="179" y="18"/>
                  </a:lnTo>
                  <a:cubicBezTo>
                    <a:pt x="206" y="0"/>
                    <a:pt x="251" y="0"/>
                    <a:pt x="286" y="27"/>
                  </a:cubicBezTo>
                  <a:lnTo>
                    <a:pt x="2097" y="1071"/>
                  </a:lnTo>
                  <a:cubicBezTo>
                    <a:pt x="2106" y="1071"/>
                    <a:pt x="2106" y="1071"/>
                    <a:pt x="2106" y="10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a:off x="2092245" y="2451351"/>
              <a:ext cx="186083" cy="311090"/>
            </a:xfrm>
            <a:custGeom>
              <a:avLst/>
              <a:gdLst/>
              <a:ahLst/>
              <a:cxnLst/>
              <a:rect l="l" t="t" r="r" b="b"/>
              <a:pathLst>
                <a:path w="2151" h="3596" extrusionOk="0">
                  <a:moveTo>
                    <a:pt x="2151" y="1392"/>
                  </a:moveTo>
                  <a:lnTo>
                    <a:pt x="2151" y="3435"/>
                  </a:lnTo>
                  <a:cubicBezTo>
                    <a:pt x="2151" y="3506"/>
                    <a:pt x="2124" y="3551"/>
                    <a:pt x="2088" y="3578"/>
                  </a:cubicBezTo>
                  <a:cubicBezTo>
                    <a:pt x="2088" y="3578"/>
                    <a:pt x="2088" y="3578"/>
                    <a:pt x="2088" y="3578"/>
                  </a:cubicBezTo>
                  <a:cubicBezTo>
                    <a:pt x="2061" y="3595"/>
                    <a:pt x="2026" y="3587"/>
                    <a:pt x="1981" y="3569"/>
                  </a:cubicBezTo>
                  <a:lnTo>
                    <a:pt x="170" y="2516"/>
                  </a:lnTo>
                  <a:cubicBezTo>
                    <a:pt x="72" y="2463"/>
                    <a:pt x="1" y="2320"/>
                    <a:pt x="1" y="2195"/>
                  </a:cubicBezTo>
                  <a:lnTo>
                    <a:pt x="1" y="152"/>
                  </a:lnTo>
                  <a:cubicBezTo>
                    <a:pt x="1" y="81"/>
                    <a:pt x="27" y="27"/>
                    <a:pt x="72" y="9"/>
                  </a:cubicBezTo>
                  <a:cubicBezTo>
                    <a:pt x="72" y="9"/>
                    <a:pt x="72" y="9"/>
                    <a:pt x="72" y="9"/>
                  </a:cubicBezTo>
                  <a:cubicBezTo>
                    <a:pt x="99" y="0"/>
                    <a:pt x="134" y="9"/>
                    <a:pt x="170" y="27"/>
                  </a:cubicBezTo>
                  <a:lnTo>
                    <a:pt x="1981" y="1071"/>
                  </a:lnTo>
                  <a:cubicBezTo>
                    <a:pt x="2070" y="1124"/>
                    <a:pt x="2151" y="1267"/>
                    <a:pt x="2151" y="1392"/>
                  </a:cubicBezTo>
                  <a:close/>
                </a:path>
              </a:pathLst>
            </a:custGeom>
            <a:gradFill>
              <a:gsLst>
                <a:gs pos="0">
                  <a:schemeClr val="accent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a:off x="2106174" y="2553177"/>
              <a:ext cx="159005" cy="136686"/>
            </a:xfrm>
            <a:custGeom>
              <a:avLst/>
              <a:gdLst/>
              <a:ahLst/>
              <a:cxnLst/>
              <a:rect l="l" t="t" r="r" b="b"/>
              <a:pathLst>
                <a:path w="1838" h="1580" extrusionOk="0">
                  <a:moveTo>
                    <a:pt x="1722" y="1571"/>
                  </a:moveTo>
                  <a:cubicBezTo>
                    <a:pt x="1660" y="1580"/>
                    <a:pt x="1579" y="1544"/>
                    <a:pt x="1490" y="1491"/>
                  </a:cubicBezTo>
                  <a:cubicBezTo>
                    <a:pt x="1445" y="1464"/>
                    <a:pt x="1401" y="1437"/>
                    <a:pt x="1347" y="1401"/>
                  </a:cubicBezTo>
                  <a:cubicBezTo>
                    <a:pt x="1321" y="1384"/>
                    <a:pt x="1294" y="1357"/>
                    <a:pt x="1276" y="1357"/>
                  </a:cubicBezTo>
                  <a:cubicBezTo>
                    <a:pt x="1267" y="1348"/>
                    <a:pt x="1258" y="1348"/>
                    <a:pt x="1249" y="1348"/>
                  </a:cubicBezTo>
                  <a:cubicBezTo>
                    <a:pt x="1222" y="1357"/>
                    <a:pt x="1196" y="1357"/>
                    <a:pt x="1169" y="1357"/>
                  </a:cubicBezTo>
                  <a:cubicBezTo>
                    <a:pt x="1115" y="1357"/>
                    <a:pt x="1053" y="1321"/>
                    <a:pt x="982" y="1268"/>
                  </a:cubicBezTo>
                  <a:cubicBezTo>
                    <a:pt x="937" y="1241"/>
                    <a:pt x="892" y="1205"/>
                    <a:pt x="848" y="1161"/>
                  </a:cubicBezTo>
                  <a:cubicBezTo>
                    <a:pt x="803" y="1125"/>
                    <a:pt x="767" y="1089"/>
                    <a:pt x="732" y="1080"/>
                  </a:cubicBezTo>
                  <a:cubicBezTo>
                    <a:pt x="500" y="1027"/>
                    <a:pt x="143" y="697"/>
                    <a:pt x="36" y="358"/>
                  </a:cubicBezTo>
                  <a:cubicBezTo>
                    <a:pt x="9" y="260"/>
                    <a:pt x="0" y="170"/>
                    <a:pt x="36" y="126"/>
                  </a:cubicBezTo>
                  <a:cubicBezTo>
                    <a:pt x="45" y="117"/>
                    <a:pt x="54" y="108"/>
                    <a:pt x="63" y="108"/>
                  </a:cubicBezTo>
                  <a:cubicBezTo>
                    <a:pt x="80" y="99"/>
                    <a:pt x="98" y="99"/>
                    <a:pt x="116" y="99"/>
                  </a:cubicBezTo>
                  <a:cubicBezTo>
                    <a:pt x="152" y="99"/>
                    <a:pt x="188" y="99"/>
                    <a:pt x="223" y="99"/>
                  </a:cubicBezTo>
                  <a:cubicBezTo>
                    <a:pt x="304" y="99"/>
                    <a:pt x="330" y="1"/>
                    <a:pt x="411" y="1"/>
                  </a:cubicBezTo>
                  <a:cubicBezTo>
                    <a:pt x="482" y="1"/>
                    <a:pt x="589" y="81"/>
                    <a:pt x="678" y="108"/>
                  </a:cubicBezTo>
                  <a:cubicBezTo>
                    <a:pt x="767" y="144"/>
                    <a:pt x="839" y="126"/>
                    <a:pt x="928" y="161"/>
                  </a:cubicBezTo>
                  <a:cubicBezTo>
                    <a:pt x="1008" y="197"/>
                    <a:pt x="1106" y="277"/>
                    <a:pt x="1187" y="384"/>
                  </a:cubicBezTo>
                  <a:cubicBezTo>
                    <a:pt x="1196" y="393"/>
                    <a:pt x="1205" y="402"/>
                    <a:pt x="1213" y="402"/>
                  </a:cubicBezTo>
                  <a:cubicBezTo>
                    <a:pt x="1222" y="411"/>
                    <a:pt x="1222" y="411"/>
                    <a:pt x="1231" y="411"/>
                  </a:cubicBezTo>
                  <a:cubicBezTo>
                    <a:pt x="1267" y="420"/>
                    <a:pt x="1312" y="438"/>
                    <a:pt x="1365" y="474"/>
                  </a:cubicBezTo>
                  <a:cubicBezTo>
                    <a:pt x="1410" y="500"/>
                    <a:pt x="1445" y="536"/>
                    <a:pt x="1490" y="581"/>
                  </a:cubicBezTo>
                  <a:cubicBezTo>
                    <a:pt x="1579" y="670"/>
                    <a:pt x="1642" y="777"/>
                    <a:pt x="1677" y="875"/>
                  </a:cubicBezTo>
                  <a:cubicBezTo>
                    <a:pt x="1695" y="920"/>
                    <a:pt x="1713" y="955"/>
                    <a:pt x="1722" y="1000"/>
                  </a:cubicBezTo>
                  <a:cubicBezTo>
                    <a:pt x="1740" y="1062"/>
                    <a:pt x="1758" y="1125"/>
                    <a:pt x="1740" y="1161"/>
                  </a:cubicBezTo>
                  <a:cubicBezTo>
                    <a:pt x="1740" y="1161"/>
                    <a:pt x="1731" y="1170"/>
                    <a:pt x="1740" y="1178"/>
                  </a:cubicBezTo>
                  <a:cubicBezTo>
                    <a:pt x="1740" y="1178"/>
                    <a:pt x="1740" y="1187"/>
                    <a:pt x="1740" y="1187"/>
                  </a:cubicBezTo>
                  <a:cubicBezTo>
                    <a:pt x="1740" y="1196"/>
                    <a:pt x="1749" y="1205"/>
                    <a:pt x="1749" y="1214"/>
                  </a:cubicBezTo>
                  <a:cubicBezTo>
                    <a:pt x="1767" y="1250"/>
                    <a:pt x="1784" y="1277"/>
                    <a:pt x="1793" y="1312"/>
                  </a:cubicBezTo>
                  <a:cubicBezTo>
                    <a:pt x="1838" y="1446"/>
                    <a:pt x="1811" y="1553"/>
                    <a:pt x="1722" y="1571"/>
                  </a:cubicBezTo>
                  <a:close/>
                </a:path>
              </a:pathLst>
            </a:custGeom>
            <a:gradFill>
              <a:gsLst>
                <a:gs pos="0">
                  <a:schemeClr val="dk2"/>
                </a:gs>
                <a:gs pos="100000">
                  <a:schemeClr val="accent3"/>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3"/>
            <p:cNvSpPr/>
            <p:nvPr/>
          </p:nvSpPr>
          <p:spPr>
            <a:xfrm>
              <a:off x="2106174" y="2561741"/>
              <a:ext cx="159005" cy="128121"/>
            </a:xfrm>
            <a:custGeom>
              <a:avLst/>
              <a:gdLst/>
              <a:ahLst/>
              <a:cxnLst/>
              <a:rect l="l" t="t" r="r" b="b"/>
              <a:pathLst>
                <a:path w="1838" h="1481" extrusionOk="0">
                  <a:moveTo>
                    <a:pt x="1722" y="1472"/>
                  </a:moveTo>
                  <a:cubicBezTo>
                    <a:pt x="1660" y="1481"/>
                    <a:pt x="1579" y="1445"/>
                    <a:pt x="1490" y="1392"/>
                  </a:cubicBezTo>
                  <a:cubicBezTo>
                    <a:pt x="1445" y="1365"/>
                    <a:pt x="1401" y="1338"/>
                    <a:pt x="1347" y="1302"/>
                  </a:cubicBezTo>
                  <a:cubicBezTo>
                    <a:pt x="1321" y="1285"/>
                    <a:pt x="1294" y="1258"/>
                    <a:pt x="1276" y="1258"/>
                  </a:cubicBezTo>
                  <a:cubicBezTo>
                    <a:pt x="1267" y="1249"/>
                    <a:pt x="1258" y="1249"/>
                    <a:pt x="1249" y="1249"/>
                  </a:cubicBezTo>
                  <a:cubicBezTo>
                    <a:pt x="1222" y="1258"/>
                    <a:pt x="1196" y="1258"/>
                    <a:pt x="1169" y="1258"/>
                  </a:cubicBezTo>
                  <a:cubicBezTo>
                    <a:pt x="1115" y="1258"/>
                    <a:pt x="1053" y="1222"/>
                    <a:pt x="982" y="1169"/>
                  </a:cubicBezTo>
                  <a:cubicBezTo>
                    <a:pt x="937" y="1142"/>
                    <a:pt x="892" y="1106"/>
                    <a:pt x="848" y="1062"/>
                  </a:cubicBezTo>
                  <a:cubicBezTo>
                    <a:pt x="803" y="1026"/>
                    <a:pt x="767" y="990"/>
                    <a:pt x="732" y="981"/>
                  </a:cubicBezTo>
                  <a:cubicBezTo>
                    <a:pt x="500" y="928"/>
                    <a:pt x="143" y="598"/>
                    <a:pt x="36" y="259"/>
                  </a:cubicBezTo>
                  <a:cubicBezTo>
                    <a:pt x="9" y="161"/>
                    <a:pt x="0" y="71"/>
                    <a:pt x="36" y="27"/>
                  </a:cubicBezTo>
                  <a:cubicBezTo>
                    <a:pt x="45" y="18"/>
                    <a:pt x="54" y="9"/>
                    <a:pt x="63" y="9"/>
                  </a:cubicBezTo>
                  <a:cubicBezTo>
                    <a:pt x="80" y="0"/>
                    <a:pt x="98" y="0"/>
                    <a:pt x="116" y="0"/>
                  </a:cubicBezTo>
                  <a:lnTo>
                    <a:pt x="107" y="9"/>
                  </a:lnTo>
                  <a:cubicBezTo>
                    <a:pt x="72" y="134"/>
                    <a:pt x="80" y="268"/>
                    <a:pt x="143" y="384"/>
                  </a:cubicBezTo>
                  <a:cubicBezTo>
                    <a:pt x="205" y="491"/>
                    <a:pt x="321" y="580"/>
                    <a:pt x="446" y="607"/>
                  </a:cubicBezTo>
                  <a:cubicBezTo>
                    <a:pt x="482" y="624"/>
                    <a:pt x="535" y="624"/>
                    <a:pt x="571" y="651"/>
                  </a:cubicBezTo>
                  <a:cubicBezTo>
                    <a:pt x="598" y="678"/>
                    <a:pt x="616" y="714"/>
                    <a:pt x="643" y="740"/>
                  </a:cubicBezTo>
                  <a:cubicBezTo>
                    <a:pt x="723" y="856"/>
                    <a:pt x="848" y="946"/>
                    <a:pt x="990" y="972"/>
                  </a:cubicBezTo>
                  <a:cubicBezTo>
                    <a:pt x="1008" y="981"/>
                    <a:pt x="1035" y="981"/>
                    <a:pt x="1053" y="990"/>
                  </a:cubicBezTo>
                  <a:cubicBezTo>
                    <a:pt x="1071" y="999"/>
                    <a:pt x="1089" y="1008"/>
                    <a:pt x="1106" y="1017"/>
                  </a:cubicBezTo>
                  <a:cubicBezTo>
                    <a:pt x="1151" y="1044"/>
                    <a:pt x="1196" y="1071"/>
                    <a:pt x="1240" y="1097"/>
                  </a:cubicBezTo>
                  <a:cubicBezTo>
                    <a:pt x="1329" y="1142"/>
                    <a:pt x="1410" y="1195"/>
                    <a:pt x="1508" y="1204"/>
                  </a:cubicBezTo>
                  <a:cubicBezTo>
                    <a:pt x="1597" y="1213"/>
                    <a:pt x="1704" y="1169"/>
                    <a:pt x="1740" y="1088"/>
                  </a:cubicBezTo>
                  <a:cubicBezTo>
                    <a:pt x="1740" y="1097"/>
                    <a:pt x="1749" y="1106"/>
                    <a:pt x="1749" y="1115"/>
                  </a:cubicBezTo>
                  <a:cubicBezTo>
                    <a:pt x="1767" y="1151"/>
                    <a:pt x="1784" y="1178"/>
                    <a:pt x="1793" y="1213"/>
                  </a:cubicBezTo>
                  <a:cubicBezTo>
                    <a:pt x="1838" y="1347"/>
                    <a:pt x="1811" y="1454"/>
                    <a:pt x="1722" y="1472"/>
                  </a:cubicBezTo>
                  <a:close/>
                </a:path>
              </a:pathLst>
            </a:custGeom>
            <a:solidFill>
              <a:srgbClr val="1A1A1A">
                <a:alpha val="24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33"/>
          <p:cNvGrpSpPr/>
          <p:nvPr/>
        </p:nvGrpSpPr>
        <p:grpSpPr>
          <a:xfrm>
            <a:off x="6262897" y="648461"/>
            <a:ext cx="440332" cy="695236"/>
            <a:chOff x="932694" y="2142352"/>
            <a:chExt cx="228067" cy="360113"/>
          </a:xfrm>
        </p:grpSpPr>
        <p:sp>
          <p:nvSpPr>
            <p:cNvPr id="231" name="Google Shape;231;p33"/>
            <p:cNvSpPr/>
            <p:nvPr/>
          </p:nvSpPr>
          <p:spPr>
            <a:xfrm>
              <a:off x="939768" y="2142352"/>
              <a:ext cx="220993" cy="358933"/>
            </a:xfrm>
            <a:custGeom>
              <a:avLst/>
              <a:gdLst/>
              <a:ahLst/>
              <a:cxnLst/>
              <a:rect l="l" t="t" r="r" b="b"/>
              <a:pathLst>
                <a:path w="1687" h="2740" extrusionOk="0">
                  <a:moveTo>
                    <a:pt x="1686" y="1036"/>
                  </a:moveTo>
                  <a:lnTo>
                    <a:pt x="1686" y="2552"/>
                  </a:lnTo>
                  <a:cubicBezTo>
                    <a:pt x="1686" y="2606"/>
                    <a:pt x="1669" y="2641"/>
                    <a:pt x="1642" y="2650"/>
                  </a:cubicBezTo>
                  <a:lnTo>
                    <a:pt x="1499" y="2740"/>
                  </a:lnTo>
                  <a:cubicBezTo>
                    <a:pt x="1526" y="2722"/>
                    <a:pt x="1544" y="2686"/>
                    <a:pt x="1544" y="2633"/>
                  </a:cubicBezTo>
                  <a:lnTo>
                    <a:pt x="1544" y="1116"/>
                  </a:lnTo>
                  <a:cubicBezTo>
                    <a:pt x="1544" y="1107"/>
                    <a:pt x="1544" y="1098"/>
                    <a:pt x="1544" y="1089"/>
                  </a:cubicBezTo>
                  <a:cubicBezTo>
                    <a:pt x="1535" y="1009"/>
                    <a:pt x="1490" y="920"/>
                    <a:pt x="1428" y="884"/>
                  </a:cubicBezTo>
                  <a:cubicBezTo>
                    <a:pt x="1428" y="875"/>
                    <a:pt x="1428" y="875"/>
                    <a:pt x="1419" y="875"/>
                  </a:cubicBezTo>
                  <a:lnTo>
                    <a:pt x="72" y="99"/>
                  </a:lnTo>
                  <a:cubicBezTo>
                    <a:pt x="45" y="81"/>
                    <a:pt x="18" y="81"/>
                    <a:pt x="0" y="90"/>
                  </a:cubicBezTo>
                  <a:lnTo>
                    <a:pt x="134" y="10"/>
                  </a:lnTo>
                  <a:lnTo>
                    <a:pt x="134" y="10"/>
                  </a:lnTo>
                  <a:cubicBezTo>
                    <a:pt x="152" y="1"/>
                    <a:pt x="188" y="1"/>
                    <a:pt x="214" y="19"/>
                  </a:cubicBezTo>
                  <a:lnTo>
                    <a:pt x="1562" y="795"/>
                  </a:lnTo>
                  <a:cubicBezTo>
                    <a:pt x="1570" y="795"/>
                    <a:pt x="1570" y="795"/>
                    <a:pt x="1570" y="795"/>
                  </a:cubicBezTo>
                  <a:cubicBezTo>
                    <a:pt x="1633" y="839"/>
                    <a:pt x="1677" y="929"/>
                    <a:pt x="1686" y="1009"/>
                  </a:cubicBezTo>
                  <a:cubicBezTo>
                    <a:pt x="1686" y="1018"/>
                    <a:pt x="1686" y="1027"/>
                    <a:pt x="1686" y="1036"/>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p:nvPr/>
          </p:nvSpPr>
          <p:spPr>
            <a:xfrm>
              <a:off x="939768" y="2142352"/>
              <a:ext cx="205797" cy="115933"/>
            </a:xfrm>
            <a:custGeom>
              <a:avLst/>
              <a:gdLst/>
              <a:ahLst/>
              <a:cxnLst/>
              <a:rect l="l" t="t" r="r" b="b"/>
              <a:pathLst>
                <a:path w="1571" h="885" extrusionOk="0">
                  <a:moveTo>
                    <a:pt x="1570" y="795"/>
                  </a:moveTo>
                  <a:lnTo>
                    <a:pt x="1428" y="884"/>
                  </a:lnTo>
                  <a:cubicBezTo>
                    <a:pt x="1428" y="875"/>
                    <a:pt x="1428" y="875"/>
                    <a:pt x="1419" y="875"/>
                  </a:cubicBezTo>
                  <a:lnTo>
                    <a:pt x="72" y="99"/>
                  </a:lnTo>
                  <a:cubicBezTo>
                    <a:pt x="45" y="81"/>
                    <a:pt x="18" y="81"/>
                    <a:pt x="0" y="90"/>
                  </a:cubicBezTo>
                  <a:lnTo>
                    <a:pt x="134" y="10"/>
                  </a:lnTo>
                  <a:lnTo>
                    <a:pt x="134" y="10"/>
                  </a:lnTo>
                  <a:cubicBezTo>
                    <a:pt x="152" y="1"/>
                    <a:pt x="188" y="1"/>
                    <a:pt x="214" y="19"/>
                  </a:cubicBezTo>
                  <a:lnTo>
                    <a:pt x="1562" y="795"/>
                  </a:lnTo>
                  <a:cubicBezTo>
                    <a:pt x="1562" y="795"/>
                    <a:pt x="1570" y="795"/>
                    <a:pt x="1570" y="795"/>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932694" y="2152963"/>
              <a:ext cx="209334" cy="349501"/>
            </a:xfrm>
            <a:custGeom>
              <a:avLst/>
              <a:gdLst/>
              <a:ahLst/>
              <a:cxnLst/>
              <a:rect l="l" t="t" r="r" b="b"/>
              <a:pathLst>
                <a:path w="1598" h="2668" extrusionOk="0">
                  <a:moveTo>
                    <a:pt x="1598" y="1035"/>
                  </a:moveTo>
                  <a:lnTo>
                    <a:pt x="1598" y="2552"/>
                  </a:lnTo>
                  <a:cubicBezTo>
                    <a:pt x="1598" y="2605"/>
                    <a:pt x="1580" y="2641"/>
                    <a:pt x="1553" y="2659"/>
                  </a:cubicBezTo>
                  <a:cubicBezTo>
                    <a:pt x="1553" y="2659"/>
                    <a:pt x="1553" y="2659"/>
                    <a:pt x="1553" y="2659"/>
                  </a:cubicBezTo>
                  <a:cubicBezTo>
                    <a:pt x="1535" y="2668"/>
                    <a:pt x="1508" y="2668"/>
                    <a:pt x="1473" y="2650"/>
                  </a:cubicBezTo>
                  <a:lnTo>
                    <a:pt x="126" y="1874"/>
                  </a:lnTo>
                  <a:cubicBezTo>
                    <a:pt x="54" y="1829"/>
                    <a:pt x="1" y="1722"/>
                    <a:pt x="1" y="1633"/>
                  </a:cubicBezTo>
                  <a:lnTo>
                    <a:pt x="1" y="107"/>
                  </a:lnTo>
                  <a:cubicBezTo>
                    <a:pt x="1" y="54"/>
                    <a:pt x="28" y="18"/>
                    <a:pt x="54" y="9"/>
                  </a:cubicBezTo>
                  <a:cubicBezTo>
                    <a:pt x="54" y="9"/>
                    <a:pt x="54" y="9"/>
                    <a:pt x="54" y="9"/>
                  </a:cubicBezTo>
                  <a:cubicBezTo>
                    <a:pt x="72" y="0"/>
                    <a:pt x="99" y="0"/>
                    <a:pt x="126" y="18"/>
                  </a:cubicBezTo>
                  <a:lnTo>
                    <a:pt x="1473" y="794"/>
                  </a:lnTo>
                  <a:cubicBezTo>
                    <a:pt x="1544" y="839"/>
                    <a:pt x="1598" y="946"/>
                    <a:pt x="1598" y="1035"/>
                  </a:cubicBez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970160" y="2234709"/>
              <a:ext cx="135713" cy="167284"/>
            </a:xfrm>
            <a:custGeom>
              <a:avLst/>
              <a:gdLst/>
              <a:ahLst/>
              <a:cxnLst/>
              <a:rect l="l" t="t" r="r" b="b"/>
              <a:pathLst>
                <a:path w="1036" h="1277" extrusionOk="0">
                  <a:moveTo>
                    <a:pt x="0" y="241"/>
                  </a:moveTo>
                  <a:cubicBezTo>
                    <a:pt x="9" y="63"/>
                    <a:pt x="134" y="1"/>
                    <a:pt x="286" y="90"/>
                  </a:cubicBezTo>
                  <a:cubicBezTo>
                    <a:pt x="393" y="161"/>
                    <a:pt x="482" y="295"/>
                    <a:pt x="518" y="429"/>
                  </a:cubicBezTo>
                  <a:cubicBezTo>
                    <a:pt x="571" y="349"/>
                    <a:pt x="669" y="340"/>
                    <a:pt x="776" y="402"/>
                  </a:cubicBezTo>
                  <a:cubicBezTo>
                    <a:pt x="928" y="500"/>
                    <a:pt x="1035" y="723"/>
                    <a:pt x="1026" y="902"/>
                  </a:cubicBezTo>
                  <a:cubicBezTo>
                    <a:pt x="1026" y="991"/>
                    <a:pt x="991" y="1053"/>
                    <a:pt x="928" y="1080"/>
                  </a:cubicBezTo>
                  <a:lnTo>
                    <a:pt x="928" y="1080"/>
                  </a:lnTo>
                  <a:lnTo>
                    <a:pt x="473" y="1276"/>
                  </a:lnTo>
                  <a:lnTo>
                    <a:pt x="63" y="509"/>
                  </a:lnTo>
                  <a:lnTo>
                    <a:pt x="63" y="509"/>
                  </a:lnTo>
                  <a:cubicBezTo>
                    <a:pt x="18" y="420"/>
                    <a:pt x="0" y="322"/>
                    <a:pt x="0" y="2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33"/>
          <p:cNvGrpSpPr/>
          <p:nvPr/>
        </p:nvGrpSpPr>
        <p:grpSpPr>
          <a:xfrm>
            <a:off x="6133807" y="2521012"/>
            <a:ext cx="2416913" cy="1974026"/>
            <a:chOff x="580339" y="2166551"/>
            <a:chExt cx="1170854" cy="956301"/>
          </a:xfrm>
        </p:grpSpPr>
        <p:sp>
          <p:nvSpPr>
            <p:cNvPr id="236" name="Google Shape;236;p33"/>
            <p:cNvSpPr/>
            <p:nvPr/>
          </p:nvSpPr>
          <p:spPr>
            <a:xfrm>
              <a:off x="767120" y="2365876"/>
              <a:ext cx="720888" cy="650469"/>
            </a:xfrm>
            <a:custGeom>
              <a:avLst/>
              <a:gdLst/>
              <a:ahLst/>
              <a:cxnLst/>
              <a:rect l="l" t="t" r="r" b="b"/>
              <a:pathLst>
                <a:path w="8333" h="7519" extrusionOk="0">
                  <a:moveTo>
                    <a:pt x="1824" y="0"/>
                  </a:moveTo>
                  <a:cubicBezTo>
                    <a:pt x="1771" y="0"/>
                    <a:pt x="1722" y="11"/>
                    <a:pt x="1677" y="34"/>
                  </a:cubicBezTo>
                  <a:lnTo>
                    <a:pt x="1642" y="52"/>
                  </a:lnTo>
                  <a:cubicBezTo>
                    <a:pt x="1642" y="52"/>
                    <a:pt x="98" y="944"/>
                    <a:pt x="0" y="997"/>
                  </a:cubicBezTo>
                  <a:cubicBezTo>
                    <a:pt x="40" y="980"/>
                    <a:pt x="85" y="971"/>
                    <a:pt x="134" y="971"/>
                  </a:cubicBezTo>
                  <a:cubicBezTo>
                    <a:pt x="240" y="971"/>
                    <a:pt x="366" y="1013"/>
                    <a:pt x="500" y="1104"/>
                  </a:cubicBezTo>
                  <a:lnTo>
                    <a:pt x="2632" y="2594"/>
                  </a:lnTo>
                  <a:cubicBezTo>
                    <a:pt x="3024" y="2871"/>
                    <a:pt x="3417" y="3094"/>
                    <a:pt x="3809" y="3272"/>
                  </a:cubicBezTo>
                  <a:lnTo>
                    <a:pt x="5826" y="4191"/>
                  </a:lnTo>
                  <a:lnTo>
                    <a:pt x="5942" y="4244"/>
                  </a:lnTo>
                  <a:cubicBezTo>
                    <a:pt x="6316" y="4414"/>
                    <a:pt x="6646" y="4949"/>
                    <a:pt x="6646" y="5386"/>
                  </a:cubicBezTo>
                  <a:lnTo>
                    <a:pt x="6646" y="7108"/>
                  </a:lnTo>
                  <a:cubicBezTo>
                    <a:pt x="6646" y="7304"/>
                    <a:pt x="6575" y="7447"/>
                    <a:pt x="6459" y="7518"/>
                  </a:cubicBezTo>
                  <a:lnTo>
                    <a:pt x="8136" y="6555"/>
                  </a:lnTo>
                  <a:cubicBezTo>
                    <a:pt x="8252" y="6484"/>
                    <a:pt x="8332" y="6341"/>
                    <a:pt x="8332" y="6136"/>
                  </a:cubicBezTo>
                  <a:lnTo>
                    <a:pt x="8332" y="4414"/>
                  </a:lnTo>
                  <a:cubicBezTo>
                    <a:pt x="8332" y="3977"/>
                    <a:pt x="8002" y="3451"/>
                    <a:pt x="7619" y="3281"/>
                  </a:cubicBezTo>
                  <a:lnTo>
                    <a:pt x="7494" y="3219"/>
                  </a:lnTo>
                  <a:cubicBezTo>
                    <a:pt x="7494" y="3219"/>
                    <a:pt x="3916" y="2844"/>
                    <a:pt x="2070" y="69"/>
                  </a:cubicBezTo>
                  <a:cubicBezTo>
                    <a:pt x="1981" y="23"/>
                    <a:pt x="1899" y="0"/>
                    <a:pt x="1824" y="0"/>
                  </a:cubicBez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1325819" y="2763922"/>
              <a:ext cx="162206" cy="252436"/>
            </a:xfrm>
            <a:custGeom>
              <a:avLst/>
              <a:gdLst/>
              <a:ahLst/>
              <a:cxnLst/>
              <a:rect l="l" t="t" r="r" b="b"/>
              <a:pathLst>
                <a:path w="1875" h="2918" extrusionOk="0">
                  <a:moveTo>
                    <a:pt x="1874" y="0"/>
                  </a:moveTo>
                  <a:lnTo>
                    <a:pt x="188" y="982"/>
                  </a:lnTo>
                  <a:lnTo>
                    <a:pt x="188" y="2507"/>
                  </a:lnTo>
                  <a:cubicBezTo>
                    <a:pt x="188" y="2703"/>
                    <a:pt x="117" y="2846"/>
                    <a:pt x="1" y="2917"/>
                  </a:cubicBezTo>
                  <a:lnTo>
                    <a:pt x="1678" y="1954"/>
                  </a:lnTo>
                  <a:cubicBezTo>
                    <a:pt x="1794" y="1883"/>
                    <a:pt x="1874" y="1740"/>
                    <a:pt x="1874" y="1535"/>
                  </a:cubicBezTo>
                  <a:lnTo>
                    <a:pt x="1874" y="0"/>
                  </a:ln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687615" y="2345805"/>
              <a:ext cx="800391" cy="721493"/>
            </a:xfrm>
            <a:custGeom>
              <a:avLst/>
              <a:gdLst/>
              <a:ahLst/>
              <a:cxnLst/>
              <a:rect l="l" t="t" r="r" b="b"/>
              <a:pathLst>
                <a:path w="9252" h="8340" extrusionOk="0">
                  <a:moveTo>
                    <a:pt x="2022" y="1"/>
                  </a:moveTo>
                  <a:cubicBezTo>
                    <a:pt x="1965" y="1"/>
                    <a:pt x="1912" y="12"/>
                    <a:pt x="1865" y="34"/>
                  </a:cubicBezTo>
                  <a:lnTo>
                    <a:pt x="1829" y="61"/>
                  </a:lnTo>
                  <a:cubicBezTo>
                    <a:pt x="1820" y="61"/>
                    <a:pt x="107" y="1051"/>
                    <a:pt x="0" y="1113"/>
                  </a:cubicBezTo>
                  <a:cubicBezTo>
                    <a:pt x="48" y="1089"/>
                    <a:pt x="102" y="1078"/>
                    <a:pt x="161" y="1078"/>
                  </a:cubicBezTo>
                  <a:cubicBezTo>
                    <a:pt x="280" y="1078"/>
                    <a:pt x="417" y="1125"/>
                    <a:pt x="553" y="1220"/>
                  </a:cubicBezTo>
                  <a:lnTo>
                    <a:pt x="2926" y="2880"/>
                  </a:lnTo>
                  <a:cubicBezTo>
                    <a:pt x="3355" y="3183"/>
                    <a:pt x="3792" y="3442"/>
                    <a:pt x="4229" y="3638"/>
                  </a:cubicBezTo>
                  <a:lnTo>
                    <a:pt x="6468" y="4655"/>
                  </a:lnTo>
                  <a:lnTo>
                    <a:pt x="6602" y="4708"/>
                  </a:lnTo>
                  <a:cubicBezTo>
                    <a:pt x="7021" y="4905"/>
                    <a:pt x="7387" y="5493"/>
                    <a:pt x="7387" y="5975"/>
                  </a:cubicBezTo>
                  <a:lnTo>
                    <a:pt x="7387" y="7884"/>
                  </a:lnTo>
                  <a:cubicBezTo>
                    <a:pt x="7387" y="8097"/>
                    <a:pt x="7314" y="8253"/>
                    <a:pt x="7191" y="8329"/>
                  </a:cubicBezTo>
                  <a:lnTo>
                    <a:pt x="7191" y="8329"/>
                  </a:lnTo>
                  <a:lnTo>
                    <a:pt x="9037" y="7269"/>
                  </a:lnTo>
                  <a:cubicBezTo>
                    <a:pt x="9162" y="7197"/>
                    <a:pt x="9251" y="7037"/>
                    <a:pt x="9251" y="6814"/>
                  </a:cubicBezTo>
                  <a:lnTo>
                    <a:pt x="9251" y="4896"/>
                  </a:lnTo>
                  <a:cubicBezTo>
                    <a:pt x="9251" y="4414"/>
                    <a:pt x="8886" y="3825"/>
                    <a:pt x="8466" y="3638"/>
                  </a:cubicBezTo>
                  <a:lnTo>
                    <a:pt x="8324" y="3575"/>
                  </a:lnTo>
                  <a:cubicBezTo>
                    <a:pt x="8324" y="3575"/>
                    <a:pt x="4345" y="3156"/>
                    <a:pt x="2302" y="78"/>
                  </a:cubicBezTo>
                  <a:cubicBezTo>
                    <a:pt x="2201" y="25"/>
                    <a:pt x="2107" y="1"/>
                    <a:pt x="2022" y="1"/>
                  </a:cubicBezTo>
                  <a:close/>
                  <a:moveTo>
                    <a:pt x="7191" y="8329"/>
                  </a:moveTo>
                  <a:lnTo>
                    <a:pt x="7173" y="8339"/>
                  </a:lnTo>
                  <a:cubicBezTo>
                    <a:pt x="7179" y="8336"/>
                    <a:pt x="7185" y="8333"/>
                    <a:pt x="7191" y="8329"/>
                  </a:cubicBezTo>
                  <a:close/>
                </a:path>
              </a:pathLst>
            </a:custGeom>
            <a:gradFill>
              <a:gsLst>
                <a:gs pos="0">
                  <a:schemeClr val="dk2"/>
                </a:gs>
                <a:gs pos="100000">
                  <a:schemeClr val="accent3"/>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600410" y="2435865"/>
              <a:ext cx="726251" cy="681612"/>
            </a:xfrm>
            <a:custGeom>
              <a:avLst/>
              <a:gdLst/>
              <a:ahLst/>
              <a:cxnLst/>
              <a:rect l="l" t="t" r="r" b="b"/>
              <a:pathLst>
                <a:path w="8395" h="7879" extrusionOk="0">
                  <a:moveTo>
                    <a:pt x="8395" y="4934"/>
                  </a:moveTo>
                  <a:lnTo>
                    <a:pt x="8395" y="6852"/>
                  </a:lnTo>
                  <a:cubicBezTo>
                    <a:pt x="8395" y="7075"/>
                    <a:pt x="8306" y="7236"/>
                    <a:pt x="8181" y="7307"/>
                  </a:cubicBezTo>
                  <a:lnTo>
                    <a:pt x="7182" y="7878"/>
                  </a:lnTo>
                  <a:lnTo>
                    <a:pt x="7182" y="7878"/>
                  </a:lnTo>
                  <a:cubicBezTo>
                    <a:pt x="7306" y="7807"/>
                    <a:pt x="7387" y="7646"/>
                    <a:pt x="7387" y="7423"/>
                  </a:cubicBezTo>
                  <a:lnTo>
                    <a:pt x="7387" y="5505"/>
                  </a:lnTo>
                  <a:cubicBezTo>
                    <a:pt x="7387" y="5023"/>
                    <a:pt x="7021" y="4435"/>
                    <a:pt x="6602" y="4247"/>
                  </a:cubicBezTo>
                  <a:lnTo>
                    <a:pt x="6468" y="4185"/>
                  </a:lnTo>
                  <a:lnTo>
                    <a:pt x="4229" y="3168"/>
                  </a:lnTo>
                  <a:cubicBezTo>
                    <a:pt x="3801" y="2972"/>
                    <a:pt x="3363" y="2722"/>
                    <a:pt x="2926" y="2418"/>
                  </a:cubicBezTo>
                  <a:lnTo>
                    <a:pt x="553" y="759"/>
                  </a:lnTo>
                  <a:cubicBezTo>
                    <a:pt x="348" y="608"/>
                    <a:pt x="152" y="581"/>
                    <a:pt x="0" y="643"/>
                  </a:cubicBezTo>
                  <a:cubicBezTo>
                    <a:pt x="107" y="581"/>
                    <a:pt x="964" y="90"/>
                    <a:pt x="973" y="90"/>
                  </a:cubicBezTo>
                  <a:lnTo>
                    <a:pt x="1008" y="72"/>
                  </a:lnTo>
                  <a:cubicBezTo>
                    <a:pt x="1151" y="1"/>
                    <a:pt x="1347" y="37"/>
                    <a:pt x="1561" y="179"/>
                  </a:cubicBezTo>
                  <a:lnTo>
                    <a:pt x="3934" y="1848"/>
                  </a:lnTo>
                  <a:cubicBezTo>
                    <a:pt x="4363" y="2142"/>
                    <a:pt x="4800" y="2401"/>
                    <a:pt x="5237" y="2597"/>
                  </a:cubicBezTo>
                  <a:lnTo>
                    <a:pt x="7467" y="3605"/>
                  </a:lnTo>
                  <a:lnTo>
                    <a:pt x="7610" y="3676"/>
                  </a:lnTo>
                  <a:cubicBezTo>
                    <a:pt x="8029" y="3864"/>
                    <a:pt x="8395" y="4452"/>
                    <a:pt x="8395" y="4934"/>
                  </a:cubicBez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580339" y="2485264"/>
              <a:ext cx="659120" cy="637579"/>
            </a:xfrm>
            <a:custGeom>
              <a:avLst/>
              <a:gdLst/>
              <a:ahLst/>
              <a:cxnLst/>
              <a:rect l="l" t="t" r="r" b="b"/>
              <a:pathLst>
                <a:path w="7619" h="7370" extrusionOk="0">
                  <a:moveTo>
                    <a:pt x="7619" y="4934"/>
                  </a:moveTo>
                  <a:lnTo>
                    <a:pt x="7619" y="6852"/>
                  </a:lnTo>
                  <a:cubicBezTo>
                    <a:pt x="7619" y="7075"/>
                    <a:pt x="7538" y="7236"/>
                    <a:pt x="7414" y="7307"/>
                  </a:cubicBezTo>
                  <a:cubicBezTo>
                    <a:pt x="7298" y="7370"/>
                    <a:pt x="7146" y="7370"/>
                    <a:pt x="6985" y="7289"/>
                  </a:cubicBezTo>
                  <a:lnTo>
                    <a:pt x="4461" y="6147"/>
                  </a:lnTo>
                  <a:cubicBezTo>
                    <a:pt x="4033" y="5951"/>
                    <a:pt x="3595" y="5701"/>
                    <a:pt x="3158" y="5398"/>
                  </a:cubicBezTo>
                  <a:lnTo>
                    <a:pt x="634" y="3632"/>
                  </a:lnTo>
                  <a:cubicBezTo>
                    <a:pt x="277" y="3373"/>
                    <a:pt x="0" y="2873"/>
                    <a:pt x="0" y="2454"/>
                  </a:cubicBezTo>
                  <a:lnTo>
                    <a:pt x="0" y="536"/>
                  </a:lnTo>
                  <a:cubicBezTo>
                    <a:pt x="0" y="304"/>
                    <a:pt x="89" y="144"/>
                    <a:pt x="232" y="81"/>
                  </a:cubicBezTo>
                  <a:cubicBezTo>
                    <a:pt x="232" y="72"/>
                    <a:pt x="232" y="72"/>
                    <a:pt x="232" y="72"/>
                  </a:cubicBezTo>
                  <a:cubicBezTo>
                    <a:pt x="375" y="1"/>
                    <a:pt x="580" y="37"/>
                    <a:pt x="785" y="188"/>
                  </a:cubicBezTo>
                  <a:lnTo>
                    <a:pt x="3158" y="1847"/>
                  </a:lnTo>
                  <a:cubicBezTo>
                    <a:pt x="3595" y="2151"/>
                    <a:pt x="4033" y="2401"/>
                    <a:pt x="4461" y="2597"/>
                  </a:cubicBezTo>
                  <a:lnTo>
                    <a:pt x="6834" y="3676"/>
                  </a:lnTo>
                  <a:cubicBezTo>
                    <a:pt x="7253" y="3864"/>
                    <a:pt x="7619" y="4452"/>
                    <a:pt x="7619" y="4934"/>
                  </a:cubicBez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1381446" y="2835641"/>
              <a:ext cx="64883" cy="177605"/>
            </a:xfrm>
            <a:custGeom>
              <a:avLst/>
              <a:gdLst/>
              <a:ahLst/>
              <a:cxnLst/>
              <a:rect l="l" t="t" r="r" b="b"/>
              <a:pathLst>
                <a:path w="750" h="2053" extrusionOk="0">
                  <a:moveTo>
                    <a:pt x="750" y="1625"/>
                  </a:moveTo>
                  <a:lnTo>
                    <a:pt x="0" y="2053"/>
                  </a:lnTo>
                  <a:lnTo>
                    <a:pt x="0" y="429"/>
                  </a:lnTo>
                  <a:lnTo>
                    <a:pt x="750" y="1"/>
                  </a:ln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1387589" y="2845677"/>
              <a:ext cx="52598" cy="156756"/>
            </a:xfrm>
            <a:custGeom>
              <a:avLst/>
              <a:gdLst/>
              <a:ahLst/>
              <a:cxnLst/>
              <a:rect l="l" t="t" r="r" b="b"/>
              <a:pathLst>
                <a:path w="608" h="1812" extrusionOk="0">
                  <a:moveTo>
                    <a:pt x="1" y="358"/>
                  </a:moveTo>
                  <a:lnTo>
                    <a:pt x="607" y="1"/>
                  </a:lnTo>
                  <a:lnTo>
                    <a:pt x="607" y="1464"/>
                  </a:lnTo>
                  <a:lnTo>
                    <a:pt x="1" y="181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1387589" y="2845677"/>
              <a:ext cx="52598" cy="156756"/>
            </a:xfrm>
            <a:custGeom>
              <a:avLst/>
              <a:gdLst/>
              <a:ahLst/>
              <a:cxnLst/>
              <a:rect l="l" t="t" r="r" b="b"/>
              <a:pathLst>
                <a:path w="608" h="1812" extrusionOk="0">
                  <a:moveTo>
                    <a:pt x="554" y="37"/>
                  </a:moveTo>
                  <a:lnTo>
                    <a:pt x="554" y="1437"/>
                  </a:lnTo>
                  <a:lnTo>
                    <a:pt x="1" y="1758"/>
                  </a:lnTo>
                  <a:lnTo>
                    <a:pt x="1" y="1812"/>
                  </a:lnTo>
                  <a:lnTo>
                    <a:pt x="607" y="1464"/>
                  </a:lnTo>
                  <a:lnTo>
                    <a:pt x="607" y="1"/>
                  </a:ln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p:nvPr/>
          </p:nvSpPr>
          <p:spPr>
            <a:xfrm>
              <a:off x="1387589" y="2969996"/>
              <a:ext cx="52598" cy="32441"/>
            </a:xfrm>
            <a:custGeom>
              <a:avLst/>
              <a:gdLst/>
              <a:ahLst/>
              <a:cxnLst/>
              <a:rect l="l" t="t" r="r" b="b"/>
              <a:pathLst>
                <a:path w="608" h="375" extrusionOk="0">
                  <a:moveTo>
                    <a:pt x="1" y="375"/>
                  </a:moveTo>
                  <a:lnTo>
                    <a:pt x="1" y="321"/>
                  </a:lnTo>
                  <a:lnTo>
                    <a:pt x="554" y="0"/>
                  </a:lnTo>
                  <a:lnTo>
                    <a:pt x="607" y="27"/>
                  </a:ln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1375217" y="2869641"/>
              <a:ext cx="6315" cy="143607"/>
            </a:xfrm>
            <a:custGeom>
              <a:avLst/>
              <a:gdLst/>
              <a:ahLst/>
              <a:cxnLst/>
              <a:rect l="l" t="t" r="r" b="b"/>
              <a:pathLst>
                <a:path w="73" h="1660" extrusionOk="0">
                  <a:moveTo>
                    <a:pt x="72" y="1660"/>
                  </a:moveTo>
                  <a:lnTo>
                    <a:pt x="1" y="1615"/>
                  </a:lnTo>
                  <a:lnTo>
                    <a:pt x="1" y="0"/>
                  </a:lnTo>
                  <a:lnTo>
                    <a:pt x="72" y="36"/>
                  </a:lnTo>
                  <a:close/>
                </a:path>
              </a:pathLst>
            </a:custGeom>
            <a:gradFill>
              <a:gsLst>
                <a:gs pos="0">
                  <a:schemeClr val="dk2"/>
                </a:gs>
                <a:gs pos="66000">
                  <a:schemeClr val="lt1"/>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1375217" y="2831835"/>
              <a:ext cx="71111" cy="41006"/>
            </a:xfrm>
            <a:custGeom>
              <a:avLst/>
              <a:gdLst/>
              <a:ahLst/>
              <a:cxnLst/>
              <a:rect l="l" t="t" r="r" b="b"/>
              <a:pathLst>
                <a:path w="822" h="474" extrusionOk="0">
                  <a:moveTo>
                    <a:pt x="822" y="45"/>
                  </a:moveTo>
                  <a:lnTo>
                    <a:pt x="750" y="0"/>
                  </a:lnTo>
                  <a:lnTo>
                    <a:pt x="1" y="437"/>
                  </a:lnTo>
                  <a:lnTo>
                    <a:pt x="72" y="473"/>
                  </a:lnTo>
                  <a:close/>
                </a:path>
              </a:pathLst>
            </a:custGeom>
            <a:gradFill>
              <a:gsLst>
                <a:gs pos="0">
                  <a:schemeClr val="dk2"/>
                </a:gs>
                <a:gs pos="66000">
                  <a:schemeClr val="lt1"/>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800254" y="2707602"/>
              <a:ext cx="69554" cy="171376"/>
            </a:xfrm>
            <a:custGeom>
              <a:avLst/>
              <a:gdLst/>
              <a:ahLst/>
              <a:cxnLst/>
              <a:rect l="l" t="t" r="r" b="b"/>
              <a:pathLst>
                <a:path w="804" h="1981" extrusionOk="0">
                  <a:moveTo>
                    <a:pt x="161" y="98"/>
                  </a:moveTo>
                  <a:lnTo>
                    <a:pt x="411" y="1695"/>
                  </a:lnTo>
                  <a:lnTo>
                    <a:pt x="652" y="375"/>
                  </a:lnTo>
                  <a:lnTo>
                    <a:pt x="804" y="464"/>
                  </a:lnTo>
                  <a:lnTo>
                    <a:pt x="518" y="1981"/>
                  </a:lnTo>
                  <a:lnTo>
                    <a:pt x="277" y="183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835811" y="2739958"/>
              <a:ext cx="25520" cy="114366"/>
            </a:xfrm>
            <a:custGeom>
              <a:avLst/>
              <a:gdLst/>
              <a:ahLst/>
              <a:cxnLst/>
              <a:rect l="l" t="t" r="r" b="b"/>
              <a:pathLst>
                <a:path w="295" h="1322" extrusionOk="0">
                  <a:moveTo>
                    <a:pt x="71" y="1294"/>
                  </a:moveTo>
                  <a:lnTo>
                    <a:pt x="294" y="36"/>
                  </a:lnTo>
                  <a:lnTo>
                    <a:pt x="241" y="1"/>
                  </a:lnTo>
                  <a:lnTo>
                    <a:pt x="0" y="1321"/>
                  </a:ln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800254" y="2707602"/>
              <a:ext cx="46369" cy="171376"/>
            </a:xfrm>
            <a:custGeom>
              <a:avLst/>
              <a:gdLst/>
              <a:ahLst/>
              <a:cxnLst/>
              <a:rect l="l" t="t" r="r" b="b"/>
              <a:pathLst>
                <a:path w="536" h="1981" extrusionOk="0">
                  <a:moveTo>
                    <a:pt x="349" y="1811"/>
                  </a:moveTo>
                  <a:lnTo>
                    <a:pt x="81" y="45"/>
                  </a:lnTo>
                  <a:lnTo>
                    <a:pt x="1" y="0"/>
                  </a:lnTo>
                  <a:lnTo>
                    <a:pt x="277" y="1838"/>
                  </a:lnTo>
                  <a:lnTo>
                    <a:pt x="518" y="1981"/>
                  </a:lnTo>
                  <a:lnTo>
                    <a:pt x="536" y="1918"/>
                  </a:ln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824218" y="2864277"/>
              <a:ext cx="22406" cy="14707"/>
            </a:xfrm>
            <a:custGeom>
              <a:avLst/>
              <a:gdLst/>
              <a:ahLst/>
              <a:cxnLst/>
              <a:rect l="l" t="t" r="r" b="b"/>
              <a:pathLst>
                <a:path w="259" h="170" extrusionOk="0">
                  <a:moveTo>
                    <a:pt x="0" y="27"/>
                  </a:moveTo>
                  <a:lnTo>
                    <a:pt x="72" y="0"/>
                  </a:lnTo>
                  <a:lnTo>
                    <a:pt x="259" y="107"/>
                  </a:lnTo>
                  <a:lnTo>
                    <a:pt x="241" y="170"/>
                  </a:ln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880538" y="2753886"/>
              <a:ext cx="60297" cy="179854"/>
            </a:xfrm>
            <a:custGeom>
              <a:avLst/>
              <a:gdLst/>
              <a:ahLst/>
              <a:cxnLst/>
              <a:rect l="l" t="t" r="r" b="b"/>
              <a:pathLst>
                <a:path w="697" h="2079" extrusionOk="0">
                  <a:moveTo>
                    <a:pt x="455" y="999"/>
                  </a:moveTo>
                  <a:lnTo>
                    <a:pt x="455" y="999"/>
                  </a:lnTo>
                  <a:lnTo>
                    <a:pt x="447" y="999"/>
                  </a:lnTo>
                  <a:cubicBezTo>
                    <a:pt x="411" y="1017"/>
                    <a:pt x="357" y="999"/>
                    <a:pt x="286" y="955"/>
                  </a:cubicBezTo>
                  <a:lnTo>
                    <a:pt x="170" y="884"/>
                  </a:lnTo>
                  <a:lnTo>
                    <a:pt x="170" y="268"/>
                  </a:lnTo>
                  <a:lnTo>
                    <a:pt x="331" y="357"/>
                  </a:lnTo>
                  <a:cubicBezTo>
                    <a:pt x="447" y="429"/>
                    <a:pt x="500" y="536"/>
                    <a:pt x="500" y="687"/>
                  </a:cubicBezTo>
                  <a:lnTo>
                    <a:pt x="500" y="848"/>
                  </a:lnTo>
                  <a:cubicBezTo>
                    <a:pt x="500" y="901"/>
                    <a:pt x="491" y="937"/>
                    <a:pt x="482" y="964"/>
                  </a:cubicBezTo>
                  <a:cubicBezTo>
                    <a:pt x="473" y="982"/>
                    <a:pt x="464" y="991"/>
                    <a:pt x="455" y="999"/>
                  </a:cubicBezTo>
                  <a:close/>
                  <a:moveTo>
                    <a:pt x="670" y="1856"/>
                  </a:moveTo>
                  <a:lnTo>
                    <a:pt x="670" y="1597"/>
                  </a:lnTo>
                  <a:cubicBezTo>
                    <a:pt x="670" y="1419"/>
                    <a:pt x="616" y="1267"/>
                    <a:pt x="482" y="1142"/>
                  </a:cubicBezTo>
                  <a:cubicBezTo>
                    <a:pt x="518" y="1151"/>
                    <a:pt x="545" y="1151"/>
                    <a:pt x="571" y="1142"/>
                  </a:cubicBezTo>
                  <a:cubicBezTo>
                    <a:pt x="634" y="1115"/>
                    <a:pt x="661" y="1035"/>
                    <a:pt x="661" y="901"/>
                  </a:cubicBezTo>
                  <a:lnTo>
                    <a:pt x="661" y="768"/>
                  </a:lnTo>
                  <a:cubicBezTo>
                    <a:pt x="661" y="518"/>
                    <a:pt x="563" y="330"/>
                    <a:pt x="331" y="197"/>
                  </a:cubicBezTo>
                  <a:lnTo>
                    <a:pt x="0" y="0"/>
                  </a:lnTo>
                  <a:lnTo>
                    <a:pt x="0" y="1677"/>
                  </a:lnTo>
                  <a:lnTo>
                    <a:pt x="170" y="1776"/>
                  </a:lnTo>
                  <a:lnTo>
                    <a:pt x="170" y="1053"/>
                  </a:lnTo>
                  <a:lnTo>
                    <a:pt x="286" y="1124"/>
                  </a:lnTo>
                  <a:cubicBezTo>
                    <a:pt x="420" y="1205"/>
                    <a:pt x="500" y="1312"/>
                    <a:pt x="500" y="1499"/>
                  </a:cubicBezTo>
                  <a:lnTo>
                    <a:pt x="500" y="1758"/>
                  </a:lnTo>
                  <a:cubicBezTo>
                    <a:pt x="500" y="1874"/>
                    <a:pt x="509" y="1918"/>
                    <a:pt x="527" y="1981"/>
                  </a:cubicBezTo>
                  <a:lnTo>
                    <a:pt x="696" y="2079"/>
                  </a:lnTo>
                  <a:cubicBezTo>
                    <a:pt x="670" y="2008"/>
                    <a:pt x="670" y="1936"/>
                    <a:pt x="670" y="18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895158" y="2842649"/>
              <a:ext cx="45677" cy="91095"/>
            </a:xfrm>
            <a:custGeom>
              <a:avLst/>
              <a:gdLst/>
              <a:ahLst/>
              <a:cxnLst/>
              <a:rect l="l" t="t" r="r" b="b"/>
              <a:pathLst>
                <a:path w="528" h="1053" extrusionOk="0">
                  <a:moveTo>
                    <a:pt x="527" y="1053"/>
                  </a:moveTo>
                  <a:lnTo>
                    <a:pt x="358" y="955"/>
                  </a:lnTo>
                  <a:cubicBezTo>
                    <a:pt x="340" y="892"/>
                    <a:pt x="331" y="848"/>
                    <a:pt x="331" y="732"/>
                  </a:cubicBezTo>
                  <a:lnTo>
                    <a:pt x="331" y="473"/>
                  </a:lnTo>
                  <a:cubicBezTo>
                    <a:pt x="331" y="384"/>
                    <a:pt x="313" y="312"/>
                    <a:pt x="278" y="259"/>
                  </a:cubicBezTo>
                  <a:cubicBezTo>
                    <a:pt x="242" y="188"/>
                    <a:pt x="188" y="143"/>
                    <a:pt x="117" y="98"/>
                  </a:cubicBezTo>
                  <a:lnTo>
                    <a:pt x="63" y="72"/>
                  </a:lnTo>
                  <a:lnTo>
                    <a:pt x="1" y="27"/>
                  </a:lnTo>
                  <a:lnTo>
                    <a:pt x="63" y="0"/>
                  </a:lnTo>
                  <a:lnTo>
                    <a:pt x="188" y="72"/>
                  </a:lnTo>
                  <a:cubicBezTo>
                    <a:pt x="251" y="107"/>
                    <a:pt x="313" y="161"/>
                    <a:pt x="349" y="223"/>
                  </a:cubicBezTo>
                  <a:cubicBezTo>
                    <a:pt x="385" y="277"/>
                    <a:pt x="402" y="348"/>
                    <a:pt x="402" y="446"/>
                  </a:cubicBezTo>
                  <a:lnTo>
                    <a:pt x="402" y="705"/>
                  </a:lnTo>
                  <a:cubicBezTo>
                    <a:pt x="402" y="821"/>
                    <a:pt x="411" y="866"/>
                    <a:pt x="429" y="928"/>
                  </a:cubicBezTo>
                  <a:lnTo>
                    <a:pt x="509" y="973"/>
                  </a:lnTo>
                  <a:cubicBezTo>
                    <a:pt x="509" y="999"/>
                    <a:pt x="518" y="1026"/>
                    <a:pt x="527" y="1053"/>
                  </a:cubicBez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926044" y="2922933"/>
              <a:ext cx="14793" cy="10814"/>
            </a:xfrm>
            <a:custGeom>
              <a:avLst/>
              <a:gdLst/>
              <a:ahLst/>
              <a:cxnLst/>
              <a:rect l="l" t="t" r="r" b="b"/>
              <a:pathLst>
                <a:path w="171" h="125" extrusionOk="0">
                  <a:moveTo>
                    <a:pt x="170" y="125"/>
                  </a:moveTo>
                  <a:lnTo>
                    <a:pt x="1" y="27"/>
                  </a:lnTo>
                  <a:lnTo>
                    <a:pt x="72" y="0"/>
                  </a:lnTo>
                  <a:lnTo>
                    <a:pt x="152" y="45"/>
                  </a:lnTo>
                  <a:cubicBezTo>
                    <a:pt x="152" y="71"/>
                    <a:pt x="161" y="98"/>
                    <a:pt x="170" y="125"/>
                  </a:cubicBez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895158" y="2774736"/>
              <a:ext cx="34864" cy="65661"/>
            </a:xfrm>
            <a:custGeom>
              <a:avLst/>
              <a:gdLst/>
              <a:ahLst/>
              <a:cxnLst/>
              <a:rect l="l" t="t" r="r" b="b"/>
              <a:pathLst>
                <a:path w="403" h="759" extrusionOk="0">
                  <a:moveTo>
                    <a:pt x="402" y="419"/>
                  </a:moveTo>
                  <a:lnTo>
                    <a:pt x="402" y="580"/>
                  </a:lnTo>
                  <a:cubicBezTo>
                    <a:pt x="402" y="669"/>
                    <a:pt x="385" y="714"/>
                    <a:pt x="349" y="732"/>
                  </a:cubicBezTo>
                  <a:lnTo>
                    <a:pt x="286" y="758"/>
                  </a:lnTo>
                  <a:cubicBezTo>
                    <a:pt x="295" y="750"/>
                    <a:pt x="304" y="741"/>
                    <a:pt x="304" y="732"/>
                  </a:cubicBezTo>
                  <a:cubicBezTo>
                    <a:pt x="322" y="705"/>
                    <a:pt x="331" y="669"/>
                    <a:pt x="331" y="607"/>
                  </a:cubicBezTo>
                  <a:lnTo>
                    <a:pt x="331" y="446"/>
                  </a:lnTo>
                  <a:cubicBezTo>
                    <a:pt x="331" y="393"/>
                    <a:pt x="322" y="339"/>
                    <a:pt x="304" y="286"/>
                  </a:cubicBezTo>
                  <a:cubicBezTo>
                    <a:pt x="278" y="214"/>
                    <a:pt x="233" y="161"/>
                    <a:pt x="162" y="116"/>
                  </a:cubicBezTo>
                  <a:lnTo>
                    <a:pt x="63" y="63"/>
                  </a:lnTo>
                  <a:lnTo>
                    <a:pt x="1" y="27"/>
                  </a:lnTo>
                  <a:lnTo>
                    <a:pt x="63" y="0"/>
                  </a:lnTo>
                  <a:lnTo>
                    <a:pt x="233" y="89"/>
                  </a:lnTo>
                  <a:cubicBezTo>
                    <a:pt x="304" y="134"/>
                    <a:pt x="349" y="188"/>
                    <a:pt x="376" y="259"/>
                  </a:cubicBezTo>
                  <a:cubicBezTo>
                    <a:pt x="394" y="304"/>
                    <a:pt x="402" y="357"/>
                    <a:pt x="402" y="419"/>
                  </a:cubicBez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919901" y="2797056"/>
              <a:ext cx="10122" cy="43342"/>
            </a:xfrm>
            <a:custGeom>
              <a:avLst/>
              <a:gdLst/>
              <a:ahLst/>
              <a:cxnLst/>
              <a:rect l="l" t="t" r="r" b="b"/>
              <a:pathLst>
                <a:path w="117" h="501" extrusionOk="0">
                  <a:moveTo>
                    <a:pt x="116" y="161"/>
                  </a:moveTo>
                  <a:lnTo>
                    <a:pt x="116" y="322"/>
                  </a:lnTo>
                  <a:cubicBezTo>
                    <a:pt x="116" y="411"/>
                    <a:pt x="99" y="456"/>
                    <a:pt x="63" y="474"/>
                  </a:cubicBezTo>
                  <a:lnTo>
                    <a:pt x="0" y="500"/>
                  </a:lnTo>
                  <a:cubicBezTo>
                    <a:pt x="9" y="492"/>
                    <a:pt x="18" y="483"/>
                    <a:pt x="18" y="474"/>
                  </a:cubicBezTo>
                  <a:cubicBezTo>
                    <a:pt x="36" y="447"/>
                    <a:pt x="45" y="411"/>
                    <a:pt x="45" y="349"/>
                  </a:cubicBezTo>
                  <a:lnTo>
                    <a:pt x="45" y="188"/>
                  </a:lnTo>
                  <a:cubicBezTo>
                    <a:pt x="45" y="135"/>
                    <a:pt x="36" y="81"/>
                    <a:pt x="18" y="28"/>
                  </a:cubicBezTo>
                  <a:lnTo>
                    <a:pt x="90" y="1"/>
                  </a:lnTo>
                  <a:cubicBezTo>
                    <a:pt x="108" y="46"/>
                    <a:pt x="116" y="99"/>
                    <a:pt x="116" y="161"/>
                  </a:cubicBez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880538" y="2753886"/>
              <a:ext cx="14707" cy="153642"/>
            </a:xfrm>
            <a:custGeom>
              <a:avLst/>
              <a:gdLst/>
              <a:ahLst/>
              <a:cxnLst/>
              <a:rect l="l" t="t" r="r" b="b"/>
              <a:pathLst>
                <a:path w="170" h="1776" extrusionOk="0">
                  <a:moveTo>
                    <a:pt x="72" y="1651"/>
                  </a:moveTo>
                  <a:lnTo>
                    <a:pt x="72" y="45"/>
                  </a:lnTo>
                  <a:lnTo>
                    <a:pt x="0" y="0"/>
                  </a:lnTo>
                  <a:lnTo>
                    <a:pt x="0" y="1677"/>
                  </a:lnTo>
                  <a:lnTo>
                    <a:pt x="170" y="1776"/>
                  </a:lnTo>
                  <a:lnTo>
                    <a:pt x="170" y="1704"/>
                  </a:ln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880538" y="2896633"/>
              <a:ext cx="14707" cy="10900"/>
            </a:xfrm>
            <a:custGeom>
              <a:avLst/>
              <a:gdLst/>
              <a:ahLst/>
              <a:cxnLst/>
              <a:rect l="l" t="t" r="r" b="b"/>
              <a:pathLst>
                <a:path w="170" h="126" extrusionOk="0">
                  <a:moveTo>
                    <a:pt x="0" y="27"/>
                  </a:moveTo>
                  <a:lnTo>
                    <a:pt x="72" y="1"/>
                  </a:lnTo>
                  <a:lnTo>
                    <a:pt x="170" y="54"/>
                  </a:lnTo>
                  <a:lnTo>
                    <a:pt x="170" y="126"/>
                  </a:ln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895158" y="2842649"/>
              <a:ext cx="30192" cy="22406"/>
            </a:xfrm>
            <a:custGeom>
              <a:avLst/>
              <a:gdLst/>
              <a:ahLst/>
              <a:cxnLst/>
              <a:rect l="l" t="t" r="r" b="b"/>
              <a:pathLst>
                <a:path w="349" h="259" extrusionOk="0">
                  <a:moveTo>
                    <a:pt x="349" y="223"/>
                  </a:moveTo>
                  <a:lnTo>
                    <a:pt x="278" y="259"/>
                  </a:lnTo>
                  <a:cubicBezTo>
                    <a:pt x="242" y="188"/>
                    <a:pt x="188" y="143"/>
                    <a:pt x="117" y="98"/>
                  </a:cubicBezTo>
                  <a:lnTo>
                    <a:pt x="63" y="72"/>
                  </a:lnTo>
                  <a:lnTo>
                    <a:pt x="1" y="27"/>
                  </a:lnTo>
                  <a:lnTo>
                    <a:pt x="63" y="0"/>
                  </a:lnTo>
                  <a:lnTo>
                    <a:pt x="188" y="72"/>
                  </a:lnTo>
                  <a:cubicBezTo>
                    <a:pt x="260" y="107"/>
                    <a:pt x="313" y="161"/>
                    <a:pt x="349" y="223"/>
                  </a:cubicBez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922237" y="2850348"/>
              <a:ext cx="10900" cy="3201"/>
            </a:xfrm>
            <a:custGeom>
              <a:avLst/>
              <a:gdLst/>
              <a:ahLst/>
              <a:cxnLst/>
              <a:rect l="l" t="t" r="r" b="b"/>
              <a:pathLst>
                <a:path w="126" h="37" extrusionOk="0">
                  <a:moveTo>
                    <a:pt x="125" y="0"/>
                  </a:moveTo>
                  <a:cubicBezTo>
                    <a:pt x="107" y="0"/>
                    <a:pt x="89" y="0"/>
                    <a:pt x="63" y="0"/>
                  </a:cubicBezTo>
                  <a:cubicBezTo>
                    <a:pt x="72" y="0"/>
                    <a:pt x="72" y="0"/>
                    <a:pt x="72" y="0"/>
                  </a:cubicBezTo>
                  <a:lnTo>
                    <a:pt x="0" y="27"/>
                  </a:lnTo>
                  <a:cubicBezTo>
                    <a:pt x="36" y="36"/>
                    <a:pt x="63" y="36"/>
                    <a:pt x="89" y="27"/>
                  </a:cubicBezTo>
                  <a:lnTo>
                    <a:pt x="89" y="27"/>
                  </a:lnTo>
                  <a:cubicBezTo>
                    <a:pt x="107" y="18"/>
                    <a:pt x="116" y="9"/>
                    <a:pt x="125"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943865" y="2166551"/>
              <a:ext cx="807311" cy="771064"/>
            </a:xfrm>
            <a:custGeom>
              <a:avLst/>
              <a:gdLst/>
              <a:ahLst/>
              <a:cxnLst/>
              <a:rect l="l" t="t" r="r" b="b"/>
              <a:pathLst>
                <a:path w="9332" h="8913" extrusionOk="0">
                  <a:moveTo>
                    <a:pt x="9260" y="3952"/>
                  </a:moveTo>
                  <a:lnTo>
                    <a:pt x="9215" y="4033"/>
                  </a:lnTo>
                  <a:cubicBezTo>
                    <a:pt x="9224" y="4060"/>
                    <a:pt x="9233" y="4086"/>
                    <a:pt x="9242" y="4122"/>
                  </a:cubicBezTo>
                  <a:cubicBezTo>
                    <a:pt x="9260" y="4158"/>
                    <a:pt x="9269" y="4193"/>
                    <a:pt x="9278" y="4229"/>
                  </a:cubicBezTo>
                  <a:cubicBezTo>
                    <a:pt x="9296" y="4318"/>
                    <a:pt x="9314" y="4399"/>
                    <a:pt x="9323" y="4488"/>
                  </a:cubicBezTo>
                  <a:cubicBezTo>
                    <a:pt x="9331" y="4559"/>
                    <a:pt x="9331" y="4630"/>
                    <a:pt x="9331" y="4702"/>
                  </a:cubicBezTo>
                  <a:cubicBezTo>
                    <a:pt x="9331" y="4729"/>
                    <a:pt x="9331" y="4764"/>
                    <a:pt x="9331" y="4800"/>
                  </a:cubicBezTo>
                  <a:cubicBezTo>
                    <a:pt x="9323" y="4836"/>
                    <a:pt x="9323" y="4862"/>
                    <a:pt x="9323" y="4898"/>
                  </a:cubicBezTo>
                  <a:cubicBezTo>
                    <a:pt x="9323" y="4916"/>
                    <a:pt x="9314" y="4934"/>
                    <a:pt x="9314" y="4952"/>
                  </a:cubicBezTo>
                  <a:cubicBezTo>
                    <a:pt x="9314" y="4978"/>
                    <a:pt x="9305" y="5005"/>
                    <a:pt x="9305" y="5032"/>
                  </a:cubicBezTo>
                  <a:cubicBezTo>
                    <a:pt x="9305" y="5059"/>
                    <a:pt x="9296" y="5085"/>
                    <a:pt x="9287" y="5112"/>
                  </a:cubicBezTo>
                  <a:cubicBezTo>
                    <a:pt x="9287" y="5148"/>
                    <a:pt x="9278" y="5184"/>
                    <a:pt x="9269" y="5219"/>
                  </a:cubicBezTo>
                  <a:cubicBezTo>
                    <a:pt x="9260" y="5246"/>
                    <a:pt x="9260" y="5282"/>
                    <a:pt x="9251" y="5308"/>
                  </a:cubicBezTo>
                  <a:cubicBezTo>
                    <a:pt x="9242" y="5344"/>
                    <a:pt x="9224" y="5389"/>
                    <a:pt x="9215" y="5433"/>
                  </a:cubicBezTo>
                  <a:cubicBezTo>
                    <a:pt x="9207" y="5469"/>
                    <a:pt x="9189" y="5496"/>
                    <a:pt x="9180" y="5531"/>
                  </a:cubicBezTo>
                  <a:cubicBezTo>
                    <a:pt x="9171" y="5567"/>
                    <a:pt x="9153" y="5603"/>
                    <a:pt x="9144" y="5639"/>
                  </a:cubicBezTo>
                  <a:cubicBezTo>
                    <a:pt x="9117" y="5701"/>
                    <a:pt x="9091" y="5772"/>
                    <a:pt x="9055" y="5835"/>
                  </a:cubicBezTo>
                  <a:cubicBezTo>
                    <a:pt x="9046" y="5870"/>
                    <a:pt x="9028" y="5906"/>
                    <a:pt x="9010" y="5942"/>
                  </a:cubicBezTo>
                  <a:cubicBezTo>
                    <a:pt x="8957" y="6040"/>
                    <a:pt x="8903" y="6138"/>
                    <a:pt x="8850" y="6236"/>
                  </a:cubicBezTo>
                  <a:cubicBezTo>
                    <a:pt x="8832" y="6272"/>
                    <a:pt x="8814" y="6308"/>
                    <a:pt x="8787" y="6334"/>
                  </a:cubicBezTo>
                  <a:cubicBezTo>
                    <a:pt x="8769" y="6370"/>
                    <a:pt x="8752" y="6397"/>
                    <a:pt x="8734" y="6433"/>
                  </a:cubicBezTo>
                  <a:cubicBezTo>
                    <a:pt x="8609" y="6629"/>
                    <a:pt x="8466" y="6807"/>
                    <a:pt x="8323" y="6986"/>
                  </a:cubicBezTo>
                  <a:cubicBezTo>
                    <a:pt x="8306" y="7021"/>
                    <a:pt x="8279" y="7048"/>
                    <a:pt x="8261" y="7075"/>
                  </a:cubicBezTo>
                  <a:cubicBezTo>
                    <a:pt x="8100" y="7262"/>
                    <a:pt x="7940" y="7441"/>
                    <a:pt x="7770" y="7610"/>
                  </a:cubicBezTo>
                  <a:cubicBezTo>
                    <a:pt x="7726" y="7655"/>
                    <a:pt x="7681" y="7699"/>
                    <a:pt x="7636" y="7744"/>
                  </a:cubicBezTo>
                  <a:cubicBezTo>
                    <a:pt x="7583" y="7797"/>
                    <a:pt x="7538" y="7842"/>
                    <a:pt x="7494" y="7887"/>
                  </a:cubicBezTo>
                  <a:cubicBezTo>
                    <a:pt x="7467" y="7913"/>
                    <a:pt x="7440" y="7931"/>
                    <a:pt x="7422" y="7949"/>
                  </a:cubicBezTo>
                  <a:cubicBezTo>
                    <a:pt x="7387" y="7985"/>
                    <a:pt x="7360" y="8012"/>
                    <a:pt x="7324" y="8038"/>
                  </a:cubicBezTo>
                  <a:cubicBezTo>
                    <a:pt x="7297" y="8065"/>
                    <a:pt x="7262" y="8101"/>
                    <a:pt x="7226" y="8127"/>
                  </a:cubicBezTo>
                  <a:cubicBezTo>
                    <a:pt x="7199" y="8154"/>
                    <a:pt x="7164" y="8181"/>
                    <a:pt x="7137" y="8208"/>
                  </a:cubicBezTo>
                  <a:cubicBezTo>
                    <a:pt x="7101" y="8243"/>
                    <a:pt x="7074" y="8261"/>
                    <a:pt x="7039" y="8288"/>
                  </a:cubicBezTo>
                  <a:cubicBezTo>
                    <a:pt x="6762" y="8529"/>
                    <a:pt x="6530" y="8707"/>
                    <a:pt x="6387" y="8814"/>
                  </a:cubicBezTo>
                  <a:cubicBezTo>
                    <a:pt x="6387" y="8814"/>
                    <a:pt x="6387" y="8814"/>
                    <a:pt x="6379" y="8823"/>
                  </a:cubicBezTo>
                  <a:lnTo>
                    <a:pt x="6379" y="8823"/>
                  </a:lnTo>
                  <a:cubicBezTo>
                    <a:pt x="6370" y="8823"/>
                    <a:pt x="6370" y="8832"/>
                    <a:pt x="6361" y="8832"/>
                  </a:cubicBezTo>
                  <a:cubicBezTo>
                    <a:pt x="6334" y="8859"/>
                    <a:pt x="6307" y="8877"/>
                    <a:pt x="6289" y="8886"/>
                  </a:cubicBezTo>
                  <a:cubicBezTo>
                    <a:pt x="6280" y="8895"/>
                    <a:pt x="6280" y="8895"/>
                    <a:pt x="6272" y="8895"/>
                  </a:cubicBezTo>
                  <a:cubicBezTo>
                    <a:pt x="6263" y="8904"/>
                    <a:pt x="6263" y="8913"/>
                    <a:pt x="6254" y="8913"/>
                  </a:cubicBezTo>
                  <a:lnTo>
                    <a:pt x="6182" y="8805"/>
                  </a:lnTo>
                  <a:cubicBezTo>
                    <a:pt x="6182" y="8805"/>
                    <a:pt x="6209" y="8788"/>
                    <a:pt x="6254" y="8752"/>
                  </a:cubicBezTo>
                  <a:cubicBezTo>
                    <a:pt x="6289" y="8725"/>
                    <a:pt x="6334" y="8690"/>
                    <a:pt x="6379" y="8654"/>
                  </a:cubicBezTo>
                  <a:cubicBezTo>
                    <a:pt x="6584" y="8502"/>
                    <a:pt x="6914" y="8235"/>
                    <a:pt x="7280" y="7896"/>
                  </a:cubicBezTo>
                  <a:cubicBezTo>
                    <a:pt x="7404" y="7780"/>
                    <a:pt x="7538" y="7655"/>
                    <a:pt x="7672" y="7512"/>
                  </a:cubicBezTo>
                  <a:cubicBezTo>
                    <a:pt x="8475" y="6691"/>
                    <a:pt x="9278" y="5594"/>
                    <a:pt x="9189" y="4541"/>
                  </a:cubicBezTo>
                  <a:cubicBezTo>
                    <a:pt x="9189" y="4523"/>
                    <a:pt x="9189" y="4514"/>
                    <a:pt x="9189" y="4497"/>
                  </a:cubicBezTo>
                  <a:cubicBezTo>
                    <a:pt x="9189" y="4488"/>
                    <a:pt x="9189" y="4470"/>
                    <a:pt x="9180" y="4461"/>
                  </a:cubicBezTo>
                  <a:cubicBezTo>
                    <a:pt x="9171" y="4381"/>
                    <a:pt x="9162" y="4309"/>
                    <a:pt x="9135" y="4229"/>
                  </a:cubicBezTo>
                  <a:cubicBezTo>
                    <a:pt x="9073" y="3979"/>
                    <a:pt x="8948" y="3738"/>
                    <a:pt x="8769" y="3515"/>
                  </a:cubicBezTo>
                  <a:cubicBezTo>
                    <a:pt x="8600" y="3283"/>
                    <a:pt x="8368" y="3078"/>
                    <a:pt x="8082" y="2882"/>
                  </a:cubicBezTo>
                  <a:cubicBezTo>
                    <a:pt x="7806" y="2695"/>
                    <a:pt x="7485" y="2525"/>
                    <a:pt x="7119" y="2365"/>
                  </a:cubicBezTo>
                  <a:cubicBezTo>
                    <a:pt x="5255" y="1571"/>
                    <a:pt x="3577" y="1713"/>
                    <a:pt x="2204" y="2231"/>
                  </a:cubicBezTo>
                  <a:cubicBezTo>
                    <a:pt x="2204" y="2231"/>
                    <a:pt x="1249" y="2561"/>
                    <a:pt x="509" y="2998"/>
                  </a:cubicBezTo>
                  <a:cubicBezTo>
                    <a:pt x="357" y="2828"/>
                    <a:pt x="214" y="2650"/>
                    <a:pt x="80" y="2454"/>
                  </a:cubicBezTo>
                  <a:cubicBezTo>
                    <a:pt x="62" y="2427"/>
                    <a:pt x="45" y="2400"/>
                    <a:pt x="27" y="2373"/>
                  </a:cubicBezTo>
                  <a:cubicBezTo>
                    <a:pt x="18" y="2365"/>
                    <a:pt x="9" y="2365"/>
                    <a:pt x="0" y="2356"/>
                  </a:cubicBezTo>
                  <a:cubicBezTo>
                    <a:pt x="1624" y="1125"/>
                    <a:pt x="4139" y="0"/>
                    <a:pt x="7164" y="1285"/>
                  </a:cubicBezTo>
                  <a:cubicBezTo>
                    <a:pt x="7628" y="1481"/>
                    <a:pt x="8020" y="1704"/>
                    <a:pt x="8332" y="1945"/>
                  </a:cubicBezTo>
                  <a:cubicBezTo>
                    <a:pt x="8341" y="1945"/>
                    <a:pt x="8341" y="1945"/>
                    <a:pt x="8341" y="1945"/>
                  </a:cubicBezTo>
                  <a:cubicBezTo>
                    <a:pt x="8930" y="2400"/>
                    <a:pt x="9260" y="2927"/>
                    <a:pt x="9323" y="3524"/>
                  </a:cubicBezTo>
                  <a:cubicBezTo>
                    <a:pt x="9323" y="3569"/>
                    <a:pt x="9331" y="3622"/>
                    <a:pt x="9331" y="3667"/>
                  </a:cubicBezTo>
                  <a:cubicBezTo>
                    <a:pt x="9331" y="3685"/>
                    <a:pt x="9331" y="3712"/>
                    <a:pt x="9331" y="3729"/>
                  </a:cubicBezTo>
                  <a:lnTo>
                    <a:pt x="9331" y="3756"/>
                  </a:lnTo>
                  <a:cubicBezTo>
                    <a:pt x="9314" y="3792"/>
                    <a:pt x="9305" y="3828"/>
                    <a:pt x="9296" y="3854"/>
                  </a:cubicBezTo>
                  <a:cubicBezTo>
                    <a:pt x="9269" y="3917"/>
                    <a:pt x="9260" y="3952"/>
                    <a:pt x="9260" y="3952"/>
                  </a:cubicBez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1484829" y="2483015"/>
              <a:ext cx="266364" cy="454610"/>
            </a:xfrm>
            <a:custGeom>
              <a:avLst/>
              <a:gdLst/>
              <a:ahLst/>
              <a:cxnLst/>
              <a:rect l="l" t="t" r="r" b="b"/>
              <a:pathLst>
                <a:path w="3079" h="5255" extrusionOk="0">
                  <a:moveTo>
                    <a:pt x="3078" y="0"/>
                  </a:moveTo>
                  <a:lnTo>
                    <a:pt x="3078" y="1044"/>
                  </a:lnTo>
                  <a:cubicBezTo>
                    <a:pt x="3078" y="3087"/>
                    <a:pt x="134" y="5165"/>
                    <a:pt x="1" y="5255"/>
                  </a:cubicBezTo>
                  <a:lnTo>
                    <a:pt x="1" y="4291"/>
                  </a:lnTo>
                  <a:lnTo>
                    <a:pt x="786" y="3577"/>
                  </a:lnTo>
                  <a:lnTo>
                    <a:pt x="2061" y="2302"/>
                  </a:lnTo>
                  <a:lnTo>
                    <a:pt x="2534" y="1597"/>
                  </a:lnTo>
                  <a:lnTo>
                    <a:pt x="2927" y="803"/>
                  </a:lnTo>
                  <a:lnTo>
                    <a:pt x="2927" y="803"/>
                  </a:lnTo>
                  <a:lnTo>
                    <a:pt x="2989" y="464"/>
                  </a:ln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943865" y="2166551"/>
              <a:ext cx="807311" cy="687754"/>
            </a:xfrm>
            <a:custGeom>
              <a:avLst/>
              <a:gdLst/>
              <a:ahLst/>
              <a:cxnLst/>
              <a:rect l="l" t="t" r="r" b="b"/>
              <a:pathLst>
                <a:path w="9332" h="7950" extrusionOk="0">
                  <a:moveTo>
                    <a:pt x="9331" y="3729"/>
                  </a:moveTo>
                  <a:lnTo>
                    <a:pt x="9331" y="3756"/>
                  </a:lnTo>
                  <a:cubicBezTo>
                    <a:pt x="9331" y="3917"/>
                    <a:pt x="9314" y="4077"/>
                    <a:pt x="9278" y="4229"/>
                  </a:cubicBezTo>
                  <a:cubicBezTo>
                    <a:pt x="9251" y="4336"/>
                    <a:pt x="9224" y="4434"/>
                    <a:pt x="9189" y="4541"/>
                  </a:cubicBezTo>
                  <a:cubicBezTo>
                    <a:pt x="8912" y="5380"/>
                    <a:pt x="8261" y="6174"/>
                    <a:pt x="7636" y="6789"/>
                  </a:cubicBezTo>
                  <a:cubicBezTo>
                    <a:pt x="7512" y="6905"/>
                    <a:pt x="7387" y="7021"/>
                    <a:pt x="7271" y="7128"/>
                  </a:cubicBezTo>
                  <a:cubicBezTo>
                    <a:pt x="6878" y="7485"/>
                    <a:pt x="6530" y="7744"/>
                    <a:pt x="6361" y="7869"/>
                  </a:cubicBezTo>
                  <a:cubicBezTo>
                    <a:pt x="6334" y="7896"/>
                    <a:pt x="6307" y="7913"/>
                    <a:pt x="6289" y="7931"/>
                  </a:cubicBezTo>
                  <a:cubicBezTo>
                    <a:pt x="6272" y="7940"/>
                    <a:pt x="6263" y="7949"/>
                    <a:pt x="6254" y="7949"/>
                  </a:cubicBezTo>
                  <a:lnTo>
                    <a:pt x="6182" y="7842"/>
                  </a:lnTo>
                  <a:cubicBezTo>
                    <a:pt x="6182" y="7842"/>
                    <a:pt x="6200" y="7833"/>
                    <a:pt x="6236" y="7806"/>
                  </a:cubicBezTo>
                  <a:cubicBezTo>
                    <a:pt x="6245" y="7797"/>
                    <a:pt x="6263" y="7780"/>
                    <a:pt x="6289" y="7771"/>
                  </a:cubicBezTo>
                  <a:cubicBezTo>
                    <a:pt x="6459" y="7637"/>
                    <a:pt x="6825" y="7351"/>
                    <a:pt x="7244" y="6968"/>
                  </a:cubicBezTo>
                  <a:cubicBezTo>
                    <a:pt x="7360" y="6861"/>
                    <a:pt x="7476" y="6745"/>
                    <a:pt x="7601" y="6629"/>
                  </a:cubicBezTo>
                  <a:cubicBezTo>
                    <a:pt x="8261" y="5960"/>
                    <a:pt x="8939" y="5103"/>
                    <a:pt x="9135" y="4229"/>
                  </a:cubicBezTo>
                  <a:lnTo>
                    <a:pt x="9162" y="4140"/>
                  </a:lnTo>
                  <a:cubicBezTo>
                    <a:pt x="9171" y="4077"/>
                    <a:pt x="9180" y="4015"/>
                    <a:pt x="9189" y="3952"/>
                  </a:cubicBezTo>
                  <a:cubicBezTo>
                    <a:pt x="9198" y="3810"/>
                    <a:pt x="9207" y="3676"/>
                    <a:pt x="9189" y="3542"/>
                  </a:cubicBezTo>
                  <a:cubicBezTo>
                    <a:pt x="9135" y="3007"/>
                    <a:pt x="8850" y="2525"/>
                    <a:pt x="8341" y="2115"/>
                  </a:cubicBezTo>
                  <a:lnTo>
                    <a:pt x="8332" y="2115"/>
                  </a:lnTo>
                  <a:cubicBezTo>
                    <a:pt x="8056" y="1892"/>
                    <a:pt x="7717" y="1678"/>
                    <a:pt x="7306" y="1490"/>
                  </a:cubicBezTo>
                  <a:cubicBezTo>
                    <a:pt x="7244" y="1464"/>
                    <a:pt x="7181" y="1437"/>
                    <a:pt x="7110" y="1410"/>
                  </a:cubicBezTo>
                  <a:cubicBezTo>
                    <a:pt x="4220" y="179"/>
                    <a:pt x="1802" y="1196"/>
                    <a:pt x="205" y="2373"/>
                  </a:cubicBezTo>
                  <a:cubicBezTo>
                    <a:pt x="161" y="2400"/>
                    <a:pt x="116" y="2427"/>
                    <a:pt x="80" y="2454"/>
                  </a:cubicBezTo>
                  <a:cubicBezTo>
                    <a:pt x="62" y="2427"/>
                    <a:pt x="45" y="2400"/>
                    <a:pt x="27" y="2373"/>
                  </a:cubicBezTo>
                  <a:cubicBezTo>
                    <a:pt x="18" y="2365"/>
                    <a:pt x="9" y="2365"/>
                    <a:pt x="0" y="2356"/>
                  </a:cubicBezTo>
                  <a:cubicBezTo>
                    <a:pt x="1624" y="1125"/>
                    <a:pt x="4139" y="0"/>
                    <a:pt x="7164" y="1285"/>
                  </a:cubicBezTo>
                  <a:cubicBezTo>
                    <a:pt x="7226" y="1312"/>
                    <a:pt x="7289" y="1339"/>
                    <a:pt x="7351" y="1365"/>
                  </a:cubicBezTo>
                  <a:cubicBezTo>
                    <a:pt x="7583" y="1472"/>
                    <a:pt x="7788" y="1579"/>
                    <a:pt x="7975" y="1695"/>
                  </a:cubicBezTo>
                  <a:cubicBezTo>
                    <a:pt x="8145" y="1803"/>
                    <a:pt x="8306" y="1918"/>
                    <a:pt x="8448" y="2034"/>
                  </a:cubicBezTo>
                  <a:cubicBezTo>
                    <a:pt x="8457" y="2043"/>
                    <a:pt x="8466" y="2052"/>
                    <a:pt x="8475" y="2061"/>
                  </a:cubicBezTo>
                  <a:cubicBezTo>
                    <a:pt x="8984" y="2480"/>
                    <a:pt x="9260" y="2971"/>
                    <a:pt x="9323" y="3524"/>
                  </a:cubicBezTo>
                  <a:cubicBezTo>
                    <a:pt x="9323" y="3569"/>
                    <a:pt x="9331" y="3622"/>
                    <a:pt x="9331" y="3667"/>
                  </a:cubicBezTo>
                  <a:cubicBezTo>
                    <a:pt x="9331" y="3685"/>
                    <a:pt x="9331" y="3712"/>
                    <a:pt x="9331" y="3729"/>
                  </a:cubicBez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1575148" y="2284641"/>
              <a:ext cx="101995" cy="64883"/>
            </a:xfrm>
            <a:custGeom>
              <a:avLst/>
              <a:gdLst/>
              <a:ahLst/>
              <a:cxnLst/>
              <a:rect l="l" t="t" r="r" b="b"/>
              <a:pathLst>
                <a:path w="1179" h="750" extrusionOk="0">
                  <a:moveTo>
                    <a:pt x="1178" y="696"/>
                  </a:moveTo>
                  <a:lnTo>
                    <a:pt x="1044" y="750"/>
                  </a:lnTo>
                  <a:lnTo>
                    <a:pt x="1035" y="750"/>
                  </a:lnTo>
                  <a:lnTo>
                    <a:pt x="0" y="179"/>
                  </a:lnTo>
                  <a:lnTo>
                    <a:pt x="9" y="125"/>
                  </a:lnTo>
                  <a:lnTo>
                    <a:pt x="54" y="0"/>
                  </a:lnTo>
                  <a:cubicBezTo>
                    <a:pt x="286" y="107"/>
                    <a:pt x="491" y="214"/>
                    <a:pt x="678" y="330"/>
                  </a:cubicBezTo>
                  <a:cubicBezTo>
                    <a:pt x="848" y="438"/>
                    <a:pt x="1009" y="553"/>
                    <a:pt x="1151" y="669"/>
                  </a:cubicBezTo>
                  <a:cubicBezTo>
                    <a:pt x="1160" y="678"/>
                    <a:pt x="1169" y="687"/>
                    <a:pt x="1178" y="6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1455501" y="2841091"/>
              <a:ext cx="40227" cy="22493"/>
            </a:xfrm>
            <a:custGeom>
              <a:avLst/>
              <a:gdLst/>
              <a:ahLst/>
              <a:cxnLst/>
              <a:rect l="l" t="t" r="r" b="b"/>
              <a:pathLst>
                <a:path w="465" h="260" extrusionOk="0">
                  <a:moveTo>
                    <a:pt x="465" y="81"/>
                  </a:moveTo>
                  <a:lnTo>
                    <a:pt x="375" y="143"/>
                  </a:lnTo>
                  <a:lnTo>
                    <a:pt x="340" y="161"/>
                  </a:lnTo>
                  <a:lnTo>
                    <a:pt x="170" y="259"/>
                  </a:lnTo>
                  <a:lnTo>
                    <a:pt x="1" y="170"/>
                  </a:lnTo>
                  <a:lnTo>
                    <a:pt x="304" y="0"/>
                  </a:lnTo>
                  <a:lnTo>
                    <a:pt x="322" y="9"/>
                  </a:lnTo>
                  <a:lnTo>
                    <a:pt x="375" y="36"/>
                  </a:lnTo>
                  <a:lnTo>
                    <a:pt x="438" y="63"/>
                  </a:lnTo>
                  <a:lnTo>
                    <a:pt x="447" y="72"/>
                  </a:ln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1470208" y="2848012"/>
              <a:ext cx="25520" cy="99660"/>
            </a:xfrm>
            <a:custGeom>
              <a:avLst/>
              <a:gdLst/>
              <a:ahLst/>
              <a:cxnLst/>
              <a:rect l="l" t="t" r="r" b="b"/>
              <a:pathLst>
                <a:path w="295" h="1152" extrusionOk="0">
                  <a:moveTo>
                    <a:pt x="0" y="179"/>
                  </a:moveTo>
                  <a:lnTo>
                    <a:pt x="0" y="1152"/>
                  </a:lnTo>
                  <a:lnTo>
                    <a:pt x="295" y="973"/>
                  </a:lnTo>
                  <a:lnTo>
                    <a:pt x="295" y="1"/>
                  </a:ln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1455501" y="2855712"/>
              <a:ext cx="14793" cy="91960"/>
            </a:xfrm>
            <a:custGeom>
              <a:avLst/>
              <a:gdLst/>
              <a:ahLst/>
              <a:cxnLst/>
              <a:rect l="l" t="t" r="r" b="b"/>
              <a:pathLst>
                <a:path w="171" h="1063" extrusionOk="0">
                  <a:moveTo>
                    <a:pt x="170" y="90"/>
                  </a:moveTo>
                  <a:lnTo>
                    <a:pt x="170" y="1063"/>
                  </a:lnTo>
                  <a:lnTo>
                    <a:pt x="19" y="982"/>
                  </a:lnTo>
                  <a:lnTo>
                    <a:pt x="1" y="973"/>
                  </a:lnTo>
                  <a:lnTo>
                    <a:pt x="1" y="1"/>
                  </a:lnTo>
                  <a:close/>
                </a:path>
              </a:pathLst>
            </a:custGeom>
            <a:gradFill>
              <a:gsLst>
                <a:gs pos="0">
                  <a:schemeClr val="dk1"/>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1595219" y="2692116"/>
              <a:ext cx="68775" cy="166013"/>
            </a:xfrm>
            <a:custGeom>
              <a:avLst/>
              <a:gdLst/>
              <a:ahLst/>
              <a:cxnLst/>
              <a:rect l="l" t="t" r="r" b="b"/>
              <a:pathLst>
                <a:path w="795" h="1919" extrusionOk="0">
                  <a:moveTo>
                    <a:pt x="794" y="1080"/>
                  </a:moveTo>
                  <a:lnTo>
                    <a:pt x="0" y="1919"/>
                  </a:lnTo>
                  <a:lnTo>
                    <a:pt x="0" y="830"/>
                  </a:lnTo>
                  <a:lnTo>
                    <a:pt x="794" y="1"/>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588298" y="2763143"/>
              <a:ext cx="7007" cy="94988"/>
            </a:xfrm>
            <a:custGeom>
              <a:avLst/>
              <a:gdLst/>
              <a:ahLst/>
              <a:cxnLst/>
              <a:rect l="l" t="t" r="r" b="b"/>
              <a:pathLst>
                <a:path w="81" h="1098" extrusionOk="0">
                  <a:moveTo>
                    <a:pt x="80" y="1098"/>
                  </a:moveTo>
                  <a:lnTo>
                    <a:pt x="0" y="1080"/>
                  </a:lnTo>
                  <a:lnTo>
                    <a:pt x="0" y="0"/>
                  </a:lnTo>
                  <a:lnTo>
                    <a:pt x="80" y="9"/>
                  </a:lnTo>
                  <a:close/>
                </a:path>
              </a:pathLst>
            </a:custGeom>
            <a:gradFill>
              <a:gsLst>
                <a:gs pos="0">
                  <a:schemeClr val="dk2"/>
                </a:gs>
                <a:gs pos="100000">
                  <a:schemeClr val="accent3"/>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588298" y="2691338"/>
              <a:ext cx="75696" cy="73447"/>
            </a:xfrm>
            <a:custGeom>
              <a:avLst/>
              <a:gdLst/>
              <a:ahLst/>
              <a:cxnLst/>
              <a:rect l="l" t="t" r="r" b="b"/>
              <a:pathLst>
                <a:path w="875" h="849" extrusionOk="0">
                  <a:moveTo>
                    <a:pt x="874" y="10"/>
                  </a:moveTo>
                  <a:lnTo>
                    <a:pt x="803" y="1"/>
                  </a:lnTo>
                  <a:lnTo>
                    <a:pt x="0" y="830"/>
                  </a:lnTo>
                  <a:lnTo>
                    <a:pt x="80" y="848"/>
                  </a:lnTo>
                  <a:close/>
                </a:path>
              </a:pathLst>
            </a:custGeom>
            <a:gradFill>
              <a:gsLst>
                <a:gs pos="0">
                  <a:schemeClr val="dk2"/>
                </a:gs>
                <a:gs pos="100000">
                  <a:schemeClr val="accent3"/>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1572034" y="2288447"/>
              <a:ext cx="85039" cy="150614"/>
            </a:xfrm>
            <a:custGeom>
              <a:avLst/>
              <a:gdLst/>
              <a:ahLst/>
              <a:cxnLst/>
              <a:rect l="l" t="t" r="r" b="b"/>
              <a:pathLst>
                <a:path w="983" h="1741" extrusionOk="0">
                  <a:moveTo>
                    <a:pt x="1" y="1170"/>
                  </a:moveTo>
                  <a:lnTo>
                    <a:pt x="982" y="1741"/>
                  </a:lnTo>
                  <a:lnTo>
                    <a:pt x="982" y="572"/>
                  </a:lnTo>
                  <a:lnTo>
                    <a:pt x="1" y="1"/>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1656989" y="2334039"/>
              <a:ext cx="8564" cy="105023"/>
            </a:xfrm>
            <a:custGeom>
              <a:avLst/>
              <a:gdLst/>
              <a:ahLst/>
              <a:cxnLst/>
              <a:rect l="l" t="t" r="r" b="b"/>
              <a:pathLst>
                <a:path w="99" h="1214" extrusionOk="0">
                  <a:moveTo>
                    <a:pt x="0" y="1214"/>
                  </a:moveTo>
                  <a:lnTo>
                    <a:pt x="98" y="1169"/>
                  </a:lnTo>
                  <a:lnTo>
                    <a:pt x="98" y="0"/>
                  </a:lnTo>
                  <a:lnTo>
                    <a:pt x="0" y="45"/>
                  </a:lnTo>
                  <a:close/>
                </a:path>
              </a:pathLst>
            </a:custGeom>
            <a:gradFill>
              <a:gsLst>
                <a:gs pos="0">
                  <a:schemeClr val="dk2"/>
                </a:gs>
                <a:gs pos="100000">
                  <a:schemeClr val="accent3"/>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1572034" y="2284641"/>
              <a:ext cx="93517" cy="53290"/>
            </a:xfrm>
            <a:custGeom>
              <a:avLst/>
              <a:gdLst/>
              <a:ahLst/>
              <a:cxnLst/>
              <a:rect l="l" t="t" r="r" b="b"/>
              <a:pathLst>
                <a:path w="1081" h="616" extrusionOk="0">
                  <a:moveTo>
                    <a:pt x="1" y="45"/>
                  </a:moveTo>
                  <a:lnTo>
                    <a:pt x="90" y="0"/>
                  </a:lnTo>
                  <a:lnTo>
                    <a:pt x="1080" y="571"/>
                  </a:lnTo>
                  <a:lnTo>
                    <a:pt x="982" y="616"/>
                  </a:lnTo>
                  <a:close/>
                </a:path>
              </a:pathLst>
            </a:custGeom>
            <a:gradFill>
              <a:gsLst>
                <a:gs pos="0">
                  <a:schemeClr val="dk2"/>
                </a:gs>
                <a:gs pos="100000">
                  <a:schemeClr val="accent3"/>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604216" y="2766258"/>
              <a:ext cx="635243" cy="356594"/>
            </a:xfrm>
            <a:custGeom>
              <a:avLst/>
              <a:gdLst/>
              <a:ahLst/>
              <a:cxnLst/>
              <a:rect l="l" t="t" r="r" b="b"/>
              <a:pathLst>
                <a:path w="7343" h="4122" extrusionOk="0">
                  <a:moveTo>
                    <a:pt x="6959" y="749"/>
                  </a:moveTo>
                  <a:cubicBezTo>
                    <a:pt x="7120" y="990"/>
                    <a:pt x="7227" y="1276"/>
                    <a:pt x="7227" y="1543"/>
                  </a:cubicBezTo>
                  <a:lnTo>
                    <a:pt x="7227" y="3453"/>
                  </a:lnTo>
                  <a:cubicBezTo>
                    <a:pt x="7227" y="3676"/>
                    <a:pt x="7147" y="3836"/>
                    <a:pt x="7022" y="3907"/>
                  </a:cubicBezTo>
                  <a:cubicBezTo>
                    <a:pt x="6915" y="3970"/>
                    <a:pt x="6763" y="3970"/>
                    <a:pt x="6593" y="3899"/>
                  </a:cubicBezTo>
                  <a:lnTo>
                    <a:pt x="4078" y="2757"/>
                  </a:lnTo>
                  <a:cubicBezTo>
                    <a:pt x="3641" y="2560"/>
                    <a:pt x="3203" y="2302"/>
                    <a:pt x="2775" y="1998"/>
                  </a:cubicBezTo>
                  <a:lnTo>
                    <a:pt x="251" y="232"/>
                  </a:lnTo>
                  <a:cubicBezTo>
                    <a:pt x="161" y="170"/>
                    <a:pt x="72" y="89"/>
                    <a:pt x="1" y="0"/>
                  </a:cubicBezTo>
                  <a:cubicBezTo>
                    <a:pt x="99" y="152"/>
                    <a:pt x="224" y="286"/>
                    <a:pt x="358" y="384"/>
                  </a:cubicBezTo>
                  <a:lnTo>
                    <a:pt x="2882" y="2150"/>
                  </a:lnTo>
                  <a:cubicBezTo>
                    <a:pt x="3319" y="2453"/>
                    <a:pt x="3757" y="2703"/>
                    <a:pt x="4185" y="2899"/>
                  </a:cubicBezTo>
                  <a:lnTo>
                    <a:pt x="6709" y="4041"/>
                  </a:lnTo>
                  <a:cubicBezTo>
                    <a:pt x="6870" y="4122"/>
                    <a:pt x="7022" y="4122"/>
                    <a:pt x="7138" y="4059"/>
                  </a:cubicBezTo>
                  <a:cubicBezTo>
                    <a:pt x="7262" y="3988"/>
                    <a:pt x="7343" y="3827"/>
                    <a:pt x="7343" y="3604"/>
                  </a:cubicBezTo>
                  <a:lnTo>
                    <a:pt x="7343" y="1686"/>
                  </a:lnTo>
                  <a:cubicBezTo>
                    <a:pt x="7343" y="1374"/>
                    <a:pt x="7182" y="1008"/>
                    <a:pt x="6959" y="749"/>
                  </a:cubicBezTo>
                  <a:close/>
                </a:path>
              </a:pathLst>
            </a:custGeom>
            <a:solidFill>
              <a:srgbClr val="1A1A1A">
                <a:alpha val="24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3"/>
          <p:cNvGrpSpPr/>
          <p:nvPr/>
        </p:nvGrpSpPr>
        <p:grpSpPr>
          <a:xfrm>
            <a:off x="6788559" y="1469139"/>
            <a:ext cx="894232" cy="1421574"/>
            <a:chOff x="1219065" y="2608721"/>
            <a:chExt cx="463165" cy="736338"/>
          </a:xfrm>
        </p:grpSpPr>
        <p:sp>
          <p:nvSpPr>
            <p:cNvPr id="275" name="Google Shape;275;p33"/>
            <p:cNvSpPr/>
            <p:nvPr/>
          </p:nvSpPr>
          <p:spPr>
            <a:xfrm>
              <a:off x="1231074" y="2608721"/>
              <a:ext cx="451155" cy="732800"/>
            </a:xfrm>
            <a:custGeom>
              <a:avLst/>
              <a:gdLst/>
              <a:ahLst/>
              <a:cxnLst/>
              <a:rect l="l" t="t" r="r" b="b"/>
              <a:pathLst>
                <a:path w="3444" h="5594" extrusionOk="0">
                  <a:moveTo>
                    <a:pt x="3444" y="2115"/>
                  </a:moveTo>
                  <a:lnTo>
                    <a:pt x="3444" y="5228"/>
                  </a:lnTo>
                  <a:cubicBezTo>
                    <a:pt x="3444" y="5326"/>
                    <a:pt x="3408" y="5398"/>
                    <a:pt x="3355" y="5433"/>
                  </a:cubicBezTo>
                  <a:lnTo>
                    <a:pt x="3069" y="5594"/>
                  </a:lnTo>
                  <a:cubicBezTo>
                    <a:pt x="3123" y="5567"/>
                    <a:pt x="3150" y="5496"/>
                    <a:pt x="3150" y="5389"/>
                  </a:cubicBezTo>
                  <a:lnTo>
                    <a:pt x="3150" y="2284"/>
                  </a:lnTo>
                  <a:cubicBezTo>
                    <a:pt x="3150" y="2266"/>
                    <a:pt x="3150" y="2248"/>
                    <a:pt x="3150" y="2231"/>
                  </a:cubicBezTo>
                  <a:cubicBezTo>
                    <a:pt x="3132" y="2061"/>
                    <a:pt x="3034" y="1883"/>
                    <a:pt x="2909" y="1802"/>
                  </a:cubicBezTo>
                  <a:cubicBezTo>
                    <a:pt x="2909" y="1802"/>
                    <a:pt x="2900" y="1802"/>
                    <a:pt x="2900" y="1793"/>
                  </a:cubicBezTo>
                  <a:lnTo>
                    <a:pt x="143" y="206"/>
                  </a:lnTo>
                  <a:cubicBezTo>
                    <a:pt x="90" y="179"/>
                    <a:pt x="36" y="170"/>
                    <a:pt x="0" y="188"/>
                  </a:cubicBezTo>
                  <a:lnTo>
                    <a:pt x="268" y="27"/>
                  </a:lnTo>
                  <a:lnTo>
                    <a:pt x="268" y="27"/>
                  </a:lnTo>
                  <a:cubicBezTo>
                    <a:pt x="313" y="0"/>
                    <a:pt x="366" y="0"/>
                    <a:pt x="429" y="36"/>
                  </a:cubicBezTo>
                  <a:lnTo>
                    <a:pt x="3185" y="1633"/>
                  </a:lnTo>
                  <a:cubicBezTo>
                    <a:pt x="3194" y="1633"/>
                    <a:pt x="3194" y="1633"/>
                    <a:pt x="3203" y="1642"/>
                  </a:cubicBezTo>
                  <a:cubicBezTo>
                    <a:pt x="3328" y="1713"/>
                    <a:pt x="3426" y="1901"/>
                    <a:pt x="3444" y="2061"/>
                  </a:cubicBezTo>
                  <a:cubicBezTo>
                    <a:pt x="3444" y="2079"/>
                    <a:pt x="3444" y="2097"/>
                    <a:pt x="3444" y="2115"/>
                  </a:cubicBezTo>
                  <a:close/>
                </a:path>
              </a:pathLst>
            </a:custGeom>
            <a:gradFill>
              <a:gsLst>
                <a:gs pos="0">
                  <a:schemeClr val="dk2"/>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1219065" y="2630860"/>
              <a:ext cx="427838" cy="714198"/>
            </a:xfrm>
            <a:custGeom>
              <a:avLst/>
              <a:gdLst/>
              <a:ahLst/>
              <a:cxnLst/>
              <a:rect l="l" t="t" r="r" b="b"/>
              <a:pathLst>
                <a:path w="3266" h="5452" extrusionOk="0">
                  <a:moveTo>
                    <a:pt x="3266" y="2115"/>
                  </a:moveTo>
                  <a:lnTo>
                    <a:pt x="3266" y="5220"/>
                  </a:lnTo>
                  <a:cubicBezTo>
                    <a:pt x="3266" y="5327"/>
                    <a:pt x="3239" y="5398"/>
                    <a:pt x="3185" y="5425"/>
                  </a:cubicBezTo>
                  <a:cubicBezTo>
                    <a:pt x="3176" y="5434"/>
                    <a:pt x="3176" y="5434"/>
                    <a:pt x="3176" y="5434"/>
                  </a:cubicBezTo>
                  <a:cubicBezTo>
                    <a:pt x="3132" y="5452"/>
                    <a:pt x="3078" y="5452"/>
                    <a:pt x="3016" y="5416"/>
                  </a:cubicBezTo>
                  <a:lnTo>
                    <a:pt x="259" y="3828"/>
                  </a:lnTo>
                  <a:cubicBezTo>
                    <a:pt x="116" y="3748"/>
                    <a:pt x="0" y="3525"/>
                    <a:pt x="0" y="3337"/>
                  </a:cubicBezTo>
                  <a:lnTo>
                    <a:pt x="0" y="233"/>
                  </a:lnTo>
                  <a:cubicBezTo>
                    <a:pt x="0" y="117"/>
                    <a:pt x="45" y="37"/>
                    <a:pt x="108" y="19"/>
                  </a:cubicBezTo>
                  <a:cubicBezTo>
                    <a:pt x="108" y="19"/>
                    <a:pt x="108" y="19"/>
                    <a:pt x="116" y="19"/>
                  </a:cubicBezTo>
                  <a:cubicBezTo>
                    <a:pt x="152" y="1"/>
                    <a:pt x="206" y="10"/>
                    <a:pt x="259" y="37"/>
                  </a:cubicBezTo>
                  <a:lnTo>
                    <a:pt x="3016" y="1624"/>
                  </a:lnTo>
                  <a:cubicBezTo>
                    <a:pt x="3159" y="1714"/>
                    <a:pt x="3266" y="1928"/>
                    <a:pt x="3266" y="2115"/>
                  </a:cubicBezTo>
                  <a:close/>
                </a:path>
              </a:pathLst>
            </a:custGeom>
            <a:gradFill>
              <a:gsLst>
                <a:gs pos="0">
                  <a:schemeClr val="dk2"/>
                </a:gs>
                <a:gs pos="100000">
                  <a:schemeClr val="accent3"/>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1261117" y="2822517"/>
              <a:ext cx="362470" cy="287671"/>
            </a:xfrm>
            <a:custGeom>
              <a:avLst/>
              <a:gdLst/>
              <a:ahLst/>
              <a:cxnLst/>
              <a:rect l="l" t="t" r="r" b="b"/>
              <a:pathLst>
                <a:path w="2767" h="2196" extrusionOk="0">
                  <a:moveTo>
                    <a:pt x="63" y="1000"/>
                  </a:moveTo>
                  <a:cubicBezTo>
                    <a:pt x="10" y="661"/>
                    <a:pt x="1" y="331"/>
                    <a:pt x="126" y="126"/>
                  </a:cubicBezTo>
                  <a:cubicBezTo>
                    <a:pt x="161" y="72"/>
                    <a:pt x="197" y="37"/>
                    <a:pt x="250" y="19"/>
                  </a:cubicBezTo>
                  <a:cubicBezTo>
                    <a:pt x="286" y="1"/>
                    <a:pt x="340" y="10"/>
                    <a:pt x="384" y="10"/>
                  </a:cubicBezTo>
                  <a:cubicBezTo>
                    <a:pt x="580" y="37"/>
                    <a:pt x="786" y="126"/>
                    <a:pt x="991" y="277"/>
                  </a:cubicBezTo>
                  <a:cubicBezTo>
                    <a:pt x="1125" y="376"/>
                    <a:pt x="1258" y="500"/>
                    <a:pt x="1401" y="599"/>
                  </a:cubicBezTo>
                  <a:cubicBezTo>
                    <a:pt x="1562" y="715"/>
                    <a:pt x="1722" y="786"/>
                    <a:pt x="1883" y="929"/>
                  </a:cubicBezTo>
                  <a:cubicBezTo>
                    <a:pt x="1945" y="982"/>
                    <a:pt x="2008" y="1045"/>
                    <a:pt x="2070" y="1098"/>
                  </a:cubicBezTo>
                  <a:cubicBezTo>
                    <a:pt x="2133" y="1161"/>
                    <a:pt x="2204" y="1205"/>
                    <a:pt x="2275" y="1250"/>
                  </a:cubicBezTo>
                  <a:cubicBezTo>
                    <a:pt x="2365" y="1303"/>
                    <a:pt x="2454" y="1357"/>
                    <a:pt x="2543" y="1410"/>
                  </a:cubicBezTo>
                  <a:cubicBezTo>
                    <a:pt x="2597" y="1437"/>
                    <a:pt x="2641" y="1473"/>
                    <a:pt x="2686" y="1517"/>
                  </a:cubicBezTo>
                  <a:cubicBezTo>
                    <a:pt x="2730" y="1571"/>
                    <a:pt x="2766" y="1642"/>
                    <a:pt x="2757" y="1696"/>
                  </a:cubicBezTo>
                  <a:cubicBezTo>
                    <a:pt x="2748" y="1794"/>
                    <a:pt x="2614" y="1740"/>
                    <a:pt x="2561" y="1794"/>
                  </a:cubicBezTo>
                  <a:cubicBezTo>
                    <a:pt x="2525" y="1830"/>
                    <a:pt x="2525" y="1892"/>
                    <a:pt x="2499" y="1928"/>
                  </a:cubicBezTo>
                  <a:cubicBezTo>
                    <a:pt x="2454" y="1981"/>
                    <a:pt x="2347" y="1946"/>
                    <a:pt x="2258" y="1883"/>
                  </a:cubicBezTo>
                  <a:cubicBezTo>
                    <a:pt x="2240" y="1874"/>
                    <a:pt x="2222" y="1856"/>
                    <a:pt x="2204" y="1856"/>
                  </a:cubicBezTo>
                  <a:cubicBezTo>
                    <a:pt x="2177" y="1839"/>
                    <a:pt x="2160" y="1839"/>
                    <a:pt x="2133" y="1848"/>
                  </a:cubicBezTo>
                  <a:cubicBezTo>
                    <a:pt x="2070" y="1856"/>
                    <a:pt x="2008" y="1874"/>
                    <a:pt x="1945" y="1874"/>
                  </a:cubicBezTo>
                  <a:cubicBezTo>
                    <a:pt x="1874" y="1883"/>
                    <a:pt x="1794" y="1865"/>
                    <a:pt x="1722" y="1803"/>
                  </a:cubicBezTo>
                  <a:cubicBezTo>
                    <a:pt x="1642" y="1740"/>
                    <a:pt x="1571" y="1633"/>
                    <a:pt x="1490" y="1616"/>
                  </a:cubicBezTo>
                  <a:cubicBezTo>
                    <a:pt x="1392" y="1589"/>
                    <a:pt x="1374" y="1732"/>
                    <a:pt x="1285" y="1749"/>
                  </a:cubicBezTo>
                  <a:cubicBezTo>
                    <a:pt x="1232" y="1767"/>
                    <a:pt x="1151" y="1723"/>
                    <a:pt x="1125" y="1776"/>
                  </a:cubicBezTo>
                  <a:cubicBezTo>
                    <a:pt x="1107" y="1794"/>
                    <a:pt x="1107" y="1830"/>
                    <a:pt x="1089" y="1848"/>
                  </a:cubicBezTo>
                  <a:cubicBezTo>
                    <a:pt x="1044" y="1910"/>
                    <a:pt x="911" y="1785"/>
                    <a:pt x="848" y="1821"/>
                  </a:cubicBezTo>
                  <a:cubicBezTo>
                    <a:pt x="821" y="1839"/>
                    <a:pt x="812" y="1892"/>
                    <a:pt x="786" y="1910"/>
                  </a:cubicBezTo>
                  <a:cubicBezTo>
                    <a:pt x="741" y="1946"/>
                    <a:pt x="670" y="1901"/>
                    <a:pt x="625" y="1928"/>
                  </a:cubicBezTo>
                  <a:cubicBezTo>
                    <a:pt x="598" y="1946"/>
                    <a:pt x="589" y="1981"/>
                    <a:pt x="580" y="2017"/>
                  </a:cubicBezTo>
                  <a:cubicBezTo>
                    <a:pt x="554" y="2097"/>
                    <a:pt x="527" y="2169"/>
                    <a:pt x="456" y="2187"/>
                  </a:cubicBezTo>
                  <a:cubicBezTo>
                    <a:pt x="411" y="2195"/>
                    <a:pt x="331" y="2151"/>
                    <a:pt x="286" y="2088"/>
                  </a:cubicBezTo>
                  <a:cubicBezTo>
                    <a:pt x="250" y="2035"/>
                    <a:pt x="268" y="1990"/>
                    <a:pt x="259" y="1937"/>
                  </a:cubicBezTo>
                  <a:cubicBezTo>
                    <a:pt x="233" y="1749"/>
                    <a:pt x="179" y="1535"/>
                    <a:pt x="134" y="1339"/>
                  </a:cubicBezTo>
                  <a:cubicBezTo>
                    <a:pt x="108" y="1232"/>
                    <a:pt x="81" y="1116"/>
                    <a:pt x="63" y="100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7"/>
          <p:cNvSpPr txBox="1">
            <a:spLocks noGrp="1"/>
          </p:cNvSpPr>
          <p:nvPr>
            <p:ph type="title"/>
          </p:nvPr>
        </p:nvSpPr>
        <p:spPr>
          <a:xfrm>
            <a:off x="601980" y="2605310"/>
            <a:ext cx="8267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R</a:t>
            </a:r>
            <a:r>
              <a:rPr lang="en" sz="5400" dirty="0">
                <a:solidFill>
                  <a:schemeClr val="dk1"/>
                </a:solidFill>
              </a:rPr>
              <a:t>éalité mixte</a:t>
            </a:r>
            <a:endParaRPr dirty="0"/>
          </a:p>
        </p:txBody>
      </p:sp>
      <p:sp>
        <p:nvSpPr>
          <p:cNvPr id="391" name="Google Shape;391;p37"/>
          <p:cNvSpPr txBox="1">
            <a:spLocks noGrp="1"/>
          </p:cNvSpPr>
          <p:nvPr>
            <p:ph type="title" idx="2"/>
          </p:nvPr>
        </p:nvSpPr>
        <p:spPr>
          <a:xfrm>
            <a:off x="3771825" y="1398260"/>
            <a:ext cx="1680000"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92" name="Google Shape;392;p37"/>
          <p:cNvSpPr txBox="1">
            <a:spLocks noGrp="1"/>
          </p:cNvSpPr>
          <p:nvPr>
            <p:ph type="subTitle" idx="1"/>
          </p:nvPr>
        </p:nvSpPr>
        <p:spPr>
          <a:xfrm>
            <a:off x="2469000" y="3434249"/>
            <a:ext cx="42855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What’s MR ? </a:t>
            </a:r>
            <a:r>
              <a:rPr lang="fr-FR" dirty="0"/>
              <a:t>W</a:t>
            </a:r>
            <a:r>
              <a:rPr lang="en" dirty="0"/>
              <a:t>hy use MR ?</a:t>
            </a:r>
            <a:endParaRPr dirty="0"/>
          </a:p>
        </p:txBody>
      </p:sp>
    </p:spTree>
    <p:extLst>
      <p:ext uri="{BB962C8B-B14F-4D97-AF65-F5344CB8AC3E}">
        <p14:creationId xmlns:p14="http://schemas.microsoft.com/office/powerpoint/2010/main" val="423067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2292702" y="771120"/>
            <a:ext cx="5342538"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C’est quoi la RM ?</a:t>
            </a:r>
            <a:endParaRPr dirty="0"/>
          </a:p>
        </p:txBody>
      </p:sp>
      <p:sp>
        <p:nvSpPr>
          <p:cNvPr id="343" name="Google Shape;343;p36"/>
          <p:cNvSpPr txBox="1">
            <a:spLocks noGrp="1"/>
          </p:cNvSpPr>
          <p:nvPr>
            <p:ph type="subTitle" idx="1"/>
          </p:nvPr>
        </p:nvSpPr>
        <p:spPr>
          <a:xfrm>
            <a:off x="1599067" y="2062500"/>
            <a:ext cx="6705741" cy="1816080"/>
          </a:xfrm>
          <a:prstGeom prst="rect">
            <a:avLst/>
          </a:prstGeom>
        </p:spPr>
        <p:txBody>
          <a:bodyPr spcFirstLastPara="1" wrap="square" lIns="91425" tIns="91425" rIns="91425" bIns="91425" anchor="t" anchorCtr="0">
            <a:noAutofit/>
          </a:bodyPr>
          <a:lstStyle/>
          <a:p>
            <a:pPr marL="0" lvl="0" indent="0" algn="just"/>
            <a:r>
              <a:rPr lang="fr-FR" dirty="0">
                <a:latin typeface="+mn-lt"/>
              </a:rPr>
              <a:t>La réalité mixte (RM) est une technologie qui fusionne les mondes réel et virtuel, permettant aux objets et aux sujets numériques d'interagir avec le monde physique. Elle combine la réalité augmentée (AR) et la réalité virtuelle (VR), offrant une expérience plus immersive et interactive que la simple AR. </a:t>
            </a:r>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39180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1945389" y="733020"/>
            <a:ext cx="6013098"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Pourquoi l’utiliser ?</a:t>
            </a:r>
            <a:endParaRPr dirty="0"/>
          </a:p>
        </p:txBody>
      </p:sp>
      <p:sp>
        <p:nvSpPr>
          <p:cNvPr id="343" name="Google Shape;343;p36"/>
          <p:cNvSpPr txBox="1">
            <a:spLocks noGrp="1"/>
          </p:cNvSpPr>
          <p:nvPr>
            <p:ph type="subTitle" idx="1"/>
          </p:nvPr>
        </p:nvSpPr>
        <p:spPr>
          <a:xfrm>
            <a:off x="1599067" y="2062500"/>
            <a:ext cx="6705741" cy="181608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fr-FR" dirty="0">
                <a:latin typeface="+mn-lt"/>
              </a:rPr>
              <a:t>La RM Permet de s'entraîner à des tâches complexes ou dangereuses dans un environnement réaliste, sans risque. </a:t>
            </a:r>
          </a:p>
          <a:p>
            <a:pPr marL="0" lvl="0" indent="0" algn="l"/>
            <a:endParaRPr lang="fr-FR" dirty="0">
              <a:latin typeface="+mn-lt"/>
            </a:endParaRPr>
          </a:p>
          <a:p>
            <a:pPr marL="285750" lvl="0" indent="-285750" algn="l">
              <a:buFont typeface="Arial" panose="020B0604020202020204" pitchFamily="34" charset="0"/>
              <a:buChar char="•"/>
            </a:pPr>
            <a:r>
              <a:rPr lang="fr-FR" dirty="0">
                <a:latin typeface="+mn-lt"/>
              </a:rPr>
              <a:t>La RM Permet de visualiser des produits 3D dans l'espace réel, avant même de les fabriquer. </a:t>
            </a:r>
          </a:p>
          <a:p>
            <a:pPr marL="0" lvl="0" indent="0" algn="l"/>
            <a:r>
              <a:rPr lang="fr-FR" dirty="0">
                <a:latin typeface="+mn-lt"/>
              </a:rPr>
              <a:t> </a:t>
            </a:r>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6301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8"/>
          <p:cNvSpPr/>
          <p:nvPr/>
        </p:nvSpPr>
        <p:spPr>
          <a:xfrm>
            <a:off x="2577445" y="2775449"/>
            <a:ext cx="572700" cy="572700"/>
          </a:xfrm>
          <a:prstGeom prst="ellipse">
            <a:avLst/>
          </a:prstGeom>
          <a:gradFill>
            <a:gsLst>
              <a:gs pos="0">
                <a:schemeClr val="dk2"/>
              </a:gs>
              <a:gs pos="66000">
                <a:schemeClr val="lt1"/>
              </a:gs>
              <a:gs pos="100000">
                <a:schemeClr val="lt1"/>
              </a:gs>
            </a:gsLst>
            <a:lin ang="5400700"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4285600" y="911015"/>
            <a:ext cx="572700" cy="572700"/>
          </a:xfrm>
          <a:prstGeom prst="ellipse">
            <a:avLst/>
          </a:prstGeom>
          <a:gradFill>
            <a:gsLst>
              <a:gs pos="0">
                <a:schemeClr val="dk2"/>
              </a:gs>
              <a:gs pos="66000">
                <a:schemeClr val="lt1"/>
              </a:gs>
              <a:gs pos="100000">
                <a:schemeClr val="lt1"/>
              </a:gs>
            </a:gsLst>
            <a:lin ang="5400700"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6915875" y="911015"/>
            <a:ext cx="572700" cy="572700"/>
          </a:xfrm>
          <a:prstGeom prst="ellipse">
            <a:avLst/>
          </a:prstGeom>
          <a:gradFill>
            <a:gsLst>
              <a:gs pos="0">
                <a:schemeClr val="dk2"/>
              </a:gs>
              <a:gs pos="66000">
                <a:schemeClr val="lt1"/>
              </a:gs>
              <a:gs pos="100000">
                <a:schemeClr val="lt1"/>
              </a:gs>
            </a:gsLst>
            <a:lin ang="5400700"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6031955" y="2775449"/>
            <a:ext cx="572700" cy="572700"/>
          </a:xfrm>
          <a:prstGeom prst="ellipse">
            <a:avLst/>
          </a:prstGeom>
          <a:gradFill>
            <a:gsLst>
              <a:gs pos="0">
                <a:schemeClr val="dk2"/>
              </a:gs>
              <a:gs pos="66000">
                <a:schemeClr val="lt1"/>
              </a:gs>
              <a:gs pos="100000">
                <a:schemeClr val="lt1"/>
              </a:gs>
            </a:gsLst>
            <a:lin ang="5400700"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txBox="1">
            <a:spLocks noGrp="1"/>
          </p:cNvSpPr>
          <p:nvPr>
            <p:ph type="subTitle" idx="5"/>
          </p:nvPr>
        </p:nvSpPr>
        <p:spPr>
          <a:xfrm>
            <a:off x="6154218" y="2163660"/>
            <a:ext cx="2132100" cy="572700"/>
          </a:xfrm>
          <a:prstGeom prst="rect">
            <a:avLst/>
          </a:prstGeom>
        </p:spPr>
        <p:txBody>
          <a:bodyPr spcFirstLastPara="1" wrap="square" lIns="91425" tIns="91425" rIns="91425" bIns="91425" anchor="t" anchorCtr="0">
            <a:noAutofit/>
          </a:bodyPr>
          <a:lstStyle/>
          <a:p>
            <a:pPr marL="171450" lvl="0" indent="-171450" algn="ctr" rtl="0">
              <a:spcBef>
                <a:spcPts val="0"/>
              </a:spcBef>
              <a:spcAft>
                <a:spcPts val="0"/>
              </a:spcAft>
              <a:buFont typeface="Arial" panose="020B0604020202020204" pitchFamily="34" charset="0"/>
              <a:buChar char="•"/>
            </a:pPr>
            <a:r>
              <a:rPr lang="en" sz="1100" b="1" dirty="0"/>
              <a:t>Outils d’anamyse à RA.</a:t>
            </a:r>
          </a:p>
          <a:p>
            <a:pPr marL="171450" lvl="0" indent="-171450" algn="ctr" rtl="0">
              <a:spcBef>
                <a:spcPts val="0"/>
              </a:spcBef>
              <a:spcAft>
                <a:spcPts val="0"/>
              </a:spcAft>
              <a:buFont typeface="Arial" panose="020B0604020202020204" pitchFamily="34" charset="0"/>
              <a:buChar char="•"/>
            </a:pPr>
            <a:r>
              <a:rPr lang="en" sz="1100" b="1" dirty="0"/>
              <a:t>Entraineur tactique 3D.</a:t>
            </a:r>
          </a:p>
          <a:p>
            <a:pPr marL="171450" lvl="0" indent="-171450" algn="ctr" rtl="0">
              <a:spcBef>
                <a:spcPts val="0"/>
              </a:spcBef>
              <a:spcAft>
                <a:spcPts val="0"/>
              </a:spcAft>
              <a:buFont typeface="Arial" panose="020B0604020202020204" pitchFamily="34" charset="0"/>
              <a:buChar char="•"/>
            </a:pPr>
            <a:endParaRPr sz="1100" b="1" dirty="0"/>
          </a:p>
        </p:txBody>
      </p:sp>
      <p:sp>
        <p:nvSpPr>
          <p:cNvPr id="510" name="Google Shape;510;p38"/>
          <p:cNvSpPr txBox="1">
            <a:spLocks noGrp="1"/>
          </p:cNvSpPr>
          <p:nvPr>
            <p:ph type="subTitle" idx="6"/>
          </p:nvPr>
        </p:nvSpPr>
        <p:spPr>
          <a:xfrm>
            <a:off x="5252312" y="4031400"/>
            <a:ext cx="2132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sp>
        <p:nvSpPr>
          <p:cNvPr id="511" name="Google Shape;511;p38"/>
          <p:cNvSpPr txBox="1">
            <a:spLocks noGrp="1"/>
          </p:cNvSpPr>
          <p:nvPr>
            <p:ph type="title"/>
          </p:nvPr>
        </p:nvSpPr>
        <p:spPr>
          <a:xfrm>
            <a:off x="392912" y="226980"/>
            <a:ext cx="8316747" cy="572700"/>
          </a:xfrm>
          <a:prstGeom prst="rect">
            <a:avLst/>
          </a:prstGeom>
        </p:spPr>
        <p:txBody>
          <a:bodyPr spcFirstLastPara="1" wrap="square" lIns="91425" tIns="91425" rIns="91425" bIns="91425" anchor="t" anchorCtr="0">
            <a:noAutofit/>
          </a:bodyPr>
          <a:lstStyle/>
          <a:p>
            <a:pPr lvl="0"/>
            <a:r>
              <a:rPr lang="fr-FR" sz="2800" dirty="0"/>
              <a:t>I</a:t>
            </a:r>
            <a:r>
              <a:rPr lang="en" sz="2800" dirty="0"/>
              <a:t>ntegration de RM dans les match de football</a:t>
            </a:r>
            <a:endParaRPr dirty="0"/>
          </a:p>
        </p:txBody>
      </p:sp>
      <p:sp>
        <p:nvSpPr>
          <p:cNvPr id="512" name="Google Shape;512;p38"/>
          <p:cNvSpPr txBox="1">
            <a:spLocks noGrp="1"/>
          </p:cNvSpPr>
          <p:nvPr>
            <p:ph type="subTitle" idx="1"/>
          </p:nvPr>
        </p:nvSpPr>
        <p:spPr>
          <a:xfrm>
            <a:off x="875674" y="2217000"/>
            <a:ext cx="2355205" cy="5727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fr-MA" sz="1100" b="1" dirty="0"/>
              <a:t>Statistiques en temps réel </a:t>
            </a:r>
          </a:p>
          <a:p>
            <a:pPr marL="285750" lvl="0" indent="-285750" algn="l">
              <a:buFont typeface="Arial" panose="020B0604020202020204" pitchFamily="34" charset="0"/>
              <a:buChar char="•"/>
            </a:pPr>
            <a:r>
              <a:rPr lang="fr-MA" sz="1100" b="1" dirty="0"/>
              <a:t>Contenu interactif </a:t>
            </a:r>
            <a:endParaRPr sz="1100" dirty="0"/>
          </a:p>
        </p:txBody>
      </p:sp>
      <p:sp>
        <p:nvSpPr>
          <p:cNvPr id="513" name="Google Shape;513;p38"/>
          <p:cNvSpPr txBox="1">
            <a:spLocks noGrp="1"/>
          </p:cNvSpPr>
          <p:nvPr>
            <p:ph type="subTitle" idx="2"/>
          </p:nvPr>
        </p:nvSpPr>
        <p:spPr>
          <a:xfrm>
            <a:off x="3505928" y="2217000"/>
            <a:ext cx="2132100" cy="5727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fr-MA" sz="1100" b="1" dirty="0" err="1"/>
              <a:t>Réplays</a:t>
            </a:r>
            <a:r>
              <a:rPr lang="fr-MA" sz="1100" b="1" dirty="0"/>
              <a:t> augmentés</a:t>
            </a:r>
          </a:p>
          <a:p>
            <a:pPr marL="285750" lvl="0" indent="-285750">
              <a:buFont typeface="Arial" panose="020B0604020202020204" pitchFamily="34" charset="0"/>
              <a:buChar char="•"/>
            </a:pPr>
            <a:r>
              <a:rPr lang="fr-MA" sz="1100" b="1" dirty="0"/>
              <a:t>Personnalisation</a:t>
            </a:r>
            <a:endParaRPr sz="1100" dirty="0"/>
          </a:p>
        </p:txBody>
      </p:sp>
      <p:sp>
        <p:nvSpPr>
          <p:cNvPr id="514" name="Google Shape;514;p38"/>
          <p:cNvSpPr txBox="1">
            <a:spLocks noGrp="1"/>
          </p:cNvSpPr>
          <p:nvPr>
            <p:ph type="subTitle" idx="3"/>
          </p:nvPr>
        </p:nvSpPr>
        <p:spPr>
          <a:xfrm>
            <a:off x="1797695" y="4031400"/>
            <a:ext cx="2132100" cy="5727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fr-MA" sz="1100" b="1" dirty="0"/>
              <a:t>Fan zones augmentées</a:t>
            </a:r>
          </a:p>
          <a:p>
            <a:pPr marL="285750" lvl="0" indent="-285750" algn="l">
              <a:buFont typeface="Arial" panose="020B0604020202020204" pitchFamily="34" charset="0"/>
              <a:buChar char="•"/>
            </a:pPr>
            <a:r>
              <a:rPr lang="fr-MA" sz="1100" b="1" dirty="0"/>
              <a:t>Objets virtuels </a:t>
            </a:r>
          </a:p>
          <a:p>
            <a:pPr marL="285750" lvl="0" indent="-285750" algn="l">
              <a:buFont typeface="Arial" panose="020B0604020202020204" pitchFamily="34" charset="0"/>
              <a:buChar char="•"/>
            </a:pPr>
            <a:r>
              <a:rPr lang="fr-MA" sz="1100" b="1" dirty="0"/>
              <a:t>Campagnes publicitaires  </a:t>
            </a:r>
            <a:endParaRPr sz="1100" dirty="0"/>
          </a:p>
        </p:txBody>
      </p:sp>
      <p:sp>
        <p:nvSpPr>
          <p:cNvPr id="516" name="Google Shape;516;p38"/>
          <p:cNvSpPr/>
          <p:nvPr/>
        </p:nvSpPr>
        <p:spPr>
          <a:xfrm>
            <a:off x="1655425" y="872915"/>
            <a:ext cx="572700" cy="572700"/>
          </a:xfrm>
          <a:prstGeom prst="ellipse">
            <a:avLst/>
          </a:prstGeom>
          <a:gradFill>
            <a:gsLst>
              <a:gs pos="0">
                <a:schemeClr val="dk2"/>
              </a:gs>
              <a:gs pos="66000">
                <a:schemeClr val="lt1"/>
              </a:gs>
              <a:gs pos="100000">
                <a:schemeClr val="lt1"/>
              </a:gs>
            </a:gsLst>
            <a:lin ang="5400700"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txBox="1">
            <a:spLocks noGrp="1"/>
          </p:cNvSpPr>
          <p:nvPr>
            <p:ph type="subTitle" idx="7"/>
          </p:nvPr>
        </p:nvSpPr>
        <p:spPr>
          <a:xfrm>
            <a:off x="3032760" y="1776480"/>
            <a:ext cx="2903220" cy="406200"/>
          </a:xfrm>
          <a:prstGeom prst="rect">
            <a:avLst/>
          </a:prstGeom>
        </p:spPr>
        <p:txBody>
          <a:bodyPr spcFirstLastPara="1" wrap="square" lIns="91425" tIns="91425" rIns="91425" bIns="91425" anchor="b" anchorCtr="0">
            <a:noAutofit/>
          </a:bodyPr>
          <a:lstStyle/>
          <a:p>
            <a:pPr marL="0" lvl="0" indent="0"/>
            <a:r>
              <a:rPr lang="fr-MA" sz="1800" dirty="0"/>
              <a:t>Amélioration des diffusions télévisées</a:t>
            </a:r>
            <a:endParaRPr sz="1800" dirty="0"/>
          </a:p>
        </p:txBody>
      </p:sp>
      <p:sp>
        <p:nvSpPr>
          <p:cNvPr id="519" name="Google Shape;519;p38"/>
          <p:cNvSpPr txBox="1">
            <a:spLocks noGrp="1"/>
          </p:cNvSpPr>
          <p:nvPr>
            <p:ph type="subTitle" idx="9"/>
          </p:nvPr>
        </p:nvSpPr>
        <p:spPr>
          <a:xfrm>
            <a:off x="5970744" y="1723140"/>
            <a:ext cx="2596245" cy="406200"/>
          </a:xfrm>
          <a:prstGeom prst="rect">
            <a:avLst/>
          </a:prstGeom>
        </p:spPr>
        <p:txBody>
          <a:bodyPr spcFirstLastPara="1" wrap="square" lIns="91425" tIns="91425" rIns="91425" bIns="91425" anchor="b" anchorCtr="0">
            <a:noAutofit/>
          </a:bodyPr>
          <a:lstStyle/>
          <a:p>
            <a:pPr marL="0" lvl="0" indent="0"/>
            <a:r>
              <a:rPr lang="fr-MA" sz="1600" dirty="0"/>
              <a:t>Applications pour les équipes et entraîneurs</a:t>
            </a:r>
            <a:endParaRPr sz="1600" dirty="0"/>
          </a:p>
        </p:txBody>
      </p:sp>
      <p:sp>
        <p:nvSpPr>
          <p:cNvPr id="520" name="Google Shape;520;p38"/>
          <p:cNvSpPr txBox="1">
            <a:spLocks noGrp="1"/>
          </p:cNvSpPr>
          <p:nvPr>
            <p:ph type="subTitle" idx="13"/>
          </p:nvPr>
        </p:nvSpPr>
        <p:spPr>
          <a:xfrm>
            <a:off x="5252354" y="3712800"/>
            <a:ext cx="2398125" cy="406200"/>
          </a:xfrm>
          <a:prstGeom prst="rect">
            <a:avLst/>
          </a:prstGeom>
        </p:spPr>
        <p:txBody>
          <a:bodyPr spcFirstLastPara="1" wrap="square" lIns="91425" tIns="91425" rIns="91425" bIns="91425" anchor="b" anchorCtr="0">
            <a:noAutofit/>
          </a:bodyPr>
          <a:lstStyle/>
          <a:p>
            <a:pPr marL="0" lvl="0" indent="0"/>
            <a:r>
              <a:rPr lang="fr-MA" dirty="0"/>
              <a:t>Développement du football</a:t>
            </a:r>
            <a:endParaRPr dirty="0"/>
          </a:p>
        </p:txBody>
      </p:sp>
      <p:sp>
        <p:nvSpPr>
          <p:cNvPr id="521" name="Google Shape;521;p38"/>
          <p:cNvSpPr txBox="1">
            <a:spLocks noGrp="1"/>
          </p:cNvSpPr>
          <p:nvPr>
            <p:ph type="subTitle" idx="14"/>
          </p:nvPr>
        </p:nvSpPr>
        <p:spPr>
          <a:xfrm>
            <a:off x="875675" y="1898400"/>
            <a:ext cx="2132100"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Experience des fans</a:t>
            </a:r>
            <a:endParaRPr dirty="0"/>
          </a:p>
        </p:txBody>
      </p:sp>
      <p:sp>
        <p:nvSpPr>
          <p:cNvPr id="522" name="Google Shape;522;p38"/>
          <p:cNvSpPr txBox="1">
            <a:spLocks noGrp="1"/>
          </p:cNvSpPr>
          <p:nvPr>
            <p:ph type="subTitle" idx="15"/>
          </p:nvPr>
        </p:nvSpPr>
        <p:spPr>
          <a:xfrm>
            <a:off x="1305169" y="3880440"/>
            <a:ext cx="3192779" cy="406200"/>
          </a:xfrm>
          <a:prstGeom prst="rect">
            <a:avLst/>
          </a:prstGeom>
        </p:spPr>
        <p:txBody>
          <a:bodyPr spcFirstLastPara="1" wrap="square" lIns="91425" tIns="91425" rIns="91425" bIns="91425" anchor="b" anchorCtr="0">
            <a:noAutofit/>
          </a:bodyPr>
          <a:lstStyle/>
          <a:p>
            <a:pPr marL="0" indent="0"/>
            <a:r>
              <a:rPr lang="fr-MA" sz="1800" dirty="0"/>
              <a:t>Engagement des fans en dehors du stade</a:t>
            </a:r>
            <a:endParaRPr lang="fr-FR" sz="1800" dirty="0"/>
          </a:p>
          <a:p>
            <a:pPr marL="0" lvl="0" indent="0" algn="ctr" rtl="0">
              <a:spcBef>
                <a:spcPts val="0"/>
              </a:spcBef>
              <a:spcAft>
                <a:spcPts val="0"/>
              </a:spcAft>
              <a:buNone/>
            </a:pPr>
            <a:endParaRPr sz="1800" dirty="0"/>
          </a:p>
        </p:txBody>
      </p:sp>
      <p:grpSp>
        <p:nvGrpSpPr>
          <p:cNvPr id="523" name="Google Shape;523;p38"/>
          <p:cNvGrpSpPr/>
          <p:nvPr/>
        </p:nvGrpSpPr>
        <p:grpSpPr>
          <a:xfrm>
            <a:off x="1789216" y="1007327"/>
            <a:ext cx="305117" cy="303874"/>
            <a:chOff x="1177950" y="1427675"/>
            <a:chExt cx="479669" cy="477640"/>
          </a:xfrm>
        </p:grpSpPr>
        <p:sp>
          <p:nvSpPr>
            <p:cNvPr id="524" name="Google Shape;524;p38"/>
            <p:cNvSpPr/>
            <p:nvPr/>
          </p:nvSpPr>
          <p:spPr>
            <a:xfrm>
              <a:off x="1177950" y="1427675"/>
              <a:ext cx="479669" cy="477640"/>
            </a:xfrm>
            <a:custGeom>
              <a:avLst/>
              <a:gdLst/>
              <a:ahLst/>
              <a:cxnLst/>
              <a:rect l="l" t="t" r="r" b="b"/>
              <a:pathLst>
                <a:path w="9930" h="9888" extrusionOk="0">
                  <a:moveTo>
                    <a:pt x="5255" y="1233"/>
                  </a:moveTo>
                  <a:cubicBezTo>
                    <a:pt x="7164" y="1376"/>
                    <a:pt x="8680" y="2981"/>
                    <a:pt x="8680" y="4935"/>
                  </a:cubicBezTo>
                  <a:cubicBezTo>
                    <a:pt x="8680" y="6889"/>
                    <a:pt x="7164" y="8495"/>
                    <a:pt x="5255" y="8637"/>
                  </a:cubicBezTo>
                  <a:lnTo>
                    <a:pt x="5255" y="8289"/>
                  </a:lnTo>
                  <a:cubicBezTo>
                    <a:pt x="5255" y="8147"/>
                    <a:pt x="5139" y="8013"/>
                    <a:pt x="4996" y="7995"/>
                  </a:cubicBezTo>
                  <a:cubicBezTo>
                    <a:pt x="4985" y="7994"/>
                    <a:pt x="4974" y="7993"/>
                    <a:pt x="4964" y="7993"/>
                  </a:cubicBezTo>
                  <a:cubicBezTo>
                    <a:pt x="4801" y="7993"/>
                    <a:pt x="4675" y="8121"/>
                    <a:pt x="4675" y="8281"/>
                  </a:cubicBezTo>
                  <a:lnTo>
                    <a:pt x="4675" y="8637"/>
                  </a:lnTo>
                  <a:cubicBezTo>
                    <a:pt x="2757" y="8495"/>
                    <a:pt x="1249" y="6889"/>
                    <a:pt x="1249" y="4935"/>
                  </a:cubicBezTo>
                  <a:cubicBezTo>
                    <a:pt x="1249" y="2981"/>
                    <a:pt x="2757" y="1376"/>
                    <a:pt x="4675" y="1233"/>
                  </a:cubicBezTo>
                  <a:lnTo>
                    <a:pt x="4675" y="1688"/>
                  </a:lnTo>
                  <a:cubicBezTo>
                    <a:pt x="4675" y="1840"/>
                    <a:pt x="4782" y="1973"/>
                    <a:pt x="4924" y="1982"/>
                  </a:cubicBezTo>
                  <a:cubicBezTo>
                    <a:pt x="4939" y="1985"/>
                    <a:pt x="4953" y="1986"/>
                    <a:pt x="4968" y="1986"/>
                  </a:cubicBezTo>
                  <a:cubicBezTo>
                    <a:pt x="5127" y="1986"/>
                    <a:pt x="5255" y="1853"/>
                    <a:pt x="5255" y="1697"/>
                  </a:cubicBezTo>
                  <a:lnTo>
                    <a:pt x="5255" y="1233"/>
                  </a:lnTo>
                  <a:close/>
                  <a:moveTo>
                    <a:pt x="4964" y="0"/>
                  </a:moveTo>
                  <a:cubicBezTo>
                    <a:pt x="4801" y="0"/>
                    <a:pt x="4675" y="128"/>
                    <a:pt x="4675" y="287"/>
                  </a:cubicBezTo>
                  <a:lnTo>
                    <a:pt x="4675" y="662"/>
                  </a:lnTo>
                  <a:cubicBezTo>
                    <a:pt x="3631" y="724"/>
                    <a:pt x="2667" y="1162"/>
                    <a:pt x="1927" y="1911"/>
                  </a:cubicBezTo>
                  <a:cubicBezTo>
                    <a:pt x="1187" y="2651"/>
                    <a:pt x="749" y="3615"/>
                    <a:pt x="678" y="4659"/>
                  </a:cubicBezTo>
                  <a:lnTo>
                    <a:pt x="312" y="4659"/>
                  </a:lnTo>
                  <a:cubicBezTo>
                    <a:pt x="161" y="4659"/>
                    <a:pt x="36" y="4766"/>
                    <a:pt x="18" y="4908"/>
                  </a:cubicBezTo>
                  <a:cubicBezTo>
                    <a:pt x="0" y="5087"/>
                    <a:pt x="134" y="5230"/>
                    <a:pt x="303" y="5230"/>
                  </a:cubicBezTo>
                  <a:lnTo>
                    <a:pt x="678" y="5230"/>
                  </a:lnTo>
                  <a:cubicBezTo>
                    <a:pt x="749" y="6273"/>
                    <a:pt x="1187" y="7237"/>
                    <a:pt x="1927" y="7977"/>
                  </a:cubicBezTo>
                  <a:cubicBezTo>
                    <a:pt x="2667" y="8727"/>
                    <a:pt x="3631" y="9164"/>
                    <a:pt x="4675" y="9226"/>
                  </a:cubicBezTo>
                  <a:lnTo>
                    <a:pt x="4675" y="9592"/>
                  </a:lnTo>
                  <a:cubicBezTo>
                    <a:pt x="4675" y="9744"/>
                    <a:pt x="4782" y="9869"/>
                    <a:pt x="4924" y="9886"/>
                  </a:cubicBezTo>
                  <a:cubicBezTo>
                    <a:pt x="4935" y="9887"/>
                    <a:pt x="4946" y="9888"/>
                    <a:pt x="4956" y="9888"/>
                  </a:cubicBezTo>
                  <a:cubicBezTo>
                    <a:pt x="5121" y="9888"/>
                    <a:pt x="5255" y="9760"/>
                    <a:pt x="5255" y="9601"/>
                  </a:cubicBezTo>
                  <a:lnTo>
                    <a:pt x="5255" y="9226"/>
                  </a:lnTo>
                  <a:cubicBezTo>
                    <a:pt x="6289" y="9164"/>
                    <a:pt x="7253" y="8727"/>
                    <a:pt x="8002" y="7977"/>
                  </a:cubicBezTo>
                  <a:cubicBezTo>
                    <a:pt x="8743" y="7237"/>
                    <a:pt x="9180" y="6273"/>
                    <a:pt x="9251" y="5230"/>
                  </a:cubicBezTo>
                  <a:lnTo>
                    <a:pt x="9608" y="5230"/>
                  </a:lnTo>
                  <a:cubicBezTo>
                    <a:pt x="9760" y="5230"/>
                    <a:pt x="9893" y="5123"/>
                    <a:pt x="9911" y="4980"/>
                  </a:cubicBezTo>
                  <a:cubicBezTo>
                    <a:pt x="9929" y="4801"/>
                    <a:pt x="9786" y="4659"/>
                    <a:pt x="9617" y="4659"/>
                  </a:cubicBezTo>
                  <a:lnTo>
                    <a:pt x="9251" y="4659"/>
                  </a:lnTo>
                  <a:cubicBezTo>
                    <a:pt x="9180" y="3615"/>
                    <a:pt x="8743" y="2651"/>
                    <a:pt x="8002" y="1911"/>
                  </a:cubicBezTo>
                  <a:cubicBezTo>
                    <a:pt x="7253" y="1162"/>
                    <a:pt x="6289" y="724"/>
                    <a:pt x="5255" y="662"/>
                  </a:cubicBezTo>
                  <a:lnTo>
                    <a:pt x="5255" y="296"/>
                  </a:lnTo>
                  <a:cubicBezTo>
                    <a:pt x="5255" y="145"/>
                    <a:pt x="5139" y="20"/>
                    <a:pt x="4996" y="2"/>
                  </a:cubicBezTo>
                  <a:cubicBezTo>
                    <a:pt x="4985" y="1"/>
                    <a:pt x="4974" y="0"/>
                    <a:pt x="49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1346004" y="1594521"/>
              <a:ext cx="143128" cy="143128"/>
            </a:xfrm>
            <a:custGeom>
              <a:avLst/>
              <a:gdLst/>
              <a:ahLst/>
              <a:cxnLst/>
              <a:rect l="l" t="t" r="r" b="b"/>
              <a:pathLst>
                <a:path w="2963" h="2963" extrusionOk="0">
                  <a:moveTo>
                    <a:pt x="1481" y="669"/>
                  </a:moveTo>
                  <a:cubicBezTo>
                    <a:pt x="1927" y="669"/>
                    <a:pt x="2293" y="1035"/>
                    <a:pt x="2293" y="1481"/>
                  </a:cubicBezTo>
                  <a:cubicBezTo>
                    <a:pt x="2293" y="1927"/>
                    <a:pt x="1927" y="2293"/>
                    <a:pt x="1481" y="2293"/>
                  </a:cubicBezTo>
                  <a:cubicBezTo>
                    <a:pt x="1035" y="2293"/>
                    <a:pt x="669" y="1927"/>
                    <a:pt x="669" y="1481"/>
                  </a:cubicBezTo>
                  <a:cubicBezTo>
                    <a:pt x="669" y="1035"/>
                    <a:pt x="1035" y="669"/>
                    <a:pt x="1481" y="669"/>
                  </a:cubicBezTo>
                  <a:close/>
                  <a:moveTo>
                    <a:pt x="1481" y="0"/>
                  </a:moveTo>
                  <a:cubicBezTo>
                    <a:pt x="660" y="0"/>
                    <a:pt x="0" y="660"/>
                    <a:pt x="0" y="1481"/>
                  </a:cubicBezTo>
                  <a:cubicBezTo>
                    <a:pt x="0" y="2302"/>
                    <a:pt x="660" y="2962"/>
                    <a:pt x="1481" y="2962"/>
                  </a:cubicBezTo>
                  <a:cubicBezTo>
                    <a:pt x="2302" y="2962"/>
                    <a:pt x="2962" y="2302"/>
                    <a:pt x="2962" y="1481"/>
                  </a:cubicBezTo>
                  <a:cubicBezTo>
                    <a:pt x="2962" y="660"/>
                    <a:pt x="2302" y="0"/>
                    <a:pt x="1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1406337" y="1654854"/>
              <a:ext cx="22462" cy="22462"/>
            </a:xfrm>
            <a:custGeom>
              <a:avLst/>
              <a:gdLst/>
              <a:ahLst/>
              <a:cxnLst/>
              <a:rect l="l" t="t" r="r" b="b"/>
              <a:pathLst>
                <a:path w="465" h="465" extrusionOk="0">
                  <a:moveTo>
                    <a:pt x="232" y="0"/>
                  </a:moveTo>
                  <a:cubicBezTo>
                    <a:pt x="107" y="0"/>
                    <a:pt x="0" y="107"/>
                    <a:pt x="0" y="232"/>
                  </a:cubicBezTo>
                  <a:cubicBezTo>
                    <a:pt x="0" y="357"/>
                    <a:pt x="107" y="464"/>
                    <a:pt x="232" y="464"/>
                  </a:cubicBezTo>
                  <a:cubicBezTo>
                    <a:pt x="357" y="464"/>
                    <a:pt x="464" y="357"/>
                    <a:pt x="464" y="232"/>
                  </a:cubicBezTo>
                  <a:cubicBezTo>
                    <a:pt x="464" y="107"/>
                    <a:pt x="357" y="0"/>
                    <a:pt x="2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1262388" y="1599255"/>
              <a:ext cx="81056" cy="132790"/>
            </a:xfrm>
            <a:custGeom>
              <a:avLst/>
              <a:gdLst/>
              <a:ahLst/>
              <a:cxnLst/>
              <a:rect l="l" t="t" r="r" b="b"/>
              <a:pathLst>
                <a:path w="1678" h="2749" extrusionOk="0">
                  <a:moveTo>
                    <a:pt x="1678" y="0"/>
                  </a:moveTo>
                  <a:lnTo>
                    <a:pt x="1678" y="0"/>
                  </a:lnTo>
                  <a:cubicBezTo>
                    <a:pt x="830" y="322"/>
                    <a:pt x="322" y="875"/>
                    <a:pt x="90" y="1178"/>
                  </a:cubicBezTo>
                  <a:cubicBezTo>
                    <a:pt x="1" y="1303"/>
                    <a:pt x="1" y="1463"/>
                    <a:pt x="99" y="1588"/>
                  </a:cubicBezTo>
                  <a:cubicBezTo>
                    <a:pt x="322" y="1883"/>
                    <a:pt x="830" y="2418"/>
                    <a:pt x="1660" y="2748"/>
                  </a:cubicBezTo>
                  <a:cubicBezTo>
                    <a:pt x="1330" y="2373"/>
                    <a:pt x="1151" y="1892"/>
                    <a:pt x="1151" y="1383"/>
                  </a:cubicBezTo>
                  <a:cubicBezTo>
                    <a:pt x="1151" y="866"/>
                    <a:pt x="1339" y="375"/>
                    <a:pt x="16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1491645" y="1600124"/>
              <a:ext cx="81056" cy="132742"/>
            </a:xfrm>
            <a:custGeom>
              <a:avLst/>
              <a:gdLst/>
              <a:ahLst/>
              <a:cxnLst/>
              <a:rect l="l" t="t" r="r" b="b"/>
              <a:pathLst>
                <a:path w="1678" h="2748" extrusionOk="0">
                  <a:moveTo>
                    <a:pt x="18" y="0"/>
                  </a:moveTo>
                  <a:lnTo>
                    <a:pt x="18" y="0"/>
                  </a:lnTo>
                  <a:cubicBezTo>
                    <a:pt x="348" y="375"/>
                    <a:pt x="527" y="857"/>
                    <a:pt x="527" y="1365"/>
                  </a:cubicBezTo>
                  <a:cubicBezTo>
                    <a:pt x="527" y="1883"/>
                    <a:pt x="340" y="2373"/>
                    <a:pt x="1" y="2748"/>
                  </a:cubicBezTo>
                  <a:cubicBezTo>
                    <a:pt x="848" y="2418"/>
                    <a:pt x="1357" y="1874"/>
                    <a:pt x="1589" y="1570"/>
                  </a:cubicBezTo>
                  <a:cubicBezTo>
                    <a:pt x="1678" y="1445"/>
                    <a:pt x="1678" y="1276"/>
                    <a:pt x="1580" y="1160"/>
                  </a:cubicBezTo>
                  <a:cubicBezTo>
                    <a:pt x="1357" y="866"/>
                    <a:pt x="848" y="330"/>
                    <a:pt x="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38"/>
          <p:cNvGrpSpPr/>
          <p:nvPr/>
        </p:nvGrpSpPr>
        <p:grpSpPr>
          <a:xfrm>
            <a:off x="6166243" y="2915329"/>
            <a:ext cx="304042" cy="292965"/>
            <a:chOff x="1879053" y="1436370"/>
            <a:chExt cx="477978" cy="460492"/>
          </a:xfrm>
        </p:grpSpPr>
        <p:sp>
          <p:nvSpPr>
            <p:cNvPr id="530" name="Google Shape;530;p38"/>
            <p:cNvSpPr/>
            <p:nvPr/>
          </p:nvSpPr>
          <p:spPr>
            <a:xfrm>
              <a:off x="2124685" y="1582010"/>
              <a:ext cx="43571" cy="32364"/>
            </a:xfrm>
            <a:custGeom>
              <a:avLst/>
              <a:gdLst/>
              <a:ahLst/>
              <a:cxnLst/>
              <a:rect l="l" t="t" r="r" b="b"/>
              <a:pathLst>
                <a:path w="902" h="670" extrusionOk="0">
                  <a:moveTo>
                    <a:pt x="1" y="1"/>
                  </a:moveTo>
                  <a:lnTo>
                    <a:pt x="1" y="670"/>
                  </a:lnTo>
                  <a:lnTo>
                    <a:pt x="536" y="670"/>
                  </a:lnTo>
                  <a:cubicBezTo>
                    <a:pt x="741" y="670"/>
                    <a:pt x="902" y="491"/>
                    <a:pt x="875" y="286"/>
                  </a:cubicBezTo>
                  <a:cubicBezTo>
                    <a:pt x="848" y="125"/>
                    <a:pt x="688" y="1"/>
                    <a:pt x="5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001459" y="1605728"/>
              <a:ext cx="23283" cy="34925"/>
            </a:xfrm>
            <a:custGeom>
              <a:avLst/>
              <a:gdLst/>
              <a:ahLst/>
              <a:cxnLst/>
              <a:rect l="l" t="t" r="r" b="b"/>
              <a:pathLst>
                <a:path w="482" h="723" extrusionOk="0">
                  <a:moveTo>
                    <a:pt x="232" y="0"/>
                  </a:moveTo>
                  <a:lnTo>
                    <a:pt x="0" y="723"/>
                  </a:lnTo>
                  <a:lnTo>
                    <a:pt x="482" y="723"/>
                  </a:lnTo>
                  <a:lnTo>
                    <a:pt x="2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1879053" y="1436370"/>
              <a:ext cx="477978" cy="460492"/>
            </a:xfrm>
            <a:custGeom>
              <a:avLst/>
              <a:gdLst/>
              <a:ahLst/>
              <a:cxnLst/>
              <a:rect l="l" t="t" r="r" b="b"/>
              <a:pathLst>
                <a:path w="9895" h="9533" extrusionOk="0">
                  <a:moveTo>
                    <a:pt x="7849" y="1244"/>
                  </a:moveTo>
                  <a:cubicBezTo>
                    <a:pt x="8018" y="1244"/>
                    <a:pt x="8154" y="1377"/>
                    <a:pt x="8154" y="1553"/>
                  </a:cubicBezTo>
                  <a:lnTo>
                    <a:pt x="8154" y="1945"/>
                  </a:lnTo>
                  <a:lnTo>
                    <a:pt x="8556" y="1945"/>
                  </a:lnTo>
                  <a:cubicBezTo>
                    <a:pt x="8743" y="1945"/>
                    <a:pt x="8895" y="2123"/>
                    <a:pt x="8859" y="2311"/>
                  </a:cubicBezTo>
                  <a:cubicBezTo>
                    <a:pt x="8832" y="2462"/>
                    <a:pt x="8699" y="2570"/>
                    <a:pt x="8547" y="2570"/>
                  </a:cubicBezTo>
                  <a:lnTo>
                    <a:pt x="8154" y="2570"/>
                  </a:lnTo>
                  <a:lnTo>
                    <a:pt x="8154" y="2962"/>
                  </a:lnTo>
                  <a:cubicBezTo>
                    <a:pt x="8154" y="3114"/>
                    <a:pt x="8047" y="3248"/>
                    <a:pt x="7905" y="3274"/>
                  </a:cubicBezTo>
                  <a:cubicBezTo>
                    <a:pt x="7885" y="3278"/>
                    <a:pt x="7866" y="3280"/>
                    <a:pt x="7847" y="3280"/>
                  </a:cubicBezTo>
                  <a:cubicBezTo>
                    <a:pt x="7676" y="3280"/>
                    <a:pt x="7539" y="3140"/>
                    <a:pt x="7539" y="2971"/>
                  </a:cubicBezTo>
                  <a:lnTo>
                    <a:pt x="7539" y="2570"/>
                  </a:lnTo>
                  <a:lnTo>
                    <a:pt x="7146" y="2570"/>
                  </a:lnTo>
                  <a:cubicBezTo>
                    <a:pt x="6995" y="2570"/>
                    <a:pt x="6861" y="2462"/>
                    <a:pt x="6834" y="2311"/>
                  </a:cubicBezTo>
                  <a:cubicBezTo>
                    <a:pt x="6798" y="2123"/>
                    <a:pt x="6950" y="1945"/>
                    <a:pt x="7137" y="1945"/>
                  </a:cubicBezTo>
                  <a:lnTo>
                    <a:pt x="7539" y="1945"/>
                  </a:lnTo>
                  <a:lnTo>
                    <a:pt x="7539" y="1553"/>
                  </a:lnTo>
                  <a:cubicBezTo>
                    <a:pt x="7539" y="1401"/>
                    <a:pt x="7646" y="1267"/>
                    <a:pt x="7789" y="1249"/>
                  </a:cubicBezTo>
                  <a:cubicBezTo>
                    <a:pt x="7809" y="1246"/>
                    <a:pt x="7829" y="1244"/>
                    <a:pt x="7849" y="1244"/>
                  </a:cubicBezTo>
                  <a:close/>
                  <a:moveTo>
                    <a:pt x="2766" y="2391"/>
                  </a:moveTo>
                  <a:cubicBezTo>
                    <a:pt x="2936" y="2391"/>
                    <a:pt x="3078" y="2498"/>
                    <a:pt x="3132" y="2659"/>
                  </a:cubicBezTo>
                  <a:lnTo>
                    <a:pt x="3730" y="4452"/>
                  </a:lnTo>
                  <a:lnTo>
                    <a:pt x="3970" y="5174"/>
                  </a:lnTo>
                  <a:cubicBezTo>
                    <a:pt x="4024" y="5335"/>
                    <a:pt x="3935" y="5513"/>
                    <a:pt x="3774" y="5567"/>
                  </a:cubicBezTo>
                  <a:cubicBezTo>
                    <a:pt x="3747" y="5576"/>
                    <a:pt x="3712" y="5585"/>
                    <a:pt x="3685" y="5585"/>
                  </a:cubicBezTo>
                  <a:cubicBezTo>
                    <a:pt x="3551" y="5585"/>
                    <a:pt x="3435" y="5496"/>
                    <a:pt x="3391" y="5371"/>
                  </a:cubicBezTo>
                  <a:lnTo>
                    <a:pt x="3212" y="4844"/>
                  </a:lnTo>
                  <a:lnTo>
                    <a:pt x="2338" y="4844"/>
                  </a:lnTo>
                  <a:lnTo>
                    <a:pt x="2177" y="5371"/>
                  </a:lnTo>
                  <a:cubicBezTo>
                    <a:pt x="2134" y="5500"/>
                    <a:pt x="2017" y="5583"/>
                    <a:pt x="1889" y="5583"/>
                  </a:cubicBezTo>
                  <a:cubicBezTo>
                    <a:pt x="1857" y="5583"/>
                    <a:pt x="1825" y="5578"/>
                    <a:pt x="1794" y="5567"/>
                  </a:cubicBezTo>
                  <a:cubicBezTo>
                    <a:pt x="1624" y="5513"/>
                    <a:pt x="1535" y="5344"/>
                    <a:pt x="1589" y="5183"/>
                  </a:cubicBezTo>
                  <a:lnTo>
                    <a:pt x="1820" y="4452"/>
                  </a:lnTo>
                  <a:cubicBezTo>
                    <a:pt x="1820" y="4452"/>
                    <a:pt x="1820" y="4452"/>
                    <a:pt x="1820" y="4443"/>
                  </a:cubicBezTo>
                  <a:lnTo>
                    <a:pt x="2391" y="2668"/>
                  </a:lnTo>
                  <a:cubicBezTo>
                    <a:pt x="2445" y="2507"/>
                    <a:pt x="2597" y="2391"/>
                    <a:pt x="2766" y="2391"/>
                  </a:cubicBezTo>
                  <a:close/>
                  <a:moveTo>
                    <a:pt x="5648" y="2391"/>
                  </a:moveTo>
                  <a:cubicBezTo>
                    <a:pt x="6022" y="2391"/>
                    <a:pt x="6361" y="2614"/>
                    <a:pt x="6504" y="2962"/>
                  </a:cubicBezTo>
                  <a:cubicBezTo>
                    <a:pt x="6718" y="3488"/>
                    <a:pt x="6468" y="4006"/>
                    <a:pt x="6040" y="4211"/>
                  </a:cubicBezTo>
                  <a:lnTo>
                    <a:pt x="6540" y="5148"/>
                  </a:lnTo>
                  <a:cubicBezTo>
                    <a:pt x="6620" y="5290"/>
                    <a:pt x="6566" y="5487"/>
                    <a:pt x="6415" y="5567"/>
                  </a:cubicBezTo>
                  <a:cubicBezTo>
                    <a:pt x="6370" y="5585"/>
                    <a:pt x="6317" y="5603"/>
                    <a:pt x="6272" y="5603"/>
                  </a:cubicBezTo>
                  <a:cubicBezTo>
                    <a:pt x="6165" y="5603"/>
                    <a:pt x="6058" y="5540"/>
                    <a:pt x="5996" y="5442"/>
                  </a:cubicBezTo>
                  <a:lnTo>
                    <a:pt x="5380" y="4309"/>
                  </a:lnTo>
                  <a:lnTo>
                    <a:pt x="5086" y="4309"/>
                  </a:lnTo>
                  <a:lnTo>
                    <a:pt x="5086" y="5299"/>
                  </a:lnTo>
                  <a:cubicBezTo>
                    <a:pt x="5086" y="5424"/>
                    <a:pt x="5005" y="5540"/>
                    <a:pt x="4889" y="5576"/>
                  </a:cubicBezTo>
                  <a:cubicBezTo>
                    <a:pt x="4848" y="5593"/>
                    <a:pt x="4807" y="5601"/>
                    <a:pt x="4767" y="5601"/>
                  </a:cubicBezTo>
                  <a:cubicBezTo>
                    <a:pt x="4600" y="5601"/>
                    <a:pt x="4461" y="5463"/>
                    <a:pt x="4461" y="5290"/>
                  </a:cubicBezTo>
                  <a:lnTo>
                    <a:pt x="4461" y="2686"/>
                  </a:lnTo>
                  <a:cubicBezTo>
                    <a:pt x="4461" y="2525"/>
                    <a:pt x="4595" y="2391"/>
                    <a:pt x="4756" y="2391"/>
                  </a:cubicBezTo>
                  <a:close/>
                  <a:moveTo>
                    <a:pt x="509" y="0"/>
                  </a:moveTo>
                  <a:cubicBezTo>
                    <a:pt x="233" y="0"/>
                    <a:pt x="1" y="223"/>
                    <a:pt x="1" y="509"/>
                  </a:cubicBezTo>
                  <a:lnTo>
                    <a:pt x="1" y="6834"/>
                  </a:lnTo>
                  <a:cubicBezTo>
                    <a:pt x="1" y="7110"/>
                    <a:pt x="233" y="7342"/>
                    <a:pt x="509" y="7342"/>
                  </a:cubicBezTo>
                  <a:lnTo>
                    <a:pt x="1490" y="7342"/>
                  </a:lnTo>
                  <a:cubicBezTo>
                    <a:pt x="1669" y="7342"/>
                    <a:pt x="1838" y="7440"/>
                    <a:pt x="1928" y="7592"/>
                  </a:cubicBezTo>
                  <a:lnTo>
                    <a:pt x="2953" y="9350"/>
                  </a:lnTo>
                  <a:cubicBezTo>
                    <a:pt x="3019" y="9472"/>
                    <a:pt x="3139" y="9532"/>
                    <a:pt x="3259" y="9532"/>
                  </a:cubicBezTo>
                  <a:cubicBezTo>
                    <a:pt x="3384" y="9532"/>
                    <a:pt x="3510" y="9468"/>
                    <a:pt x="3578" y="9341"/>
                  </a:cubicBezTo>
                  <a:lnTo>
                    <a:pt x="4515" y="7610"/>
                  </a:lnTo>
                  <a:cubicBezTo>
                    <a:pt x="4604" y="7440"/>
                    <a:pt x="4773" y="7342"/>
                    <a:pt x="4961" y="7342"/>
                  </a:cubicBezTo>
                  <a:lnTo>
                    <a:pt x="9386" y="7342"/>
                  </a:lnTo>
                  <a:cubicBezTo>
                    <a:pt x="9671" y="7342"/>
                    <a:pt x="9894" y="7110"/>
                    <a:pt x="9894" y="6834"/>
                  </a:cubicBezTo>
                  <a:lnTo>
                    <a:pt x="9894" y="509"/>
                  </a:lnTo>
                  <a:cubicBezTo>
                    <a:pt x="9894" y="223"/>
                    <a:pt x="9671" y="0"/>
                    <a:pt x="93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38"/>
          <p:cNvGrpSpPr/>
          <p:nvPr/>
        </p:nvGrpSpPr>
        <p:grpSpPr>
          <a:xfrm>
            <a:off x="2711745" y="2910179"/>
            <a:ext cx="304013" cy="303261"/>
            <a:chOff x="2579335" y="1428158"/>
            <a:chExt cx="477932" cy="476675"/>
          </a:xfrm>
        </p:grpSpPr>
        <p:sp>
          <p:nvSpPr>
            <p:cNvPr id="534" name="Google Shape;534;p38"/>
            <p:cNvSpPr/>
            <p:nvPr/>
          </p:nvSpPr>
          <p:spPr>
            <a:xfrm>
              <a:off x="2832696" y="1641474"/>
              <a:ext cx="59947" cy="91393"/>
            </a:xfrm>
            <a:custGeom>
              <a:avLst/>
              <a:gdLst/>
              <a:ahLst/>
              <a:cxnLst/>
              <a:rect l="l" t="t" r="r" b="b"/>
              <a:pathLst>
                <a:path w="1241" h="1892" extrusionOk="0">
                  <a:moveTo>
                    <a:pt x="1241" y="1"/>
                  </a:moveTo>
                  <a:lnTo>
                    <a:pt x="1" y="589"/>
                  </a:lnTo>
                  <a:lnTo>
                    <a:pt x="1" y="1892"/>
                  </a:lnTo>
                  <a:lnTo>
                    <a:pt x="1241" y="1339"/>
                  </a:lnTo>
                  <a:lnTo>
                    <a:pt x="12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2765069" y="1594521"/>
              <a:ext cx="106899" cy="49609"/>
            </a:xfrm>
            <a:custGeom>
              <a:avLst/>
              <a:gdLst/>
              <a:ahLst/>
              <a:cxnLst/>
              <a:rect l="l" t="t" r="r" b="b"/>
              <a:pathLst>
                <a:path w="2213" h="1027" extrusionOk="0">
                  <a:moveTo>
                    <a:pt x="1106" y="0"/>
                  </a:moveTo>
                  <a:lnTo>
                    <a:pt x="0" y="482"/>
                  </a:lnTo>
                  <a:lnTo>
                    <a:pt x="1106" y="1026"/>
                  </a:lnTo>
                  <a:lnTo>
                    <a:pt x="2213" y="500"/>
                  </a:lnTo>
                  <a:lnTo>
                    <a:pt x="11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2935297" y="1482018"/>
              <a:ext cx="59947" cy="60381"/>
            </a:xfrm>
            <a:custGeom>
              <a:avLst/>
              <a:gdLst/>
              <a:ahLst/>
              <a:cxnLst/>
              <a:rect l="l" t="t" r="r" b="b"/>
              <a:pathLst>
                <a:path w="1241" h="1250" extrusionOk="0">
                  <a:moveTo>
                    <a:pt x="625" y="1"/>
                  </a:moveTo>
                  <a:cubicBezTo>
                    <a:pt x="277" y="1"/>
                    <a:pt x="0" y="277"/>
                    <a:pt x="0" y="625"/>
                  </a:cubicBezTo>
                  <a:cubicBezTo>
                    <a:pt x="0" y="973"/>
                    <a:pt x="277" y="1250"/>
                    <a:pt x="625" y="1250"/>
                  </a:cubicBezTo>
                  <a:cubicBezTo>
                    <a:pt x="964" y="1250"/>
                    <a:pt x="1240" y="973"/>
                    <a:pt x="1240" y="625"/>
                  </a:cubicBezTo>
                  <a:cubicBezTo>
                    <a:pt x="1240" y="277"/>
                    <a:pt x="964" y="1"/>
                    <a:pt x="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2743959" y="1641039"/>
              <a:ext cx="59077" cy="91007"/>
            </a:xfrm>
            <a:custGeom>
              <a:avLst/>
              <a:gdLst/>
              <a:ahLst/>
              <a:cxnLst/>
              <a:rect l="l" t="t" r="r" b="b"/>
              <a:pathLst>
                <a:path w="1223" h="1884" extrusionOk="0">
                  <a:moveTo>
                    <a:pt x="0" y="1"/>
                  </a:moveTo>
                  <a:lnTo>
                    <a:pt x="0" y="1348"/>
                  </a:lnTo>
                  <a:lnTo>
                    <a:pt x="1222" y="1883"/>
                  </a:lnTo>
                  <a:lnTo>
                    <a:pt x="1222" y="59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2640538" y="1488491"/>
              <a:ext cx="59947" cy="60381"/>
            </a:xfrm>
            <a:custGeom>
              <a:avLst/>
              <a:gdLst/>
              <a:ahLst/>
              <a:cxnLst/>
              <a:rect l="l" t="t" r="r" b="b"/>
              <a:pathLst>
                <a:path w="1241" h="1250" extrusionOk="0">
                  <a:moveTo>
                    <a:pt x="625" y="1"/>
                  </a:moveTo>
                  <a:cubicBezTo>
                    <a:pt x="277" y="1"/>
                    <a:pt x="0" y="286"/>
                    <a:pt x="0" y="625"/>
                  </a:cubicBezTo>
                  <a:cubicBezTo>
                    <a:pt x="0" y="973"/>
                    <a:pt x="277" y="1250"/>
                    <a:pt x="625" y="1250"/>
                  </a:cubicBezTo>
                  <a:cubicBezTo>
                    <a:pt x="964" y="1250"/>
                    <a:pt x="1240" y="973"/>
                    <a:pt x="1240" y="625"/>
                  </a:cubicBezTo>
                  <a:cubicBezTo>
                    <a:pt x="1240" y="286"/>
                    <a:pt x="964" y="1"/>
                    <a:pt x="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641794" y="1790592"/>
              <a:ext cx="59947" cy="60381"/>
            </a:xfrm>
            <a:custGeom>
              <a:avLst/>
              <a:gdLst/>
              <a:ahLst/>
              <a:cxnLst/>
              <a:rect l="l" t="t" r="r" b="b"/>
              <a:pathLst>
                <a:path w="1241" h="1250" extrusionOk="0">
                  <a:moveTo>
                    <a:pt x="616" y="0"/>
                  </a:moveTo>
                  <a:cubicBezTo>
                    <a:pt x="277" y="0"/>
                    <a:pt x="1" y="286"/>
                    <a:pt x="1" y="625"/>
                  </a:cubicBezTo>
                  <a:cubicBezTo>
                    <a:pt x="1" y="973"/>
                    <a:pt x="277" y="1249"/>
                    <a:pt x="616" y="1249"/>
                  </a:cubicBezTo>
                  <a:cubicBezTo>
                    <a:pt x="964" y="1249"/>
                    <a:pt x="1241" y="973"/>
                    <a:pt x="1241" y="625"/>
                  </a:cubicBezTo>
                  <a:cubicBezTo>
                    <a:pt x="1241" y="286"/>
                    <a:pt x="964" y="0"/>
                    <a:pt x="6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936552" y="1784119"/>
              <a:ext cx="59947" cy="60381"/>
            </a:xfrm>
            <a:custGeom>
              <a:avLst/>
              <a:gdLst/>
              <a:ahLst/>
              <a:cxnLst/>
              <a:rect l="l" t="t" r="r" b="b"/>
              <a:pathLst>
                <a:path w="1241" h="1250" extrusionOk="0">
                  <a:moveTo>
                    <a:pt x="616" y="1"/>
                  </a:moveTo>
                  <a:cubicBezTo>
                    <a:pt x="277" y="1"/>
                    <a:pt x="1" y="277"/>
                    <a:pt x="1" y="625"/>
                  </a:cubicBezTo>
                  <a:cubicBezTo>
                    <a:pt x="1" y="964"/>
                    <a:pt x="277" y="1249"/>
                    <a:pt x="616" y="1249"/>
                  </a:cubicBezTo>
                  <a:cubicBezTo>
                    <a:pt x="964" y="1249"/>
                    <a:pt x="1241" y="964"/>
                    <a:pt x="1241" y="625"/>
                  </a:cubicBezTo>
                  <a:cubicBezTo>
                    <a:pt x="1241" y="277"/>
                    <a:pt x="964" y="1"/>
                    <a:pt x="6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666816" y="1650555"/>
              <a:ext cx="47436" cy="29756"/>
            </a:xfrm>
            <a:custGeom>
              <a:avLst/>
              <a:gdLst/>
              <a:ahLst/>
              <a:cxnLst/>
              <a:rect l="l" t="t" r="r" b="b"/>
              <a:pathLst>
                <a:path w="982" h="616" extrusionOk="0">
                  <a:moveTo>
                    <a:pt x="0" y="0"/>
                  </a:moveTo>
                  <a:cubicBezTo>
                    <a:pt x="27" y="98"/>
                    <a:pt x="36" y="205"/>
                    <a:pt x="36" y="312"/>
                  </a:cubicBezTo>
                  <a:cubicBezTo>
                    <a:pt x="36" y="419"/>
                    <a:pt x="27" y="517"/>
                    <a:pt x="0" y="616"/>
                  </a:cubicBezTo>
                  <a:lnTo>
                    <a:pt x="982" y="616"/>
                  </a:lnTo>
                  <a:lnTo>
                    <a:pt x="9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997321" y="1636305"/>
              <a:ext cx="59947" cy="60381"/>
            </a:xfrm>
            <a:custGeom>
              <a:avLst/>
              <a:gdLst/>
              <a:ahLst/>
              <a:cxnLst/>
              <a:rect l="l" t="t" r="r" b="b"/>
              <a:pathLst>
                <a:path w="1241" h="1250" extrusionOk="0">
                  <a:moveTo>
                    <a:pt x="625" y="1"/>
                  </a:moveTo>
                  <a:cubicBezTo>
                    <a:pt x="277" y="1"/>
                    <a:pt x="1" y="286"/>
                    <a:pt x="1" y="625"/>
                  </a:cubicBezTo>
                  <a:cubicBezTo>
                    <a:pt x="1" y="973"/>
                    <a:pt x="277" y="1250"/>
                    <a:pt x="625" y="1250"/>
                  </a:cubicBezTo>
                  <a:cubicBezTo>
                    <a:pt x="964" y="1250"/>
                    <a:pt x="1241" y="973"/>
                    <a:pt x="1241" y="625"/>
                  </a:cubicBezTo>
                  <a:cubicBezTo>
                    <a:pt x="1241" y="286"/>
                    <a:pt x="964" y="1"/>
                    <a:pt x="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2922351" y="1651376"/>
              <a:ext cx="47436" cy="29804"/>
            </a:xfrm>
            <a:custGeom>
              <a:avLst/>
              <a:gdLst/>
              <a:ahLst/>
              <a:cxnLst/>
              <a:rect l="l" t="t" r="r" b="b"/>
              <a:pathLst>
                <a:path w="982" h="617" extrusionOk="0">
                  <a:moveTo>
                    <a:pt x="0" y="1"/>
                  </a:moveTo>
                  <a:lnTo>
                    <a:pt x="0" y="616"/>
                  </a:lnTo>
                  <a:lnTo>
                    <a:pt x="982" y="616"/>
                  </a:lnTo>
                  <a:cubicBezTo>
                    <a:pt x="955" y="518"/>
                    <a:pt x="946" y="420"/>
                    <a:pt x="946" y="313"/>
                  </a:cubicBezTo>
                  <a:cubicBezTo>
                    <a:pt x="946" y="206"/>
                    <a:pt x="955" y="99"/>
                    <a:pt x="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2699567" y="1733688"/>
              <a:ext cx="62941" cy="54343"/>
            </a:xfrm>
            <a:custGeom>
              <a:avLst/>
              <a:gdLst/>
              <a:ahLst/>
              <a:cxnLst/>
              <a:rect l="l" t="t" r="r" b="b"/>
              <a:pathLst>
                <a:path w="1303" h="1125" extrusionOk="0">
                  <a:moveTo>
                    <a:pt x="705" y="1"/>
                  </a:moveTo>
                  <a:lnTo>
                    <a:pt x="0" y="714"/>
                  </a:lnTo>
                  <a:cubicBezTo>
                    <a:pt x="188" y="813"/>
                    <a:pt x="339" y="955"/>
                    <a:pt x="455" y="1125"/>
                  </a:cubicBezTo>
                  <a:lnTo>
                    <a:pt x="1303" y="268"/>
                  </a:lnTo>
                  <a:lnTo>
                    <a:pt x="7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2788304" y="1844887"/>
              <a:ext cx="59995" cy="59947"/>
            </a:xfrm>
            <a:custGeom>
              <a:avLst/>
              <a:gdLst/>
              <a:ahLst/>
              <a:cxnLst/>
              <a:rect l="l" t="t" r="r" b="b"/>
              <a:pathLst>
                <a:path w="1242" h="1241" extrusionOk="0">
                  <a:moveTo>
                    <a:pt x="625" y="0"/>
                  </a:moveTo>
                  <a:cubicBezTo>
                    <a:pt x="278" y="0"/>
                    <a:pt x="1" y="277"/>
                    <a:pt x="1" y="616"/>
                  </a:cubicBezTo>
                  <a:cubicBezTo>
                    <a:pt x="1" y="964"/>
                    <a:pt x="278" y="1240"/>
                    <a:pt x="625" y="1240"/>
                  </a:cubicBezTo>
                  <a:cubicBezTo>
                    <a:pt x="964" y="1240"/>
                    <a:pt x="1241" y="964"/>
                    <a:pt x="1241" y="616"/>
                  </a:cubicBezTo>
                  <a:cubicBezTo>
                    <a:pt x="1241" y="277"/>
                    <a:pt x="964" y="0"/>
                    <a:pt x="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2803858" y="1764748"/>
              <a:ext cx="29756" cy="52169"/>
            </a:xfrm>
            <a:custGeom>
              <a:avLst/>
              <a:gdLst/>
              <a:ahLst/>
              <a:cxnLst/>
              <a:rect l="l" t="t" r="r" b="b"/>
              <a:pathLst>
                <a:path w="616" h="1080" extrusionOk="0">
                  <a:moveTo>
                    <a:pt x="0" y="0"/>
                  </a:moveTo>
                  <a:lnTo>
                    <a:pt x="0" y="1080"/>
                  </a:lnTo>
                  <a:cubicBezTo>
                    <a:pt x="98" y="1053"/>
                    <a:pt x="205" y="1044"/>
                    <a:pt x="312" y="1044"/>
                  </a:cubicBezTo>
                  <a:cubicBezTo>
                    <a:pt x="419" y="1044"/>
                    <a:pt x="518" y="1053"/>
                    <a:pt x="616" y="1080"/>
                  </a:cubicBezTo>
                  <a:lnTo>
                    <a:pt x="616" y="0"/>
                  </a:lnTo>
                  <a:cubicBezTo>
                    <a:pt x="616" y="0"/>
                    <a:pt x="437" y="89"/>
                    <a:pt x="437" y="89"/>
                  </a:cubicBezTo>
                  <a:cubicBezTo>
                    <a:pt x="409" y="107"/>
                    <a:pt x="374" y="114"/>
                    <a:pt x="337" y="114"/>
                  </a:cubicBezTo>
                  <a:cubicBezTo>
                    <a:pt x="225" y="114"/>
                    <a:pt x="87" y="4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2877089" y="1732819"/>
              <a:ext cx="59077" cy="50913"/>
            </a:xfrm>
            <a:custGeom>
              <a:avLst/>
              <a:gdLst/>
              <a:ahLst/>
              <a:cxnLst/>
              <a:rect l="l" t="t" r="r" b="b"/>
              <a:pathLst>
                <a:path w="1223" h="1054" extrusionOk="0">
                  <a:moveTo>
                    <a:pt x="598" y="1"/>
                  </a:moveTo>
                  <a:lnTo>
                    <a:pt x="1" y="269"/>
                  </a:lnTo>
                  <a:lnTo>
                    <a:pt x="786" y="1054"/>
                  </a:lnTo>
                  <a:cubicBezTo>
                    <a:pt x="893" y="875"/>
                    <a:pt x="1044" y="724"/>
                    <a:pt x="1223" y="616"/>
                  </a:cubicBezTo>
                  <a:lnTo>
                    <a:pt x="5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2579335" y="1635870"/>
              <a:ext cx="60381" cy="59947"/>
            </a:xfrm>
            <a:custGeom>
              <a:avLst/>
              <a:gdLst/>
              <a:ahLst/>
              <a:cxnLst/>
              <a:rect l="l" t="t" r="r" b="b"/>
              <a:pathLst>
                <a:path w="1250" h="1241" extrusionOk="0">
                  <a:moveTo>
                    <a:pt x="625" y="1"/>
                  </a:moveTo>
                  <a:cubicBezTo>
                    <a:pt x="286" y="1"/>
                    <a:pt x="0" y="277"/>
                    <a:pt x="0" y="625"/>
                  </a:cubicBezTo>
                  <a:cubicBezTo>
                    <a:pt x="0" y="964"/>
                    <a:pt x="286" y="1241"/>
                    <a:pt x="625" y="1241"/>
                  </a:cubicBezTo>
                  <a:cubicBezTo>
                    <a:pt x="964" y="1241"/>
                    <a:pt x="1249" y="964"/>
                    <a:pt x="1249" y="625"/>
                  </a:cubicBezTo>
                  <a:cubicBezTo>
                    <a:pt x="1249" y="277"/>
                    <a:pt x="964" y="1"/>
                    <a:pt x="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2788304" y="1428158"/>
              <a:ext cx="59995" cy="59947"/>
            </a:xfrm>
            <a:custGeom>
              <a:avLst/>
              <a:gdLst/>
              <a:ahLst/>
              <a:cxnLst/>
              <a:rect l="l" t="t" r="r" b="b"/>
              <a:pathLst>
                <a:path w="1242" h="1241" extrusionOk="0">
                  <a:moveTo>
                    <a:pt x="625" y="1"/>
                  </a:moveTo>
                  <a:cubicBezTo>
                    <a:pt x="278" y="1"/>
                    <a:pt x="1" y="277"/>
                    <a:pt x="1" y="625"/>
                  </a:cubicBezTo>
                  <a:cubicBezTo>
                    <a:pt x="1" y="964"/>
                    <a:pt x="278" y="1241"/>
                    <a:pt x="625" y="1241"/>
                  </a:cubicBezTo>
                  <a:cubicBezTo>
                    <a:pt x="964" y="1241"/>
                    <a:pt x="1241" y="964"/>
                    <a:pt x="1241" y="625"/>
                  </a:cubicBezTo>
                  <a:cubicBezTo>
                    <a:pt x="1241" y="277"/>
                    <a:pt x="964" y="1"/>
                    <a:pt x="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2803858" y="1516073"/>
              <a:ext cx="29756" cy="52652"/>
            </a:xfrm>
            <a:custGeom>
              <a:avLst/>
              <a:gdLst/>
              <a:ahLst/>
              <a:cxnLst/>
              <a:rect l="l" t="t" r="r" b="b"/>
              <a:pathLst>
                <a:path w="616" h="1090" extrusionOk="0">
                  <a:moveTo>
                    <a:pt x="0" y="1"/>
                  </a:moveTo>
                  <a:lnTo>
                    <a:pt x="0" y="1089"/>
                  </a:lnTo>
                  <a:lnTo>
                    <a:pt x="187" y="1009"/>
                  </a:lnTo>
                  <a:cubicBezTo>
                    <a:pt x="228" y="991"/>
                    <a:pt x="270" y="982"/>
                    <a:pt x="312" y="982"/>
                  </a:cubicBezTo>
                  <a:cubicBezTo>
                    <a:pt x="355" y="982"/>
                    <a:pt x="397" y="991"/>
                    <a:pt x="437" y="1009"/>
                  </a:cubicBezTo>
                  <a:lnTo>
                    <a:pt x="616" y="1089"/>
                  </a:lnTo>
                  <a:lnTo>
                    <a:pt x="616" y="1"/>
                  </a:lnTo>
                  <a:cubicBezTo>
                    <a:pt x="518" y="27"/>
                    <a:pt x="419" y="36"/>
                    <a:pt x="312" y="36"/>
                  </a:cubicBezTo>
                  <a:cubicBezTo>
                    <a:pt x="205" y="36"/>
                    <a:pt x="98" y="2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2873659" y="1544960"/>
              <a:ext cx="63811" cy="55213"/>
            </a:xfrm>
            <a:custGeom>
              <a:avLst/>
              <a:gdLst/>
              <a:ahLst/>
              <a:cxnLst/>
              <a:rect l="l" t="t" r="r" b="b"/>
              <a:pathLst>
                <a:path w="1321" h="1143" extrusionOk="0">
                  <a:moveTo>
                    <a:pt x="866" y="0"/>
                  </a:moveTo>
                  <a:lnTo>
                    <a:pt x="0" y="866"/>
                  </a:lnTo>
                  <a:lnTo>
                    <a:pt x="598" y="1142"/>
                  </a:lnTo>
                  <a:lnTo>
                    <a:pt x="1321" y="411"/>
                  </a:lnTo>
                  <a:cubicBezTo>
                    <a:pt x="1133" y="313"/>
                    <a:pt x="982" y="170"/>
                    <a:pt x="8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2700871" y="1549259"/>
              <a:ext cx="59077" cy="50913"/>
            </a:xfrm>
            <a:custGeom>
              <a:avLst/>
              <a:gdLst/>
              <a:ahLst/>
              <a:cxnLst/>
              <a:rect l="l" t="t" r="r" b="b"/>
              <a:pathLst>
                <a:path w="1223" h="1054" extrusionOk="0">
                  <a:moveTo>
                    <a:pt x="437" y="1"/>
                  </a:moveTo>
                  <a:cubicBezTo>
                    <a:pt x="330" y="179"/>
                    <a:pt x="178" y="331"/>
                    <a:pt x="0" y="438"/>
                  </a:cubicBezTo>
                  <a:lnTo>
                    <a:pt x="616" y="1053"/>
                  </a:lnTo>
                  <a:lnTo>
                    <a:pt x="1222" y="795"/>
                  </a:lnTo>
                  <a:lnTo>
                    <a:pt x="4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38"/>
          <p:cNvGrpSpPr/>
          <p:nvPr/>
        </p:nvGrpSpPr>
        <p:grpSpPr>
          <a:xfrm>
            <a:off x="4419982" y="1045445"/>
            <a:ext cx="304043" cy="303814"/>
            <a:chOff x="3980285" y="1427723"/>
            <a:chExt cx="477980" cy="477545"/>
          </a:xfrm>
        </p:grpSpPr>
        <p:sp>
          <p:nvSpPr>
            <p:cNvPr id="564" name="Google Shape;564;p38"/>
            <p:cNvSpPr/>
            <p:nvPr/>
          </p:nvSpPr>
          <p:spPr>
            <a:xfrm>
              <a:off x="3980285" y="1554428"/>
              <a:ext cx="90958" cy="95306"/>
            </a:xfrm>
            <a:custGeom>
              <a:avLst/>
              <a:gdLst/>
              <a:ahLst/>
              <a:cxnLst/>
              <a:rect l="l" t="t" r="r" b="b"/>
              <a:pathLst>
                <a:path w="1883" h="1973" extrusionOk="0">
                  <a:moveTo>
                    <a:pt x="1883" y="1"/>
                  </a:moveTo>
                  <a:lnTo>
                    <a:pt x="1883" y="1"/>
                  </a:lnTo>
                  <a:cubicBezTo>
                    <a:pt x="1053" y="126"/>
                    <a:pt x="438" y="268"/>
                    <a:pt x="126" y="349"/>
                  </a:cubicBezTo>
                  <a:cubicBezTo>
                    <a:pt x="63" y="830"/>
                    <a:pt x="18" y="1383"/>
                    <a:pt x="1" y="1972"/>
                  </a:cubicBezTo>
                  <a:lnTo>
                    <a:pt x="1749" y="1972"/>
                  </a:lnTo>
                  <a:cubicBezTo>
                    <a:pt x="1767" y="1267"/>
                    <a:pt x="1812" y="598"/>
                    <a:pt x="1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3991926" y="1437674"/>
              <a:ext cx="99170" cy="99557"/>
            </a:xfrm>
            <a:custGeom>
              <a:avLst/>
              <a:gdLst/>
              <a:ahLst/>
              <a:cxnLst/>
              <a:rect l="l" t="t" r="r" b="b"/>
              <a:pathLst>
                <a:path w="2053" h="2061" extrusionOk="0">
                  <a:moveTo>
                    <a:pt x="2052" y="0"/>
                  </a:moveTo>
                  <a:lnTo>
                    <a:pt x="2052" y="0"/>
                  </a:lnTo>
                  <a:cubicBezTo>
                    <a:pt x="1392" y="116"/>
                    <a:pt x="902" y="241"/>
                    <a:pt x="607" y="330"/>
                  </a:cubicBezTo>
                  <a:cubicBezTo>
                    <a:pt x="500" y="366"/>
                    <a:pt x="411" y="446"/>
                    <a:pt x="375" y="553"/>
                  </a:cubicBezTo>
                  <a:cubicBezTo>
                    <a:pt x="277" y="856"/>
                    <a:pt x="125" y="1374"/>
                    <a:pt x="0" y="2061"/>
                  </a:cubicBezTo>
                  <a:cubicBezTo>
                    <a:pt x="393" y="1972"/>
                    <a:pt x="991" y="1847"/>
                    <a:pt x="1731" y="1749"/>
                  </a:cubicBezTo>
                  <a:cubicBezTo>
                    <a:pt x="1838" y="999"/>
                    <a:pt x="1963" y="393"/>
                    <a:pt x="20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3990187" y="1795326"/>
              <a:ext cx="100909" cy="99605"/>
            </a:xfrm>
            <a:custGeom>
              <a:avLst/>
              <a:gdLst/>
              <a:ahLst/>
              <a:cxnLst/>
              <a:rect l="l" t="t" r="r" b="b"/>
              <a:pathLst>
                <a:path w="2089" h="2062" extrusionOk="0">
                  <a:moveTo>
                    <a:pt x="1" y="0"/>
                  </a:moveTo>
                  <a:lnTo>
                    <a:pt x="1" y="0"/>
                  </a:lnTo>
                  <a:cubicBezTo>
                    <a:pt x="108" y="661"/>
                    <a:pt x="224" y="1169"/>
                    <a:pt x="313" y="1472"/>
                  </a:cubicBezTo>
                  <a:cubicBezTo>
                    <a:pt x="340" y="1588"/>
                    <a:pt x="429" y="1687"/>
                    <a:pt x="554" y="1713"/>
                  </a:cubicBezTo>
                  <a:cubicBezTo>
                    <a:pt x="866" y="1803"/>
                    <a:pt x="1401" y="1945"/>
                    <a:pt x="2088" y="2061"/>
                  </a:cubicBezTo>
                  <a:cubicBezTo>
                    <a:pt x="1990" y="1669"/>
                    <a:pt x="1874" y="1071"/>
                    <a:pt x="1767" y="331"/>
                  </a:cubicBezTo>
                  <a:cubicBezTo>
                    <a:pt x="1009" y="215"/>
                    <a:pt x="393" y="9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3980285" y="1681567"/>
              <a:ext cx="90958" cy="96562"/>
            </a:xfrm>
            <a:custGeom>
              <a:avLst/>
              <a:gdLst/>
              <a:ahLst/>
              <a:cxnLst/>
              <a:rect l="l" t="t" r="r" b="b"/>
              <a:pathLst>
                <a:path w="1883" h="1999" extrusionOk="0">
                  <a:moveTo>
                    <a:pt x="1" y="0"/>
                  </a:moveTo>
                  <a:cubicBezTo>
                    <a:pt x="10" y="607"/>
                    <a:pt x="54" y="1160"/>
                    <a:pt x="108" y="1651"/>
                  </a:cubicBezTo>
                  <a:cubicBezTo>
                    <a:pt x="420" y="1731"/>
                    <a:pt x="1053" y="1874"/>
                    <a:pt x="1883" y="1999"/>
                  </a:cubicBezTo>
                  <a:cubicBezTo>
                    <a:pt x="1812" y="1392"/>
                    <a:pt x="1767" y="714"/>
                    <a:pt x="17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4368563" y="1554428"/>
              <a:ext cx="89702" cy="95306"/>
            </a:xfrm>
            <a:custGeom>
              <a:avLst/>
              <a:gdLst/>
              <a:ahLst/>
              <a:cxnLst/>
              <a:rect l="l" t="t" r="r" b="b"/>
              <a:pathLst>
                <a:path w="1857" h="1973" extrusionOk="0">
                  <a:moveTo>
                    <a:pt x="0" y="1"/>
                  </a:moveTo>
                  <a:lnTo>
                    <a:pt x="0" y="1"/>
                  </a:lnTo>
                  <a:cubicBezTo>
                    <a:pt x="72" y="598"/>
                    <a:pt x="116" y="1267"/>
                    <a:pt x="134" y="1972"/>
                  </a:cubicBezTo>
                  <a:lnTo>
                    <a:pt x="1856" y="1972"/>
                  </a:lnTo>
                  <a:cubicBezTo>
                    <a:pt x="1847" y="1383"/>
                    <a:pt x="1803" y="830"/>
                    <a:pt x="1749" y="340"/>
                  </a:cubicBezTo>
                  <a:cubicBezTo>
                    <a:pt x="1446" y="268"/>
                    <a:pt x="821" y="126"/>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349192" y="1795760"/>
              <a:ext cx="97866" cy="98735"/>
            </a:xfrm>
            <a:custGeom>
              <a:avLst/>
              <a:gdLst/>
              <a:ahLst/>
              <a:cxnLst/>
              <a:rect l="l" t="t" r="r" b="b"/>
              <a:pathLst>
                <a:path w="2026" h="2044" extrusionOk="0">
                  <a:moveTo>
                    <a:pt x="2025" y="0"/>
                  </a:moveTo>
                  <a:lnTo>
                    <a:pt x="2025" y="0"/>
                  </a:lnTo>
                  <a:cubicBezTo>
                    <a:pt x="1641" y="90"/>
                    <a:pt x="1053" y="215"/>
                    <a:pt x="312" y="322"/>
                  </a:cubicBezTo>
                  <a:cubicBezTo>
                    <a:pt x="214" y="1053"/>
                    <a:pt x="89" y="1651"/>
                    <a:pt x="0" y="2043"/>
                  </a:cubicBezTo>
                  <a:cubicBezTo>
                    <a:pt x="651" y="1927"/>
                    <a:pt x="1160" y="1794"/>
                    <a:pt x="1472" y="1704"/>
                  </a:cubicBezTo>
                  <a:cubicBezTo>
                    <a:pt x="1579" y="1678"/>
                    <a:pt x="1677" y="1579"/>
                    <a:pt x="1704" y="1463"/>
                  </a:cubicBezTo>
                  <a:cubicBezTo>
                    <a:pt x="1793" y="1160"/>
                    <a:pt x="1918" y="652"/>
                    <a:pt x="20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4368563" y="1681567"/>
              <a:ext cx="89702" cy="96562"/>
            </a:xfrm>
            <a:custGeom>
              <a:avLst/>
              <a:gdLst/>
              <a:ahLst/>
              <a:cxnLst/>
              <a:rect l="l" t="t" r="r" b="b"/>
              <a:pathLst>
                <a:path w="1857" h="1999" extrusionOk="0">
                  <a:moveTo>
                    <a:pt x="134" y="0"/>
                  </a:moveTo>
                  <a:cubicBezTo>
                    <a:pt x="116" y="714"/>
                    <a:pt x="72" y="1392"/>
                    <a:pt x="0" y="1999"/>
                  </a:cubicBezTo>
                  <a:cubicBezTo>
                    <a:pt x="812" y="1874"/>
                    <a:pt x="1428" y="1740"/>
                    <a:pt x="1731" y="1660"/>
                  </a:cubicBezTo>
                  <a:cubicBezTo>
                    <a:pt x="1794" y="1160"/>
                    <a:pt x="1847" y="598"/>
                    <a:pt x="18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4349192" y="1438930"/>
              <a:ext cx="99557" cy="98735"/>
            </a:xfrm>
            <a:custGeom>
              <a:avLst/>
              <a:gdLst/>
              <a:ahLst/>
              <a:cxnLst/>
              <a:rect l="l" t="t" r="r" b="b"/>
              <a:pathLst>
                <a:path w="2061" h="2044" extrusionOk="0">
                  <a:moveTo>
                    <a:pt x="0" y="1"/>
                  </a:moveTo>
                  <a:cubicBezTo>
                    <a:pt x="89" y="384"/>
                    <a:pt x="214" y="982"/>
                    <a:pt x="321" y="1723"/>
                  </a:cubicBezTo>
                  <a:cubicBezTo>
                    <a:pt x="1071" y="1830"/>
                    <a:pt x="1677" y="1955"/>
                    <a:pt x="2061" y="2044"/>
                  </a:cubicBezTo>
                  <a:cubicBezTo>
                    <a:pt x="1972" y="1410"/>
                    <a:pt x="1865" y="920"/>
                    <a:pt x="1793" y="616"/>
                  </a:cubicBezTo>
                  <a:cubicBezTo>
                    <a:pt x="1757" y="500"/>
                    <a:pt x="1668" y="402"/>
                    <a:pt x="1552" y="367"/>
                  </a:cubicBezTo>
                  <a:cubicBezTo>
                    <a:pt x="1240" y="268"/>
                    <a:pt x="705" y="126"/>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4235385" y="1681567"/>
              <a:ext cx="107817" cy="108203"/>
            </a:xfrm>
            <a:custGeom>
              <a:avLst/>
              <a:gdLst/>
              <a:ahLst/>
              <a:cxnLst/>
              <a:rect l="l" t="t" r="r" b="b"/>
              <a:pathLst>
                <a:path w="2232" h="2240" extrusionOk="0">
                  <a:moveTo>
                    <a:pt x="848" y="0"/>
                  </a:moveTo>
                  <a:cubicBezTo>
                    <a:pt x="732" y="411"/>
                    <a:pt x="411" y="741"/>
                    <a:pt x="1" y="857"/>
                  </a:cubicBezTo>
                  <a:lnTo>
                    <a:pt x="1" y="2240"/>
                  </a:lnTo>
                  <a:cubicBezTo>
                    <a:pt x="750" y="2222"/>
                    <a:pt x="1464" y="2168"/>
                    <a:pt x="2088" y="2088"/>
                  </a:cubicBezTo>
                  <a:cubicBezTo>
                    <a:pt x="2160" y="1463"/>
                    <a:pt x="2222" y="750"/>
                    <a:pt x="22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4235385" y="1542786"/>
              <a:ext cx="107817" cy="106947"/>
            </a:xfrm>
            <a:custGeom>
              <a:avLst/>
              <a:gdLst/>
              <a:ahLst/>
              <a:cxnLst/>
              <a:rect l="l" t="t" r="r" b="b"/>
              <a:pathLst>
                <a:path w="2232" h="2214" extrusionOk="0">
                  <a:moveTo>
                    <a:pt x="1" y="1"/>
                  </a:moveTo>
                  <a:lnTo>
                    <a:pt x="1" y="1384"/>
                  </a:lnTo>
                  <a:cubicBezTo>
                    <a:pt x="402" y="1500"/>
                    <a:pt x="723" y="1812"/>
                    <a:pt x="839" y="2213"/>
                  </a:cubicBezTo>
                  <a:lnTo>
                    <a:pt x="2231" y="2213"/>
                  </a:lnTo>
                  <a:cubicBezTo>
                    <a:pt x="2222" y="1473"/>
                    <a:pt x="2169" y="777"/>
                    <a:pt x="2088" y="152"/>
                  </a:cubicBezTo>
                  <a:cubicBezTo>
                    <a:pt x="1464" y="72"/>
                    <a:pt x="750" y="19"/>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4192297" y="1639348"/>
              <a:ext cx="53908" cy="54343"/>
            </a:xfrm>
            <a:custGeom>
              <a:avLst/>
              <a:gdLst/>
              <a:ahLst/>
              <a:cxnLst/>
              <a:rect l="l" t="t" r="r" b="b"/>
              <a:pathLst>
                <a:path w="1116" h="1125" extrusionOk="0">
                  <a:moveTo>
                    <a:pt x="563" y="0"/>
                  </a:moveTo>
                  <a:cubicBezTo>
                    <a:pt x="251" y="0"/>
                    <a:pt x="1" y="250"/>
                    <a:pt x="1" y="562"/>
                  </a:cubicBezTo>
                  <a:cubicBezTo>
                    <a:pt x="1" y="874"/>
                    <a:pt x="251" y="1124"/>
                    <a:pt x="563" y="1124"/>
                  </a:cubicBezTo>
                  <a:cubicBezTo>
                    <a:pt x="866" y="1124"/>
                    <a:pt x="1116" y="874"/>
                    <a:pt x="1116" y="562"/>
                  </a:cubicBezTo>
                  <a:cubicBezTo>
                    <a:pt x="1116" y="250"/>
                    <a:pt x="866" y="0"/>
                    <a:pt x="5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4235385" y="1427723"/>
              <a:ext cx="96610" cy="90137"/>
            </a:xfrm>
            <a:custGeom>
              <a:avLst/>
              <a:gdLst/>
              <a:ahLst/>
              <a:cxnLst/>
              <a:rect l="l" t="t" r="r" b="b"/>
              <a:pathLst>
                <a:path w="2000" h="1866" extrusionOk="0">
                  <a:moveTo>
                    <a:pt x="1" y="1"/>
                  </a:moveTo>
                  <a:lnTo>
                    <a:pt x="1" y="1732"/>
                  </a:lnTo>
                  <a:cubicBezTo>
                    <a:pt x="715" y="1749"/>
                    <a:pt x="1393" y="1794"/>
                    <a:pt x="1999" y="1865"/>
                  </a:cubicBezTo>
                  <a:cubicBezTo>
                    <a:pt x="1874" y="1054"/>
                    <a:pt x="1732" y="429"/>
                    <a:pt x="1660" y="126"/>
                  </a:cubicBezTo>
                  <a:cubicBezTo>
                    <a:pt x="1161" y="54"/>
                    <a:pt x="599" y="10"/>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4108294" y="1815131"/>
              <a:ext cx="95257" cy="90137"/>
            </a:xfrm>
            <a:custGeom>
              <a:avLst/>
              <a:gdLst/>
              <a:ahLst/>
              <a:cxnLst/>
              <a:rect l="l" t="t" r="r" b="b"/>
              <a:pathLst>
                <a:path w="1972" h="1866" extrusionOk="0">
                  <a:moveTo>
                    <a:pt x="0" y="1"/>
                  </a:moveTo>
                  <a:lnTo>
                    <a:pt x="0" y="1"/>
                  </a:lnTo>
                  <a:cubicBezTo>
                    <a:pt x="125" y="822"/>
                    <a:pt x="268" y="1446"/>
                    <a:pt x="339" y="1749"/>
                  </a:cubicBezTo>
                  <a:cubicBezTo>
                    <a:pt x="839" y="1812"/>
                    <a:pt x="1383" y="1856"/>
                    <a:pt x="1972" y="1865"/>
                  </a:cubicBezTo>
                  <a:lnTo>
                    <a:pt x="1972" y="135"/>
                  </a:lnTo>
                  <a:cubicBezTo>
                    <a:pt x="1267" y="117"/>
                    <a:pt x="598" y="72"/>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4235385" y="1815131"/>
              <a:ext cx="96610" cy="90137"/>
            </a:xfrm>
            <a:custGeom>
              <a:avLst/>
              <a:gdLst/>
              <a:ahLst/>
              <a:cxnLst/>
              <a:rect l="l" t="t" r="r" b="b"/>
              <a:pathLst>
                <a:path w="2000" h="1866" extrusionOk="0">
                  <a:moveTo>
                    <a:pt x="1999" y="1"/>
                  </a:moveTo>
                  <a:cubicBezTo>
                    <a:pt x="1393" y="72"/>
                    <a:pt x="715" y="117"/>
                    <a:pt x="1" y="135"/>
                  </a:cubicBezTo>
                  <a:lnTo>
                    <a:pt x="1" y="1865"/>
                  </a:lnTo>
                  <a:cubicBezTo>
                    <a:pt x="599" y="1856"/>
                    <a:pt x="1152" y="1812"/>
                    <a:pt x="1651" y="1740"/>
                  </a:cubicBezTo>
                  <a:cubicBezTo>
                    <a:pt x="1732" y="1437"/>
                    <a:pt x="1874" y="822"/>
                    <a:pt x="19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4108294" y="1427723"/>
              <a:ext cx="95257" cy="90137"/>
            </a:xfrm>
            <a:custGeom>
              <a:avLst/>
              <a:gdLst/>
              <a:ahLst/>
              <a:cxnLst/>
              <a:rect l="l" t="t" r="r" b="b"/>
              <a:pathLst>
                <a:path w="1972" h="1866" extrusionOk="0">
                  <a:moveTo>
                    <a:pt x="1972" y="1"/>
                  </a:moveTo>
                  <a:cubicBezTo>
                    <a:pt x="1374" y="10"/>
                    <a:pt x="821" y="54"/>
                    <a:pt x="339" y="108"/>
                  </a:cubicBezTo>
                  <a:cubicBezTo>
                    <a:pt x="268" y="411"/>
                    <a:pt x="125" y="1036"/>
                    <a:pt x="0" y="1865"/>
                  </a:cubicBezTo>
                  <a:cubicBezTo>
                    <a:pt x="598" y="1794"/>
                    <a:pt x="1267" y="1749"/>
                    <a:pt x="1972" y="1732"/>
                  </a:cubicBezTo>
                  <a:lnTo>
                    <a:pt x="19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4096652" y="1681567"/>
              <a:ext cx="106899" cy="107768"/>
            </a:xfrm>
            <a:custGeom>
              <a:avLst/>
              <a:gdLst/>
              <a:ahLst/>
              <a:cxnLst/>
              <a:rect l="l" t="t" r="r" b="b"/>
              <a:pathLst>
                <a:path w="2213" h="2231" extrusionOk="0">
                  <a:moveTo>
                    <a:pt x="0" y="0"/>
                  </a:moveTo>
                  <a:cubicBezTo>
                    <a:pt x="18" y="750"/>
                    <a:pt x="72" y="1463"/>
                    <a:pt x="152" y="2088"/>
                  </a:cubicBezTo>
                  <a:cubicBezTo>
                    <a:pt x="776" y="2159"/>
                    <a:pt x="1472" y="2222"/>
                    <a:pt x="2213" y="2231"/>
                  </a:cubicBezTo>
                  <a:lnTo>
                    <a:pt x="2213" y="857"/>
                  </a:lnTo>
                  <a:cubicBezTo>
                    <a:pt x="1802" y="741"/>
                    <a:pt x="1472" y="411"/>
                    <a:pt x="1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4096652" y="1542786"/>
              <a:ext cx="106899" cy="106947"/>
            </a:xfrm>
            <a:custGeom>
              <a:avLst/>
              <a:gdLst/>
              <a:ahLst/>
              <a:cxnLst/>
              <a:rect l="l" t="t" r="r" b="b"/>
              <a:pathLst>
                <a:path w="2213" h="2214" extrusionOk="0">
                  <a:moveTo>
                    <a:pt x="2213" y="1"/>
                  </a:moveTo>
                  <a:cubicBezTo>
                    <a:pt x="1472" y="19"/>
                    <a:pt x="768" y="72"/>
                    <a:pt x="152" y="152"/>
                  </a:cubicBezTo>
                  <a:cubicBezTo>
                    <a:pt x="72" y="777"/>
                    <a:pt x="18" y="1473"/>
                    <a:pt x="0" y="2213"/>
                  </a:cubicBezTo>
                  <a:lnTo>
                    <a:pt x="1374" y="2213"/>
                  </a:lnTo>
                  <a:cubicBezTo>
                    <a:pt x="1490" y="1812"/>
                    <a:pt x="1811" y="1500"/>
                    <a:pt x="2213" y="1384"/>
                  </a:cubicBezTo>
                  <a:lnTo>
                    <a:pt x="22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38"/>
          <p:cNvGrpSpPr/>
          <p:nvPr/>
        </p:nvGrpSpPr>
        <p:grpSpPr>
          <a:xfrm>
            <a:off x="7049568" y="1045458"/>
            <a:ext cx="310865" cy="303814"/>
            <a:chOff x="4675398" y="1427723"/>
            <a:chExt cx="488704" cy="477545"/>
          </a:xfrm>
        </p:grpSpPr>
        <p:sp>
          <p:nvSpPr>
            <p:cNvPr id="582" name="Google Shape;582;p38"/>
            <p:cNvSpPr/>
            <p:nvPr/>
          </p:nvSpPr>
          <p:spPr>
            <a:xfrm>
              <a:off x="4675398" y="1729824"/>
              <a:ext cx="85355" cy="75018"/>
            </a:xfrm>
            <a:custGeom>
              <a:avLst/>
              <a:gdLst/>
              <a:ahLst/>
              <a:cxnLst/>
              <a:rect l="l" t="t" r="r" b="b"/>
              <a:pathLst>
                <a:path w="1767" h="1553" extrusionOk="0">
                  <a:moveTo>
                    <a:pt x="883" y="1"/>
                  </a:moveTo>
                  <a:cubicBezTo>
                    <a:pt x="750" y="1"/>
                    <a:pt x="616" y="36"/>
                    <a:pt x="491" y="108"/>
                  </a:cubicBezTo>
                  <a:cubicBezTo>
                    <a:pt x="125" y="322"/>
                    <a:pt x="0" y="803"/>
                    <a:pt x="223" y="1169"/>
                  </a:cubicBezTo>
                  <a:cubicBezTo>
                    <a:pt x="366" y="1410"/>
                    <a:pt x="625" y="1553"/>
                    <a:pt x="883" y="1553"/>
                  </a:cubicBezTo>
                  <a:cubicBezTo>
                    <a:pt x="1017" y="1553"/>
                    <a:pt x="1151" y="1517"/>
                    <a:pt x="1276" y="1437"/>
                  </a:cubicBezTo>
                  <a:cubicBezTo>
                    <a:pt x="1642" y="1223"/>
                    <a:pt x="1767" y="741"/>
                    <a:pt x="1544" y="375"/>
                  </a:cubicBezTo>
                  <a:cubicBezTo>
                    <a:pt x="1401" y="134"/>
                    <a:pt x="1151" y="1"/>
                    <a:pt x="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4732688" y="1605293"/>
              <a:ext cx="172014" cy="220657"/>
            </a:xfrm>
            <a:custGeom>
              <a:avLst/>
              <a:gdLst/>
              <a:ahLst/>
              <a:cxnLst/>
              <a:rect l="l" t="t" r="r" b="b"/>
              <a:pathLst>
                <a:path w="3561" h="4568" extrusionOk="0">
                  <a:moveTo>
                    <a:pt x="813" y="0"/>
                  </a:moveTo>
                  <a:cubicBezTo>
                    <a:pt x="706" y="152"/>
                    <a:pt x="572" y="277"/>
                    <a:pt x="402" y="375"/>
                  </a:cubicBezTo>
                  <a:cubicBezTo>
                    <a:pt x="277" y="446"/>
                    <a:pt x="143" y="509"/>
                    <a:pt x="1" y="536"/>
                  </a:cubicBezTo>
                  <a:lnTo>
                    <a:pt x="1" y="1999"/>
                  </a:lnTo>
                  <a:cubicBezTo>
                    <a:pt x="135" y="2025"/>
                    <a:pt x="251" y="2070"/>
                    <a:pt x="367" y="2132"/>
                  </a:cubicBezTo>
                  <a:cubicBezTo>
                    <a:pt x="581" y="2257"/>
                    <a:pt x="759" y="2427"/>
                    <a:pt x="884" y="2641"/>
                  </a:cubicBezTo>
                  <a:cubicBezTo>
                    <a:pt x="1080" y="2971"/>
                    <a:pt x="1125" y="3346"/>
                    <a:pt x="1036" y="3685"/>
                  </a:cubicBezTo>
                  <a:lnTo>
                    <a:pt x="2793" y="4568"/>
                  </a:lnTo>
                  <a:cubicBezTo>
                    <a:pt x="2891" y="4443"/>
                    <a:pt x="3016" y="4327"/>
                    <a:pt x="3159" y="4247"/>
                  </a:cubicBezTo>
                  <a:cubicBezTo>
                    <a:pt x="3284" y="4166"/>
                    <a:pt x="3418" y="4113"/>
                    <a:pt x="3560" y="4086"/>
                  </a:cubicBezTo>
                  <a:lnTo>
                    <a:pt x="3560" y="2400"/>
                  </a:lnTo>
                  <a:cubicBezTo>
                    <a:pt x="3426" y="2373"/>
                    <a:pt x="3310" y="2329"/>
                    <a:pt x="3194" y="2266"/>
                  </a:cubicBezTo>
                  <a:cubicBezTo>
                    <a:pt x="2980" y="2141"/>
                    <a:pt x="2802" y="1972"/>
                    <a:pt x="2677" y="1758"/>
                  </a:cubicBezTo>
                  <a:cubicBezTo>
                    <a:pt x="2499" y="1463"/>
                    <a:pt x="2436" y="1107"/>
                    <a:pt x="2508" y="768"/>
                  </a:cubicBezTo>
                  <a:lnTo>
                    <a:pt x="8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5078747" y="1714753"/>
              <a:ext cx="85355" cy="75018"/>
            </a:xfrm>
            <a:custGeom>
              <a:avLst/>
              <a:gdLst/>
              <a:ahLst/>
              <a:cxnLst/>
              <a:rect l="l" t="t" r="r" b="b"/>
              <a:pathLst>
                <a:path w="1767" h="1553" extrusionOk="0">
                  <a:moveTo>
                    <a:pt x="884" y="0"/>
                  </a:moveTo>
                  <a:cubicBezTo>
                    <a:pt x="750" y="0"/>
                    <a:pt x="616" y="36"/>
                    <a:pt x="491" y="107"/>
                  </a:cubicBezTo>
                  <a:cubicBezTo>
                    <a:pt x="125" y="330"/>
                    <a:pt x="0" y="803"/>
                    <a:pt x="214" y="1169"/>
                  </a:cubicBezTo>
                  <a:cubicBezTo>
                    <a:pt x="366" y="1419"/>
                    <a:pt x="616" y="1553"/>
                    <a:pt x="884" y="1553"/>
                  </a:cubicBezTo>
                  <a:cubicBezTo>
                    <a:pt x="1017" y="1553"/>
                    <a:pt x="1151" y="1517"/>
                    <a:pt x="1276" y="1445"/>
                  </a:cubicBezTo>
                  <a:cubicBezTo>
                    <a:pt x="1642" y="1222"/>
                    <a:pt x="1767" y="750"/>
                    <a:pt x="1544" y="384"/>
                  </a:cubicBezTo>
                  <a:cubicBezTo>
                    <a:pt x="1401" y="134"/>
                    <a:pt x="1142" y="0"/>
                    <a:pt x="8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4934363" y="1597516"/>
              <a:ext cx="171579" cy="224570"/>
            </a:xfrm>
            <a:custGeom>
              <a:avLst/>
              <a:gdLst/>
              <a:ahLst/>
              <a:cxnLst/>
              <a:rect l="l" t="t" r="r" b="b"/>
              <a:pathLst>
                <a:path w="3552" h="4649" extrusionOk="0">
                  <a:moveTo>
                    <a:pt x="2856" y="1"/>
                  </a:moveTo>
                  <a:lnTo>
                    <a:pt x="1053" y="893"/>
                  </a:lnTo>
                  <a:cubicBezTo>
                    <a:pt x="1098" y="1107"/>
                    <a:pt x="1098" y="1330"/>
                    <a:pt x="1045" y="1553"/>
                  </a:cubicBezTo>
                  <a:cubicBezTo>
                    <a:pt x="955" y="1910"/>
                    <a:pt x="723" y="2213"/>
                    <a:pt x="411" y="2401"/>
                  </a:cubicBezTo>
                  <a:cubicBezTo>
                    <a:pt x="277" y="2481"/>
                    <a:pt x="144" y="2534"/>
                    <a:pt x="1" y="2561"/>
                  </a:cubicBezTo>
                  <a:lnTo>
                    <a:pt x="1" y="4238"/>
                  </a:lnTo>
                  <a:cubicBezTo>
                    <a:pt x="135" y="4265"/>
                    <a:pt x="260" y="4319"/>
                    <a:pt x="375" y="4381"/>
                  </a:cubicBezTo>
                  <a:cubicBezTo>
                    <a:pt x="500" y="4452"/>
                    <a:pt x="616" y="4542"/>
                    <a:pt x="714" y="4649"/>
                  </a:cubicBezTo>
                  <a:lnTo>
                    <a:pt x="2534" y="3605"/>
                  </a:lnTo>
                  <a:cubicBezTo>
                    <a:pt x="2356" y="3007"/>
                    <a:pt x="2597" y="2338"/>
                    <a:pt x="3150" y="2008"/>
                  </a:cubicBezTo>
                  <a:cubicBezTo>
                    <a:pt x="3284" y="1937"/>
                    <a:pt x="3418" y="1883"/>
                    <a:pt x="3551" y="1847"/>
                  </a:cubicBezTo>
                  <a:lnTo>
                    <a:pt x="3551" y="402"/>
                  </a:lnTo>
                  <a:cubicBezTo>
                    <a:pt x="3426" y="375"/>
                    <a:pt x="3302" y="331"/>
                    <a:pt x="3186" y="259"/>
                  </a:cubicBezTo>
                  <a:cubicBezTo>
                    <a:pt x="3061" y="197"/>
                    <a:pt x="2954" y="108"/>
                    <a:pt x="28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4877507" y="1830685"/>
              <a:ext cx="84920" cy="74583"/>
            </a:xfrm>
            <a:custGeom>
              <a:avLst/>
              <a:gdLst/>
              <a:ahLst/>
              <a:cxnLst/>
              <a:rect l="l" t="t" r="r" b="b"/>
              <a:pathLst>
                <a:path w="1758" h="1544" extrusionOk="0">
                  <a:moveTo>
                    <a:pt x="874" y="0"/>
                  </a:moveTo>
                  <a:cubicBezTo>
                    <a:pt x="741" y="0"/>
                    <a:pt x="607" y="36"/>
                    <a:pt x="482" y="107"/>
                  </a:cubicBezTo>
                  <a:cubicBezTo>
                    <a:pt x="116" y="321"/>
                    <a:pt x="0" y="803"/>
                    <a:pt x="214" y="1169"/>
                  </a:cubicBezTo>
                  <a:cubicBezTo>
                    <a:pt x="357" y="1410"/>
                    <a:pt x="616" y="1543"/>
                    <a:pt x="874" y="1543"/>
                  </a:cubicBezTo>
                  <a:cubicBezTo>
                    <a:pt x="1008" y="1543"/>
                    <a:pt x="1151" y="1517"/>
                    <a:pt x="1276" y="1436"/>
                  </a:cubicBezTo>
                  <a:cubicBezTo>
                    <a:pt x="1642" y="1222"/>
                    <a:pt x="1758" y="740"/>
                    <a:pt x="1544" y="375"/>
                  </a:cubicBezTo>
                  <a:cubicBezTo>
                    <a:pt x="1401" y="134"/>
                    <a:pt x="1142" y="0"/>
                    <a:pt x="8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5081742" y="1513948"/>
              <a:ext cx="82360" cy="75018"/>
            </a:xfrm>
            <a:custGeom>
              <a:avLst/>
              <a:gdLst/>
              <a:ahLst/>
              <a:cxnLst/>
              <a:rect l="l" t="t" r="r" b="b"/>
              <a:pathLst>
                <a:path w="1705" h="1553" extrusionOk="0">
                  <a:moveTo>
                    <a:pt x="822" y="0"/>
                  </a:moveTo>
                  <a:cubicBezTo>
                    <a:pt x="688" y="0"/>
                    <a:pt x="554" y="36"/>
                    <a:pt x="429" y="107"/>
                  </a:cubicBezTo>
                  <a:cubicBezTo>
                    <a:pt x="135" y="277"/>
                    <a:pt x="1" y="607"/>
                    <a:pt x="63" y="919"/>
                  </a:cubicBezTo>
                  <a:cubicBezTo>
                    <a:pt x="67" y="918"/>
                    <a:pt x="70" y="917"/>
                    <a:pt x="72" y="917"/>
                  </a:cubicBezTo>
                  <a:cubicBezTo>
                    <a:pt x="90" y="917"/>
                    <a:pt x="88" y="941"/>
                    <a:pt x="72" y="972"/>
                  </a:cubicBezTo>
                  <a:cubicBezTo>
                    <a:pt x="90" y="1044"/>
                    <a:pt x="117" y="1106"/>
                    <a:pt x="152" y="1169"/>
                  </a:cubicBezTo>
                  <a:cubicBezTo>
                    <a:pt x="304" y="1410"/>
                    <a:pt x="554" y="1552"/>
                    <a:pt x="822" y="1552"/>
                  </a:cubicBezTo>
                  <a:cubicBezTo>
                    <a:pt x="955" y="1552"/>
                    <a:pt x="1089" y="1517"/>
                    <a:pt x="1214" y="1436"/>
                  </a:cubicBezTo>
                  <a:cubicBezTo>
                    <a:pt x="1580" y="1222"/>
                    <a:pt x="1705" y="749"/>
                    <a:pt x="1482" y="375"/>
                  </a:cubicBezTo>
                  <a:cubicBezTo>
                    <a:pt x="1339" y="134"/>
                    <a:pt x="1080" y="0"/>
                    <a:pt x="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4877073" y="1618625"/>
              <a:ext cx="85790" cy="74631"/>
            </a:xfrm>
            <a:custGeom>
              <a:avLst/>
              <a:gdLst/>
              <a:ahLst/>
              <a:cxnLst/>
              <a:rect l="l" t="t" r="r" b="b"/>
              <a:pathLst>
                <a:path w="1776" h="1545" extrusionOk="0">
                  <a:moveTo>
                    <a:pt x="883" y="1"/>
                  </a:moveTo>
                  <a:cubicBezTo>
                    <a:pt x="750" y="1"/>
                    <a:pt x="616" y="37"/>
                    <a:pt x="491" y="108"/>
                  </a:cubicBezTo>
                  <a:cubicBezTo>
                    <a:pt x="125" y="331"/>
                    <a:pt x="0" y="804"/>
                    <a:pt x="223" y="1170"/>
                  </a:cubicBezTo>
                  <a:cubicBezTo>
                    <a:pt x="366" y="1410"/>
                    <a:pt x="625" y="1544"/>
                    <a:pt x="883" y="1544"/>
                  </a:cubicBezTo>
                  <a:cubicBezTo>
                    <a:pt x="1026" y="1544"/>
                    <a:pt x="1160" y="1509"/>
                    <a:pt x="1285" y="1437"/>
                  </a:cubicBezTo>
                  <a:cubicBezTo>
                    <a:pt x="1651" y="1223"/>
                    <a:pt x="1776" y="750"/>
                    <a:pt x="1553" y="376"/>
                  </a:cubicBezTo>
                  <a:cubicBezTo>
                    <a:pt x="1410" y="135"/>
                    <a:pt x="1151" y="1"/>
                    <a:pt x="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4877507" y="1427723"/>
              <a:ext cx="84920" cy="74631"/>
            </a:xfrm>
            <a:custGeom>
              <a:avLst/>
              <a:gdLst/>
              <a:ahLst/>
              <a:cxnLst/>
              <a:rect l="l" t="t" r="r" b="b"/>
              <a:pathLst>
                <a:path w="1758" h="1545" extrusionOk="0">
                  <a:moveTo>
                    <a:pt x="874" y="1"/>
                  </a:moveTo>
                  <a:cubicBezTo>
                    <a:pt x="741" y="1"/>
                    <a:pt x="607" y="37"/>
                    <a:pt x="482" y="108"/>
                  </a:cubicBezTo>
                  <a:cubicBezTo>
                    <a:pt x="116" y="322"/>
                    <a:pt x="0" y="804"/>
                    <a:pt x="214" y="1170"/>
                  </a:cubicBezTo>
                  <a:cubicBezTo>
                    <a:pt x="357" y="1410"/>
                    <a:pt x="616" y="1544"/>
                    <a:pt x="874" y="1544"/>
                  </a:cubicBezTo>
                  <a:cubicBezTo>
                    <a:pt x="1008" y="1544"/>
                    <a:pt x="1151" y="1517"/>
                    <a:pt x="1267" y="1437"/>
                  </a:cubicBezTo>
                  <a:cubicBezTo>
                    <a:pt x="1642" y="1223"/>
                    <a:pt x="1758" y="741"/>
                    <a:pt x="1544" y="376"/>
                  </a:cubicBezTo>
                  <a:cubicBezTo>
                    <a:pt x="1401" y="135"/>
                    <a:pt x="1142" y="1"/>
                    <a:pt x="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4675398" y="1528150"/>
              <a:ext cx="85355" cy="75018"/>
            </a:xfrm>
            <a:custGeom>
              <a:avLst/>
              <a:gdLst/>
              <a:ahLst/>
              <a:cxnLst/>
              <a:rect l="l" t="t" r="r" b="b"/>
              <a:pathLst>
                <a:path w="1767" h="1553" extrusionOk="0">
                  <a:moveTo>
                    <a:pt x="883" y="0"/>
                  </a:moveTo>
                  <a:cubicBezTo>
                    <a:pt x="750" y="0"/>
                    <a:pt x="616" y="36"/>
                    <a:pt x="491" y="108"/>
                  </a:cubicBezTo>
                  <a:cubicBezTo>
                    <a:pt x="125" y="331"/>
                    <a:pt x="0" y="803"/>
                    <a:pt x="223" y="1169"/>
                  </a:cubicBezTo>
                  <a:cubicBezTo>
                    <a:pt x="366" y="1419"/>
                    <a:pt x="625" y="1553"/>
                    <a:pt x="883" y="1553"/>
                  </a:cubicBezTo>
                  <a:cubicBezTo>
                    <a:pt x="1017" y="1553"/>
                    <a:pt x="1151" y="1517"/>
                    <a:pt x="1276" y="1446"/>
                  </a:cubicBezTo>
                  <a:cubicBezTo>
                    <a:pt x="1642" y="1223"/>
                    <a:pt x="1767" y="750"/>
                    <a:pt x="1544" y="384"/>
                  </a:cubicBezTo>
                  <a:cubicBezTo>
                    <a:pt x="1401" y="134"/>
                    <a:pt x="1151" y="0"/>
                    <a:pt x="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4782249" y="1505301"/>
              <a:ext cx="275435" cy="110377"/>
            </a:xfrm>
            <a:custGeom>
              <a:avLst/>
              <a:gdLst/>
              <a:ahLst/>
              <a:cxnLst/>
              <a:rect l="l" t="t" r="r" b="b"/>
              <a:pathLst>
                <a:path w="5702" h="2285" extrusionOk="0">
                  <a:moveTo>
                    <a:pt x="1740" y="1"/>
                  </a:moveTo>
                  <a:lnTo>
                    <a:pt x="1" y="839"/>
                  </a:lnTo>
                  <a:cubicBezTo>
                    <a:pt x="63" y="1062"/>
                    <a:pt x="72" y="1285"/>
                    <a:pt x="36" y="1508"/>
                  </a:cubicBezTo>
                  <a:lnTo>
                    <a:pt x="1740" y="2284"/>
                  </a:lnTo>
                  <a:cubicBezTo>
                    <a:pt x="1847" y="2142"/>
                    <a:pt x="1981" y="2017"/>
                    <a:pt x="2142" y="1928"/>
                  </a:cubicBezTo>
                  <a:cubicBezTo>
                    <a:pt x="2356" y="1803"/>
                    <a:pt x="2597" y="1731"/>
                    <a:pt x="2846" y="1731"/>
                  </a:cubicBezTo>
                  <a:cubicBezTo>
                    <a:pt x="3087" y="1731"/>
                    <a:pt x="3319" y="1794"/>
                    <a:pt x="3524" y="1910"/>
                  </a:cubicBezTo>
                  <a:cubicBezTo>
                    <a:pt x="3685" y="1990"/>
                    <a:pt x="3819" y="2106"/>
                    <a:pt x="3926" y="2249"/>
                  </a:cubicBezTo>
                  <a:lnTo>
                    <a:pt x="5701" y="1374"/>
                  </a:lnTo>
                  <a:cubicBezTo>
                    <a:pt x="5630" y="1151"/>
                    <a:pt x="5612" y="920"/>
                    <a:pt x="5657" y="696"/>
                  </a:cubicBezTo>
                  <a:lnTo>
                    <a:pt x="3953" y="1"/>
                  </a:lnTo>
                  <a:cubicBezTo>
                    <a:pt x="3855" y="143"/>
                    <a:pt x="3721" y="268"/>
                    <a:pt x="3560" y="366"/>
                  </a:cubicBezTo>
                  <a:cubicBezTo>
                    <a:pt x="3346" y="491"/>
                    <a:pt x="3096" y="554"/>
                    <a:pt x="2846" y="554"/>
                  </a:cubicBezTo>
                  <a:cubicBezTo>
                    <a:pt x="2615" y="554"/>
                    <a:pt x="2383" y="500"/>
                    <a:pt x="2168" y="384"/>
                  </a:cubicBezTo>
                  <a:cubicBezTo>
                    <a:pt x="1999" y="286"/>
                    <a:pt x="1856" y="152"/>
                    <a:pt x="17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7"/>
          <p:cNvSpPr txBox="1">
            <a:spLocks noGrp="1"/>
          </p:cNvSpPr>
          <p:nvPr>
            <p:ph type="title"/>
          </p:nvPr>
        </p:nvSpPr>
        <p:spPr>
          <a:xfrm>
            <a:off x="601980" y="2605310"/>
            <a:ext cx="8267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Presentation du projet</a:t>
            </a:r>
            <a:endParaRPr dirty="0"/>
          </a:p>
        </p:txBody>
      </p:sp>
      <p:sp>
        <p:nvSpPr>
          <p:cNvPr id="391" name="Google Shape;391;p37"/>
          <p:cNvSpPr txBox="1">
            <a:spLocks noGrp="1"/>
          </p:cNvSpPr>
          <p:nvPr>
            <p:ph type="title" idx="2"/>
          </p:nvPr>
        </p:nvSpPr>
        <p:spPr>
          <a:xfrm>
            <a:off x="3771825" y="1398260"/>
            <a:ext cx="1680000"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92" name="Google Shape;392;p37"/>
          <p:cNvSpPr txBox="1">
            <a:spLocks noGrp="1"/>
          </p:cNvSpPr>
          <p:nvPr>
            <p:ph type="subTitle" idx="1"/>
          </p:nvPr>
        </p:nvSpPr>
        <p:spPr>
          <a:xfrm>
            <a:off x="2469000" y="3434249"/>
            <a:ext cx="42855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Problématique et solutions</a:t>
            </a:r>
            <a:endParaRPr dirty="0"/>
          </a:p>
        </p:txBody>
      </p:sp>
    </p:spTree>
    <p:extLst>
      <p:ext uri="{BB962C8B-B14F-4D97-AF65-F5344CB8AC3E}">
        <p14:creationId xmlns:p14="http://schemas.microsoft.com/office/powerpoint/2010/main" val="558789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1455420" y="771120"/>
            <a:ext cx="6705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Etude de l’existant</a:t>
            </a:r>
            <a:endParaRPr dirty="0"/>
          </a:p>
        </p:txBody>
      </p:sp>
      <p:sp>
        <p:nvSpPr>
          <p:cNvPr id="343" name="Google Shape;343;p36"/>
          <p:cNvSpPr txBox="1">
            <a:spLocks noGrp="1"/>
          </p:cNvSpPr>
          <p:nvPr>
            <p:ph type="subTitle" idx="1"/>
          </p:nvPr>
        </p:nvSpPr>
        <p:spPr>
          <a:xfrm>
            <a:off x="1394130" y="2245380"/>
            <a:ext cx="6720981" cy="1160760"/>
          </a:xfrm>
          <a:prstGeom prst="rect">
            <a:avLst/>
          </a:prstGeom>
        </p:spPr>
        <p:txBody>
          <a:bodyPr spcFirstLastPara="1" wrap="square" lIns="91425" tIns="91425" rIns="91425" bIns="91425" anchor="t" anchorCtr="0">
            <a:noAutofit/>
          </a:bodyPr>
          <a:lstStyle/>
          <a:p>
            <a:pPr marL="0" lvl="0" indent="0" algn="just"/>
            <a:r>
              <a:rPr lang="fr-FR" dirty="0">
                <a:latin typeface="+mn-lt"/>
              </a:rPr>
              <a:t>Les technologies utilisées : IA, </a:t>
            </a:r>
            <a:r>
              <a:rPr lang="fr-FR" dirty="0" err="1">
                <a:latin typeface="+mn-lt"/>
              </a:rPr>
              <a:t>tracking</a:t>
            </a:r>
            <a:r>
              <a:rPr lang="fr-FR" dirty="0">
                <a:latin typeface="+mn-lt"/>
              </a:rPr>
              <a:t>, analyse des matchs.</a:t>
            </a:r>
          </a:p>
          <a:p>
            <a:pPr marL="0" lvl="0" indent="0" algn="just"/>
            <a:endParaRPr lang="fr-FR" dirty="0">
              <a:latin typeface="+mn-lt"/>
            </a:endParaRPr>
          </a:p>
          <a:p>
            <a:pPr marL="0" lvl="0" indent="0" algn="just"/>
            <a:r>
              <a:rPr lang="fr-FR" dirty="0">
                <a:latin typeface="+mn-lt"/>
              </a:rPr>
              <a:t>L’affichage des matchs et des statistiques : Sur une app mobile, TV, écran LED.</a:t>
            </a:r>
          </a:p>
          <a:p>
            <a:pPr marL="0" lvl="0" indent="0" algn="just"/>
            <a:endParaRPr lang="fr-FR" dirty="0">
              <a:latin typeface="+mn-lt"/>
            </a:endParaRPr>
          </a:p>
          <a:p>
            <a:pPr marL="0" lvl="0" indent="0" algn="just"/>
            <a:r>
              <a:rPr lang="fr-FR" dirty="0">
                <a:latin typeface="+mn-lt"/>
              </a:rPr>
              <a:t>Le niveau d’interaction : Simple visualisation.</a:t>
            </a:r>
            <a:endParaRPr dirty="0">
              <a:latin typeface="+mn-lt"/>
            </a:endParaRPr>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2429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1455420" y="771120"/>
            <a:ext cx="6705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Valeur ajouté</a:t>
            </a:r>
            <a:endParaRPr dirty="0"/>
          </a:p>
        </p:txBody>
      </p:sp>
      <p:sp>
        <p:nvSpPr>
          <p:cNvPr id="343" name="Google Shape;343;p36"/>
          <p:cNvSpPr txBox="1">
            <a:spLocks noGrp="1"/>
          </p:cNvSpPr>
          <p:nvPr>
            <p:ph type="subTitle" idx="1"/>
          </p:nvPr>
        </p:nvSpPr>
        <p:spPr>
          <a:xfrm>
            <a:off x="1394130" y="1826280"/>
            <a:ext cx="6720981" cy="2319000"/>
          </a:xfrm>
          <a:prstGeom prst="rect">
            <a:avLst/>
          </a:prstGeom>
        </p:spPr>
        <p:txBody>
          <a:bodyPr spcFirstLastPara="1" wrap="square" lIns="91425" tIns="91425" rIns="91425" bIns="91425" anchor="t" anchorCtr="0">
            <a:noAutofit/>
          </a:bodyPr>
          <a:lstStyle/>
          <a:p>
            <a:pPr marL="0" lvl="0" indent="0" algn="just"/>
            <a:r>
              <a:rPr lang="fr-FR" dirty="0">
                <a:latin typeface="+mn-lt"/>
              </a:rPr>
              <a:t>Ton projet va plus loin avec :</a:t>
            </a:r>
          </a:p>
          <a:p>
            <a:pPr marL="0" lvl="0" indent="0" algn="just"/>
            <a:endParaRPr lang="fr-FR" dirty="0">
              <a:latin typeface="+mn-lt"/>
            </a:endParaRPr>
          </a:p>
          <a:p>
            <a:pPr marL="285750" lvl="0" indent="-285750" algn="just">
              <a:buFont typeface="Arial" panose="020B0604020202020204" pitchFamily="34" charset="0"/>
              <a:buChar char="•"/>
            </a:pPr>
            <a:r>
              <a:rPr lang="fr-FR" dirty="0">
                <a:latin typeface="+mn-lt"/>
              </a:rPr>
              <a:t>Analyse en temps réel avec MR : Affichage des joueurs et du match en 3D en temps réel.</a:t>
            </a:r>
          </a:p>
          <a:p>
            <a:pPr marL="0" lvl="0" indent="0" algn="just"/>
            <a:endParaRPr lang="fr-FR" dirty="0">
              <a:latin typeface="+mn-lt"/>
            </a:endParaRPr>
          </a:p>
          <a:p>
            <a:pPr marL="285750" lvl="0" indent="-285750" algn="just">
              <a:buFont typeface="Arial" panose="020B0604020202020204" pitchFamily="34" charset="0"/>
              <a:buChar char="•"/>
            </a:pPr>
            <a:r>
              <a:rPr lang="fr-FR" dirty="0">
                <a:latin typeface="+mn-lt"/>
              </a:rPr>
              <a:t>Statistiques dynamiques : Buts, passes, vitesse des joueurs, possession de balle.</a:t>
            </a:r>
          </a:p>
          <a:p>
            <a:pPr marL="0" lvl="0" indent="0" algn="just"/>
            <a:endParaRPr lang="fr-FR" dirty="0">
              <a:latin typeface="+mn-lt"/>
            </a:endParaRPr>
          </a:p>
          <a:p>
            <a:pPr marL="285750" lvl="0" indent="-285750" algn="just">
              <a:buFont typeface="Arial" panose="020B0604020202020204" pitchFamily="34" charset="0"/>
              <a:buChar char="•"/>
            </a:pPr>
            <a:r>
              <a:rPr lang="fr-FR" dirty="0">
                <a:latin typeface="+mn-lt"/>
              </a:rPr>
              <a:t>Interaction avec les données : Zoomer sur un joueur, comparer les équipes, affichage des cartes joueur.</a:t>
            </a:r>
            <a:endParaRPr dirty="0">
              <a:latin typeface="+mn-lt"/>
            </a:endParaRPr>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00624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2292702" y="771120"/>
            <a:ext cx="46611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Problematique</a:t>
            </a:r>
            <a:endParaRPr dirty="0"/>
          </a:p>
        </p:txBody>
      </p:sp>
      <p:sp>
        <p:nvSpPr>
          <p:cNvPr id="343" name="Google Shape;343;p36"/>
          <p:cNvSpPr txBox="1">
            <a:spLocks noGrp="1"/>
          </p:cNvSpPr>
          <p:nvPr>
            <p:ph type="subTitle" idx="1"/>
          </p:nvPr>
        </p:nvSpPr>
        <p:spPr>
          <a:xfrm>
            <a:off x="1394318" y="1803420"/>
            <a:ext cx="6720981" cy="2486640"/>
          </a:xfrm>
          <a:prstGeom prst="rect">
            <a:avLst/>
          </a:prstGeom>
        </p:spPr>
        <p:txBody>
          <a:bodyPr spcFirstLastPara="1" wrap="square" lIns="91425" tIns="91425" rIns="91425" bIns="91425" anchor="t" anchorCtr="0">
            <a:noAutofit/>
          </a:bodyPr>
          <a:lstStyle/>
          <a:p>
            <a:pPr marL="0" lvl="0" indent="0" algn="just"/>
            <a:r>
              <a:rPr lang="fr-FR" dirty="0">
                <a:latin typeface="+mn-lt"/>
              </a:rPr>
              <a:t>L’analyse du jeu en temps réel représente un défi majeur pour les entraîneurs et analystes sportifs. Les méthodes traditionnelles, telles que la simple observation ou les vidéos enregistrées, ne permettent pas une visualisation intuitive et instantanée des performances et des stratégies déployées sur le terrain. De plus, les spectateurs, qu'ils soient dans le stade ou devant leur écran, ont une visibilité limitée sur certains aspects tactiques du jeu. Il devient donc essentiel de proposer un outil qui facilite l’interprétation des mouvements et améliore l’engagement des acteurs du sport.</a:t>
            </a:r>
            <a:endParaRPr dirty="0">
              <a:latin typeface="+mn-lt"/>
            </a:endParaRPr>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3391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2292702" y="771120"/>
            <a:ext cx="46611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Solution</a:t>
            </a:r>
            <a:endParaRPr dirty="0"/>
          </a:p>
        </p:txBody>
      </p:sp>
      <p:sp>
        <p:nvSpPr>
          <p:cNvPr id="343" name="Google Shape;343;p36"/>
          <p:cNvSpPr txBox="1">
            <a:spLocks noGrp="1"/>
          </p:cNvSpPr>
          <p:nvPr>
            <p:ph type="subTitle" idx="1"/>
          </p:nvPr>
        </p:nvSpPr>
        <p:spPr>
          <a:xfrm>
            <a:off x="1394318" y="1803420"/>
            <a:ext cx="6720981" cy="2486640"/>
          </a:xfrm>
          <a:prstGeom prst="rect">
            <a:avLst/>
          </a:prstGeom>
        </p:spPr>
        <p:txBody>
          <a:bodyPr spcFirstLastPara="1" wrap="square" lIns="91425" tIns="91425" rIns="91425" bIns="91425" anchor="t" anchorCtr="0">
            <a:noAutofit/>
          </a:bodyPr>
          <a:lstStyle/>
          <a:p>
            <a:pPr marL="0" lvl="0" indent="0" algn="just"/>
            <a:r>
              <a:rPr lang="fr-FR" dirty="0">
                <a:latin typeface="+mn-lt"/>
              </a:rPr>
              <a:t>Notre application de réalité mixte offre une solution innovante à ces problèmes en fusionnant des éléments virtuels avec le terrain et les joueurs en temps réel. Grâce à un système de </a:t>
            </a:r>
            <a:r>
              <a:rPr lang="fr-FR" dirty="0" err="1">
                <a:latin typeface="+mn-lt"/>
              </a:rPr>
              <a:t>tracking</a:t>
            </a:r>
            <a:r>
              <a:rPr lang="fr-FR" dirty="0">
                <a:latin typeface="+mn-lt"/>
              </a:rPr>
              <a:t> spatial avancé, les mouvements des joueurs seront capturés et visualisables via un dispositif MR (lunettes connectées, casque ou tablette compatible). Cela permettra aux entraîneurs de plonger dans une analyse plus immersive des performances, et aux spectateurs d’accéder à des données enrichies et interactives intégrées directement dans leur environnement. L’application pourrait également intégrer des fonctionnalités avancées, telles que le suivi en direct des statistiques ou l’affichage dynamique des stratégies de jeu en 3D, superposées dans l’espace réel.</a:t>
            </a:r>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2106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2292702" y="771120"/>
            <a:ext cx="46611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Objectif</a:t>
            </a:r>
            <a:endParaRPr dirty="0"/>
          </a:p>
        </p:txBody>
      </p:sp>
      <p:sp>
        <p:nvSpPr>
          <p:cNvPr id="343" name="Google Shape;343;p36"/>
          <p:cNvSpPr txBox="1">
            <a:spLocks noGrp="1"/>
          </p:cNvSpPr>
          <p:nvPr>
            <p:ph type="subTitle" idx="1"/>
          </p:nvPr>
        </p:nvSpPr>
        <p:spPr>
          <a:xfrm>
            <a:off x="1394318" y="1803420"/>
            <a:ext cx="6720981" cy="2486640"/>
          </a:xfrm>
          <a:prstGeom prst="rect">
            <a:avLst/>
          </a:prstGeom>
        </p:spPr>
        <p:txBody>
          <a:bodyPr spcFirstLastPara="1" wrap="square" lIns="91425" tIns="91425" rIns="91425" bIns="91425" anchor="t" anchorCtr="0">
            <a:noAutofit/>
          </a:bodyPr>
          <a:lstStyle/>
          <a:p>
            <a:pPr marL="0" lvl="0" indent="0" algn="just"/>
            <a:r>
              <a:rPr lang="fr-FR" dirty="0">
                <a:latin typeface="+mn-lt"/>
              </a:rPr>
              <a:t>L’objectif principal de ce projet est d’améliorer l’analyse sportive grâce à une visualisation interactive et en temps réel du terrain et des joueurs. En apportant une meilleure compréhension des performances individuelles et collectives, cette application aidera les entraîneurs à optimiser leurs stratégies. De plus, elle vise à rendre l’expérience des spectateurs plus immersive en leur offrant un aperçu détaillé du match, accessible sous différents angles. Enfin, l’intégration de technologies avancées comme l’intelligence artificielle et la vision par ordinateur permettra d’enrichir l’analyse et de rendre le suivi plus précis.</a:t>
            </a:r>
            <a:endParaRPr dirty="0">
              <a:latin typeface="+mn-lt"/>
            </a:endParaRPr>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6622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a:solidFill>
                  <a:schemeClr val="tx1"/>
                </a:solidFill>
              </a:rPr>
              <a:t>TABLE DES </a:t>
            </a:r>
            <a:r>
              <a:rPr lang="fr-MA" dirty="0">
                <a:solidFill>
                  <a:schemeClr val="accent6"/>
                </a:solidFill>
              </a:rPr>
              <a:t>MATIÈRES</a:t>
            </a:r>
          </a:p>
        </p:txBody>
      </p:sp>
      <p:sp>
        <p:nvSpPr>
          <p:cNvPr id="293" name="Google Shape;293;p35"/>
          <p:cNvSpPr txBox="1">
            <a:spLocks noGrp="1"/>
          </p:cNvSpPr>
          <p:nvPr>
            <p:ph type="title" idx="2"/>
          </p:nvPr>
        </p:nvSpPr>
        <p:spPr>
          <a:xfrm>
            <a:off x="720000" y="1495475"/>
            <a:ext cx="963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95" name="Google Shape;295;p35"/>
          <p:cNvSpPr txBox="1">
            <a:spLocks noGrp="1"/>
          </p:cNvSpPr>
          <p:nvPr>
            <p:ph type="title" idx="4"/>
          </p:nvPr>
        </p:nvSpPr>
        <p:spPr>
          <a:xfrm>
            <a:off x="720000" y="2292658"/>
            <a:ext cx="963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97" name="Google Shape;297;p35"/>
          <p:cNvSpPr txBox="1">
            <a:spLocks noGrp="1"/>
          </p:cNvSpPr>
          <p:nvPr>
            <p:ph type="title" idx="6"/>
          </p:nvPr>
        </p:nvSpPr>
        <p:spPr>
          <a:xfrm>
            <a:off x="720000" y="3089829"/>
            <a:ext cx="963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9" name="Google Shape;299;p35"/>
          <p:cNvSpPr txBox="1">
            <a:spLocks noGrp="1"/>
          </p:cNvSpPr>
          <p:nvPr>
            <p:ph type="title" idx="8"/>
          </p:nvPr>
        </p:nvSpPr>
        <p:spPr>
          <a:xfrm>
            <a:off x="720000" y="3887025"/>
            <a:ext cx="963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00" name="Google Shape;300;p35"/>
          <p:cNvSpPr txBox="1">
            <a:spLocks noGrp="1"/>
          </p:cNvSpPr>
          <p:nvPr>
            <p:ph type="subTitle" idx="9"/>
          </p:nvPr>
        </p:nvSpPr>
        <p:spPr>
          <a:xfrm>
            <a:off x="1690708" y="1502975"/>
            <a:ext cx="38508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01" name="Google Shape;301;p35"/>
          <p:cNvSpPr txBox="1">
            <a:spLocks noGrp="1"/>
          </p:cNvSpPr>
          <p:nvPr>
            <p:ph type="subTitle" idx="13"/>
          </p:nvPr>
        </p:nvSpPr>
        <p:spPr>
          <a:xfrm>
            <a:off x="1690708" y="3097339"/>
            <a:ext cx="38508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a:t>
            </a:r>
            <a:r>
              <a:rPr lang="en" dirty="0"/>
              <a:t>resentation du projet</a:t>
            </a:r>
            <a:endParaRPr dirty="0"/>
          </a:p>
        </p:txBody>
      </p:sp>
      <p:sp>
        <p:nvSpPr>
          <p:cNvPr id="302" name="Google Shape;302;p35"/>
          <p:cNvSpPr txBox="1">
            <a:spLocks noGrp="1"/>
          </p:cNvSpPr>
          <p:nvPr>
            <p:ph type="subTitle" idx="14"/>
          </p:nvPr>
        </p:nvSpPr>
        <p:spPr>
          <a:xfrm>
            <a:off x="1690708" y="2300138"/>
            <a:ext cx="38508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R</a:t>
            </a:r>
            <a:r>
              <a:rPr lang="en" sz="2400" dirty="0">
                <a:solidFill>
                  <a:schemeClr val="dk1"/>
                </a:solidFill>
              </a:rPr>
              <a:t>éalité mixte</a:t>
            </a:r>
            <a:endParaRPr dirty="0"/>
          </a:p>
        </p:txBody>
      </p:sp>
      <p:sp>
        <p:nvSpPr>
          <p:cNvPr id="303" name="Google Shape;303;p35"/>
          <p:cNvSpPr txBox="1">
            <a:spLocks noGrp="1"/>
          </p:cNvSpPr>
          <p:nvPr>
            <p:ph type="subTitle" idx="15"/>
          </p:nvPr>
        </p:nvSpPr>
        <p:spPr>
          <a:xfrm>
            <a:off x="1690708" y="3894540"/>
            <a:ext cx="38508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ressources</a:t>
            </a:r>
            <a:endParaRPr dirty="0"/>
          </a:p>
        </p:txBody>
      </p:sp>
      <p:sp>
        <p:nvSpPr>
          <p:cNvPr id="2" name="Google Shape;299;p35">
            <a:extLst>
              <a:ext uri="{FF2B5EF4-FFF2-40B4-BE49-F238E27FC236}">
                <a16:creationId xmlns:a16="http://schemas.microsoft.com/office/drawing/2014/main" id="{530F3D04-4DD9-BF28-F2D8-B15E3DAE23FC}"/>
              </a:ext>
            </a:extLst>
          </p:cNvPr>
          <p:cNvSpPr txBox="1">
            <a:spLocks/>
          </p:cNvSpPr>
          <p:nvPr/>
        </p:nvSpPr>
        <p:spPr>
          <a:xfrm>
            <a:off x="5307240" y="1495475"/>
            <a:ext cx="963900" cy="657600"/>
          </a:xfrm>
          <a:prstGeom prst="rect">
            <a:avLst/>
          </a:prstGeom>
          <a:gradFill>
            <a:gsLst>
              <a:gs pos="0">
                <a:schemeClr val="dk2"/>
              </a:gs>
              <a:gs pos="66000">
                <a:schemeClr val="lt1"/>
              </a:gs>
              <a:gs pos="100000">
                <a:schemeClr val="lt1"/>
              </a:gs>
            </a:gsLst>
            <a:lin ang="5400700"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Raleway"/>
              <a:buNone/>
              <a:defRPr sz="4800" b="1" i="0" u="none" strike="noStrike" cap="none">
                <a:solidFill>
                  <a:schemeClr val="accent6"/>
                </a:solidFill>
                <a:latin typeface="Raleway"/>
                <a:ea typeface="Raleway"/>
                <a:cs typeface="Raleway"/>
                <a:sym typeface="Raleway"/>
              </a:defRPr>
            </a:lvl1pPr>
            <a:lvl2pPr marR="0" lvl="1"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r>
              <a:rPr lang="en" dirty="0"/>
              <a:t>05</a:t>
            </a:r>
          </a:p>
        </p:txBody>
      </p:sp>
      <p:sp>
        <p:nvSpPr>
          <p:cNvPr id="3" name="Google Shape;303;p35">
            <a:extLst>
              <a:ext uri="{FF2B5EF4-FFF2-40B4-BE49-F238E27FC236}">
                <a16:creationId xmlns:a16="http://schemas.microsoft.com/office/drawing/2014/main" id="{156AAAF5-7C55-123B-19E8-F425E21F73D4}"/>
              </a:ext>
            </a:extLst>
          </p:cNvPr>
          <p:cNvSpPr txBox="1">
            <a:spLocks/>
          </p:cNvSpPr>
          <p:nvPr/>
        </p:nvSpPr>
        <p:spPr>
          <a:xfrm>
            <a:off x="6284756" y="1808507"/>
            <a:ext cx="2942252"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200" b="1"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fr-MA" dirty="0"/>
              <a:t>Architecture du projet</a:t>
            </a:r>
          </a:p>
        </p:txBody>
      </p:sp>
      <p:sp>
        <p:nvSpPr>
          <p:cNvPr id="4" name="Google Shape;299;p35">
            <a:extLst>
              <a:ext uri="{FF2B5EF4-FFF2-40B4-BE49-F238E27FC236}">
                <a16:creationId xmlns:a16="http://schemas.microsoft.com/office/drawing/2014/main" id="{B9241FE5-7DCA-319C-B090-E1E6C56BA0BA}"/>
              </a:ext>
            </a:extLst>
          </p:cNvPr>
          <p:cNvSpPr txBox="1">
            <a:spLocks/>
          </p:cNvSpPr>
          <p:nvPr/>
        </p:nvSpPr>
        <p:spPr>
          <a:xfrm>
            <a:off x="5314048" y="2292658"/>
            <a:ext cx="963900" cy="657600"/>
          </a:xfrm>
          <a:prstGeom prst="rect">
            <a:avLst/>
          </a:prstGeom>
          <a:gradFill>
            <a:gsLst>
              <a:gs pos="0">
                <a:schemeClr val="dk2"/>
              </a:gs>
              <a:gs pos="66000">
                <a:schemeClr val="lt1"/>
              </a:gs>
              <a:gs pos="100000">
                <a:schemeClr val="lt1"/>
              </a:gs>
            </a:gsLst>
            <a:lin ang="5400700"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Raleway"/>
              <a:buNone/>
              <a:defRPr sz="4800" b="1" i="0" u="none" strike="noStrike" cap="none">
                <a:solidFill>
                  <a:schemeClr val="accent6"/>
                </a:solidFill>
                <a:latin typeface="Raleway"/>
                <a:ea typeface="Raleway"/>
                <a:cs typeface="Raleway"/>
                <a:sym typeface="Raleway"/>
              </a:defRPr>
            </a:lvl1pPr>
            <a:lvl2pPr marR="0" lvl="1"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r>
              <a:rPr lang="en" dirty="0"/>
              <a:t>06</a:t>
            </a:r>
          </a:p>
        </p:txBody>
      </p:sp>
      <p:sp>
        <p:nvSpPr>
          <p:cNvPr id="5" name="Google Shape;303;p35">
            <a:extLst>
              <a:ext uri="{FF2B5EF4-FFF2-40B4-BE49-F238E27FC236}">
                <a16:creationId xmlns:a16="http://schemas.microsoft.com/office/drawing/2014/main" id="{3C7CE8BB-B5D3-8025-A48F-E059A97B1A5B}"/>
              </a:ext>
            </a:extLst>
          </p:cNvPr>
          <p:cNvSpPr txBox="1">
            <a:spLocks/>
          </p:cNvSpPr>
          <p:nvPr/>
        </p:nvSpPr>
        <p:spPr>
          <a:xfrm>
            <a:off x="6277948" y="2422116"/>
            <a:ext cx="3850800"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200" b="1"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fr-MA" dirty="0"/>
              <a:t>Modélisation UML</a:t>
            </a:r>
          </a:p>
        </p:txBody>
      </p:sp>
      <p:sp>
        <p:nvSpPr>
          <p:cNvPr id="6" name="Google Shape;299;p35">
            <a:extLst>
              <a:ext uri="{FF2B5EF4-FFF2-40B4-BE49-F238E27FC236}">
                <a16:creationId xmlns:a16="http://schemas.microsoft.com/office/drawing/2014/main" id="{2BACA7A1-141B-F439-4C69-A2C9A051172B}"/>
              </a:ext>
            </a:extLst>
          </p:cNvPr>
          <p:cNvSpPr txBox="1">
            <a:spLocks/>
          </p:cNvSpPr>
          <p:nvPr/>
        </p:nvSpPr>
        <p:spPr>
          <a:xfrm>
            <a:off x="5300432" y="3089733"/>
            <a:ext cx="963900" cy="657600"/>
          </a:xfrm>
          <a:prstGeom prst="rect">
            <a:avLst/>
          </a:prstGeom>
          <a:gradFill>
            <a:gsLst>
              <a:gs pos="0">
                <a:schemeClr val="dk2"/>
              </a:gs>
              <a:gs pos="66000">
                <a:schemeClr val="lt1"/>
              </a:gs>
              <a:gs pos="100000">
                <a:schemeClr val="lt1"/>
              </a:gs>
            </a:gsLst>
            <a:lin ang="5400700"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Raleway"/>
              <a:buNone/>
              <a:defRPr sz="4800" b="1" i="0" u="none" strike="noStrike" cap="none">
                <a:solidFill>
                  <a:schemeClr val="accent6"/>
                </a:solidFill>
                <a:latin typeface="Raleway"/>
                <a:ea typeface="Raleway"/>
                <a:cs typeface="Raleway"/>
                <a:sym typeface="Raleway"/>
              </a:defRPr>
            </a:lvl1pPr>
            <a:lvl2pPr marR="0" lvl="1"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r>
              <a:rPr lang="en" dirty="0"/>
              <a:t>07</a:t>
            </a:r>
          </a:p>
        </p:txBody>
      </p:sp>
      <p:sp>
        <p:nvSpPr>
          <p:cNvPr id="7" name="Google Shape;303;p35">
            <a:extLst>
              <a:ext uri="{FF2B5EF4-FFF2-40B4-BE49-F238E27FC236}">
                <a16:creationId xmlns:a16="http://schemas.microsoft.com/office/drawing/2014/main" id="{FDACF563-11CF-C8F6-1C15-399E7150273D}"/>
              </a:ext>
            </a:extLst>
          </p:cNvPr>
          <p:cNvSpPr txBox="1">
            <a:spLocks/>
          </p:cNvSpPr>
          <p:nvPr/>
        </p:nvSpPr>
        <p:spPr>
          <a:xfrm>
            <a:off x="6264332" y="3219190"/>
            <a:ext cx="3850800"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200" b="1"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fr-MA" dirty="0"/>
              <a:t>Démonstration</a:t>
            </a:r>
          </a:p>
        </p:txBody>
      </p:sp>
      <p:sp>
        <p:nvSpPr>
          <p:cNvPr id="8" name="Google Shape;299;p35">
            <a:extLst>
              <a:ext uri="{FF2B5EF4-FFF2-40B4-BE49-F238E27FC236}">
                <a16:creationId xmlns:a16="http://schemas.microsoft.com/office/drawing/2014/main" id="{7A7503C4-F723-7614-18F7-BDB1620018EB}"/>
              </a:ext>
            </a:extLst>
          </p:cNvPr>
          <p:cNvSpPr txBox="1">
            <a:spLocks/>
          </p:cNvSpPr>
          <p:nvPr/>
        </p:nvSpPr>
        <p:spPr>
          <a:xfrm>
            <a:off x="5314048" y="3894323"/>
            <a:ext cx="963900" cy="657600"/>
          </a:xfrm>
          <a:prstGeom prst="rect">
            <a:avLst/>
          </a:prstGeom>
          <a:gradFill>
            <a:gsLst>
              <a:gs pos="0">
                <a:schemeClr val="dk2"/>
              </a:gs>
              <a:gs pos="66000">
                <a:schemeClr val="lt1"/>
              </a:gs>
              <a:gs pos="100000">
                <a:schemeClr val="lt1"/>
              </a:gs>
            </a:gsLst>
            <a:lin ang="5400700" scaled="0"/>
          </a:gra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Raleway"/>
              <a:buNone/>
              <a:defRPr sz="4800" b="1" i="0" u="none" strike="noStrike" cap="none">
                <a:solidFill>
                  <a:schemeClr val="accent6"/>
                </a:solidFill>
                <a:latin typeface="Raleway"/>
                <a:ea typeface="Raleway"/>
                <a:cs typeface="Raleway"/>
                <a:sym typeface="Raleway"/>
              </a:defRPr>
            </a:lvl1pPr>
            <a:lvl2pPr marR="0" lvl="1"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r>
              <a:rPr lang="en" dirty="0"/>
              <a:t>08</a:t>
            </a:r>
          </a:p>
        </p:txBody>
      </p:sp>
      <p:sp>
        <p:nvSpPr>
          <p:cNvPr id="9" name="Google Shape;303;p35">
            <a:extLst>
              <a:ext uri="{FF2B5EF4-FFF2-40B4-BE49-F238E27FC236}">
                <a16:creationId xmlns:a16="http://schemas.microsoft.com/office/drawing/2014/main" id="{8C54F6ED-17BB-6620-4280-149BB051BDF9}"/>
              </a:ext>
            </a:extLst>
          </p:cNvPr>
          <p:cNvSpPr txBox="1">
            <a:spLocks/>
          </p:cNvSpPr>
          <p:nvPr/>
        </p:nvSpPr>
        <p:spPr>
          <a:xfrm>
            <a:off x="6284756" y="4197900"/>
            <a:ext cx="3004024"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200" b="1" i="0" u="none" strike="noStrike" cap="none">
                <a:solidFill>
                  <a:schemeClr val="dk1"/>
                </a:solidFill>
                <a:latin typeface="Raleway"/>
                <a:ea typeface="Raleway"/>
                <a:cs typeface="Raleway"/>
                <a:sym typeface="Raleway"/>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fr-MA" dirty="0"/>
              <a:t>Conclusion &amp; Perspectives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7"/>
          <p:cNvSpPr txBox="1">
            <a:spLocks noGrp="1"/>
          </p:cNvSpPr>
          <p:nvPr>
            <p:ph type="title"/>
          </p:nvPr>
        </p:nvSpPr>
        <p:spPr>
          <a:xfrm>
            <a:off x="2469000" y="2605310"/>
            <a:ext cx="4285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Ressources</a:t>
            </a:r>
            <a:endParaRPr dirty="0"/>
          </a:p>
        </p:txBody>
      </p:sp>
      <p:sp>
        <p:nvSpPr>
          <p:cNvPr id="391" name="Google Shape;391;p37"/>
          <p:cNvSpPr txBox="1">
            <a:spLocks noGrp="1"/>
          </p:cNvSpPr>
          <p:nvPr>
            <p:ph type="title" idx="2"/>
          </p:nvPr>
        </p:nvSpPr>
        <p:spPr>
          <a:xfrm>
            <a:off x="3771825" y="1398260"/>
            <a:ext cx="1680000"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92" name="Google Shape;392;p37"/>
          <p:cNvSpPr txBox="1">
            <a:spLocks noGrp="1"/>
          </p:cNvSpPr>
          <p:nvPr>
            <p:ph type="subTitle" idx="1"/>
          </p:nvPr>
        </p:nvSpPr>
        <p:spPr>
          <a:xfrm>
            <a:off x="2469000" y="3434249"/>
            <a:ext cx="42855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planning</a:t>
            </a:r>
            <a:endParaRPr dirty="0"/>
          </a:p>
        </p:txBody>
      </p:sp>
    </p:spTree>
    <p:extLst>
      <p:ext uri="{BB962C8B-B14F-4D97-AF65-F5344CB8AC3E}">
        <p14:creationId xmlns:p14="http://schemas.microsoft.com/office/powerpoint/2010/main" val="3867426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2"/>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N</a:t>
            </a:r>
            <a:r>
              <a:rPr lang="en" dirty="0"/>
              <a:t>otre </a:t>
            </a:r>
            <a:r>
              <a:rPr lang="en" dirty="0">
                <a:solidFill>
                  <a:schemeClr val="accent6"/>
                </a:solidFill>
              </a:rPr>
              <a:t>équipe</a:t>
            </a:r>
            <a:endParaRPr dirty="0">
              <a:solidFill>
                <a:schemeClr val="accent6"/>
              </a:solidFill>
            </a:endParaRPr>
          </a:p>
        </p:txBody>
      </p:sp>
      <p:sp>
        <p:nvSpPr>
          <p:cNvPr id="678" name="Google Shape;678;p42"/>
          <p:cNvSpPr txBox="1">
            <a:spLocks noGrp="1"/>
          </p:cNvSpPr>
          <p:nvPr>
            <p:ph type="subTitle" idx="1"/>
          </p:nvPr>
        </p:nvSpPr>
        <p:spPr>
          <a:xfrm>
            <a:off x="777200" y="2173190"/>
            <a:ext cx="2496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Expert en python</a:t>
            </a:r>
          </a:p>
          <a:p>
            <a:pPr marL="0" lvl="0" indent="0" algn="l" rtl="0">
              <a:spcBef>
                <a:spcPts val="0"/>
              </a:spcBef>
              <a:spcAft>
                <a:spcPts val="0"/>
              </a:spcAft>
              <a:buNone/>
            </a:pPr>
            <a:r>
              <a:rPr lang="fr-FR" dirty="0"/>
              <a:t>D</a:t>
            </a:r>
            <a:r>
              <a:rPr lang="en" dirty="0"/>
              <a:t>éveloppeur RM</a:t>
            </a:r>
            <a:endParaRPr dirty="0"/>
          </a:p>
        </p:txBody>
      </p:sp>
      <p:sp>
        <p:nvSpPr>
          <p:cNvPr id="679" name="Google Shape;679;p42"/>
          <p:cNvSpPr txBox="1">
            <a:spLocks noGrp="1"/>
          </p:cNvSpPr>
          <p:nvPr>
            <p:ph type="subTitle" idx="2"/>
          </p:nvPr>
        </p:nvSpPr>
        <p:spPr>
          <a:xfrm>
            <a:off x="3323748" y="2173190"/>
            <a:ext cx="24966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Responsable</a:t>
            </a:r>
            <a:r>
              <a:rPr lang="en-US" dirty="0"/>
              <a:t> du </a:t>
            </a:r>
            <a:r>
              <a:rPr lang="en-US" dirty="0" err="1"/>
              <a:t>développement</a:t>
            </a:r>
            <a:r>
              <a:rPr lang="en-US" dirty="0"/>
              <a:t> backend</a:t>
            </a:r>
            <a:endParaRPr dirty="0"/>
          </a:p>
        </p:txBody>
      </p:sp>
      <p:sp>
        <p:nvSpPr>
          <p:cNvPr id="680" name="Google Shape;680;p42"/>
          <p:cNvSpPr txBox="1">
            <a:spLocks noGrp="1"/>
          </p:cNvSpPr>
          <p:nvPr>
            <p:ph type="subTitle" idx="3"/>
          </p:nvPr>
        </p:nvSpPr>
        <p:spPr>
          <a:xfrm>
            <a:off x="5870660" y="2173190"/>
            <a:ext cx="2496300" cy="6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Expert de modelisation 3D</a:t>
            </a:r>
            <a:endParaRPr dirty="0"/>
          </a:p>
        </p:txBody>
      </p:sp>
      <p:sp>
        <p:nvSpPr>
          <p:cNvPr id="684" name="Google Shape;684;p42"/>
          <p:cNvSpPr txBox="1">
            <a:spLocks noGrp="1"/>
          </p:cNvSpPr>
          <p:nvPr>
            <p:ph type="subTitle" idx="4"/>
          </p:nvPr>
        </p:nvSpPr>
        <p:spPr>
          <a:xfrm>
            <a:off x="777200" y="1675410"/>
            <a:ext cx="2496300"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Aouam youness</a:t>
            </a:r>
            <a:endParaRPr dirty="0"/>
          </a:p>
        </p:txBody>
      </p:sp>
      <p:sp>
        <p:nvSpPr>
          <p:cNvPr id="685" name="Google Shape;685;p42"/>
          <p:cNvSpPr txBox="1">
            <a:spLocks noGrp="1"/>
          </p:cNvSpPr>
          <p:nvPr>
            <p:ph type="subTitle" idx="5"/>
          </p:nvPr>
        </p:nvSpPr>
        <p:spPr>
          <a:xfrm>
            <a:off x="3323662" y="1675410"/>
            <a:ext cx="2496600"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El Mardi AbdelAli </a:t>
            </a:r>
            <a:endParaRPr dirty="0"/>
          </a:p>
        </p:txBody>
      </p:sp>
      <p:sp>
        <p:nvSpPr>
          <p:cNvPr id="686" name="Google Shape;686;p42"/>
          <p:cNvSpPr txBox="1">
            <a:spLocks noGrp="1"/>
          </p:cNvSpPr>
          <p:nvPr>
            <p:ph type="subTitle" idx="6"/>
          </p:nvPr>
        </p:nvSpPr>
        <p:spPr>
          <a:xfrm>
            <a:off x="5870488" y="1675410"/>
            <a:ext cx="2496300" cy="4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Bouziane Ali</a:t>
            </a:r>
            <a:endParaRPr dirty="0"/>
          </a:p>
        </p:txBody>
      </p:sp>
      <p:sp>
        <p:nvSpPr>
          <p:cNvPr id="12" name="Google Shape;678;p42"/>
          <p:cNvSpPr txBox="1">
            <a:spLocks/>
          </p:cNvSpPr>
          <p:nvPr/>
        </p:nvSpPr>
        <p:spPr>
          <a:xfrm>
            <a:off x="807680" y="3590510"/>
            <a:ext cx="2496300" cy="66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1"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r>
              <a:rPr lang="en-US" dirty="0"/>
              <a:t>Expert </a:t>
            </a:r>
            <a:r>
              <a:rPr lang="en-US" dirty="0" err="1"/>
              <a:t>en</a:t>
            </a:r>
            <a:r>
              <a:rPr lang="en-US" dirty="0"/>
              <a:t> </a:t>
            </a:r>
            <a:r>
              <a:rPr lang="en-US" dirty="0" err="1"/>
              <a:t>BlockChain</a:t>
            </a:r>
            <a:endParaRPr lang="en-US" dirty="0"/>
          </a:p>
          <a:p>
            <a:pPr marL="0" indent="0" algn="l"/>
            <a:r>
              <a:rPr lang="en-US" dirty="0" err="1"/>
              <a:t>Testeur</a:t>
            </a:r>
            <a:r>
              <a:rPr lang="en-US" dirty="0"/>
              <a:t> QA</a:t>
            </a:r>
          </a:p>
        </p:txBody>
      </p:sp>
      <p:sp>
        <p:nvSpPr>
          <p:cNvPr id="13" name="Google Shape;679;p42"/>
          <p:cNvSpPr txBox="1">
            <a:spLocks/>
          </p:cNvSpPr>
          <p:nvPr/>
        </p:nvSpPr>
        <p:spPr>
          <a:xfrm>
            <a:off x="3354228" y="3560030"/>
            <a:ext cx="2496600" cy="66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1"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r>
              <a:rPr lang="en-US" dirty="0" err="1"/>
              <a:t>Responsable</a:t>
            </a:r>
            <a:r>
              <a:rPr lang="en-US" dirty="0"/>
              <a:t> du </a:t>
            </a:r>
            <a:r>
              <a:rPr lang="en-US" dirty="0" err="1"/>
              <a:t>développement</a:t>
            </a:r>
            <a:r>
              <a:rPr lang="en-US" dirty="0"/>
              <a:t> frontend</a:t>
            </a:r>
          </a:p>
        </p:txBody>
      </p:sp>
      <p:sp>
        <p:nvSpPr>
          <p:cNvPr id="14" name="Google Shape;680;p42"/>
          <p:cNvSpPr txBox="1">
            <a:spLocks/>
          </p:cNvSpPr>
          <p:nvPr/>
        </p:nvSpPr>
        <p:spPr>
          <a:xfrm>
            <a:off x="5901140" y="3590510"/>
            <a:ext cx="2861860" cy="66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1"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r>
              <a:rPr lang="en-US" dirty="0"/>
              <a:t>Expert </a:t>
            </a:r>
            <a:r>
              <a:rPr lang="en-US" dirty="0" err="1"/>
              <a:t>en</a:t>
            </a:r>
            <a:r>
              <a:rPr lang="en-US" dirty="0"/>
              <a:t> </a:t>
            </a:r>
            <a:r>
              <a:rPr lang="en-US" dirty="0" err="1"/>
              <a:t>AfterEffects</a:t>
            </a:r>
            <a:endParaRPr lang="en-US" dirty="0"/>
          </a:p>
          <a:p>
            <a:pPr marL="0" indent="0" algn="l"/>
            <a:r>
              <a:rPr lang="en-US" dirty="0" err="1"/>
              <a:t>Responsable</a:t>
            </a:r>
            <a:r>
              <a:rPr lang="en-US" dirty="0"/>
              <a:t> de documentation</a:t>
            </a:r>
          </a:p>
        </p:txBody>
      </p:sp>
      <p:sp>
        <p:nvSpPr>
          <p:cNvPr id="15" name="Google Shape;684;p42"/>
          <p:cNvSpPr txBox="1">
            <a:spLocks/>
          </p:cNvSpPr>
          <p:nvPr/>
        </p:nvSpPr>
        <p:spPr>
          <a:xfrm>
            <a:off x="807680" y="3092730"/>
            <a:ext cx="2496300"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9pPr>
          </a:lstStyle>
          <a:p>
            <a:pPr marL="0" indent="0"/>
            <a:r>
              <a:rPr lang="fr-FR" dirty="0" err="1"/>
              <a:t>Elabbadi</a:t>
            </a:r>
            <a:r>
              <a:rPr lang="fr-FR" dirty="0"/>
              <a:t> Ayoub</a:t>
            </a:r>
          </a:p>
        </p:txBody>
      </p:sp>
      <p:sp>
        <p:nvSpPr>
          <p:cNvPr id="16" name="Google Shape;685;p42"/>
          <p:cNvSpPr txBox="1">
            <a:spLocks/>
          </p:cNvSpPr>
          <p:nvPr/>
        </p:nvSpPr>
        <p:spPr>
          <a:xfrm>
            <a:off x="3354142" y="3092730"/>
            <a:ext cx="2496600"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9pPr>
          </a:lstStyle>
          <a:p>
            <a:pPr marL="0" indent="0"/>
            <a:r>
              <a:rPr lang="fr-FR" dirty="0" err="1"/>
              <a:t>Didouh</a:t>
            </a:r>
            <a:r>
              <a:rPr lang="fr-FR" dirty="0"/>
              <a:t> Ahmed</a:t>
            </a:r>
          </a:p>
        </p:txBody>
      </p:sp>
      <p:sp>
        <p:nvSpPr>
          <p:cNvPr id="17" name="Google Shape;686;p42"/>
          <p:cNvSpPr txBox="1">
            <a:spLocks/>
          </p:cNvSpPr>
          <p:nvPr/>
        </p:nvSpPr>
        <p:spPr>
          <a:xfrm>
            <a:off x="5600164" y="3239500"/>
            <a:ext cx="3098252"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2200"/>
              <a:buFont typeface="Raleway"/>
              <a:buNone/>
              <a:defRPr sz="2200" b="1" i="0" u="none" strike="noStrike" cap="none">
                <a:solidFill>
                  <a:schemeClr val="dk1"/>
                </a:solidFill>
                <a:latin typeface="Raleway"/>
                <a:ea typeface="Raleway"/>
                <a:cs typeface="Raleway"/>
                <a:sym typeface="Raleway"/>
              </a:defRPr>
            </a:lvl9pPr>
          </a:lstStyle>
          <a:p>
            <a:pPr marL="0" indent="0"/>
            <a:r>
              <a:rPr lang="fr-FR" dirty="0"/>
              <a:t>Farah Mohammed Amine</a:t>
            </a:r>
          </a:p>
        </p:txBody>
      </p:sp>
    </p:spTree>
    <p:extLst>
      <p:ext uri="{BB962C8B-B14F-4D97-AF65-F5344CB8AC3E}">
        <p14:creationId xmlns:p14="http://schemas.microsoft.com/office/powerpoint/2010/main" val="1281962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8" name="Titre 7"/>
          <p:cNvSpPr>
            <a:spLocks noGrp="1"/>
          </p:cNvSpPr>
          <p:nvPr>
            <p:ph type="title"/>
          </p:nvPr>
        </p:nvSpPr>
        <p:spPr/>
        <p:txBody>
          <a:bodyPr/>
          <a:lstStyle/>
          <a:p>
            <a:r>
              <a:rPr lang="en-US" dirty="0"/>
              <a:t>Planning du </a:t>
            </a:r>
            <a:r>
              <a:rPr lang="en-US" dirty="0" err="1"/>
              <a:t>projet</a:t>
            </a:r>
            <a:endParaRPr lang="fr-FR" dirty="0"/>
          </a:p>
        </p:txBody>
      </p:sp>
      <p:pic>
        <p:nvPicPr>
          <p:cNvPr id="3" name="Image 2">
            <a:extLst>
              <a:ext uri="{FF2B5EF4-FFF2-40B4-BE49-F238E27FC236}">
                <a16:creationId xmlns:a16="http://schemas.microsoft.com/office/drawing/2014/main" id="{9FA0A635-6F00-A520-9165-6FEFC1EC8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1" y="1356075"/>
            <a:ext cx="8854440" cy="3248025"/>
          </a:xfrm>
          <a:prstGeom prst="rect">
            <a:avLst/>
          </a:prstGeom>
        </p:spPr>
      </p:pic>
    </p:spTree>
    <p:extLst>
      <p:ext uri="{BB962C8B-B14F-4D97-AF65-F5344CB8AC3E}">
        <p14:creationId xmlns:p14="http://schemas.microsoft.com/office/powerpoint/2010/main" val="257537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2D845EB3-859C-5FAD-8C09-AC2BF18F6C4E}"/>
            </a:ext>
          </a:extLst>
        </p:cNvPr>
        <p:cNvGrpSpPr/>
        <p:nvPr/>
      </p:nvGrpSpPr>
      <p:grpSpPr>
        <a:xfrm>
          <a:off x="0" y="0"/>
          <a:ext cx="0" cy="0"/>
          <a:chOff x="0" y="0"/>
          <a:chExt cx="0" cy="0"/>
        </a:xfrm>
      </p:grpSpPr>
      <p:sp>
        <p:nvSpPr>
          <p:cNvPr id="390" name="Google Shape;390;p37">
            <a:extLst>
              <a:ext uri="{FF2B5EF4-FFF2-40B4-BE49-F238E27FC236}">
                <a16:creationId xmlns:a16="http://schemas.microsoft.com/office/drawing/2014/main" id="{550980F2-0987-E354-6979-DDE474968960}"/>
              </a:ext>
            </a:extLst>
          </p:cNvPr>
          <p:cNvSpPr txBox="1">
            <a:spLocks noGrp="1"/>
          </p:cNvSpPr>
          <p:nvPr>
            <p:ph type="title"/>
          </p:nvPr>
        </p:nvSpPr>
        <p:spPr>
          <a:xfrm>
            <a:off x="876900" y="2613355"/>
            <a:ext cx="7469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Architecture du projet</a:t>
            </a:r>
            <a:endParaRPr dirty="0"/>
          </a:p>
        </p:txBody>
      </p:sp>
      <p:sp>
        <p:nvSpPr>
          <p:cNvPr id="391" name="Google Shape;391;p37">
            <a:extLst>
              <a:ext uri="{FF2B5EF4-FFF2-40B4-BE49-F238E27FC236}">
                <a16:creationId xmlns:a16="http://schemas.microsoft.com/office/drawing/2014/main" id="{EE13A5EF-D5DD-C318-0B39-D0C3F59D253B}"/>
              </a:ext>
            </a:extLst>
          </p:cNvPr>
          <p:cNvSpPr txBox="1">
            <a:spLocks noGrp="1"/>
          </p:cNvSpPr>
          <p:nvPr>
            <p:ph type="title" idx="2"/>
          </p:nvPr>
        </p:nvSpPr>
        <p:spPr>
          <a:xfrm>
            <a:off x="3771825" y="1398260"/>
            <a:ext cx="1680000"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92" name="Google Shape;392;p37">
            <a:extLst>
              <a:ext uri="{FF2B5EF4-FFF2-40B4-BE49-F238E27FC236}">
                <a16:creationId xmlns:a16="http://schemas.microsoft.com/office/drawing/2014/main" id="{C15F277F-1DF8-042D-5684-32CAB7F7A1A5}"/>
              </a:ext>
            </a:extLst>
          </p:cNvPr>
          <p:cNvSpPr txBox="1">
            <a:spLocks noGrp="1"/>
          </p:cNvSpPr>
          <p:nvPr>
            <p:ph type="subTitle" idx="1"/>
          </p:nvPr>
        </p:nvSpPr>
        <p:spPr>
          <a:xfrm>
            <a:off x="2469000" y="3434249"/>
            <a:ext cx="42855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Project Architecture</a:t>
            </a:r>
            <a:endParaRPr dirty="0"/>
          </a:p>
        </p:txBody>
      </p:sp>
    </p:spTree>
    <p:extLst>
      <p:ext uri="{BB962C8B-B14F-4D97-AF65-F5344CB8AC3E}">
        <p14:creationId xmlns:p14="http://schemas.microsoft.com/office/powerpoint/2010/main" val="413488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6">
          <a:extLst>
            <a:ext uri="{FF2B5EF4-FFF2-40B4-BE49-F238E27FC236}">
              <a16:creationId xmlns:a16="http://schemas.microsoft.com/office/drawing/2014/main" id="{E21E726D-6265-3D3C-DC71-5FC37B621501}"/>
            </a:ext>
          </a:extLst>
        </p:cNvPr>
        <p:cNvGrpSpPr/>
        <p:nvPr/>
      </p:nvGrpSpPr>
      <p:grpSpPr>
        <a:xfrm>
          <a:off x="0" y="0"/>
          <a:ext cx="0" cy="0"/>
          <a:chOff x="0" y="0"/>
          <a:chExt cx="0" cy="0"/>
        </a:xfrm>
      </p:grpSpPr>
      <p:sp>
        <p:nvSpPr>
          <p:cNvPr id="5" name="Sous-titre 4">
            <a:extLst>
              <a:ext uri="{FF2B5EF4-FFF2-40B4-BE49-F238E27FC236}">
                <a16:creationId xmlns:a16="http://schemas.microsoft.com/office/drawing/2014/main" id="{841364F0-AE0D-F6F4-FC78-2EDDA8A0DF44}"/>
              </a:ext>
            </a:extLst>
          </p:cNvPr>
          <p:cNvSpPr>
            <a:spLocks noGrp="1"/>
          </p:cNvSpPr>
          <p:nvPr>
            <p:ph type="subTitle" idx="1"/>
          </p:nvPr>
        </p:nvSpPr>
        <p:spPr/>
        <p:txBody>
          <a:bodyPr/>
          <a:lstStyle/>
          <a:p>
            <a:endParaRPr lang="fr-MA"/>
          </a:p>
        </p:txBody>
      </p:sp>
      <p:sp>
        <p:nvSpPr>
          <p:cNvPr id="7" name="Sous-titre 6">
            <a:extLst>
              <a:ext uri="{FF2B5EF4-FFF2-40B4-BE49-F238E27FC236}">
                <a16:creationId xmlns:a16="http://schemas.microsoft.com/office/drawing/2014/main" id="{043DDBB1-160F-8154-11FC-79451838ADCE}"/>
              </a:ext>
            </a:extLst>
          </p:cNvPr>
          <p:cNvSpPr>
            <a:spLocks noGrp="1"/>
          </p:cNvSpPr>
          <p:nvPr>
            <p:ph type="subTitle" idx="2"/>
          </p:nvPr>
        </p:nvSpPr>
        <p:spPr/>
        <p:txBody>
          <a:bodyPr/>
          <a:lstStyle/>
          <a:p>
            <a:endParaRPr lang="fr-MA"/>
          </a:p>
        </p:txBody>
      </p:sp>
      <p:sp>
        <p:nvSpPr>
          <p:cNvPr id="9" name="Sous-titre 8">
            <a:extLst>
              <a:ext uri="{FF2B5EF4-FFF2-40B4-BE49-F238E27FC236}">
                <a16:creationId xmlns:a16="http://schemas.microsoft.com/office/drawing/2014/main" id="{C030688C-A932-008C-F212-402ABE2F38BC}"/>
              </a:ext>
            </a:extLst>
          </p:cNvPr>
          <p:cNvSpPr>
            <a:spLocks noGrp="1"/>
          </p:cNvSpPr>
          <p:nvPr>
            <p:ph type="subTitle" idx="3"/>
          </p:nvPr>
        </p:nvSpPr>
        <p:spPr/>
        <p:txBody>
          <a:bodyPr/>
          <a:lstStyle/>
          <a:p>
            <a:endParaRPr lang="fr-MA"/>
          </a:p>
        </p:txBody>
      </p:sp>
      <p:sp>
        <p:nvSpPr>
          <p:cNvPr id="11" name="Sous-titre 10">
            <a:extLst>
              <a:ext uri="{FF2B5EF4-FFF2-40B4-BE49-F238E27FC236}">
                <a16:creationId xmlns:a16="http://schemas.microsoft.com/office/drawing/2014/main" id="{C9F94D92-B98A-A197-E6DC-6C3233EEB243}"/>
              </a:ext>
            </a:extLst>
          </p:cNvPr>
          <p:cNvSpPr>
            <a:spLocks noGrp="1"/>
          </p:cNvSpPr>
          <p:nvPr>
            <p:ph type="subTitle" idx="4"/>
          </p:nvPr>
        </p:nvSpPr>
        <p:spPr/>
        <p:txBody>
          <a:bodyPr/>
          <a:lstStyle/>
          <a:p>
            <a:endParaRPr lang="fr-MA"/>
          </a:p>
        </p:txBody>
      </p:sp>
      <p:sp>
        <p:nvSpPr>
          <p:cNvPr id="19" name="Sous-titre 18">
            <a:extLst>
              <a:ext uri="{FF2B5EF4-FFF2-40B4-BE49-F238E27FC236}">
                <a16:creationId xmlns:a16="http://schemas.microsoft.com/office/drawing/2014/main" id="{E80F280B-4523-AF91-4AC6-FC6A313C4632}"/>
              </a:ext>
            </a:extLst>
          </p:cNvPr>
          <p:cNvSpPr>
            <a:spLocks noGrp="1"/>
          </p:cNvSpPr>
          <p:nvPr>
            <p:ph type="subTitle" idx="5"/>
          </p:nvPr>
        </p:nvSpPr>
        <p:spPr/>
        <p:txBody>
          <a:bodyPr/>
          <a:lstStyle/>
          <a:p>
            <a:endParaRPr lang="fr-MA"/>
          </a:p>
        </p:txBody>
      </p:sp>
      <p:sp>
        <p:nvSpPr>
          <p:cNvPr id="21" name="Sous-titre 20">
            <a:extLst>
              <a:ext uri="{FF2B5EF4-FFF2-40B4-BE49-F238E27FC236}">
                <a16:creationId xmlns:a16="http://schemas.microsoft.com/office/drawing/2014/main" id="{5528420A-23DB-5E8C-8612-FDED42F7AE29}"/>
              </a:ext>
            </a:extLst>
          </p:cNvPr>
          <p:cNvSpPr>
            <a:spLocks noGrp="1"/>
          </p:cNvSpPr>
          <p:nvPr>
            <p:ph type="subTitle" idx="6"/>
          </p:nvPr>
        </p:nvSpPr>
        <p:spPr/>
        <p:txBody>
          <a:bodyPr/>
          <a:lstStyle/>
          <a:p>
            <a:endParaRPr lang="fr-MA"/>
          </a:p>
        </p:txBody>
      </p:sp>
      <p:pic>
        <p:nvPicPr>
          <p:cNvPr id="25" name="Image 24">
            <a:extLst>
              <a:ext uri="{FF2B5EF4-FFF2-40B4-BE49-F238E27FC236}">
                <a16:creationId xmlns:a16="http://schemas.microsoft.com/office/drawing/2014/main" id="{C3DBE045-7436-9AF3-10A0-F8A37F047560}"/>
              </a:ext>
            </a:extLst>
          </p:cNvPr>
          <p:cNvPicPr>
            <a:picLocks noChangeAspect="1"/>
          </p:cNvPicPr>
          <p:nvPr/>
        </p:nvPicPr>
        <p:blipFill>
          <a:blip r:embed="rId3"/>
          <a:stretch>
            <a:fillRect/>
          </a:stretch>
        </p:blipFill>
        <p:spPr>
          <a:xfrm>
            <a:off x="571462" y="615600"/>
            <a:ext cx="8001000" cy="4225129"/>
          </a:xfrm>
          <a:prstGeom prst="rect">
            <a:avLst/>
          </a:prstGeom>
          <a:ln>
            <a:noFill/>
          </a:ln>
          <a:effectLst>
            <a:softEdge rad="112500"/>
          </a:effectLst>
        </p:spPr>
      </p:pic>
    </p:spTree>
    <p:extLst>
      <p:ext uri="{BB962C8B-B14F-4D97-AF65-F5344CB8AC3E}">
        <p14:creationId xmlns:p14="http://schemas.microsoft.com/office/powerpoint/2010/main" val="191792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BA91D50F-2EA7-D2EA-A635-EA35E5B6953A}"/>
            </a:ext>
          </a:extLst>
        </p:cNvPr>
        <p:cNvGrpSpPr/>
        <p:nvPr/>
      </p:nvGrpSpPr>
      <p:grpSpPr>
        <a:xfrm>
          <a:off x="0" y="0"/>
          <a:ext cx="0" cy="0"/>
          <a:chOff x="0" y="0"/>
          <a:chExt cx="0" cy="0"/>
        </a:xfrm>
      </p:grpSpPr>
      <p:sp>
        <p:nvSpPr>
          <p:cNvPr id="390" name="Google Shape;390;p37">
            <a:extLst>
              <a:ext uri="{FF2B5EF4-FFF2-40B4-BE49-F238E27FC236}">
                <a16:creationId xmlns:a16="http://schemas.microsoft.com/office/drawing/2014/main" id="{341F6AAE-7B8B-7B1A-0BE9-BE582E21D550}"/>
              </a:ext>
            </a:extLst>
          </p:cNvPr>
          <p:cNvSpPr txBox="1">
            <a:spLocks noGrp="1"/>
          </p:cNvSpPr>
          <p:nvPr>
            <p:ph type="title"/>
          </p:nvPr>
        </p:nvSpPr>
        <p:spPr>
          <a:xfrm>
            <a:off x="1377120" y="2592449"/>
            <a:ext cx="646926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Modélisation UML</a:t>
            </a:r>
            <a:endParaRPr dirty="0"/>
          </a:p>
        </p:txBody>
      </p:sp>
      <p:sp>
        <p:nvSpPr>
          <p:cNvPr id="391" name="Google Shape;391;p37">
            <a:extLst>
              <a:ext uri="{FF2B5EF4-FFF2-40B4-BE49-F238E27FC236}">
                <a16:creationId xmlns:a16="http://schemas.microsoft.com/office/drawing/2014/main" id="{D099675F-3C5E-18AD-C4C7-6E2EA1778016}"/>
              </a:ext>
            </a:extLst>
          </p:cNvPr>
          <p:cNvSpPr txBox="1">
            <a:spLocks noGrp="1"/>
          </p:cNvSpPr>
          <p:nvPr>
            <p:ph type="title" idx="2"/>
          </p:nvPr>
        </p:nvSpPr>
        <p:spPr>
          <a:xfrm>
            <a:off x="3771825" y="1398260"/>
            <a:ext cx="1680000"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92" name="Google Shape;392;p37">
            <a:extLst>
              <a:ext uri="{FF2B5EF4-FFF2-40B4-BE49-F238E27FC236}">
                <a16:creationId xmlns:a16="http://schemas.microsoft.com/office/drawing/2014/main" id="{96C2A14C-8649-C7DC-5836-82B68D7B8D5A}"/>
              </a:ext>
            </a:extLst>
          </p:cNvPr>
          <p:cNvSpPr txBox="1">
            <a:spLocks noGrp="1"/>
          </p:cNvSpPr>
          <p:nvPr>
            <p:ph type="subTitle" idx="1"/>
          </p:nvPr>
        </p:nvSpPr>
        <p:spPr>
          <a:xfrm>
            <a:off x="2469000" y="3434249"/>
            <a:ext cx="42855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Diagramme de cas d’utilisation </a:t>
            </a:r>
            <a:endParaRPr dirty="0"/>
          </a:p>
        </p:txBody>
      </p:sp>
    </p:spTree>
    <p:extLst>
      <p:ext uri="{BB962C8B-B14F-4D97-AF65-F5344CB8AC3E}">
        <p14:creationId xmlns:p14="http://schemas.microsoft.com/office/powerpoint/2010/main" val="3189162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6">
          <a:extLst>
            <a:ext uri="{FF2B5EF4-FFF2-40B4-BE49-F238E27FC236}">
              <a16:creationId xmlns:a16="http://schemas.microsoft.com/office/drawing/2014/main" id="{2D2E7DE0-29D9-9914-D7AE-D4C9C43253B2}"/>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8E1CAF28-1888-50E1-87E7-4D1A858F500B}"/>
              </a:ext>
            </a:extLst>
          </p:cNvPr>
          <p:cNvSpPr>
            <a:spLocks noGrp="1"/>
          </p:cNvSpPr>
          <p:nvPr>
            <p:ph type="title"/>
          </p:nvPr>
        </p:nvSpPr>
        <p:spPr>
          <a:xfrm>
            <a:off x="1996755" y="430590"/>
            <a:ext cx="5150413" cy="406200"/>
          </a:xfrm>
        </p:spPr>
        <p:txBody>
          <a:bodyPr/>
          <a:lstStyle/>
          <a:p>
            <a:r>
              <a:rPr lang="fr-FR" sz="2000" dirty="0"/>
              <a:t>Diagramme de cas d’utilisation (Use Case) :</a:t>
            </a:r>
            <a:endParaRPr lang="fr-MA" sz="2000" dirty="0"/>
          </a:p>
        </p:txBody>
      </p:sp>
      <p:sp>
        <p:nvSpPr>
          <p:cNvPr id="7" name="Sous-titre 6">
            <a:extLst>
              <a:ext uri="{FF2B5EF4-FFF2-40B4-BE49-F238E27FC236}">
                <a16:creationId xmlns:a16="http://schemas.microsoft.com/office/drawing/2014/main" id="{3567443E-AB72-D7AA-7FDE-F88F3E3DBE08}"/>
              </a:ext>
            </a:extLst>
          </p:cNvPr>
          <p:cNvSpPr>
            <a:spLocks noGrp="1"/>
          </p:cNvSpPr>
          <p:nvPr>
            <p:ph type="subTitle" idx="2"/>
          </p:nvPr>
        </p:nvSpPr>
        <p:spPr/>
        <p:txBody>
          <a:bodyPr/>
          <a:lstStyle/>
          <a:p>
            <a:endParaRPr lang="fr-MA"/>
          </a:p>
        </p:txBody>
      </p:sp>
      <p:pic>
        <p:nvPicPr>
          <p:cNvPr id="6" name="Picture 1" descr="A diagram of a game&#10;&#10;AI-generated content may be incorrect.">
            <a:extLst>
              <a:ext uri="{FF2B5EF4-FFF2-40B4-BE49-F238E27FC236}">
                <a16:creationId xmlns:a16="http://schemas.microsoft.com/office/drawing/2014/main" id="{A047E311-13A6-D985-4154-D4F517AEB498}"/>
              </a:ext>
            </a:extLst>
          </p:cNvPr>
          <p:cNvPicPr>
            <a:picLocks noChangeAspect="1"/>
          </p:cNvPicPr>
          <p:nvPr/>
        </p:nvPicPr>
        <p:blipFill>
          <a:blip r:embed="rId3"/>
          <a:stretch>
            <a:fillRect/>
          </a:stretch>
        </p:blipFill>
        <p:spPr>
          <a:xfrm>
            <a:off x="1706207" y="1083310"/>
            <a:ext cx="5731510" cy="3915410"/>
          </a:xfrm>
          <a:prstGeom prst="rect">
            <a:avLst/>
          </a:prstGeom>
        </p:spPr>
      </p:pic>
    </p:spTree>
    <p:extLst>
      <p:ext uri="{BB962C8B-B14F-4D97-AF65-F5344CB8AC3E}">
        <p14:creationId xmlns:p14="http://schemas.microsoft.com/office/powerpoint/2010/main" val="320721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49B60917-4D1D-1C51-E9BB-F7A607921A75}"/>
            </a:ext>
          </a:extLst>
        </p:cNvPr>
        <p:cNvGrpSpPr/>
        <p:nvPr/>
      </p:nvGrpSpPr>
      <p:grpSpPr>
        <a:xfrm>
          <a:off x="0" y="0"/>
          <a:ext cx="0" cy="0"/>
          <a:chOff x="0" y="0"/>
          <a:chExt cx="0" cy="0"/>
        </a:xfrm>
      </p:grpSpPr>
      <p:sp>
        <p:nvSpPr>
          <p:cNvPr id="390" name="Google Shape;390;p37">
            <a:extLst>
              <a:ext uri="{FF2B5EF4-FFF2-40B4-BE49-F238E27FC236}">
                <a16:creationId xmlns:a16="http://schemas.microsoft.com/office/drawing/2014/main" id="{D3AD0BA7-1D96-BBA6-4CB6-640DA8417673}"/>
              </a:ext>
            </a:extLst>
          </p:cNvPr>
          <p:cNvSpPr txBox="1">
            <a:spLocks noGrp="1"/>
          </p:cNvSpPr>
          <p:nvPr>
            <p:ph type="title"/>
          </p:nvPr>
        </p:nvSpPr>
        <p:spPr>
          <a:xfrm>
            <a:off x="1377120" y="2592449"/>
            <a:ext cx="646926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Démonstration</a:t>
            </a:r>
          </a:p>
        </p:txBody>
      </p:sp>
      <p:sp>
        <p:nvSpPr>
          <p:cNvPr id="391" name="Google Shape;391;p37">
            <a:extLst>
              <a:ext uri="{FF2B5EF4-FFF2-40B4-BE49-F238E27FC236}">
                <a16:creationId xmlns:a16="http://schemas.microsoft.com/office/drawing/2014/main" id="{BAD0C21D-FCCF-0FB4-C681-6B9E5CDA9207}"/>
              </a:ext>
            </a:extLst>
          </p:cNvPr>
          <p:cNvSpPr txBox="1">
            <a:spLocks noGrp="1"/>
          </p:cNvSpPr>
          <p:nvPr>
            <p:ph type="title" idx="2"/>
          </p:nvPr>
        </p:nvSpPr>
        <p:spPr>
          <a:xfrm>
            <a:off x="3771825" y="1398260"/>
            <a:ext cx="1680000"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92" name="Google Shape;392;p37">
            <a:extLst>
              <a:ext uri="{FF2B5EF4-FFF2-40B4-BE49-F238E27FC236}">
                <a16:creationId xmlns:a16="http://schemas.microsoft.com/office/drawing/2014/main" id="{5F69A660-C521-A8AB-56FC-9ECCE5BCCB41}"/>
              </a:ext>
            </a:extLst>
          </p:cNvPr>
          <p:cNvSpPr txBox="1">
            <a:spLocks noGrp="1"/>
          </p:cNvSpPr>
          <p:nvPr>
            <p:ph type="subTitle" idx="1"/>
          </p:nvPr>
        </p:nvSpPr>
        <p:spPr>
          <a:xfrm>
            <a:off x="2469000" y="3434249"/>
            <a:ext cx="42855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800" dirty="0">
                <a:effectLst/>
                <a:latin typeface="Times New Roman" panose="02020603050405020304" pitchFamily="18" charset="0"/>
                <a:ea typeface="Calibri" panose="020F0502020204030204" pitchFamily="34" charset="0"/>
              </a:rPr>
              <a:t>Découvrez le teaser de notre expérience XR </a:t>
            </a:r>
            <a:endParaRPr dirty="0"/>
          </a:p>
        </p:txBody>
      </p:sp>
    </p:spTree>
    <p:extLst>
      <p:ext uri="{BB962C8B-B14F-4D97-AF65-F5344CB8AC3E}">
        <p14:creationId xmlns:p14="http://schemas.microsoft.com/office/powerpoint/2010/main" val="2778311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F5271305-4286-93C9-8B73-7B407222C084}"/>
            </a:ext>
          </a:extLst>
        </p:cNvPr>
        <p:cNvGrpSpPr/>
        <p:nvPr/>
      </p:nvGrpSpPr>
      <p:grpSpPr>
        <a:xfrm>
          <a:off x="0" y="0"/>
          <a:ext cx="0" cy="0"/>
          <a:chOff x="0" y="0"/>
          <a:chExt cx="0" cy="0"/>
        </a:xfrm>
      </p:grpSpPr>
      <p:sp>
        <p:nvSpPr>
          <p:cNvPr id="390" name="Google Shape;390;p37">
            <a:extLst>
              <a:ext uri="{FF2B5EF4-FFF2-40B4-BE49-F238E27FC236}">
                <a16:creationId xmlns:a16="http://schemas.microsoft.com/office/drawing/2014/main" id="{8E69D087-9AD8-0A80-A2E8-DA979499C43F}"/>
              </a:ext>
            </a:extLst>
          </p:cNvPr>
          <p:cNvSpPr txBox="1">
            <a:spLocks noGrp="1"/>
          </p:cNvSpPr>
          <p:nvPr>
            <p:ph type="title"/>
          </p:nvPr>
        </p:nvSpPr>
        <p:spPr>
          <a:xfrm>
            <a:off x="514650" y="2571750"/>
            <a:ext cx="8194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MA" dirty="0"/>
              <a:t>Conclusion &amp;Perspectives</a:t>
            </a:r>
          </a:p>
        </p:txBody>
      </p:sp>
      <p:sp>
        <p:nvSpPr>
          <p:cNvPr id="391" name="Google Shape;391;p37">
            <a:extLst>
              <a:ext uri="{FF2B5EF4-FFF2-40B4-BE49-F238E27FC236}">
                <a16:creationId xmlns:a16="http://schemas.microsoft.com/office/drawing/2014/main" id="{434A973B-02C3-98CB-AE72-EA2845CD0CB2}"/>
              </a:ext>
            </a:extLst>
          </p:cNvPr>
          <p:cNvSpPr txBox="1">
            <a:spLocks noGrp="1"/>
          </p:cNvSpPr>
          <p:nvPr>
            <p:ph type="title" idx="2"/>
          </p:nvPr>
        </p:nvSpPr>
        <p:spPr>
          <a:xfrm>
            <a:off x="3771825" y="1398260"/>
            <a:ext cx="1680000"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392" name="Google Shape;392;p37">
            <a:extLst>
              <a:ext uri="{FF2B5EF4-FFF2-40B4-BE49-F238E27FC236}">
                <a16:creationId xmlns:a16="http://schemas.microsoft.com/office/drawing/2014/main" id="{69858B97-5FBD-ECE7-AE08-50BE5B9239B8}"/>
              </a:ext>
            </a:extLst>
          </p:cNvPr>
          <p:cNvSpPr txBox="1">
            <a:spLocks noGrp="1"/>
          </p:cNvSpPr>
          <p:nvPr>
            <p:ph type="subTitle" idx="1"/>
          </p:nvPr>
        </p:nvSpPr>
        <p:spPr>
          <a:xfrm>
            <a:off x="2469000" y="3434249"/>
            <a:ext cx="42855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800" dirty="0">
                <a:effectLst/>
                <a:latin typeface="Times New Roman" panose="02020603050405020304" pitchFamily="18" charset="0"/>
                <a:ea typeface="Calibri" panose="020F0502020204030204" pitchFamily="34" charset="0"/>
              </a:rPr>
              <a:t>Conclusion du projet</a:t>
            </a:r>
            <a:endParaRPr lang="fr-FR" dirty="0"/>
          </a:p>
        </p:txBody>
      </p:sp>
    </p:spTree>
    <p:extLst>
      <p:ext uri="{BB962C8B-B14F-4D97-AF65-F5344CB8AC3E}">
        <p14:creationId xmlns:p14="http://schemas.microsoft.com/office/powerpoint/2010/main" val="744911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6">
          <a:extLst>
            <a:ext uri="{FF2B5EF4-FFF2-40B4-BE49-F238E27FC236}">
              <a16:creationId xmlns:a16="http://schemas.microsoft.com/office/drawing/2014/main" id="{679BD777-809F-1814-37BD-6FD4B9127D75}"/>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EF00D396-74DD-388A-078F-0027095A95B7}"/>
              </a:ext>
            </a:extLst>
          </p:cNvPr>
          <p:cNvSpPr>
            <a:spLocks noGrp="1"/>
          </p:cNvSpPr>
          <p:nvPr>
            <p:ph type="title"/>
          </p:nvPr>
        </p:nvSpPr>
        <p:spPr>
          <a:xfrm>
            <a:off x="1419313" y="438210"/>
            <a:ext cx="6305374" cy="406200"/>
          </a:xfrm>
        </p:spPr>
        <p:txBody>
          <a:bodyPr/>
          <a:lstStyle/>
          <a:p>
            <a:r>
              <a:rPr lang="fr-MA" sz="3600" dirty="0"/>
              <a:t>Conclusion &amp;Perspectives</a:t>
            </a:r>
            <a:endParaRPr lang="fr-MA" sz="2000" dirty="0"/>
          </a:p>
        </p:txBody>
      </p:sp>
      <p:sp>
        <p:nvSpPr>
          <p:cNvPr id="6" name="ZoneTexte 5">
            <a:extLst>
              <a:ext uri="{FF2B5EF4-FFF2-40B4-BE49-F238E27FC236}">
                <a16:creationId xmlns:a16="http://schemas.microsoft.com/office/drawing/2014/main" id="{AA4C6F3C-D5D4-3473-8BBC-7718B772C1B2}"/>
              </a:ext>
            </a:extLst>
          </p:cNvPr>
          <p:cNvSpPr txBox="1"/>
          <p:nvPr/>
        </p:nvSpPr>
        <p:spPr>
          <a:xfrm>
            <a:off x="611505" y="1554748"/>
            <a:ext cx="7806690" cy="2308324"/>
          </a:xfrm>
          <a:prstGeom prst="rect">
            <a:avLst/>
          </a:prstGeom>
          <a:noFill/>
        </p:spPr>
        <p:txBody>
          <a:bodyPr wrap="square">
            <a:spAutoFit/>
          </a:bodyPr>
          <a:lstStyle/>
          <a:p>
            <a:pPr algn="just"/>
            <a:r>
              <a:rPr lang="fr-FR" sz="1600" dirty="0"/>
              <a:t>Ce projet de visualisation des matchs de football en réalité mixte représente une avancée technologique significative pour améliorer l’expérience des spectateurs et l’analyse tactique en temps réel. Grâce à une combinaison de technologies immersives, d’intelligence artificielle et de design interactif, il s’inscrit pleinement dans les objectifs d’innovation associés à la CAN 2025 et à la Coupe du Monde 2030. À l’avenir, notre ambition est de développer davantage les fonctionnalités de l’application, d’optimiser les performances en conditions réelles, et de collaborer avec des plateformes reconnues comme </a:t>
            </a:r>
            <a:r>
              <a:rPr lang="fr-FR" sz="1600" dirty="0" err="1"/>
              <a:t>beIN</a:t>
            </a:r>
            <a:r>
              <a:rPr lang="fr-FR" sz="1600" dirty="0"/>
              <a:t> Sports, Canal+, ou DAZN, afin de démocratiser l’usage de la réalité mixte dans la diffusion sportive.</a:t>
            </a:r>
            <a:endParaRPr lang="fr-MA" sz="1600" dirty="0"/>
          </a:p>
        </p:txBody>
      </p:sp>
    </p:spTree>
    <p:extLst>
      <p:ext uri="{BB962C8B-B14F-4D97-AF65-F5344CB8AC3E}">
        <p14:creationId xmlns:p14="http://schemas.microsoft.com/office/powerpoint/2010/main" val="180659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7"/>
          <p:cNvSpPr txBox="1">
            <a:spLocks noGrp="1"/>
          </p:cNvSpPr>
          <p:nvPr>
            <p:ph type="title"/>
          </p:nvPr>
        </p:nvSpPr>
        <p:spPr>
          <a:xfrm>
            <a:off x="2469000" y="2605310"/>
            <a:ext cx="4285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391" name="Google Shape;391;p37"/>
          <p:cNvSpPr txBox="1">
            <a:spLocks noGrp="1"/>
          </p:cNvSpPr>
          <p:nvPr>
            <p:ph type="title" idx="2"/>
          </p:nvPr>
        </p:nvSpPr>
        <p:spPr>
          <a:xfrm>
            <a:off x="3771825" y="1398260"/>
            <a:ext cx="1680000"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92" name="Google Shape;392;p37"/>
          <p:cNvSpPr txBox="1">
            <a:spLocks noGrp="1"/>
          </p:cNvSpPr>
          <p:nvPr>
            <p:ph type="subTitle" idx="1"/>
          </p:nvPr>
        </p:nvSpPr>
        <p:spPr>
          <a:xfrm>
            <a:off x="2469000" y="3434249"/>
            <a:ext cx="42855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Contexte du projet</a:t>
            </a:r>
            <a:endParaRPr dirty="0"/>
          </a:p>
        </p:txBody>
      </p:sp>
    </p:spTree>
    <p:extLst>
      <p:ext uri="{BB962C8B-B14F-4D97-AF65-F5344CB8AC3E}">
        <p14:creationId xmlns:p14="http://schemas.microsoft.com/office/powerpoint/2010/main" val="626209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F7AAAB65-0CF8-A774-DFD4-F6B1C8CF4289}"/>
            </a:ext>
          </a:extLst>
        </p:cNvPr>
        <p:cNvGrpSpPr/>
        <p:nvPr/>
      </p:nvGrpSpPr>
      <p:grpSpPr>
        <a:xfrm>
          <a:off x="0" y="0"/>
          <a:ext cx="0" cy="0"/>
          <a:chOff x="0" y="0"/>
          <a:chExt cx="0" cy="0"/>
        </a:xfrm>
      </p:grpSpPr>
      <p:sp>
        <p:nvSpPr>
          <p:cNvPr id="391" name="Google Shape;391;p37">
            <a:extLst>
              <a:ext uri="{FF2B5EF4-FFF2-40B4-BE49-F238E27FC236}">
                <a16:creationId xmlns:a16="http://schemas.microsoft.com/office/drawing/2014/main" id="{DC9AA95A-56BC-0B73-DECF-2D1759BB08F6}"/>
              </a:ext>
            </a:extLst>
          </p:cNvPr>
          <p:cNvSpPr txBox="1">
            <a:spLocks noGrp="1"/>
          </p:cNvSpPr>
          <p:nvPr>
            <p:ph type="title" idx="2"/>
          </p:nvPr>
        </p:nvSpPr>
        <p:spPr>
          <a:xfrm>
            <a:off x="196196" y="1953750"/>
            <a:ext cx="8751608" cy="12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5200" dirty="0"/>
              <a:t>Merci pour votre attention</a:t>
            </a:r>
            <a:endParaRPr sz="5200" dirty="0"/>
          </a:p>
        </p:txBody>
      </p:sp>
    </p:spTree>
    <p:extLst>
      <p:ext uri="{BB962C8B-B14F-4D97-AF65-F5344CB8AC3E}">
        <p14:creationId xmlns:p14="http://schemas.microsoft.com/office/powerpoint/2010/main" val="121886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2292702" y="771120"/>
            <a:ext cx="46611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43" name="Google Shape;343;p36"/>
          <p:cNvSpPr txBox="1">
            <a:spLocks noGrp="1"/>
          </p:cNvSpPr>
          <p:nvPr>
            <p:ph type="subTitle" idx="1"/>
          </p:nvPr>
        </p:nvSpPr>
        <p:spPr>
          <a:xfrm>
            <a:off x="1394319" y="1803420"/>
            <a:ext cx="6591300" cy="2844780"/>
          </a:xfrm>
          <a:prstGeom prst="rect">
            <a:avLst/>
          </a:prstGeom>
        </p:spPr>
        <p:txBody>
          <a:bodyPr spcFirstLastPara="1" wrap="square" lIns="91425" tIns="91425" rIns="91425" bIns="91425" anchor="t" anchorCtr="0">
            <a:noAutofit/>
          </a:bodyPr>
          <a:lstStyle/>
          <a:p>
            <a:pPr marL="0" lvl="0" indent="0" algn="just"/>
            <a:r>
              <a:rPr lang="fr-FR" dirty="0">
                <a:latin typeface="+mn-lt"/>
              </a:rPr>
              <a:t>Le projet s’inscrit dans une dynamique d’innovation technologique à l’occasion de la Semaine de l’Ingénieur à l’Université Privée de Fès, dans un contexte où le Maroc se positionne comme un acteur clé de la transformation numérique du sport à l’approche de la CAN 2025 et de la Coupe du Monde 2030. Grâce aux avancées en réalité augmentée et mixte, ce projet vise à révolutionner l’expérience des matchs de football en proposant une visualisation immersive et interactive du jeu, aussi bien pour les spectateurs que pour les entraîneurs et analystes.</a:t>
            </a:r>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2246982" y="329160"/>
            <a:ext cx="6074058"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Contexte Generale</a:t>
            </a:r>
            <a:endParaRPr dirty="0"/>
          </a:p>
        </p:txBody>
      </p:sp>
      <p:sp>
        <p:nvSpPr>
          <p:cNvPr id="343" name="Google Shape;343;p36"/>
          <p:cNvSpPr txBox="1">
            <a:spLocks noGrp="1"/>
          </p:cNvSpPr>
          <p:nvPr>
            <p:ph type="subTitle" idx="1"/>
          </p:nvPr>
        </p:nvSpPr>
        <p:spPr>
          <a:xfrm>
            <a:off x="1302487" y="2054880"/>
            <a:ext cx="6591300" cy="2844780"/>
          </a:xfrm>
          <a:prstGeom prst="rect">
            <a:avLst/>
          </a:prstGeom>
        </p:spPr>
        <p:txBody>
          <a:bodyPr spcFirstLastPara="1" wrap="square" lIns="91425" tIns="91425" rIns="91425" bIns="91425" anchor="t" anchorCtr="0">
            <a:noAutofit/>
          </a:bodyPr>
          <a:lstStyle/>
          <a:p>
            <a:pPr marL="0" lvl="0" indent="0" algn="just"/>
            <a:r>
              <a:rPr lang="fr-FR" dirty="0">
                <a:latin typeface="+mn-lt"/>
              </a:rPr>
              <a:t>Chaque année, la Semaine de l’Ingénieur de l’Université Privée de Fès (UPF) constitue une plateforme d’excellence dédiée à l’innovation et à l’interdisciplinarité. En mettant en avant les compétences des étudiants en ingénierie, cet événement vise à répondre aux défis technologiques et sociétaux contemporains. L’édition actuelle s’inscrit dans un contexte particulier : l’organisation de la Coupe d’Afrique des Nations 2025 (CAN 2025) par le Maroc et la </a:t>
            </a:r>
            <a:r>
              <a:rPr lang="fr-FR" dirty="0" err="1">
                <a:latin typeface="+mn-lt"/>
              </a:rPr>
              <a:t>co</a:t>
            </a:r>
            <a:r>
              <a:rPr lang="fr-FR" dirty="0">
                <a:latin typeface="+mn-lt"/>
              </a:rPr>
              <a:t>-organisation de la Coupe du Monde 2030 (WC 2030). Ces événements représentent des opportunités uniques pour l’innovation technologique et la transformation des infrastructures du pays.</a:t>
            </a:r>
            <a:endParaRPr dirty="0">
              <a:latin typeface="+mn-lt"/>
            </a:endParaRPr>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 name="Google Shape;342;p36"/>
          <p:cNvSpPr txBox="1">
            <a:spLocks/>
          </p:cNvSpPr>
          <p:nvPr/>
        </p:nvSpPr>
        <p:spPr>
          <a:xfrm>
            <a:off x="1308285" y="1248660"/>
            <a:ext cx="6074058" cy="84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aleway"/>
              <a:buNone/>
              <a:defRPr sz="4500" b="1" i="0" u="none" strike="noStrike" cap="none">
                <a:solidFill>
                  <a:schemeClr val="dk1"/>
                </a:solidFill>
                <a:latin typeface="Raleway"/>
                <a:ea typeface="Raleway"/>
                <a:cs typeface="Raleway"/>
                <a:sym typeface="Raleway"/>
              </a:defRPr>
            </a:lvl1pPr>
            <a:lvl2pPr marR="0" lvl="1"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3600"/>
              <a:buFont typeface="Raleway"/>
              <a:buNone/>
              <a:defRPr sz="3600" b="1" i="0" u="none" strike="noStrike" cap="none">
                <a:solidFill>
                  <a:schemeClr val="dk1"/>
                </a:solidFill>
                <a:latin typeface="Raleway"/>
                <a:ea typeface="Raleway"/>
                <a:cs typeface="Raleway"/>
                <a:sym typeface="Raleway"/>
              </a:defRPr>
            </a:lvl9pPr>
          </a:lstStyle>
          <a:p>
            <a:pPr algn="l"/>
            <a:r>
              <a:rPr lang="fr-FR" sz="3200" dirty="0"/>
              <a:t>Semaine d’ingénieur</a:t>
            </a:r>
          </a:p>
        </p:txBody>
      </p:sp>
    </p:spTree>
    <p:extLst>
      <p:ext uri="{BB962C8B-B14F-4D97-AF65-F5344CB8AC3E}">
        <p14:creationId xmlns:p14="http://schemas.microsoft.com/office/powerpoint/2010/main" val="296424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1309578" y="1030200"/>
            <a:ext cx="8519160" cy="841800"/>
          </a:xfrm>
          <a:prstGeom prst="rect">
            <a:avLst/>
          </a:prstGeom>
        </p:spPr>
        <p:txBody>
          <a:bodyPr spcFirstLastPara="1" wrap="square" lIns="91425" tIns="91425" rIns="91425" bIns="91425" anchor="b" anchorCtr="0">
            <a:noAutofit/>
          </a:bodyPr>
          <a:lstStyle/>
          <a:p>
            <a:pPr lvl="0" algn="l"/>
            <a:r>
              <a:rPr lang="fr-FR" sz="3600" dirty="0"/>
              <a:t>CAN 2025 : Une Opportunité de Développement Technologique</a:t>
            </a:r>
            <a:endParaRPr sz="3600" dirty="0"/>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C:\Users\Maf\Downloads\c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340" y="2065019"/>
            <a:ext cx="2620807" cy="2200593"/>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800100" y="2565150"/>
            <a:ext cx="5013960" cy="1200329"/>
          </a:xfrm>
          <a:prstGeom prst="rect">
            <a:avLst/>
          </a:prstGeom>
          <a:noFill/>
        </p:spPr>
        <p:txBody>
          <a:bodyPr wrap="square" rtlCol="0">
            <a:spAutoFit/>
          </a:bodyPr>
          <a:lstStyle/>
          <a:p>
            <a:r>
              <a:rPr lang="fr-FR" sz="1800" dirty="0"/>
              <a:t>La CAN 2025 marque un tournant stratégique pour le Maroc, qui ambitionne de renforcer son rôle en tant que hub sportif et économique en Afrique.</a:t>
            </a:r>
          </a:p>
        </p:txBody>
      </p:sp>
    </p:spTree>
    <p:extLst>
      <p:ext uri="{BB962C8B-B14F-4D97-AF65-F5344CB8AC3E}">
        <p14:creationId xmlns:p14="http://schemas.microsoft.com/office/powerpoint/2010/main" val="253821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1309578" y="1030200"/>
            <a:ext cx="8519160" cy="841800"/>
          </a:xfrm>
          <a:prstGeom prst="rect">
            <a:avLst/>
          </a:prstGeom>
        </p:spPr>
        <p:txBody>
          <a:bodyPr spcFirstLastPara="1" wrap="square" lIns="91425" tIns="91425" rIns="91425" bIns="91425" anchor="b" anchorCtr="0">
            <a:noAutofit/>
          </a:bodyPr>
          <a:lstStyle/>
          <a:p>
            <a:pPr lvl="0" algn="l"/>
            <a:r>
              <a:rPr lang="fr-FR" sz="3600" dirty="0"/>
              <a:t>CAN 2025 : Une Opportunité de Développement Technologique</a:t>
            </a:r>
            <a:endParaRPr sz="3600" dirty="0"/>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C:\Users\Maf\Downloads\c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340" y="2065019"/>
            <a:ext cx="2620807" cy="2200593"/>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800100" y="2354580"/>
            <a:ext cx="5013960" cy="1477328"/>
          </a:xfrm>
          <a:prstGeom prst="rect">
            <a:avLst/>
          </a:prstGeom>
          <a:noFill/>
        </p:spPr>
        <p:txBody>
          <a:bodyPr wrap="square" rtlCol="0">
            <a:spAutoFit/>
          </a:bodyPr>
          <a:lstStyle/>
          <a:p>
            <a:pPr marL="285750" indent="-285750">
              <a:buFont typeface="Arial" panose="020B0604020202020204" pitchFamily="34" charset="0"/>
              <a:buChar char="•"/>
            </a:pPr>
            <a:r>
              <a:rPr lang="fr-FR" sz="1800" dirty="0"/>
              <a:t>Digitalisation des services.</a:t>
            </a:r>
          </a:p>
          <a:p>
            <a:pPr marL="285750" indent="-285750">
              <a:buFont typeface="Arial" panose="020B0604020202020204" pitchFamily="34" charset="0"/>
              <a:buChar char="•"/>
            </a:pPr>
            <a:r>
              <a:rPr lang="fr-FR" sz="1800" dirty="0"/>
              <a:t>billetterie </a:t>
            </a:r>
            <a:r>
              <a:rPr lang="fr-FR" sz="1800" dirty="0" err="1"/>
              <a:t>blockchain</a:t>
            </a:r>
            <a:r>
              <a:rPr lang="fr-FR" sz="1800" dirty="0"/>
              <a:t>.</a:t>
            </a:r>
          </a:p>
          <a:p>
            <a:pPr marL="285750" indent="-285750">
              <a:buFont typeface="Arial" panose="020B0604020202020204" pitchFamily="34" charset="0"/>
              <a:buChar char="•"/>
            </a:pPr>
            <a:r>
              <a:rPr lang="fr-FR" sz="1800" dirty="0"/>
              <a:t>applications mobiles de guidage en temps réel et interactions personnalisées.</a:t>
            </a:r>
          </a:p>
          <a:p>
            <a:pPr marL="285750" indent="-285750">
              <a:buFont typeface="Arial" panose="020B0604020202020204" pitchFamily="34" charset="0"/>
              <a:buChar char="•"/>
            </a:pPr>
            <a:endParaRPr lang="fr-FR" sz="1800" dirty="0"/>
          </a:p>
        </p:txBody>
      </p:sp>
    </p:spTree>
    <p:extLst>
      <p:ext uri="{BB962C8B-B14F-4D97-AF65-F5344CB8AC3E}">
        <p14:creationId xmlns:p14="http://schemas.microsoft.com/office/powerpoint/2010/main" val="386308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1309578" y="1030200"/>
            <a:ext cx="8519160" cy="841800"/>
          </a:xfrm>
          <a:prstGeom prst="rect">
            <a:avLst/>
          </a:prstGeom>
        </p:spPr>
        <p:txBody>
          <a:bodyPr spcFirstLastPara="1" wrap="square" lIns="91425" tIns="91425" rIns="91425" bIns="91425" anchor="b" anchorCtr="0">
            <a:noAutofit/>
          </a:bodyPr>
          <a:lstStyle/>
          <a:p>
            <a:pPr lvl="0" algn="l"/>
            <a:r>
              <a:rPr lang="fr-FR" sz="3600" dirty="0"/>
              <a:t>Coupe du Monde 2030 : Un Défi Technologique Mondial</a:t>
            </a:r>
            <a:endParaRPr sz="3600" dirty="0"/>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2" descr="C:\Users\Maf\Downloads\w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113" y="2514599"/>
            <a:ext cx="2726291" cy="2041843"/>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p:cNvSpPr txBox="1"/>
          <p:nvPr/>
        </p:nvSpPr>
        <p:spPr>
          <a:xfrm>
            <a:off x="434338" y="2819400"/>
            <a:ext cx="5737862" cy="1569660"/>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t>Coupe du Monde 2030 : Un Défi Technologique Mondial L’organisation de la Coupe du Monde de la FIFA 2030 est un projet d’envergure mondiale, impliquant plusieurs continents (Afrique, Europe et Amérique du Sud). Pour le Maroc, il s’agit d’un événement historique qui nécessite des avancées technologiques majeures</a:t>
            </a:r>
          </a:p>
        </p:txBody>
      </p:sp>
    </p:spTree>
    <p:extLst>
      <p:ext uri="{BB962C8B-B14F-4D97-AF65-F5344CB8AC3E}">
        <p14:creationId xmlns:p14="http://schemas.microsoft.com/office/powerpoint/2010/main" val="255073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a:off x="1309578" y="1030200"/>
            <a:ext cx="8519160" cy="841800"/>
          </a:xfrm>
          <a:prstGeom prst="rect">
            <a:avLst/>
          </a:prstGeom>
        </p:spPr>
        <p:txBody>
          <a:bodyPr spcFirstLastPara="1" wrap="square" lIns="91425" tIns="91425" rIns="91425" bIns="91425" anchor="b" anchorCtr="0">
            <a:noAutofit/>
          </a:bodyPr>
          <a:lstStyle/>
          <a:p>
            <a:pPr lvl="0" algn="l"/>
            <a:r>
              <a:rPr lang="fr-FR" sz="3600" dirty="0"/>
              <a:t>Coupe du Monde 2030 : Un Défi Technologique Mondial</a:t>
            </a:r>
            <a:endParaRPr sz="3600" dirty="0"/>
          </a:p>
        </p:txBody>
      </p:sp>
      <p:grpSp>
        <p:nvGrpSpPr>
          <p:cNvPr id="344" name="Google Shape;344;p36"/>
          <p:cNvGrpSpPr/>
          <p:nvPr/>
        </p:nvGrpSpPr>
        <p:grpSpPr>
          <a:xfrm>
            <a:off x="4322387" y="-1341178"/>
            <a:ext cx="742348" cy="1169931"/>
            <a:chOff x="9182415" y="-319972"/>
            <a:chExt cx="377535" cy="594991"/>
          </a:xfrm>
        </p:grpSpPr>
        <p:sp>
          <p:nvSpPr>
            <p:cNvPr id="345" name="Google Shape;345;p36"/>
            <p:cNvSpPr/>
            <p:nvPr/>
          </p:nvSpPr>
          <p:spPr>
            <a:xfrm>
              <a:off x="9194075" y="-319972"/>
              <a:ext cx="365876" cy="592633"/>
            </a:xfrm>
            <a:custGeom>
              <a:avLst/>
              <a:gdLst/>
              <a:ahLst/>
              <a:cxnLst/>
              <a:rect l="l" t="t" r="r" b="b"/>
              <a:pathLst>
                <a:path w="2793" h="4524" extrusionOk="0">
                  <a:moveTo>
                    <a:pt x="2793" y="1704"/>
                  </a:moveTo>
                  <a:lnTo>
                    <a:pt x="2793" y="4220"/>
                  </a:lnTo>
                  <a:cubicBezTo>
                    <a:pt x="2793" y="4309"/>
                    <a:pt x="2757" y="4363"/>
                    <a:pt x="2721" y="4389"/>
                  </a:cubicBezTo>
                  <a:lnTo>
                    <a:pt x="2480" y="4523"/>
                  </a:lnTo>
                  <a:cubicBezTo>
                    <a:pt x="2525" y="4497"/>
                    <a:pt x="2552" y="4443"/>
                    <a:pt x="2552" y="4354"/>
                  </a:cubicBezTo>
                  <a:lnTo>
                    <a:pt x="2552" y="1847"/>
                  </a:lnTo>
                  <a:cubicBezTo>
                    <a:pt x="2552" y="1829"/>
                    <a:pt x="2552" y="1820"/>
                    <a:pt x="2552" y="1802"/>
                  </a:cubicBezTo>
                  <a:cubicBezTo>
                    <a:pt x="2534" y="1669"/>
                    <a:pt x="2454" y="1517"/>
                    <a:pt x="2356" y="1454"/>
                  </a:cubicBez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ubicBezTo>
                    <a:pt x="2695" y="1383"/>
                    <a:pt x="2775" y="1535"/>
                    <a:pt x="2784" y="1669"/>
                  </a:cubicBezTo>
                  <a:cubicBezTo>
                    <a:pt x="2784" y="1677"/>
                    <a:pt x="2793" y="1695"/>
                    <a:pt x="2793" y="170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9194075" y="-319972"/>
              <a:ext cx="340201" cy="190601"/>
            </a:xfrm>
            <a:custGeom>
              <a:avLst/>
              <a:gdLst/>
              <a:ahLst/>
              <a:cxnLst/>
              <a:rect l="l" t="t" r="r" b="b"/>
              <a:pathLst>
                <a:path w="2597" h="1455" extrusionOk="0">
                  <a:moveTo>
                    <a:pt x="2596" y="1321"/>
                  </a:moveTo>
                  <a:lnTo>
                    <a:pt x="2356" y="1454"/>
                  </a:lnTo>
                  <a:cubicBezTo>
                    <a:pt x="2356" y="1454"/>
                    <a:pt x="2356" y="1454"/>
                    <a:pt x="2347" y="1454"/>
                  </a:cubicBezTo>
                  <a:lnTo>
                    <a:pt x="116" y="161"/>
                  </a:lnTo>
                  <a:cubicBezTo>
                    <a:pt x="72" y="143"/>
                    <a:pt x="36" y="134"/>
                    <a:pt x="0" y="143"/>
                  </a:cubicBezTo>
                  <a:lnTo>
                    <a:pt x="223" y="18"/>
                  </a:lnTo>
                  <a:lnTo>
                    <a:pt x="223" y="18"/>
                  </a:lnTo>
                  <a:cubicBezTo>
                    <a:pt x="259" y="0"/>
                    <a:pt x="304" y="0"/>
                    <a:pt x="357" y="27"/>
                  </a:cubicBezTo>
                  <a:lnTo>
                    <a:pt x="2588" y="1312"/>
                  </a:lnTo>
                  <a:cubicBezTo>
                    <a:pt x="2588" y="1321"/>
                    <a:pt x="2588" y="1321"/>
                    <a:pt x="2596" y="1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9502585" y="-147048"/>
              <a:ext cx="56198" cy="63272"/>
            </a:xfrm>
            <a:custGeom>
              <a:avLst/>
              <a:gdLst/>
              <a:ahLst/>
              <a:cxnLst/>
              <a:rect l="l" t="t" r="r" b="b"/>
              <a:pathLst>
                <a:path w="429" h="483" extrusionOk="0">
                  <a:moveTo>
                    <a:pt x="429" y="349"/>
                  </a:moveTo>
                  <a:lnTo>
                    <a:pt x="197" y="482"/>
                  </a:lnTo>
                  <a:cubicBezTo>
                    <a:pt x="179" y="349"/>
                    <a:pt x="99" y="197"/>
                    <a:pt x="1" y="134"/>
                  </a:cubicBezTo>
                  <a:lnTo>
                    <a:pt x="241" y="1"/>
                  </a:lnTo>
                  <a:cubicBezTo>
                    <a:pt x="340" y="63"/>
                    <a:pt x="420" y="215"/>
                    <a:pt x="429" y="3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9182415" y="-302417"/>
              <a:ext cx="345964" cy="577437"/>
            </a:xfrm>
            <a:custGeom>
              <a:avLst/>
              <a:gdLst/>
              <a:ahLst/>
              <a:cxnLst/>
              <a:rect l="l" t="t" r="r" b="b"/>
              <a:pathLst>
                <a:path w="2641" h="4408" extrusionOk="0">
                  <a:moveTo>
                    <a:pt x="2641" y="1713"/>
                  </a:moveTo>
                  <a:lnTo>
                    <a:pt x="2641" y="4220"/>
                  </a:lnTo>
                  <a:cubicBezTo>
                    <a:pt x="2641" y="4309"/>
                    <a:pt x="2614" y="4363"/>
                    <a:pt x="2569" y="4389"/>
                  </a:cubicBezTo>
                  <a:cubicBezTo>
                    <a:pt x="2569" y="4389"/>
                    <a:pt x="2569" y="4389"/>
                    <a:pt x="2569" y="4389"/>
                  </a:cubicBezTo>
                  <a:cubicBezTo>
                    <a:pt x="2534" y="4407"/>
                    <a:pt x="2489" y="4407"/>
                    <a:pt x="2436" y="4380"/>
                  </a:cubicBezTo>
                  <a:lnTo>
                    <a:pt x="205" y="3096"/>
                  </a:lnTo>
                  <a:cubicBezTo>
                    <a:pt x="98" y="3024"/>
                    <a:pt x="0" y="2855"/>
                    <a:pt x="0" y="2703"/>
                  </a:cubicBezTo>
                  <a:lnTo>
                    <a:pt x="0" y="187"/>
                  </a:lnTo>
                  <a:cubicBezTo>
                    <a:pt x="0" y="98"/>
                    <a:pt x="36" y="36"/>
                    <a:pt x="89" y="9"/>
                  </a:cubicBezTo>
                  <a:cubicBezTo>
                    <a:pt x="89" y="9"/>
                    <a:pt x="89" y="9"/>
                    <a:pt x="89" y="9"/>
                  </a:cubicBezTo>
                  <a:cubicBezTo>
                    <a:pt x="125" y="0"/>
                    <a:pt x="161" y="9"/>
                    <a:pt x="205" y="27"/>
                  </a:cubicBezTo>
                  <a:lnTo>
                    <a:pt x="2436" y="1320"/>
                  </a:lnTo>
                  <a:cubicBezTo>
                    <a:pt x="2552" y="1383"/>
                    <a:pt x="2641" y="1561"/>
                    <a:pt x="2641" y="17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6"/>
            <p:cNvGrpSpPr/>
            <p:nvPr/>
          </p:nvGrpSpPr>
          <p:grpSpPr>
            <a:xfrm>
              <a:off x="9272414" y="-173904"/>
              <a:ext cx="183531" cy="368243"/>
              <a:chOff x="9272414" y="-173904"/>
              <a:chExt cx="183531" cy="368243"/>
            </a:xfrm>
          </p:grpSpPr>
          <p:sp>
            <p:nvSpPr>
              <p:cNvPr id="350" name="Google Shape;350;p36"/>
              <p:cNvSpPr/>
              <p:nvPr/>
            </p:nvSpPr>
            <p:spPr>
              <a:xfrm>
                <a:off x="9301628" y="-173904"/>
                <a:ext cx="71394" cy="104143"/>
              </a:xfrm>
              <a:custGeom>
                <a:avLst/>
                <a:gdLst/>
                <a:ahLst/>
                <a:cxnLst/>
                <a:rect l="l" t="t" r="r" b="b"/>
                <a:pathLst>
                  <a:path w="545" h="795" extrusionOk="0">
                    <a:moveTo>
                      <a:pt x="544" y="554"/>
                    </a:moveTo>
                    <a:cubicBezTo>
                      <a:pt x="544" y="723"/>
                      <a:pt x="419" y="794"/>
                      <a:pt x="277" y="714"/>
                    </a:cubicBezTo>
                    <a:cubicBezTo>
                      <a:pt x="125" y="625"/>
                      <a:pt x="0" y="420"/>
                      <a:pt x="0" y="241"/>
                    </a:cubicBezTo>
                    <a:cubicBezTo>
                      <a:pt x="0" y="72"/>
                      <a:pt x="125" y="0"/>
                      <a:pt x="277" y="90"/>
                    </a:cubicBezTo>
                    <a:cubicBezTo>
                      <a:pt x="419" y="179"/>
                      <a:pt x="544" y="384"/>
                      <a:pt x="544" y="5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9326125" y="-80368"/>
                <a:ext cx="23449" cy="143835"/>
              </a:xfrm>
              <a:custGeom>
                <a:avLst/>
                <a:gdLst/>
                <a:ahLst/>
                <a:cxnLst/>
                <a:rect l="l" t="t" r="r" b="b"/>
                <a:pathLst>
                  <a:path w="179" h="1098" extrusionOk="0">
                    <a:moveTo>
                      <a:pt x="179" y="1097"/>
                    </a:moveTo>
                    <a:lnTo>
                      <a:pt x="0" y="999"/>
                    </a:lnTo>
                    <a:lnTo>
                      <a:pt x="0" y="0"/>
                    </a:lnTo>
                    <a:lnTo>
                      <a:pt x="179" y="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9335426" y="-83905"/>
                <a:ext cx="52792" cy="66678"/>
              </a:xfrm>
              <a:custGeom>
                <a:avLst/>
                <a:gdLst/>
                <a:ahLst/>
                <a:cxnLst/>
                <a:rect l="l" t="t" r="r" b="b"/>
                <a:pathLst>
                  <a:path w="403" h="509" extrusionOk="0">
                    <a:moveTo>
                      <a:pt x="99" y="509"/>
                    </a:moveTo>
                    <a:lnTo>
                      <a:pt x="1" y="384"/>
                    </a:lnTo>
                    <a:lnTo>
                      <a:pt x="304" y="0"/>
                    </a:lnTo>
                    <a:lnTo>
                      <a:pt x="402" y="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9375251" y="-83905"/>
                <a:ext cx="26985" cy="32880"/>
              </a:xfrm>
              <a:custGeom>
                <a:avLst/>
                <a:gdLst/>
                <a:ahLst/>
                <a:cxnLst/>
                <a:rect l="l" t="t" r="r" b="b"/>
                <a:pathLst>
                  <a:path w="206" h="251" extrusionOk="0">
                    <a:moveTo>
                      <a:pt x="0" y="134"/>
                    </a:moveTo>
                    <a:lnTo>
                      <a:pt x="0" y="0"/>
                    </a:lnTo>
                    <a:lnTo>
                      <a:pt x="205" y="125"/>
                    </a:lnTo>
                    <a:lnTo>
                      <a:pt x="205" y="25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9344859" y="35307"/>
                <a:ext cx="42181" cy="50303"/>
              </a:xfrm>
              <a:custGeom>
                <a:avLst/>
                <a:gdLst/>
                <a:ahLst/>
                <a:cxnLst/>
                <a:rect l="l" t="t" r="r" b="b"/>
                <a:pathLst>
                  <a:path w="322" h="384" extrusionOk="0">
                    <a:moveTo>
                      <a:pt x="0" y="197"/>
                    </a:moveTo>
                    <a:lnTo>
                      <a:pt x="0" y="0"/>
                    </a:lnTo>
                    <a:lnTo>
                      <a:pt x="321" y="188"/>
                    </a:lnTo>
                    <a:lnTo>
                      <a:pt x="321"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9369356" y="58626"/>
                <a:ext cx="86589" cy="135713"/>
              </a:xfrm>
              <a:custGeom>
                <a:avLst/>
                <a:gdLst/>
                <a:ahLst/>
                <a:cxnLst/>
                <a:rect l="l" t="t" r="r" b="b"/>
                <a:pathLst>
                  <a:path w="661" h="1036" extrusionOk="0">
                    <a:moveTo>
                      <a:pt x="1" y="63"/>
                    </a:moveTo>
                    <a:lnTo>
                      <a:pt x="125" y="1"/>
                    </a:lnTo>
                    <a:lnTo>
                      <a:pt x="661" y="973"/>
                    </a:lnTo>
                    <a:lnTo>
                      <a:pt x="527" y="103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9295733" y="21290"/>
                <a:ext cx="53840" cy="76110"/>
              </a:xfrm>
              <a:custGeom>
                <a:avLst/>
                <a:gdLst/>
                <a:ahLst/>
                <a:cxnLst/>
                <a:rect l="l" t="t" r="r" b="b"/>
                <a:pathLst>
                  <a:path w="411" h="581" extrusionOk="0">
                    <a:moveTo>
                      <a:pt x="161" y="580"/>
                    </a:moveTo>
                    <a:lnTo>
                      <a:pt x="1" y="402"/>
                    </a:lnTo>
                    <a:lnTo>
                      <a:pt x="250" y="0"/>
                    </a:lnTo>
                    <a:lnTo>
                      <a:pt x="411" y="17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9274641" y="68058"/>
                <a:ext cx="42312" cy="38644"/>
              </a:xfrm>
              <a:custGeom>
                <a:avLst/>
                <a:gdLst/>
                <a:ahLst/>
                <a:cxnLst/>
                <a:rect l="l" t="t" r="r" b="b"/>
                <a:pathLst>
                  <a:path w="323" h="295" extrusionOk="0">
                    <a:moveTo>
                      <a:pt x="99" y="294"/>
                    </a:moveTo>
                    <a:lnTo>
                      <a:pt x="1" y="71"/>
                    </a:lnTo>
                    <a:lnTo>
                      <a:pt x="215" y="0"/>
                    </a:lnTo>
                    <a:lnTo>
                      <a:pt x="322" y="22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9286431" y="-43032"/>
                <a:ext cx="52661" cy="65630"/>
              </a:xfrm>
              <a:custGeom>
                <a:avLst/>
                <a:gdLst/>
                <a:ahLst/>
                <a:cxnLst/>
                <a:rect l="l" t="t" r="r" b="b"/>
                <a:pathLst>
                  <a:path w="402" h="501" extrusionOk="0">
                    <a:moveTo>
                      <a:pt x="312" y="1"/>
                    </a:moveTo>
                    <a:lnTo>
                      <a:pt x="402" y="125"/>
                    </a:lnTo>
                    <a:lnTo>
                      <a:pt x="98" y="500"/>
                    </a:lnTo>
                    <a:lnTo>
                      <a:pt x="0" y="38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9272414" y="-9103"/>
                <a:ext cx="26985" cy="31701"/>
              </a:xfrm>
              <a:custGeom>
                <a:avLst/>
                <a:gdLst/>
                <a:ahLst/>
                <a:cxnLst/>
                <a:rect l="l" t="t" r="r" b="b"/>
                <a:pathLst>
                  <a:path w="206" h="242" extrusionOk="0">
                    <a:moveTo>
                      <a:pt x="205" y="116"/>
                    </a:moveTo>
                    <a:lnTo>
                      <a:pt x="205" y="241"/>
                    </a:lnTo>
                    <a:lnTo>
                      <a:pt x="0" y="12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2" descr="C:\Users\Maf\Downloads\w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113" y="2514599"/>
            <a:ext cx="2726291" cy="2041843"/>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p:cNvSpPr txBox="1"/>
          <p:nvPr/>
        </p:nvSpPr>
        <p:spPr>
          <a:xfrm>
            <a:off x="434338" y="2494339"/>
            <a:ext cx="5737862" cy="2554545"/>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t>Stades ultra-connectés équipés de capteurs IoT, gestion énergétique automatisée, réalité augmentée pour enrichir l’expérience des spectateurs.</a:t>
            </a:r>
          </a:p>
          <a:p>
            <a:pPr algn="just"/>
            <a:endParaRPr lang="fr-FR" sz="1600" dirty="0"/>
          </a:p>
          <a:p>
            <a:pPr marL="285750" indent="-285750" algn="just">
              <a:buFont typeface="Arial" panose="020B0604020202020204" pitchFamily="34" charset="0"/>
              <a:buChar char="•"/>
            </a:pPr>
            <a:r>
              <a:rPr lang="fr-FR" sz="1600" dirty="0"/>
              <a:t>Déploiement de réseaux à haut débit pour une coordination efficace et un accès numérique sans précédent.</a:t>
            </a:r>
          </a:p>
          <a:p>
            <a:pPr algn="just"/>
            <a:endParaRPr lang="fr-FR" sz="1600" dirty="0"/>
          </a:p>
          <a:p>
            <a:pPr marL="285750" indent="-285750" algn="just">
              <a:buFont typeface="Arial" panose="020B0604020202020204" pitchFamily="34" charset="0"/>
              <a:buChar char="•"/>
            </a:pPr>
            <a:r>
              <a:rPr lang="fr-FR" sz="1600" dirty="0"/>
              <a:t>optimisation des transports intercontinentaux et gestion des énergies renouvelables.</a:t>
            </a:r>
          </a:p>
        </p:txBody>
      </p:sp>
    </p:spTree>
    <p:extLst>
      <p:ext uri="{BB962C8B-B14F-4D97-AF65-F5344CB8AC3E}">
        <p14:creationId xmlns:p14="http://schemas.microsoft.com/office/powerpoint/2010/main" val="928670990"/>
      </p:ext>
    </p:extLst>
  </p:cSld>
  <p:clrMapOvr>
    <a:masterClrMapping/>
  </p:clrMapOvr>
</p:sld>
</file>

<file path=ppt/theme/theme1.xml><?xml version="1.0" encoding="utf-8"?>
<a:theme xmlns:a="http://schemas.openxmlformats.org/drawingml/2006/main" name="Virtual Reality for Medical Purposes Breakthrough by Slidesgo">
  <a:themeElements>
    <a:clrScheme name="Simple Light">
      <a:dk1>
        <a:srgbClr val="1A1A1A"/>
      </a:dk1>
      <a:lt1>
        <a:srgbClr val="FFFFFF"/>
      </a:lt1>
      <a:dk2>
        <a:srgbClr val="EAE3D3"/>
      </a:dk2>
      <a:lt2>
        <a:srgbClr val="007ACB"/>
      </a:lt2>
      <a:accent1>
        <a:srgbClr val="3EBDFE"/>
      </a:accent1>
      <a:accent2>
        <a:srgbClr val="E55D67"/>
      </a:accent2>
      <a:accent3>
        <a:srgbClr val="FECECB"/>
      </a:accent3>
      <a:accent4>
        <a:srgbClr val="85B2A4"/>
      </a:accent4>
      <a:accent5>
        <a:srgbClr val="FE66A9"/>
      </a:accent5>
      <a:accent6>
        <a:srgbClr val="B10050"/>
      </a:accent6>
      <a:hlink>
        <a:srgbClr val="1A1A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1235</Words>
  <Application>Microsoft Office PowerPoint</Application>
  <PresentationFormat>Affichage à l'écran (16:9)</PresentationFormat>
  <Paragraphs>125</Paragraphs>
  <Slides>30</Slides>
  <Notes>30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30</vt:i4>
      </vt:variant>
    </vt:vector>
  </HeadingPairs>
  <TitlesOfParts>
    <vt:vector size="36" baseType="lpstr">
      <vt:lpstr>Arial</vt:lpstr>
      <vt:lpstr>Times New Roman</vt:lpstr>
      <vt:lpstr>Roboto</vt:lpstr>
      <vt:lpstr>Raleway</vt:lpstr>
      <vt:lpstr>Bebas Neue</vt:lpstr>
      <vt:lpstr>Virtual Reality for Medical Purposes Breakthrough by Slidesgo</vt:lpstr>
      <vt:lpstr>Visualization des matches de football à l’aide de la réalité mixte   </vt:lpstr>
      <vt:lpstr>TABLE DES MATIÈRES</vt:lpstr>
      <vt:lpstr>Introduction</vt:lpstr>
      <vt:lpstr>INTRODUCTION</vt:lpstr>
      <vt:lpstr>Contexte Generale</vt:lpstr>
      <vt:lpstr>CAN 2025 : Une Opportunité de Développement Technologique</vt:lpstr>
      <vt:lpstr>CAN 2025 : Une Opportunité de Développement Technologique</vt:lpstr>
      <vt:lpstr>Coupe du Monde 2030 : Un Défi Technologique Mondial</vt:lpstr>
      <vt:lpstr>Coupe du Monde 2030 : Un Défi Technologique Mondial</vt:lpstr>
      <vt:lpstr>Réalité mixte</vt:lpstr>
      <vt:lpstr>C’est quoi la RM ?</vt:lpstr>
      <vt:lpstr>Pourquoi l’utiliser ?</vt:lpstr>
      <vt:lpstr>Integration de RM dans les match de football</vt:lpstr>
      <vt:lpstr>Presentation du projet</vt:lpstr>
      <vt:lpstr>Etude de l’existant</vt:lpstr>
      <vt:lpstr>Valeur ajouté</vt:lpstr>
      <vt:lpstr>Problematique</vt:lpstr>
      <vt:lpstr>Solution</vt:lpstr>
      <vt:lpstr>Objectif</vt:lpstr>
      <vt:lpstr>Ressources</vt:lpstr>
      <vt:lpstr>Notre équipe</vt:lpstr>
      <vt:lpstr>Planning du projet</vt:lpstr>
      <vt:lpstr>Architecture du projet</vt:lpstr>
      <vt:lpstr>Présentation PowerPoint</vt:lpstr>
      <vt:lpstr>Modélisation UML</vt:lpstr>
      <vt:lpstr>Diagramme de cas d’utilisation (Use Case) :</vt:lpstr>
      <vt:lpstr>Démonstration</vt:lpstr>
      <vt:lpstr>Conclusion &amp;Perspectives</vt:lpstr>
      <vt:lpstr>Conclusion &amp;Perspectives</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FOR MEDICAL PURPOSES BREAKTHROUGH</dc:title>
  <dc:creator>Maf</dc:creator>
  <cp:lastModifiedBy>ali bouziane</cp:lastModifiedBy>
  <cp:revision>60</cp:revision>
  <dcterms:modified xsi:type="dcterms:W3CDTF">2025-08-03T13:49:59Z</dcterms:modified>
</cp:coreProperties>
</file>