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783" r:id="rId2"/>
    <p:sldId id="785" r:id="rId3"/>
    <p:sldId id="630" r:id="rId4"/>
    <p:sldId id="799" r:id="rId5"/>
    <p:sldId id="593" r:id="rId6"/>
    <p:sldId id="587" r:id="rId7"/>
    <p:sldId id="601" r:id="rId8"/>
    <p:sldId id="583" r:id="rId9"/>
    <p:sldId id="875" r:id="rId10"/>
    <p:sldId id="659" r:id="rId11"/>
    <p:sldId id="874" r:id="rId12"/>
    <p:sldId id="820" r:id="rId13"/>
    <p:sldId id="668" r:id="rId14"/>
    <p:sldId id="566" r:id="rId15"/>
    <p:sldId id="636" r:id="rId16"/>
    <p:sldId id="590" r:id="rId17"/>
    <p:sldId id="656" r:id="rId18"/>
    <p:sldId id="598" r:id="rId19"/>
    <p:sldId id="591" r:id="rId20"/>
    <p:sldId id="8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6" pos="528" userDrawn="1">
          <p15:clr>
            <a:srgbClr val="A4A3A4"/>
          </p15:clr>
        </p15:guide>
        <p15:guide id="7" pos="71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538B"/>
    <a:srgbClr val="EAE0C7"/>
    <a:srgbClr val="0F7B47"/>
    <a:srgbClr val="C62B29"/>
    <a:srgbClr val="C8E0EC"/>
    <a:srgbClr val="0195C3"/>
    <a:srgbClr val="42332C"/>
    <a:srgbClr val="262C3A"/>
    <a:srgbClr val="2580B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7" autoAdjust="0"/>
    <p:restoredTop sz="94434" autoAdjust="0"/>
  </p:normalViewPr>
  <p:slideViewPr>
    <p:cSldViewPr snapToGrid="0">
      <p:cViewPr varScale="1">
        <p:scale>
          <a:sx n="86" d="100"/>
          <a:sy n="86" d="100"/>
        </p:scale>
        <p:origin x="422" y="58"/>
      </p:cViewPr>
      <p:guideLst>
        <p:guide orient="horz" pos="2160"/>
        <p:guide pos="3840"/>
        <p:guide pos="528"/>
        <p:guide pos="7152"/>
      </p:guideLst>
    </p:cSldViewPr>
  </p:slideViewPr>
  <p:notesTextViewPr>
    <p:cViewPr>
      <p:scale>
        <a:sx n="1" d="1"/>
        <a:sy n="1" d="1"/>
      </p:scale>
      <p:origin x="0" y="0"/>
    </p:cViewPr>
  </p:notesTextViewPr>
  <p:sorterViewPr>
    <p:cViewPr varScale="1">
      <p:scale>
        <a:sx n="1" d="1"/>
        <a:sy n="1" d="1"/>
      </p:scale>
      <p:origin x="0" y="-71208"/>
    </p:cViewPr>
  </p:sorterViewPr>
  <p:notesViewPr>
    <p:cSldViewPr snapToGrid="0" showGuides="1">
      <p:cViewPr varScale="1">
        <p:scale>
          <a:sx n="57" d="100"/>
          <a:sy n="57" d="100"/>
        </p:scale>
        <p:origin x="2808" y="42"/>
      </p:cViewPr>
      <p:guideLst/>
    </p:cSldViewPr>
  </p:notesViewPr>
  <p:gridSpacing cx="457200" cy="457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52253F-1DC1-44AB-85F9-14DB9D873A39}" type="datetimeFigureOut">
              <a:rPr lang="en-US" smtClean="0"/>
              <a:t>12/1/2022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F8A4E4-7001-4196-8720-A0FCB0AEBF4A}" type="slidenum">
              <a:rPr lang="en-US" smtClean="0"/>
              <a:t>‹#›</a:t>
            </a:fld>
            <a:endParaRPr lang="en-US"/>
          </a:p>
        </p:txBody>
      </p:sp>
    </p:spTree>
    <p:extLst>
      <p:ext uri="{BB962C8B-B14F-4D97-AF65-F5344CB8AC3E}">
        <p14:creationId xmlns:p14="http://schemas.microsoft.com/office/powerpoint/2010/main" val="28691813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4D076-05C0-4F10-BAEB-F2DA581BE89B}"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7B7F8-81FA-46DC-8926-8D6B124E54D6}" type="slidenum">
              <a:rPr lang="en-US" smtClean="0"/>
              <a:t>‹#›</a:t>
            </a:fld>
            <a:endParaRPr lang="en-US"/>
          </a:p>
        </p:txBody>
      </p:sp>
    </p:spTree>
    <p:extLst>
      <p:ext uri="{BB962C8B-B14F-4D97-AF65-F5344CB8AC3E}">
        <p14:creationId xmlns:p14="http://schemas.microsoft.com/office/powerpoint/2010/main" val="115145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03705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33384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336842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85394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36589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44630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04886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143660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08947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21" name="Group 20"/>
          <p:cNvGrpSpPr/>
          <p:nvPr userDrawn="1"/>
        </p:nvGrpSpPr>
        <p:grpSpPr>
          <a:xfrm>
            <a:off x="734585" y="6305117"/>
            <a:ext cx="457946" cy="461937"/>
            <a:chOff x="734585" y="6305117"/>
            <a:chExt cx="457946" cy="461937"/>
          </a:xfrm>
        </p:grpSpPr>
        <p:sp>
          <p:nvSpPr>
            <p:cNvPr id="7" name="Freeform 6"/>
            <p:cNvSpPr/>
            <p:nvPr userDrawn="1"/>
          </p:nvSpPr>
          <p:spPr>
            <a:xfrm rot="10800000">
              <a:off x="734585" y="6305117"/>
              <a:ext cx="457946" cy="461937"/>
            </a:xfrm>
            <a:custGeom>
              <a:avLst/>
              <a:gdLst>
                <a:gd name="connsiteX0" fmla="*/ 641285 w 1271491"/>
                <a:gd name="connsiteY0" fmla="*/ 1282572 h 1282572"/>
                <a:gd name="connsiteX1" fmla="*/ 0 w 1271491"/>
                <a:gd name="connsiteY1" fmla="*/ 641286 h 1282572"/>
                <a:gd name="connsiteX2" fmla="*/ 641285 w 1271491"/>
                <a:gd name="connsiteY2" fmla="*/ 0 h 1282572"/>
                <a:gd name="connsiteX3" fmla="*/ 1269541 w 1271491"/>
                <a:gd name="connsiteY3" fmla="*/ 512045 h 1282572"/>
                <a:gd name="connsiteX4" fmla="*/ 1271491 w 1271491"/>
                <a:gd name="connsiteY4" fmla="*/ 531388 h 1282572"/>
                <a:gd name="connsiteX5" fmla="*/ 1045673 w 1271491"/>
                <a:gd name="connsiteY5" fmla="*/ 531388 h 1282572"/>
                <a:gd name="connsiteX6" fmla="*/ 1029958 w 1271491"/>
                <a:gd name="connsiteY6" fmla="*/ 480762 h 1282572"/>
                <a:gd name="connsiteX7" fmla="*/ 645165 w 1271491"/>
                <a:gd name="connsiteY7" fmla="*/ 225704 h 1282572"/>
                <a:gd name="connsiteX8" fmla="*/ 349870 w 1271491"/>
                <a:gd name="connsiteY8" fmla="*/ 348020 h 1282572"/>
                <a:gd name="connsiteX9" fmla="*/ 307604 w 1271491"/>
                <a:gd name="connsiteY9" fmla="*/ 399246 h 1282572"/>
                <a:gd name="connsiteX10" fmla="*/ 459195 w 1271491"/>
                <a:gd name="connsiteY10" fmla="*/ 469080 h 1282572"/>
                <a:gd name="connsiteX11" fmla="*/ 463663 w 1271491"/>
                <a:gd name="connsiteY11" fmla="*/ 463664 h 1282572"/>
                <a:gd name="connsiteX12" fmla="*/ 641285 w 1271491"/>
                <a:gd name="connsiteY12" fmla="*/ 390091 h 1282572"/>
                <a:gd name="connsiteX13" fmla="*/ 892480 w 1271491"/>
                <a:gd name="connsiteY13" fmla="*/ 641286 h 1282572"/>
                <a:gd name="connsiteX14" fmla="*/ 641285 w 1271491"/>
                <a:gd name="connsiteY14" fmla="*/ 892481 h 1282572"/>
                <a:gd name="connsiteX15" fmla="*/ 500840 w 1271491"/>
                <a:gd name="connsiteY15" fmla="*/ 849581 h 1282572"/>
                <a:gd name="connsiteX16" fmla="*/ 463922 w 1271491"/>
                <a:gd name="connsiteY16" fmla="*/ 819121 h 1282572"/>
                <a:gd name="connsiteX17" fmla="*/ 311771 w 1271491"/>
                <a:gd name="connsiteY17" fmla="*/ 892434 h 1282572"/>
                <a:gd name="connsiteX18" fmla="*/ 349870 w 1271491"/>
                <a:gd name="connsiteY18" fmla="*/ 938610 h 1282572"/>
                <a:gd name="connsiteX19" fmla="*/ 645165 w 1271491"/>
                <a:gd name="connsiteY19" fmla="*/ 1060926 h 1282572"/>
                <a:gd name="connsiteX20" fmla="*/ 1029958 w 1271491"/>
                <a:gd name="connsiteY20" fmla="*/ 805868 h 1282572"/>
                <a:gd name="connsiteX21" fmla="*/ 1046933 w 1271491"/>
                <a:gd name="connsiteY21" fmla="*/ 751183 h 1282572"/>
                <a:gd name="connsiteX22" fmla="*/ 1271491 w 1271491"/>
                <a:gd name="connsiteY22" fmla="*/ 751183 h 1282572"/>
                <a:gd name="connsiteX23" fmla="*/ 1269541 w 1271491"/>
                <a:gd name="connsiteY23" fmla="*/ 770527 h 1282572"/>
                <a:gd name="connsiteX24" fmla="*/ 641285 w 1271491"/>
                <a:gd name="connsiteY24" fmla="*/ 1282572 h 128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71491" h="1282572">
                  <a:moveTo>
                    <a:pt x="641285" y="1282572"/>
                  </a:moveTo>
                  <a:cubicBezTo>
                    <a:pt x="287113" y="1282572"/>
                    <a:pt x="0" y="995458"/>
                    <a:pt x="0" y="641286"/>
                  </a:cubicBezTo>
                  <a:cubicBezTo>
                    <a:pt x="0" y="287114"/>
                    <a:pt x="287113" y="0"/>
                    <a:pt x="641285" y="0"/>
                  </a:cubicBezTo>
                  <a:cubicBezTo>
                    <a:pt x="951186" y="0"/>
                    <a:pt x="1209744" y="219822"/>
                    <a:pt x="1269541" y="512045"/>
                  </a:cubicBezTo>
                  <a:lnTo>
                    <a:pt x="1271491" y="531388"/>
                  </a:lnTo>
                  <a:lnTo>
                    <a:pt x="1045673" y="531388"/>
                  </a:lnTo>
                  <a:lnTo>
                    <a:pt x="1029958" y="480762"/>
                  </a:lnTo>
                  <a:cubicBezTo>
                    <a:pt x="966561" y="330875"/>
                    <a:pt x="818145" y="225704"/>
                    <a:pt x="645165" y="225704"/>
                  </a:cubicBezTo>
                  <a:cubicBezTo>
                    <a:pt x="529845" y="225704"/>
                    <a:pt x="425442" y="272447"/>
                    <a:pt x="349870" y="348020"/>
                  </a:cubicBezTo>
                  <a:lnTo>
                    <a:pt x="307604" y="399246"/>
                  </a:lnTo>
                  <a:lnTo>
                    <a:pt x="459195" y="469080"/>
                  </a:lnTo>
                  <a:lnTo>
                    <a:pt x="463663" y="463664"/>
                  </a:lnTo>
                  <a:cubicBezTo>
                    <a:pt x="509121" y="418207"/>
                    <a:pt x="571920" y="390091"/>
                    <a:pt x="641285" y="390091"/>
                  </a:cubicBezTo>
                  <a:cubicBezTo>
                    <a:pt x="780016" y="390091"/>
                    <a:pt x="892480" y="502555"/>
                    <a:pt x="892480" y="641286"/>
                  </a:cubicBezTo>
                  <a:cubicBezTo>
                    <a:pt x="892480" y="780017"/>
                    <a:pt x="780016" y="892481"/>
                    <a:pt x="641285" y="892481"/>
                  </a:cubicBezTo>
                  <a:cubicBezTo>
                    <a:pt x="589261" y="892481"/>
                    <a:pt x="540931" y="876666"/>
                    <a:pt x="500840" y="849581"/>
                  </a:cubicBezTo>
                  <a:lnTo>
                    <a:pt x="463922" y="819121"/>
                  </a:lnTo>
                  <a:lnTo>
                    <a:pt x="311771" y="892434"/>
                  </a:lnTo>
                  <a:lnTo>
                    <a:pt x="349870" y="938610"/>
                  </a:lnTo>
                  <a:cubicBezTo>
                    <a:pt x="425442" y="1014183"/>
                    <a:pt x="529845" y="1060926"/>
                    <a:pt x="645165" y="1060926"/>
                  </a:cubicBezTo>
                  <a:cubicBezTo>
                    <a:pt x="818145" y="1060926"/>
                    <a:pt x="966561" y="955755"/>
                    <a:pt x="1029958" y="805868"/>
                  </a:cubicBezTo>
                  <a:lnTo>
                    <a:pt x="1046933" y="751183"/>
                  </a:lnTo>
                  <a:lnTo>
                    <a:pt x="1271491" y="751183"/>
                  </a:lnTo>
                  <a:lnTo>
                    <a:pt x="1269541" y="770527"/>
                  </a:lnTo>
                  <a:cubicBezTo>
                    <a:pt x="1209744" y="1062750"/>
                    <a:pt x="951186" y="1282572"/>
                    <a:pt x="641285" y="128257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824089" y="6496504"/>
              <a:ext cx="339301" cy="80004"/>
              <a:chOff x="3268343" y="4919878"/>
              <a:chExt cx="634342" cy="149572"/>
            </a:xfrm>
          </p:grpSpPr>
          <p:sp>
            <p:nvSpPr>
              <p:cNvPr id="9" name="Freeform 8"/>
              <p:cNvSpPr/>
              <p:nvPr/>
            </p:nvSpPr>
            <p:spPr>
              <a:xfrm>
                <a:off x="3394884" y="4919878"/>
                <a:ext cx="136736" cy="149572"/>
              </a:xfrm>
              <a:custGeom>
                <a:avLst/>
                <a:gdLst/>
                <a:ahLst/>
                <a:cxnLst/>
                <a:rect l="l" t="t" r="r" b="b"/>
                <a:pathLst>
                  <a:path w="136736" h="149572">
                    <a:moveTo>
                      <a:pt x="69763" y="0"/>
                    </a:moveTo>
                    <a:cubicBezTo>
                      <a:pt x="80702" y="0"/>
                      <a:pt x="90357" y="1451"/>
                      <a:pt x="98729" y="4353"/>
                    </a:cubicBezTo>
                    <a:cubicBezTo>
                      <a:pt x="107100" y="7256"/>
                      <a:pt x="114095" y="11720"/>
                      <a:pt x="119713" y="17748"/>
                    </a:cubicBezTo>
                    <a:cubicBezTo>
                      <a:pt x="125332" y="23775"/>
                      <a:pt x="129573" y="31384"/>
                      <a:pt x="132438" y="40574"/>
                    </a:cubicBezTo>
                    <a:cubicBezTo>
                      <a:pt x="135303" y="49765"/>
                      <a:pt x="136736" y="60610"/>
                      <a:pt x="136736" y="73112"/>
                    </a:cubicBezTo>
                    <a:cubicBezTo>
                      <a:pt x="136736" y="85093"/>
                      <a:pt x="135247" y="95808"/>
                      <a:pt x="132271" y="105259"/>
                    </a:cubicBezTo>
                    <a:cubicBezTo>
                      <a:pt x="129294" y="114709"/>
                      <a:pt x="124867" y="122728"/>
                      <a:pt x="118988" y="129313"/>
                    </a:cubicBezTo>
                    <a:cubicBezTo>
                      <a:pt x="113109" y="135899"/>
                      <a:pt x="105835" y="140922"/>
                      <a:pt x="97166" y="144382"/>
                    </a:cubicBezTo>
                    <a:cubicBezTo>
                      <a:pt x="88497" y="147842"/>
                      <a:pt x="78469" y="149572"/>
                      <a:pt x="67084" y="149572"/>
                    </a:cubicBezTo>
                    <a:cubicBezTo>
                      <a:pt x="55848" y="149572"/>
                      <a:pt x="46044" y="148103"/>
                      <a:pt x="37672" y="145163"/>
                    </a:cubicBezTo>
                    <a:cubicBezTo>
                      <a:pt x="29300" y="142224"/>
                      <a:pt x="22324" y="137741"/>
                      <a:pt x="16743" y="131713"/>
                    </a:cubicBezTo>
                    <a:cubicBezTo>
                      <a:pt x="11162" y="125685"/>
                      <a:pt x="6976" y="118021"/>
                      <a:pt x="4186" y="108719"/>
                    </a:cubicBezTo>
                    <a:cubicBezTo>
                      <a:pt x="1395" y="99417"/>
                      <a:pt x="0" y="88404"/>
                      <a:pt x="0" y="75679"/>
                    </a:cubicBezTo>
                    <a:cubicBezTo>
                      <a:pt x="0" y="63996"/>
                      <a:pt x="1488" y="53485"/>
                      <a:pt x="4465" y="44146"/>
                    </a:cubicBezTo>
                    <a:cubicBezTo>
                      <a:pt x="7441" y="34807"/>
                      <a:pt x="11869" y="26864"/>
                      <a:pt x="17748" y="20315"/>
                    </a:cubicBezTo>
                    <a:cubicBezTo>
                      <a:pt x="23626" y="13767"/>
                      <a:pt x="30900" y="8744"/>
                      <a:pt x="39570" y="5246"/>
                    </a:cubicBezTo>
                    <a:cubicBezTo>
                      <a:pt x="48239" y="1749"/>
                      <a:pt x="58303" y="0"/>
                      <a:pt x="69763" y="0"/>
                    </a:cubicBezTo>
                    <a:close/>
                    <a:moveTo>
                      <a:pt x="68758" y="24110"/>
                    </a:moveTo>
                    <a:cubicBezTo>
                      <a:pt x="61540" y="24110"/>
                      <a:pt x="55513" y="25468"/>
                      <a:pt x="50676" y="28184"/>
                    </a:cubicBezTo>
                    <a:cubicBezTo>
                      <a:pt x="45839" y="30901"/>
                      <a:pt x="41932" y="34528"/>
                      <a:pt x="38956" y="39068"/>
                    </a:cubicBezTo>
                    <a:cubicBezTo>
                      <a:pt x="35979" y="43607"/>
                      <a:pt x="33877" y="48909"/>
                      <a:pt x="32649" y="54974"/>
                    </a:cubicBezTo>
                    <a:cubicBezTo>
                      <a:pt x="31421" y="61038"/>
                      <a:pt x="30807" y="67456"/>
                      <a:pt x="30807" y="74228"/>
                    </a:cubicBezTo>
                    <a:cubicBezTo>
                      <a:pt x="30807" y="82116"/>
                      <a:pt x="31403" y="89204"/>
                      <a:pt x="32593" y="95492"/>
                    </a:cubicBezTo>
                    <a:cubicBezTo>
                      <a:pt x="33784" y="101780"/>
                      <a:pt x="35793" y="107156"/>
                      <a:pt x="38621" y="111621"/>
                    </a:cubicBezTo>
                    <a:cubicBezTo>
                      <a:pt x="41448" y="116086"/>
                      <a:pt x="45244" y="119491"/>
                      <a:pt x="50006" y="121835"/>
                    </a:cubicBezTo>
                    <a:cubicBezTo>
                      <a:pt x="54769" y="124179"/>
                      <a:pt x="60759" y="125351"/>
                      <a:pt x="67977" y="125351"/>
                    </a:cubicBezTo>
                    <a:cubicBezTo>
                      <a:pt x="75195" y="125351"/>
                      <a:pt x="81223" y="124011"/>
                      <a:pt x="86060" y="121332"/>
                    </a:cubicBezTo>
                    <a:cubicBezTo>
                      <a:pt x="90897" y="118653"/>
                      <a:pt x="94803" y="115007"/>
                      <a:pt x="97780" y="110393"/>
                    </a:cubicBezTo>
                    <a:cubicBezTo>
                      <a:pt x="100756" y="105780"/>
                      <a:pt x="102859" y="100403"/>
                      <a:pt x="104087" y="94264"/>
                    </a:cubicBezTo>
                    <a:cubicBezTo>
                      <a:pt x="105314" y="88125"/>
                      <a:pt x="105928" y="81595"/>
                      <a:pt x="105928" y="74675"/>
                    </a:cubicBezTo>
                    <a:cubicBezTo>
                      <a:pt x="105928" y="67084"/>
                      <a:pt x="105333" y="60183"/>
                      <a:pt x="104142" y="53969"/>
                    </a:cubicBezTo>
                    <a:cubicBezTo>
                      <a:pt x="102952" y="47755"/>
                      <a:pt x="100924" y="42435"/>
                      <a:pt x="98059" y="38007"/>
                    </a:cubicBezTo>
                    <a:cubicBezTo>
                      <a:pt x="95194" y="33579"/>
                      <a:pt x="91380" y="30156"/>
                      <a:pt x="86618" y="27738"/>
                    </a:cubicBezTo>
                    <a:cubicBezTo>
                      <a:pt x="81855" y="25320"/>
                      <a:pt x="75902" y="24110"/>
                      <a:pt x="68758" y="2411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3268343" y="4921777"/>
                <a:ext cx="79362" cy="145107"/>
              </a:xfrm>
              <a:custGeom>
                <a:avLst/>
                <a:gdLst/>
                <a:ahLst/>
                <a:cxnLst/>
                <a:rect l="l" t="t" r="r" b="b"/>
                <a:pathLst>
                  <a:path w="79362" h="145107">
                    <a:moveTo>
                      <a:pt x="14734" y="0"/>
                    </a:moveTo>
                    <a:cubicBezTo>
                      <a:pt x="17636" y="0"/>
                      <a:pt x="20017" y="111"/>
                      <a:pt x="21877" y="335"/>
                    </a:cubicBezTo>
                    <a:cubicBezTo>
                      <a:pt x="23738" y="558"/>
                      <a:pt x="25226" y="855"/>
                      <a:pt x="26342" y="1228"/>
                    </a:cubicBezTo>
                    <a:cubicBezTo>
                      <a:pt x="27458" y="1600"/>
                      <a:pt x="28258" y="2083"/>
                      <a:pt x="28742" y="2679"/>
                    </a:cubicBezTo>
                    <a:cubicBezTo>
                      <a:pt x="29226" y="3274"/>
                      <a:pt x="29468" y="3944"/>
                      <a:pt x="29468" y="4688"/>
                    </a:cubicBezTo>
                    <a:lnTo>
                      <a:pt x="29468" y="120885"/>
                    </a:lnTo>
                    <a:lnTo>
                      <a:pt x="74897" y="120885"/>
                    </a:lnTo>
                    <a:cubicBezTo>
                      <a:pt x="75642" y="120885"/>
                      <a:pt x="76293" y="121090"/>
                      <a:pt x="76851" y="121499"/>
                    </a:cubicBezTo>
                    <a:cubicBezTo>
                      <a:pt x="77409" y="121909"/>
                      <a:pt x="77874" y="122578"/>
                      <a:pt x="78246" y="123508"/>
                    </a:cubicBezTo>
                    <a:cubicBezTo>
                      <a:pt x="78618" y="124439"/>
                      <a:pt x="78897" y="125666"/>
                      <a:pt x="79083" y="127192"/>
                    </a:cubicBezTo>
                    <a:cubicBezTo>
                      <a:pt x="79269" y="128717"/>
                      <a:pt x="79362" y="130596"/>
                      <a:pt x="79362" y="132829"/>
                    </a:cubicBezTo>
                    <a:cubicBezTo>
                      <a:pt x="79362" y="135061"/>
                      <a:pt x="79269" y="136940"/>
                      <a:pt x="79083" y="138466"/>
                    </a:cubicBezTo>
                    <a:cubicBezTo>
                      <a:pt x="78897" y="139991"/>
                      <a:pt x="78618" y="141256"/>
                      <a:pt x="78246" y="142261"/>
                    </a:cubicBezTo>
                    <a:cubicBezTo>
                      <a:pt x="77874" y="143265"/>
                      <a:pt x="77409" y="143991"/>
                      <a:pt x="76851" y="144437"/>
                    </a:cubicBezTo>
                    <a:cubicBezTo>
                      <a:pt x="76293" y="144884"/>
                      <a:pt x="75642" y="145107"/>
                      <a:pt x="74897" y="145107"/>
                    </a:cubicBezTo>
                    <a:lnTo>
                      <a:pt x="8706" y="145107"/>
                    </a:lnTo>
                    <a:cubicBezTo>
                      <a:pt x="6250" y="145107"/>
                      <a:pt x="4185" y="144382"/>
                      <a:pt x="2511" y="142931"/>
                    </a:cubicBezTo>
                    <a:cubicBezTo>
                      <a:pt x="837" y="141479"/>
                      <a:pt x="0" y="139117"/>
                      <a:pt x="0" y="135843"/>
                    </a:cubicBezTo>
                    <a:lnTo>
                      <a:pt x="0" y="4688"/>
                    </a:lnTo>
                    <a:cubicBezTo>
                      <a:pt x="0" y="3944"/>
                      <a:pt x="242" y="3274"/>
                      <a:pt x="725" y="2679"/>
                    </a:cubicBezTo>
                    <a:cubicBezTo>
                      <a:pt x="1209" y="2083"/>
                      <a:pt x="2009" y="1600"/>
                      <a:pt x="3125" y="1228"/>
                    </a:cubicBezTo>
                    <a:cubicBezTo>
                      <a:pt x="4241" y="855"/>
                      <a:pt x="5748" y="558"/>
                      <a:pt x="7646" y="335"/>
                    </a:cubicBezTo>
                    <a:cubicBezTo>
                      <a:pt x="9543" y="111"/>
                      <a:pt x="11906" y="0"/>
                      <a:pt x="147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3592081" y="4921776"/>
                <a:ext cx="117984" cy="147674"/>
              </a:xfrm>
              <a:custGeom>
                <a:avLst/>
                <a:gdLst/>
                <a:ahLst/>
                <a:cxnLst/>
                <a:rect l="l" t="t" r="r" b="b"/>
                <a:pathLst>
                  <a:path w="117984" h="147674">
                    <a:moveTo>
                      <a:pt x="14734" y="0"/>
                    </a:moveTo>
                    <a:cubicBezTo>
                      <a:pt x="17562" y="0"/>
                      <a:pt x="19906" y="111"/>
                      <a:pt x="21766" y="335"/>
                    </a:cubicBezTo>
                    <a:cubicBezTo>
                      <a:pt x="23627" y="558"/>
                      <a:pt x="25115" y="855"/>
                      <a:pt x="26231" y="1228"/>
                    </a:cubicBezTo>
                    <a:cubicBezTo>
                      <a:pt x="27347" y="1600"/>
                      <a:pt x="28147" y="2083"/>
                      <a:pt x="28631" y="2679"/>
                    </a:cubicBezTo>
                    <a:cubicBezTo>
                      <a:pt x="29115" y="3274"/>
                      <a:pt x="29356" y="3944"/>
                      <a:pt x="29356" y="4688"/>
                    </a:cubicBezTo>
                    <a:lnTo>
                      <a:pt x="29356" y="89966"/>
                    </a:lnTo>
                    <a:cubicBezTo>
                      <a:pt x="29356" y="95696"/>
                      <a:pt x="30063" y="100663"/>
                      <a:pt x="31477" y="104868"/>
                    </a:cubicBezTo>
                    <a:cubicBezTo>
                      <a:pt x="32891" y="109072"/>
                      <a:pt x="34919" y="112551"/>
                      <a:pt x="37561" y="115304"/>
                    </a:cubicBezTo>
                    <a:cubicBezTo>
                      <a:pt x="40202" y="118058"/>
                      <a:pt x="43365" y="120123"/>
                      <a:pt x="47048" y="121499"/>
                    </a:cubicBezTo>
                    <a:cubicBezTo>
                      <a:pt x="50732" y="122876"/>
                      <a:pt x="54843" y="123564"/>
                      <a:pt x="59383" y="123564"/>
                    </a:cubicBezTo>
                    <a:cubicBezTo>
                      <a:pt x="63996" y="123564"/>
                      <a:pt x="68126" y="122857"/>
                      <a:pt x="71773" y="121443"/>
                    </a:cubicBezTo>
                    <a:cubicBezTo>
                      <a:pt x="75419" y="120030"/>
                      <a:pt x="78507" y="117965"/>
                      <a:pt x="81037" y="115248"/>
                    </a:cubicBezTo>
                    <a:cubicBezTo>
                      <a:pt x="83567" y="112532"/>
                      <a:pt x="85521" y="109184"/>
                      <a:pt x="86897" y="105203"/>
                    </a:cubicBezTo>
                    <a:cubicBezTo>
                      <a:pt x="88274" y="101221"/>
                      <a:pt x="88962" y="96701"/>
                      <a:pt x="88962" y="91641"/>
                    </a:cubicBezTo>
                    <a:lnTo>
                      <a:pt x="88962" y="4688"/>
                    </a:lnTo>
                    <a:cubicBezTo>
                      <a:pt x="88962" y="3944"/>
                      <a:pt x="89185" y="3274"/>
                      <a:pt x="89632" y="2679"/>
                    </a:cubicBezTo>
                    <a:cubicBezTo>
                      <a:pt x="90078" y="2083"/>
                      <a:pt x="90860" y="1600"/>
                      <a:pt x="91976" y="1228"/>
                    </a:cubicBezTo>
                    <a:cubicBezTo>
                      <a:pt x="93092" y="855"/>
                      <a:pt x="94599" y="558"/>
                      <a:pt x="96497" y="335"/>
                    </a:cubicBezTo>
                    <a:cubicBezTo>
                      <a:pt x="98394" y="111"/>
                      <a:pt x="100757" y="0"/>
                      <a:pt x="103585" y="0"/>
                    </a:cubicBezTo>
                    <a:cubicBezTo>
                      <a:pt x="106412" y="0"/>
                      <a:pt x="108738" y="111"/>
                      <a:pt x="110561" y="335"/>
                    </a:cubicBezTo>
                    <a:cubicBezTo>
                      <a:pt x="112384" y="558"/>
                      <a:pt x="113854" y="855"/>
                      <a:pt x="114970" y="1228"/>
                    </a:cubicBezTo>
                    <a:cubicBezTo>
                      <a:pt x="116086" y="1600"/>
                      <a:pt x="116867" y="2083"/>
                      <a:pt x="117314" y="2679"/>
                    </a:cubicBezTo>
                    <a:cubicBezTo>
                      <a:pt x="117760" y="3274"/>
                      <a:pt x="117984" y="3944"/>
                      <a:pt x="117984" y="4688"/>
                    </a:cubicBezTo>
                    <a:lnTo>
                      <a:pt x="117984" y="91306"/>
                    </a:lnTo>
                    <a:cubicBezTo>
                      <a:pt x="117984" y="100161"/>
                      <a:pt x="116681" y="108086"/>
                      <a:pt x="114077" y="115081"/>
                    </a:cubicBezTo>
                    <a:cubicBezTo>
                      <a:pt x="111472" y="122076"/>
                      <a:pt x="107640" y="127992"/>
                      <a:pt x="102580" y="132829"/>
                    </a:cubicBezTo>
                    <a:cubicBezTo>
                      <a:pt x="97520" y="137666"/>
                      <a:pt x="91269" y="141349"/>
                      <a:pt x="83828" y="143879"/>
                    </a:cubicBezTo>
                    <a:cubicBezTo>
                      <a:pt x="76386" y="146409"/>
                      <a:pt x="67829" y="147674"/>
                      <a:pt x="58155" y="147674"/>
                    </a:cubicBezTo>
                    <a:cubicBezTo>
                      <a:pt x="49076" y="147674"/>
                      <a:pt x="40928" y="146540"/>
                      <a:pt x="33710" y="144270"/>
                    </a:cubicBezTo>
                    <a:cubicBezTo>
                      <a:pt x="26491" y="142000"/>
                      <a:pt x="20390" y="138559"/>
                      <a:pt x="15404" y="133945"/>
                    </a:cubicBezTo>
                    <a:cubicBezTo>
                      <a:pt x="10418" y="129331"/>
                      <a:pt x="6604" y="123583"/>
                      <a:pt x="3963" y="116700"/>
                    </a:cubicBezTo>
                    <a:cubicBezTo>
                      <a:pt x="1321" y="109816"/>
                      <a:pt x="0" y="101761"/>
                      <a:pt x="0" y="92534"/>
                    </a:cubicBezTo>
                    <a:lnTo>
                      <a:pt x="0" y="4688"/>
                    </a:lnTo>
                    <a:cubicBezTo>
                      <a:pt x="0" y="3944"/>
                      <a:pt x="223" y="3274"/>
                      <a:pt x="670" y="2679"/>
                    </a:cubicBezTo>
                    <a:cubicBezTo>
                      <a:pt x="1116" y="2083"/>
                      <a:pt x="1916" y="1600"/>
                      <a:pt x="3070" y="1228"/>
                    </a:cubicBezTo>
                    <a:cubicBezTo>
                      <a:pt x="4223" y="855"/>
                      <a:pt x="5730" y="558"/>
                      <a:pt x="7590" y="335"/>
                    </a:cubicBezTo>
                    <a:cubicBezTo>
                      <a:pt x="9451" y="111"/>
                      <a:pt x="11832" y="0"/>
                      <a:pt x="147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782693" y="4922445"/>
                <a:ext cx="119992" cy="144438"/>
              </a:xfrm>
              <a:custGeom>
                <a:avLst/>
                <a:gdLst/>
                <a:ahLst/>
                <a:cxnLst/>
                <a:rect l="l" t="t" r="r" b="b"/>
                <a:pathLst>
                  <a:path w="119992" h="144438">
                    <a:moveTo>
                      <a:pt x="8706" y="0"/>
                    </a:moveTo>
                    <a:lnTo>
                      <a:pt x="45764" y="0"/>
                    </a:lnTo>
                    <a:cubicBezTo>
                      <a:pt x="58638" y="0"/>
                      <a:pt x="69558" y="1507"/>
                      <a:pt x="78525" y="4521"/>
                    </a:cubicBezTo>
                    <a:cubicBezTo>
                      <a:pt x="87492" y="7535"/>
                      <a:pt x="95045" y="12000"/>
                      <a:pt x="101184" y="17916"/>
                    </a:cubicBezTo>
                    <a:cubicBezTo>
                      <a:pt x="107323" y="23832"/>
                      <a:pt x="111993" y="31143"/>
                      <a:pt x="115193" y="39849"/>
                    </a:cubicBezTo>
                    <a:cubicBezTo>
                      <a:pt x="118393" y="48556"/>
                      <a:pt x="119992" y="58639"/>
                      <a:pt x="119992" y="70098"/>
                    </a:cubicBezTo>
                    <a:cubicBezTo>
                      <a:pt x="119992" y="83344"/>
                      <a:pt x="118262" y="94674"/>
                      <a:pt x="114802" y="104087"/>
                    </a:cubicBezTo>
                    <a:cubicBezTo>
                      <a:pt x="111342" y="113500"/>
                      <a:pt x="106375" y="121184"/>
                      <a:pt x="99901" y="127137"/>
                    </a:cubicBezTo>
                    <a:cubicBezTo>
                      <a:pt x="93427" y="133090"/>
                      <a:pt x="85557" y="137462"/>
                      <a:pt x="76293" y="140252"/>
                    </a:cubicBezTo>
                    <a:cubicBezTo>
                      <a:pt x="67028" y="143043"/>
                      <a:pt x="55996" y="144438"/>
                      <a:pt x="43197" y="144438"/>
                    </a:cubicBezTo>
                    <a:lnTo>
                      <a:pt x="8706" y="144438"/>
                    </a:lnTo>
                    <a:cubicBezTo>
                      <a:pt x="6251" y="144438"/>
                      <a:pt x="4186" y="143713"/>
                      <a:pt x="2511" y="142262"/>
                    </a:cubicBezTo>
                    <a:cubicBezTo>
                      <a:pt x="837" y="140810"/>
                      <a:pt x="0" y="138448"/>
                      <a:pt x="0" y="135174"/>
                    </a:cubicBezTo>
                    <a:lnTo>
                      <a:pt x="0" y="9265"/>
                    </a:lnTo>
                    <a:cubicBezTo>
                      <a:pt x="0" y="5991"/>
                      <a:pt x="837" y="3628"/>
                      <a:pt x="2511" y="2177"/>
                    </a:cubicBezTo>
                    <a:cubicBezTo>
                      <a:pt x="4186" y="726"/>
                      <a:pt x="6251" y="0"/>
                      <a:pt x="8706" y="0"/>
                    </a:cubicBezTo>
                    <a:close/>
                    <a:moveTo>
                      <a:pt x="29245" y="22994"/>
                    </a:moveTo>
                    <a:lnTo>
                      <a:pt x="29245" y="121221"/>
                    </a:lnTo>
                    <a:lnTo>
                      <a:pt x="44537" y="121221"/>
                    </a:lnTo>
                    <a:cubicBezTo>
                      <a:pt x="52573" y="121221"/>
                      <a:pt x="59345" y="120179"/>
                      <a:pt x="64852" y="118096"/>
                    </a:cubicBezTo>
                    <a:cubicBezTo>
                      <a:pt x="70358" y="116012"/>
                      <a:pt x="74953" y="112868"/>
                      <a:pt x="78637" y="108664"/>
                    </a:cubicBezTo>
                    <a:cubicBezTo>
                      <a:pt x="82320" y="104459"/>
                      <a:pt x="85074" y="99232"/>
                      <a:pt x="86897" y="92981"/>
                    </a:cubicBezTo>
                    <a:cubicBezTo>
                      <a:pt x="88720" y="86730"/>
                      <a:pt x="89632" y="79437"/>
                      <a:pt x="89632" y="71103"/>
                    </a:cubicBezTo>
                    <a:cubicBezTo>
                      <a:pt x="89632" y="64257"/>
                      <a:pt x="88832" y="57895"/>
                      <a:pt x="87232" y="52016"/>
                    </a:cubicBezTo>
                    <a:cubicBezTo>
                      <a:pt x="85632" y="46137"/>
                      <a:pt x="83064" y="41040"/>
                      <a:pt x="79530" y="36724"/>
                    </a:cubicBezTo>
                    <a:cubicBezTo>
                      <a:pt x="75995" y="32408"/>
                      <a:pt x="71456" y="29041"/>
                      <a:pt x="65912" y="26622"/>
                    </a:cubicBezTo>
                    <a:cubicBezTo>
                      <a:pt x="60368" y="24204"/>
                      <a:pt x="53094" y="22994"/>
                      <a:pt x="44090" y="22994"/>
                    </a:cubicBezTo>
                    <a:lnTo>
                      <a:pt x="29245" y="229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extBox 12"/>
          <p:cNvSpPr txBox="1"/>
          <p:nvPr userDrawn="1"/>
        </p:nvSpPr>
        <p:spPr>
          <a:xfrm>
            <a:off x="1131299" y="6335134"/>
            <a:ext cx="1093313" cy="437043"/>
          </a:xfrm>
          <a:prstGeom prst="rect">
            <a:avLst/>
          </a:prstGeom>
          <a:noFill/>
        </p:spPr>
        <p:txBody>
          <a:bodyPr wrap="none" rtlCol="0">
            <a:spAutoFit/>
          </a:bodyPr>
          <a:lstStyle/>
          <a:p>
            <a:pPr>
              <a:lnSpc>
                <a:spcPct val="80000"/>
              </a:lnSpc>
            </a:pPr>
            <a:r>
              <a:rPr lang="en-US" sz="1400" b="1" dirty="0">
                <a:solidFill>
                  <a:schemeClr val="tx2"/>
                </a:solidFill>
              </a:rPr>
              <a:t>www.ppt.ir</a:t>
            </a:r>
          </a:p>
          <a:p>
            <a:pPr>
              <a:lnSpc>
                <a:spcPct val="80000"/>
              </a:lnSpc>
            </a:pPr>
            <a:r>
              <a:rPr lang="en-US" sz="1400" b="0" dirty="0">
                <a:solidFill>
                  <a:schemeClr val="tx2"/>
                </a:solidFill>
              </a:rPr>
              <a:t>www.ppt.ir</a:t>
            </a:r>
          </a:p>
        </p:txBody>
      </p:sp>
      <p:sp>
        <p:nvSpPr>
          <p:cNvPr id="14" name="TextBox 13"/>
          <p:cNvSpPr txBox="1"/>
          <p:nvPr userDrawn="1"/>
        </p:nvSpPr>
        <p:spPr>
          <a:xfrm>
            <a:off x="4694279" y="6399766"/>
            <a:ext cx="2901628" cy="307777"/>
          </a:xfrm>
          <a:prstGeom prst="rect">
            <a:avLst/>
          </a:prstGeom>
          <a:noFill/>
        </p:spPr>
        <p:txBody>
          <a:bodyPr wrap="none" rtlCol="0">
            <a:spAutoFit/>
          </a:bodyPr>
          <a:lstStyle/>
          <a:p>
            <a:pPr algn="ctr"/>
            <a:r>
              <a:rPr lang="en-US" sz="1400" b="0" dirty="0">
                <a:solidFill>
                  <a:schemeClr val="tx2"/>
                </a:solidFill>
              </a:rPr>
              <a:t>WWW.www.ppt.irwww.ppt.ir.COM</a:t>
            </a:r>
          </a:p>
        </p:txBody>
      </p:sp>
      <p:sp>
        <p:nvSpPr>
          <p:cNvPr id="15" name="Oval 14"/>
          <p:cNvSpPr/>
          <p:nvPr userDrawn="1"/>
        </p:nvSpPr>
        <p:spPr>
          <a:xfrm>
            <a:off x="11097655" y="6311708"/>
            <a:ext cx="432654" cy="432654"/>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a:p>
        </p:txBody>
      </p:sp>
      <p:sp>
        <p:nvSpPr>
          <p:cNvPr id="16" name="TextBox 15"/>
          <p:cNvSpPr txBox="1"/>
          <p:nvPr userDrawn="1"/>
        </p:nvSpPr>
        <p:spPr>
          <a:xfrm>
            <a:off x="11168674" y="6374165"/>
            <a:ext cx="288789" cy="307740"/>
          </a:xfrm>
          <a:prstGeom prst="rect">
            <a:avLst/>
          </a:prstGeom>
          <a:noFill/>
        </p:spPr>
        <p:txBody>
          <a:bodyPr wrap="none" lIns="91404" tIns="45702" rIns="91404" bIns="45702" rtlCol="0">
            <a:spAutoFit/>
          </a:bodyPr>
          <a:lstStyle/>
          <a:p>
            <a:pPr algn="ctr"/>
            <a:fld id="{260E2A6B-A809-4840-BF14-8648BC0BDF87}" type="slidenum">
              <a:rPr lang="id-ID" sz="1400" b="1">
                <a:solidFill>
                  <a:schemeClr val="bg1"/>
                </a:solidFill>
                <a:latin typeface="+mj-lt"/>
                <a:cs typeface="Raleway Light"/>
              </a:rPr>
              <a:pPr algn="ctr"/>
              <a:t>‹#›</a:t>
            </a:fld>
            <a:endParaRPr lang="id-ID" sz="1400" b="1" dirty="0">
              <a:solidFill>
                <a:schemeClr val="bg1"/>
              </a:solidFill>
              <a:latin typeface="+mj-lt"/>
              <a:cs typeface="Raleway Light"/>
            </a:endParaRPr>
          </a:p>
        </p:txBody>
      </p:sp>
    </p:spTree>
    <p:extLst>
      <p:ext uri="{BB962C8B-B14F-4D97-AF65-F5344CB8AC3E}">
        <p14:creationId xmlns:p14="http://schemas.microsoft.com/office/powerpoint/2010/main" val="194977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grpSp>
        <p:nvGrpSpPr>
          <p:cNvPr id="21" name="Group 20"/>
          <p:cNvGrpSpPr/>
          <p:nvPr userDrawn="1"/>
        </p:nvGrpSpPr>
        <p:grpSpPr>
          <a:xfrm>
            <a:off x="734585" y="6305117"/>
            <a:ext cx="457946" cy="461937"/>
            <a:chOff x="734585" y="6305117"/>
            <a:chExt cx="457946" cy="461937"/>
          </a:xfrm>
        </p:grpSpPr>
        <p:sp>
          <p:nvSpPr>
            <p:cNvPr id="7" name="Freeform 6"/>
            <p:cNvSpPr/>
            <p:nvPr userDrawn="1"/>
          </p:nvSpPr>
          <p:spPr>
            <a:xfrm rot="10800000">
              <a:off x="734585" y="6305117"/>
              <a:ext cx="457946" cy="461937"/>
            </a:xfrm>
            <a:custGeom>
              <a:avLst/>
              <a:gdLst>
                <a:gd name="connsiteX0" fmla="*/ 641285 w 1271491"/>
                <a:gd name="connsiteY0" fmla="*/ 1282572 h 1282572"/>
                <a:gd name="connsiteX1" fmla="*/ 0 w 1271491"/>
                <a:gd name="connsiteY1" fmla="*/ 641286 h 1282572"/>
                <a:gd name="connsiteX2" fmla="*/ 641285 w 1271491"/>
                <a:gd name="connsiteY2" fmla="*/ 0 h 1282572"/>
                <a:gd name="connsiteX3" fmla="*/ 1269541 w 1271491"/>
                <a:gd name="connsiteY3" fmla="*/ 512045 h 1282572"/>
                <a:gd name="connsiteX4" fmla="*/ 1271491 w 1271491"/>
                <a:gd name="connsiteY4" fmla="*/ 531388 h 1282572"/>
                <a:gd name="connsiteX5" fmla="*/ 1045673 w 1271491"/>
                <a:gd name="connsiteY5" fmla="*/ 531388 h 1282572"/>
                <a:gd name="connsiteX6" fmla="*/ 1029958 w 1271491"/>
                <a:gd name="connsiteY6" fmla="*/ 480762 h 1282572"/>
                <a:gd name="connsiteX7" fmla="*/ 645165 w 1271491"/>
                <a:gd name="connsiteY7" fmla="*/ 225704 h 1282572"/>
                <a:gd name="connsiteX8" fmla="*/ 349870 w 1271491"/>
                <a:gd name="connsiteY8" fmla="*/ 348020 h 1282572"/>
                <a:gd name="connsiteX9" fmla="*/ 307604 w 1271491"/>
                <a:gd name="connsiteY9" fmla="*/ 399246 h 1282572"/>
                <a:gd name="connsiteX10" fmla="*/ 459195 w 1271491"/>
                <a:gd name="connsiteY10" fmla="*/ 469080 h 1282572"/>
                <a:gd name="connsiteX11" fmla="*/ 463663 w 1271491"/>
                <a:gd name="connsiteY11" fmla="*/ 463664 h 1282572"/>
                <a:gd name="connsiteX12" fmla="*/ 641285 w 1271491"/>
                <a:gd name="connsiteY12" fmla="*/ 390091 h 1282572"/>
                <a:gd name="connsiteX13" fmla="*/ 892480 w 1271491"/>
                <a:gd name="connsiteY13" fmla="*/ 641286 h 1282572"/>
                <a:gd name="connsiteX14" fmla="*/ 641285 w 1271491"/>
                <a:gd name="connsiteY14" fmla="*/ 892481 h 1282572"/>
                <a:gd name="connsiteX15" fmla="*/ 500840 w 1271491"/>
                <a:gd name="connsiteY15" fmla="*/ 849581 h 1282572"/>
                <a:gd name="connsiteX16" fmla="*/ 463922 w 1271491"/>
                <a:gd name="connsiteY16" fmla="*/ 819121 h 1282572"/>
                <a:gd name="connsiteX17" fmla="*/ 311771 w 1271491"/>
                <a:gd name="connsiteY17" fmla="*/ 892434 h 1282572"/>
                <a:gd name="connsiteX18" fmla="*/ 349870 w 1271491"/>
                <a:gd name="connsiteY18" fmla="*/ 938610 h 1282572"/>
                <a:gd name="connsiteX19" fmla="*/ 645165 w 1271491"/>
                <a:gd name="connsiteY19" fmla="*/ 1060926 h 1282572"/>
                <a:gd name="connsiteX20" fmla="*/ 1029958 w 1271491"/>
                <a:gd name="connsiteY20" fmla="*/ 805868 h 1282572"/>
                <a:gd name="connsiteX21" fmla="*/ 1046933 w 1271491"/>
                <a:gd name="connsiteY21" fmla="*/ 751183 h 1282572"/>
                <a:gd name="connsiteX22" fmla="*/ 1271491 w 1271491"/>
                <a:gd name="connsiteY22" fmla="*/ 751183 h 1282572"/>
                <a:gd name="connsiteX23" fmla="*/ 1269541 w 1271491"/>
                <a:gd name="connsiteY23" fmla="*/ 770527 h 1282572"/>
                <a:gd name="connsiteX24" fmla="*/ 641285 w 1271491"/>
                <a:gd name="connsiteY24" fmla="*/ 1282572 h 128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71491" h="1282572">
                  <a:moveTo>
                    <a:pt x="641285" y="1282572"/>
                  </a:moveTo>
                  <a:cubicBezTo>
                    <a:pt x="287113" y="1282572"/>
                    <a:pt x="0" y="995458"/>
                    <a:pt x="0" y="641286"/>
                  </a:cubicBezTo>
                  <a:cubicBezTo>
                    <a:pt x="0" y="287114"/>
                    <a:pt x="287113" y="0"/>
                    <a:pt x="641285" y="0"/>
                  </a:cubicBezTo>
                  <a:cubicBezTo>
                    <a:pt x="951186" y="0"/>
                    <a:pt x="1209744" y="219822"/>
                    <a:pt x="1269541" y="512045"/>
                  </a:cubicBezTo>
                  <a:lnTo>
                    <a:pt x="1271491" y="531388"/>
                  </a:lnTo>
                  <a:lnTo>
                    <a:pt x="1045673" y="531388"/>
                  </a:lnTo>
                  <a:lnTo>
                    <a:pt x="1029958" y="480762"/>
                  </a:lnTo>
                  <a:cubicBezTo>
                    <a:pt x="966561" y="330875"/>
                    <a:pt x="818145" y="225704"/>
                    <a:pt x="645165" y="225704"/>
                  </a:cubicBezTo>
                  <a:cubicBezTo>
                    <a:pt x="529845" y="225704"/>
                    <a:pt x="425442" y="272447"/>
                    <a:pt x="349870" y="348020"/>
                  </a:cubicBezTo>
                  <a:lnTo>
                    <a:pt x="307604" y="399246"/>
                  </a:lnTo>
                  <a:lnTo>
                    <a:pt x="459195" y="469080"/>
                  </a:lnTo>
                  <a:lnTo>
                    <a:pt x="463663" y="463664"/>
                  </a:lnTo>
                  <a:cubicBezTo>
                    <a:pt x="509121" y="418207"/>
                    <a:pt x="571920" y="390091"/>
                    <a:pt x="641285" y="390091"/>
                  </a:cubicBezTo>
                  <a:cubicBezTo>
                    <a:pt x="780016" y="390091"/>
                    <a:pt x="892480" y="502555"/>
                    <a:pt x="892480" y="641286"/>
                  </a:cubicBezTo>
                  <a:cubicBezTo>
                    <a:pt x="892480" y="780017"/>
                    <a:pt x="780016" y="892481"/>
                    <a:pt x="641285" y="892481"/>
                  </a:cubicBezTo>
                  <a:cubicBezTo>
                    <a:pt x="589261" y="892481"/>
                    <a:pt x="540931" y="876666"/>
                    <a:pt x="500840" y="849581"/>
                  </a:cubicBezTo>
                  <a:lnTo>
                    <a:pt x="463922" y="819121"/>
                  </a:lnTo>
                  <a:lnTo>
                    <a:pt x="311771" y="892434"/>
                  </a:lnTo>
                  <a:lnTo>
                    <a:pt x="349870" y="938610"/>
                  </a:lnTo>
                  <a:cubicBezTo>
                    <a:pt x="425442" y="1014183"/>
                    <a:pt x="529845" y="1060926"/>
                    <a:pt x="645165" y="1060926"/>
                  </a:cubicBezTo>
                  <a:cubicBezTo>
                    <a:pt x="818145" y="1060926"/>
                    <a:pt x="966561" y="955755"/>
                    <a:pt x="1029958" y="805868"/>
                  </a:cubicBezTo>
                  <a:lnTo>
                    <a:pt x="1046933" y="751183"/>
                  </a:lnTo>
                  <a:lnTo>
                    <a:pt x="1271491" y="751183"/>
                  </a:lnTo>
                  <a:lnTo>
                    <a:pt x="1269541" y="770527"/>
                  </a:lnTo>
                  <a:cubicBezTo>
                    <a:pt x="1209744" y="1062750"/>
                    <a:pt x="951186" y="1282572"/>
                    <a:pt x="641285" y="128257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824089" y="6496504"/>
              <a:ext cx="339301" cy="80004"/>
              <a:chOff x="3268343" y="4919878"/>
              <a:chExt cx="634342" cy="149572"/>
            </a:xfrm>
          </p:grpSpPr>
          <p:sp>
            <p:nvSpPr>
              <p:cNvPr id="9" name="Freeform 8"/>
              <p:cNvSpPr/>
              <p:nvPr/>
            </p:nvSpPr>
            <p:spPr>
              <a:xfrm>
                <a:off x="3394884" y="4919878"/>
                <a:ext cx="136736" cy="149572"/>
              </a:xfrm>
              <a:custGeom>
                <a:avLst/>
                <a:gdLst/>
                <a:ahLst/>
                <a:cxnLst/>
                <a:rect l="l" t="t" r="r" b="b"/>
                <a:pathLst>
                  <a:path w="136736" h="149572">
                    <a:moveTo>
                      <a:pt x="69763" y="0"/>
                    </a:moveTo>
                    <a:cubicBezTo>
                      <a:pt x="80702" y="0"/>
                      <a:pt x="90357" y="1451"/>
                      <a:pt x="98729" y="4353"/>
                    </a:cubicBezTo>
                    <a:cubicBezTo>
                      <a:pt x="107100" y="7256"/>
                      <a:pt x="114095" y="11720"/>
                      <a:pt x="119713" y="17748"/>
                    </a:cubicBezTo>
                    <a:cubicBezTo>
                      <a:pt x="125332" y="23775"/>
                      <a:pt x="129573" y="31384"/>
                      <a:pt x="132438" y="40574"/>
                    </a:cubicBezTo>
                    <a:cubicBezTo>
                      <a:pt x="135303" y="49765"/>
                      <a:pt x="136736" y="60610"/>
                      <a:pt x="136736" y="73112"/>
                    </a:cubicBezTo>
                    <a:cubicBezTo>
                      <a:pt x="136736" y="85093"/>
                      <a:pt x="135247" y="95808"/>
                      <a:pt x="132271" y="105259"/>
                    </a:cubicBezTo>
                    <a:cubicBezTo>
                      <a:pt x="129294" y="114709"/>
                      <a:pt x="124867" y="122728"/>
                      <a:pt x="118988" y="129313"/>
                    </a:cubicBezTo>
                    <a:cubicBezTo>
                      <a:pt x="113109" y="135899"/>
                      <a:pt x="105835" y="140922"/>
                      <a:pt x="97166" y="144382"/>
                    </a:cubicBezTo>
                    <a:cubicBezTo>
                      <a:pt x="88497" y="147842"/>
                      <a:pt x="78469" y="149572"/>
                      <a:pt x="67084" y="149572"/>
                    </a:cubicBezTo>
                    <a:cubicBezTo>
                      <a:pt x="55848" y="149572"/>
                      <a:pt x="46044" y="148103"/>
                      <a:pt x="37672" y="145163"/>
                    </a:cubicBezTo>
                    <a:cubicBezTo>
                      <a:pt x="29300" y="142224"/>
                      <a:pt x="22324" y="137741"/>
                      <a:pt x="16743" y="131713"/>
                    </a:cubicBezTo>
                    <a:cubicBezTo>
                      <a:pt x="11162" y="125685"/>
                      <a:pt x="6976" y="118021"/>
                      <a:pt x="4186" y="108719"/>
                    </a:cubicBezTo>
                    <a:cubicBezTo>
                      <a:pt x="1395" y="99417"/>
                      <a:pt x="0" y="88404"/>
                      <a:pt x="0" y="75679"/>
                    </a:cubicBezTo>
                    <a:cubicBezTo>
                      <a:pt x="0" y="63996"/>
                      <a:pt x="1488" y="53485"/>
                      <a:pt x="4465" y="44146"/>
                    </a:cubicBezTo>
                    <a:cubicBezTo>
                      <a:pt x="7441" y="34807"/>
                      <a:pt x="11869" y="26864"/>
                      <a:pt x="17748" y="20315"/>
                    </a:cubicBezTo>
                    <a:cubicBezTo>
                      <a:pt x="23626" y="13767"/>
                      <a:pt x="30900" y="8744"/>
                      <a:pt x="39570" y="5246"/>
                    </a:cubicBezTo>
                    <a:cubicBezTo>
                      <a:pt x="48239" y="1749"/>
                      <a:pt x="58303" y="0"/>
                      <a:pt x="69763" y="0"/>
                    </a:cubicBezTo>
                    <a:close/>
                    <a:moveTo>
                      <a:pt x="68758" y="24110"/>
                    </a:moveTo>
                    <a:cubicBezTo>
                      <a:pt x="61540" y="24110"/>
                      <a:pt x="55513" y="25468"/>
                      <a:pt x="50676" y="28184"/>
                    </a:cubicBezTo>
                    <a:cubicBezTo>
                      <a:pt x="45839" y="30901"/>
                      <a:pt x="41932" y="34528"/>
                      <a:pt x="38956" y="39068"/>
                    </a:cubicBezTo>
                    <a:cubicBezTo>
                      <a:pt x="35979" y="43607"/>
                      <a:pt x="33877" y="48909"/>
                      <a:pt x="32649" y="54974"/>
                    </a:cubicBezTo>
                    <a:cubicBezTo>
                      <a:pt x="31421" y="61038"/>
                      <a:pt x="30807" y="67456"/>
                      <a:pt x="30807" y="74228"/>
                    </a:cubicBezTo>
                    <a:cubicBezTo>
                      <a:pt x="30807" y="82116"/>
                      <a:pt x="31403" y="89204"/>
                      <a:pt x="32593" y="95492"/>
                    </a:cubicBezTo>
                    <a:cubicBezTo>
                      <a:pt x="33784" y="101780"/>
                      <a:pt x="35793" y="107156"/>
                      <a:pt x="38621" y="111621"/>
                    </a:cubicBezTo>
                    <a:cubicBezTo>
                      <a:pt x="41448" y="116086"/>
                      <a:pt x="45244" y="119491"/>
                      <a:pt x="50006" y="121835"/>
                    </a:cubicBezTo>
                    <a:cubicBezTo>
                      <a:pt x="54769" y="124179"/>
                      <a:pt x="60759" y="125351"/>
                      <a:pt x="67977" y="125351"/>
                    </a:cubicBezTo>
                    <a:cubicBezTo>
                      <a:pt x="75195" y="125351"/>
                      <a:pt x="81223" y="124011"/>
                      <a:pt x="86060" y="121332"/>
                    </a:cubicBezTo>
                    <a:cubicBezTo>
                      <a:pt x="90897" y="118653"/>
                      <a:pt x="94803" y="115007"/>
                      <a:pt x="97780" y="110393"/>
                    </a:cubicBezTo>
                    <a:cubicBezTo>
                      <a:pt x="100756" y="105780"/>
                      <a:pt x="102859" y="100403"/>
                      <a:pt x="104087" y="94264"/>
                    </a:cubicBezTo>
                    <a:cubicBezTo>
                      <a:pt x="105314" y="88125"/>
                      <a:pt x="105928" y="81595"/>
                      <a:pt x="105928" y="74675"/>
                    </a:cubicBezTo>
                    <a:cubicBezTo>
                      <a:pt x="105928" y="67084"/>
                      <a:pt x="105333" y="60183"/>
                      <a:pt x="104142" y="53969"/>
                    </a:cubicBezTo>
                    <a:cubicBezTo>
                      <a:pt x="102952" y="47755"/>
                      <a:pt x="100924" y="42435"/>
                      <a:pt x="98059" y="38007"/>
                    </a:cubicBezTo>
                    <a:cubicBezTo>
                      <a:pt x="95194" y="33579"/>
                      <a:pt x="91380" y="30156"/>
                      <a:pt x="86618" y="27738"/>
                    </a:cubicBezTo>
                    <a:cubicBezTo>
                      <a:pt x="81855" y="25320"/>
                      <a:pt x="75902" y="24110"/>
                      <a:pt x="68758" y="2411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3268343" y="4921777"/>
                <a:ext cx="79362" cy="145107"/>
              </a:xfrm>
              <a:custGeom>
                <a:avLst/>
                <a:gdLst/>
                <a:ahLst/>
                <a:cxnLst/>
                <a:rect l="l" t="t" r="r" b="b"/>
                <a:pathLst>
                  <a:path w="79362" h="145107">
                    <a:moveTo>
                      <a:pt x="14734" y="0"/>
                    </a:moveTo>
                    <a:cubicBezTo>
                      <a:pt x="17636" y="0"/>
                      <a:pt x="20017" y="111"/>
                      <a:pt x="21877" y="335"/>
                    </a:cubicBezTo>
                    <a:cubicBezTo>
                      <a:pt x="23738" y="558"/>
                      <a:pt x="25226" y="855"/>
                      <a:pt x="26342" y="1228"/>
                    </a:cubicBezTo>
                    <a:cubicBezTo>
                      <a:pt x="27458" y="1600"/>
                      <a:pt x="28258" y="2083"/>
                      <a:pt x="28742" y="2679"/>
                    </a:cubicBezTo>
                    <a:cubicBezTo>
                      <a:pt x="29226" y="3274"/>
                      <a:pt x="29468" y="3944"/>
                      <a:pt x="29468" y="4688"/>
                    </a:cubicBezTo>
                    <a:lnTo>
                      <a:pt x="29468" y="120885"/>
                    </a:lnTo>
                    <a:lnTo>
                      <a:pt x="74897" y="120885"/>
                    </a:lnTo>
                    <a:cubicBezTo>
                      <a:pt x="75642" y="120885"/>
                      <a:pt x="76293" y="121090"/>
                      <a:pt x="76851" y="121499"/>
                    </a:cubicBezTo>
                    <a:cubicBezTo>
                      <a:pt x="77409" y="121909"/>
                      <a:pt x="77874" y="122578"/>
                      <a:pt x="78246" y="123508"/>
                    </a:cubicBezTo>
                    <a:cubicBezTo>
                      <a:pt x="78618" y="124439"/>
                      <a:pt x="78897" y="125666"/>
                      <a:pt x="79083" y="127192"/>
                    </a:cubicBezTo>
                    <a:cubicBezTo>
                      <a:pt x="79269" y="128717"/>
                      <a:pt x="79362" y="130596"/>
                      <a:pt x="79362" y="132829"/>
                    </a:cubicBezTo>
                    <a:cubicBezTo>
                      <a:pt x="79362" y="135061"/>
                      <a:pt x="79269" y="136940"/>
                      <a:pt x="79083" y="138466"/>
                    </a:cubicBezTo>
                    <a:cubicBezTo>
                      <a:pt x="78897" y="139991"/>
                      <a:pt x="78618" y="141256"/>
                      <a:pt x="78246" y="142261"/>
                    </a:cubicBezTo>
                    <a:cubicBezTo>
                      <a:pt x="77874" y="143265"/>
                      <a:pt x="77409" y="143991"/>
                      <a:pt x="76851" y="144437"/>
                    </a:cubicBezTo>
                    <a:cubicBezTo>
                      <a:pt x="76293" y="144884"/>
                      <a:pt x="75642" y="145107"/>
                      <a:pt x="74897" y="145107"/>
                    </a:cubicBezTo>
                    <a:lnTo>
                      <a:pt x="8706" y="145107"/>
                    </a:lnTo>
                    <a:cubicBezTo>
                      <a:pt x="6250" y="145107"/>
                      <a:pt x="4185" y="144382"/>
                      <a:pt x="2511" y="142931"/>
                    </a:cubicBezTo>
                    <a:cubicBezTo>
                      <a:pt x="837" y="141479"/>
                      <a:pt x="0" y="139117"/>
                      <a:pt x="0" y="135843"/>
                    </a:cubicBezTo>
                    <a:lnTo>
                      <a:pt x="0" y="4688"/>
                    </a:lnTo>
                    <a:cubicBezTo>
                      <a:pt x="0" y="3944"/>
                      <a:pt x="242" y="3274"/>
                      <a:pt x="725" y="2679"/>
                    </a:cubicBezTo>
                    <a:cubicBezTo>
                      <a:pt x="1209" y="2083"/>
                      <a:pt x="2009" y="1600"/>
                      <a:pt x="3125" y="1228"/>
                    </a:cubicBezTo>
                    <a:cubicBezTo>
                      <a:pt x="4241" y="855"/>
                      <a:pt x="5748" y="558"/>
                      <a:pt x="7646" y="335"/>
                    </a:cubicBezTo>
                    <a:cubicBezTo>
                      <a:pt x="9543" y="111"/>
                      <a:pt x="11906" y="0"/>
                      <a:pt x="147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3592081" y="4921776"/>
                <a:ext cx="117984" cy="147674"/>
              </a:xfrm>
              <a:custGeom>
                <a:avLst/>
                <a:gdLst/>
                <a:ahLst/>
                <a:cxnLst/>
                <a:rect l="l" t="t" r="r" b="b"/>
                <a:pathLst>
                  <a:path w="117984" h="147674">
                    <a:moveTo>
                      <a:pt x="14734" y="0"/>
                    </a:moveTo>
                    <a:cubicBezTo>
                      <a:pt x="17562" y="0"/>
                      <a:pt x="19906" y="111"/>
                      <a:pt x="21766" y="335"/>
                    </a:cubicBezTo>
                    <a:cubicBezTo>
                      <a:pt x="23627" y="558"/>
                      <a:pt x="25115" y="855"/>
                      <a:pt x="26231" y="1228"/>
                    </a:cubicBezTo>
                    <a:cubicBezTo>
                      <a:pt x="27347" y="1600"/>
                      <a:pt x="28147" y="2083"/>
                      <a:pt x="28631" y="2679"/>
                    </a:cubicBezTo>
                    <a:cubicBezTo>
                      <a:pt x="29115" y="3274"/>
                      <a:pt x="29356" y="3944"/>
                      <a:pt x="29356" y="4688"/>
                    </a:cubicBezTo>
                    <a:lnTo>
                      <a:pt x="29356" y="89966"/>
                    </a:lnTo>
                    <a:cubicBezTo>
                      <a:pt x="29356" y="95696"/>
                      <a:pt x="30063" y="100663"/>
                      <a:pt x="31477" y="104868"/>
                    </a:cubicBezTo>
                    <a:cubicBezTo>
                      <a:pt x="32891" y="109072"/>
                      <a:pt x="34919" y="112551"/>
                      <a:pt x="37561" y="115304"/>
                    </a:cubicBezTo>
                    <a:cubicBezTo>
                      <a:pt x="40202" y="118058"/>
                      <a:pt x="43365" y="120123"/>
                      <a:pt x="47048" y="121499"/>
                    </a:cubicBezTo>
                    <a:cubicBezTo>
                      <a:pt x="50732" y="122876"/>
                      <a:pt x="54843" y="123564"/>
                      <a:pt x="59383" y="123564"/>
                    </a:cubicBezTo>
                    <a:cubicBezTo>
                      <a:pt x="63996" y="123564"/>
                      <a:pt x="68126" y="122857"/>
                      <a:pt x="71773" y="121443"/>
                    </a:cubicBezTo>
                    <a:cubicBezTo>
                      <a:pt x="75419" y="120030"/>
                      <a:pt x="78507" y="117965"/>
                      <a:pt x="81037" y="115248"/>
                    </a:cubicBezTo>
                    <a:cubicBezTo>
                      <a:pt x="83567" y="112532"/>
                      <a:pt x="85521" y="109184"/>
                      <a:pt x="86897" y="105203"/>
                    </a:cubicBezTo>
                    <a:cubicBezTo>
                      <a:pt x="88274" y="101221"/>
                      <a:pt x="88962" y="96701"/>
                      <a:pt x="88962" y="91641"/>
                    </a:cubicBezTo>
                    <a:lnTo>
                      <a:pt x="88962" y="4688"/>
                    </a:lnTo>
                    <a:cubicBezTo>
                      <a:pt x="88962" y="3944"/>
                      <a:pt x="89185" y="3274"/>
                      <a:pt x="89632" y="2679"/>
                    </a:cubicBezTo>
                    <a:cubicBezTo>
                      <a:pt x="90078" y="2083"/>
                      <a:pt x="90860" y="1600"/>
                      <a:pt x="91976" y="1228"/>
                    </a:cubicBezTo>
                    <a:cubicBezTo>
                      <a:pt x="93092" y="855"/>
                      <a:pt x="94599" y="558"/>
                      <a:pt x="96497" y="335"/>
                    </a:cubicBezTo>
                    <a:cubicBezTo>
                      <a:pt x="98394" y="111"/>
                      <a:pt x="100757" y="0"/>
                      <a:pt x="103585" y="0"/>
                    </a:cubicBezTo>
                    <a:cubicBezTo>
                      <a:pt x="106412" y="0"/>
                      <a:pt x="108738" y="111"/>
                      <a:pt x="110561" y="335"/>
                    </a:cubicBezTo>
                    <a:cubicBezTo>
                      <a:pt x="112384" y="558"/>
                      <a:pt x="113854" y="855"/>
                      <a:pt x="114970" y="1228"/>
                    </a:cubicBezTo>
                    <a:cubicBezTo>
                      <a:pt x="116086" y="1600"/>
                      <a:pt x="116867" y="2083"/>
                      <a:pt x="117314" y="2679"/>
                    </a:cubicBezTo>
                    <a:cubicBezTo>
                      <a:pt x="117760" y="3274"/>
                      <a:pt x="117984" y="3944"/>
                      <a:pt x="117984" y="4688"/>
                    </a:cubicBezTo>
                    <a:lnTo>
                      <a:pt x="117984" y="91306"/>
                    </a:lnTo>
                    <a:cubicBezTo>
                      <a:pt x="117984" y="100161"/>
                      <a:pt x="116681" y="108086"/>
                      <a:pt x="114077" y="115081"/>
                    </a:cubicBezTo>
                    <a:cubicBezTo>
                      <a:pt x="111472" y="122076"/>
                      <a:pt x="107640" y="127992"/>
                      <a:pt x="102580" y="132829"/>
                    </a:cubicBezTo>
                    <a:cubicBezTo>
                      <a:pt x="97520" y="137666"/>
                      <a:pt x="91269" y="141349"/>
                      <a:pt x="83828" y="143879"/>
                    </a:cubicBezTo>
                    <a:cubicBezTo>
                      <a:pt x="76386" y="146409"/>
                      <a:pt x="67829" y="147674"/>
                      <a:pt x="58155" y="147674"/>
                    </a:cubicBezTo>
                    <a:cubicBezTo>
                      <a:pt x="49076" y="147674"/>
                      <a:pt x="40928" y="146540"/>
                      <a:pt x="33710" y="144270"/>
                    </a:cubicBezTo>
                    <a:cubicBezTo>
                      <a:pt x="26491" y="142000"/>
                      <a:pt x="20390" y="138559"/>
                      <a:pt x="15404" y="133945"/>
                    </a:cubicBezTo>
                    <a:cubicBezTo>
                      <a:pt x="10418" y="129331"/>
                      <a:pt x="6604" y="123583"/>
                      <a:pt x="3963" y="116700"/>
                    </a:cubicBezTo>
                    <a:cubicBezTo>
                      <a:pt x="1321" y="109816"/>
                      <a:pt x="0" y="101761"/>
                      <a:pt x="0" y="92534"/>
                    </a:cubicBezTo>
                    <a:lnTo>
                      <a:pt x="0" y="4688"/>
                    </a:lnTo>
                    <a:cubicBezTo>
                      <a:pt x="0" y="3944"/>
                      <a:pt x="223" y="3274"/>
                      <a:pt x="670" y="2679"/>
                    </a:cubicBezTo>
                    <a:cubicBezTo>
                      <a:pt x="1116" y="2083"/>
                      <a:pt x="1916" y="1600"/>
                      <a:pt x="3070" y="1228"/>
                    </a:cubicBezTo>
                    <a:cubicBezTo>
                      <a:pt x="4223" y="855"/>
                      <a:pt x="5730" y="558"/>
                      <a:pt x="7590" y="335"/>
                    </a:cubicBezTo>
                    <a:cubicBezTo>
                      <a:pt x="9451" y="111"/>
                      <a:pt x="11832" y="0"/>
                      <a:pt x="147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782693" y="4922445"/>
                <a:ext cx="119992" cy="144438"/>
              </a:xfrm>
              <a:custGeom>
                <a:avLst/>
                <a:gdLst/>
                <a:ahLst/>
                <a:cxnLst/>
                <a:rect l="l" t="t" r="r" b="b"/>
                <a:pathLst>
                  <a:path w="119992" h="144438">
                    <a:moveTo>
                      <a:pt x="8706" y="0"/>
                    </a:moveTo>
                    <a:lnTo>
                      <a:pt x="45764" y="0"/>
                    </a:lnTo>
                    <a:cubicBezTo>
                      <a:pt x="58638" y="0"/>
                      <a:pt x="69558" y="1507"/>
                      <a:pt x="78525" y="4521"/>
                    </a:cubicBezTo>
                    <a:cubicBezTo>
                      <a:pt x="87492" y="7535"/>
                      <a:pt x="95045" y="12000"/>
                      <a:pt x="101184" y="17916"/>
                    </a:cubicBezTo>
                    <a:cubicBezTo>
                      <a:pt x="107323" y="23832"/>
                      <a:pt x="111993" y="31143"/>
                      <a:pt x="115193" y="39849"/>
                    </a:cubicBezTo>
                    <a:cubicBezTo>
                      <a:pt x="118393" y="48556"/>
                      <a:pt x="119992" y="58639"/>
                      <a:pt x="119992" y="70098"/>
                    </a:cubicBezTo>
                    <a:cubicBezTo>
                      <a:pt x="119992" y="83344"/>
                      <a:pt x="118262" y="94674"/>
                      <a:pt x="114802" y="104087"/>
                    </a:cubicBezTo>
                    <a:cubicBezTo>
                      <a:pt x="111342" y="113500"/>
                      <a:pt x="106375" y="121184"/>
                      <a:pt x="99901" y="127137"/>
                    </a:cubicBezTo>
                    <a:cubicBezTo>
                      <a:pt x="93427" y="133090"/>
                      <a:pt x="85557" y="137462"/>
                      <a:pt x="76293" y="140252"/>
                    </a:cubicBezTo>
                    <a:cubicBezTo>
                      <a:pt x="67028" y="143043"/>
                      <a:pt x="55996" y="144438"/>
                      <a:pt x="43197" y="144438"/>
                    </a:cubicBezTo>
                    <a:lnTo>
                      <a:pt x="8706" y="144438"/>
                    </a:lnTo>
                    <a:cubicBezTo>
                      <a:pt x="6251" y="144438"/>
                      <a:pt x="4186" y="143713"/>
                      <a:pt x="2511" y="142262"/>
                    </a:cubicBezTo>
                    <a:cubicBezTo>
                      <a:pt x="837" y="140810"/>
                      <a:pt x="0" y="138448"/>
                      <a:pt x="0" y="135174"/>
                    </a:cubicBezTo>
                    <a:lnTo>
                      <a:pt x="0" y="9265"/>
                    </a:lnTo>
                    <a:cubicBezTo>
                      <a:pt x="0" y="5991"/>
                      <a:pt x="837" y="3628"/>
                      <a:pt x="2511" y="2177"/>
                    </a:cubicBezTo>
                    <a:cubicBezTo>
                      <a:pt x="4186" y="726"/>
                      <a:pt x="6251" y="0"/>
                      <a:pt x="8706" y="0"/>
                    </a:cubicBezTo>
                    <a:close/>
                    <a:moveTo>
                      <a:pt x="29245" y="22994"/>
                    </a:moveTo>
                    <a:lnTo>
                      <a:pt x="29245" y="121221"/>
                    </a:lnTo>
                    <a:lnTo>
                      <a:pt x="44537" y="121221"/>
                    </a:lnTo>
                    <a:cubicBezTo>
                      <a:pt x="52573" y="121221"/>
                      <a:pt x="59345" y="120179"/>
                      <a:pt x="64852" y="118096"/>
                    </a:cubicBezTo>
                    <a:cubicBezTo>
                      <a:pt x="70358" y="116012"/>
                      <a:pt x="74953" y="112868"/>
                      <a:pt x="78637" y="108664"/>
                    </a:cubicBezTo>
                    <a:cubicBezTo>
                      <a:pt x="82320" y="104459"/>
                      <a:pt x="85074" y="99232"/>
                      <a:pt x="86897" y="92981"/>
                    </a:cubicBezTo>
                    <a:cubicBezTo>
                      <a:pt x="88720" y="86730"/>
                      <a:pt x="89632" y="79437"/>
                      <a:pt x="89632" y="71103"/>
                    </a:cubicBezTo>
                    <a:cubicBezTo>
                      <a:pt x="89632" y="64257"/>
                      <a:pt x="88832" y="57895"/>
                      <a:pt x="87232" y="52016"/>
                    </a:cubicBezTo>
                    <a:cubicBezTo>
                      <a:pt x="85632" y="46137"/>
                      <a:pt x="83064" y="41040"/>
                      <a:pt x="79530" y="36724"/>
                    </a:cubicBezTo>
                    <a:cubicBezTo>
                      <a:pt x="75995" y="32408"/>
                      <a:pt x="71456" y="29041"/>
                      <a:pt x="65912" y="26622"/>
                    </a:cubicBezTo>
                    <a:cubicBezTo>
                      <a:pt x="60368" y="24204"/>
                      <a:pt x="53094" y="22994"/>
                      <a:pt x="44090" y="22994"/>
                    </a:cubicBezTo>
                    <a:lnTo>
                      <a:pt x="29245" y="229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extBox 12"/>
          <p:cNvSpPr txBox="1"/>
          <p:nvPr userDrawn="1"/>
        </p:nvSpPr>
        <p:spPr>
          <a:xfrm>
            <a:off x="1131299" y="6335134"/>
            <a:ext cx="1093313" cy="437043"/>
          </a:xfrm>
          <a:prstGeom prst="rect">
            <a:avLst/>
          </a:prstGeom>
          <a:noFill/>
        </p:spPr>
        <p:txBody>
          <a:bodyPr wrap="none" rtlCol="0">
            <a:spAutoFit/>
          </a:bodyPr>
          <a:lstStyle/>
          <a:p>
            <a:pPr>
              <a:lnSpc>
                <a:spcPct val="80000"/>
              </a:lnSpc>
            </a:pPr>
            <a:r>
              <a:rPr lang="en-US" sz="1400" b="1" dirty="0">
                <a:solidFill>
                  <a:schemeClr val="tx2"/>
                </a:solidFill>
              </a:rPr>
              <a:t>www.ppt.ir</a:t>
            </a:r>
          </a:p>
          <a:p>
            <a:pPr>
              <a:lnSpc>
                <a:spcPct val="80000"/>
              </a:lnSpc>
            </a:pPr>
            <a:r>
              <a:rPr lang="en-US" sz="1400" b="0" dirty="0">
                <a:solidFill>
                  <a:schemeClr val="tx2"/>
                </a:solidFill>
              </a:rPr>
              <a:t>www.ppt.ir</a:t>
            </a:r>
          </a:p>
        </p:txBody>
      </p:sp>
      <p:sp>
        <p:nvSpPr>
          <p:cNvPr id="15" name="Oval 14"/>
          <p:cNvSpPr/>
          <p:nvPr userDrawn="1"/>
        </p:nvSpPr>
        <p:spPr>
          <a:xfrm>
            <a:off x="11097655" y="6311708"/>
            <a:ext cx="432654" cy="432654"/>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a:p>
        </p:txBody>
      </p:sp>
      <p:sp>
        <p:nvSpPr>
          <p:cNvPr id="16" name="TextBox 15"/>
          <p:cNvSpPr txBox="1"/>
          <p:nvPr userDrawn="1"/>
        </p:nvSpPr>
        <p:spPr>
          <a:xfrm>
            <a:off x="11168674" y="6374165"/>
            <a:ext cx="288789" cy="307740"/>
          </a:xfrm>
          <a:prstGeom prst="rect">
            <a:avLst/>
          </a:prstGeom>
          <a:noFill/>
        </p:spPr>
        <p:txBody>
          <a:bodyPr wrap="none" lIns="91404" tIns="45702" rIns="91404" bIns="45702" rtlCol="0">
            <a:spAutoFit/>
          </a:bodyPr>
          <a:lstStyle/>
          <a:p>
            <a:pPr algn="ctr"/>
            <a:fld id="{260E2A6B-A809-4840-BF14-8648BC0BDF87}" type="slidenum">
              <a:rPr lang="id-ID" sz="1400" b="1">
                <a:solidFill>
                  <a:schemeClr val="bg1"/>
                </a:solidFill>
                <a:latin typeface="+mj-lt"/>
                <a:cs typeface="Raleway Light"/>
              </a:rPr>
              <a:pPr algn="ctr"/>
              <a:t>‹#›</a:t>
            </a:fld>
            <a:endParaRPr lang="id-ID" sz="1400" b="1" dirty="0">
              <a:solidFill>
                <a:schemeClr val="bg1"/>
              </a:solidFill>
              <a:latin typeface="+mj-lt"/>
              <a:cs typeface="Raleway Light"/>
            </a:endParaRPr>
          </a:p>
        </p:txBody>
      </p:sp>
    </p:spTree>
    <p:extLst>
      <p:ext uri="{BB962C8B-B14F-4D97-AF65-F5344CB8AC3E}">
        <p14:creationId xmlns:p14="http://schemas.microsoft.com/office/powerpoint/2010/main" val="278425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6" name="Oval 5"/>
          <p:cNvSpPr/>
          <p:nvPr userDrawn="1"/>
        </p:nvSpPr>
        <p:spPr>
          <a:xfrm>
            <a:off x="11097655" y="6311708"/>
            <a:ext cx="432654" cy="432654"/>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a:p>
        </p:txBody>
      </p:sp>
      <p:sp>
        <p:nvSpPr>
          <p:cNvPr id="7" name="TextBox 6"/>
          <p:cNvSpPr txBox="1"/>
          <p:nvPr userDrawn="1"/>
        </p:nvSpPr>
        <p:spPr>
          <a:xfrm>
            <a:off x="11168674" y="6374165"/>
            <a:ext cx="288789" cy="307740"/>
          </a:xfrm>
          <a:prstGeom prst="rect">
            <a:avLst/>
          </a:prstGeom>
          <a:noFill/>
        </p:spPr>
        <p:txBody>
          <a:bodyPr wrap="none" lIns="91404" tIns="45702" rIns="91404" bIns="45702" rtlCol="0">
            <a:spAutoFit/>
          </a:bodyPr>
          <a:lstStyle/>
          <a:p>
            <a:pPr algn="ctr"/>
            <a:fld id="{260E2A6B-A809-4840-BF14-8648BC0BDF87}" type="slidenum">
              <a:rPr lang="id-ID" sz="1400" b="1">
                <a:solidFill>
                  <a:schemeClr val="bg1"/>
                </a:solidFill>
                <a:latin typeface="+mj-lt"/>
                <a:cs typeface="Raleway Light"/>
              </a:rPr>
              <a:pPr algn="ctr"/>
              <a:t>‹#›</a:t>
            </a:fld>
            <a:endParaRPr lang="id-ID" sz="1400" b="1" dirty="0">
              <a:solidFill>
                <a:schemeClr val="bg1"/>
              </a:solidFill>
              <a:latin typeface="+mj-lt"/>
              <a:cs typeface="Raleway Light"/>
            </a:endParaRPr>
          </a:p>
        </p:txBody>
      </p:sp>
    </p:spTree>
    <p:extLst>
      <p:ext uri="{BB962C8B-B14F-4D97-AF65-F5344CB8AC3E}">
        <p14:creationId xmlns:p14="http://schemas.microsoft.com/office/powerpoint/2010/main" val="2839663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01004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1B78-826D-4FE9-99FE-428C8E62A634}" type="slidenum">
              <a:rPr lang="en-US" smtClean="0"/>
              <a:t>‹#›</a:t>
            </a:fld>
            <a:endParaRPr lang="en-US"/>
          </a:p>
        </p:txBody>
      </p:sp>
    </p:spTree>
    <p:extLst>
      <p:ext uri="{BB962C8B-B14F-4D97-AF65-F5344CB8AC3E}">
        <p14:creationId xmlns:p14="http://schemas.microsoft.com/office/powerpoint/2010/main" val="414080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2" r:id="rId6"/>
    <p:sldLayoutId id="2147483667" r:id="rId7"/>
    <p:sldLayoutId id="2147483666" r:id="rId8"/>
    <p:sldLayoutId id="2147483655" r:id="rId9"/>
    <p:sldLayoutId id="2147483656" r:id="rId10"/>
    <p:sldLayoutId id="2147483657" r:id="rId11"/>
    <p:sldLayoutId id="2147483658" r:id="rId12"/>
    <p:sldLayoutId id="2147483659"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open.canada.ca/data/en/dataset/98f1a129-f628-4ce4-b24d-6f16bf24dd64"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 name="Rectangle 83"/>
          <p:cNvSpPr/>
          <p:nvPr/>
        </p:nvSpPr>
        <p:spPr>
          <a:xfrm>
            <a:off x="4064000" y="0"/>
            <a:ext cx="203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032000" y="0"/>
            <a:ext cx="203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0" y="0"/>
            <a:ext cx="203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4340492" y="2086196"/>
            <a:ext cx="1755509" cy="1406738"/>
          </a:xfrm>
          <a:custGeom>
            <a:avLst/>
            <a:gdLst>
              <a:gd name="connsiteX0" fmla="*/ 1059813 w 1755509"/>
              <a:gd name="connsiteY0" fmla="*/ 0 h 1406738"/>
              <a:gd name="connsiteX1" fmla="*/ 1498356 w 1755509"/>
              <a:gd name="connsiteY1" fmla="*/ 353791 h 1406738"/>
              <a:gd name="connsiteX2" fmla="*/ 1571447 w 1755509"/>
              <a:gd name="connsiteY2" fmla="*/ 348175 h 1406738"/>
              <a:gd name="connsiteX3" fmla="*/ 1724260 w 1755509"/>
              <a:gd name="connsiteY3" fmla="*/ 379237 h 1406738"/>
              <a:gd name="connsiteX4" fmla="*/ 1755509 w 1755509"/>
              <a:gd name="connsiteY4" fmla="*/ 396283 h 1406738"/>
              <a:gd name="connsiteX5" fmla="*/ 1755509 w 1755509"/>
              <a:gd name="connsiteY5" fmla="*/ 1091884 h 1406738"/>
              <a:gd name="connsiteX6" fmla="*/ 1724260 w 1755509"/>
              <a:gd name="connsiteY6" fmla="*/ 1108929 h 1406738"/>
              <a:gd name="connsiteX7" fmla="*/ 1571447 w 1755509"/>
              <a:gd name="connsiteY7" fmla="*/ 1139991 h 1406738"/>
              <a:gd name="connsiteX8" fmla="*/ 1422455 w 1755509"/>
              <a:gd name="connsiteY8" fmla="*/ 1109105 h 1406738"/>
              <a:gd name="connsiteX9" fmla="*/ 1026079 w 1755509"/>
              <a:gd name="connsiteY9" fmla="*/ 1406738 h 1406738"/>
              <a:gd name="connsiteX10" fmla="*/ 618459 w 1755509"/>
              <a:gd name="connsiteY10" fmla="*/ 1069795 h 1406738"/>
              <a:gd name="connsiteX11" fmla="*/ 396376 w 1755509"/>
              <a:gd name="connsiteY11" fmla="*/ 1139991 h 1406738"/>
              <a:gd name="connsiteX12" fmla="*/ 0 w 1755509"/>
              <a:gd name="connsiteY12" fmla="*/ 744083 h 1406738"/>
              <a:gd name="connsiteX13" fmla="*/ 396376 w 1755509"/>
              <a:gd name="connsiteY13" fmla="*/ 348175 h 1406738"/>
              <a:gd name="connsiteX14" fmla="*/ 615647 w 1755509"/>
              <a:gd name="connsiteY14" fmla="*/ 412756 h 1406738"/>
              <a:gd name="connsiteX15" fmla="*/ 1059813 w 1755509"/>
              <a:gd name="connsiteY15" fmla="*/ 0 h 140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55509" h="1406738">
                <a:moveTo>
                  <a:pt x="1059813" y="0"/>
                </a:moveTo>
                <a:cubicBezTo>
                  <a:pt x="1276273" y="0"/>
                  <a:pt x="1456189" y="151625"/>
                  <a:pt x="1498356" y="353791"/>
                </a:cubicBezTo>
                <a:cubicBezTo>
                  <a:pt x="1520846" y="350983"/>
                  <a:pt x="1546146" y="348175"/>
                  <a:pt x="1571447" y="348175"/>
                </a:cubicBezTo>
                <a:cubicBezTo>
                  <a:pt x="1625562" y="348175"/>
                  <a:pt x="1677217" y="359231"/>
                  <a:pt x="1724260" y="379237"/>
                </a:cubicBezTo>
                <a:lnTo>
                  <a:pt x="1755509" y="396283"/>
                </a:lnTo>
                <a:lnTo>
                  <a:pt x="1755509" y="1091884"/>
                </a:lnTo>
                <a:lnTo>
                  <a:pt x="1724260" y="1108929"/>
                </a:lnTo>
                <a:cubicBezTo>
                  <a:pt x="1677217" y="1128935"/>
                  <a:pt x="1625562" y="1139991"/>
                  <a:pt x="1571447" y="1139991"/>
                </a:cubicBezTo>
                <a:cubicBezTo>
                  <a:pt x="1518034" y="1139991"/>
                  <a:pt x="1467433" y="1128760"/>
                  <a:pt x="1422455" y="1109105"/>
                </a:cubicBezTo>
                <a:cubicBezTo>
                  <a:pt x="1371853" y="1280384"/>
                  <a:pt x="1214428" y="1406738"/>
                  <a:pt x="1026079" y="1406738"/>
                </a:cubicBezTo>
                <a:cubicBezTo>
                  <a:pt x="823674" y="1406738"/>
                  <a:pt x="655004" y="1260729"/>
                  <a:pt x="618459" y="1069795"/>
                </a:cubicBezTo>
                <a:cubicBezTo>
                  <a:pt x="556613" y="1111913"/>
                  <a:pt x="477900" y="1139991"/>
                  <a:pt x="396376" y="1139991"/>
                </a:cubicBezTo>
                <a:cubicBezTo>
                  <a:pt x="177104" y="1139991"/>
                  <a:pt x="0" y="963096"/>
                  <a:pt x="0" y="744083"/>
                </a:cubicBezTo>
                <a:cubicBezTo>
                  <a:pt x="0" y="525070"/>
                  <a:pt x="177104" y="348175"/>
                  <a:pt x="396376" y="348175"/>
                </a:cubicBezTo>
                <a:cubicBezTo>
                  <a:pt x="477900" y="348175"/>
                  <a:pt x="550990" y="373446"/>
                  <a:pt x="615647" y="412756"/>
                </a:cubicBezTo>
                <a:cubicBezTo>
                  <a:pt x="629703" y="182511"/>
                  <a:pt x="823674" y="0"/>
                  <a:pt x="1059813"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p:cNvSpPr/>
          <p:nvPr/>
        </p:nvSpPr>
        <p:spPr>
          <a:xfrm>
            <a:off x="6096000" y="0"/>
            <a:ext cx="203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128000" y="0"/>
            <a:ext cx="203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160000" y="0"/>
            <a:ext cx="203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826764" y="2416951"/>
            <a:ext cx="1205236" cy="1318299"/>
          </a:xfrm>
          <a:custGeom>
            <a:avLst/>
            <a:gdLst>
              <a:gd name="connsiteX0" fmla="*/ 1143299 w 1205236"/>
              <a:gd name="connsiteY0" fmla="*/ 0 h 1318299"/>
              <a:gd name="connsiteX1" fmla="*/ 1205236 w 1205236"/>
              <a:gd name="connsiteY1" fmla="*/ 5325 h 1318299"/>
              <a:gd name="connsiteX2" fmla="*/ 1205236 w 1205236"/>
              <a:gd name="connsiteY2" fmla="*/ 1313384 h 1318299"/>
              <a:gd name="connsiteX3" fmla="*/ 1143299 w 1205236"/>
              <a:gd name="connsiteY3" fmla="*/ 1318299 h 1318299"/>
              <a:gd name="connsiteX4" fmla="*/ 786545 w 1205236"/>
              <a:gd name="connsiteY4" fmla="*/ 1211486 h 1318299"/>
              <a:gd name="connsiteX5" fmla="*/ 483163 w 1205236"/>
              <a:gd name="connsiteY5" fmla="*/ 1318299 h 1318299"/>
              <a:gd name="connsiteX6" fmla="*/ 0 w 1205236"/>
              <a:gd name="connsiteY6" fmla="*/ 832018 h 1318299"/>
              <a:gd name="connsiteX7" fmla="*/ 483163 w 1205236"/>
              <a:gd name="connsiteY7" fmla="*/ 348548 h 1318299"/>
              <a:gd name="connsiteX8" fmla="*/ 559009 w 1205236"/>
              <a:gd name="connsiteY8" fmla="*/ 354170 h 1318299"/>
              <a:gd name="connsiteX9" fmla="*/ 1143299 w 1205236"/>
              <a:gd name="connsiteY9" fmla="*/ 0 h 131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5236" h="1318299">
                <a:moveTo>
                  <a:pt x="1143299" y="0"/>
                </a:moveTo>
                <a:lnTo>
                  <a:pt x="1205236" y="5325"/>
                </a:lnTo>
                <a:lnTo>
                  <a:pt x="1205236" y="1313384"/>
                </a:lnTo>
                <a:lnTo>
                  <a:pt x="1143299" y="1318299"/>
                </a:lnTo>
                <a:cubicBezTo>
                  <a:pt x="1011272" y="1318299"/>
                  <a:pt x="887672" y="1278947"/>
                  <a:pt x="786545" y="1211486"/>
                </a:cubicBezTo>
                <a:cubicBezTo>
                  <a:pt x="702272" y="1278947"/>
                  <a:pt x="598336" y="1318299"/>
                  <a:pt x="483163" y="1318299"/>
                </a:cubicBezTo>
                <a:cubicBezTo>
                  <a:pt x="216300" y="1318299"/>
                  <a:pt x="0" y="1101862"/>
                  <a:pt x="0" y="832018"/>
                </a:cubicBezTo>
                <a:cubicBezTo>
                  <a:pt x="0" y="564985"/>
                  <a:pt x="216300" y="348548"/>
                  <a:pt x="483163" y="348548"/>
                </a:cubicBezTo>
                <a:cubicBezTo>
                  <a:pt x="508445" y="348548"/>
                  <a:pt x="533727" y="351359"/>
                  <a:pt x="559009" y="354170"/>
                </a:cubicBezTo>
                <a:cubicBezTo>
                  <a:pt x="668563" y="143355"/>
                  <a:pt x="887672" y="0"/>
                  <a:pt x="1143299"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2"/>
          <p:cNvSpPr/>
          <p:nvPr/>
        </p:nvSpPr>
        <p:spPr>
          <a:xfrm>
            <a:off x="2032000" y="2422275"/>
            <a:ext cx="1190916" cy="1312974"/>
          </a:xfrm>
          <a:custGeom>
            <a:avLst/>
            <a:gdLst>
              <a:gd name="connsiteX0" fmla="*/ 0 w 1190916"/>
              <a:gd name="connsiteY0" fmla="*/ 0 h 1312974"/>
              <a:gd name="connsiteX1" fmla="*/ 51420 w 1190916"/>
              <a:gd name="connsiteY1" fmla="*/ 4420 h 1312974"/>
              <a:gd name="connsiteX2" fmla="*/ 578535 w 1190916"/>
              <a:gd name="connsiteY2" fmla="*/ 497821 h 1312974"/>
              <a:gd name="connsiteX3" fmla="*/ 606626 w 1190916"/>
              <a:gd name="connsiteY3" fmla="*/ 495010 h 1312974"/>
              <a:gd name="connsiteX4" fmla="*/ 822926 w 1190916"/>
              <a:gd name="connsiteY4" fmla="*/ 559660 h 1312974"/>
              <a:gd name="connsiteX5" fmla="*/ 940907 w 1190916"/>
              <a:gd name="connsiteY5" fmla="*/ 525930 h 1312974"/>
              <a:gd name="connsiteX6" fmla="*/ 1190916 w 1190916"/>
              <a:gd name="connsiteY6" fmla="*/ 773287 h 1312974"/>
              <a:gd name="connsiteX7" fmla="*/ 997089 w 1190916"/>
              <a:gd name="connsiteY7" fmla="*/ 1015022 h 1312974"/>
              <a:gd name="connsiteX8" fmla="*/ 606626 w 1190916"/>
              <a:gd name="connsiteY8" fmla="*/ 1312974 h 1312974"/>
              <a:gd name="connsiteX9" fmla="*/ 317290 w 1190916"/>
              <a:gd name="connsiteY9" fmla="*/ 1192107 h 1312974"/>
              <a:gd name="connsiteX10" fmla="*/ 41560 w 1190916"/>
              <a:gd name="connsiteY10" fmla="*/ 1304761 h 1312974"/>
              <a:gd name="connsiteX11" fmla="*/ 0 w 1190916"/>
              <a:gd name="connsiteY11" fmla="*/ 1308059 h 1312974"/>
              <a:gd name="connsiteX12" fmla="*/ 0 w 1190916"/>
              <a:gd name="connsiteY12" fmla="*/ 0 h 131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916" h="1312974">
                <a:moveTo>
                  <a:pt x="0" y="0"/>
                </a:moveTo>
                <a:lnTo>
                  <a:pt x="51420" y="4420"/>
                </a:lnTo>
                <a:cubicBezTo>
                  <a:pt x="309390" y="49267"/>
                  <a:pt x="517087" y="244491"/>
                  <a:pt x="578535" y="497821"/>
                </a:cubicBezTo>
                <a:cubicBezTo>
                  <a:pt x="586962" y="497821"/>
                  <a:pt x="595390" y="495010"/>
                  <a:pt x="606626" y="495010"/>
                </a:cubicBezTo>
                <a:cubicBezTo>
                  <a:pt x="685280" y="495010"/>
                  <a:pt x="758317" y="517497"/>
                  <a:pt x="822926" y="559660"/>
                </a:cubicBezTo>
                <a:cubicBezTo>
                  <a:pt x="856635" y="537173"/>
                  <a:pt x="898771" y="525930"/>
                  <a:pt x="940907" y="525930"/>
                </a:cubicBezTo>
                <a:cubicBezTo>
                  <a:pt x="1078553" y="525930"/>
                  <a:pt x="1190916" y="638365"/>
                  <a:pt x="1190916" y="773287"/>
                </a:cubicBezTo>
                <a:cubicBezTo>
                  <a:pt x="1190916" y="891343"/>
                  <a:pt x="1106643" y="989724"/>
                  <a:pt x="997089" y="1015022"/>
                </a:cubicBezTo>
                <a:cubicBezTo>
                  <a:pt x="949335" y="1186485"/>
                  <a:pt x="792026" y="1312974"/>
                  <a:pt x="606626" y="1312974"/>
                </a:cubicBezTo>
                <a:cubicBezTo>
                  <a:pt x="491453" y="1312974"/>
                  <a:pt x="390326" y="1268000"/>
                  <a:pt x="317290" y="1192107"/>
                </a:cubicBezTo>
                <a:cubicBezTo>
                  <a:pt x="237231" y="1249027"/>
                  <a:pt x="142951" y="1288555"/>
                  <a:pt x="41560" y="1304761"/>
                </a:cubicBezTo>
                <a:lnTo>
                  <a:pt x="0" y="1308059"/>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p:cNvSpPr/>
          <p:nvPr/>
        </p:nvSpPr>
        <p:spPr>
          <a:xfrm>
            <a:off x="0" y="5078063"/>
            <a:ext cx="2032000" cy="1779936"/>
          </a:xfrm>
          <a:custGeom>
            <a:avLst/>
            <a:gdLst>
              <a:gd name="connsiteX0" fmla="*/ 165237 w 2032000"/>
              <a:gd name="connsiteY0" fmla="*/ 0 h 1779936"/>
              <a:gd name="connsiteX1" fmla="*/ 186154 w 2032000"/>
              <a:gd name="connsiteY1" fmla="*/ 0 h 1779936"/>
              <a:gd name="connsiteX2" fmla="*/ 186154 w 2032000"/>
              <a:gd name="connsiteY2" fmla="*/ 259360 h 1779936"/>
              <a:gd name="connsiteX3" fmla="*/ 221711 w 2032000"/>
              <a:gd name="connsiteY3" fmla="*/ 259360 h 1779936"/>
              <a:gd name="connsiteX4" fmla="*/ 221711 w 2032000"/>
              <a:gd name="connsiteY4" fmla="*/ 324200 h 1779936"/>
              <a:gd name="connsiteX5" fmla="*/ 286551 w 2032000"/>
              <a:gd name="connsiteY5" fmla="*/ 324200 h 1779936"/>
              <a:gd name="connsiteX6" fmla="*/ 286551 w 2032000"/>
              <a:gd name="connsiteY6" fmla="*/ 619117 h 1779936"/>
              <a:gd name="connsiteX7" fmla="*/ 343024 w 2032000"/>
              <a:gd name="connsiteY7" fmla="*/ 619117 h 1779936"/>
              <a:gd name="connsiteX8" fmla="*/ 343024 w 2032000"/>
              <a:gd name="connsiteY8" fmla="*/ 690232 h 1779936"/>
              <a:gd name="connsiteX9" fmla="*/ 694415 w 2032000"/>
              <a:gd name="connsiteY9" fmla="*/ 690232 h 1779936"/>
              <a:gd name="connsiteX10" fmla="*/ 694415 w 2032000"/>
              <a:gd name="connsiteY10" fmla="*/ 920309 h 1779936"/>
              <a:gd name="connsiteX11" fmla="*/ 830370 w 2032000"/>
              <a:gd name="connsiteY11" fmla="*/ 920309 h 1779936"/>
              <a:gd name="connsiteX12" fmla="*/ 830370 w 2032000"/>
              <a:gd name="connsiteY12" fmla="*/ 324200 h 1779936"/>
              <a:gd name="connsiteX13" fmla="*/ 1018615 w 2032000"/>
              <a:gd name="connsiteY13" fmla="*/ 324200 h 1779936"/>
              <a:gd name="connsiteX14" fmla="*/ 1018615 w 2032000"/>
              <a:gd name="connsiteY14" fmla="*/ 374398 h 1779936"/>
              <a:gd name="connsiteX15" fmla="*/ 1181760 w 2032000"/>
              <a:gd name="connsiteY15" fmla="*/ 374398 h 1779936"/>
              <a:gd name="connsiteX16" fmla="*/ 1181760 w 2032000"/>
              <a:gd name="connsiteY16" fmla="*/ 324200 h 1779936"/>
              <a:gd name="connsiteX17" fmla="*/ 1556159 w 2032000"/>
              <a:gd name="connsiteY17" fmla="*/ 324200 h 1779936"/>
              <a:gd name="connsiteX18" fmla="*/ 1556159 w 2032000"/>
              <a:gd name="connsiteY18" fmla="*/ 504078 h 1779936"/>
              <a:gd name="connsiteX19" fmla="*/ 1606357 w 2032000"/>
              <a:gd name="connsiteY19" fmla="*/ 504078 h 1779936"/>
              <a:gd name="connsiteX20" fmla="*/ 1606357 w 2032000"/>
              <a:gd name="connsiteY20" fmla="*/ 79481 h 1779936"/>
              <a:gd name="connsiteX21" fmla="*/ 2032000 w 2032000"/>
              <a:gd name="connsiteY21" fmla="*/ 79481 h 1779936"/>
              <a:gd name="connsiteX22" fmla="*/ 2032000 w 2032000"/>
              <a:gd name="connsiteY22" fmla="*/ 1779936 h 1779936"/>
              <a:gd name="connsiteX23" fmla="*/ 0 w 2032000"/>
              <a:gd name="connsiteY23" fmla="*/ 1779936 h 1779936"/>
              <a:gd name="connsiteX24" fmla="*/ 0 w 2032000"/>
              <a:gd name="connsiteY24" fmla="*/ 1407654 h 1779936"/>
              <a:gd name="connsiteX25" fmla="*/ 0 w 2032000"/>
              <a:gd name="connsiteY25" fmla="*/ 625392 h 1779936"/>
              <a:gd name="connsiteX26" fmla="*/ 64840 w 2032000"/>
              <a:gd name="connsiteY26" fmla="*/ 625392 h 1779936"/>
              <a:gd name="connsiteX27" fmla="*/ 64840 w 2032000"/>
              <a:gd name="connsiteY27" fmla="*/ 324200 h 1779936"/>
              <a:gd name="connsiteX28" fmla="*/ 135955 w 2032000"/>
              <a:gd name="connsiteY28" fmla="*/ 324200 h 1779936"/>
              <a:gd name="connsiteX29" fmla="*/ 135955 w 2032000"/>
              <a:gd name="connsiteY29" fmla="*/ 259360 h 1779936"/>
              <a:gd name="connsiteX30" fmla="*/ 165237 w 2032000"/>
              <a:gd name="connsiteY30" fmla="*/ 259360 h 177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32000" h="1779936">
                <a:moveTo>
                  <a:pt x="165237" y="0"/>
                </a:moveTo>
                <a:lnTo>
                  <a:pt x="186154" y="0"/>
                </a:lnTo>
                <a:lnTo>
                  <a:pt x="186154" y="259360"/>
                </a:lnTo>
                <a:lnTo>
                  <a:pt x="221711" y="259360"/>
                </a:lnTo>
                <a:lnTo>
                  <a:pt x="221711" y="324200"/>
                </a:lnTo>
                <a:lnTo>
                  <a:pt x="286551" y="324200"/>
                </a:lnTo>
                <a:lnTo>
                  <a:pt x="286551" y="619117"/>
                </a:lnTo>
                <a:lnTo>
                  <a:pt x="343024" y="619117"/>
                </a:lnTo>
                <a:lnTo>
                  <a:pt x="343024" y="690232"/>
                </a:lnTo>
                <a:lnTo>
                  <a:pt x="694415" y="690232"/>
                </a:lnTo>
                <a:lnTo>
                  <a:pt x="694415" y="920309"/>
                </a:lnTo>
                <a:lnTo>
                  <a:pt x="830370" y="920309"/>
                </a:lnTo>
                <a:lnTo>
                  <a:pt x="830370" y="324200"/>
                </a:lnTo>
                <a:lnTo>
                  <a:pt x="1018615" y="324200"/>
                </a:lnTo>
                <a:lnTo>
                  <a:pt x="1018615" y="374398"/>
                </a:lnTo>
                <a:lnTo>
                  <a:pt x="1181760" y="374398"/>
                </a:lnTo>
                <a:lnTo>
                  <a:pt x="1181760" y="324200"/>
                </a:lnTo>
                <a:lnTo>
                  <a:pt x="1556159" y="324200"/>
                </a:lnTo>
                <a:lnTo>
                  <a:pt x="1556159" y="504078"/>
                </a:lnTo>
                <a:lnTo>
                  <a:pt x="1606357" y="504078"/>
                </a:lnTo>
                <a:lnTo>
                  <a:pt x="1606357" y="79481"/>
                </a:lnTo>
                <a:lnTo>
                  <a:pt x="2032000" y="79481"/>
                </a:lnTo>
                <a:lnTo>
                  <a:pt x="2032000" y="1779936"/>
                </a:lnTo>
                <a:lnTo>
                  <a:pt x="0" y="1779936"/>
                </a:lnTo>
                <a:lnTo>
                  <a:pt x="0" y="1407654"/>
                </a:lnTo>
                <a:lnTo>
                  <a:pt x="0" y="625392"/>
                </a:lnTo>
                <a:lnTo>
                  <a:pt x="64840" y="625392"/>
                </a:lnTo>
                <a:lnTo>
                  <a:pt x="64840" y="324200"/>
                </a:lnTo>
                <a:lnTo>
                  <a:pt x="135955" y="324200"/>
                </a:lnTo>
                <a:lnTo>
                  <a:pt x="135955" y="259360"/>
                </a:lnTo>
                <a:lnTo>
                  <a:pt x="165237" y="25936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032000" y="4389923"/>
            <a:ext cx="2032000" cy="2468076"/>
          </a:xfrm>
          <a:custGeom>
            <a:avLst/>
            <a:gdLst>
              <a:gd name="connsiteX0" fmla="*/ 1373143 w 2032000"/>
              <a:gd name="connsiteY0" fmla="*/ 0 h 2468076"/>
              <a:gd name="connsiteX1" fmla="*/ 1674335 w 2032000"/>
              <a:gd name="connsiteY1" fmla="*/ 0 h 2468076"/>
              <a:gd name="connsiteX2" fmla="*/ 1674335 w 2032000"/>
              <a:gd name="connsiteY2" fmla="*/ 773896 h 2468076"/>
              <a:gd name="connsiteX3" fmla="*/ 1837481 w 2032000"/>
              <a:gd name="connsiteY3" fmla="*/ 773896 h 2468076"/>
              <a:gd name="connsiteX4" fmla="*/ 1837481 w 2032000"/>
              <a:gd name="connsiteY4" fmla="*/ 1277974 h 2468076"/>
              <a:gd name="connsiteX5" fmla="*/ 2011084 w 2032000"/>
              <a:gd name="connsiteY5" fmla="*/ 1277974 h 2468076"/>
              <a:gd name="connsiteX6" fmla="*/ 2011084 w 2032000"/>
              <a:gd name="connsiteY6" fmla="*/ 1328173 h 2468076"/>
              <a:gd name="connsiteX7" fmla="*/ 2032000 w 2032000"/>
              <a:gd name="connsiteY7" fmla="*/ 1328173 h 2468076"/>
              <a:gd name="connsiteX8" fmla="*/ 2032000 w 2032000"/>
              <a:gd name="connsiteY8" fmla="*/ 2468076 h 2468076"/>
              <a:gd name="connsiteX9" fmla="*/ 0 w 2032000"/>
              <a:gd name="connsiteY9" fmla="*/ 2468076 h 2468076"/>
              <a:gd name="connsiteX10" fmla="*/ 0 w 2032000"/>
              <a:gd name="connsiteY10" fmla="*/ 767621 h 2468076"/>
              <a:gd name="connsiteX11" fmla="*/ 283413 w 2032000"/>
              <a:gd name="connsiteY11" fmla="*/ 767621 h 2468076"/>
              <a:gd name="connsiteX12" fmla="*/ 283413 w 2032000"/>
              <a:gd name="connsiteY12" fmla="*/ 1091821 h 2468076"/>
              <a:gd name="connsiteX13" fmla="*/ 383811 w 2032000"/>
              <a:gd name="connsiteY13" fmla="*/ 1091821 h 2468076"/>
              <a:gd name="connsiteX14" fmla="*/ 383811 w 2032000"/>
              <a:gd name="connsiteY14" fmla="*/ 1434845 h 2468076"/>
              <a:gd name="connsiteX15" fmla="*/ 576239 w 2032000"/>
              <a:gd name="connsiteY15" fmla="*/ 1434845 h 2468076"/>
              <a:gd name="connsiteX16" fmla="*/ 576239 w 2032000"/>
              <a:gd name="connsiteY16" fmla="*/ 1514326 h 2468076"/>
              <a:gd name="connsiteX17" fmla="*/ 720560 w 2032000"/>
              <a:gd name="connsiteY17" fmla="*/ 1514326 h 2468076"/>
              <a:gd name="connsiteX18" fmla="*/ 720560 w 2032000"/>
              <a:gd name="connsiteY18" fmla="*/ 1564525 h 2468076"/>
              <a:gd name="connsiteX19" fmla="*/ 785400 w 2032000"/>
              <a:gd name="connsiteY19" fmla="*/ 1564525 h 2468076"/>
              <a:gd name="connsiteX20" fmla="*/ 785400 w 2032000"/>
              <a:gd name="connsiteY20" fmla="*/ 1363730 h 2468076"/>
              <a:gd name="connsiteX21" fmla="*/ 906714 w 2032000"/>
              <a:gd name="connsiteY21" fmla="*/ 1363730 h 2468076"/>
              <a:gd name="connsiteX22" fmla="*/ 906714 w 2032000"/>
              <a:gd name="connsiteY22" fmla="*/ 953775 h 2468076"/>
              <a:gd name="connsiteX23" fmla="*/ 992470 w 2032000"/>
              <a:gd name="connsiteY23" fmla="*/ 953775 h 2468076"/>
              <a:gd name="connsiteX24" fmla="*/ 992470 w 2032000"/>
              <a:gd name="connsiteY24" fmla="*/ 537544 h 2468076"/>
              <a:gd name="connsiteX25" fmla="*/ 1071951 w 2032000"/>
              <a:gd name="connsiteY25" fmla="*/ 537544 h 2468076"/>
              <a:gd name="connsiteX26" fmla="*/ 1113783 w 2032000"/>
              <a:gd name="connsiteY26" fmla="*/ 106672 h 2468076"/>
              <a:gd name="connsiteX27" fmla="*/ 1207906 w 2032000"/>
              <a:gd name="connsiteY27" fmla="*/ 106672 h 2468076"/>
              <a:gd name="connsiteX28" fmla="*/ 1207906 w 2032000"/>
              <a:gd name="connsiteY28" fmla="*/ 27191 h 2468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2000" h="2468076">
                <a:moveTo>
                  <a:pt x="1373143" y="0"/>
                </a:moveTo>
                <a:lnTo>
                  <a:pt x="1674335" y="0"/>
                </a:lnTo>
                <a:lnTo>
                  <a:pt x="1674335" y="773896"/>
                </a:lnTo>
                <a:lnTo>
                  <a:pt x="1837481" y="773896"/>
                </a:lnTo>
                <a:lnTo>
                  <a:pt x="1837481" y="1277974"/>
                </a:lnTo>
                <a:lnTo>
                  <a:pt x="2011084" y="1277974"/>
                </a:lnTo>
                <a:lnTo>
                  <a:pt x="2011084" y="1328173"/>
                </a:lnTo>
                <a:lnTo>
                  <a:pt x="2032000" y="1328173"/>
                </a:lnTo>
                <a:lnTo>
                  <a:pt x="2032000" y="2468076"/>
                </a:lnTo>
                <a:lnTo>
                  <a:pt x="0" y="2468076"/>
                </a:lnTo>
                <a:lnTo>
                  <a:pt x="0" y="767621"/>
                </a:lnTo>
                <a:lnTo>
                  <a:pt x="283413" y="767621"/>
                </a:lnTo>
                <a:lnTo>
                  <a:pt x="283413" y="1091821"/>
                </a:lnTo>
                <a:lnTo>
                  <a:pt x="383811" y="1091821"/>
                </a:lnTo>
                <a:lnTo>
                  <a:pt x="383811" y="1434845"/>
                </a:lnTo>
                <a:lnTo>
                  <a:pt x="576239" y="1434845"/>
                </a:lnTo>
                <a:lnTo>
                  <a:pt x="576239" y="1514326"/>
                </a:lnTo>
                <a:lnTo>
                  <a:pt x="720560" y="1514326"/>
                </a:lnTo>
                <a:lnTo>
                  <a:pt x="720560" y="1564525"/>
                </a:lnTo>
                <a:lnTo>
                  <a:pt x="785400" y="1564525"/>
                </a:lnTo>
                <a:lnTo>
                  <a:pt x="785400" y="1363730"/>
                </a:lnTo>
                <a:lnTo>
                  <a:pt x="906714" y="1363730"/>
                </a:lnTo>
                <a:lnTo>
                  <a:pt x="906714" y="953775"/>
                </a:lnTo>
                <a:lnTo>
                  <a:pt x="992470" y="953775"/>
                </a:lnTo>
                <a:lnTo>
                  <a:pt x="992470" y="537544"/>
                </a:lnTo>
                <a:lnTo>
                  <a:pt x="1071951" y="537544"/>
                </a:lnTo>
                <a:lnTo>
                  <a:pt x="1113783" y="106672"/>
                </a:lnTo>
                <a:lnTo>
                  <a:pt x="1207906" y="106672"/>
                </a:lnTo>
                <a:lnTo>
                  <a:pt x="1207906" y="271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4064000" y="3735249"/>
            <a:ext cx="2032000" cy="3122750"/>
          </a:xfrm>
          <a:custGeom>
            <a:avLst/>
            <a:gdLst>
              <a:gd name="connsiteX0" fmla="*/ 1010248 w 2032000"/>
              <a:gd name="connsiteY0" fmla="*/ 0 h 3122750"/>
              <a:gd name="connsiteX1" fmla="*/ 1031164 w 2032000"/>
              <a:gd name="connsiteY1" fmla="*/ 0 h 3122750"/>
              <a:gd name="connsiteX2" fmla="*/ 1031164 w 2032000"/>
              <a:gd name="connsiteY2" fmla="*/ 265634 h 3122750"/>
              <a:gd name="connsiteX3" fmla="*/ 1169211 w 2032000"/>
              <a:gd name="connsiteY3" fmla="*/ 265634 h 3122750"/>
              <a:gd name="connsiteX4" fmla="*/ 1169211 w 2032000"/>
              <a:gd name="connsiteY4" fmla="*/ 338841 h 3122750"/>
              <a:gd name="connsiteX5" fmla="*/ 1455761 w 2032000"/>
              <a:gd name="connsiteY5" fmla="*/ 338841 h 3122750"/>
              <a:gd name="connsiteX6" fmla="*/ 1455761 w 2032000"/>
              <a:gd name="connsiteY6" fmla="*/ 495712 h 3122750"/>
              <a:gd name="connsiteX7" fmla="*/ 1570800 w 2032000"/>
              <a:gd name="connsiteY7" fmla="*/ 495712 h 3122750"/>
              <a:gd name="connsiteX8" fmla="*/ 1570800 w 2032000"/>
              <a:gd name="connsiteY8" fmla="*/ 610750 h 3122750"/>
              <a:gd name="connsiteX9" fmla="*/ 1648190 w 2032000"/>
              <a:gd name="connsiteY9" fmla="*/ 610750 h 3122750"/>
              <a:gd name="connsiteX10" fmla="*/ 1648190 w 2032000"/>
              <a:gd name="connsiteY10" fmla="*/ 1623090 h 3122750"/>
              <a:gd name="connsiteX11" fmla="*/ 1756953 w 2032000"/>
              <a:gd name="connsiteY11" fmla="*/ 1623090 h 3122750"/>
              <a:gd name="connsiteX12" fmla="*/ 1756953 w 2032000"/>
              <a:gd name="connsiteY12" fmla="*/ 2125076 h 3122750"/>
              <a:gd name="connsiteX13" fmla="*/ 1892908 w 2032000"/>
              <a:gd name="connsiteY13" fmla="*/ 2125076 h 3122750"/>
              <a:gd name="connsiteX14" fmla="*/ 1892908 w 2032000"/>
              <a:gd name="connsiteY14" fmla="*/ 2177367 h 3122750"/>
              <a:gd name="connsiteX15" fmla="*/ 2032000 w 2032000"/>
              <a:gd name="connsiteY15" fmla="*/ 2177367 h 3122750"/>
              <a:gd name="connsiteX16" fmla="*/ 2032000 w 2032000"/>
              <a:gd name="connsiteY16" fmla="*/ 3122750 h 3122750"/>
              <a:gd name="connsiteX17" fmla="*/ 0 w 2032000"/>
              <a:gd name="connsiteY17" fmla="*/ 3122750 h 3122750"/>
              <a:gd name="connsiteX18" fmla="*/ 0 w 2032000"/>
              <a:gd name="connsiteY18" fmla="*/ 1982847 h 3122750"/>
              <a:gd name="connsiteX19" fmla="*/ 150596 w 2032000"/>
              <a:gd name="connsiteY19" fmla="*/ 1982847 h 3122750"/>
              <a:gd name="connsiteX20" fmla="*/ 150596 w 2032000"/>
              <a:gd name="connsiteY20" fmla="*/ 2053962 h 3122750"/>
              <a:gd name="connsiteX21" fmla="*/ 236352 w 2032000"/>
              <a:gd name="connsiteY21" fmla="*/ 2053962 h 3122750"/>
              <a:gd name="connsiteX22" fmla="*/ 236352 w 2032000"/>
              <a:gd name="connsiteY22" fmla="*/ 2298680 h 3122750"/>
              <a:gd name="connsiteX23" fmla="*/ 416231 w 2032000"/>
              <a:gd name="connsiteY23" fmla="*/ 2298680 h 3122750"/>
              <a:gd name="connsiteX24" fmla="*/ 416231 w 2032000"/>
              <a:gd name="connsiteY24" fmla="*/ 2254756 h 3122750"/>
              <a:gd name="connsiteX25" fmla="*/ 493620 w 2032000"/>
              <a:gd name="connsiteY25" fmla="*/ 2212924 h 3122750"/>
              <a:gd name="connsiteX26" fmla="*/ 573102 w 2032000"/>
              <a:gd name="connsiteY26" fmla="*/ 2263123 h 3122750"/>
              <a:gd name="connsiteX27" fmla="*/ 573102 w 2032000"/>
              <a:gd name="connsiteY27" fmla="*/ 1867808 h 3122750"/>
              <a:gd name="connsiteX28" fmla="*/ 709056 w 2032000"/>
              <a:gd name="connsiteY28" fmla="*/ 1867808 h 3122750"/>
              <a:gd name="connsiteX29" fmla="*/ 709056 w 2032000"/>
              <a:gd name="connsiteY29" fmla="*/ 545910 h 3122750"/>
              <a:gd name="connsiteX30" fmla="*/ 773896 w 2032000"/>
              <a:gd name="connsiteY30" fmla="*/ 545910 h 3122750"/>
              <a:gd name="connsiteX31" fmla="*/ 773896 w 2032000"/>
              <a:gd name="connsiteY31" fmla="*/ 439238 h 3122750"/>
              <a:gd name="connsiteX32" fmla="*/ 868019 w 2032000"/>
              <a:gd name="connsiteY32" fmla="*/ 439238 h 3122750"/>
              <a:gd name="connsiteX33" fmla="*/ 868019 w 2032000"/>
              <a:gd name="connsiteY33" fmla="*/ 265634 h 3122750"/>
              <a:gd name="connsiteX34" fmla="*/ 1010248 w 2032000"/>
              <a:gd name="connsiteY34" fmla="*/ 265634 h 312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32000" h="3122750">
                <a:moveTo>
                  <a:pt x="1010248" y="0"/>
                </a:moveTo>
                <a:lnTo>
                  <a:pt x="1031164" y="0"/>
                </a:lnTo>
                <a:lnTo>
                  <a:pt x="1031164" y="265634"/>
                </a:lnTo>
                <a:lnTo>
                  <a:pt x="1169211" y="265634"/>
                </a:lnTo>
                <a:lnTo>
                  <a:pt x="1169211" y="338841"/>
                </a:lnTo>
                <a:lnTo>
                  <a:pt x="1455761" y="338841"/>
                </a:lnTo>
                <a:lnTo>
                  <a:pt x="1455761" y="495712"/>
                </a:lnTo>
                <a:lnTo>
                  <a:pt x="1570800" y="495712"/>
                </a:lnTo>
                <a:lnTo>
                  <a:pt x="1570800" y="610750"/>
                </a:lnTo>
                <a:lnTo>
                  <a:pt x="1648190" y="610750"/>
                </a:lnTo>
                <a:lnTo>
                  <a:pt x="1648190" y="1623090"/>
                </a:lnTo>
                <a:lnTo>
                  <a:pt x="1756953" y="1623090"/>
                </a:lnTo>
                <a:lnTo>
                  <a:pt x="1756953" y="2125076"/>
                </a:lnTo>
                <a:lnTo>
                  <a:pt x="1892908" y="2125076"/>
                </a:lnTo>
                <a:lnTo>
                  <a:pt x="1892908" y="2177367"/>
                </a:lnTo>
                <a:lnTo>
                  <a:pt x="2032000" y="2177367"/>
                </a:lnTo>
                <a:lnTo>
                  <a:pt x="2032000" y="3122750"/>
                </a:lnTo>
                <a:lnTo>
                  <a:pt x="0" y="3122750"/>
                </a:lnTo>
                <a:lnTo>
                  <a:pt x="0" y="1982847"/>
                </a:lnTo>
                <a:lnTo>
                  <a:pt x="150596" y="1982847"/>
                </a:lnTo>
                <a:lnTo>
                  <a:pt x="150596" y="2053962"/>
                </a:lnTo>
                <a:lnTo>
                  <a:pt x="236352" y="2053962"/>
                </a:lnTo>
                <a:lnTo>
                  <a:pt x="236352" y="2298680"/>
                </a:lnTo>
                <a:lnTo>
                  <a:pt x="416231" y="2298680"/>
                </a:lnTo>
                <a:lnTo>
                  <a:pt x="416231" y="2254756"/>
                </a:lnTo>
                <a:lnTo>
                  <a:pt x="493620" y="2212924"/>
                </a:lnTo>
                <a:lnTo>
                  <a:pt x="573102" y="2263123"/>
                </a:lnTo>
                <a:lnTo>
                  <a:pt x="573102" y="1867808"/>
                </a:lnTo>
                <a:lnTo>
                  <a:pt x="709056" y="1867808"/>
                </a:lnTo>
                <a:lnTo>
                  <a:pt x="709056" y="545910"/>
                </a:lnTo>
                <a:lnTo>
                  <a:pt x="773896" y="545910"/>
                </a:lnTo>
                <a:lnTo>
                  <a:pt x="773896" y="439238"/>
                </a:lnTo>
                <a:lnTo>
                  <a:pt x="868019" y="439238"/>
                </a:lnTo>
                <a:lnTo>
                  <a:pt x="868019" y="265634"/>
                </a:lnTo>
                <a:lnTo>
                  <a:pt x="1010248" y="2656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6096000" y="4354366"/>
            <a:ext cx="2032000" cy="2503633"/>
          </a:xfrm>
          <a:custGeom>
            <a:avLst/>
            <a:gdLst>
              <a:gd name="connsiteX0" fmla="*/ 664087 w 2032000"/>
              <a:gd name="connsiteY0" fmla="*/ 0 h 2503633"/>
              <a:gd name="connsiteX1" fmla="*/ 900439 w 2032000"/>
              <a:gd name="connsiteY1" fmla="*/ 0 h 2503633"/>
              <a:gd name="connsiteX2" fmla="*/ 1000836 w 2032000"/>
              <a:gd name="connsiteY2" fmla="*/ 62748 h 2503633"/>
              <a:gd name="connsiteX3" fmla="*/ 1000836 w 2032000"/>
              <a:gd name="connsiteY3" fmla="*/ 997698 h 2503633"/>
              <a:gd name="connsiteX4" fmla="*/ 1086592 w 2032000"/>
              <a:gd name="connsiteY4" fmla="*/ 997698 h 2503633"/>
              <a:gd name="connsiteX5" fmla="*/ 1086592 w 2032000"/>
              <a:gd name="connsiteY5" fmla="*/ 939133 h 2503633"/>
              <a:gd name="connsiteX6" fmla="*/ 1352227 w 2032000"/>
              <a:gd name="connsiteY6" fmla="*/ 939133 h 2503633"/>
              <a:gd name="connsiteX7" fmla="*/ 1352227 w 2032000"/>
              <a:gd name="connsiteY7" fmla="*/ 874293 h 2503633"/>
              <a:gd name="connsiteX8" fmla="*/ 1550930 w 2032000"/>
              <a:gd name="connsiteY8" fmla="*/ 803178 h 2503633"/>
              <a:gd name="connsiteX9" fmla="*/ 1760091 w 2032000"/>
              <a:gd name="connsiteY9" fmla="*/ 803178 h 2503633"/>
              <a:gd name="connsiteX10" fmla="*/ 1760091 w 2032000"/>
              <a:gd name="connsiteY10" fmla="*/ 738338 h 2503633"/>
              <a:gd name="connsiteX11" fmla="*/ 2032000 w 2032000"/>
              <a:gd name="connsiteY11" fmla="*/ 738338 h 2503633"/>
              <a:gd name="connsiteX12" fmla="*/ 2032000 w 2032000"/>
              <a:gd name="connsiteY12" fmla="*/ 2503633 h 2503633"/>
              <a:gd name="connsiteX13" fmla="*/ 0 w 2032000"/>
              <a:gd name="connsiteY13" fmla="*/ 2503633 h 2503633"/>
              <a:gd name="connsiteX14" fmla="*/ 0 w 2032000"/>
              <a:gd name="connsiteY14" fmla="*/ 1558250 h 2503633"/>
              <a:gd name="connsiteX15" fmla="*/ 3138 w 2032000"/>
              <a:gd name="connsiteY15" fmla="*/ 1558250 h 2503633"/>
              <a:gd name="connsiteX16" fmla="*/ 3138 w 2032000"/>
              <a:gd name="connsiteY16" fmla="*/ 947499 h 2503633"/>
              <a:gd name="connsiteX17" fmla="*/ 162100 w 2032000"/>
              <a:gd name="connsiteY17" fmla="*/ 947499 h 2503633"/>
              <a:gd name="connsiteX18" fmla="*/ 162100 w 2032000"/>
              <a:gd name="connsiteY18" fmla="*/ 838736 h 2503633"/>
              <a:gd name="connsiteX19" fmla="*/ 339887 w 2032000"/>
              <a:gd name="connsiteY19" fmla="*/ 838736 h 2503633"/>
              <a:gd name="connsiteX20" fmla="*/ 540682 w 2032000"/>
              <a:gd name="connsiteY20" fmla="*/ 888934 h 2503633"/>
              <a:gd name="connsiteX21" fmla="*/ 540682 w 2032000"/>
              <a:gd name="connsiteY21" fmla="*/ 41832 h 2503633"/>
              <a:gd name="connsiteX22" fmla="*/ 664087 w 2032000"/>
              <a:gd name="connsiteY22" fmla="*/ 41832 h 2503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32000" h="2503633">
                <a:moveTo>
                  <a:pt x="664087" y="0"/>
                </a:moveTo>
                <a:lnTo>
                  <a:pt x="900439" y="0"/>
                </a:lnTo>
                <a:lnTo>
                  <a:pt x="1000836" y="62748"/>
                </a:lnTo>
                <a:lnTo>
                  <a:pt x="1000836" y="997698"/>
                </a:lnTo>
                <a:lnTo>
                  <a:pt x="1086592" y="997698"/>
                </a:lnTo>
                <a:lnTo>
                  <a:pt x="1086592" y="939133"/>
                </a:lnTo>
                <a:lnTo>
                  <a:pt x="1352227" y="939133"/>
                </a:lnTo>
                <a:lnTo>
                  <a:pt x="1352227" y="874293"/>
                </a:lnTo>
                <a:lnTo>
                  <a:pt x="1550930" y="803178"/>
                </a:lnTo>
                <a:lnTo>
                  <a:pt x="1760091" y="803178"/>
                </a:lnTo>
                <a:lnTo>
                  <a:pt x="1760091" y="738338"/>
                </a:lnTo>
                <a:lnTo>
                  <a:pt x="2032000" y="738338"/>
                </a:lnTo>
                <a:lnTo>
                  <a:pt x="2032000" y="2503633"/>
                </a:lnTo>
                <a:lnTo>
                  <a:pt x="0" y="2503633"/>
                </a:lnTo>
                <a:lnTo>
                  <a:pt x="0" y="1558250"/>
                </a:lnTo>
                <a:lnTo>
                  <a:pt x="3138" y="1558250"/>
                </a:lnTo>
                <a:lnTo>
                  <a:pt x="3138" y="947499"/>
                </a:lnTo>
                <a:lnTo>
                  <a:pt x="162100" y="947499"/>
                </a:lnTo>
                <a:lnTo>
                  <a:pt x="162100" y="838736"/>
                </a:lnTo>
                <a:lnTo>
                  <a:pt x="339887" y="838736"/>
                </a:lnTo>
                <a:lnTo>
                  <a:pt x="540682" y="888934"/>
                </a:lnTo>
                <a:lnTo>
                  <a:pt x="540682" y="41832"/>
                </a:lnTo>
                <a:lnTo>
                  <a:pt x="664087" y="4183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8128000" y="4239327"/>
            <a:ext cx="2032000" cy="2618672"/>
          </a:xfrm>
          <a:custGeom>
            <a:avLst/>
            <a:gdLst>
              <a:gd name="connsiteX0" fmla="*/ 466429 w 2032000"/>
              <a:gd name="connsiteY0" fmla="*/ 0 h 2618672"/>
              <a:gd name="connsiteX1" fmla="*/ 487345 w 2032000"/>
              <a:gd name="connsiteY1" fmla="*/ 0 h 2618672"/>
              <a:gd name="connsiteX2" fmla="*/ 487345 w 2032000"/>
              <a:gd name="connsiteY2" fmla="*/ 192428 h 2618672"/>
              <a:gd name="connsiteX3" fmla="*/ 709056 w 2032000"/>
              <a:gd name="connsiteY3" fmla="*/ 192428 h 2618672"/>
              <a:gd name="connsiteX4" fmla="*/ 1133653 w 2032000"/>
              <a:gd name="connsiteY4" fmla="*/ 343024 h 2618672"/>
              <a:gd name="connsiteX5" fmla="*/ 1133653 w 2032000"/>
              <a:gd name="connsiteY5" fmla="*/ 1192218 h 2618672"/>
              <a:gd name="connsiteX6" fmla="*/ 1305165 w 2032000"/>
              <a:gd name="connsiteY6" fmla="*/ 1192218 h 2618672"/>
              <a:gd name="connsiteX7" fmla="*/ 1305165 w 2032000"/>
              <a:gd name="connsiteY7" fmla="*/ 968416 h 2618672"/>
              <a:gd name="connsiteX8" fmla="*/ 1426479 w 2032000"/>
              <a:gd name="connsiteY8" fmla="*/ 968416 h 2618672"/>
              <a:gd name="connsiteX9" fmla="*/ 1426479 w 2032000"/>
              <a:gd name="connsiteY9" fmla="*/ 932859 h 2618672"/>
              <a:gd name="connsiteX10" fmla="*/ 1627273 w 2032000"/>
              <a:gd name="connsiteY10" fmla="*/ 932859 h 2618672"/>
              <a:gd name="connsiteX11" fmla="*/ 1627273 w 2032000"/>
              <a:gd name="connsiteY11" fmla="*/ 824095 h 2618672"/>
              <a:gd name="connsiteX12" fmla="*/ 1842709 w 2032000"/>
              <a:gd name="connsiteY12" fmla="*/ 824095 h 2618672"/>
              <a:gd name="connsiteX13" fmla="*/ 2032000 w 2032000"/>
              <a:gd name="connsiteY13" fmla="*/ 873475 h 2618672"/>
              <a:gd name="connsiteX14" fmla="*/ 2032000 w 2032000"/>
              <a:gd name="connsiteY14" fmla="*/ 2618672 h 2618672"/>
              <a:gd name="connsiteX15" fmla="*/ 0 w 2032000"/>
              <a:gd name="connsiteY15" fmla="*/ 2618672 h 2618672"/>
              <a:gd name="connsiteX16" fmla="*/ 0 w 2032000"/>
              <a:gd name="connsiteY16" fmla="*/ 853377 h 2618672"/>
              <a:gd name="connsiteX17" fmla="*/ 56474 w 2032000"/>
              <a:gd name="connsiteY17" fmla="*/ 853377 h 2618672"/>
              <a:gd name="connsiteX18" fmla="*/ 56474 w 2032000"/>
              <a:gd name="connsiteY18" fmla="*/ 192428 h 2618672"/>
              <a:gd name="connsiteX19" fmla="*/ 207070 w 2032000"/>
              <a:gd name="connsiteY19" fmla="*/ 192428 h 2618672"/>
              <a:gd name="connsiteX20" fmla="*/ 207070 w 2032000"/>
              <a:gd name="connsiteY20" fmla="*/ 6275 h 2618672"/>
              <a:gd name="connsiteX21" fmla="*/ 230077 w 2032000"/>
              <a:gd name="connsiteY21" fmla="*/ 6275 h 2618672"/>
              <a:gd name="connsiteX22" fmla="*/ 230077 w 2032000"/>
              <a:gd name="connsiteY22" fmla="*/ 192428 h 2618672"/>
              <a:gd name="connsiteX23" fmla="*/ 466429 w 2032000"/>
              <a:gd name="connsiteY23" fmla="*/ 192428 h 2618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32000" h="2618672">
                <a:moveTo>
                  <a:pt x="466429" y="0"/>
                </a:moveTo>
                <a:lnTo>
                  <a:pt x="487345" y="0"/>
                </a:lnTo>
                <a:lnTo>
                  <a:pt x="487345" y="192428"/>
                </a:lnTo>
                <a:lnTo>
                  <a:pt x="709056" y="192428"/>
                </a:lnTo>
                <a:lnTo>
                  <a:pt x="1133653" y="343024"/>
                </a:lnTo>
                <a:lnTo>
                  <a:pt x="1133653" y="1192218"/>
                </a:lnTo>
                <a:lnTo>
                  <a:pt x="1305165" y="1192218"/>
                </a:lnTo>
                <a:lnTo>
                  <a:pt x="1305165" y="968416"/>
                </a:lnTo>
                <a:lnTo>
                  <a:pt x="1426479" y="968416"/>
                </a:lnTo>
                <a:lnTo>
                  <a:pt x="1426479" y="932859"/>
                </a:lnTo>
                <a:lnTo>
                  <a:pt x="1627273" y="932859"/>
                </a:lnTo>
                <a:lnTo>
                  <a:pt x="1627273" y="824095"/>
                </a:lnTo>
                <a:lnTo>
                  <a:pt x="1842709" y="824095"/>
                </a:lnTo>
                <a:lnTo>
                  <a:pt x="2032000" y="873475"/>
                </a:lnTo>
                <a:lnTo>
                  <a:pt x="2032000" y="2618672"/>
                </a:lnTo>
                <a:lnTo>
                  <a:pt x="0" y="2618672"/>
                </a:lnTo>
                <a:lnTo>
                  <a:pt x="0" y="853377"/>
                </a:lnTo>
                <a:lnTo>
                  <a:pt x="56474" y="853377"/>
                </a:lnTo>
                <a:lnTo>
                  <a:pt x="56474" y="192428"/>
                </a:lnTo>
                <a:lnTo>
                  <a:pt x="207070" y="192428"/>
                </a:lnTo>
                <a:lnTo>
                  <a:pt x="207070" y="6275"/>
                </a:lnTo>
                <a:lnTo>
                  <a:pt x="230077" y="6275"/>
                </a:lnTo>
                <a:lnTo>
                  <a:pt x="230077" y="192428"/>
                </a:lnTo>
                <a:lnTo>
                  <a:pt x="466429" y="192428"/>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0160000" y="3427782"/>
            <a:ext cx="2032000" cy="3430217"/>
          </a:xfrm>
          <a:custGeom>
            <a:avLst/>
            <a:gdLst>
              <a:gd name="connsiteX0" fmla="*/ 1423341 w 2032000"/>
              <a:gd name="connsiteY0" fmla="*/ 0 h 3430217"/>
              <a:gd name="connsiteX1" fmla="*/ 1588578 w 2032000"/>
              <a:gd name="connsiteY1" fmla="*/ 0 h 3430217"/>
              <a:gd name="connsiteX2" fmla="*/ 1960885 w 2032000"/>
              <a:gd name="connsiteY2" fmla="*/ 516628 h 3430217"/>
              <a:gd name="connsiteX3" fmla="*/ 2032000 w 2032000"/>
              <a:gd name="connsiteY3" fmla="*/ 516628 h 3430217"/>
              <a:gd name="connsiteX4" fmla="*/ 2032000 w 2032000"/>
              <a:gd name="connsiteY4" fmla="*/ 1434845 h 3430217"/>
              <a:gd name="connsiteX5" fmla="*/ 2032000 w 2032000"/>
              <a:gd name="connsiteY5" fmla="*/ 3344486 h 3430217"/>
              <a:gd name="connsiteX6" fmla="*/ 2032000 w 2032000"/>
              <a:gd name="connsiteY6" fmla="*/ 3430217 h 3430217"/>
              <a:gd name="connsiteX7" fmla="*/ 0 w 2032000"/>
              <a:gd name="connsiteY7" fmla="*/ 3430217 h 3430217"/>
              <a:gd name="connsiteX8" fmla="*/ 0 w 2032000"/>
              <a:gd name="connsiteY8" fmla="*/ 1685020 h 3430217"/>
              <a:gd name="connsiteX9" fmla="*/ 3137 w 2032000"/>
              <a:gd name="connsiteY9" fmla="*/ 1685838 h 3430217"/>
              <a:gd name="connsiteX10" fmla="*/ 3137 w 2032000"/>
              <a:gd name="connsiteY10" fmla="*/ 1736037 h 3430217"/>
              <a:gd name="connsiteX11" fmla="*/ 197657 w 2032000"/>
              <a:gd name="connsiteY11" fmla="*/ 1800877 h 3430217"/>
              <a:gd name="connsiteX12" fmla="*/ 197657 w 2032000"/>
              <a:gd name="connsiteY12" fmla="*/ 2016313 h 3430217"/>
              <a:gd name="connsiteX13" fmla="*/ 534407 w 2032000"/>
              <a:gd name="connsiteY13" fmla="*/ 2016313 h 3430217"/>
              <a:gd name="connsiteX14" fmla="*/ 534407 w 2032000"/>
              <a:gd name="connsiteY14" fmla="*/ 2081153 h 3430217"/>
              <a:gd name="connsiteX15" fmla="*/ 649445 w 2032000"/>
              <a:gd name="connsiteY15" fmla="*/ 2081153 h 3430217"/>
              <a:gd name="connsiteX16" fmla="*/ 649445 w 2032000"/>
              <a:gd name="connsiteY16" fmla="*/ 2432543 h 3430217"/>
              <a:gd name="connsiteX17" fmla="*/ 741476 w 2032000"/>
              <a:gd name="connsiteY17" fmla="*/ 2432543 h 3430217"/>
              <a:gd name="connsiteX18" fmla="*/ 741476 w 2032000"/>
              <a:gd name="connsiteY18" fmla="*/ 2484834 h 3430217"/>
              <a:gd name="connsiteX19" fmla="*/ 977828 w 2032000"/>
              <a:gd name="connsiteY19" fmla="*/ 2484834 h 3430217"/>
              <a:gd name="connsiteX20" fmla="*/ 977828 w 2032000"/>
              <a:gd name="connsiteY20" fmla="*/ 501987 h 3430217"/>
              <a:gd name="connsiteX21" fmla="*/ 1214180 w 2032000"/>
              <a:gd name="connsiteY21" fmla="*/ 366032 h 3430217"/>
              <a:gd name="connsiteX22" fmla="*/ 1214180 w 2032000"/>
              <a:gd name="connsiteY22" fmla="*/ 242627 h 3430217"/>
              <a:gd name="connsiteX23" fmla="*/ 1337585 w 2032000"/>
              <a:gd name="connsiteY23" fmla="*/ 242627 h 3430217"/>
              <a:gd name="connsiteX24" fmla="*/ 1337585 w 2032000"/>
              <a:gd name="connsiteY24" fmla="*/ 165237 h 3430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32000" h="3430217">
                <a:moveTo>
                  <a:pt x="1423341" y="0"/>
                </a:moveTo>
                <a:lnTo>
                  <a:pt x="1588578" y="0"/>
                </a:lnTo>
                <a:lnTo>
                  <a:pt x="1960885" y="516628"/>
                </a:lnTo>
                <a:lnTo>
                  <a:pt x="2032000" y="516628"/>
                </a:lnTo>
                <a:lnTo>
                  <a:pt x="2032000" y="1434845"/>
                </a:lnTo>
                <a:lnTo>
                  <a:pt x="2032000" y="3344486"/>
                </a:lnTo>
                <a:lnTo>
                  <a:pt x="2032000" y="3430217"/>
                </a:lnTo>
                <a:lnTo>
                  <a:pt x="0" y="3430217"/>
                </a:lnTo>
                <a:lnTo>
                  <a:pt x="0" y="1685020"/>
                </a:lnTo>
                <a:lnTo>
                  <a:pt x="3137" y="1685838"/>
                </a:lnTo>
                <a:lnTo>
                  <a:pt x="3137" y="1736037"/>
                </a:lnTo>
                <a:lnTo>
                  <a:pt x="197657" y="1800877"/>
                </a:lnTo>
                <a:lnTo>
                  <a:pt x="197657" y="2016313"/>
                </a:lnTo>
                <a:lnTo>
                  <a:pt x="534407" y="2016313"/>
                </a:lnTo>
                <a:lnTo>
                  <a:pt x="534407" y="2081153"/>
                </a:lnTo>
                <a:lnTo>
                  <a:pt x="649445" y="2081153"/>
                </a:lnTo>
                <a:lnTo>
                  <a:pt x="649445" y="2432543"/>
                </a:lnTo>
                <a:lnTo>
                  <a:pt x="741476" y="2432543"/>
                </a:lnTo>
                <a:lnTo>
                  <a:pt x="741476" y="2484834"/>
                </a:lnTo>
                <a:lnTo>
                  <a:pt x="977828" y="2484834"/>
                </a:lnTo>
                <a:lnTo>
                  <a:pt x="977828" y="501987"/>
                </a:lnTo>
                <a:lnTo>
                  <a:pt x="1214180" y="366032"/>
                </a:lnTo>
                <a:lnTo>
                  <a:pt x="1214180" y="242627"/>
                </a:lnTo>
                <a:lnTo>
                  <a:pt x="1337585" y="242627"/>
                </a:lnTo>
                <a:lnTo>
                  <a:pt x="1337585" y="16523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4"/>
          <p:cNvSpPr>
            <a:spLocks/>
          </p:cNvSpPr>
          <p:nvPr/>
        </p:nvSpPr>
        <p:spPr bwMode="auto">
          <a:xfrm>
            <a:off x="6904748" y="616907"/>
            <a:ext cx="4734859" cy="3903797"/>
          </a:xfrm>
          <a:custGeom>
            <a:avLst/>
            <a:gdLst>
              <a:gd name="T0" fmla="*/ 1556 w 1601"/>
              <a:gd name="T1" fmla="*/ 452 h 1147"/>
              <a:gd name="T2" fmla="*/ 1348 w 1601"/>
              <a:gd name="T3" fmla="*/ 361 h 1147"/>
              <a:gd name="T4" fmla="*/ 1318 w 1601"/>
              <a:gd name="T5" fmla="*/ 362 h 1147"/>
              <a:gd name="T6" fmla="*/ 1232 w 1601"/>
              <a:gd name="T7" fmla="*/ 166 h 1147"/>
              <a:gd name="T8" fmla="*/ 1084 w 1601"/>
              <a:gd name="T9" fmla="*/ 111 h 1147"/>
              <a:gd name="T10" fmla="*/ 964 w 1601"/>
              <a:gd name="T11" fmla="*/ 135 h 1147"/>
              <a:gd name="T12" fmla="*/ 706 w 1601"/>
              <a:gd name="T13" fmla="*/ 0 h 1147"/>
              <a:gd name="T14" fmla="*/ 691 w 1601"/>
              <a:gd name="T15" fmla="*/ 1 h 1147"/>
              <a:gd name="T16" fmla="*/ 426 w 1601"/>
              <a:gd name="T17" fmla="*/ 223 h 1147"/>
              <a:gd name="T18" fmla="*/ 378 w 1601"/>
              <a:gd name="T19" fmla="*/ 218 h 1147"/>
              <a:gd name="T20" fmla="*/ 226 w 1601"/>
              <a:gd name="T21" fmla="*/ 331 h 1147"/>
              <a:gd name="T22" fmla="*/ 208 w 1601"/>
              <a:gd name="T23" fmla="*/ 330 h 1147"/>
              <a:gd name="T24" fmla="*/ 47 w 1601"/>
              <a:gd name="T25" fmla="*/ 433 h 1147"/>
              <a:gd name="T26" fmla="*/ 41 w 1601"/>
              <a:gd name="T27" fmla="*/ 672 h 1147"/>
              <a:gd name="T28" fmla="*/ 264 w 1601"/>
              <a:gd name="T29" fmla="*/ 794 h 1147"/>
              <a:gd name="T30" fmla="*/ 349 w 1601"/>
              <a:gd name="T31" fmla="*/ 785 h 1147"/>
              <a:gd name="T32" fmla="*/ 499 w 1601"/>
              <a:gd name="T33" fmla="*/ 927 h 1147"/>
              <a:gd name="T34" fmla="*/ 538 w 1601"/>
              <a:gd name="T35" fmla="*/ 930 h 1147"/>
              <a:gd name="T36" fmla="*/ 710 w 1601"/>
              <a:gd name="T37" fmla="*/ 849 h 1147"/>
              <a:gd name="T38" fmla="*/ 872 w 1601"/>
              <a:gd name="T39" fmla="*/ 962 h 1147"/>
              <a:gd name="T40" fmla="*/ 741 w 1601"/>
              <a:gd name="T41" fmla="*/ 1147 h 1147"/>
              <a:gd name="T42" fmla="*/ 1211 w 1601"/>
              <a:gd name="T43" fmla="*/ 839 h 1147"/>
              <a:gd name="T44" fmla="*/ 1213 w 1601"/>
              <a:gd name="T45" fmla="*/ 834 h 1147"/>
              <a:gd name="T46" fmla="*/ 1280 w 1601"/>
              <a:gd name="T47" fmla="*/ 844 h 1147"/>
              <a:gd name="T48" fmla="*/ 1415 w 1601"/>
              <a:gd name="T49" fmla="*/ 771 h 1147"/>
              <a:gd name="T50" fmla="*/ 1564 w 1601"/>
              <a:gd name="T51" fmla="*/ 663 h 1147"/>
              <a:gd name="T52" fmla="*/ 1556 w 1601"/>
              <a:gd name="T53" fmla="*/ 452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1" h="1147">
                <a:moveTo>
                  <a:pt x="1556" y="452"/>
                </a:moveTo>
                <a:cubicBezTo>
                  <a:pt x="1496" y="373"/>
                  <a:pt x="1400" y="361"/>
                  <a:pt x="1348" y="361"/>
                </a:cubicBezTo>
                <a:cubicBezTo>
                  <a:pt x="1336" y="361"/>
                  <a:pt x="1326" y="362"/>
                  <a:pt x="1318" y="362"/>
                </a:cubicBezTo>
                <a:cubicBezTo>
                  <a:pt x="1323" y="328"/>
                  <a:pt x="1321" y="247"/>
                  <a:pt x="1232" y="166"/>
                </a:cubicBezTo>
                <a:cubicBezTo>
                  <a:pt x="1192" y="130"/>
                  <a:pt x="1142" y="111"/>
                  <a:pt x="1084" y="111"/>
                </a:cubicBezTo>
                <a:cubicBezTo>
                  <a:pt x="1030" y="111"/>
                  <a:pt x="984" y="127"/>
                  <a:pt x="964" y="135"/>
                </a:cubicBezTo>
                <a:cubicBezTo>
                  <a:pt x="946" y="101"/>
                  <a:pt x="880" y="0"/>
                  <a:pt x="706" y="0"/>
                </a:cubicBezTo>
                <a:cubicBezTo>
                  <a:pt x="701" y="0"/>
                  <a:pt x="696" y="0"/>
                  <a:pt x="691" y="1"/>
                </a:cubicBezTo>
                <a:cubicBezTo>
                  <a:pt x="481" y="7"/>
                  <a:pt x="435" y="175"/>
                  <a:pt x="426" y="223"/>
                </a:cubicBezTo>
                <a:cubicBezTo>
                  <a:pt x="409" y="220"/>
                  <a:pt x="393" y="218"/>
                  <a:pt x="378" y="218"/>
                </a:cubicBezTo>
                <a:cubicBezTo>
                  <a:pt x="271" y="218"/>
                  <a:pt x="235" y="301"/>
                  <a:pt x="226" y="331"/>
                </a:cubicBezTo>
                <a:cubicBezTo>
                  <a:pt x="220" y="331"/>
                  <a:pt x="214" y="330"/>
                  <a:pt x="208" y="330"/>
                </a:cubicBezTo>
                <a:cubicBezTo>
                  <a:pt x="146" y="330"/>
                  <a:pt x="84" y="370"/>
                  <a:pt x="47" y="433"/>
                </a:cubicBezTo>
                <a:cubicBezTo>
                  <a:pt x="2" y="509"/>
                  <a:pt x="0" y="598"/>
                  <a:pt x="41" y="672"/>
                </a:cubicBezTo>
                <a:cubicBezTo>
                  <a:pt x="97" y="773"/>
                  <a:pt x="193" y="794"/>
                  <a:pt x="264" y="794"/>
                </a:cubicBezTo>
                <a:cubicBezTo>
                  <a:pt x="301" y="794"/>
                  <a:pt x="332" y="789"/>
                  <a:pt x="349" y="785"/>
                </a:cubicBezTo>
                <a:cubicBezTo>
                  <a:pt x="355" y="819"/>
                  <a:pt x="382" y="907"/>
                  <a:pt x="499" y="927"/>
                </a:cubicBezTo>
                <a:cubicBezTo>
                  <a:pt x="512" y="929"/>
                  <a:pt x="525" y="930"/>
                  <a:pt x="538" y="930"/>
                </a:cubicBezTo>
                <a:cubicBezTo>
                  <a:pt x="626" y="930"/>
                  <a:pt x="684" y="878"/>
                  <a:pt x="710" y="849"/>
                </a:cubicBezTo>
                <a:cubicBezTo>
                  <a:pt x="722" y="881"/>
                  <a:pt x="758" y="933"/>
                  <a:pt x="872" y="962"/>
                </a:cubicBezTo>
                <a:cubicBezTo>
                  <a:pt x="856" y="1023"/>
                  <a:pt x="822" y="1105"/>
                  <a:pt x="741" y="1147"/>
                </a:cubicBezTo>
                <a:cubicBezTo>
                  <a:pt x="741" y="1147"/>
                  <a:pt x="1064" y="1147"/>
                  <a:pt x="1211" y="839"/>
                </a:cubicBezTo>
                <a:cubicBezTo>
                  <a:pt x="1212" y="837"/>
                  <a:pt x="1212" y="835"/>
                  <a:pt x="1213" y="834"/>
                </a:cubicBezTo>
                <a:cubicBezTo>
                  <a:pt x="1236" y="841"/>
                  <a:pt x="1259" y="844"/>
                  <a:pt x="1280" y="844"/>
                </a:cubicBezTo>
                <a:cubicBezTo>
                  <a:pt x="1364" y="844"/>
                  <a:pt x="1403" y="791"/>
                  <a:pt x="1415" y="771"/>
                </a:cubicBezTo>
                <a:cubicBezTo>
                  <a:pt x="1474" y="770"/>
                  <a:pt x="1531" y="728"/>
                  <a:pt x="1564" y="663"/>
                </a:cubicBezTo>
                <a:cubicBezTo>
                  <a:pt x="1601" y="589"/>
                  <a:pt x="1598" y="508"/>
                  <a:pt x="1556" y="452"/>
                </a:cubicBezTo>
                <a:close/>
              </a:path>
            </a:pathLst>
          </a:custGeom>
          <a:solidFill>
            <a:schemeClr val="bg1"/>
          </a:solidFill>
          <a:ln w="38100">
            <a:solidFill>
              <a:schemeClr val="tx2">
                <a:lumMod val="20000"/>
                <a:lumOff val="8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78"/>
          <p:cNvSpPr/>
          <p:nvPr/>
        </p:nvSpPr>
        <p:spPr>
          <a:xfrm>
            <a:off x="2687954" y="853645"/>
            <a:ext cx="1376047" cy="1395683"/>
          </a:xfrm>
          <a:custGeom>
            <a:avLst/>
            <a:gdLst>
              <a:gd name="connsiteX0" fmla="*/ 1046543 w 1376047"/>
              <a:gd name="connsiteY0" fmla="*/ 0 h 1395683"/>
              <a:gd name="connsiteX1" fmla="*/ 1356715 w 1376047"/>
              <a:gd name="connsiteY1" fmla="*/ 95222 h 1395683"/>
              <a:gd name="connsiteX2" fmla="*/ 1376047 w 1376047"/>
              <a:gd name="connsiteY2" fmla="*/ 111200 h 1395683"/>
              <a:gd name="connsiteX3" fmla="*/ 1376047 w 1376047"/>
              <a:gd name="connsiteY3" fmla="*/ 1392166 h 1395683"/>
              <a:gd name="connsiteX4" fmla="*/ 1341146 w 1376047"/>
              <a:gd name="connsiteY4" fmla="*/ 1395683 h 1395683"/>
              <a:gd name="connsiteX5" fmla="*/ 1161579 w 1376047"/>
              <a:gd name="connsiteY5" fmla="*/ 1342327 h 1395683"/>
              <a:gd name="connsiteX6" fmla="*/ 953953 w 1376047"/>
              <a:gd name="connsiteY6" fmla="*/ 1361985 h 1395683"/>
              <a:gd name="connsiteX7" fmla="*/ 628487 w 1376047"/>
              <a:gd name="connsiteY7" fmla="*/ 1311437 h 1395683"/>
              <a:gd name="connsiteX8" fmla="*/ 426473 w 1376047"/>
              <a:gd name="connsiteY8" fmla="*/ 1361985 h 1395683"/>
              <a:gd name="connsiteX9" fmla="*/ 0 w 1376047"/>
              <a:gd name="connsiteY9" fmla="*/ 937944 h 1395683"/>
              <a:gd name="connsiteX10" fmla="*/ 426473 w 1376047"/>
              <a:gd name="connsiteY10" fmla="*/ 513903 h 1395683"/>
              <a:gd name="connsiteX11" fmla="*/ 496617 w 1376047"/>
              <a:gd name="connsiteY11" fmla="*/ 519520 h 1395683"/>
              <a:gd name="connsiteX12" fmla="*/ 1046543 w 1376047"/>
              <a:gd name="connsiteY12" fmla="*/ 0 h 139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6047" h="1395683">
                <a:moveTo>
                  <a:pt x="1046543" y="0"/>
                </a:moveTo>
                <a:cubicBezTo>
                  <a:pt x="1161228" y="0"/>
                  <a:pt x="1268022" y="35147"/>
                  <a:pt x="1356715" y="95222"/>
                </a:cubicBezTo>
                <a:lnTo>
                  <a:pt x="1376047" y="111200"/>
                </a:lnTo>
                <a:lnTo>
                  <a:pt x="1376047" y="1392166"/>
                </a:lnTo>
                <a:lnTo>
                  <a:pt x="1341146" y="1395683"/>
                </a:lnTo>
                <a:cubicBezTo>
                  <a:pt x="1273808" y="1395683"/>
                  <a:pt x="1212082" y="1376026"/>
                  <a:pt x="1161579" y="1342327"/>
                </a:cubicBezTo>
                <a:cubicBezTo>
                  <a:pt x="1099852" y="1356368"/>
                  <a:pt x="1029709" y="1361985"/>
                  <a:pt x="953953" y="1361985"/>
                </a:cubicBezTo>
                <a:cubicBezTo>
                  <a:pt x="830501" y="1361985"/>
                  <a:pt x="718271" y="1342327"/>
                  <a:pt x="628487" y="1311437"/>
                </a:cubicBezTo>
                <a:cubicBezTo>
                  <a:pt x="569566" y="1345135"/>
                  <a:pt x="499423" y="1361985"/>
                  <a:pt x="426473" y="1361985"/>
                </a:cubicBezTo>
                <a:cubicBezTo>
                  <a:pt x="190791" y="1361985"/>
                  <a:pt x="0" y="1173834"/>
                  <a:pt x="0" y="937944"/>
                </a:cubicBezTo>
                <a:cubicBezTo>
                  <a:pt x="0" y="702054"/>
                  <a:pt x="190791" y="513903"/>
                  <a:pt x="426473" y="513903"/>
                </a:cubicBezTo>
                <a:cubicBezTo>
                  <a:pt x="448919" y="513903"/>
                  <a:pt x="471365" y="513903"/>
                  <a:pt x="496617" y="519520"/>
                </a:cubicBezTo>
                <a:cubicBezTo>
                  <a:pt x="513451" y="230274"/>
                  <a:pt x="754746" y="0"/>
                  <a:pt x="1046543"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p:cNvSpPr/>
          <p:nvPr/>
        </p:nvSpPr>
        <p:spPr>
          <a:xfrm>
            <a:off x="4064000" y="964844"/>
            <a:ext cx="284954" cy="1280966"/>
          </a:xfrm>
          <a:custGeom>
            <a:avLst/>
            <a:gdLst>
              <a:gd name="connsiteX0" fmla="*/ 0 w 284954"/>
              <a:gd name="connsiteY0" fmla="*/ 0 h 1280966"/>
              <a:gd name="connsiteX1" fmla="*/ 62950 w 284954"/>
              <a:gd name="connsiteY1" fmla="*/ 52028 h 1280966"/>
              <a:gd name="connsiteX2" fmla="*/ 226034 w 284954"/>
              <a:gd name="connsiteY2" fmla="*/ 444827 h 1280966"/>
              <a:gd name="connsiteX3" fmla="*/ 158696 w 284954"/>
              <a:gd name="connsiteY3" fmla="*/ 708799 h 1280966"/>
              <a:gd name="connsiteX4" fmla="*/ 284954 w 284954"/>
              <a:gd name="connsiteY4" fmla="*/ 964347 h 1280966"/>
              <a:gd name="connsiteX5" fmla="*/ 29593 w 284954"/>
              <a:gd name="connsiteY5" fmla="*/ 1277984 h 1280966"/>
              <a:gd name="connsiteX6" fmla="*/ 0 w 284954"/>
              <a:gd name="connsiteY6" fmla="*/ 1280966 h 1280966"/>
              <a:gd name="connsiteX7" fmla="*/ 0 w 284954"/>
              <a:gd name="connsiteY7" fmla="*/ 0 h 1280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954" h="1280966">
                <a:moveTo>
                  <a:pt x="0" y="0"/>
                </a:moveTo>
                <a:lnTo>
                  <a:pt x="62950" y="52028"/>
                </a:lnTo>
                <a:cubicBezTo>
                  <a:pt x="163606" y="152772"/>
                  <a:pt x="226034" y="291779"/>
                  <a:pt x="226034" y="444827"/>
                </a:cubicBezTo>
                <a:cubicBezTo>
                  <a:pt x="226034" y="540306"/>
                  <a:pt x="200782" y="630169"/>
                  <a:pt x="158696" y="708799"/>
                </a:cubicBezTo>
                <a:cubicBezTo>
                  <a:pt x="234451" y="767771"/>
                  <a:pt x="284954" y="860443"/>
                  <a:pt x="284954" y="964347"/>
                </a:cubicBezTo>
                <a:cubicBezTo>
                  <a:pt x="284954" y="1119149"/>
                  <a:pt x="175399" y="1248152"/>
                  <a:pt x="29593" y="1277984"/>
                </a:cubicBezTo>
                <a:lnTo>
                  <a:pt x="0" y="128096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p:cNvSpPr/>
          <p:nvPr/>
        </p:nvSpPr>
        <p:spPr>
          <a:xfrm>
            <a:off x="6096000" y="2482480"/>
            <a:ext cx="209502" cy="695601"/>
          </a:xfrm>
          <a:custGeom>
            <a:avLst/>
            <a:gdLst>
              <a:gd name="connsiteX0" fmla="*/ 0 w 209502"/>
              <a:gd name="connsiteY0" fmla="*/ 0 h 695601"/>
              <a:gd name="connsiteX1" fmla="*/ 35588 w 209502"/>
              <a:gd name="connsiteY1" fmla="*/ 19412 h 695601"/>
              <a:gd name="connsiteX2" fmla="*/ 209502 w 209502"/>
              <a:gd name="connsiteY2" fmla="*/ 347800 h 695601"/>
              <a:gd name="connsiteX3" fmla="*/ 35588 w 209502"/>
              <a:gd name="connsiteY3" fmla="*/ 676188 h 695601"/>
              <a:gd name="connsiteX4" fmla="*/ 0 w 209502"/>
              <a:gd name="connsiteY4" fmla="*/ 695601 h 695601"/>
              <a:gd name="connsiteX5" fmla="*/ 0 w 209502"/>
              <a:gd name="connsiteY5" fmla="*/ 0 h 69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02" h="695601">
                <a:moveTo>
                  <a:pt x="0" y="0"/>
                </a:moveTo>
                <a:lnTo>
                  <a:pt x="35588" y="19412"/>
                </a:lnTo>
                <a:cubicBezTo>
                  <a:pt x="140321" y="90486"/>
                  <a:pt x="209502" y="210917"/>
                  <a:pt x="209502" y="347800"/>
                </a:cubicBezTo>
                <a:cubicBezTo>
                  <a:pt x="209502" y="484683"/>
                  <a:pt x="140321" y="605114"/>
                  <a:pt x="35588" y="676188"/>
                </a:cubicBezTo>
                <a:lnTo>
                  <a:pt x="0" y="695601"/>
                </a:lnTo>
                <a:lnTo>
                  <a:pt x="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p:cNvSpPr txBox="1"/>
          <p:nvPr/>
        </p:nvSpPr>
        <p:spPr>
          <a:xfrm>
            <a:off x="7143572" y="1845700"/>
            <a:ext cx="3978974" cy="400110"/>
          </a:xfrm>
          <a:prstGeom prst="rect">
            <a:avLst/>
          </a:prstGeom>
          <a:noFill/>
        </p:spPr>
        <p:txBody>
          <a:bodyPr wrap="none" rtlCol="0">
            <a:spAutoFit/>
          </a:bodyPr>
          <a:lstStyle/>
          <a:p>
            <a:pPr algn="ctr"/>
            <a:r>
              <a:rPr lang="en-US" sz="2000" b="1" dirty="0">
                <a:solidFill>
                  <a:schemeClr val="accent2"/>
                </a:solidFill>
                <a:latin typeface="Century Schoolbook" panose="02040604050505020304" pitchFamily="18" charset="0"/>
              </a:rPr>
              <a:t>WHICH ONE DO YOU LIKE?</a:t>
            </a:r>
          </a:p>
        </p:txBody>
      </p:sp>
      <p:sp>
        <p:nvSpPr>
          <p:cNvPr id="2" name="TextBox 1"/>
          <p:cNvSpPr txBox="1"/>
          <p:nvPr/>
        </p:nvSpPr>
        <p:spPr>
          <a:xfrm>
            <a:off x="7462504" y="2226905"/>
            <a:ext cx="3341109" cy="1015663"/>
          </a:xfrm>
          <a:prstGeom prst="rect">
            <a:avLst/>
          </a:prstGeom>
          <a:noFill/>
        </p:spPr>
        <p:txBody>
          <a:bodyPr wrap="square" rtlCol="0">
            <a:spAutoFit/>
          </a:bodyPr>
          <a:lstStyle/>
          <a:p>
            <a:pPr algn="ctr"/>
            <a:r>
              <a:rPr lang="en-US" sz="2000" b="1" dirty="0">
                <a:solidFill>
                  <a:schemeClr val="tx2"/>
                </a:solidFill>
                <a:latin typeface="Minion Pro Cond" panose="02040706060306020203" pitchFamily="18" charset="0"/>
                <a:cs typeface="Lato Light"/>
              </a:rPr>
              <a:t>THE BLUE SKY</a:t>
            </a:r>
          </a:p>
          <a:p>
            <a:pPr algn="ctr"/>
            <a:r>
              <a:rPr lang="en-US" sz="2000" b="1" dirty="0">
                <a:solidFill>
                  <a:schemeClr val="tx2"/>
                </a:solidFill>
                <a:latin typeface="Minion Pro Cond" panose="02040706060306020203" pitchFamily="18" charset="0"/>
                <a:cs typeface="Lato Light"/>
              </a:rPr>
              <a:t> OR</a:t>
            </a:r>
          </a:p>
          <a:p>
            <a:pPr algn="ctr"/>
            <a:r>
              <a:rPr lang="en-US" sz="2000" b="1" dirty="0">
                <a:solidFill>
                  <a:schemeClr val="tx2"/>
                </a:solidFill>
                <a:latin typeface="Minion Pro Cond" panose="02040706060306020203" pitchFamily="18" charset="0"/>
                <a:cs typeface="Lato Light"/>
              </a:rPr>
              <a:t>THE DIRTY  SKY</a:t>
            </a:r>
            <a:endParaRPr lang="en-US" sz="2000" b="1" dirty="0">
              <a:solidFill>
                <a:schemeClr val="accent2"/>
              </a:solidFill>
              <a:latin typeface="Minion Pro Cond" panose="02040706060306020203" pitchFamily="18" charset="0"/>
              <a:cs typeface="Lato Light"/>
            </a:endParaRPr>
          </a:p>
        </p:txBody>
      </p:sp>
      <p:pic>
        <p:nvPicPr>
          <p:cNvPr id="4" name="Picture 3" descr="Logo&#10;&#10;Description automatically generated">
            <a:extLst>
              <a:ext uri="{FF2B5EF4-FFF2-40B4-BE49-F238E27FC236}">
                <a16:creationId xmlns:a16="http://schemas.microsoft.com/office/drawing/2014/main" id="{E920FC2D-0358-8E5D-90D0-C46C774FB5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3036" y="4548020"/>
            <a:ext cx="609144" cy="630416"/>
          </a:xfrm>
          <a:prstGeom prst="rect">
            <a:avLst/>
          </a:prstGeom>
          <a:scene3d>
            <a:camera prst="perspectiveContrastingLeftFacing"/>
            <a:lightRig rig="threePt" dir="t"/>
          </a:scene3d>
        </p:spPr>
      </p:pic>
    </p:spTree>
    <p:extLst>
      <p:ext uri="{BB962C8B-B14F-4D97-AF65-F5344CB8AC3E}">
        <p14:creationId xmlns:p14="http://schemas.microsoft.com/office/powerpoint/2010/main" val="4101409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2"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p:cNvGrpSpPr/>
          <p:nvPr/>
        </p:nvGrpSpPr>
        <p:grpSpPr>
          <a:xfrm>
            <a:off x="8468700" y="5147461"/>
            <a:ext cx="3587770" cy="1710539"/>
            <a:chOff x="6453515" y="4722813"/>
            <a:chExt cx="4227513" cy="2136775"/>
          </a:xfrm>
        </p:grpSpPr>
        <p:sp>
          <p:nvSpPr>
            <p:cNvPr id="109" name="Rectangle 5"/>
            <p:cNvSpPr>
              <a:spLocks noChangeArrowheads="1"/>
            </p:cNvSpPr>
            <p:nvPr/>
          </p:nvSpPr>
          <p:spPr bwMode="auto">
            <a:xfrm>
              <a:off x="6683702" y="6292851"/>
              <a:ext cx="220663" cy="565150"/>
            </a:xfrm>
            <a:prstGeom prst="rect">
              <a:avLst/>
            </a:prstGeom>
            <a:solidFill>
              <a:srgbClr val="6B46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6"/>
            <p:cNvSpPr>
              <a:spLocks noChangeArrowheads="1"/>
            </p:cNvSpPr>
            <p:nvPr/>
          </p:nvSpPr>
          <p:spPr bwMode="auto">
            <a:xfrm>
              <a:off x="7174240" y="5978526"/>
              <a:ext cx="165100" cy="879475"/>
            </a:xfrm>
            <a:prstGeom prst="rect">
              <a:avLst/>
            </a:prstGeom>
            <a:solidFill>
              <a:srgbClr val="593A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7"/>
            <p:cNvSpPr>
              <a:spLocks noChangeArrowheads="1"/>
            </p:cNvSpPr>
            <p:nvPr/>
          </p:nvSpPr>
          <p:spPr bwMode="auto">
            <a:xfrm>
              <a:off x="10168265" y="6292851"/>
              <a:ext cx="220663" cy="565150"/>
            </a:xfrm>
            <a:prstGeom prst="rect">
              <a:avLst/>
            </a:prstGeom>
            <a:solidFill>
              <a:srgbClr val="6B46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8"/>
            <p:cNvSpPr>
              <a:spLocks noChangeArrowheads="1"/>
            </p:cNvSpPr>
            <p:nvPr/>
          </p:nvSpPr>
          <p:spPr bwMode="auto">
            <a:xfrm>
              <a:off x="9734877" y="5978526"/>
              <a:ext cx="165100" cy="879475"/>
            </a:xfrm>
            <a:prstGeom prst="rect">
              <a:avLst/>
            </a:prstGeom>
            <a:solidFill>
              <a:srgbClr val="593A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
            <p:cNvSpPr>
              <a:spLocks/>
            </p:cNvSpPr>
            <p:nvPr/>
          </p:nvSpPr>
          <p:spPr bwMode="auto">
            <a:xfrm>
              <a:off x="6453515" y="5932488"/>
              <a:ext cx="4227513" cy="373063"/>
            </a:xfrm>
            <a:custGeom>
              <a:avLst/>
              <a:gdLst>
                <a:gd name="T0" fmla="*/ 2268 w 2663"/>
                <a:gd name="T1" fmla="*/ 0 h 235"/>
                <a:gd name="T2" fmla="*/ 1331 w 2663"/>
                <a:gd name="T3" fmla="*/ 0 h 235"/>
                <a:gd name="T4" fmla="*/ 395 w 2663"/>
                <a:gd name="T5" fmla="*/ 0 h 235"/>
                <a:gd name="T6" fmla="*/ 0 w 2663"/>
                <a:gd name="T7" fmla="*/ 235 h 235"/>
                <a:gd name="T8" fmla="*/ 1331 w 2663"/>
                <a:gd name="T9" fmla="*/ 235 h 235"/>
                <a:gd name="T10" fmla="*/ 2663 w 2663"/>
                <a:gd name="T11" fmla="*/ 235 h 235"/>
                <a:gd name="T12" fmla="*/ 2268 w 2663"/>
                <a:gd name="T13" fmla="*/ 0 h 235"/>
              </a:gdLst>
              <a:ahLst/>
              <a:cxnLst>
                <a:cxn ang="0">
                  <a:pos x="T0" y="T1"/>
                </a:cxn>
                <a:cxn ang="0">
                  <a:pos x="T2" y="T3"/>
                </a:cxn>
                <a:cxn ang="0">
                  <a:pos x="T4" y="T5"/>
                </a:cxn>
                <a:cxn ang="0">
                  <a:pos x="T6" y="T7"/>
                </a:cxn>
                <a:cxn ang="0">
                  <a:pos x="T8" y="T9"/>
                </a:cxn>
                <a:cxn ang="0">
                  <a:pos x="T10" y="T11"/>
                </a:cxn>
                <a:cxn ang="0">
                  <a:pos x="T12" y="T13"/>
                </a:cxn>
              </a:cxnLst>
              <a:rect l="0" t="0" r="r" b="b"/>
              <a:pathLst>
                <a:path w="2663" h="235">
                  <a:moveTo>
                    <a:pt x="2268" y="0"/>
                  </a:moveTo>
                  <a:lnTo>
                    <a:pt x="1331" y="0"/>
                  </a:lnTo>
                  <a:lnTo>
                    <a:pt x="395" y="0"/>
                  </a:lnTo>
                  <a:lnTo>
                    <a:pt x="0" y="235"/>
                  </a:lnTo>
                  <a:lnTo>
                    <a:pt x="1331" y="235"/>
                  </a:lnTo>
                  <a:lnTo>
                    <a:pt x="2663" y="235"/>
                  </a:lnTo>
                  <a:lnTo>
                    <a:pt x="2268" y="0"/>
                  </a:lnTo>
                  <a:close/>
                </a:path>
              </a:pathLst>
            </a:custGeom>
            <a:solidFill>
              <a:srgbClr val="9366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0"/>
            <p:cNvSpPr>
              <a:spLocks noChangeArrowheads="1"/>
            </p:cNvSpPr>
            <p:nvPr/>
          </p:nvSpPr>
          <p:spPr bwMode="auto">
            <a:xfrm>
              <a:off x="6458277" y="6302376"/>
              <a:ext cx="4217988" cy="68263"/>
            </a:xfrm>
            <a:prstGeom prst="rect">
              <a:avLst/>
            </a:prstGeom>
            <a:solidFill>
              <a:srgbClr val="7F56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
            <p:cNvSpPr>
              <a:spLocks/>
            </p:cNvSpPr>
            <p:nvPr/>
          </p:nvSpPr>
          <p:spPr bwMode="auto">
            <a:xfrm>
              <a:off x="7552065" y="5634038"/>
              <a:ext cx="2057400" cy="701675"/>
            </a:xfrm>
            <a:custGeom>
              <a:avLst/>
              <a:gdLst>
                <a:gd name="T0" fmla="*/ 993 w 1194"/>
                <a:gd name="T1" fmla="*/ 132 h 407"/>
                <a:gd name="T2" fmla="*/ 887 w 1194"/>
                <a:gd name="T3" fmla="*/ 41 h 407"/>
                <a:gd name="T4" fmla="*/ 871 w 1194"/>
                <a:gd name="T5" fmla="*/ 30 h 407"/>
                <a:gd name="T6" fmla="*/ 708 w 1194"/>
                <a:gd name="T7" fmla="*/ 0 h 407"/>
                <a:gd name="T8" fmla="*/ 599 w 1194"/>
                <a:gd name="T9" fmla="*/ 26 h 407"/>
                <a:gd name="T10" fmla="*/ 597 w 1194"/>
                <a:gd name="T11" fmla="*/ 26 h 407"/>
                <a:gd name="T12" fmla="*/ 595 w 1194"/>
                <a:gd name="T13" fmla="*/ 26 h 407"/>
                <a:gd name="T14" fmla="*/ 486 w 1194"/>
                <a:gd name="T15" fmla="*/ 0 h 407"/>
                <a:gd name="T16" fmla="*/ 323 w 1194"/>
                <a:gd name="T17" fmla="*/ 30 h 407"/>
                <a:gd name="T18" fmla="*/ 307 w 1194"/>
                <a:gd name="T19" fmla="*/ 41 h 407"/>
                <a:gd name="T20" fmla="*/ 201 w 1194"/>
                <a:gd name="T21" fmla="*/ 132 h 407"/>
                <a:gd name="T22" fmla="*/ 0 w 1194"/>
                <a:gd name="T23" fmla="*/ 322 h 407"/>
                <a:gd name="T24" fmla="*/ 40 w 1194"/>
                <a:gd name="T25" fmla="*/ 399 h 407"/>
                <a:gd name="T26" fmla="*/ 272 w 1194"/>
                <a:gd name="T27" fmla="*/ 314 h 407"/>
                <a:gd name="T28" fmla="*/ 597 w 1194"/>
                <a:gd name="T29" fmla="*/ 314 h 407"/>
                <a:gd name="T30" fmla="*/ 922 w 1194"/>
                <a:gd name="T31" fmla="*/ 314 h 407"/>
                <a:gd name="T32" fmla="*/ 1154 w 1194"/>
                <a:gd name="T33" fmla="*/ 399 h 407"/>
                <a:gd name="T34" fmla="*/ 1194 w 1194"/>
                <a:gd name="T35" fmla="*/ 322 h 407"/>
                <a:gd name="T36" fmla="*/ 993 w 1194"/>
                <a:gd name="T37" fmla="*/ 13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4" h="407">
                  <a:moveTo>
                    <a:pt x="993" y="132"/>
                  </a:moveTo>
                  <a:cubicBezTo>
                    <a:pt x="958" y="78"/>
                    <a:pt x="887" y="41"/>
                    <a:pt x="887" y="41"/>
                  </a:cubicBezTo>
                  <a:cubicBezTo>
                    <a:pt x="884" y="35"/>
                    <a:pt x="878" y="31"/>
                    <a:pt x="871" y="30"/>
                  </a:cubicBezTo>
                  <a:cubicBezTo>
                    <a:pt x="708" y="0"/>
                    <a:pt x="708" y="0"/>
                    <a:pt x="708" y="0"/>
                  </a:cubicBezTo>
                  <a:cubicBezTo>
                    <a:pt x="679" y="16"/>
                    <a:pt x="641" y="26"/>
                    <a:pt x="599" y="26"/>
                  </a:cubicBezTo>
                  <a:cubicBezTo>
                    <a:pt x="598" y="26"/>
                    <a:pt x="598" y="26"/>
                    <a:pt x="597" y="26"/>
                  </a:cubicBezTo>
                  <a:cubicBezTo>
                    <a:pt x="596" y="26"/>
                    <a:pt x="596" y="26"/>
                    <a:pt x="595" y="26"/>
                  </a:cubicBezTo>
                  <a:cubicBezTo>
                    <a:pt x="553" y="26"/>
                    <a:pt x="515" y="16"/>
                    <a:pt x="486" y="0"/>
                  </a:cubicBezTo>
                  <a:cubicBezTo>
                    <a:pt x="323" y="30"/>
                    <a:pt x="323" y="30"/>
                    <a:pt x="323" y="30"/>
                  </a:cubicBezTo>
                  <a:cubicBezTo>
                    <a:pt x="316" y="31"/>
                    <a:pt x="310" y="35"/>
                    <a:pt x="307" y="41"/>
                  </a:cubicBezTo>
                  <a:cubicBezTo>
                    <a:pt x="307" y="41"/>
                    <a:pt x="236" y="78"/>
                    <a:pt x="201" y="132"/>
                  </a:cubicBezTo>
                  <a:cubicBezTo>
                    <a:pt x="0" y="322"/>
                    <a:pt x="0" y="322"/>
                    <a:pt x="0" y="322"/>
                  </a:cubicBezTo>
                  <a:cubicBezTo>
                    <a:pt x="0" y="322"/>
                    <a:pt x="0" y="391"/>
                    <a:pt x="40" y="399"/>
                  </a:cubicBezTo>
                  <a:cubicBezTo>
                    <a:pt x="80" y="407"/>
                    <a:pt x="272" y="314"/>
                    <a:pt x="272" y="314"/>
                  </a:cubicBezTo>
                  <a:cubicBezTo>
                    <a:pt x="597" y="314"/>
                    <a:pt x="597" y="314"/>
                    <a:pt x="597" y="314"/>
                  </a:cubicBezTo>
                  <a:cubicBezTo>
                    <a:pt x="922" y="314"/>
                    <a:pt x="922" y="314"/>
                    <a:pt x="922" y="314"/>
                  </a:cubicBezTo>
                  <a:cubicBezTo>
                    <a:pt x="922" y="314"/>
                    <a:pt x="1114" y="407"/>
                    <a:pt x="1154" y="399"/>
                  </a:cubicBezTo>
                  <a:cubicBezTo>
                    <a:pt x="1194" y="391"/>
                    <a:pt x="1194" y="322"/>
                    <a:pt x="1194" y="322"/>
                  </a:cubicBezTo>
                  <a:lnTo>
                    <a:pt x="993" y="132"/>
                  </a:lnTo>
                  <a:close/>
                </a:path>
              </a:pathLst>
            </a:custGeom>
            <a:solidFill>
              <a:srgbClr val="E76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2"/>
            <p:cNvSpPr>
              <a:spLocks/>
            </p:cNvSpPr>
            <p:nvPr/>
          </p:nvSpPr>
          <p:spPr bwMode="auto">
            <a:xfrm>
              <a:off x="8402965" y="5443538"/>
              <a:ext cx="349250" cy="188913"/>
            </a:xfrm>
            <a:custGeom>
              <a:avLst/>
              <a:gdLst>
                <a:gd name="T0" fmla="*/ 196 w 202"/>
                <a:gd name="T1" fmla="*/ 0 h 109"/>
                <a:gd name="T2" fmla="*/ 101 w 202"/>
                <a:gd name="T3" fmla="*/ 19 h 109"/>
                <a:gd name="T4" fmla="*/ 9 w 202"/>
                <a:gd name="T5" fmla="*/ 0 h 109"/>
                <a:gd name="T6" fmla="*/ 0 w 202"/>
                <a:gd name="T7" fmla="*/ 75 h 109"/>
                <a:gd name="T8" fmla="*/ 101 w 202"/>
                <a:gd name="T9" fmla="*/ 98 h 109"/>
                <a:gd name="T10" fmla="*/ 202 w 202"/>
                <a:gd name="T11" fmla="*/ 75 h 109"/>
                <a:gd name="T12" fmla="*/ 196 w 202"/>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202" h="109">
                  <a:moveTo>
                    <a:pt x="196" y="0"/>
                  </a:moveTo>
                  <a:cubicBezTo>
                    <a:pt x="101" y="19"/>
                    <a:pt x="101" y="19"/>
                    <a:pt x="101" y="19"/>
                  </a:cubicBezTo>
                  <a:cubicBezTo>
                    <a:pt x="9" y="0"/>
                    <a:pt x="9" y="0"/>
                    <a:pt x="9" y="0"/>
                  </a:cubicBezTo>
                  <a:cubicBezTo>
                    <a:pt x="0" y="75"/>
                    <a:pt x="0" y="75"/>
                    <a:pt x="0" y="75"/>
                  </a:cubicBezTo>
                  <a:cubicBezTo>
                    <a:pt x="17" y="109"/>
                    <a:pt x="101" y="98"/>
                    <a:pt x="101" y="98"/>
                  </a:cubicBezTo>
                  <a:cubicBezTo>
                    <a:pt x="101" y="98"/>
                    <a:pt x="186" y="109"/>
                    <a:pt x="202" y="75"/>
                  </a:cubicBezTo>
                  <a:lnTo>
                    <a:pt x="196" y="0"/>
                  </a:lnTo>
                  <a:close/>
                </a:path>
              </a:pathLst>
            </a:custGeom>
            <a:solidFill>
              <a:srgbClr val="FDD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3"/>
            <p:cNvSpPr>
              <a:spLocks/>
            </p:cNvSpPr>
            <p:nvPr/>
          </p:nvSpPr>
          <p:spPr bwMode="auto">
            <a:xfrm>
              <a:off x="8342640" y="5573713"/>
              <a:ext cx="471488" cy="134938"/>
            </a:xfrm>
            <a:custGeom>
              <a:avLst/>
              <a:gdLst>
                <a:gd name="T0" fmla="*/ 237 w 273"/>
                <a:gd name="T1" fmla="*/ 0 h 78"/>
                <a:gd name="T2" fmla="*/ 136 w 273"/>
                <a:gd name="T3" fmla="*/ 10 h 78"/>
                <a:gd name="T4" fmla="*/ 35 w 273"/>
                <a:gd name="T5" fmla="*/ 0 h 78"/>
                <a:gd name="T6" fmla="*/ 0 w 273"/>
                <a:gd name="T7" fmla="*/ 40 h 78"/>
                <a:gd name="T8" fmla="*/ 136 w 273"/>
                <a:gd name="T9" fmla="*/ 76 h 78"/>
                <a:gd name="T10" fmla="*/ 273 w 273"/>
                <a:gd name="T11" fmla="*/ 40 h 78"/>
                <a:gd name="T12" fmla="*/ 237 w 273"/>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73" h="78">
                  <a:moveTo>
                    <a:pt x="237" y="0"/>
                  </a:moveTo>
                  <a:cubicBezTo>
                    <a:pt x="237" y="0"/>
                    <a:pt x="206" y="10"/>
                    <a:pt x="136" y="10"/>
                  </a:cubicBezTo>
                  <a:cubicBezTo>
                    <a:pt x="66" y="10"/>
                    <a:pt x="35" y="0"/>
                    <a:pt x="35" y="0"/>
                  </a:cubicBezTo>
                  <a:cubicBezTo>
                    <a:pt x="0" y="40"/>
                    <a:pt x="0" y="40"/>
                    <a:pt x="0" y="40"/>
                  </a:cubicBezTo>
                  <a:cubicBezTo>
                    <a:pt x="38" y="78"/>
                    <a:pt x="136" y="76"/>
                    <a:pt x="136" y="76"/>
                  </a:cubicBezTo>
                  <a:cubicBezTo>
                    <a:pt x="136" y="76"/>
                    <a:pt x="235" y="78"/>
                    <a:pt x="273" y="40"/>
                  </a:cubicBezTo>
                  <a:lnTo>
                    <a:pt x="237"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4"/>
            <p:cNvSpPr>
              <a:spLocks/>
            </p:cNvSpPr>
            <p:nvPr/>
          </p:nvSpPr>
          <p:spPr bwMode="auto">
            <a:xfrm>
              <a:off x="8248977" y="5175251"/>
              <a:ext cx="146050" cy="255588"/>
            </a:xfrm>
            <a:custGeom>
              <a:avLst/>
              <a:gdLst>
                <a:gd name="T0" fmla="*/ 45 w 84"/>
                <a:gd name="T1" fmla="*/ 29 h 148"/>
                <a:gd name="T2" fmla="*/ 23 w 84"/>
                <a:gd name="T3" fmla="*/ 74 h 148"/>
                <a:gd name="T4" fmla="*/ 84 w 84"/>
                <a:gd name="T5" fmla="*/ 84 h 148"/>
                <a:gd name="T6" fmla="*/ 45 w 84"/>
                <a:gd name="T7" fmla="*/ 29 h 148"/>
              </a:gdLst>
              <a:ahLst/>
              <a:cxnLst>
                <a:cxn ang="0">
                  <a:pos x="T0" y="T1"/>
                </a:cxn>
                <a:cxn ang="0">
                  <a:pos x="T2" y="T3"/>
                </a:cxn>
                <a:cxn ang="0">
                  <a:pos x="T4" y="T5"/>
                </a:cxn>
                <a:cxn ang="0">
                  <a:pos x="T6" y="T7"/>
                </a:cxn>
              </a:cxnLst>
              <a:rect l="0" t="0" r="r" b="b"/>
              <a:pathLst>
                <a:path w="84" h="148">
                  <a:moveTo>
                    <a:pt x="45" y="29"/>
                  </a:moveTo>
                  <a:cubicBezTo>
                    <a:pt x="45" y="29"/>
                    <a:pt x="0" y="0"/>
                    <a:pt x="23" y="74"/>
                  </a:cubicBezTo>
                  <a:cubicBezTo>
                    <a:pt x="46" y="148"/>
                    <a:pt x="84" y="84"/>
                    <a:pt x="84" y="84"/>
                  </a:cubicBezTo>
                  <a:lnTo>
                    <a:pt x="45" y="29"/>
                  </a:lnTo>
                  <a:close/>
                </a:path>
              </a:pathLst>
            </a:custGeom>
            <a:solidFill>
              <a:srgbClr val="FDD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5"/>
            <p:cNvSpPr>
              <a:spLocks/>
            </p:cNvSpPr>
            <p:nvPr/>
          </p:nvSpPr>
          <p:spPr bwMode="auto">
            <a:xfrm>
              <a:off x="8782377" y="5175251"/>
              <a:ext cx="146050" cy="255588"/>
            </a:xfrm>
            <a:custGeom>
              <a:avLst/>
              <a:gdLst>
                <a:gd name="T0" fmla="*/ 39 w 85"/>
                <a:gd name="T1" fmla="*/ 29 h 148"/>
                <a:gd name="T2" fmla="*/ 61 w 85"/>
                <a:gd name="T3" fmla="*/ 74 h 148"/>
                <a:gd name="T4" fmla="*/ 0 w 85"/>
                <a:gd name="T5" fmla="*/ 84 h 148"/>
                <a:gd name="T6" fmla="*/ 39 w 85"/>
                <a:gd name="T7" fmla="*/ 29 h 148"/>
              </a:gdLst>
              <a:ahLst/>
              <a:cxnLst>
                <a:cxn ang="0">
                  <a:pos x="T0" y="T1"/>
                </a:cxn>
                <a:cxn ang="0">
                  <a:pos x="T2" y="T3"/>
                </a:cxn>
                <a:cxn ang="0">
                  <a:pos x="T4" y="T5"/>
                </a:cxn>
                <a:cxn ang="0">
                  <a:pos x="T6" y="T7"/>
                </a:cxn>
              </a:cxnLst>
              <a:rect l="0" t="0" r="r" b="b"/>
              <a:pathLst>
                <a:path w="85" h="148">
                  <a:moveTo>
                    <a:pt x="39" y="29"/>
                  </a:moveTo>
                  <a:cubicBezTo>
                    <a:pt x="39" y="29"/>
                    <a:pt x="85" y="0"/>
                    <a:pt x="61" y="74"/>
                  </a:cubicBezTo>
                  <a:cubicBezTo>
                    <a:pt x="38" y="148"/>
                    <a:pt x="0" y="84"/>
                    <a:pt x="0" y="84"/>
                  </a:cubicBezTo>
                  <a:lnTo>
                    <a:pt x="39" y="29"/>
                  </a:lnTo>
                  <a:close/>
                </a:path>
              </a:pathLst>
            </a:custGeom>
            <a:solidFill>
              <a:srgbClr val="FDD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6"/>
            <p:cNvSpPr>
              <a:spLocks/>
            </p:cNvSpPr>
            <p:nvPr/>
          </p:nvSpPr>
          <p:spPr bwMode="auto">
            <a:xfrm>
              <a:off x="8244215" y="4722813"/>
              <a:ext cx="747713" cy="788988"/>
            </a:xfrm>
            <a:custGeom>
              <a:avLst/>
              <a:gdLst>
                <a:gd name="T0" fmla="*/ 235 w 433"/>
                <a:gd name="T1" fmla="*/ 16 h 457"/>
                <a:gd name="T2" fmla="*/ 139 w 433"/>
                <a:gd name="T3" fmla="*/ 38 h 457"/>
                <a:gd name="T4" fmla="*/ 41 w 433"/>
                <a:gd name="T5" fmla="*/ 114 h 457"/>
                <a:gd name="T6" fmla="*/ 67 w 433"/>
                <a:gd name="T7" fmla="*/ 402 h 457"/>
                <a:gd name="T8" fmla="*/ 196 w 433"/>
                <a:gd name="T9" fmla="*/ 457 h 457"/>
                <a:gd name="T10" fmla="*/ 317 w 433"/>
                <a:gd name="T11" fmla="*/ 415 h 457"/>
                <a:gd name="T12" fmla="*/ 366 w 433"/>
                <a:gd name="T13" fmla="*/ 279 h 457"/>
                <a:gd name="T14" fmla="*/ 235 w 433"/>
                <a:gd name="T15" fmla="*/ 16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 h="457">
                  <a:moveTo>
                    <a:pt x="235" y="16"/>
                  </a:moveTo>
                  <a:cubicBezTo>
                    <a:pt x="235" y="16"/>
                    <a:pt x="187" y="0"/>
                    <a:pt x="139" y="38"/>
                  </a:cubicBezTo>
                  <a:cubicBezTo>
                    <a:pt x="112" y="59"/>
                    <a:pt x="82" y="33"/>
                    <a:pt x="41" y="114"/>
                  </a:cubicBezTo>
                  <a:cubicBezTo>
                    <a:pt x="0" y="196"/>
                    <a:pt x="52" y="373"/>
                    <a:pt x="67" y="402"/>
                  </a:cubicBezTo>
                  <a:cubicBezTo>
                    <a:pt x="81" y="431"/>
                    <a:pt x="196" y="457"/>
                    <a:pt x="196" y="457"/>
                  </a:cubicBezTo>
                  <a:cubicBezTo>
                    <a:pt x="196" y="457"/>
                    <a:pt x="307" y="430"/>
                    <a:pt x="317" y="415"/>
                  </a:cubicBezTo>
                  <a:cubicBezTo>
                    <a:pt x="328" y="399"/>
                    <a:pt x="364" y="295"/>
                    <a:pt x="366" y="279"/>
                  </a:cubicBezTo>
                  <a:cubicBezTo>
                    <a:pt x="368" y="262"/>
                    <a:pt x="433" y="40"/>
                    <a:pt x="235" y="16"/>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7"/>
            <p:cNvSpPr>
              <a:spLocks/>
            </p:cNvSpPr>
            <p:nvPr/>
          </p:nvSpPr>
          <p:spPr bwMode="auto">
            <a:xfrm>
              <a:off x="8006090" y="6056313"/>
              <a:ext cx="1154113" cy="803275"/>
            </a:xfrm>
            <a:custGeom>
              <a:avLst/>
              <a:gdLst>
                <a:gd name="T0" fmla="*/ 669 w 669"/>
                <a:gd name="T1" fmla="*/ 466 h 466"/>
                <a:gd name="T2" fmla="*/ 0 w 669"/>
                <a:gd name="T3" fmla="*/ 466 h 466"/>
                <a:gd name="T4" fmla="*/ 0 w 669"/>
                <a:gd name="T5" fmla="*/ 80 h 466"/>
                <a:gd name="T6" fmla="*/ 80 w 669"/>
                <a:gd name="T7" fmla="*/ 0 h 466"/>
                <a:gd name="T8" fmla="*/ 589 w 669"/>
                <a:gd name="T9" fmla="*/ 0 h 466"/>
                <a:gd name="T10" fmla="*/ 669 w 669"/>
                <a:gd name="T11" fmla="*/ 80 h 466"/>
                <a:gd name="T12" fmla="*/ 669 w 669"/>
                <a:gd name="T13" fmla="*/ 466 h 466"/>
              </a:gdLst>
              <a:ahLst/>
              <a:cxnLst>
                <a:cxn ang="0">
                  <a:pos x="T0" y="T1"/>
                </a:cxn>
                <a:cxn ang="0">
                  <a:pos x="T2" y="T3"/>
                </a:cxn>
                <a:cxn ang="0">
                  <a:pos x="T4" y="T5"/>
                </a:cxn>
                <a:cxn ang="0">
                  <a:pos x="T6" y="T7"/>
                </a:cxn>
                <a:cxn ang="0">
                  <a:pos x="T8" y="T9"/>
                </a:cxn>
                <a:cxn ang="0">
                  <a:pos x="T10" y="T11"/>
                </a:cxn>
                <a:cxn ang="0">
                  <a:pos x="T12" y="T13"/>
                </a:cxn>
              </a:cxnLst>
              <a:rect l="0" t="0" r="r" b="b"/>
              <a:pathLst>
                <a:path w="669" h="466">
                  <a:moveTo>
                    <a:pt x="669" y="466"/>
                  </a:moveTo>
                  <a:cubicBezTo>
                    <a:pt x="0" y="466"/>
                    <a:pt x="0" y="466"/>
                    <a:pt x="0" y="466"/>
                  </a:cubicBezTo>
                  <a:cubicBezTo>
                    <a:pt x="0" y="80"/>
                    <a:pt x="0" y="80"/>
                    <a:pt x="0" y="80"/>
                  </a:cubicBezTo>
                  <a:cubicBezTo>
                    <a:pt x="0" y="36"/>
                    <a:pt x="36" y="0"/>
                    <a:pt x="80" y="0"/>
                  </a:cubicBezTo>
                  <a:cubicBezTo>
                    <a:pt x="589" y="0"/>
                    <a:pt x="589" y="0"/>
                    <a:pt x="589" y="0"/>
                  </a:cubicBezTo>
                  <a:cubicBezTo>
                    <a:pt x="633" y="0"/>
                    <a:pt x="669" y="36"/>
                    <a:pt x="669" y="80"/>
                  </a:cubicBezTo>
                  <a:lnTo>
                    <a:pt x="669" y="466"/>
                  </a:lnTo>
                  <a:close/>
                </a:path>
              </a:pathLst>
            </a:custGeom>
            <a:solidFill>
              <a:srgbClr val="9B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8"/>
            <p:cNvSpPr>
              <a:spLocks/>
            </p:cNvSpPr>
            <p:nvPr/>
          </p:nvSpPr>
          <p:spPr bwMode="auto">
            <a:xfrm>
              <a:off x="8241040" y="6218238"/>
              <a:ext cx="684213" cy="635000"/>
            </a:xfrm>
            <a:custGeom>
              <a:avLst/>
              <a:gdLst>
                <a:gd name="T0" fmla="*/ 397 w 397"/>
                <a:gd name="T1" fmla="*/ 368 h 368"/>
                <a:gd name="T2" fmla="*/ 0 w 397"/>
                <a:gd name="T3" fmla="*/ 368 h 368"/>
                <a:gd name="T4" fmla="*/ 0 w 397"/>
                <a:gd name="T5" fmla="*/ 33 h 368"/>
                <a:gd name="T6" fmla="*/ 32 w 397"/>
                <a:gd name="T7" fmla="*/ 0 h 368"/>
                <a:gd name="T8" fmla="*/ 365 w 397"/>
                <a:gd name="T9" fmla="*/ 0 h 368"/>
                <a:gd name="T10" fmla="*/ 397 w 397"/>
                <a:gd name="T11" fmla="*/ 33 h 368"/>
                <a:gd name="T12" fmla="*/ 397 w 397"/>
                <a:gd name="T13" fmla="*/ 368 h 368"/>
              </a:gdLst>
              <a:ahLst/>
              <a:cxnLst>
                <a:cxn ang="0">
                  <a:pos x="T0" y="T1"/>
                </a:cxn>
                <a:cxn ang="0">
                  <a:pos x="T2" y="T3"/>
                </a:cxn>
                <a:cxn ang="0">
                  <a:pos x="T4" y="T5"/>
                </a:cxn>
                <a:cxn ang="0">
                  <a:pos x="T6" y="T7"/>
                </a:cxn>
                <a:cxn ang="0">
                  <a:pos x="T8" y="T9"/>
                </a:cxn>
                <a:cxn ang="0">
                  <a:pos x="T10" y="T11"/>
                </a:cxn>
                <a:cxn ang="0">
                  <a:pos x="T12" y="T13"/>
                </a:cxn>
              </a:cxnLst>
              <a:rect l="0" t="0" r="r" b="b"/>
              <a:pathLst>
                <a:path w="397" h="368">
                  <a:moveTo>
                    <a:pt x="397" y="368"/>
                  </a:moveTo>
                  <a:cubicBezTo>
                    <a:pt x="0" y="368"/>
                    <a:pt x="0" y="368"/>
                    <a:pt x="0" y="368"/>
                  </a:cubicBezTo>
                  <a:cubicBezTo>
                    <a:pt x="0" y="33"/>
                    <a:pt x="0" y="33"/>
                    <a:pt x="0" y="33"/>
                  </a:cubicBezTo>
                  <a:cubicBezTo>
                    <a:pt x="0" y="15"/>
                    <a:pt x="14" y="0"/>
                    <a:pt x="32" y="0"/>
                  </a:cubicBezTo>
                  <a:cubicBezTo>
                    <a:pt x="365" y="0"/>
                    <a:pt x="365" y="0"/>
                    <a:pt x="365" y="0"/>
                  </a:cubicBezTo>
                  <a:cubicBezTo>
                    <a:pt x="383" y="0"/>
                    <a:pt x="397" y="15"/>
                    <a:pt x="397" y="33"/>
                  </a:cubicBezTo>
                  <a:lnTo>
                    <a:pt x="397" y="368"/>
                  </a:lnTo>
                  <a:close/>
                </a:path>
              </a:pathLst>
            </a:custGeom>
            <a:solidFill>
              <a:srgbClr val="8E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94"/>
            <p:cNvSpPr>
              <a:spLocks/>
            </p:cNvSpPr>
            <p:nvPr/>
          </p:nvSpPr>
          <p:spPr bwMode="auto">
            <a:xfrm>
              <a:off x="6950402" y="6151563"/>
              <a:ext cx="96838" cy="42863"/>
            </a:xfrm>
            <a:custGeom>
              <a:avLst/>
              <a:gdLst>
                <a:gd name="T0" fmla="*/ 59 w 61"/>
                <a:gd name="T1" fmla="*/ 0 h 27"/>
                <a:gd name="T2" fmla="*/ 61 w 61"/>
                <a:gd name="T3" fmla="*/ 5 h 27"/>
                <a:gd name="T4" fmla="*/ 2 w 61"/>
                <a:gd name="T5" fmla="*/ 27 h 27"/>
                <a:gd name="T6" fmla="*/ 0 w 61"/>
                <a:gd name="T7" fmla="*/ 23 h 27"/>
                <a:gd name="T8" fmla="*/ 59 w 61"/>
                <a:gd name="T9" fmla="*/ 0 h 27"/>
              </a:gdLst>
              <a:ahLst/>
              <a:cxnLst>
                <a:cxn ang="0">
                  <a:pos x="T0" y="T1"/>
                </a:cxn>
                <a:cxn ang="0">
                  <a:pos x="T2" y="T3"/>
                </a:cxn>
                <a:cxn ang="0">
                  <a:pos x="T4" y="T5"/>
                </a:cxn>
                <a:cxn ang="0">
                  <a:pos x="T6" y="T7"/>
                </a:cxn>
                <a:cxn ang="0">
                  <a:pos x="T8" y="T9"/>
                </a:cxn>
              </a:cxnLst>
              <a:rect l="0" t="0" r="r" b="b"/>
              <a:pathLst>
                <a:path w="61" h="27">
                  <a:moveTo>
                    <a:pt x="59" y="0"/>
                  </a:moveTo>
                  <a:lnTo>
                    <a:pt x="61" y="5"/>
                  </a:lnTo>
                  <a:lnTo>
                    <a:pt x="2" y="27"/>
                  </a:lnTo>
                  <a:lnTo>
                    <a:pt x="0" y="23"/>
                  </a:lnTo>
                  <a:lnTo>
                    <a:pt x="59" y="0"/>
                  </a:lnTo>
                  <a:close/>
                </a:path>
              </a:pathLst>
            </a:custGeom>
            <a:solidFill>
              <a:srgbClr val="4C50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95"/>
            <p:cNvSpPr>
              <a:spLocks/>
            </p:cNvSpPr>
            <p:nvPr/>
          </p:nvSpPr>
          <p:spPr bwMode="auto">
            <a:xfrm>
              <a:off x="6945640" y="6142038"/>
              <a:ext cx="98425" cy="46038"/>
            </a:xfrm>
            <a:custGeom>
              <a:avLst/>
              <a:gdLst>
                <a:gd name="T0" fmla="*/ 62 w 62"/>
                <a:gd name="T1" fmla="*/ 6 h 29"/>
                <a:gd name="T2" fmla="*/ 61 w 62"/>
                <a:gd name="T3" fmla="*/ 0 h 29"/>
                <a:gd name="T4" fmla="*/ 0 w 62"/>
                <a:gd name="T5" fmla="*/ 23 h 29"/>
                <a:gd name="T6" fmla="*/ 3 w 62"/>
                <a:gd name="T7" fmla="*/ 29 h 29"/>
                <a:gd name="T8" fmla="*/ 62 w 62"/>
                <a:gd name="T9" fmla="*/ 6 h 29"/>
              </a:gdLst>
              <a:ahLst/>
              <a:cxnLst>
                <a:cxn ang="0">
                  <a:pos x="T0" y="T1"/>
                </a:cxn>
                <a:cxn ang="0">
                  <a:pos x="T2" y="T3"/>
                </a:cxn>
                <a:cxn ang="0">
                  <a:pos x="T4" y="T5"/>
                </a:cxn>
                <a:cxn ang="0">
                  <a:pos x="T6" y="T7"/>
                </a:cxn>
                <a:cxn ang="0">
                  <a:pos x="T8" y="T9"/>
                </a:cxn>
              </a:cxnLst>
              <a:rect l="0" t="0" r="r" b="b"/>
              <a:pathLst>
                <a:path w="62" h="29">
                  <a:moveTo>
                    <a:pt x="62" y="6"/>
                  </a:moveTo>
                  <a:lnTo>
                    <a:pt x="61" y="0"/>
                  </a:lnTo>
                  <a:lnTo>
                    <a:pt x="0" y="23"/>
                  </a:lnTo>
                  <a:lnTo>
                    <a:pt x="3" y="29"/>
                  </a:lnTo>
                  <a:lnTo>
                    <a:pt x="62" y="6"/>
                  </a:lnTo>
                  <a:close/>
                </a:path>
              </a:pathLst>
            </a:custGeom>
            <a:solidFill>
              <a:srgbClr val="6266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6"/>
            <p:cNvSpPr>
              <a:spLocks/>
            </p:cNvSpPr>
            <p:nvPr/>
          </p:nvSpPr>
          <p:spPr bwMode="auto">
            <a:xfrm>
              <a:off x="6944052" y="6135688"/>
              <a:ext cx="98425" cy="42863"/>
            </a:xfrm>
            <a:custGeom>
              <a:avLst/>
              <a:gdLst>
                <a:gd name="T0" fmla="*/ 60 w 62"/>
                <a:gd name="T1" fmla="*/ 0 h 27"/>
                <a:gd name="T2" fmla="*/ 62 w 62"/>
                <a:gd name="T3" fmla="*/ 4 h 27"/>
                <a:gd name="T4" fmla="*/ 1 w 62"/>
                <a:gd name="T5" fmla="*/ 27 h 27"/>
                <a:gd name="T6" fmla="*/ 0 w 62"/>
                <a:gd name="T7" fmla="*/ 22 h 27"/>
                <a:gd name="T8" fmla="*/ 60 w 62"/>
                <a:gd name="T9" fmla="*/ 0 h 27"/>
              </a:gdLst>
              <a:ahLst/>
              <a:cxnLst>
                <a:cxn ang="0">
                  <a:pos x="T0" y="T1"/>
                </a:cxn>
                <a:cxn ang="0">
                  <a:pos x="T2" y="T3"/>
                </a:cxn>
                <a:cxn ang="0">
                  <a:pos x="T4" y="T5"/>
                </a:cxn>
                <a:cxn ang="0">
                  <a:pos x="T6" y="T7"/>
                </a:cxn>
                <a:cxn ang="0">
                  <a:pos x="T8" y="T9"/>
                </a:cxn>
              </a:cxnLst>
              <a:rect l="0" t="0" r="r" b="b"/>
              <a:pathLst>
                <a:path w="62" h="27">
                  <a:moveTo>
                    <a:pt x="60" y="0"/>
                  </a:moveTo>
                  <a:lnTo>
                    <a:pt x="62" y="4"/>
                  </a:lnTo>
                  <a:lnTo>
                    <a:pt x="1" y="27"/>
                  </a:lnTo>
                  <a:lnTo>
                    <a:pt x="0" y="22"/>
                  </a:lnTo>
                  <a:lnTo>
                    <a:pt x="60" y="0"/>
                  </a:lnTo>
                  <a:close/>
                </a:path>
              </a:pathLst>
            </a:custGeom>
            <a:solidFill>
              <a:srgbClr val="4C50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7"/>
            <p:cNvSpPr>
              <a:spLocks/>
            </p:cNvSpPr>
            <p:nvPr/>
          </p:nvSpPr>
          <p:spPr bwMode="auto">
            <a:xfrm>
              <a:off x="6950402" y="6151563"/>
              <a:ext cx="96838" cy="42863"/>
            </a:xfrm>
            <a:custGeom>
              <a:avLst/>
              <a:gdLst>
                <a:gd name="T0" fmla="*/ 59 w 61"/>
                <a:gd name="T1" fmla="*/ 0 h 27"/>
                <a:gd name="T2" fmla="*/ 61 w 61"/>
                <a:gd name="T3" fmla="*/ 5 h 27"/>
                <a:gd name="T4" fmla="*/ 2 w 61"/>
                <a:gd name="T5" fmla="*/ 27 h 27"/>
                <a:gd name="T6" fmla="*/ 0 w 61"/>
                <a:gd name="T7" fmla="*/ 23 h 27"/>
                <a:gd name="T8" fmla="*/ 59 w 61"/>
                <a:gd name="T9" fmla="*/ 0 h 27"/>
              </a:gdLst>
              <a:ahLst/>
              <a:cxnLst>
                <a:cxn ang="0">
                  <a:pos x="T0" y="T1"/>
                </a:cxn>
                <a:cxn ang="0">
                  <a:pos x="T2" y="T3"/>
                </a:cxn>
                <a:cxn ang="0">
                  <a:pos x="T4" y="T5"/>
                </a:cxn>
                <a:cxn ang="0">
                  <a:pos x="T6" y="T7"/>
                </a:cxn>
                <a:cxn ang="0">
                  <a:pos x="T8" y="T9"/>
                </a:cxn>
              </a:cxnLst>
              <a:rect l="0" t="0" r="r" b="b"/>
              <a:pathLst>
                <a:path w="61" h="27">
                  <a:moveTo>
                    <a:pt x="59" y="0"/>
                  </a:moveTo>
                  <a:lnTo>
                    <a:pt x="61" y="5"/>
                  </a:lnTo>
                  <a:lnTo>
                    <a:pt x="2" y="27"/>
                  </a:lnTo>
                  <a:lnTo>
                    <a:pt x="0" y="23"/>
                  </a:lnTo>
                  <a:lnTo>
                    <a:pt x="59" y="0"/>
                  </a:lnTo>
                  <a:close/>
                </a:path>
              </a:pathLst>
            </a:custGeom>
            <a:solidFill>
              <a:srgbClr val="D8A3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8"/>
            <p:cNvSpPr>
              <a:spLocks/>
            </p:cNvSpPr>
            <p:nvPr/>
          </p:nvSpPr>
          <p:spPr bwMode="auto">
            <a:xfrm>
              <a:off x="6945640" y="6142038"/>
              <a:ext cx="98425" cy="46038"/>
            </a:xfrm>
            <a:custGeom>
              <a:avLst/>
              <a:gdLst>
                <a:gd name="T0" fmla="*/ 62 w 62"/>
                <a:gd name="T1" fmla="*/ 6 h 29"/>
                <a:gd name="T2" fmla="*/ 61 w 62"/>
                <a:gd name="T3" fmla="*/ 0 h 29"/>
                <a:gd name="T4" fmla="*/ 0 w 62"/>
                <a:gd name="T5" fmla="*/ 23 h 29"/>
                <a:gd name="T6" fmla="*/ 3 w 62"/>
                <a:gd name="T7" fmla="*/ 29 h 29"/>
                <a:gd name="T8" fmla="*/ 62 w 62"/>
                <a:gd name="T9" fmla="*/ 6 h 29"/>
              </a:gdLst>
              <a:ahLst/>
              <a:cxnLst>
                <a:cxn ang="0">
                  <a:pos x="T0" y="T1"/>
                </a:cxn>
                <a:cxn ang="0">
                  <a:pos x="T2" y="T3"/>
                </a:cxn>
                <a:cxn ang="0">
                  <a:pos x="T4" y="T5"/>
                </a:cxn>
                <a:cxn ang="0">
                  <a:pos x="T6" y="T7"/>
                </a:cxn>
                <a:cxn ang="0">
                  <a:pos x="T8" y="T9"/>
                </a:cxn>
              </a:cxnLst>
              <a:rect l="0" t="0" r="r" b="b"/>
              <a:pathLst>
                <a:path w="62" h="29">
                  <a:moveTo>
                    <a:pt x="62" y="6"/>
                  </a:moveTo>
                  <a:lnTo>
                    <a:pt x="61" y="0"/>
                  </a:lnTo>
                  <a:lnTo>
                    <a:pt x="0" y="23"/>
                  </a:lnTo>
                  <a:lnTo>
                    <a:pt x="3" y="29"/>
                  </a:lnTo>
                  <a:lnTo>
                    <a:pt x="62" y="6"/>
                  </a:lnTo>
                  <a:close/>
                </a:path>
              </a:pathLst>
            </a:custGeom>
            <a:solidFill>
              <a:srgbClr val="EDB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99"/>
            <p:cNvSpPr>
              <a:spLocks/>
            </p:cNvSpPr>
            <p:nvPr/>
          </p:nvSpPr>
          <p:spPr bwMode="auto">
            <a:xfrm>
              <a:off x="6944052" y="6135688"/>
              <a:ext cx="98425" cy="42863"/>
            </a:xfrm>
            <a:custGeom>
              <a:avLst/>
              <a:gdLst>
                <a:gd name="T0" fmla="*/ 60 w 62"/>
                <a:gd name="T1" fmla="*/ 0 h 27"/>
                <a:gd name="T2" fmla="*/ 62 w 62"/>
                <a:gd name="T3" fmla="*/ 4 h 27"/>
                <a:gd name="T4" fmla="*/ 1 w 62"/>
                <a:gd name="T5" fmla="*/ 27 h 27"/>
                <a:gd name="T6" fmla="*/ 0 w 62"/>
                <a:gd name="T7" fmla="*/ 22 h 27"/>
                <a:gd name="T8" fmla="*/ 60 w 62"/>
                <a:gd name="T9" fmla="*/ 0 h 27"/>
              </a:gdLst>
              <a:ahLst/>
              <a:cxnLst>
                <a:cxn ang="0">
                  <a:pos x="T0" y="T1"/>
                </a:cxn>
                <a:cxn ang="0">
                  <a:pos x="T2" y="T3"/>
                </a:cxn>
                <a:cxn ang="0">
                  <a:pos x="T4" y="T5"/>
                </a:cxn>
                <a:cxn ang="0">
                  <a:pos x="T6" y="T7"/>
                </a:cxn>
                <a:cxn ang="0">
                  <a:pos x="T8" y="T9"/>
                </a:cxn>
              </a:cxnLst>
              <a:rect l="0" t="0" r="r" b="b"/>
              <a:pathLst>
                <a:path w="62" h="27">
                  <a:moveTo>
                    <a:pt x="60" y="0"/>
                  </a:moveTo>
                  <a:lnTo>
                    <a:pt x="62" y="4"/>
                  </a:lnTo>
                  <a:lnTo>
                    <a:pt x="1" y="27"/>
                  </a:lnTo>
                  <a:lnTo>
                    <a:pt x="0" y="22"/>
                  </a:lnTo>
                  <a:lnTo>
                    <a:pt x="60" y="0"/>
                  </a:lnTo>
                  <a:close/>
                </a:path>
              </a:pathLst>
            </a:custGeom>
            <a:solidFill>
              <a:srgbClr val="D8A3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00"/>
            <p:cNvSpPr>
              <a:spLocks/>
            </p:cNvSpPr>
            <p:nvPr/>
          </p:nvSpPr>
          <p:spPr bwMode="auto">
            <a:xfrm>
              <a:off x="7037715" y="6135688"/>
              <a:ext cx="23813" cy="23813"/>
            </a:xfrm>
            <a:custGeom>
              <a:avLst/>
              <a:gdLst>
                <a:gd name="T0" fmla="*/ 6 w 15"/>
                <a:gd name="T1" fmla="*/ 15 h 15"/>
                <a:gd name="T2" fmla="*/ 6 w 15"/>
                <a:gd name="T3" fmla="*/ 15 h 15"/>
                <a:gd name="T4" fmla="*/ 15 w 15"/>
                <a:gd name="T5" fmla="*/ 3 h 15"/>
                <a:gd name="T6" fmla="*/ 1 w 15"/>
                <a:gd name="T7" fmla="*/ 0 h 15"/>
                <a:gd name="T8" fmla="*/ 0 w 15"/>
                <a:gd name="T9" fmla="*/ 0 h 15"/>
                <a:gd name="T10" fmla="*/ 6 w 15"/>
                <a:gd name="T11" fmla="*/ 15 h 15"/>
              </a:gdLst>
              <a:ahLst/>
              <a:cxnLst>
                <a:cxn ang="0">
                  <a:pos x="T0" y="T1"/>
                </a:cxn>
                <a:cxn ang="0">
                  <a:pos x="T2" y="T3"/>
                </a:cxn>
                <a:cxn ang="0">
                  <a:pos x="T4" y="T5"/>
                </a:cxn>
                <a:cxn ang="0">
                  <a:pos x="T6" y="T7"/>
                </a:cxn>
                <a:cxn ang="0">
                  <a:pos x="T8" y="T9"/>
                </a:cxn>
                <a:cxn ang="0">
                  <a:pos x="T10" y="T11"/>
                </a:cxn>
              </a:cxnLst>
              <a:rect l="0" t="0" r="r" b="b"/>
              <a:pathLst>
                <a:path w="15" h="15">
                  <a:moveTo>
                    <a:pt x="6" y="15"/>
                  </a:moveTo>
                  <a:lnTo>
                    <a:pt x="6" y="15"/>
                  </a:lnTo>
                  <a:lnTo>
                    <a:pt x="15" y="3"/>
                  </a:lnTo>
                  <a:lnTo>
                    <a:pt x="1" y="0"/>
                  </a:lnTo>
                  <a:lnTo>
                    <a:pt x="0" y="0"/>
                  </a:lnTo>
                  <a:lnTo>
                    <a:pt x="6" y="15"/>
                  </a:lnTo>
                  <a:close/>
                </a:path>
              </a:pathLst>
            </a:custGeom>
            <a:solidFill>
              <a:srgbClr val="E9D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01"/>
            <p:cNvSpPr>
              <a:spLocks/>
            </p:cNvSpPr>
            <p:nvPr/>
          </p:nvSpPr>
          <p:spPr bwMode="auto">
            <a:xfrm>
              <a:off x="6934527" y="6170613"/>
              <a:ext cx="20638" cy="26988"/>
            </a:xfrm>
            <a:custGeom>
              <a:avLst/>
              <a:gdLst>
                <a:gd name="T0" fmla="*/ 2 w 12"/>
                <a:gd name="T1" fmla="*/ 10 h 16"/>
                <a:gd name="T2" fmla="*/ 2 w 12"/>
                <a:gd name="T3" fmla="*/ 10 h 16"/>
                <a:gd name="T4" fmla="*/ 12 w 12"/>
                <a:gd name="T5" fmla="*/ 14 h 16"/>
                <a:gd name="T6" fmla="*/ 12 w 12"/>
                <a:gd name="T7" fmla="*/ 14 h 16"/>
                <a:gd name="T8" fmla="*/ 7 w 12"/>
                <a:gd name="T9" fmla="*/ 0 h 16"/>
                <a:gd name="T10" fmla="*/ 6 w 12"/>
                <a:gd name="T11" fmla="*/ 0 h 16"/>
                <a:gd name="T12" fmla="*/ 2 w 12"/>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2" h="16">
                  <a:moveTo>
                    <a:pt x="2" y="10"/>
                  </a:moveTo>
                  <a:cubicBezTo>
                    <a:pt x="2" y="10"/>
                    <a:pt x="2" y="10"/>
                    <a:pt x="2" y="10"/>
                  </a:cubicBezTo>
                  <a:cubicBezTo>
                    <a:pt x="3" y="14"/>
                    <a:pt x="8" y="16"/>
                    <a:pt x="12" y="14"/>
                  </a:cubicBezTo>
                  <a:cubicBezTo>
                    <a:pt x="12" y="14"/>
                    <a:pt x="12" y="14"/>
                    <a:pt x="12" y="14"/>
                  </a:cubicBezTo>
                  <a:cubicBezTo>
                    <a:pt x="7" y="0"/>
                    <a:pt x="7" y="0"/>
                    <a:pt x="7" y="0"/>
                  </a:cubicBezTo>
                  <a:cubicBezTo>
                    <a:pt x="6" y="0"/>
                    <a:pt x="6" y="0"/>
                    <a:pt x="6" y="0"/>
                  </a:cubicBezTo>
                  <a:cubicBezTo>
                    <a:pt x="2" y="2"/>
                    <a:pt x="0" y="6"/>
                    <a:pt x="2" y="10"/>
                  </a:cubicBezTo>
                  <a:close/>
                </a:path>
              </a:pathLst>
            </a:custGeom>
            <a:solidFill>
              <a:srgbClr val="EE70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02"/>
            <p:cNvSpPr>
              <a:spLocks/>
            </p:cNvSpPr>
            <p:nvPr/>
          </p:nvSpPr>
          <p:spPr bwMode="auto">
            <a:xfrm>
              <a:off x="7058352" y="6138863"/>
              <a:ext cx="3175" cy="4763"/>
            </a:xfrm>
            <a:custGeom>
              <a:avLst/>
              <a:gdLst>
                <a:gd name="T0" fmla="*/ 1 w 2"/>
                <a:gd name="T1" fmla="*/ 3 h 3"/>
                <a:gd name="T2" fmla="*/ 2 w 2"/>
                <a:gd name="T3" fmla="*/ 1 h 3"/>
                <a:gd name="T4" fmla="*/ 0 w 2"/>
                <a:gd name="T5" fmla="*/ 0 h 3"/>
                <a:gd name="T6" fmla="*/ 1 w 2"/>
                <a:gd name="T7" fmla="*/ 3 h 3"/>
              </a:gdLst>
              <a:ahLst/>
              <a:cxnLst>
                <a:cxn ang="0">
                  <a:pos x="T0" y="T1"/>
                </a:cxn>
                <a:cxn ang="0">
                  <a:pos x="T2" y="T3"/>
                </a:cxn>
                <a:cxn ang="0">
                  <a:pos x="T4" y="T5"/>
                </a:cxn>
                <a:cxn ang="0">
                  <a:pos x="T6" y="T7"/>
                </a:cxn>
              </a:cxnLst>
              <a:rect l="0" t="0" r="r" b="b"/>
              <a:pathLst>
                <a:path w="2" h="3">
                  <a:moveTo>
                    <a:pt x="1" y="3"/>
                  </a:moveTo>
                  <a:lnTo>
                    <a:pt x="2" y="1"/>
                  </a:lnTo>
                  <a:lnTo>
                    <a:pt x="0" y="0"/>
                  </a:lnTo>
                  <a:lnTo>
                    <a:pt x="1" y="3"/>
                  </a:lnTo>
                  <a:close/>
                </a:path>
              </a:pathLst>
            </a:custGeom>
            <a:solidFill>
              <a:srgbClr val="4C50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03"/>
            <p:cNvSpPr>
              <a:spLocks/>
            </p:cNvSpPr>
            <p:nvPr/>
          </p:nvSpPr>
          <p:spPr bwMode="auto">
            <a:xfrm>
              <a:off x="9807902" y="5861051"/>
              <a:ext cx="254000" cy="239713"/>
            </a:xfrm>
            <a:custGeom>
              <a:avLst/>
              <a:gdLst>
                <a:gd name="T0" fmla="*/ 123 w 147"/>
                <a:gd name="T1" fmla="*/ 25 h 139"/>
                <a:gd name="T2" fmla="*/ 109 w 147"/>
                <a:gd name="T3" fmla="*/ 25 h 139"/>
                <a:gd name="T4" fmla="*/ 109 w 147"/>
                <a:gd name="T5" fmla="*/ 0 h 139"/>
                <a:gd name="T6" fmla="*/ 0 w 147"/>
                <a:gd name="T7" fmla="*/ 0 h 139"/>
                <a:gd name="T8" fmla="*/ 0 w 147"/>
                <a:gd name="T9" fmla="*/ 97 h 139"/>
                <a:gd name="T10" fmla="*/ 42 w 147"/>
                <a:gd name="T11" fmla="*/ 139 h 139"/>
                <a:gd name="T12" fmla="*/ 67 w 147"/>
                <a:gd name="T13" fmla="*/ 139 h 139"/>
                <a:gd name="T14" fmla="*/ 109 w 147"/>
                <a:gd name="T15" fmla="*/ 97 h 139"/>
                <a:gd name="T16" fmla="*/ 109 w 147"/>
                <a:gd name="T17" fmla="*/ 74 h 139"/>
                <a:gd name="T18" fmla="*/ 123 w 147"/>
                <a:gd name="T19" fmla="*/ 74 h 139"/>
                <a:gd name="T20" fmla="*/ 147 w 147"/>
                <a:gd name="T21" fmla="*/ 50 h 139"/>
                <a:gd name="T22" fmla="*/ 147 w 147"/>
                <a:gd name="T23" fmla="*/ 49 h 139"/>
                <a:gd name="T24" fmla="*/ 123 w 147"/>
                <a:gd name="T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39">
                  <a:moveTo>
                    <a:pt x="123" y="25"/>
                  </a:moveTo>
                  <a:cubicBezTo>
                    <a:pt x="109" y="25"/>
                    <a:pt x="109" y="25"/>
                    <a:pt x="109" y="25"/>
                  </a:cubicBezTo>
                  <a:cubicBezTo>
                    <a:pt x="109" y="0"/>
                    <a:pt x="109" y="0"/>
                    <a:pt x="109" y="0"/>
                  </a:cubicBezTo>
                  <a:cubicBezTo>
                    <a:pt x="0" y="0"/>
                    <a:pt x="0" y="0"/>
                    <a:pt x="0" y="0"/>
                  </a:cubicBezTo>
                  <a:cubicBezTo>
                    <a:pt x="0" y="97"/>
                    <a:pt x="0" y="97"/>
                    <a:pt x="0" y="97"/>
                  </a:cubicBezTo>
                  <a:cubicBezTo>
                    <a:pt x="0" y="120"/>
                    <a:pt x="19" y="139"/>
                    <a:pt x="42" y="139"/>
                  </a:cubicBezTo>
                  <a:cubicBezTo>
                    <a:pt x="67" y="139"/>
                    <a:pt x="67" y="139"/>
                    <a:pt x="67" y="139"/>
                  </a:cubicBezTo>
                  <a:cubicBezTo>
                    <a:pt x="91" y="139"/>
                    <a:pt x="109" y="120"/>
                    <a:pt x="109" y="97"/>
                  </a:cubicBezTo>
                  <a:cubicBezTo>
                    <a:pt x="109" y="74"/>
                    <a:pt x="109" y="74"/>
                    <a:pt x="109" y="74"/>
                  </a:cubicBezTo>
                  <a:cubicBezTo>
                    <a:pt x="123" y="74"/>
                    <a:pt x="123" y="74"/>
                    <a:pt x="123" y="74"/>
                  </a:cubicBezTo>
                  <a:cubicBezTo>
                    <a:pt x="136" y="74"/>
                    <a:pt x="147" y="63"/>
                    <a:pt x="147" y="50"/>
                  </a:cubicBezTo>
                  <a:cubicBezTo>
                    <a:pt x="147" y="49"/>
                    <a:pt x="147" y="49"/>
                    <a:pt x="147" y="49"/>
                  </a:cubicBezTo>
                  <a:cubicBezTo>
                    <a:pt x="147" y="36"/>
                    <a:pt x="136" y="25"/>
                    <a:pt x="123" y="2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304"/>
            <p:cNvSpPr>
              <a:spLocks/>
            </p:cNvSpPr>
            <p:nvPr/>
          </p:nvSpPr>
          <p:spPr bwMode="auto">
            <a:xfrm>
              <a:off x="7167890" y="6015038"/>
              <a:ext cx="374650" cy="115888"/>
            </a:xfrm>
            <a:custGeom>
              <a:avLst/>
              <a:gdLst>
                <a:gd name="T0" fmla="*/ 108 w 236"/>
                <a:gd name="T1" fmla="*/ 0 h 73"/>
                <a:gd name="T2" fmla="*/ 0 w 236"/>
                <a:gd name="T3" fmla="*/ 73 h 73"/>
                <a:gd name="T4" fmla="*/ 147 w 236"/>
                <a:gd name="T5" fmla="*/ 73 h 73"/>
                <a:gd name="T6" fmla="*/ 236 w 236"/>
                <a:gd name="T7" fmla="*/ 0 h 73"/>
                <a:gd name="T8" fmla="*/ 108 w 236"/>
                <a:gd name="T9" fmla="*/ 0 h 73"/>
              </a:gdLst>
              <a:ahLst/>
              <a:cxnLst>
                <a:cxn ang="0">
                  <a:pos x="T0" y="T1"/>
                </a:cxn>
                <a:cxn ang="0">
                  <a:pos x="T2" y="T3"/>
                </a:cxn>
                <a:cxn ang="0">
                  <a:pos x="T4" y="T5"/>
                </a:cxn>
                <a:cxn ang="0">
                  <a:pos x="T6" y="T7"/>
                </a:cxn>
                <a:cxn ang="0">
                  <a:pos x="T8" y="T9"/>
                </a:cxn>
              </a:cxnLst>
              <a:rect l="0" t="0" r="r" b="b"/>
              <a:pathLst>
                <a:path w="236" h="73">
                  <a:moveTo>
                    <a:pt x="108" y="0"/>
                  </a:moveTo>
                  <a:lnTo>
                    <a:pt x="0" y="73"/>
                  </a:lnTo>
                  <a:lnTo>
                    <a:pt x="147" y="73"/>
                  </a:lnTo>
                  <a:lnTo>
                    <a:pt x="236" y="0"/>
                  </a:lnTo>
                  <a:lnTo>
                    <a:pt x="10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305"/>
            <p:cNvSpPr>
              <a:spLocks/>
            </p:cNvSpPr>
            <p:nvPr/>
          </p:nvSpPr>
          <p:spPr bwMode="auto">
            <a:xfrm>
              <a:off x="7183765" y="6030913"/>
              <a:ext cx="381000" cy="120650"/>
            </a:xfrm>
            <a:custGeom>
              <a:avLst/>
              <a:gdLst>
                <a:gd name="T0" fmla="*/ 113 w 240"/>
                <a:gd name="T1" fmla="*/ 0 h 76"/>
                <a:gd name="T2" fmla="*/ 0 w 240"/>
                <a:gd name="T3" fmla="*/ 63 h 76"/>
                <a:gd name="T4" fmla="*/ 146 w 240"/>
                <a:gd name="T5" fmla="*/ 76 h 76"/>
                <a:gd name="T6" fmla="*/ 240 w 240"/>
                <a:gd name="T7" fmla="*/ 11 h 76"/>
                <a:gd name="T8" fmla="*/ 113 w 240"/>
                <a:gd name="T9" fmla="*/ 0 h 76"/>
              </a:gdLst>
              <a:ahLst/>
              <a:cxnLst>
                <a:cxn ang="0">
                  <a:pos x="T0" y="T1"/>
                </a:cxn>
                <a:cxn ang="0">
                  <a:pos x="T2" y="T3"/>
                </a:cxn>
                <a:cxn ang="0">
                  <a:pos x="T4" y="T5"/>
                </a:cxn>
                <a:cxn ang="0">
                  <a:pos x="T6" y="T7"/>
                </a:cxn>
                <a:cxn ang="0">
                  <a:pos x="T8" y="T9"/>
                </a:cxn>
              </a:cxnLst>
              <a:rect l="0" t="0" r="r" b="b"/>
              <a:pathLst>
                <a:path w="240" h="76">
                  <a:moveTo>
                    <a:pt x="113" y="0"/>
                  </a:moveTo>
                  <a:lnTo>
                    <a:pt x="0" y="63"/>
                  </a:lnTo>
                  <a:lnTo>
                    <a:pt x="146" y="76"/>
                  </a:lnTo>
                  <a:lnTo>
                    <a:pt x="240" y="11"/>
                  </a:lnTo>
                  <a:lnTo>
                    <a:pt x="113"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1" name="TextBox 90"/>
          <p:cNvSpPr txBox="1"/>
          <p:nvPr/>
        </p:nvSpPr>
        <p:spPr>
          <a:xfrm>
            <a:off x="1047566" y="123060"/>
            <a:ext cx="11004862" cy="1000266"/>
          </a:xfrm>
          <a:prstGeom prst="rect">
            <a:avLst/>
          </a:prstGeom>
          <a:noFill/>
        </p:spPr>
        <p:txBody>
          <a:bodyPr wrap="square" lIns="45711" tIns="22856" rIns="45711" bIns="22856" rtlCol="0">
            <a:spAutoFit/>
          </a:bodyPr>
          <a:lstStyle/>
          <a:p>
            <a:pPr algn="ctr"/>
            <a:r>
              <a:rPr lang="en-US" sz="2400" dirty="0">
                <a:solidFill>
                  <a:schemeClr val="tx2"/>
                </a:solidFill>
                <a:latin typeface="+mj-lt"/>
                <a:cs typeface="Lato Regular"/>
              </a:rPr>
              <a:t>If we plot each of these features:     </a:t>
            </a:r>
          </a:p>
          <a:p>
            <a:r>
              <a:rPr lang="en-US" sz="1200" dirty="0">
                <a:solidFill>
                  <a:schemeClr val="tx2"/>
                </a:solidFill>
                <a:latin typeface="+mj-lt"/>
                <a:cs typeface="Lato Regular"/>
              </a:rPr>
              <a:t>viz</a:t>
            </a:r>
            <a:r>
              <a:rPr lang="en-US" sz="1400" dirty="0">
                <a:solidFill>
                  <a:schemeClr val="tx2"/>
                </a:solidFill>
                <a:latin typeface="+mj-lt"/>
                <a:cs typeface="Lato Regular"/>
              </a:rPr>
              <a:t> = </a:t>
            </a:r>
            <a:r>
              <a:rPr lang="en-US" sz="1100" dirty="0">
                <a:solidFill>
                  <a:schemeClr val="tx2"/>
                </a:solidFill>
                <a:latin typeface="+mj-lt"/>
                <a:cs typeface="Lato Regular"/>
              </a:rPr>
              <a:t>cdf[['CYLINDERS','ENGINESIZE','CO2EMISSIONS','FUELCONSUMPTION_COMB']]</a:t>
            </a:r>
          </a:p>
          <a:p>
            <a:r>
              <a:rPr lang="en-US" sz="1100" dirty="0">
                <a:solidFill>
                  <a:schemeClr val="tx2"/>
                </a:solidFill>
                <a:latin typeface="+mj-lt"/>
                <a:cs typeface="Lato Regular"/>
              </a:rPr>
              <a:t>viz.hist()</a:t>
            </a:r>
          </a:p>
          <a:p>
            <a:r>
              <a:rPr lang="en-US" sz="1100" dirty="0">
                <a:solidFill>
                  <a:schemeClr val="tx2"/>
                </a:solidFill>
                <a:latin typeface="+mj-lt"/>
                <a:cs typeface="Lato Regular"/>
              </a:rPr>
              <a:t>plt.show()</a:t>
            </a:r>
            <a:endParaRPr lang="id-ID" sz="1100" dirty="0">
              <a:solidFill>
                <a:schemeClr val="tx2"/>
              </a:solidFill>
              <a:latin typeface="+mj-lt"/>
              <a:cs typeface="Lato Regular"/>
            </a:endParaRPr>
          </a:p>
        </p:txBody>
      </p:sp>
      <p:pic>
        <p:nvPicPr>
          <p:cNvPr id="3" name="Picture 2">
            <a:extLst>
              <a:ext uri="{FF2B5EF4-FFF2-40B4-BE49-F238E27FC236}">
                <a16:creationId xmlns:a16="http://schemas.microsoft.com/office/drawing/2014/main" id="{23234B46-8969-4E56-22BA-B70BF4EE9B25}"/>
              </a:ext>
            </a:extLst>
          </p:cNvPr>
          <p:cNvPicPr>
            <a:picLocks noChangeAspect="1"/>
          </p:cNvPicPr>
          <p:nvPr/>
        </p:nvPicPr>
        <p:blipFill>
          <a:blip r:embed="rId2"/>
          <a:stretch>
            <a:fillRect/>
          </a:stretch>
        </p:blipFill>
        <p:spPr>
          <a:xfrm>
            <a:off x="159054" y="1163798"/>
            <a:ext cx="8309645" cy="4796022"/>
          </a:xfrm>
          <a:prstGeom prst="rect">
            <a:avLst/>
          </a:prstGeom>
        </p:spPr>
      </p:pic>
      <p:pic>
        <p:nvPicPr>
          <p:cNvPr id="4" name="Picture 3">
            <a:extLst>
              <a:ext uri="{FF2B5EF4-FFF2-40B4-BE49-F238E27FC236}">
                <a16:creationId xmlns:a16="http://schemas.microsoft.com/office/drawing/2014/main" id="{D7394340-D137-9D62-6386-45DA1CB24F9D}"/>
              </a:ext>
            </a:extLst>
          </p:cNvPr>
          <p:cNvPicPr>
            <a:picLocks noChangeAspect="1"/>
          </p:cNvPicPr>
          <p:nvPr/>
        </p:nvPicPr>
        <p:blipFill rotWithShape="1">
          <a:blip r:embed="rId3"/>
          <a:srcRect r="2398" b="5028"/>
          <a:stretch/>
        </p:blipFill>
        <p:spPr>
          <a:xfrm>
            <a:off x="1494913" y="1645550"/>
            <a:ext cx="5678244" cy="3704791"/>
          </a:xfrm>
          <a:prstGeom prst="rect">
            <a:avLst/>
          </a:prstGeom>
        </p:spPr>
      </p:pic>
    </p:spTree>
    <p:extLst>
      <p:ext uri="{BB962C8B-B14F-4D97-AF65-F5344CB8AC3E}">
        <p14:creationId xmlns:p14="http://schemas.microsoft.com/office/powerpoint/2010/main" val="57988473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550416" y="225031"/>
            <a:ext cx="10034724" cy="1031043"/>
          </a:xfrm>
          <a:prstGeom prst="rect">
            <a:avLst/>
          </a:prstGeom>
          <a:noFill/>
        </p:spPr>
        <p:txBody>
          <a:bodyPr wrap="square" lIns="45711" tIns="22856" rIns="45711" bIns="22856" rtlCol="0">
            <a:spAutoFit/>
          </a:bodyPr>
          <a:lstStyle/>
          <a:p>
            <a:pPr algn="ctr"/>
            <a:r>
              <a:rPr lang="en-US" sz="3200" dirty="0">
                <a:solidFill>
                  <a:schemeClr val="tx2"/>
                </a:solidFill>
                <a:latin typeface="+mj-lt"/>
                <a:cs typeface="Lato Regular"/>
              </a:rPr>
              <a:t>Emission values with respect to</a:t>
            </a:r>
          </a:p>
          <a:p>
            <a:pPr algn="ctr"/>
            <a:r>
              <a:rPr lang="en-US" sz="3200" dirty="0">
                <a:solidFill>
                  <a:schemeClr val="tx2"/>
                </a:solidFill>
                <a:latin typeface="+mj-lt"/>
                <a:cs typeface="Lato Regular"/>
              </a:rPr>
              <a:t> Engine size and Fuel Consumption</a:t>
            </a:r>
            <a:endParaRPr lang="id-ID" sz="3200" dirty="0">
              <a:solidFill>
                <a:schemeClr val="tx2"/>
              </a:solidFill>
              <a:latin typeface="+mj-lt"/>
              <a:cs typeface="Lato Regular"/>
            </a:endParaRPr>
          </a:p>
        </p:txBody>
      </p:sp>
      <p:pic>
        <p:nvPicPr>
          <p:cNvPr id="10" name="Picture 9">
            <a:extLst>
              <a:ext uri="{FF2B5EF4-FFF2-40B4-BE49-F238E27FC236}">
                <a16:creationId xmlns:a16="http://schemas.microsoft.com/office/drawing/2014/main" id="{868E2BE7-03A1-0A65-7921-4F22ECDA0264}"/>
              </a:ext>
            </a:extLst>
          </p:cNvPr>
          <p:cNvPicPr>
            <a:picLocks noChangeAspect="1"/>
          </p:cNvPicPr>
          <p:nvPr/>
        </p:nvPicPr>
        <p:blipFill rotWithShape="1">
          <a:blip r:embed="rId2"/>
          <a:srcRect r="9982" b="1747"/>
          <a:stretch/>
        </p:blipFill>
        <p:spPr>
          <a:xfrm>
            <a:off x="186432" y="2237173"/>
            <a:ext cx="5193436" cy="3957488"/>
          </a:xfrm>
          <a:prstGeom prst="rect">
            <a:avLst/>
          </a:prstGeom>
        </p:spPr>
      </p:pic>
      <p:pic>
        <p:nvPicPr>
          <p:cNvPr id="12" name="Picture 11">
            <a:extLst>
              <a:ext uri="{FF2B5EF4-FFF2-40B4-BE49-F238E27FC236}">
                <a16:creationId xmlns:a16="http://schemas.microsoft.com/office/drawing/2014/main" id="{9D2F74C9-5159-A57B-CA6B-A38D681982CC}"/>
              </a:ext>
            </a:extLst>
          </p:cNvPr>
          <p:cNvPicPr>
            <a:picLocks noChangeAspect="1"/>
          </p:cNvPicPr>
          <p:nvPr/>
        </p:nvPicPr>
        <p:blipFill rotWithShape="1">
          <a:blip r:embed="rId3"/>
          <a:srcRect r="7347"/>
          <a:stretch/>
        </p:blipFill>
        <p:spPr>
          <a:xfrm>
            <a:off x="5461923" y="2237173"/>
            <a:ext cx="6090882" cy="3957488"/>
          </a:xfrm>
          <a:prstGeom prst="rect">
            <a:avLst/>
          </a:prstGeom>
        </p:spPr>
      </p:pic>
      <p:sp>
        <p:nvSpPr>
          <p:cNvPr id="13" name="TextBox 12">
            <a:extLst>
              <a:ext uri="{FF2B5EF4-FFF2-40B4-BE49-F238E27FC236}">
                <a16:creationId xmlns:a16="http://schemas.microsoft.com/office/drawing/2014/main" id="{C83C9EC5-932D-49B6-B525-27CAF3EBD270}"/>
              </a:ext>
            </a:extLst>
          </p:cNvPr>
          <p:cNvSpPr txBox="1"/>
          <p:nvPr/>
        </p:nvSpPr>
        <p:spPr>
          <a:xfrm>
            <a:off x="186432" y="1406176"/>
            <a:ext cx="6480699" cy="830997"/>
          </a:xfrm>
          <a:prstGeom prst="rect">
            <a:avLst/>
          </a:prstGeom>
          <a:noFill/>
        </p:spPr>
        <p:txBody>
          <a:bodyPr wrap="square" rtlCol="0">
            <a:spAutoFit/>
          </a:bodyPr>
          <a:lstStyle/>
          <a:p>
            <a:r>
              <a:rPr lang="en-US" sz="1200" dirty="0"/>
              <a:t>plt.scatter(cdf.FUELCONSUMPTION_COMB, cdf.CO2EMISSIONS,  color='blue')</a:t>
            </a:r>
          </a:p>
          <a:p>
            <a:r>
              <a:rPr lang="en-US" sz="1200" dirty="0"/>
              <a:t>plt.xlabel("FUELCONSUMPTION_COMB")</a:t>
            </a:r>
          </a:p>
          <a:p>
            <a:r>
              <a:rPr lang="en-US" sz="1200" dirty="0"/>
              <a:t>plt.ylabel("Emission")</a:t>
            </a:r>
          </a:p>
          <a:p>
            <a:r>
              <a:rPr lang="en-US" sz="1200" dirty="0"/>
              <a:t>plt.show()</a:t>
            </a:r>
          </a:p>
        </p:txBody>
      </p:sp>
    </p:spTree>
    <p:extLst>
      <p:ext uri="{BB962C8B-B14F-4D97-AF65-F5344CB8AC3E}">
        <p14:creationId xmlns:p14="http://schemas.microsoft.com/office/powerpoint/2010/main" val="3919369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 name="TextBox 143"/>
          <p:cNvSpPr txBox="1"/>
          <p:nvPr/>
        </p:nvSpPr>
        <p:spPr>
          <a:xfrm>
            <a:off x="3006075" y="407682"/>
            <a:ext cx="6179850" cy="723267"/>
          </a:xfrm>
          <a:prstGeom prst="rect">
            <a:avLst/>
          </a:prstGeom>
          <a:noFill/>
        </p:spPr>
        <p:txBody>
          <a:bodyPr wrap="square" lIns="45711" tIns="22856" rIns="45711" bIns="22856" rtlCol="0">
            <a:spAutoFit/>
          </a:bodyPr>
          <a:lstStyle/>
          <a:p>
            <a:pPr algn="ctr"/>
            <a:endParaRPr lang="id-ID" sz="4400" dirty="0">
              <a:solidFill>
                <a:schemeClr val="tx2"/>
              </a:solidFill>
              <a:latin typeface="Lato Regular"/>
              <a:cs typeface="Lato Regular"/>
            </a:endParaRPr>
          </a:p>
        </p:txBody>
      </p:sp>
      <p:grpSp>
        <p:nvGrpSpPr>
          <p:cNvPr id="1159" name="Group 1158"/>
          <p:cNvGrpSpPr/>
          <p:nvPr/>
        </p:nvGrpSpPr>
        <p:grpSpPr>
          <a:xfrm>
            <a:off x="7604206" y="1325202"/>
            <a:ext cx="4587794" cy="4801278"/>
            <a:chOff x="7435907" y="1141777"/>
            <a:chExt cx="4748428" cy="4969387"/>
          </a:xfrm>
        </p:grpSpPr>
        <p:sp>
          <p:nvSpPr>
            <p:cNvPr id="210" name="Freeform 209"/>
            <p:cNvSpPr>
              <a:spLocks/>
            </p:cNvSpPr>
            <p:nvPr/>
          </p:nvSpPr>
          <p:spPr bwMode="auto">
            <a:xfrm>
              <a:off x="8666706" y="3951705"/>
              <a:ext cx="942057" cy="1411538"/>
            </a:xfrm>
            <a:custGeom>
              <a:avLst/>
              <a:gdLst>
                <a:gd name="connsiteX0" fmla="*/ 0 w 942057"/>
                <a:gd name="connsiteY0" fmla="*/ 0 h 1411538"/>
                <a:gd name="connsiteX1" fmla="*/ 942057 w 942057"/>
                <a:gd name="connsiteY1" fmla="*/ 0 h 1411538"/>
                <a:gd name="connsiteX2" fmla="*/ 942057 w 942057"/>
                <a:gd name="connsiteY2" fmla="*/ 689140 h 1411538"/>
                <a:gd name="connsiteX3" fmla="*/ 942057 w 942057"/>
                <a:gd name="connsiteY3" fmla="*/ 773446 h 1411538"/>
                <a:gd name="connsiteX4" fmla="*/ 942057 w 942057"/>
                <a:gd name="connsiteY4" fmla="*/ 1411538 h 1411538"/>
                <a:gd name="connsiteX5" fmla="*/ 800155 w 942057"/>
                <a:gd name="connsiteY5" fmla="*/ 1411538 h 1411538"/>
                <a:gd name="connsiteX6" fmla="*/ 800155 w 942057"/>
                <a:gd name="connsiteY6" fmla="*/ 1338646 h 1411538"/>
                <a:gd name="connsiteX7" fmla="*/ 801891 w 942057"/>
                <a:gd name="connsiteY7" fmla="*/ 1338646 h 1411538"/>
                <a:gd name="connsiteX8" fmla="*/ 807097 w 942057"/>
                <a:gd name="connsiteY8" fmla="*/ 1312613 h 1411538"/>
                <a:gd name="connsiteX9" fmla="*/ 827926 w 942057"/>
                <a:gd name="connsiteY9" fmla="*/ 1276167 h 1411538"/>
                <a:gd name="connsiteX10" fmla="*/ 847018 w 942057"/>
                <a:gd name="connsiteY10" fmla="*/ 1213687 h 1411538"/>
                <a:gd name="connsiteX11" fmla="*/ 730728 w 942057"/>
                <a:gd name="connsiteY11" fmla="*/ 1113026 h 1411538"/>
                <a:gd name="connsiteX12" fmla="*/ 614437 w 942057"/>
                <a:gd name="connsiteY12" fmla="*/ 1205009 h 1411538"/>
                <a:gd name="connsiteX13" fmla="*/ 614437 w 942057"/>
                <a:gd name="connsiteY13" fmla="*/ 1206745 h 1411538"/>
                <a:gd name="connsiteX14" fmla="*/ 614437 w 942057"/>
                <a:gd name="connsiteY14" fmla="*/ 1208481 h 1411538"/>
                <a:gd name="connsiteX15" fmla="*/ 633530 w 942057"/>
                <a:gd name="connsiteY15" fmla="*/ 1276167 h 1411538"/>
                <a:gd name="connsiteX16" fmla="*/ 654358 w 942057"/>
                <a:gd name="connsiteY16" fmla="*/ 1316084 h 1411538"/>
                <a:gd name="connsiteX17" fmla="*/ 661300 w 942057"/>
                <a:gd name="connsiteY17" fmla="*/ 1338646 h 1411538"/>
                <a:gd name="connsiteX18" fmla="*/ 661300 w 942057"/>
                <a:gd name="connsiteY18" fmla="*/ 1411538 h 1411538"/>
                <a:gd name="connsiteX19" fmla="*/ 280632 w 942057"/>
                <a:gd name="connsiteY19" fmla="*/ 1411538 h 1411538"/>
                <a:gd name="connsiteX20" fmla="*/ 280632 w 942057"/>
                <a:gd name="connsiteY20" fmla="*/ 1338646 h 1411538"/>
                <a:gd name="connsiteX21" fmla="*/ 282368 w 942057"/>
                <a:gd name="connsiteY21" fmla="*/ 1338646 h 1411538"/>
                <a:gd name="connsiteX22" fmla="*/ 287574 w 942057"/>
                <a:gd name="connsiteY22" fmla="*/ 1312613 h 1411538"/>
                <a:gd name="connsiteX23" fmla="*/ 308403 w 942057"/>
                <a:gd name="connsiteY23" fmla="*/ 1276167 h 1411538"/>
                <a:gd name="connsiteX24" fmla="*/ 327495 w 942057"/>
                <a:gd name="connsiteY24" fmla="*/ 1213687 h 1411538"/>
                <a:gd name="connsiteX25" fmla="*/ 211205 w 942057"/>
                <a:gd name="connsiteY25" fmla="*/ 1113026 h 1411538"/>
                <a:gd name="connsiteX26" fmla="*/ 94914 w 942057"/>
                <a:gd name="connsiteY26" fmla="*/ 1205009 h 1411538"/>
                <a:gd name="connsiteX27" fmla="*/ 94914 w 942057"/>
                <a:gd name="connsiteY27" fmla="*/ 1206745 h 1411538"/>
                <a:gd name="connsiteX28" fmla="*/ 94914 w 942057"/>
                <a:gd name="connsiteY28" fmla="*/ 1208481 h 1411538"/>
                <a:gd name="connsiteX29" fmla="*/ 114007 w 942057"/>
                <a:gd name="connsiteY29" fmla="*/ 1276167 h 1411538"/>
                <a:gd name="connsiteX30" fmla="*/ 134835 w 942057"/>
                <a:gd name="connsiteY30" fmla="*/ 1316084 h 1411538"/>
                <a:gd name="connsiteX31" fmla="*/ 141777 w 942057"/>
                <a:gd name="connsiteY31" fmla="*/ 1338646 h 1411538"/>
                <a:gd name="connsiteX32" fmla="*/ 141777 w 942057"/>
                <a:gd name="connsiteY32" fmla="*/ 1411538 h 1411538"/>
                <a:gd name="connsiteX33" fmla="*/ 0 w 942057"/>
                <a:gd name="connsiteY33" fmla="*/ 1411538 h 1411538"/>
                <a:gd name="connsiteX34" fmla="*/ 0 w 942057"/>
                <a:gd name="connsiteY34" fmla="*/ 773446 h 1411538"/>
                <a:gd name="connsiteX35" fmla="*/ 0 w 942057"/>
                <a:gd name="connsiteY35" fmla="*/ 689140 h 1411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42057" h="1411538">
                  <a:moveTo>
                    <a:pt x="0" y="0"/>
                  </a:moveTo>
                  <a:lnTo>
                    <a:pt x="942057" y="0"/>
                  </a:lnTo>
                  <a:lnTo>
                    <a:pt x="942057" y="689140"/>
                  </a:lnTo>
                  <a:lnTo>
                    <a:pt x="942057" y="773446"/>
                  </a:lnTo>
                  <a:lnTo>
                    <a:pt x="942057" y="1411538"/>
                  </a:lnTo>
                  <a:lnTo>
                    <a:pt x="800155" y="1411538"/>
                  </a:lnTo>
                  <a:cubicBezTo>
                    <a:pt x="800155" y="1411538"/>
                    <a:pt x="800155" y="1411538"/>
                    <a:pt x="800155" y="1338646"/>
                  </a:cubicBezTo>
                  <a:cubicBezTo>
                    <a:pt x="800155" y="1338646"/>
                    <a:pt x="800155" y="1338646"/>
                    <a:pt x="801891" y="1338646"/>
                  </a:cubicBezTo>
                  <a:cubicBezTo>
                    <a:pt x="801891" y="1338646"/>
                    <a:pt x="801891" y="1338646"/>
                    <a:pt x="807097" y="1312613"/>
                  </a:cubicBezTo>
                  <a:cubicBezTo>
                    <a:pt x="812305" y="1298728"/>
                    <a:pt x="817512" y="1291786"/>
                    <a:pt x="827926" y="1276167"/>
                  </a:cubicBezTo>
                  <a:cubicBezTo>
                    <a:pt x="841811" y="1257076"/>
                    <a:pt x="848754" y="1236249"/>
                    <a:pt x="847018" y="1213687"/>
                  </a:cubicBezTo>
                  <a:cubicBezTo>
                    <a:pt x="847018" y="1158150"/>
                    <a:pt x="794947" y="1113026"/>
                    <a:pt x="730728" y="1113026"/>
                  </a:cubicBezTo>
                  <a:cubicBezTo>
                    <a:pt x="669979" y="1113026"/>
                    <a:pt x="619645" y="1152944"/>
                    <a:pt x="614437" y="1205009"/>
                  </a:cubicBezTo>
                  <a:cubicBezTo>
                    <a:pt x="614437" y="1205009"/>
                    <a:pt x="614437" y="1205009"/>
                    <a:pt x="614437" y="1206745"/>
                  </a:cubicBezTo>
                  <a:cubicBezTo>
                    <a:pt x="614437" y="1206745"/>
                    <a:pt x="614437" y="1208481"/>
                    <a:pt x="614437" y="1208481"/>
                  </a:cubicBezTo>
                  <a:cubicBezTo>
                    <a:pt x="612701" y="1234514"/>
                    <a:pt x="617909" y="1257076"/>
                    <a:pt x="633530" y="1276167"/>
                  </a:cubicBezTo>
                  <a:cubicBezTo>
                    <a:pt x="645680" y="1291786"/>
                    <a:pt x="649151" y="1300464"/>
                    <a:pt x="654358" y="1316084"/>
                  </a:cubicBezTo>
                  <a:cubicBezTo>
                    <a:pt x="654358" y="1316084"/>
                    <a:pt x="654358" y="1316084"/>
                    <a:pt x="661300" y="1338646"/>
                  </a:cubicBezTo>
                  <a:cubicBezTo>
                    <a:pt x="661300" y="1338646"/>
                    <a:pt x="661300" y="1338646"/>
                    <a:pt x="661300" y="1411538"/>
                  </a:cubicBezTo>
                  <a:lnTo>
                    <a:pt x="280632" y="1411538"/>
                  </a:lnTo>
                  <a:cubicBezTo>
                    <a:pt x="280632" y="1411538"/>
                    <a:pt x="280632" y="1411538"/>
                    <a:pt x="280632" y="1338646"/>
                  </a:cubicBezTo>
                  <a:cubicBezTo>
                    <a:pt x="280632" y="1338646"/>
                    <a:pt x="280632" y="1338646"/>
                    <a:pt x="282368" y="1338646"/>
                  </a:cubicBezTo>
                  <a:cubicBezTo>
                    <a:pt x="282368" y="1338646"/>
                    <a:pt x="282368" y="1338646"/>
                    <a:pt x="287574" y="1312613"/>
                  </a:cubicBezTo>
                  <a:cubicBezTo>
                    <a:pt x="292782" y="1298728"/>
                    <a:pt x="297989" y="1291786"/>
                    <a:pt x="308403" y="1276167"/>
                  </a:cubicBezTo>
                  <a:cubicBezTo>
                    <a:pt x="322288" y="1257076"/>
                    <a:pt x="329231" y="1236249"/>
                    <a:pt x="327495" y="1213687"/>
                  </a:cubicBezTo>
                  <a:cubicBezTo>
                    <a:pt x="327495" y="1158150"/>
                    <a:pt x="275424" y="1113026"/>
                    <a:pt x="211205" y="1113026"/>
                  </a:cubicBezTo>
                  <a:cubicBezTo>
                    <a:pt x="150456" y="1113026"/>
                    <a:pt x="100122" y="1152944"/>
                    <a:pt x="94914" y="1205009"/>
                  </a:cubicBezTo>
                  <a:cubicBezTo>
                    <a:pt x="94914" y="1205009"/>
                    <a:pt x="94914" y="1205009"/>
                    <a:pt x="94914" y="1206745"/>
                  </a:cubicBezTo>
                  <a:cubicBezTo>
                    <a:pt x="94914" y="1206745"/>
                    <a:pt x="94914" y="1208481"/>
                    <a:pt x="94914" y="1208481"/>
                  </a:cubicBezTo>
                  <a:cubicBezTo>
                    <a:pt x="93178" y="1234514"/>
                    <a:pt x="98386" y="1257076"/>
                    <a:pt x="114007" y="1276167"/>
                  </a:cubicBezTo>
                  <a:cubicBezTo>
                    <a:pt x="126157" y="1291786"/>
                    <a:pt x="129628" y="1300464"/>
                    <a:pt x="134835" y="1316084"/>
                  </a:cubicBezTo>
                  <a:cubicBezTo>
                    <a:pt x="134835" y="1316084"/>
                    <a:pt x="134835" y="1316084"/>
                    <a:pt x="141777" y="1338646"/>
                  </a:cubicBezTo>
                  <a:cubicBezTo>
                    <a:pt x="141777" y="1338646"/>
                    <a:pt x="141777" y="1338646"/>
                    <a:pt x="141777" y="1411538"/>
                  </a:cubicBezTo>
                  <a:lnTo>
                    <a:pt x="0" y="1411538"/>
                  </a:lnTo>
                  <a:lnTo>
                    <a:pt x="0" y="773446"/>
                  </a:lnTo>
                  <a:lnTo>
                    <a:pt x="0" y="689140"/>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52" name="Freeform 110"/>
            <p:cNvSpPr>
              <a:spLocks/>
            </p:cNvSpPr>
            <p:nvPr/>
          </p:nvSpPr>
          <p:spPr bwMode="auto">
            <a:xfrm>
              <a:off x="8666706" y="3951705"/>
              <a:ext cx="942057" cy="1411538"/>
            </a:xfrm>
            <a:custGeom>
              <a:avLst/>
              <a:gdLst>
                <a:gd name="T0" fmla="*/ 0 w 1218"/>
                <a:gd name="T1" fmla="*/ 0 h 1825"/>
                <a:gd name="T2" fmla="*/ 0 w 1218"/>
                <a:gd name="T3" fmla="*/ 891 h 1825"/>
                <a:gd name="T4" fmla="*/ 0 w 1218"/>
                <a:gd name="T5" fmla="*/ 1000 h 1825"/>
                <a:gd name="T6" fmla="*/ 0 w 1218"/>
                <a:gd name="T7" fmla="*/ 1825 h 1825"/>
                <a:gd name="T8" fmla="*/ 1218 w 1218"/>
                <a:gd name="T9" fmla="*/ 1825 h 1825"/>
                <a:gd name="T10" fmla="*/ 1218 w 1218"/>
                <a:gd name="T11" fmla="*/ 1000 h 1825"/>
                <a:gd name="T12" fmla="*/ 1218 w 1218"/>
                <a:gd name="T13" fmla="*/ 891 h 1825"/>
                <a:gd name="T14" fmla="*/ 1218 w 1218"/>
                <a:gd name="T15" fmla="*/ 0 h 1825"/>
                <a:gd name="T16" fmla="*/ 0 w 1218"/>
                <a:gd name="T17" fmla="*/ 0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8" h="1825">
                  <a:moveTo>
                    <a:pt x="0" y="0"/>
                  </a:moveTo>
                  <a:lnTo>
                    <a:pt x="0" y="891"/>
                  </a:lnTo>
                  <a:lnTo>
                    <a:pt x="0" y="1000"/>
                  </a:lnTo>
                  <a:lnTo>
                    <a:pt x="0" y="1825"/>
                  </a:lnTo>
                  <a:lnTo>
                    <a:pt x="1218" y="1825"/>
                  </a:lnTo>
                  <a:lnTo>
                    <a:pt x="1218" y="1000"/>
                  </a:lnTo>
                  <a:lnTo>
                    <a:pt x="1218" y="891"/>
                  </a:lnTo>
                  <a:lnTo>
                    <a:pt x="121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23"/>
            <p:cNvSpPr>
              <a:spLocks/>
            </p:cNvSpPr>
            <p:nvPr/>
          </p:nvSpPr>
          <p:spPr bwMode="auto">
            <a:xfrm>
              <a:off x="7435907" y="5105131"/>
              <a:ext cx="1686358" cy="1006033"/>
            </a:xfrm>
            <a:custGeom>
              <a:avLst/>
              <a:gdLst>
                <a:gd name="connsiteX0" fmla="*/ 1441509 w 1686358"/>
                <a:gd name="connsiteY0" fmla="*/ 0 h 1006033"/>
                <a:gd name="connsiteX1" fmla="*/ 1519008 w 1686358"/>
                <a:gd name="connsiteY1" fmla="*/ 64165 h 1006033"/>
                <a:gd name="connsiteX2" fmla="*/ 1506953 w 1686358"/>
                <a:gd name="connsiteY2" fmla="*/ 114456 h 1006033"/>
                <a:gd name="connsiteX3" fmla="*/ 1479397 w 1686358"/>
                <a:gd name="connsiteY3" fmla="*/ 163013 h 1006033"/>
                <a:gd name="connsiteX4" fmla="*/ 1481120 w 1686358"/>
                <a:gd name="connsiteY4" fmla="*/ 163013 h 1006033"/>
                <a:gd name="connsiteX5" fmla="*/ 1472509 w 1686358"/>
                <a:gd name="connsiteY5" fmla="*/ 192494 h 1006033"/>
                <a:gd name="connsiteX6" fmla="*/ 1472509 w 1686358"/>
                <a:gd name="connsiteY6" fmla="*/ 249348 h 1006033"/>
                <a:gd name="connsiteX7" fmla="*/ 1472509 w 1686358"/>
                <a:gd name="connsiteY7" fmla="*/ 275268 h 1006033"/>
                <a:gd name="connsiteX8" fmla="*/ 1490658 w 1686358"/>
                <a:gd name="connsiteY8" fmla="*/ 275268 h 1006033"/>
                <a:gd name="connsiteX9" fmla="*/ 1490658 w 1686358"/>
                <a:gd name="connsiteY9" fmla="*/ 276552 h 1006033"/>
                <a:gd name="connsiteX10" fmla="*/ 1686358 w 1686358"/>
                <a:gd name="connsiteY10" fmla="*/ 276552 h 1006033"/>
                <a:gd name="connsiteX11" fmla="*/ 1686358 w 1686358"/>
                <a:gd name="connsiteY11" fmla="*/ 1006033 h 1006033"/>
                <a:gd name="connsiteX12" fmla="*/ 1230944 w 1686358"/>
                <a:gd name="connsiteY12" fmla="*/ 987750 h 1006033"/>
                <a:gd name="connsiteX13" fmla="*/ 1203510 w 1686358"/>
                <a:gd name="connsiteY13" fmla="*/ 985922 h 1006033"/>
                <a:gd name="connsiteX14" fmla="*/ 475579 w 1686358"/>
                <a:gd name="connsiteY14" fmla="*/ 845145 h 1006033"/>
                <a:gd name="connsiteX15" fmla="*/ 1876 w 1686358"/>
                <a:gd name="connsiteY15" fmla="*/ 777499 h 1006033"/>
                <a:gd name="connsiteX16" fmla="*/ 221352 w 1686358"/>
                <a:gd name="connsiteY16" fmla="*/ 338713 h 1006033"/>
                <a:gd name="connsiteX17" fmla="*/ 206721 w 1686358"/>
                <a:gd name="connsiteY17" fmla="*/ 276552 h 1006033"/>
                <a:gd name="connsiteX18" fmla="*/ 604575 w 1686358"/>
                <a:gd name="connsiteY18" fmla="*/ 276552 h 1006033"/>
                <a:gd name="connsiteX19" fmla="*/ 640946 w 1686358"/>
                <a:gd name="connsiteY19" fmla="*/ 276552 h 1006033"/>
                <a:gd name="connsiteX20" fmla="*/ 640946 w 1686358"/>
                <a:gd name="connsiteY20" fmla="*/ 283673 h 1006033"/>
                <a:gd name="connsiteX21" fmla="*/ 640946 w 1686358"/>
                <a:gd name="connsiteY21" fmla="*/ 347453 h 1006033"/>
                <a:gd name="connsiteX22" fmla="*/ 639210 w 1686358"/>
                <a:gd name="connsiteY22" fmla="*/ 347453 h 1006033"/>
                <a:gd name="connsiteX23" fmla="*/ 634004 w 1686358"/>
                <a:gd name="connsiteY23" fmla="*/ 373486 h 1006033"/>
                <a:gd name="connsiteX24" fmla="*/ 613175 w 1686358"/>
                <a:gd name="connsiteY24" fmla="*/ 409932 h 1006033"/>
                <a:gd name="connsiteX25" fmla="*/ 594083 w 1686358"/>
                <a:gd name="connsiteY25" fmla="*/ 472412 h 1006033"/>
                <a:gd name="connsiteX26" fmla="*/ 710373 w 1686358"/>
                <a:gd name="connsiteY26" fmla="*/ 573073 h 1006033"/>
                <a:gd name="connsiteX27" fmla="*/ 826664 w 1686358"/>
                <a:gd name="connsiteY27" fmla="*/ 481090 h 1006033"/>
                <a:gd name="connsiteX28" fmla="*/ 826664 w 1686358"/>
                <a:gd name="connsiteY28" fmla="*/ 479354 h 1006033"/>
                <a:gd name="connsiteX29" fmla="*/ 826664 w 1686358"/>
                <a:gd name="connsiteY29" fmla="*/ 477618 h 1006033"/>
                <a:gd name="connsiteX30" fmla="*/ 807571 w 1686358"/>
                <a:gd name="connsiteY30" fmla="*/ 409932 h 1006033"/>
                <a:gd name="connsiteX31" fmla="*/ 786743 w 1686358"/>
                <a:gd name="connsiteY31" fmla="*/ 370015 h 1006033"/>
                <a:gd name="connsiteX32" fmla="*/ 779801 w 1686358"/>
                <a:gd name="connsiteY32" fmla="*/ 347453 h 1006033"/>
                <a:gd name="connsiteX33" fmla="*/ 779801 w 1686358"/>
                <a:gd name="connsiteY33" fmla="*/ 316702 h 1006033"/>
                <a:gd name="connsiteX34" fmla="*/ 779801 w 1686358"/>
                <a:gd name="connsiteY34" fmla="*/ 276552 h 1006033"/>
                <a:gd name="connsiteX35" fmla="*/ 796564 w 1686358"/>
                <a:gd name="connsiteY35" fmla="*/ 276552 h 1006033"/>
                <a:gd name="connsiteX36" fmla="*/ 1174246 w 1686358"/>
                <a:gd name="connsiteY36" fmla="*/ 276552 h 1006033"/>
                <a:gd name="connsiteX37" fmla="*/ 1203510 w 1686358"/>
                <a:gd name="connsiteY37" fmla="*/ 276552 h 1006033"/>
                <a:gd name="connsiteX38" fmla="*/ 1391894 w 1686358"/>
                <a:gd name="connsiteY38" fmla="*/ 276552 h 1006033"/>
                <a:gd name="connsiteX39" fmla="*/ 1391894 w 1686358"/>
                <a:gd name="connsiteY39" fmla="*/ 275268 h 1006033"/>
                <a:gd name="connsiteX40" fmla="*/ 1409495 w 1686358"/>
                <a:gd name="connsiteY40" fmla="*/ 275268 h 1006033"/>
                <a:gd name="connsiteX41" fmla="*/ 1409227 w 1686358"/>
                <a:gd name="connsiteY41" fmla="*/ 243933 h 1006033"/>
                <a:gd name="connsiteX42" fmla="*/ 1408786 w 1686358"/>
                <a:gd name="connsiteY42" fmla="*/ 192494 h 1006033"/>
                <a:gd name="connsiteX43" fmla="*/ 1400175 w 1686358"/>
                <a:gd name="connsiteY43" fmla="*/ 159546 h 1006033"/>
                <a:gd name="connsiteX44" fmla="*/ 1376064 w 1686358"/>
                <a:gd name="connsiteY44" fmla="*/ 114456 h 1006033"/>
                <a:gd name="connsiteX45" fmla="*/ 1362286 w 1686358"/>
                <a:gd name="connsiteY45" fmla="*/ 67633 h 1006033"/>
                <a:gd name="connsiteX46" fmla="*/ 1441509 w 1686358"/>
                <a:gd name="connsiteY46" fmla="*/ 0 h 100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6358" h="1006033">
                  <a:moveTo>
                    <a:pt x="1441509" y="0"/>
                  </a:moveTo>
                  <a:cubicBezTo>
                    <a:pt x="1482842" y="0"/>
                    <a:pt x="1515565" y="27747"/>
                    <a:pt x="1519008" y="64165"/>
                  </a:cubicBezTo>
                  <a:cubicBezTo>
                    <a:pt x="1520731" y="83241"/>
                    <a:pt x="1517287" y="98848"/>
                    <a:pt x="1506953" y="114456"/>
                  </a:cubicBezTo>
                  <a:cubicBezTo>
                    <a:pt x="1493176" y="131798"/>
                    <a:pt x="1488009" y="142203"/>
                    <a:pt x="1479397" y="163013"/>
                  </a:cubicBezTo>
                  <a:cubicBezTo>
                    <a:pt x="1479397" y="163013"/>
                    <a:pt x="1479397" y="163013"/>
                    <a:pt x="1481120" y="163013"/>
                  </a:cubicBezTo>
                  <a:lnTo>
                    <a:pt x="1472509" y="192494"/>
                  </a:lnTo>
                  <a:cubicBezTo>
                    <a:pt x="1472509" y="192494"/>
                    <a:pt x="1472509" y="192494"/>
                    <a:pt x="1472509" y="249348"/>
                  </a:cubicBezTo>
                  <a:lnTo>
                    <a:pt x="1472509" y="275268"/>
                  </a:lnTo>
                  <a:lnTo>
                    <a:pt x="1490658" y="275268"/>
                  </a:lnTo>
                  <a:lnTo>
                    <a:pt x="1490658" y="276552"/>
                  </a:lnTo>
                  <a:lnTo>
                    <a:pt x="1686358" y="276552"/>
                  </a:lnTo>
                  <a:cubicBezTo>
                    <a:pt x="1686358" y="276552"/>
                    <a:pt x="1686358" y="276552"/>
                    <a:pt x="1686358" y="1006033"/>
                  </a:cubicBezTo>
                  <a:cubicBezTo>
                    <a:pt x="1507119" y="1006033"/>
                    <a:pt x="1368117" y="998720"/>
                    <a:pt x="1230944" y="987750"/>
                  </a:cubicBezTo>
                  <a:cubicBezTo>
                    <a:pt x="1230944" y="987750"/>
                    <a:pt x="1230944" y="987750"/>
                    <a:pt x="1203510" y="985922"/>
                  </a:cubicBezTo>
                  <a:cubicBezTo>
                    <a:pt x="689569" y="942044"/>
                    <a:pt x="475579" y="845145"/>
                    <a:pt x="475579" y="845145"/>
                  </a:cubicBezTo>
                  <a:cubicBezTo>
                    <a:pt x="475579" y="845145"/>
                    <a:pt x="27481" y="828691"/>
                    <a:pt x="1876" y="777499"/>
                  </a:cubicBezTo>
                  <a:cubicBezTo>
                    <a:pt x="-23730" y="728136"/>
                    <a:pt x="221352" y="338713"/>
                    <a:pt x="221352" y="338713"/>
                  </a:cubicBezTo>
                  <a:cubicBezTo>
                    <a:pt x="215865" y="318602"/>
                    <a:pt x="212208" y="296663"/>
                    <a:pt x="206721" y="276552"/>
                  </a:cubicBezTo>
                  <a:cubicBezTo>
                    <a:pt x="206721" y="276552"/>
                    <a:pt x="206721" y="276552"/>
                    <a:pt x="604575" y="276552"/>
                  </a:cubicBezTo>
                  <a:lnTo>
                    <a:pt x="640946" y="276552"/>
                  </a:lnTo>
                  <a:lnTo>
                    <a:pt x="640946" y="283673"/>
                  </a:lnTo>
                  <a:cubicBezTo>
                    <a:pt x="640946" y="292784"/>
                    <a:pt x="640946" y="311007"/>
                    <a:pt x="640946" y="347453"/>
                  </a:cubicBezTo>
                  <a:cubicBezTo>
                    <a:pt x="640946" y="347453"/>
                    <a:pt x="640946" y="347453"/>
                    <a:pt x="639210" y="347453"/>
                  </a:cubicBezTo>
                  <a:cubicBezTo>
                    <a:pt x="639210" y="347453"/>
                    <a:pt x="639210" y="347453"/>
                    <a:pt x="634004" y="373486"/>
                  </a:cubicBezTo>
                  <a:cubicBezTo>
                    <a:pt x="628796" y="387371"/>
                    <a:pt x="623589" y="394313"/>
                    <a:pt x="613175" y="409932"/>
                  </a:cubicBezTo>
                  <a:cubicBezTo>
                    <a:pt x="599290" y="429023"/>
                    <a:pt x="592347" y="449850"/>
                    <a:pt x="594083" y="472412"/>
                  </a:cubicBezTo>
                  <a:cubicBezTo>
                    <a:pt x="594083" y="527949"/>
                    <a:pt x="646154" y="573073"/>
                    <a:pt x="710373" y="573073"/>
                  </a:cubicBezTo>
                  <a:cubicBezTo>
                    <a:pt x="771122" y="573073"/>
                    <a:pt x="821456" y="533155"/>
                    <a:pt x="826664" y="481090"/>
                  </a:cubicBezTo>
                  <a:cubicBezTo>
                    <a:pt x="826664" y="481090"/>
                    <a:pt x="826664" y="481090"/>
                    <a:pt x="826664" y="479354"/>
                  </a:cubicBezTo>
                  <a:cubicBezTo>
                    <a:pt x="826664" y="479354"/>
                    <a:pt x="826664" y="477618"/>
                    <a:pt x="826664" y="477618"/>
                  </a:cubicBezTo>
                  <a:cubicBezTo>
                    <a:pt x="828400" y="451585"/>
                    <a:pt x="823192" y="429023"/>
                    <a:pt x="807571" y="409932"/>
                  </a:cubicBezTo>
                  <a:cubicBezTo>
                    <a:pt x="795421" y="394313"/>
                    <a:pt x="791950" y="385635"/>
                    <a:pt x="786743" y="370015"/>
                  </a:cubicBezTo>
                  <a:cubicBezTo>
                    <a:pt x="786743" y="370015"/>
                    <a:pt x="786743" y="370015"/>
                    <a:pt x="779801" y="347453"/>
                  </a:cubicBezTo>
                  <a:cubicBezTo>
                    <a:pt x="779801" y="347453"/>
                    <a:pt x="779801" y="347453"/>
                    <a:pt x="779801" y="316702"/>
                  </a:cubicBezTo>
                  <a:lnTo>
                    <a:pt x="779801" y="276552"/>
                  </a:lnTo>
                  <a:lnTo>
                    <a:pt x="796564" y="276552"/>
                  </a:lnTo>
                  <a:cubicBezTo>
                    <a:pt x="850518" y="276552"/>
                    <a:pt x="958427" y="276552"/>
                    <a:pt x="1174246" y="276552"/>
                  </a:cubicBezTo>
                  <a:cubicBezTo>
                    <a:pt x="1174246" y="276552"/>
                    <a:pt x="1174246" y="276552"/>
                    <a:pt x="1203510" y="276552"/>
                  </a:cubicBezTo>
                  <a:cubicBezTo>
                    <a:pt x="1203510" y="276552"/>
                    <a:pt x="1203510" y="276552"/>
                    <a:pt x="1391894" y="276552"/>
                  </a:cubicBezTo>
                  <a:lnTo>
                    <a:pt x="1391894" y="275268"/>
                  </a:lnTo>
                  <a:lnTo>
                    <a:pt x="1409495" y="275268"/>
                  </a:lnTo>
                  <a:lnTo>
                    <a:pt x="1409227" y="243933"/>
                  </a:lnTo>
                  <a:cubicBezTo>
                    <a:pt x="1409094" y="228444"/>
                    <a:pt x="1408948" y="211353"/>
                    <a:pt x="1408786" y="192494"/>
                  </a:cubicBezTo>
                  <a:cubicBezTo>
                    <a:pt x="1408786" y="192494"/>
                    <a:pt x="1408786" y="192494"/>
                    <a:pt x="1400175" y="159546"/>
                  </a:cubicBezTo>
                  <a:cubicBezTo>
                    <a:pt x="1393286" y="140469"/>
                    <a:pt x="1388120" y="131798"/>
                    <a:pt x="1376064" y="114456"/>
                  </a:cubicBezTo>
                  <a:cubicBezTo>
                    <a:pt x="1365731" y="100583"/>
                    <a:pt x="1362286" y="84975"/>
                    <a:pt x="1362286" y="67633"/>
                  </a:cubicBezTo>
                  <a:cubicBezTo>
                    <a:pt x="1362286" y="31215"/>
                    <a:pt x="1398454" y="0"/>
                    <a:pt x="1441509" y="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04" name="Freeform 203"/>
            <p:cNvSpPr>
              <a:spLocks/>
            </p:cNvSpPr>
            <p:nvPr/>
          </p:nvSpPr>
          <p:spPr bwMode="auto">
            <a:xfrm>
              <a:off x="7594465" y="3951705"/>
              <a:ext cx="1045170" cy="1691708"/>
            </a:xfrm>
            <a:custGeom>
              <a:avLst/>
              <a:gdLst>
                <a:gd name="connsiteX0" fmla="*/ 393833 w 1045170"/>
                <a:gd name="connsiteY0" fmla="*/ 0 h 1691708"/>
                <a:gd name="connsiteX1" fmla="*/ 604297 w 1045170"/>
                <a:gd name="connsiteY1" fmla="*/ 0 h 1691708"/>
                <a:gd name="connsiteX2" fmla="*/ 658116 w 1045170"/>
                <a:gd name="connsiteY2" fmla="*/ 0 h 1691708"/>
                <a:gd name="connsiteX3" fmla="*/ 658116 w 1045170"/>
                <a:gd name="connsiteY3" fmla="*/ 72892 h 1691708"/>
                <a:gd name="connsiteX4" fmla="*/ 656380 w 1045170"/>
                <a:gd name="connsiteY4" fmla="*/ 72892 h 1691708"/>
                <a:gd name="connsiteX5" fmla="*/ 651174 w 1045170"/>
                <a:gd name="connsiteY5" fmla="*/ 98925 h 1691708"/>
                <a:gd name="connsiteX6" fmla="*/ 630345 w 1045170"/>
                <a:gd name="connsiteY6" fmla="*/ 135371 h 1691708"/>
                <a:gd name="connsiteX7" fmla="*/ 611253 w 1045170"/>
                <a:gd name="connsiteY7" fmla="*/ 197851 h 1691708"/>
                <a:gd name="connsiteX8" fmla="*/ 727543 w 1045170"/>
                <a:gd name="connsiteY8" fmla="*/ 298512 h 1691708"/>
                <a:gd name="connsiteX9" fmla="*/ 843834 w 1045170"/>
                <a:gd name="connsiteY9" fmla="*/ 206529 h 1691708"/>
                <a:gd name="connsiteX10" fmla="*/ 843834 w 1045170"/>
                <a:gd name="connsiteY10" fmla="*/ 204793 h 1691708"/>
                <a:gd name="connsiteX11" fmla="*/ 843834 w 1045170"/>
                <a:gd name="connsiteY11" fmla="*/ 203057 h 1691708"/>
                <a:gd name="connsiteX12" fmla="*/ 824741 w 1045170"/>
                <a:gd name="connsiteY12" fmla="*/ 135371 h 1691708"/>
                <a:gd name="connsiteX13" fmla="*/ 803913 w 1045170"/>
                <a:gd name="connsiteY13" fmla="*/ 95454 h 1691708"/>
                <a:gd name="connsiteX14" fmla="*/ 796971 w 1045170"/>
                <a:gd name="connsiteY14" fmla="*/ 72892 h 1691708"/>
                <a:gd name="connsiteX15" fmla="*/ 796971 w 1045170"/>
                <a:gd name="connsiteY15" fmla="*/ 0 h 1691708"/>
                <a:gd name="connsiteX16" fmla="*/ 827727 w 1045170"/>
                <a:gd name="connsiteY16" fmla="*/ 0 h 1691708"/>
                <a:gd name="connsiteX17" fmla="*/ 1041511 w 1045170"/>
                <a:gd name="connsiteY17" fmla="*/ 0 h 1691708"/>
                <a:gd name="connsiteX18" fmla="*/ 1041511 w 1045170"/>
                <a:gd name="connsiteY18" fmla="*/ 628988 h 1691708"/>
                <a:gd name="connsiteX19" fmla="*/ 1045170 w 1045170"/>
                <a:gd name="connsiteY19" fmla="*/ 628988 h 1691708"/>
                <a:gd name="connsiteX20" fmla="*/ 1045170 w 1045170"/>
                <a:gd name="connsiteY20" fmla="*/ 1273812 h 1691708"/>
                <a:gd name="connsiteX21" fmla="*/ 1045170 w 1045170"/>
                <a:gd name="connsiteY21" fmla="*/ 1411538 h 1691708"/>
                <a:gd name="connsiteX22" fmla="*/ 583368 w 1045170"/>
                <a:gd name="connsiteY22" fmla="*/ 1411538 h 1691708"/>
                <a:gd name="connsiteX23" fmla="*/ 584119 w 1045170"/>
                <a:gd name="connsiteY23" fmla="*/ 1499214 h 1691708"/>
                <a:gd name="connsiteX24" fmla="*/ 592730 w 1045170"/>
                <a:gd name="connsiteY24" fmla="*/ 1532162 h 1691708"/>
                <a:gd name="connsiteX25" fmla="*/ 616841 w 1045170"/>
                <a:gd name="connsiteY25" fmla="*/ 1577252 h 1691708"/>
                <a:gd name="connsiteX26" fmla="*/ 630619 w 1045170"/>
                <a:gd name="connsiteY26" fmla="*/ 1624075 h 1691708"/>
                <a:gd name="connsiteX27" fmla="*/ 551396 w 1045170"/>
                <a:gd name="connsiteY27" fmla="*/ 1691708 h 1691708"/>
                <a:gd name="connsiteX28" fmla="*/ 473897 w 1045170"/>
                <a:gd name="connsiteY28" fmla="*/ 1627543 h 1691708"/>
                <a:gd name="connsiteX29" fmla="*/ 485952 w 1045170"/>
                <a:gd name="connsiteY29" fmla="*/ 1577252 h 1691708"/>
                <a:gd name="connsiteX30" fmla="*/ 513508 w 1045170"/>
                <a:gd name="connsiteY30" fmla="*/ 1528695 h 1691708"/>
                <a:gd name="connsiteX31" fmla="*/ 511785 w 1045170"/>
                <a:gd name="connsiteY31" fmla="*/ 1528695 h 1691708"/>
                <a:gd name="connsiteX32" fmla="*/ 520396 w 1045170"/>
                <a:gd name="connsiteY32" fmla="*/ 1499214 h 1691708"/>
                <a:gd name="connsiteX33" fmla="*/ 520396 w 1045170"/>
                <a:gd name="connsiteY33" fmla="*/ 1442360 h 1691708"/>
                <a:gd name="connsiteX34" fmla="*/ 520396 w 1045170"/>
                <a:gd name="connsiteY34" fmla="*/ 1411538 h 1691708"/>
                <a:gd name="connsiteX35" fmla="*/ 150879 w 1045170"/>
                <a:gd name="connsiteY35" fmla="*/ 1411538 h 1691708"/>
                <a:gd name="connsiteX36" fmla="*/ 150879 w 1045170"/>
                <a:gd name="connsiteY36" fmla="*/ 1411566 h 1691708"/>
                <a:gd name="connsiteX37" fmla="*/ 143895 w 1045170"/>
                <a:gd name="connsiteY37" fmla="*/ 1411566 h 1691708"/>
                <a:gd name="connsiteX38" fmla="*/ 44380 w 1045170"/>
                <a:gd name="connsiteY38" fmla="*/ 1411566 h 1691708"/>
                <a:gd name="connsiteX39" fmla="*/ 35232 w 1045170"/>
                <a:gd name="connsiteY39" fmla="*/ 691155 h 1691708"/>
                <a:gd name="connsiteX40" fmla="*/ 38891 w 1045170"/>
                <a:gd name="connsiteY40" fmla="*/ 669214 h 1691708"/>
                <a:gd name="connsiteX41" fmla="*/ 393833 w 1045170"/>
                <a:gd name="connsiteY41" fmla="*/ 0 h 169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45170" h="1691708">
                  <a:moveTo>
                    <a:pt x="393833" y="0"/>
                  </a:moveTo>
                  <a:cubicBezTo>
                    <a:pt x="393833" y="0"/>
                    <a:pt x="393833" y="0"/>
                    <a:pt x="604297" y="0"/>
                  </a:cubicBezTo>
                  <a:lnTo>
                    <a:pt x="658116" y="0"/>
                  </a:lnTo>
                  <a:cubicBezTo>
                    <a:pt x="658116" y="0"/>
                    <a:pt x="658116" y="0"/>
                    <a:pt x="658116" y="72892"/>
                  </a:cubicBezTo>
                  <a:cubicBezTo>
                    <a:pt x="658116" y="72892"/>
                    <a:pt x="658116" y="72892"/>
                    <a:pt x="656380" y="72892"/>
                  </a:cubicBezTo>
                  <a:cubicBezTo>
                    <a:pt x="656380" y="72892"/>
                    <a:pt x="656380" y="72892"/>
                    <a:pt x="651174" y="98925"/>
                  </a:cubicBezTo>
                  <a:cubicBezTo>
                    <a:pt x="645966" y="112810"/>
                    <a:pt x="640759" y="119752"/>
                    <a:pt x="630345" y="135371"/>
                  </a:cubicBezTo>
                  <a:cubicBezTo>
                    <a:pt x="616460" y="154462"/>
                    <a:pt x="609517" y="175289"/>
                    <a:pt x="611253" y="197851"/>
                  </a:cubicBezTo>
                  <a:cubicBezTo>
                    <a:pt x="611253" y="253388"/>
                    <a:pt x="663324" y="298512"/>
                    <a:pt x="727543" y="298512"/>
                  </a:cubicBezTo>
                  <a:cubicBezTo>
                    <a:pt x="788292" y="298512"/>
                    <a:pt x="838626" y="258594"/>
                    <a:pt x="843834" y="206529"/>
                  </a:cubicBezTo>
                  <a:cubicBezTo>
                    <a:pt x="843834" y="206529"/>
                    <a:pt x="843834" y="206529"/>
                    <a:pt x="843834" y="204793"/>
                  </a:cubicBezTo>
                  <a:cubicBezTo>
                    <a:pt x="843834" y="204793"/>
                    <a:pt x="843834" y="203057"/>
                    <a:pt x="843834" y="203057"/>
                  </a:cubicBezTo>
                  <a:cubicBezTo>
                    <a:pt x="845570" y="177024"/>
                    <a:pt x="840362" y="154462"/>
                    <a:pt x="824741" y="135371"/>
                  </a:cubicBezTo>
                  <a:cubicBezTo>
                    <a:pt x="812591" y="119752"/>
                    <a:pt x="809120" y="111074"/>
                    <a:pt x="803913" y="95454"/>
                  </a:cubicBezTo>
                  <a:cubicBezTo>
                    <a:pt x="803913" y="95454"/>
                    <a:pt x="803913" y="95454"/>
                    <a:pt x="796971" y="72892"/>
                  </a:cubicBezTo>
                  <a:cubicBezTo>
                    <a:pt x="796971" y="72892"/>
                    <a:pt x="796971" y="72892"/>
                    <a:pt x="796971" y="0"/>
                  </a:cubicBezTo>
                  <a:lnTo>
                    <a:pt x="827727" y="0"/>
                  </a:lnTo>
                  <a:cubicBezTo>
                    <a:pt x="889711" y="0"/>
                    <a:pt x="960551" y="0"/>
                    <a:pt x="1041511" y="0"/>
                  </a:cubicBezTo>
                  <a:cubicBezTo>
                    <a:pt x="1041511" y="0"/>
                    <a:pt x="1041511" y="0"/>
                    <a:pt x="1041511" y="628988"/>
                  </a:cubicBezTo>
                  <a:cubicBezTo>
                    <a:pt x="1041511" y="628988"/>
                    <a:pt x="1041511" y="628988"/>
                    <a:pt x="1045170" y="628988"/>
                  </a:cubicBezTo>
                  <a:cubicBezTo>
                    <a:pt x="1045170" y="628988"/>
                    <a:pt x="1045170" y="628988"/>
                    <a:pt x="1045170" y="1273812"/>
                  </a:cubicBezTo>
                  <a:lnTo>
                    <a:pt x="1045170" y="1411538"/>
                  </a:lnTo>
                  <a:lnTo>
                    <a:pt x="583368" y="1411538"/>
                  </a:lnTo>
                  <a:lnTo>
                    <a:pt x="584119" y="1499214"/>
                  </a:lnTo>
                  <a:cubicBezTo>
                    <a:pt x="584119" y="1499214"/>
                    <a:pt x="584119" y="1499214"/>
                    <a:pt x="592730" y="1532162"/>
                  </a:cubicBezTo>
                  <a:cubicBezTo>
                    <a:pt x="599619" y="1551239"/>
                    <a:pt x="604785" y="1559910"/>
                    <a:pt x="616841" y="1577252"/>
                  </a:cubicBezTo>
                  <a:cubicBezTo>
                    <a:pt x="627174" y="1591125"/>
                    <a:pt x="630619" y="1606733"/>
                    <a:pt x="630619" y="1624075"/>
                  </a:cubicBezTo>
                  <a:cubicBezTo>
                    <a:pt x="630619" y="1660493"/>
                    <a:pt x="594451" y="1691708"/>
                    <a:pt x="551396" y="1691708"/>
                  </a:cubicBezTo>
                  <a:cubicBezTo>
                    <a:pt x="510063" y="1691708"/>
                    <a:pt x="477340" y="1663961"/>
                    <a:pt x="473897" y="1627543"/>
                  </a:cubicBezTo>
                  <a:cubicBezTo>
                    <a:pt x="472174" y="1608467"/>
                    <a:pt x="475618" y="1592860"/>
                    <a:pt x="485952" y="1577252"/>
                  </a:cubicBezTo>
                  <a:cubicBezTo>
                    <a:pt x="499729" y="1559910"/>
                    <a:pt x="504896" y="1549505"/>
                    <a:pt x="513508" y="1528695"/>
                  </a:cubicBezTo>
                  <a:cubicBezTo>
                    <a:pt x="513508" y="1528695"/>
                    <a:pt x="513508" y="1528695"/>
                    <a:pt x="511785" y="1528695"/>
                  </a:cubicBezTo>
                  <a:lnTo>
                    <a:pt x="520396" y="1499214"/>
                  </a:lnTo>
                  <a:cubicBezTo>
                    <a:pt x="520396" y="1499214"/>
                    <a:pt x="520396" y="1499214"/>
                    <a:pt x="520396" y="1442360"/>
                  </a:cubicBezTo>
                  <a:lnTo>
                    <a:pt x="520396" y="1411538"/>
                  </a:lnTo>
                  <a:lnTo>
                    <a:pt x="150879" y="1411538"/>
                  </a:lnTo>
                  <a:lnTo>
                    <a:pt x="150879" y="1411566"/>
                  </a:lnTo>
                  <a:lnTo>
                    <a:pt x="143895" y="1411566"/>
                  </a:lnTo>
                  <a:cubicBezTo>
                    <a:pt x="112840" y="1411566"/>
                    <a:pt x="79714" y="1411566"/>
                    <a:pt x="44380" y="1411566"/>
                  </a:cubicBezTo>
                  <a:cubicBezTo>
                    <a:pt x="-15997" y="1135469"/>
                    <a:pt x="-10508" y="895942"/>
                    <a:pt x="35232" y="691155"/>
                  </a:cubicBezTo>
                  <a:cubicBezTo>
                    <a:pt x="35232" y="691155"/>
                    <a:pt x="35232" y="691155"/>
                    <a:pt x="38891" y="669214"/>
                  </a:cubicBezTo>
                  <a:cubicBezTo>
                    <a:pt x="106586" y="380318"/>
                    <a:pt x="251125" y="160904"/>
                    <a:pt x="393833"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23" name="Freeform 222"/>
            <p:cNvSpPr>
              <a:spLocks/>
            </p:cNvSpPr>
            <p:nvPr/>
          </p:nvSpPr>
          <p:spPr bwMode="auto">
            <a:xfrm>
              <a:off x="9162484" y="5105131"/>
              <a:ext cx="1707230" cy="1006033"/>
            </a:xfrm>
            <a:custGeom>
              <a:avLst/>
              <a:gdLst>
                <a:gd name="connsiteX0" fmla="*/ 234128 w 1707230"/>
                <a:gd name="connsiteY0" fmla="*/ 0 h 1006033"/>
                <a:gd name="connsiteX1" fmla="*/ 311627 w 1707230"/>
                <a:gd name="connsiteY1" fmla="*/ 64165 h 1006033"/>
                <a:gd name="connsiteX2" fmla="*/ 299572 w 1707230"/>
                <a:gd name="connsiteY2" fmla="*/ 114456 h 1006033"/>
                <a:gd name="connsiteX3" fmla="*/ 272016 w 1707230"/>
                <a:gd name="connsiteY3" fmla="*/ 163013 h 1006033"/>
                <a:gd name="connsiteX4" fmla="*/ 273739 w 1707230"/>
                <a:gd name="connsiteY4" fmla="*/ 163013 h 1006033"/>
                <a:gd name="connsiteX5" fmla="*/ 265128 w 1707230"/>
                <a:gd name="connsiteY5" fmla="*/ 192494 h 1006033"/>
                <a:gd name="connsiteX6" fmla="*/ 265128 w 1707230"/>
                <a:gd name="connsiteY6" fmla="*/ 249348 h 1006033"/>
                <a:gd name="connsiteX7" fmla="*/ 265128 w 1707230"/>
                <a:gd name="connsiteY7" fmla="*/ 275268 h 1006033"/>
                <a:gd name="connsiteX8" fmla="*/ 285446 w 1707230"/>
                <a:gd name="connsiteY8" fmla="*/ 275268 h 1006033"/>
                <a:gd name="connsiteX9" fmla="*/ 285446 w 1707230"/>
                <a:gd name="connsiteY9" fmla="*/ 276552 h 1006033"/>
                <a:gd name="connsiteX10" fmla="*/ 490381 w 1707230"/>
                <a:gd name="connsiteY10" fmla="*/ 276552 h 1006033"/>
                <a:gd name="connsiteX11" fmla="*/ 526976 w 1707230"/>
                <a:gd name="connsiteY11" fmla="*/ 276552 h 1006033"/>
                <a:gd name="connsiteX12" fmla="*/ 843297 w 1707230"/>
                <a:gd name="connsiteY12" fmla="*/ 276552 h 1006033"/>
                <a:gd name="connsiteX13" fmla="*/ 860618 w 1707230"/>
                <a:gd name="connsiteY13" fmla="*/ 276552 h 1006033"/>
                <a:gd name="connsiteX14" fmla="*/ 860618 w 1707230"/>
                <a:gd name="connsiteY14" fmla="*/ 282003 h 1006033"/>
                <a:gd name="connsiteX15" fmla="*/ 860618 w 1707230"/>
                <a:gd name="connsiteY15" fmla="*/ 345783 h 1006033"/>
                <a:gd name="connsiteX16" fmla="*/ 858882 w 1707230"/>
                <a:gd name="connsiteY16" fmla="*/ 345783 h 1006033"/>
                <a:gd name="connsiteX17" fmla="*/ 853676 w 1707230"/>
                <a:gd name="connsiteY17" fmla="*/ 371816 h 1006033"/>
                <a:gd name="connsiteX18" fmla="*/ 832847 w 1707230"/>
                <a:gd name="connsiteY18" fmla="*/ 408262 h 1006033"/>
                <a:gd name="connsiteX19" fmla="*/ 813755 w 1707230"/>
                <a:gd name="connsiteY19" fmla="*/ 470742 h 1006033"/>
                <a:gd name="connsiteX20" fmla="*/ 930045 w 1707230"/>
                <a:gd name="connsiteY20" fmla="*/ 571403 h 1006033"/>
                <a:gd name="connsiteX21" fmla="*/ 1046336 w 1707230"/>
                <a:gd name="connsiteY21" fmla="*/ 479420 h 1006033"/>
                <a:gd name="connsiteX22" fmla="*/ 1046336 w 1707230"/>
                <a:gd name="connsiteY22" fmla="*/ 477684 h 1006033"/>
                <a:gd name="connsiteX23" fmla="*/ 1046336 w 1707230"/>
                <a:gd name="connsiteY23" fmla="*/ 475948 h 1006033"/>
                <a:gd name="connsiteX24" fmla="*/ 1027243 w 1707230"/>
                <a:gd name="connsiteY24" fmla="*/ 408262 h 1006033"/>
                <a:gd name="connsiteX25" fmla="*/ 1006415 w 1707230"/>
                <a:gd name="connsiteY25" fmla="*/ 368345 h 1006033"/>
                <a:gd name="connsiteX26" fmla="*/ 999473 w 1707230"/>
                <a:gd name="connsiteY26" fmla="*/ 345783 h 1006033"/>
                <a:gd name="connsiteX27" fmla="*/ 999473 w 1707230"/>
                <a:gd name="connsiteY27" fmla="*/ 315032 h 1006033"/>
                <a:gd name="connsiteX28" fmla="*/ 999473 w 1707230"/>
                <a:gd name="connsiteY28" fmla="*/ 276552 h 1006033"/>
                <a:gd name="connsiteX29" fmla="*/ 1049108 w 1707230"/>
                <a:gd name="connsiteY29" fmla="*/ 276552 h 1006033"/>
                <a:gd name="connsiteX30" fmla="*/ 1500419 w 1707230"/>
                <a:gd name="connsiteY30" fmla="*/ 276552 h 1006033"/>
                <a:gd name="connsiteX31" fmla="*/ 1485781 w 1707230"/>
                <a:gd name="connsiteY31" fmla="*/ 338713 h 1006033"/>
                <a:gd name="connsiteX32" fmla="*/ 1705354 w 1707230"/>
                <a:gd name="connsiteY32" fmla="*/ 777499 h 1006033"/>
                <a:gd name="connsiteX33" fmla="*/ 1231441 w 1707230"/>
                <a:gd name="connsiteY33" fmla="*/ 845145 h 1006033"/>
                <a:gd name="connsiteX34" fmla="*/ 490381 w 1707230"/>
                <a:gd name="connsiteY34" fmla="*/ 987750 h 1006033"/>
                <a:gd name="connsiteX35" fmla="*/ 446466 w 1707230"/>
                <a:gd name="connsiteY35" fmla="*/ 989579 h 1006033"/>
                <a:gd name="connsiteX36" fmla="*/ 0 w 1707230"/>
                <a:gd name="connsiteY36" fmla="*/ 1006033 h 1006033"/>
                <a:gd name="connsiteX37" fmla="*/ 0 w 1707230"/>
                <a:gd name="connsiteY37" fmla="*/ 276552 h 1006033"/>
                <a:gd name="connsiteX38" fmla="*/ 186637 w 1707230"/>
                <a:gd name="connsiteY38" fmla="*/ 276552 h 1006033"/>
                <a:gd name="connsiteX39" fmla="*/ 186637 w 1707230"/>
                <a:gd name="connsiteY39" fmla="*/ 275268 h 1006033"/>
                <a:gd name="connsiteX40" fmla="*/ 202114 w 1707230"/>
                <a:gd name="connsiteY40" fmla="*/ 275268 h 1006033"/>
                <a:gd name="connsiteX41" fmla="*/ 201846 w 1707230"/>
                <a:gd name="connsiteY41" fmla="*/ 243933 h 1006033"/>
                <a:gd name="connsiteX42" fmla="*/ 201405 w 1707230"/>
                <a:gd name="connsiteY42" fmla="*/ 192494 h 1006033"/>
                <a:gd name="connsiteX43" fmla="*/ 192794 w 1707230"/>
                <a:gd name="connsiteY43" fmla="*/ 159546 h 1006033"/>
                <a:gd name="connsiteX44" fmla="*/ 168683 w 1707230"/>
                <a:gd name="connsiteY44" fmla="*/ 114456 h 1006033"/>
                <a:gd name="connsiteX45" fmla="*/ 154905 w 1707230"/>
                <a:gd name="connsiteY45" fmla="*/ 67633 h 1006033"/>
                <a:gd name="connsiteX46" fmla="*/ 234128 w 1707230"/>
                <a:gd name="connsiteY46" fmla="*/ 0 h 100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707230" h="1006033">
                  <a:moveTo>
                    <a:pt x="234128" y="0"/>
                  </a:moveTo>
                  <a:cubicBezTo>
                    <a:pt x="275461" y="0"/>
                    <a:pt x="308184" y="27747"/>
                    <a:pt x="311627" y="64165"/>
                  </a:cubicBezTo>
                  <a:cubicBezTo>
                    <a:pt x="313350" y="83241"/>
                    <a:pt x="309906" y="98848"/>
                    <a:pt x="299572" y="114456"/>
                  </a:cubicBezTo>
                  <a:cubicBezTo>
                    <a:pt x="285795" y="131798"/>
                    <a:pt x="280628" y="142203"/>
                    <a:pt x="272016" y="163013"/>
                  </a:cubicBezTo>
                  <a:cubicBezTo>
                    <a:pt x="272016" y="163013"/>
                    <a:pt x="272016" y="163013"/>
                    <a:pt x="273739" y="163013"/>
                  </a:cubicBezTo>
                  <a:lnTo>
                    <a:pt x="265128" y="192494"/>
                  </a:lnTo>
                  <a:cubicBezTo>
                    <a:pt x="265128" y="192494"/>
                    <a:pt x="265128" y="192494"/>
                    <a:pt x="265128" y="249348"/>
                  </a:cubicBezTo>
                  <a:lnTo>
                    <a:pt x="265128" y="275268"/>
                  </a:lnTo>
                  <a:lnTo>
                    <a:pt x="285446" y="275268"/>
                  </a:lnTo>
                  <a:lnTo>
                    <a:pt x="285446" y="276552"/>
                  </a:lnTo>
                  <a:cubicBezTo>
                    <a:pt x="285446" y="276552"/>
                    <a:pt x="285446" y="276552"/>
                    <a:pt x="490381" y="276552"/>
                  </a:cubicBezTo>
                  <a:cubicBezTo>
                    <a:pt x="490381" y="276552"/>
                    <a:pt x="490381" y="276552"/>
                    <a:pt x="526976" y="276552"/>
                  </a:cubicBezTo>
                  <a:cubicBezTo>
                    <a:pt x="526976" y="276552"/>
                    <a:pt x="526976" y="276552"/>
                    <a:pt x="843297" y="276552"/>
                  </a:cubicBezTo>
                  <a:lnTo>
                    <a:pt x="860618" y="276552"/>
                  </a:lnTo>
                  <a:lnTo>
                    <a:pt x="860618" y="282003"/>
                  </a:lnTo>
                  <a:cubicBezTo>
                    <a:pt x="860618" y="291114"/>
                    <a:pt x="860618" y="309337"/>
                    <a:pt x="860618" y="345783"/>
                  </a:cubicBezTo>
                  <a:cubicBezTo>
                    <a:pt x="860618" y="345783"/>
                    <a:pt x="860618" y="345783"/>
                    <a:pt x="858882" y="345783"/>
                  </a:cubicBezTo>
                  <a:cubicBezTo>
                    <a:pt x="858882" y="345783"/>
                    <a:pt x="858882" y="345783"/>
                    <a:pt x="853676" y="371816"/>
                  </a:cubicBezTo>
                  <a:cubicBezTo>
                    <a:pt x="848468" y="385701"/>
                    <a:pt x="843261" y="392643"/>
                    <a:pt x="832847" y="408262"/>
                  </a:cubicBezTo>
                  <a:cubicBezTo>
                    <a:pt x="818962" y="427353"/>
                    <a:pt x="812019" y="448180"/>
                    <a:pt x="813755" y="470742"/>
                  </a:cubicBezTo>
                  <a:cubicBezTo>
                    <a:pt x="813755" y="526279"/>
                    <a:pt x="865826" y="571403"/>
                    <a:pt x="930045" y="571403"/>
                  </a:cubicBezTo>
                  <a:cubicBezTo>
                    <a:pt x="990794" y="571403"/>
                    <a:pt x="1041128" y="531485"/>
                    <a:pt x="1046336" y="479420"/>
                  </a:cubicBezTo>
                  <a:cubicBezTo>
                    <a:pt x="1046336" y="479420"/>
                    <a:pt x="1046336" y="479420"/>
                    <a:pt x="1046336" y="477684"/>
                  </a:cubicBezTo>
                  <a:cubicBezTo>
                    <a:pt x="1046336" y="477684"/>
                    <a:pt x="1046336" y="475948"/>
                    <a:pt x="1046336" y="475948"/>
                  </a:cubicBezTo>
                  <a:cubicBezTo>
                    <a:pt x="1048072" y="449915"/>
                    <a:pt x="1042864" y="427353"/>
                    <a:pt x="1027243" y="408262"/>
                  </a:cubicBezTo>
                  <a:cubicBezTo>
                    <a:pt x="1015093" y="392643"/>
                    <a:pt x="1011622" y="383965"/>
                    <a:pt x="1006415" y="368345"/>
                  </a:cubicBezTo>
                  <a:cubicBezTo>
                    <a:pt x="1006415" y="368345"/>
                    <a:pt x="1006415" y="368345"/>
                    <a:pt x="999473" y="345783"/>
                  </a:cubicBezTo>
                  <a:cubicBezTo>
                    <a:pt x="999473" y="345783"/>
                    <a:pt x="999473" y="345783"/>
                    <a:pt x="999473" y="315032"/>
                  </a:cubicBezTo>
                  <a:lnTo>
                    <a:pt x="999473" y="276552"/>
                  </a:lnTo>
                  <a:lnTo>
                    <a:pt x="1049108" y="276552"/>
                  </a:lnTo>
                  <a:cubicBezTo>
                    <a:pt x="1169600" y="276552"/>
                    <a:pt x="1317898" y="276552"/>
                    <a:pt x="1500419" y="276552"/>
                  </a:cubicBezTo>
                  <a:cubicBezTo>
                    <a:pt x="1496759" y="296663"/>
                    <a:pt x="1491270" y="318602"/>
                    <a:pt x="1485781" y="338713"/>
                  </a:cubicBezTo>
                  <a:cubicBezTo>
                    <a:pt x="1485781" y="338713"/>
                    <a:pt x="1730971" y="728136"/>
                    <a:pt x="1705354" y="777499"/>
                  </a:cubicBezTo>
                  <a:cubicBezTo>
                    <a:pt x="1679737" y="828691"/>
                    <a:pt x="1231441" y="845145"/>
                    <a:pt x="1231441" y="845145"/>
                  </a:cubicBezTo>
                  <a:cubicBezTo>
                    <a:pt x="1231441" y="845145"/>
                    <a:pt x="1013698" y="943872"/>
                    <a:pt x="490381" y="987750"/>
                  </a:cubicBezTo>
                  <a:cubicBezTo>
                    <a:pt x="490381" y="987750"/>
                    <a:pt x="490381" y="987750"/>
                    <a:pt x="446466" y="989579"/>
                  </a:cubicBezTo>
                  <a:cubicBezTo>
                    <a:pt x="320211" y="998720"/>
                    <a:pt x="159191" y="1006033"/>
                    <a:pt x="0" y="1006033"/>
                  </a:cubicBezTo>
                  <a:cubicBezTo>
                    <a:pt x="0" y="1006033"/>
                    <a:pt x="0" y="1006033"/>
                    <a:pt x="0" y="276552"/>
                  </a:cubicBezTo>
                  <a:cubicBezTo>
                    <a:pt x="0" y="276552"/>
                    <a:pt x="0" y="276552"/>
                    <a:pt x="186637" y="276552"/>
                  </a:cubicBezTo>
                  <a:lnTo>
                    <a:pt x="186637" y="275268"/>
                  </a:lnTo>
                  <a:lnTo>
                    <a:pt x="202114" y="275268"/>
                  </a:lnTo>
                  <a:lnTo>
                    <a:pt x="201846" y="243933"/>
                  </a:lnTo>
                  <a:cubicBezTo>
                    <a:pt x="201713" y="228444"/>
                    <a:pt x="201567" y="211353"/>
                    <a:pt x="201405" y="192494"/>
                  </a:cubicBezTo>
                  <a:cubicBezTo>
                    <a:pt x="201405" y="192494"/>
                    <a:pt x="201405" y="192494"/>
                    <a:pt x="192794" y="159546"/>
                  </a:cubicBezTo>
                  <a:cubicBezTo>
                    <a:pt x="185905" y="140469"/>
                    <a:pt x="180739" y="131798"/>
                    <a:pt x="168683" y="114456"/>
                  </a:cubicBezTo>
                  <a:cubicBezTo>
                    <a:pt x="158350" y="100583"/>
                    <a:pt x="154905" y="84975"/>
                    <a:pt x="154905" y="67633"/>
                  </a:cubicBezTo>
                  <a:cubicBezTo>
                    <a:pt x="154905" y="31215"/>
                    <a:pt x="191073" y="0"/>
                    <a:pt x="234128"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78" name="Freeform 177"/>
            <p:cNvSpPr>
              <a:spLocks/>
            </p:cNvSpPr>
            <p:nvPr/>
          </p:nvSpPr>
          <p:spPr bwMode="auto">
            <a:xfrm>
              <a:off x="9911543" y="3950480"/>
              <a:ext cx="138855" cy="1225"/>
            </a:xfrm>
            <a:custGeom>
              <a:avLst/>
              <a:gdLst>
                <a:gd name="connsiteX0" fmla="*/ 0 w 138855"/>
                <a:gd name="connsiteY0" fmla="*/ 0 h 1225"/>
                <a:gd name="connsiteX1" fmla="*/ 138855 w 138855"/>
                <a:gd name="connsiteY1" fmla="*/ 0 h 1225"/>
                <a:gd name="connsiteX2" fmla="*/ 138855 w 138855"/>
                <a:gd name="connsiteY2" fmla="*/ 1225 h 1225"/>
                <a:gd name="connsiteX3" fmla="*/ 96734 w 138855"/>
                <a:gd name="connsiteY3" fmla="*/ 1225 h 1225"/>
                <a:gd name="connsiteX4" fmla="*/ 20530 w 138855"/>
                <a:gd name="connsiteY4" fmla="*/ 1225 h 1225"/>
                <a:gd name="connsiteX5" fmla="*/ 0 w 138855"/>
                <a:gd name="connsiteY5" fmla="*/ 1225 h 1225"/>
                <a:gd name="connsiteX6" fmla="*/ 0 w 138855"/>
                <a:gd name="connsiteY6" fmla="*/ 1139 h 1225"/>
                <a:gd name="connsiteX7" fmla="*/ 0 w 138855"/>
                <a:gd name="connsiteY7" fmla="*/ 0 h 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855" h="1225">
                  <a:moveTo>
                    <a:pt x="0" y="0"/>
                  </a:moveTo>
                  <a:lnTo>
                    <a:pt x="138855" y="0"/>
                  </a:lnTo>
                  <a:lnTo>
                    <a:pt x="138855" y="1225"/>
                  </a:lnTo>
                  <a:lnTo>
                    <a:pt x="96734" y="1225"/>
                  </a:lnTo>
                  <a:cubicBezTo>
                    <a:pt x="69275" y="1225"/>
                    <a:pt x="43927" y="1225"/>
                    <a:pt x="20530" y="1225"/>
                  </a:cubicBezTo>
                  <a:lnTo>
                    <a:pt x="0" y="1225"/>
                  </a:lnTo>
                  <a:lnTo>
                    <a:pt x="0" y="1139"/>
                  </a:lnTo>
                  <a:cubicBezTo>
                    <a:pt x="0" y="0"/>
                    <a:pt x="0" y="0"/>
                    <a:pt x="0" y="0"/>
                  </a:cubicBezTo>
                  <a:close/>
                </a:path>
              </a:pathLst>
            </a:custGeom>
            <a:solidFill>
              <a:srgbClr val="A63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08" name="Freeform 207"/>
            <p:cNvSpPr>
              <a:spLocks/>
            </p:cNvSpPr>
            <p:nvPr/>
          </p:nvSpPr>
          <p:spPr bwMode="auto">
            <a:xfrm>
              <a:off x="9651302" y="3951705"/>
              <a:ext cx="1059322" cy="1690957"/>
            </a:xfrm>
            <a:custGeom>
              <a:avLst/>
              <a:gdLst>
                <a:gd name="connsiteX0" fmla="*/ 0 w 1059322"/>
                <a:gd name="connsiteY0" fmla="*/ 0 h 1690957"/>
                <a:gd name="connsiteX1" fmla="*/ 216265 w 1059322"/>
                <a:gd name="connsiteY1" fmla="*/ 0 h 1690957"/>
                <a:gd name="connsiteX2" fmla="*/ 260241 w 1059322"/>
                <a:gd name="connsiteY2" fmla="*/ 0 h 1690957"/>
                <a:gd name="connsiteX3" fmla="*/ 260241 w 1059322"/>
                <a:gd name="connsiteY3" fmla="*/ 7887 h 1690957"/>
                <a:gd name="connsiteX4" fmla="*/ 260241 w 1059322"/>
                <a:gd name="connsiteY4" fmla="*/ 71667 h 1690957"/>
                <a:gd name="connsiteX5" fmla="*/ 258505 w 1059322"/>
                <a:gd name="connsiteY5" fmla="*/ 71667 h 1690957"/>
                <a:gd name="connsiteX6" fmla="*/ 253299 w 1059322"/>
                <a:gd name="connsiteY6" fmla="*/ 97700 h 1690957"/>
                <a:gd name="connsiteX7" fmla="*/ 232470 w 1059322"/>
                <a:gd name="connsiteY7" fmla="*/ 134146 h 1690957"/>
                <a:gd name="connsiteX8" fmla="*/ 213378 w 1059322"/>
                <a:gd name="connsiteY8" fmla="*/ 196626 h 1690957"/>
                <a:gd name="connsiteX9" fmla="*/ 329668 w 1059322"/>
                <a:gd name="connsiteY9" fmla="*/ 297287 h 1690957"/>
                <a:gd name="connsiteX10" fmla="*/ 445959 w 1059322"/>
                <a:gd name="connsiteY10" fmla="*/ 205304 h 1690957"/>
                <a:gd name="connsiteX11" fmla="*/ 445959 w 1059322"/>
                <a:gd name="connsiteY11" fmla="*/ 203568 h 1690957"/>
                <a:gd name="connsiteX12" fmla="*/ 445959 w 1059322"/>
                <a:gd name="connsiteY12" fmla="*/ 201832 h 1690957"/>
                <a:gd name="connsiteX13" fmla="*/ 426866 w 1059322"/>
                <a:gd name="connsiteY13" fmla="*/ 134146 h 1690957"/>
                <a:gd name="connsiteX14" fmla="*/ 406038 w 1059322"/>
                <a:gd name="connsiteY14" fmla="*/ 94229 h 1690957"/>
                <a:gd name="connsiteX15" fmla="*/ 399096 w 1059322"/>
                <a:gd name="connsiteY15" fmla="*/ 71667 h 1690957"/>
                <a:gd name="connsiteX16" fmla="*/ 399096 w 1059322"/>
                <a:gd name="connsiteY16" fmla="*/ 40916 h 1690957"/>
                <a:gd name="connsiteX17" fmla="*/ 399096 w 1059322"/>
                <a:gd name="connsiteY17" fmla="*/ 0 h 1690957"/>
                <a:gd name="connsiteX18" fmla="*/ 445854 w 1059322"/>
                <a:gd name="connsiteY18" fmla="*/ 0 h 1690957"/>
                <a:gd name="connsiteX19" fmla="*/ 665531 w 1059322"/>
                <a:gd name="connsiteY19" fmla="*/ 0 h 1690957"/>
                <a:gd name="connsiteX20" fmla="*/ 1020238 w 1059322"/>
                <a:gd name="connsiteY20" fmla="*/ 669214 h 1690957"/>
                <a:gd name="connsiteX21" fmla="*/ 1023894 w 1059322"/>
                <a:gd name="connsiteY21" fmla="*/ 689327 h 1690957"/>
                <a:gd name="connsiteX22" fmla="*/ 1016581 w 1059322"/>
                <a:gd name="connsiteY22" fmla="*/ 1407909 h 1690957"/>
                <a:gd name="connsiteX23" fmla="*/ 848295 w 1059322"/>
                <a:gd name="connsiteY23" fmla="*/ 1407909 h 1690957"/>
                <a:gd name="connsiteX24" fmla="*/ 825931 w 1059322"/>
                <a:gd name="connsiteY24" fmla="*/ 1407909 h 1690957"/>
                <a:gd name="connsiteX25" fmla="*/ 825931 w 1059322"/>
                <a:gd name="connsiteY25" fmla="*/ 1407882 h 1690957"/>
                <a:gd name="connsiteX26" fmla="*/ 474666 w 1059322"/>
                <a:gd name="connsiteY26" fmla="*/ 1407882 h 1690957"/>
                <a:gd name="connsiteX27" fmla="*/ 475442 w 1059322"/>
                <a:gd name="connsiteY27" fmla="*/ 1498463 h 1690957"/>
                <a:gd name="connsiteX28" fmla="*/ 484053 w 1059322"/>
                <a:gd name="connsiteY28" fmla="*/ 1531411 h 1690957"/>
                <a:gd name="connsiteX29" fmla="*/ 508164 w 1059322"/>
                <a:gd name="connsiteY29" fmla="*/ 1576501 h 1690957"/>
                <a:gd name="connsiteX30" fmla="*/ 521942 w 1059322"/>
                <a:gd name="connsiteY30" fmla="*/ 1623324 h 1690957"/>
                <a:gd name="connsiteX31" fmla="*/ 442719 w 1059322"/>
                <a:gd name="connsiteY31" fmla="*/ 1690957 h 1690957"/>
                <a:gd name="connsiteX32" fmla="*/ 365220 w 1059322"/>
                <a:gd name="connsiteY32" fmla="*/ 1626792 h 1690957"/>
                <a:gd name="connsiteX33" fmla="*/ 377275 w 1059322"/>
                <a:gd name="connsiteY33" fmla="*/ 1576501 h 1690957"/>
                <a:gd name="connsiteX34" fmla="*/ 404831 w 1059322"/>
                <a:gd name="connsiteY34" fmla="*/ 1527944 h 1690957"/>
                <a:gd name="connsiteX35" fmla="*/ 403108 w 1059322"/>
                <a:gd name="connsiteY35" fmla="*/ 1527944 h 1690957"/>
                <a:gd name="connsiteX36" fmla="*/ 411719 w 1059322"/>
                <a:gd name="connsiteY36" fmla="*/ 1498463 h 1690957"/>
                <a:gd name="connsiteX37" fmla="*/ 411719 w 1059322"/>
                <a:gd name="connsiteY37" fmla="*/ 1408181 h 1690957"/>
                <a:gd name="connsiteX38" fmla="*/ 411719 w 1059322"/>
                <a:gd name="connsiteY38" fmla="*/ 1407882 h 1690957"/>
                <a:gd name="connsiteX39" fmla="*/ 0 w 1059322"/>
                <a:gd name="connsiteY39" fmla="*/ 1407882 h 1690957"/>
                <a:gd name="connsiteX40" fmla="*/ 0 w 1059322"/>
                <a:gd name="connsiteY40" fmla="*/ 1405159 h 1690957"/>
                <a:gd name="connsiteX41" fmla="*/ 0 w 1059322"/>
                <a:gd name="connsiteY41" fmla="*/ 0 h 169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59322" h="1690957">
                  <a:moveTo>
                    <a:pt x="0" y="0"/>
                  </a:moveTo>
                  <a:cubicBezTo>
                    <a:pt x="0" y="0"/>
                    <a:pt x="0" y="0"/>
                    <a:pt x="216265" y="0"/>
                  </a:cubicBezTo>
                  <a:lnTo>
                    <a:pt x="260241" y="0"/>
                  </a:lnTo>
                  <a:lnTo>
                    <a:pt x="260241" y="7887"/>
                  </a:lnTo>
                  <a:cubicBezTo>
                    <a:pt x="260241" y="16998"/>
                    <a:pt x="260241" y="35221"/>
                    <a:pt x="260241" y="71667"/>
                  </a:cubicBezTo>
                  <a:cubicBezTo>
                    <a:pt x="260241" y="71667"/>
                    <a:pt x="260241" y="71667"/>
                    <a:pt x="258505" y="71667"/>
                  </a:cubicBezTo>
                  <a:cubicBezTo>
                    <a:pt x="258505" y="71667"/>
                    <a:pt x="258505" y="71667"/>
                    <a:pt x="253299" y="97700"/>
                  </a:cubicBezTo>
                  <a:cubicBezTo>
                    <a:pt x="248091" y="111585"/>
                    <a:pt x="242884" y="118527"/>
                    <a:pt x="232470" y="134146"/>
                  </a:cubicBezTo>
                  <a:cubicBezTo>
                    <a:pt x="218585" y="153237"/>
                    <a:pt x="211642" y="174064"/>
                    <a:pt x="213378" y="196626"/>
                  </a:cubicBezTo>
                  <a:cubicBezTo>
                    <a:pt x="213378" y="252163"/>
                    <a:pt x="265449" y="297287"/>
                    <a:pt x="329668" y="297287"/>
                  </a:cubicBezTo>
                  <a:cubicBezTo>
                    <a:pt x="390417" y="297287"/>
                    <a:pt x="440751" y="257369"/>
                    <a:pt x="445959" y="205304"/>
                  </a:cubicBezTo>
                  <a:cubicBezTo>
                    <a:pt x="445959" y="205304"/>
                    <a:pt x="445959" y="205304"/>
                    <a:pt x="445959" y="203568"/>
                  </a:cubicBezTo>
                  <a:cubicBezTo>
                    <a:pt x="445959" y="203568"/>
                    <a:pt x="445959" y="201832"/>
                    <a:pt x="445959" y="201832"/>
                  </a:cubicBezTo>
                  <a:cubicBezTo>
                    <a:pt x="447695" y="175799"/>
                    <a:pt x="442487" y="153237"/>
                    <a:pt x="426866" y="134146"/>
                  </a:cubicBezTo>
                  <a:cubicBezTo>
                    <a:pt x="414716" y="118527"/>
                    <a:pt x="411245" y="109849"/>
                    <a:pt x="406038" y="94229"/>
                  </a:cubicBezTo>
                  <a:cubicBezTo>
                    <a:pt x="406038" y="94229"/>
                    <a:pt x="406038" y="94229"/>
                    <a:pt x="399096" y="71667"/>
                  </a:cubicBezTo>
                  <a:cubicBezTo>
                    <a:pt x="399096" y="71667"/>
                    <a:pt x="399096" y="71667"/>
                    <a:pt x="399096" y="40916"/>
                  </a:cubicBezTo>
                  <a:lnTo>
                    <a:pt x="399096" y="0"/>
                  </a:lnTo>
                  <a:lnTo>
                    <a:pt x="445854" y="0"/>
                  </a:lnTo>
                  <a:cubicBezTo>
                    <a:pt x="509547" y="0"/>
                    <a:pt x="582340" y="0"/>
                    <a:pt x="665531" y="0"/>
                  </a:cubicBezTo>
                  <a:cubicBezTo>
                    <a:pt x="808145" y="159076"/>
                    <a:pt x="952587" y="380318"/>
                    <a:pt x="1020238" y="669214"/>
                  </a:cubicBezTo>
                  <a:cubicBezTo>
                    <a:pt x="1020238" y="669214"/>
                    <a:pt x="1020238" y="669214"/>
                    <a:pt x="1023894" y="689327"/>
                  </a:cubicBezTo>
                  <a:cubicBezTo>
                    <a:pt x="1069604" y="894114"/>
                    <a:pt x="1075089" y="1131813"/>
                    <a:pt x="1016581" y="1407909"/>
                  </a:cubicBezTo>
                  <a:cubicBezTo>
                    <a:pt x="1016581" y="1407909"/>
                    <a:pt x="1016581" y="1407909"/>
                    <a:pt x="848295" y="1407909"/>
                  </a:cubicBezTo>
                  <a:lnTo>
                    <a:pt x="825931" y="1407909"/>
                  </a:lnTo>
                  <a:lnTo>
                    <a:pt x="825931" y="1407882"/>
                  </a:lnTo>
                  <a:lnTo>
                    <a:pt x="474666" y="1407882"/>
                  </a:lnTo>
                  <a:lnTo>
                    <a:pt x="475442" y="1498463"/>
                  </a:lnTo>
                  <a:cubicBezTo>
                    <a:pt x="475442" y="1498463"/>
                    <a:pt x="475442" y="1498463"/>
                    <a:pt x="484053" y="1531411"/>
                  </a:cubicBezTo>
                  <a:cubicBezTo>
                    <a:pt x="490942" y="1550488"/>
                    <a:pt x="496108" y="1559159"/>
                    <a:pt x="508164" y="1576501"/>
                  </a:cubicBezTo>
                  <a:cubicBezTo>
                    <a:pt x="518497" y="1590374"/>
                    <a:pt x="521942" y="1605982"/>
                    <a:pt x="521942" y="1623324"/>
                  </a:cubicBezTo>
                  <a:cubicBezTo>
                    <a:pt x="521942" y="1659742"/>
                    <a:pt x="485774" y="1690957"/>
                    <a:pt x="442719" y="1690957"/>
                  </a:cubicBezTo>
                  <a:cubicBezTo>
                    <a:pt x="401386" y="1690957"/>
                    <a:pt x="368663" y="1663210"/>
                    <a:pt x="365220" y="1626792"/>
                  </a:cubicBezTo>
                  <a:cubicBezTo>
                    <a:pt x="363497" y="1607716"/>
                    <a:pt x="366941" y="1592109"/>
                    <a:pt x="377275" y="1576501"/>
                  </a:cubicBezTo>
                  <a:cubicBezTo>
                    <a:pt x="391052" y="1559159"/>
                    <a:pt x="396219" y="1548754"/>
                    <a:pt x="404831" y="1527944"/>
                  </a:cubicBezTo>
                  <a:cubicBezTo>
                    <a:pt x="404831" y="1527944"/>
                    <a:pt x="404831" y="1527944"/>
                    <a:pt x="403108" y="1527944"/>
                  </a:cubicBezTo>
                  <a:lnTo>
                    <a:pt x="411719" y="1498463"/>
                  </a:lnTo>
                  <a:cubicBezTo>
                    <a:pt x="411719" y="1498463"/>
                    <a:pt x="411719" y="1498463"/>
                    <a:pt x="411719" y="1408181"/>
                  </a:cubicBezTo>
                  <a:lnTo>
                    <a:pt x="411719" y="1407882"/>
                  </a:lnTo>
                  <a:lnTo>
                    <a:pt x="0" y="1407882"/>
                  </a:lnTo>
                  <a:lnTo>
                    <a:pt x="0" y="1405159"/>
                  </a:lnTo>
                  <a:cubicBezTo>
                    <a:pt x="0" y="1385911"/>
                    <a:pt x="0" y="1231921"/>
                    <a:pt x="0"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25" name="Freeform 123"/>
            <p:cNvSpPr>
              <a:spLocks/>
            </p:cNvSpPr>
            <p:nvPr/>
          </p:nvSpPr>
          <p:spPr bwMode="auto">
            <a:xfrm>
              <a:off x="8721620" y="2925343"/>
              <a:ext cx="865486" cy="288495"/>
            </a:xfrm>
            <a:custGeom>
              <a:avLst/>
              <a:gdLst>
                <a:gd name="T0" fmla="*/ 105 w 473"/>
                <a:gd name="T1" fmla="*/ 158 h 158"/>
                <a:gd name="T2" fmla="*/ 397 w 473"/>
                <a:gd name="T3" fmla="*/ 158 h 158"/>
                <a:gd name="T4" fmla="*/ 397 w 473"/>
                <a:gd name="T5" fmla="*/ 158 h 158"/>
                <a:gd name="T6" fmla="*/ 473 w 473"/>
                <a:gd name="T7" fmla="*/ 158 h 158"/>
                <a:gd name="T8" fmla="*/ 314 w 473"/>
                <a:gd name="T9" fmla="*/ 0 h 158"/>
                <a:gd name="T10" fmla="*/ 157 w 473"/>
                <a:gd name="T11" fmla="*/ 0 h 158"/>
                <a:gd name="T12" fmla="*/ 0 w 473"/>
                <a:gd name="T13" fmla="*/ 158 h 158"/>
                <a:gd name="T14" fmla="*/ 105 w 473"/>
                <a:gd name="T15" fmla="*/ 158 h 158"/>
                <a:gd name="T16" fmla="*/ 105 w 473"/>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3" h="158">
                  <a:moveTo>
                    <a:pt x="105" y="158"/>
                  </a:moveTo>
                  <a:cubicBezTo>
                    <a:pt x="397" y="158"/>
                    <a:pt x="397" y="158"/>
                    <a:pt x="397" y="158"/>
                  </a:cubicBezTo>
                  <a:cubicBezTo>
                    <a:pt x="397" y="158"/>
                    <a:pt x="397" y="158"/>
                    <a:pt x="397" y="158"/>
                  </a:cubicBezTo>
                  <a:cubicBezTo>
                    <a:pt x="473" y="158"/>
                    <a:pt x="473" y="158"/>
                    <a:pt x="473" y="158"/>
                  </a:cubicBezTo>
                  <a:cubicBezTo>
                    <a:pt x="392" y="75"/>
                    <a:pt x="314" y="0"/>
                    <a:pt x="314" y="0"/>
                  </a:cubicBezTo>
                  <a:cubicBezTo>
                    <a:pt x="157" y="0"/>
                    <a:pt x="157" y="0"/>
                    <a:pt x="157" y="0"/>
                  </a:cubicBezTo>
                  <a:cubicBezTo>
                    <a:pt x="157" y="0"/>
                    <a:pt x="81" y="75"/>
                    <a:pt x="0" y="158"/>
                  </a:cubicBezTo>
                  <a:cubicBezTo>
                    <a:pt x="105" y="158"/>
                    <a:pt x="105" y="158"/>
                    <a:pt x="105" y="158"/>
                  </a:cubicBezTo>
                  <a:cubicBezTo>
                    <a:pt x="105" y="158"/>
                    <a:pt x="105" y="158"/>
                    <a:pt x="105" y="15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26" name="Freeform 125"/>
            <p:cNvSpPr>
              <a:spLocks/>
            </p:cNvSpPr>
            <p:nvPr/>
          </p:nvSpPr>
          <p:spPr bwMode="auto">
            <a:xfrm>
              <a:off x="8590135" y="1141777"/>
              <a:ext cx="1130777" cy="669804"/>
            </a:xfrm>
            <a:custGeom>
              <a:avLst/>
              <a:gdLst>
                <a:gd name="T0" fmla="*/ 616 w 618"/>
                <a:gd name="T1" fmla="*/ 169 h 366"/>
                <a:gd name="T2" fmla="*/ 453 w 618"/>
                <a:gd name="T3" fmla="*/ 88 h 366"/>
                <a:gd name="T4" fmla="*/ 401 w 618"/>
                <a:gd name="T5" fmla="*/ 27 h 366"/>
                <a:gd name="T6" fmla="*/ 325 w 618"/>
                <a:gd name="T7" fmla="*/ 35 h 366"/>
                <a:gd name="T8" fmla="*/ 318 w 618"/>
                <a:gd name="T9" fmla="*/ 74 h 366"/>
                <a:gd name="T10" fmla="*/ 259 w 618"/>
                <a:gd name="T11" fmla="*/ 91 h 366"/>
                <a:gd name="T12" fmla="*/ 205 w 618"/>
                <a:gd name="T13" fmla="*/ 55 h 366"/>
                <a:gd name="T14" fmla="*/ 161 w 618"/>
                <a:gd name="T15" fmla="*/ 100 h 366"/>
                <a:gd name="T16" fmla="*/ 0 w 618"/>
                <a:gd name="T17" fmla="*/ 96 h 366"/>
                <a:gd name="T18" fmla="*/ 6 w 618"/>
                <a:gd name="T19" fmla="*/ 105 h 366"/>
                <a:gd name="T20" fmla="*/ 237 w 618"/>
                <a:gd name="T21" fmla="*/ 355 h 366"/>
                <a:gd name="T22" fmla="*/ 417 w 618"/>
                <a:gd name="T23" fmla="*/ 366 h 366"/>
                <a:gd name="T24" fmla="*/ 492 w 618"/>
                <a:gd name="T25" fmla="*/ 283 h 366"/>
                <a:gd name="T26" fmla="*/ 607 w 618"/>
                <a:gd name="T27" fmla="*/ 187 h 366"/>
                <a:gd name="T28" fmla="*/ 616 w 618"/>
                <a:gd name="T29" fmla="*/ 16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8" h="366">
                  <a:moveTo>
                    <a:pt x="616" y="169"/>
                  </a:moveTo>
                  <a:cubicBezTo>
                    <a:pt x="608" y="140"/>
                    <a:pt x="536" y="107"/>
                    <a:pt x="453" y="88"/>
                  </a:cubicBezTo>
                  <a:cubicBezTo>
                    <a:pt x="450" y="69"/>
                    <a:pt x="438" y="43"/>
                    <a:pt x="401" y="27"/>
                  </a:cubicBezTo>
                  <a:cubicBezTo>
                    <a:pt x="339" y="0"/>
                    <a:pt x="325" y="35"/>
                    <a:pt x="325" y="35"/>
                  </a:cubicBezTo>
                  <a:cubicBezTo>
                    <a:pt x="325" y="35"/>
                    <a:pt x="323" y="55"/>
                    <a:pt x="318" y="74"/>
                  </a:cubicBezTo>
                  <a:cubicBezTo>
                    <a:pt x="287" y="75"/>
                    <a:pt x="270" y="82"/>
                    <a:pt x="259" y="91"/>
                  </a:cubicBezTo>
                  <a:cubicBezTo>
                    <a:pt x="242" y="75"/>
                    <a:pt x="224" y="56"/>
                    <a:pt x="205" y="55"/>
                  </a:cubicBezTo>
                  <a:cubicBezTo>
                    <a:pt x="187" y="54"/>
                    <a:pt x="178" y="78"/>
                    <a:pt x="161" y="100"/>
                  </a:cubicBezTo>
                  <a:cubicBezTo>
                    <a:pt x="46" y="47"/>
                    <a:pt x="0" y="96"/>
                    <a:pt x="0" y="96"/>
                  </a:cubicBezTo>
                  <a:cubicBezTo>
                    <a:pt x="2" y="99"/>
                    <a:pt x="4" y="102"/>
                    <a:pt x="6" y="105"/>
                  </a:cubicBezTo>
                  <a:cubicBezTo>
                    <a:pt x="59" y="181"/>
                    <a:pt x="237" y="355"/>
                    <a:pt x="237" y="355"/>
                  </a:cubicBezTo>
                  <a:cubicBezTo>
                    <a:pt x="417" y="366"/>
                    <a:pt x="417" y="366"/>
                    <a:pt x="417" y="366"/>
                  </a:cubicBezTo>
                  <a:cubicBezTo>
                    <a:pt x="417" y="366"/>
                    <a:pt x="396" y="324"/>
                    <a:pt x="492" y="283"/>
                  </a:cubicBezTo>
                  <a:cubicBezTo>
                    <a:pt x="559" y="254"/>
                    <a:pt x="593" y="211"/>
                    <a:pt x="607" y="187"/>
                  </a:cubicBezTo>
                  <a:cubicBezTo>
                    <a:pt x="614" y="181"/>
                    <a:pt x="618" y="175"/>
                    <a:pt x="616" y="169"/>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27" name="Freeform 131"/>
            <p:cNvSpPr>
              <a:spLocks/>
            </p:cNvSpPr>
            <p:nvPr/>
          </p:nvSpPr>
          <p:spPr bwMode="auto">
            <a:xfrm>
              <a:off x="8509696" y="1696338"/>
              <a:ext cx="1392202" cy="1229005"/>
            </a:xfrm>
            <a:custGeom>
              <a:avLst/>
              <a:gdLst>
                <a:gd name="T0" fmla="*/ 761 w 761"/>
                <a:gd name="T1" fmla="*/ 109 h 672"/>
                <a:gd name="T2" fmla="*/ 761 w 761"/>
                <a:gd name="T3" fmla="*/ 582 h 672"/>
                <a:gd name="T4" fmla="*/ 709 w 761"/>
                <a:gd name="T5" fmla="*/ 582 h 672"/>
                <a:gd name="T6" fmla="*/ 527 w 761"/>
                <a:gd name="T7" fmla="*/ 672 h 672"/>
                <a:gd name="T8" fmla="*/ 123 w 761"/>
                <a:gd name="T9" fmla="*/ 672 h 672"/>
                <a:gd name="T10" fmla="*/ 85 w 761"/>
                <a:gd name="T11" fmla="*/ 609 h 672"/>
                <a:gd name="T12" fmla="*/ 112 w 761"/>
                <a:gd name="T13" fmla="*/ 533 h 672"/>
                <a:gd name="T14" fmla="*/ 51 w 761"/>
                <a:gd name="T15" fmla="*/ 451 h 672"/>
                <a:gd name="T16" fmla="*/ 98 w 761"/>
                <a:gd name="T17" fmla="*/ 373 h 672"/>
                <a:gd name="T18" fmla="*/ 84 w 761"/>
                <a:gd name="T19" fmla="*/ 371 h 672"/>
                <a:gd name="T20" fmla="*/ 16 w 761"/>
                <a:gd name="T21" fmla="*/ 293 h 672"/>
                <a:gd name="T22" fmla="*/ 69 w 761"/>
                <a:gd name="T23" fmla="*/ 215 h 672"/>
                <a:gd name="T24" fmla="*/ 80 w 761"/>
                <a:gd name="T25" fmla="*/ 213 h 672"/>
                <a:gd name="T26" fmla="*/ 0 w 761"/>
                <a:gd name="T27" fmla="*/ 115 h 672"/>
                <a:gd name="T28" fmla="*/ 397 w 761"/>
                <a:gd name="T29" fmla="*/ 31 h 672"/>
                <a:gd name="T30" fmla="*/ 703 w 761"/>
                <a:gd name="T31" fmla="*/ 100 h 672"/>
                <a:gd name="T32" fmla="*/ 761 w 761"/>
                <a:gd name="T33" fmla="*/ 109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1" h="672">
                  <a:moveTo>
                    <a:pt x="761" y="109"/>
                  </a:moveTo>
                  <a:cubicBezTo>
                    <a:pt x="761" y="582"/>
                    <a:pt x="761" y="582"/>
                    <a:pt x="761" y="582"/>
                  </a:cubicBezTo>
                  <a:cubicBezTo>
                    <a:pt x="709" y="582"/>
                    <a:pt x="709" y="582"/>
                    <a:pt x="709" y="582"/>
                  </a:cubicBezTo>
                  <a:cubicBezTo>
                    <a:pt x="709" y="582"/>
                    <a:pt x="640" y="672"/>
                    <a:pt x="527" y="672"/>
                  </a:cubicBezTo>
                  <a:cubicBezTo>
                    <a:pt x="413" y="672"/>
                    <a:pt x="123" y="672"/>
                    <a:pt x="123" y="672"/>
                  </a:cubicBezTo>
                  <a:cubicBezTo>
                    <a:pt x="123" y="672"/>
                    <a:pt x="85" y="660"/>
                    <a:pt x="85" y="609"/>
                  </a:cubicBezTo>
                  <a:cubicBezTo>
                    <a:pt x="85" y="558"/>
                    <a:pt x="112" y="551"/>
                    <a:pt x="112" y="533"/>
                  </a:cubicBezTo>
                  <a:cubicBezTo>
                    <a:pt x="112" y="515"/>
                    <a:pt x="51" y="551"/>
                    <a:pt x="51" y="451"/>
                  </a:cubicBezTo>
                  <a:cubicBezTo>
                    <a:pt x="51" y="351"/>
                    <a:pt x="98" y="387"/>
                    <a:pt x="98" y="373"/>
                  </a:cubicBezTo>
                  <a:cubicBezTo>
                    <a:pt x="98" y="370"/>
                    <a:pt x="92" y="370"/>
                    <a:pt x="84" y="371"/>
                  </a:cubicBezTo>
                  <a:cubicBezTo>
                    <a:pt x="60" y="372"/>
                    <a:pt x="16" y="373"/>
                    <a:pt x="16" y="293"/>
                  </a:cubicBezTo>
                  <a:cubicBezTo>
                    <a:pt x="16" y="211"/>
                    <a:pt x="51" y="213"/>
                    <a:pt x="69" y="215"/>
                  </a:cubicBezTo>
                  <a:cubicBezTo>
                    <a:pt x="76" y="216"/>
                    <a:pt x="80" y="217"/>
                    <a:pt x="80" y="213"/>
                  </a:cubicBezTo>
                  <a:cubicBezTo>
                    <a:pt x="80" y="202"/>
                    <a:pt x="0" y="230"/>
                    <a:pt x="0" y="115"/>
                  </a:cubicBezTo>
                  <a:cubicBezTo>
                    <a:pt x="0" y="0"/>
                    <a:pt x="239" y="31"/>
                    <a:pt x="397" y="31"/>
                  </a:cubicBezTo>
                  <a:cubicBezTo>
                    <a:pt x="555" y="31"/>
                    <a:pt x="663" y="66"/>
                    <a:pt x="703" y="100"/>
                  </a:cubicBezTo>
                  <a:cubicBezTo>
                    <a:pt x="743" y="134"/>
                    <a:pt x="761" y="109"/>
                    <a:pt x="761" y="109"/>
                  </a:cubicBezTo>
                </a:path>
              </a:pathLst>
            </a:custGeom>
            <a:solidFill>
              <a:srgbClr val="FFE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 name="Freeform 133"/>
            <p:cNvSpPr>
              <a:spLocks/>
            </p:cNvSpPr>
            <p:nvPr/>
          </p:nvSpPr>
          <p:spPr bwMode="auto">
            <a:xfrm>
              <a:off x="8665159" y="1895113"/>
              <a:ext cx="1236739" cy="1030229"/>
            </a:xfrm>
            <a:custGeom>
              <a:avLst/>
              <a:gdLst>
                <a:gd name="T0" fmla="*/ 676 w 676"/>
                <a:gd name="T1" fmla="*/ 0 h 563"/>
                <a:gd name="T2" fmla="*/ 656 w 676"/>
                <a:gd name="T3" fmla="*/ 9 h 563"/>
                <a:gd name="T4" fmla="*/ 648 w 676"/>
                <a:gd name="T5" fmla="*/ 8 h 563"/>
                <a:gd name="T6" fmla="*/ 21 w 676"/>
                <a:gd name="T7" fmla="*/ 494 h 563"/>
                <a:gd name="T8" fmla="*/ 0 w 676"/>
                <a:gd name="T9" fmla="*/ 493 h 563"/>
                <a:gd name="T10" fmla="*/ 0 w 676"/>
                <a:gd name="T11" fmla="*/ 500 h 563"/>
                <a:gd name="T12" fmla="*/ 0 w 676"/>
                <a:gd name="T13" fmla="*/ 500 h 563"/>
                <a:gd name="T14" fmla="*/ 38 w 676"/>
                <a:gd name="T15" fmla="*/ 563 h 563"/>
                <a:gd name="T16" fmla="*/ 442 w 676"/>
                <a:gd name="T17" fmla="*/ 563 h 563"/>
                <a:gd name="T18" fmla="*/ 624 w 676"/>
                <a:gd name="T19" fmla="*/ 473 h 563"/>
                <a:gd name="T20" fmla="*/ 676 w 676"/>
                <a:gd name="T21" fmla="*/ 473 h 563"/>
                <a:gd name="T22" fmla="*/ 676 w 676"/>
                <a:gd name="T23"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6" h="563">
                  <a:moveTo>
                    <a:pt x="676" y="0"/>
                  </a:moveTo>
                  <a:cubicBezTo>
                    <a:pt x="676" y="0"/>
                    <a:pt x="670" y="9"/>
                    <a:pt x="656" y="9"/>
                  </a:cubicBezTo>
                  <a:cubicBezTo>
                    <a:pt x="654" y="9"/>
                    <a:pt x="651" y="9"/>
                    <a:pt x="648" y="8"/>
                  </a:cubicBezTo>
                  <a:cubicBezTo>
                    <a:pt x="574" y="285"/>
                    <a:pt x="318" y="494"/>
                    <a:pt x="21" y="494"/>
                  </a:cubicBezTo>
                  <a:cubicBezTo>
                    <a:pt x="14" y="494"/>
                    <a:pt x="7" y="494"/>
                    <a:pt x="0" y="493"/>
                  </a:cubicBezTo>
                  <a:cubicBezTo>
                    <a:pt x="0" y="496"/>
                    <a:pt x="0" y="498"/>
                    <a:pt x="0" y="500"/>
                  </a:cubicBezTo>
                  <a:cubicBezTo>
                    <a:pt x="0" y="500"/>
                    <a:pt x="0" y="500"/>
                    <a:pt x="0" y="500"/>
                  </a:cubicBezTo>
                  <a:cubicBezTo>
                    <a:pt x="0" y="551"/>
                    <a:pt x="38" y="563"/>
                    <a:pt x="38" y="563"/>
                  </a:cubicBezTo>
                  <a:cubicBezTo>
                    <a:pt x="38" y="563"/>
                    <a:pt x="328" y="563"/>
                    <a:pt x="442" y="563"/>
                  </a:cubicBezTo>
                  <a:cubicBezTo>
                    <a:pt x="555" y="563"/>
                    <a:pt x="624" y="473"/>
                    <a:pt x="624" y="473"/>
                  </a:cubicBezTo>
                  <a:cubicBezTo>
                    <a:pt x="676" y="473"/>
                    <a:pt x="676" y="473"/>
                    <a:pt x="676" y="473"/>
                  </a:cubicBezTo>
                  <a:cubicBezTo>
                    <a:pt x="676" y="0"/>
                    <a:pt x="676" y="0"/>
                    <a:pt x="676" y="0"/>
                  </a:cubicBezTo>
                </a:path>
              </a:pathLst>
            </a:custGeom>
            <a:solidFill>
              <a:srgbClr val="FFE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9" name="Rectangle 134"/>
            <p:cNvSpPr>
              <a:spLocks noChangeArrowheads="1"/>
            </p:cNvSpPr>
            <p:nvPr/>
          </p:nvSpPr>
          <p:spPr bwMode="auto">
            <a:xfrm>
              <a:off x="9901898" y="1796886"/>
              <a:ext cx="286948" cy="107895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0" name="Rectangle 135"/>
            <p:cNvSpPr>
              <a:spLocks noChangeArrowheads="1"/>
            </p:cNvSpPr>
            <p:nvPr/>
          </p:nvSpPr>
          <p:spPr bwMode="auto">
            <a:xfrm>
              <a:off x="9901898" y="1796886"/>
              <a:ext cx="286948" cy="1078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 name="Rectangle 136"/>
            <p:cNvSpPr>
              <a:spLocks noChangeArrowheads="1"/>
            </p:cNvSpPr>
            <p:nvPr/>
          </p:nvSpPr>
          <p:spPr bwMode="auto">
            <a:xfrm>
              <a:off x="10188846" y="1758213"/>
              <a:ext cx="1995489" cy="1157848"/>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32" name="Rectangle 137"/>
            <p:cNvSpPr>
              <a:spLocks noChangeArrowheads="1"/>
            </p:cNvSpPr>
            <p:nvPr/>
          </p:nvSpPr>
          <p:spPr bwMode="auto">
            <a:xfrm>
              <a:off x="10188846" y="1758213"/>
              <a:ext cx="1995489" cy="115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 name="Rectangle 138"/>
            <p:cNvSpPr>
              <a:spLocks noChangeArrowheads="1"/>
            </p:cNvSpPr>
            <p:nvPr/>
          </p:nvSpPr>
          <p:spPr bwMode="auto">
            <a:xfrm>
              <a:off x="9901898" y="2625246"/>
              <a:ext cx="286948" cy="25059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4" name="Rectangle 139"/>
            <p:cNvSpPr>
              <a:spLocks noChangeArrowheads="1"/>
            </p:cNvSpPr>
            <p:nvPr/>
          </p:nvSpPr>
          <p:spPr bwMode="auto">
            <a:xfrm>
              <a:off x="9901898" y="2625246"/>
              <a:ext cx="286948" cy="250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 name="Rectangle 140"/>
            <p:cNvSpPr>
              <a:spLocks noChangeArrowheads="1"/>
            </p:cNvSpPr>
            <p:nvPr/>
          </p:nvSpPr>
          <p:spPr bwMode="auto">
            <a:xfrm>
              <a:off x="10188846" y="2646902"/>
              <a:ext cx="1995489" cy="269159"/>
            </a:xfrm>
            <a:prstGeom prst="rect">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6" name="Rectangle 141"/>
            <p:cNvSpPr>
              <a:spLocks noChangeArrowheads="1"/>
            </p:cNvSpPr>
            <p:nvPr/>
          </p:nvSpPr>
          <p:spPr bwMode="auto">
            <a:xfrm>
              <a:off x="10188846" y="2646902"/>
              <a:ext cx="1995489" cy="269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79"/>
            <p:cNvSpPr>
              <a:spLocks/>
            </p:cNvSpPr>
            <p:nvPr/>
          </p:nvSpPr>
          <p:spPr bwMode="auto">
            <a:xfrm>
              <a:off x="8017785" y="3241682"/>
              <a:ext cx="2270063" cy="972354"/>
            </a:xfrm>
            <a:custGeom>
              <a:avLst/>
              <a:gdLst>
                <a:gd name="connsiteX0" fmla="*/ 682299 w 2270063"/>
                <a:gd name="connsiteY0" fmla="*/ 0 h 972354"/>
                <a:gd name="connsiteX1" fmla="*/ 1589593 w 2270063"/>
                <a:gd name="connsiteY1" fmla="*/ 0 h 972354"/>
                <a:gd name="connsiteX2" fmla="*/ 2173114 w 2270063"/>
                <a:gd name="connsiteY2" fmla="*/ 579905 h 972354"/>
                <a:gd name="connsiteX3" fmla="*/ 2270063 w 2270063"/>
                <a:gd name="connsiteY3" fmla="*/ 676861 h 972354"/>
                <a:gd name="connsiteX4" fmla="*/ 2209774 w 2270063"/>
                <a:gd name="connsiteY4" fmla="*/ 676861 h 972354"/>
                <a:gd name="connsiteX5" fmla="*/ 2171060 w 2270063"/>
                <a:gd name="connsiteY5" fmla="*/ 676861 h 972354"/>
                <a:gd name="connsiteX6" fmla="*/ 2171060 w 2270063"/>
                <a:gd name="connsiteY6" fmla="*/ 676481 h 972354"/>
                <a:gd name="connsiteX7" fmla="*/ 1998055 w 2270063"/>
                <a:gd name="connsiteY7" fmla="*/ 676481 h 972354"/>
                <a:gd name="connsiteX8" fmla="*/ 1998087 w 2270063"/>
                <a:gd name="connsiteY8" fmla="*/ 680184 h 972354"/>
                <a:gd name="connsiteX9" fmla="*/ 1998886 w 2270063"/>
                <a:gd name="connsiteY9" fmla="*/ 773449 h 972354"/>
                <a:gd name="connsiteX10" fmla="*/ 2007497 w 2270063"/>
                <a:gd name="connsiteY10" fmla="*/ 806397 h 972354"/>
                <a:gd name="connsiteX11" fmla="*/ 2031608 w 2270063"/>
                <a:gd name="connsiteY11" fmla="*/ 851487 h 972354"/>
                <a:gd name="connsiteX12" fmla="*/ 2045386 w 2270063"/>
                <a:gd name="connsiteY12" fmla="*/ 898310 h 972354"/>
                <a:gd name="connsiteX13" fmla="*/ 1966163 w 2270063"/>
                <a:gd name="connsiteY13" fmla="*/ 965943 h 972354"/>
                <a:gd name="connsiteX14" fmla="*/ 1888664 w 2270063"/>
                <a:gd name="connsiteY14" fmla="*/ 901778 h 972354"/>
                <a:gd name="connsiteX15" fmla="*/ 1900719 w 2270063"/>
                <a:gd name="connsiteY15" fmla="*/ 851487 h 972354"/>
                <a:gd name="connsiteX16" fmla="*/ 1928275 w 2270063"/>
                <a:gd name="connsiteY16" fmla="*/ 802930 h 972354"/>
                <a:gd name="connsiteX17" fmla="*/ 1926552 w 2270063"/>
                <a:gd name="connsiteY17" fmla="*/ 802930 h 972354"/>
                <a:gd name="connsiteX18" fmla="*/ 1935163 w 2270063"/>
                <a:gd name="connsiteY18" fmla="*/ 773449 h 972354"/>
                <a:gd name="connsiteX19" fmla="*/ 1935163 w 2270063"/>
                <a:gd name="connsiteY19" fmla="*/ 683166 h 972354"/>
                <a:gd name="connsiteX20" fmla="*/ 1935163 w 2270063"/>
                <a:gd name="connsiteY20" fmla="*/ 676481 h 972354"/>
                <a:gd name="connsiteX21" fmla="*/ 336251 w 2270063"/>
                <a:gd name="connsiteY21" fmla="*/ 676481 h 972354"/>
                <a:gd name="connsiteX22" fmla="*/ 336337 w 2270063"/>
                <a:gd name="connsiteY22" fmla="*/ 686595 h 972354"/>
                <a:gd name="connsiteX23" fmla="*/ 337136 w 2270063"/>
                <a:gd name="connsiteY23" fmla="*/ 779860 h 972354"/>
                <a:gd name="connsiteX24" fmla="*/ 345747 w 2270063"/>
                <a:gd name="connsiteY24" fmla="*/ 812808 h 972354"/>
                <a:gd name="connsiteX25" fmla="*/ 369858 w 2270063"/>
                <a:gd name="connsiteY25" fmla="*/ 857898 h 972354"/>
                <a:gd name="connsiteX26" fmla="*/ 383636 w 2270063"/>
                <a:gd name="connsiteY26" fmla="*/ 904721 h 972354"/>
                <a:gd name="connsiteX27" fmla="*/ 304413 w 2270063"/>
                <a:gd name="connsiteY27" fmla="*/ 972354 h 972354"/>
                <a:gd name="connsiteX28" fmla="*/ 226914 w 2270063"/>
                <a:gd name="connsiteY28" fmla="*/ 908189 h 972354"/>
                <a:gd name="connsiteX29" fmla="*/ 238969 w 2270063"/>
                <a:gd name="connsiteY29" fmla="*/ 857898 h 972354"/>
                <a:gd name="connsiteX30" fmla="*/ 266525 w 2270063"/>
                <a:gd name="connsiteY30" fmla="*/ 809341 h 972354"/>
                <a:gd name="connsiteX31" fmla="*/ 264802 w 2270063"/>
                <a:gd name="connsiteY31" fmla="*/ 809341 h 972354"/>
                <a:gd name="connsiteX32" fmla="*/ 273413 w 2270063"/>
                <a:gd name="connsiteY32" fmla="*/ 779860 h 972354"/>
                <a:gd name="connsiteX33" fmla="*/ 273413 w 2270063"/>
                <a:gd name="connsiteY33" fmla="*/ 689577 h 972354"/>
                <a:gd name="connsiteX34" fmla="*/ 273413 w 2270063"/>
                <a:gd name="connsiteY34" fmla="*/ 676481 h 972354"/>
                <a:gd name="connsiteX35" fmla="*/ 13253 w 2270063"/>
                <a:gd name="connsiteY35" fmla="*/ 676481 h 972354"/>
                <a:gd name="connsiteX36" fmla="*/ 13253 w 2270063"/>
                <a:gd name="connsiteY36" fmla="*/ 676861 h 972354"/>
                <a:gd name="connsiteX37" fmla="*/ 0 w 2270063"/>
                <a:gd name="connsiteY37" fmla="*/ 676861 h 972354"/>
                <a:gd name="connsiteX38" fmla="*/ 96949 w 2270063"/>
                <a:gd name="connsiteY38" fmla="*/ 579905 h 972354"/>
                <a:gd name="connsiteX39" fmla="*/ 682299 w 2270063"/>
                <a:gd name="connsiteY39" fmla="*/ 0 h 972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270063" h="972354">
                  <a:moveTo>
                    <a:pt x="682299" y="0"/>
                  </a:moveTo>
                  <a:cubicBezTo>
                    <a:pt x="682299" y="0"/>
                    <a:pt x="682299" y="0"/>
                    <a:pt x="1589593" y="0"/>
                  </a:cubicBezTo>
                  <a:cubicBezTo>
                    <a:pt x="1783490" y="197570"/>
                    <a:pt x="2026777" y="440874"/>
                    <a:pt x="2173114" y="579905"/>
                  </a:cubicBezTo>
                  <a:cubicBezTo>
                    <a:pt x="2204211" y="609175"/>
                    <a:pt x="2237137" y="640274"/>
                    <a:pt x="2270063" y="676861"/>
                  </a:cubicBezTo>
                  <a:cubicBezTo>
                    <a:pt x="2270063" y="676861"/>
                    <a:pt x="2270063" y="676861"/>
                    <a:pt x="2209774" y="676861"/>
                  </a:cubicBezTo>
                  <a:lnTo>
                    <a:pt x="2171060" y="676861"/>
                  </a:lnTo>
                  <a:lnTo>
                    <a:pt x="2171060" y="676481"/>
                  </a:lnTo>
                  <a:lnTo>
                    <a:pt x="1998055" y="676481"/>
                  </a:lnTo>
                  <a:lnTo>
                    <a:pt x="1998087" y="680184"/>
                  </a:lnTo>
                  <a:cubicBezTo>
                    <a:pt x="1998301" y="705084"/>
                    <a:pt x="1998563" y="735730"/>
                    <a:pt x="1998886" y="773449"/>
                  </a:cubicBezTo>
                  <a:cubicBezTo>
                    <a:pt x="1998886" y="773449"/>
                    <a:pt x="1998886" y="773449"/>
                    <a:pt x="2007497" y="806397"/>
                  </a:cubicBezTo>
                  <a:cubicBezTo>
                    <a:pt x="2014386" y="825474"/>
                    <a:pt x="2019552" y="834145"/>
                    <a:pt x="2031608" y="851487"/>
                  </a:cubicBezTo>
                  <a:cubicBezTo>
                    <a:pt x="2041941" y="865360"/>
                    <a:pt x="2045386" y="880968"/>
                    <a:pt x="2045386" y="898310"/>
                  </a:cubicBezTo>
                  <a:cubicBezTo>
                    <a:pt x="2045386" y="934728"/>
                    <a:pt x="2009218" y="965943"/>
                    <a:pt x="1966163" y="965943"/>
                  </a:cubicBezTo>
                  <a:cubicBezTo>
                    <a:pt x="1924830" y="965943"/>
                    <a:pt x="1892107" y="938196"/>
                    <a:pt x="1888664" y="901778"/>
                  </a:cubicBezTo>
                  <a:cubicBezTo>
                    <a:pt x="1886941" y="882702"/>
                    <a:pt x="1890385" y="867095"/>
                    <a:pt x="1900719" y="851487"/>
                  </a:cubicBezTo>
                  <a:cubicBezTo>
                    <a:pt x="1914496" y="834145"/>
                    <a:pt x="1919663" y="823740"/>
                    <a:pt x="1928275" y="802930"/>
                  </a:cubicBezTo>
                  <a:cubicBezTo>
                    <a:pt x="1928275" y="802930"/>
                    <a:pt x="1928275" y="802930"/>
                    <a:pt x="1926552" y="802930"/>
                  </a:cubicBezTo>
                  <a:lnTo>
                    <a:pt x="1935163" y="773449"/>
                  </a:lnTo>
                  <a:cubicBezTo>
                    <a:pt x="1935163" y="773449"/>
                    <a:pt x="1935163" y="773449"/>
                    <a:pt x="1935163" y="683166"/>
                  </a:cubicBezTo>
                  <a:lnTo>
                    <a:pt x="1935163" y="676481"/>
                  </a:lnTo>
                  <a:lnTo>
                    <a:pt x="336251" y="676481"/>
                  </a:lnTo>
                  <a:lnTo>
                    <a:pt x="336337" y="686595"/>
                  </a:lnTo>
                  <a:cubicBezTo>
                    <a:pt x="336551" y="711495"/>
                    <a:pt x="336813" y="742141"/>
                    <a:pt x="337136" y="779860"/>
                  </a:cubicBezTo>
                  <a:cubicBezTo>
                    <a:pt x="337136" y="779860"/>
                    <a:pt x="337136" y="779860"/>
                    <a:pt x="345747" y="812808"/>
                  </a:cubicBezTo>
                  <a:cubicBezTo>
                    <a:pt x="352636" y="831885"/>
                    <a:pt x="357802" y="840556"/>
                    <a:pt x="369858" y="857898"/>
                  </a:cubicBezTo>
                  <a:cubicBezTo>
                    <a:pt x="380191" y="871771"/>
                    <a:pt x="383636" y="887379"/>
                    <a:pt x="383636" y="904721"/>
                  </a:cubicBezTo>
                  <a:cubicBezTo>
                    <a:pt x="383636" y="941139"/>
                    <a:pt x="347468" y="972354"/>
                    <a:pt x="304413" y="972354"/>
                  </a:cubicBezTo>
                  <a:cubicBezTo>
                    <a:pt x="263080" y="972354"/>
                    <a:pt x="230357" y="944607"/>
                    <a:pt x="226914" y="908189"/>
                  </a:cubicBezTo>
                  <a:cubicBezTo>
                    <a:pt x="225191" y="889113"/>
                    <a:pt x="228635" y="873506"/>
                    <a:pt x="238969" y="857898"/>
                  </a:cubicBezTo>
                  <a:cubicBezTo>
                    <a:pt x="252746" y="840556"/>
                    <a:pt x="257913" y="830151"/>
                    <a:pt x="266525" y="809341"/>
                  </a:cubicBezTo>
                  <a:cubicBezTo>
                    <a:pt x="266525" y="809341"/>
                    <a:pt x="266525" y="809341"/>
                    <a:pt x="264802" y="809341"/>
                  </a:cubicBezTo>
                  <a:lnTo>
                    <a:pt x="273413" y="779860"/>
                  </a:lnTo>
                  <a:cubicBezTo>
                    <a:pt x="273413" y="779860"/>
                    <a:pt x="273413" y="779860"/>
                    <a:pt x="273413" y="689577"/>
                  </a:cubicBezTo>
                  <a:lnTo>
                    <a:pt x="273413" y="676481"/>
                  </a:lnTo>
                  <a:lnTo>
                    <a:pt x="13253" y="676481"/>
                  </a:lnTo>
                  <a:lnTo>
                    <a:pt x="13253" y="676861"/>
                  </a:lnTo>
                  <a:lnTo>
                    <a:pt x="0" y="676861"/>
                  </a:lnTo>
                  <a:cubicBezTo>
                    <a:pt x="32926" y="640274"/>
                    <a:pt x="65852" y="609175"/>
                    <a:pt x="96949" y="579905"/>
                  </a:cubicBezTo>
                  <a:cubicBezTo>
                    <a:pt x="243287" y="440874"/>
                    <a:pt x="486573" y="197570"/>
                    <a:pt x="682299"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258" name="TextBox 257"/>
          <p:cNvSpPr txBox="1"/>
          <p:nvPr/>
        </p:nvSpPr>
        <p:spPr>
          <a:xfrm>
            <a:off x="193488" y="1071058"/>
            <a:ext cx="7686683" cy="1200310"/>
          </a:xfrm>
          <a:prstGeom prst="rect">
            <a:avLst/>
          </a:prstGeom>
          <a:noFill/>
        </p:spPr>
        <p:txBody>
          <a:bodyPr wrap="none" lIns="91422" tIns="45711" rIns="91422" bIns="45711" rtlCol="0">
            <a:spAutoFit/>
          </a:bodyPr>
          <a:lstStyle/>
          <a:p>
            <a:r>
              <a:rPr lang="en-US" b="1" dirty="0">
                <a:solidFill>
                  <a:schemeClr val="tx2"/>
                </a:solidFill>
                <a:cs typeface="Lato Regular"/>
              </a:rPr>
              <a:t>Split my dataset into train and test sets.</a:t>
            </a:r>
          </a:p>
          <a:p>
            <a:r>
              <a:rPr lang="en-US" b="1" dirty="0">
                <a:solidFill>
                  <a:schemeClr val="tx2"/>
                </a:solidFill>
                <a:cs typeface="Lato Regular"/>
              </a:rPr>
              <a:t>    80% of the entire dataset will be used for training </a:t>
            </a:r>
          </a:p>
          <a:p>
            <a:r>
              <a:rPr lang="en-US" b="1" dirty="0">
                <a:solidFill>
                  <a:schemeClr val="tx2"/>
                </a:solidFill>
                <a:cs typeface="Lato Regular"/>
              </a:rPr>
              <a:t>    20% for testing.</a:t>
            </a:r>
          </a:p>
          <a:p>
            <a:r>
              <a:rPr lang="en-US" b="1" dirty="0">
                <a:solidFill>
                  <a:schemeClr val="tx2"/>
                </a:solidFill>
                <a:cs typeface="Lato Regular"/>
              </a:rPr>
              <a:t>By create a mask to select random rows  using **np.random.rand()** function:</a:t>
            </a:r>
            <a:endParaRPr lang="id-ID" b="1" dirty="0">
              <a:solidFill>
                <a:schemeClr val="tx2"/>
              </a:solidFill>
              <a:cs typeface="Lato Regular"/>
            </a:endParaRPr>
          </a:p>
        </p:txBody>
      </p:sp>
      <p:sp>
        <p:nvSpPr>
          <p:cNvPr id="259" name="TextBox 258"/>
          <p:cNvSpPr txBox="1"/>
          <p:nvPr/>
        </p:nvSpPr>
        <p:spPr>
          <a:xfrm>
            <a:off x="266330" y="2399273"/>
            <a:ext cx="6192867" cy="1244040"/>
          </a:xfrm>
          <a:prstGeom prst="rect">
            <a:avLst/>
          </a:prstGeom>
          <a:noFill/>
        </p:spPr>
        <p:txBody>
          <a:bodyPr wrap="square" lIns="91422" tIns="45711" rIns="91422" bIns="45711" rtlCol="0">
            <a:spAutoFit/>
          </a:bodyPr>
          <a:lstStyle/>
          <a:p>
            <a:pPr>
              <a:lnSpc>
                <a:spcPct val="120000"/>
              </a:lnSpc>
            </a:pPr>
            <a:r>
              <a:rPr lang="en-US" sz="1600" dirty="0">
                <a:solidFill>
                  <a:schemeClr val="tx2"/>
                </a:solidFill>
              </a:rPr>
              <a:t>                         msk = np.random.rand(</a:t>
            </a:r>
            <a:r>
              <a:rPr lang="en-US" sz="1600" dirty="0" err="1">
                <a:solidFill>
                  <a:schemeClr val="tx2"/>
                </a:solidFill>
              </a:rPr>
              <a:t>len</a:t>
            </a:r>
            <a:r>
              <a:rPr lang="en-US" sz="1600" dirty="0">
                <a:solidFill>
                  <a:schemeClr val="tx2"/>
                </a:solidFill>
              </a:rPr>
              <a:t>(df)) &lt; 0.8</a:t>
            </a:r>
          </a:p>
          <a:p>
            <a:pPr>
              <a:lnSpc>
                <a:spcPct val="120000"/>
              </a:lnSpc>
            </a:pPr>
            <a:r>
              <a:rPr lang="en-US" sz="1600" dirty="0">
                <a:solidFill>
                  <a:schemeClr val="tx2"/>
                </a:solidFill>
              </a:rPr>
              <a:t>                         train = cdf[msk]</a:t>
            </a:r>
          </a:p>
          <a:p>
            <a:pPr>
              <a:lnSpc>
                <a:spcPct val="120000"/>
              </a:lnSpc>
            </a:pPr>
            <a:r>
              <a:rPr lang="en-US" sz="1600" dirty="0">
                <a:solidFill>
                  <a:schemeClr val="tx2"/>
                </a:solidFill>
              </a:rPr>
              <a:t>                         test = cdf[~msk]</a:t>
            </a:r>
          </a:p>
          <a:p>
            <a:pPr>
              <a:lnSpc>
                <a:spcPct val="120000"/>
              </a:lnSpc>
            </a:pPr>
            <a:r>
              <a:rPr lang="en-US" sz="1600" b="1" dirty="0">
                <a:solidFill>
                  <a:schemeClr val="tx2"/>
                </a:solidFill>
                <a:cs typeface="Lato Light"/>
              </a:rPr>
              <a:t>Train data distribution:</a:t>
            </a:r>
            <a:endParaRPr lang="en-US" sz="1600" b="1" dirty="0">
              <a:solidFill>
                <a:schemeClr val="tx2"/>
              </a:solidFill>
              <a:latin typeface="Lato Light"/>
              <a:cs typeface="Lato Light"/>
            </a:endParaRPr>
          </a:p>
        </p:txBody>
      </p:sp>
      <p:sp>
        <p:nvSpPr>
          <p:cNvPr id="3" name="TextBox 2">
            <a:extLst>
              <a:ext uri="{FF2B5EF4-FFF2-40B4-BE49-F238E27FC236}">
                <a16:creationId xmlns:a16="http://schemas.microsoft.com/office/drawing/2014/main" id="{D0FE6324-F608-26CF-FE62-8ED9F1831067}"/>
              </a:ext>
            </a:extLst>
          </p:cNvPr>
          <p:cNvSpPr txBox="1"/>
          <p:nvPr/>
        </p:nvSpPr>
        <p:spPr>
          <a:xfrm>
            <a:off x="2867422" y="358378"/>
            <a:ext cx="5872218" cy="584775"/>
          </a:xfrm>
          <a:prstGeom prst="rect">
            <a:avLst/>
          </a:prstGeom>
          <a:noFill/>
        </p:spPr>
        <p:txBody>
          <a:bodyPr wrap="square">
            <a:spAutoFit/>
          </a:bodyPr>
          <a:lstStyle/>
          <a:p>
            <a:r>
              <a:rPr lang="en-US" sz="3200" dirty="0">
                <a:solidFill>
                  <a:schemeClr val="tx2"/>
                </a:solidFill>
                <a:latin typeface="+mj-lt"/>
                <a:cs typeface="Lato Regular"/>
              </a:rPr>
              <a:t>Creating train and test dataset</a:t>
            </a:r>
          </a:p>
        </p:txBody>
      </p:sp>
      <p:pic>
        <p:nvPicPr>
          <p:cNvPr id="5" name="Picture 4">
            <a:extLst>
              <a:ext uri="{FF2B5EF4-FFF2-40B4-BE49-F238E27FC236}">
                <a16:creationId xmlns:a16="http://schemas.microsoft.com/office/drawing/2014/main" id="{7313011C-E60E-5378-0D00-C6F9DE32391F}"/>
              </a:ext>
            </a:extLst>
          </p:cNvPr>
          <p:cNvPicPr>
            <a:picLocks noChangeAspect="1"/>
          </p:cNvPicPr>
          <p:nvPr/>
        </p:nvPicPr>
        <p:blipFill>
          <a:blip r:embed="rId2"/>
          <a:stretch>
            <a:fillRect/>
          </a:stretch>
        </p:blipFill>
        <p:spPr>
          <a:xfrm>
            <a:off x="885046" y="3647151"/>
            <a:ext cx="4610159" cy="3014658"/>
          </a:xfrm>
          <a:prstGeom prst="rect">
            <a:avLst/>
          </a:prstGeom>
        </p:spPr>
      </p:pic>
    </p:spTree>
    <p:extLst>
      <p:ext uri="{BB962C8B-B14F-4D97-AF65-F5344CB8AC3E}">
        <p14:creationId xmlns:p14="http://schemas.microsoft.com/office/powerpoint/2010/main" val="3544537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159"/>
                                        </p:tgtEl>
                                        <p:attrNameLst>
                                          <p:attrName>style.visibility</p:attrName>
                                        </p:attrNameLst>
                                      </p:cBhvr>
                                      <p:to>
                                        <p:strVal val="visible"/>
                                      </p:to>
                                    </p:set>
                                    <p:anim calcmode="lin" valueType="num">
                                      <p:cBhvr additive="base">
                                        <p:cTn id="7" dur="500" fill="hold"/>
                                        <p:tgtEl>
                                          <p:spTgt spid="1159"/>
                                        </p:tgtEl>
                                        <p:attrNameLst>
                                          <p:attrName>ppt_x</p:attrName>
                                        </p:attrNameLst>
                                      </p:cBhvr>
                                      <p:tavLst>
                                        <p:tav tm="0">
                                          <p:val>
                                            <p:strVal val="1+#ppt_w/2"/>
                                          </p:val>
                                        </p:tav>
                                        <p:tav tm="100000">
                                          <p:val>
                                            <p:strVal val="#ppt_x"/>
                                          </p:val>
                                        </p:tav>
                                      </p:tavLst>
                                    </p:anim>
                                    <p:anim calcmode="lin" valueType="num">
                                      <p:cBhvr additive="base">
                                        <p:cTn id="8" dur="500" fill="hold"/>
                                        <p:tgtEl>
                                          <p:spTgt spid="11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58"/>
                                        </p:tgtEl>
                                        <p:attrNameLst>
                                          <p:attrName>style.visibility</p:attrName>
                                        </p:attrNameLst>
                                      </p:cBhvr>
                                      <p:to>
                                        <p:strVal val="visible"/>
                                      </p:to>
                                    </p:set>
                                    <p:animEffect transition="in" filter="fade">
                                      <p:cBhvr>
                                        <p:cTn id="12" dur="500"/>
                                        <p:tgtEl>
                                          <p:spTgt spid="25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9"/>
                                        </p:tgtEl>
                                        <p:attrNameLst>
                                          <p:attrName>style.visibility</p:attrName>
                                        </p:attrNameLst>
                                      </p:cBhvr>
                                      <p:to>
                                        <p:strVal val="visible"/>
                                      </p:to>
                                    </p:set>
                                    <p:animEffect transition="in" filter="fade">
                                      <p:cBhvr>
                                        <p:cTn id="15" dur="5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P spid="259"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2" name="Group 61"/>
          <p:cNvGrpSpPr/>
          <p:nvPr/>
        </p:nvGrpSpPr>
        <p:grpSpPr>
          <a:xfrm>
            <a:off x="1226137" y="1871300"/>
            <a:ext cx="3559875" cy="3848398"/>
            <a:chOff x="4316062" y="1899009"/>
            <a:chExt cx="3559875" cy="3848398"/>
          </a:xfrm>
        </p:grpSpPr>
        <p:sp>
          <p:nvSpPr>
            <p:cNvPr id="5" name="Freeform 5"/>
            <p:cNvSpPr>
              <a:spLocks/>
            </p:cNvSpPr>
            <p:nvPr/>
          </p:nvSpPr>
          <p:spPr bwMode="auto">
            <a:xfrm>
              <a:off x="5137082" y="1899009"/>
              <a:ext cx="1474442" cy="1071357"/>
            </a:xfrm>
            <a:custGeom>
              <a:avLst/>
              <a:gdLst>
                <a:gd name="T0" fmla="*/ 190 w 293"/>
                <a:gd name="T1" fmla="*/ 0 h 213"/>
                <a:gd name="T2" fmla="*/ 293 w 293"/>
                <a:gd name="T3" fmla="*/ 82 h 213"/>
                <a:gd name="T4" fmla="*/ 101 w 293"/>
                <a:gd name="T5" fmla="*/ 213 h 213"/>
                <a:gd name="T6" fmla="*/ 0 w 293"/>
                <a:gd name="T7" fmla="*/ 121 h 213"/>
                <a:gd name="T8" fmla="*/ 190 w 293"/>
                <a:gd name="T9" fmla="*/ 0 h 213"/>
              </a:gdLst>
              <a:ahLst/>
              <a:cxnLst>
                <a:cxn ang="0">
                  <a:pos x="T0" y="T1"/>
                </a:cxn>
                <a:cxn ang="0">
                  <a:pos x="T2" y="T3"/>
                </a:cxn>
                <a:cxn ang="0">
                  <a:pos x="T4" y="T5"/>
                </a:cxn>
                <a:cxn ang="0">
                  <a:pos x="T6" y="T7"/>
                </a:cxn>
                <a:cxn ang="0">
                  <a:pos x="T8" y="T9"/>
                </a:cxn>
              </a:cxnLst>
              <a:rect l="0" t="0" r="r" b="b"/>
              <a:pathLst>
                <a:path w="293" h="213">
                  <a:moveTo>
                    <a:pt x="190" y="0"/>
                  </a:moveTo>
                  <a:cubicBezTo>
                    <a:pt x="293" y="82"/>
                    <a:pt x="293" y="82"/>
                    <a:pt x="293" y="82"/>
                  </a:cubicBezTo>
                  <a:cubicBezTo>
                    <a:pt x="101" y="213"/>
                    <a:pt x="101" y="213"/>
                    <a:pt x="101" y="213"/>
                  </a:cubicBezTo>
                  <a:cubicBezTo>
                    <a:pt x="0" y="121"/>
                    <a:pt x="0" y="121"/>
                    <a:pt x="0" y="121"/>
                  </a:cubicBezTo>
                  <a:cubicBezTo>
                    <a:pt x="2" y="119"/>
                    <a:pt x="189" y="1"/>
                    <a:pt x="190" y="0"/>
                  </a:cubicBezTo>
                  <a:close/>
                </a:path>
              </a:pathLst>
            </a:custGeom>
            <a:gradFill flip="none" rotWithShape="1">
              <a:gsLst>
                <a:gs pos="0">
                  <a:schemeClr val="accent4">
                    <a:lumMod val="75000"/>
                  </a:schemeClr>
                </a:gs>
                <a:gs pos="57000">
                  <a:schemeClr val="accent4"/>
                </a:gs>
                <a:gs pos="83000">
                  <a:schemeClr val="accent4"/>
                </a:gs>
                <a:gs pos="100000">
                  <a:schemeClr val="accent4"/>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6" name="Freeform 6"/>
            <p:cNvSpPr>
              <a:spLocks/>
            </p:cNvSpPr>
            <p:nvPr/>
          </p:nvSpPr>
          <p:spPr bwMode="auto">
            <a:xfrm>
              <a:off x="5646242" y="2312701"/>
              <a:ext cx="965282" cy="697973"/>
            </a:xfrm>
            <a:custGeom>
              <a:avLst/>
              <a:gdLst>
                <a:gd name="T0" fmla="*/ 182 w 192"/>
                <a:gd name="T1" fmla="*/ 14 h 139"/>
                <a:gd name="T2" fmla="*/ 191 w 192"/>
                <a:gd name="T3" fmla="*/ 8 h 139"/>
                <a:gd name="T4" fmla="*/ 192 w 192"/>
                <a:gd name="T5" fmla="*/ 0 h 139"/>
                <a:gd name="T6" fmla="*/ 0 w 192"/>
                <a:gd name="T7" fmla="*/ 131 h 139"/>
                <a:gd name="T8" fmla="*/ 0 w 192"/>
                <a:gd name="T9" fmla="*/ 138 h 139"/>
                <a:gd name="T10" fmla="*/ 67 w 192"/>
                <a:gd name="T11" fmla="*/ 93 h 139"/>
                <a:gd name="T12" fmla="*/ 67 w 192"/>
                <a:gd name="T13" fmla="*/ 93 h 139"/>
                <a:gd name="T14" fmla="*/ 182 w 192"/>
                <a:gd name="T15" fmla="*/ 14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39">
                  <a:moveTo>
                    <a:pt x="182" y="14"/>
                  </a:moveTo>
                  <a:cubicBezTo>
                    <a:pt x="191" y="8"/>
                    <a:pt x="191" y="8"/>
                    <a:pt x="191" y="8"/>
                  </a:cubicBezTo>
                  <a:cubicBezTo>
                    <a:pt x="192" y="0"/>
                    <a:pt x="192" y="0"/>
                    <a:pt x="192" y="0"/>
                  </a:cubicBezTo>
                  <a:cubicBezTo>
                    <a:pt x="0" y="131"/>
                    <a:pt x="0" y="131"/>
                    <a:pt x="0" y="131"/>
                  </a:cubicBezTo>
                  <a:cubicBezTo>
                    <a:pt x="0" y="138"/>
                    <a:pt x="0" y="138"/>
                    <a:pt x="0" y="138"/>
                  </a:cubicBezTo>
                  <a:cubicBezTo>
                    <a:pt x="1" y="139"/>
                    <a:pt x="67" y="93"/>
                    <a:pt x="67" y="93"/>
                  </a:cubicBezTo>
                  <a:cubicBezTo>
                    <a:pt x="67" y="93"/>
                    <a:pt x="67" y="93"/>
                    <a:pt x="67" y="93"/>
                  </a:cubicBezTo>
                  <a:lnTo>
                    <a:pt x="182" y="14"/>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7" name="Freeform 7"/>
            <p:cNvSpPr>
              <a:spLocks/>
            </p:cNvSpPr>
            <p:nvPr/>
          </p:nvSpPr>
          <p:spPr bwMode="auto">
            <a:xfrm>
              <a:off x="5983560" y="2382711"/>
              <a:ext cx="784955" cy="572805"/>
            </a:xfrm>
            <a:custGeom>
              <a:avLst/>
              <a:gdLst>
                <a:gd name="T0" fmla="*/ 115 w 156"/>
                <a:gd name="T1" fmla="*/ 0 h 114"/>
                <a:gd name="T2" fmla="*/ 156 w 156"/>
                <a:gd name="T3" fmla="*/ 33 h 114"/>
                <a:gd name="T4" fmla="*/ 42 w 156"/>
                <a:gd name="T5" fmla="*/ 114 h 114"/>
                <a:gd name="T6" fmla="*/ 0 w 156"/>
                <a:gd name="T7" fmla="*/ 79 h 114"/>
                <a:gd name="T8" fmla="*/ 115 w 156"/>
                <a:gd name="T9" fmla="*/ 0 h 114"/>
              </a:gdLst>
              <a:ahLst/>
              <a:cxnLst>
                <a:cxn ang="0">
                  <a:pos x="T0" y="T1"/>
                </a:cxn>
                <a:cxn ang="0">
                  <a:pos x="T2" y="T3"/>
                </a:cxn>
                <a:cxn ang="0">
                  <a:pos x="T4" y="T5"/>
                </a:cxn>
                <a:cxn ang="0">
                  <a:pos x="T6" y="T7"/>
                </a:cxn>
                <a:cxn ang="0">
                  <a:pos x="T8" y="T9"/>
                </a:cxn>
              </a:cxnLst>
              <a:rect l="0" t="0" r="r" b="b"/>
              <a:pathLst>
                <a:path w="156" h="114">
                  <a:moveTo>
                    <a:pt x="115" y="0"/>
                  </a:moveTo>
                  <a:cubicBezTo>
                    <a:pt x="156" y="33"/>
                    <a:pt x="156" y="33"/>
                    <a:pt x="156" y="33"/>
                  </a:cubicBezTo>
                  <a:cubicBezTo>
                    <a:pt x="135" y="48"/>
                    <a:pt x="44" y="113"/>
                    <a:pt x="42" y="114"/>
                  </a:cubicBezTo>
                  <a:cubicBezTo>
                    <a:pt x="0" y="79"/>
                    <a:pt x="0" y="79"/>
                    <a:pt x="0" y="79"/>
                  </a:cubicBezTo>
                  <a:lnTo>
                    <a:pt x="115" y="0"/>
                  </a:lnTo>
                  <a:close/>
                </a:path>
              </a:pathLst>
            </a:custGeom>
            <a:gradFill flip="none" rotWithShape="1">
              <a:gsLst>
                <a:gs pos="0">
                  <a:schemeClr val="accent4">
                    <a:lumMod val="75000"/>
                  </a:schemeClr>
                </a:gs>
                <a:gs pos="57000">
                  <a:schemeClr val="accent4"/>
                </a:gs>
                <a:gs pos="83000">
                  <a:schemeClr val="accent4"/>
                </a:gs>
                <a:gs pos="100000">
                  <a:schemeClr val="accent4"/>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8" name="Freeform 8"/>
            <p:cNvSpPr>
              <a:spLocks/>
            </p:cNvSpPr>
            <p:nvPr/>
          </p:nvSpPr>
          <p:spPr bwMode="auto">
            <a:xfrm>
              <a:off x="6189345" y="2548187"/>
              <a:ext cx="579169" cy="447636"/>
            </a:xfrm>
            <a:custGeom>
              <a:avLst/>
              <a:gdLst>
                <a:gd name="T0" fmla="*/ 115 w 115"/>
                <a:gd name="T1" fmla="*/ 0 h 89"/>
                <a:gd name="T2" fmla="*/ 115 w 115"/>
                <a:gd name="T3" fmla="*/ 8 h 89"/>
                <a:gd name="T4" fmla="*/ 106 w 115"/>
                <a:gd name="T5" fmla="*/ 14 h 89"/>
                <a:gd name="T6" fmla="*/ 0 w 115"/>
                <a:gd name="T7" fmla="*/ 89 h 89"/>
                <a:gd name="T8" fmla="*/ 1 w 115"/>
                <a:gd name="T9" fmla="*/ 81 h 89"/>
                <a:gd name="T10" fmla="*/ 115 w 115"/>
                <a:gd name="T11" fmla="*/ 0 h 89"/>
              </a:gdLst>
              <a:ahLst/>
              <a:cxnLst>
                <a:cxn ang="0">
                  <a:pos x="T0" y="T1"/>
                </a:cxn>
                <a:cxn ang="0">
                  <a:pos x="T2" y="T3"/>
                </a:cxn>
                <a:cxn ang="0">
                  <a:pos x="T4" y="T5"/>
                </a:cxn>
                <a:cxn ang="0">
                  <a:pos x="T6" y="T7"/>
                </a:cxn>
                <a:cxn ang="0">
                  <a:pos x="T8" y="T9"/>
                </a:cxn>
                <a:cxn ang="0">
                  <a:pos x="T10" y="T11"/>
                </a:cxn>
              </a:cxnLst>
              <a:rect l="0" t="0" r="r" b="b"/>
              <a:pathLst>
                <a:path w="115" h="89">
                  <a:moveTo>
                    <a:pt x="115" y="0"/>
                  </a:moveTo>
                  <a:cubicBezTo>
                    <a:pt x="115" y="8"/>
                    <a:pt x="115" y="8"/>
                    <a:pt x="115" y="8"/>
                  </a:cubicBezTo>
                  <a:cubicBezTo>
                    <a:pt x="106" y="14"/>
                    <a:pt x="106" y="14"/>
                    <a:pt x="106" y="14"/>
                  </a:cubicBezTo>
                  <a:cubicBezTo>
                    <a:pt x="105" y="14"/>
                    <a:pt x="1" y="88"/>
                    <a:pt x="0" y="89"/>
                  </a:cubicBezTo>
                  <a:cubicBezTo>
                    <a:pt x="1" y="81"/>
                    <a:pt x="1" y="81"/>
                    <a:pt x="1" y="81"/>
                  </a:cubicBezTo>
                  <a:cubicBezTo>
                    <a:pt x="3" y="80"/>
                    <a:pt x="93" y="16"/>
                    <a:pt x="115" y="0"/>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9" name="Freeform 9"/>
            <p:cNvSpPr>
              <a:spLocks/>
            </p:cNvSpPr>
            <p:nvPr/>
          </p:nvSpPr>
          <p:spPr bwMode="auto">
            <a:xfrm>
              <a:off x="5137082" y="2507879"/>
              <a:ext cx="509160" cy="498552"/>
            </a:xfrm>
            <a:custGeom>
              <a:avLst/>
              <a:gdLst>
                <a:gd name="T0" fmla="*/ 2 w 101"/>
                <a:gd name="T1" fmla="*/ 7 h 99"/>
                <a:gd name="T2" fmla="*/ 0 w 101"/>
                <a:gd name="T3" fmla="*/ 0 h 99"/>
                <a:gd name="T4" fmla="*/ 101 w 101"/>
                <a:gd name="T5" fmla="*/ 92 h 99"/>
                <a:gd name="T6" fmla="*/ 101 w 101"/>
                <a:gd name="T7" fmla="*/ 99 h 99"/>
                <a:gd name="T8" fmla="*/ 2 w 101"/>
                <a:gd name="T9" fmla="*/ 7 h 99"/>
              </a:gdLst>
              <a:ahLst/>
              <a:cxnLst>
                <a:cxn ang="0">
                  <a:pos x="T0" y="T1"/>
                </a:cxn>
                <a:cxn ang="0">
                  <a:pos x="T2" y="T3"/>
                </a:cxn>
                <a:cxn ang="0">
                  <a:pos x="T4" y="T5"/>
                </a:cxn>
                <a:cxn ang="0">
                  <a:pos x="T6" y="T7"/>
                </a:cxn>
                <a:cxn ang="0">
                  <a:pos x="T8" y="T9"/>
                </a:cxn>
              </a:cxnLst>
              <a:rect l="0" t="0" r="r" b="b"/>
              <a:pathLst>
                <a:path w="101" h="99">
                  <a:moveTo>
                    <a:pt x="2" y="7"/>
                  </a:moveTo>
                  <a:cubicBezTo>
                    <a:pt x="0" y="0"/>
                    <a:pt x="0" y="0"/>
                    <a:pt x="0" y="0"/>
                  </a:cubicBezTo>
                  <a:cubicBezTo>
                    <a:pt x="101" y="92"/>
                    <a:pt x="101" y="92"/>
                    <a:pt x="101" y="92"/>
                  </a:cubicBezTo>
                  <a:cubicBezTo>
                    <a:pt x="101" y="99"/>
                    <a:pt x="101" y="99"/>
                    <a:pt x="101" y="99"/>
                  </a:cubicBezTo>
                  <a:cubicBezTo>
                    <a:pt x="30" y="33"/>
                    <a:pt x="60" y="61"/>
                    <a:pt x="2" y="7"/>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10" name="Freeform 10"/>
            <p:cNvSpPr>
              <a:spLocks/>
            </p:cNvSpPr>
            <p:nvPr/>
          </p:nvSpPr>
          <p:spPr bwMode="auto">
            <a:xfrm>
              <a:off x="5983560" y="2779431"/>
              <a:ext cx="210028" cy="216393"/>
            </a:xfrm>
            <a:custGeom>
              <a:avLst/>
              <a:gdLst>
                <a:gd name="T0" fmla="*/ 0 w 42"/>
                <a:gd name="T1" fmla="*/ 0 h 43"/>
                <a:gd name="T2" fmla="*/ 0 w 42"/>
                <a:gd name="T3" fmla="*/ 0 h 43"/>
                <a:gd name="T4" fmla="*/ 1 w 42"/>
                <a:gd name="T5" fmla="*/ 6 h 43"/>
                <a:gd name="T6" fmla="*/ 40 w 42"/>
                <a:gd name="T7" fmla="*/ 42 h 43"/>
                <a:gd name="T8" fmla="*/ 41 w 42"/>
                <a:gd name="T9" fmla="*/ 42 h 43"/>
                <a:gd name="T10" fmla="*/ 41 w 42"/>
                <a:gd name="T11" fmla="*/ 43 h 43"/>
                <a:gd name="T12" fmla="*/ 42 w 42"/>
                <a:gd name="T13" fmla="*/ 35 h 43"/>
                <a:gd name="T14" fmla="*/ 0 w 42"/>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3">
                  <a:moveTo>
                    <a:pt x="0" y="0"/>
                  </a:moveTo>
                  <a:cubicBezTo>
                    <a:pt x="0" y="0"/>
                    <a:pt x="0" y="0"/>
                    <a:pt x="0" y="0"/>
                  </a:cubicBezTo>
                  <a:cubicBezTo>
                    <a:pt x="1" y="6"/>
                    <a:pt x="1" y="6"/>
                    <a:pt x="1" y="6"/>
                  </a:cubicBezTo>
                  <a:cubicBezTo>
                    <a:pt x="1" y="7"/>
                    <a:pt x="39" y="41"/>
                    <a:pt x="40" y="42"/>
                  </a:cubicBezTo>
                  <a:cubicBezTo>
                    <a:pt x="41" y="42"/>
                    <a:pt x="41" y="42"/>
                    <a:pt x="41" y="42"/>
                  </a:cubicBezTo>
                  <a:cubicBezTo>
                    <a:pt x="41" y="43"/>
                    <a:pt x="41" y="43"/>
                    <a:pt x="41" y="43"/>
                  </a:cubicBezTo>
                  <a:cubicBezTo>
                    <a:pt x="42" y="35"/>
                    <a:pt x="42" y="35"/>
                    <a:pt x="42" y="35"/>
                  </a:cubicBezTo>
                  <a:lnTo>
                    <a:pt x="0"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11" name="Freeform 11"/>
            <p:cNvSpPr>
              <a:spLocks/>
            </p:cNvSpPr>
            <p:nvPr/>
          </p:nvSpPr>
          <p:spPr bwMode="auto">
            <a:xfrm>
              <a:off x="6149037" y="3017039"/>
              <a:ext cx="212150" cy="216393"/>
            </a:xfrm>
            <a:custGeom>
              <a:avLst/>
              <a:gdLst>
                <a:gd name="T0" fmla="*/ 100 w 100"/>
                <a:gd name="T1" fmla="*/ 87 h 102"/>
                <a:gd name="T2" fmla="*/ 0 w 100"/>
                <a:gd name="T3" fmla="*/ 0 h 102"/>
                <a:gd name="T4" fmla="*/ 2 w 100"/>
                <a:gd name="T5" fmla="*/ 16 h 102"/>
                <a:gd name="T6" fmla="*/ 95 w 100"/>
                <a:gd name="T7" fmla="*/ 99 h 102"/>
                <a:gd name="T8" fmla="*/ 100 w 100"/>
                <a:gd name="T9" fmla="*/ 102 h 102"/>
                <a:gd name="T10" fmla="*/ 100 w 100"/>
                <a:gd name="T11" fmla="*/ 87 h 102"/>
              </a:gdLst>
              <a:ahLst/>
              <a:cxnLst>
                <a:cxn ang="0">
                  <a:pos x="T0" y="T1"/>
                </a:cxn>
                <a:cxn ang="0">
                  <a:pos x="T2" y="T3"/>
                </a:cxn>
                <a:cxn ang="0">
                  <a:pos x="T4" y="T5"/>
                </a:cxn>
                <a:cxn ang="0">
                  <a:pos x="T6" y="T7"/>
                </a:cxn>
                <a:cxn ang="0">
                  <a:pos x="T8" y="T9"/>
                </a:cxn>
                <a:cxn ang="0">
                  <a:pos x="T10" y="T11"/>
                </a:cxn>
              </a:cxnLst>
              <a:rect l="0" t="0" r="r" b="b"/>
              <a:pathLst>
                <a:path w="100" h="102">
                  <a:moveTo>
                    <a:pt x="100" y="87"/>
                  </a:moveTo>
                  <a:lnTo>
                    <a:pt x="0" y="0"/>
                  </a:lnTo>
                  <a:lnTo>
                    <a:pt x="2" y="16"/>
                  </a:lnTo>
                  <a:lnTo>
                    <a:pt x="95" y="99"/>
                  </a:lnTo>
                  <a:lnTo>
                    <a:pt x="100" y="102"/>
                  </a:lnTo>
                  <a:lnTo>
                    <a:pt x="100" y="87"/>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12" name="Freeform 12"/>
            <p:cNvSpPr>
              <a:spLocks/>
            </p:cNvSpPr>
            <p:nvPr/>
          </p:nvSpPr>
          <p:spPr bwMode="auto">
            <a:xfrm>
              <a:off x="6149037" y="2618197"/>
              <a:ext cx="780712" cy="615235"/>
            </a:xfrm>
            <a:custGeom>
              <a:avLst/>
              <a:gdLst>
                <a:gd name="T0" fmla="*/ 114 w 155"/>
                <a:gd name="T1" fmla="*/ 0 h 122"/>
                <a:gd name="T2" fmla="*/ 155 w 155"/>
                <a:gd name="T3" fmla="*/ 33 h 122"/>
                <a:gd name="T4" fmla="*/ 42 w 155"/>
                <a:gd name="T5" fmla="*/ 116 h 122"/>
                <a:gd name="T6" fmla="*/ 0 w 155"/>
                <a:gd name="T7" fmla="*/ 79 h 122"/>
                <a:gd name="T8" fmla="*/ 7 w 155"/>
                <a:gd name="T9" fmla="*/ 74 h 122"/>
                <a:gd name="T10" fmla="*/ 8 w 155"/>
                <a:gd name="T11" fmla="*/ 74 h 122"/>
                <a:gd name="T12" fmla="*/ 8 w 155"/>
                <a:gd name="T13" fmla="*/ 75 h 122"/>
                <a:gd name="T14" fmla="*/ 114 w 155"/>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122">
                  <a:moveTo>
                    <a:pt x="114" y="0"/>
                  </a:moveTo>
                  <a:cubicBezTo>
                    <a:pt x="155" y="33"/>
                    <a:pt x="155" y="33"/>
                    <a:pt x="155" y="33"/>
                  </a:cubicBezTo>
                  <a:cubicBezTo>
                    <a:pt x="34" y="122"/>
                    <a:pt x="50" y="110"/>
                    <a:pt x="42" y="116"/>
                  </a:cubicBezTo>
                  <a:cubicBezTo>
                    <a:pt x="0" y="79"/>
                    <a:pt x="0" y="79"/>
                    <a:pt x="0" y="79"/>
                  </a:cubicBezTo>
                  <a:cubicBezTo>
                    <a:pt x="7" y="74"/>
                    <a:pt x="7" y="74"/>
                    <a:pt x="7" y="74"/>
                  </a:cubicBezTo>
                  <a:cubicBezTo>
                    <a:pt x="8" y="74"/>
                    <a:pt x="8" y="74"/>
                    <a:pt x="8" y="74"/>
                  </a:cubicBezTo>
                  <a:cubicBezTo>
                    <a:pt x="8" y="75"/>
                    <a:pt x="8" y="75"/>
                    <a:pt x="8" y="75"/>
                  </a:cubicBezTo>
                  <a:cubicBezTo>
                    <a:pt x="9" y="74"/>
                    <a:pt x="113" y="0"/>
                    <a:pt x="114" y="0"/>
                  </a:cubicBezTo>
                  <a:close/>
                </a:path>
              </a:pathLst>
            </a:custGeom>
            <a:gradFill flip="none" rotWithShape="1">
              <a:gsLst>
                <a:gs pos="0">
                  <a:schemeClr val="accent4">
                    <a:lumMod val="75000"/>
                  </a:schemeClr>
                </a:gs>
                <a:gs pos="57000">
                  <a:schemeClr val="accent4"/>
                </a:gs>
                <a:gs pos="83000">
                  <a:schemeClr val="accent4"/>
                </a:gs>
                <a:gs pos="100000">
                  <a:schemeClr val="accent4"/>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13" name="Freeform 13"/>
            <p:cNvSpPr>
              <a:spLocks/>
            </p:cNvSpPr>
            <p:nvPr/>
          </p:nvSpPr>
          <p:spPr bwMode="auto">
            <a:xfrm>
              <a:off x="6325121" y="2783674"/>
              <a:ext cx="604627" cy="449758"/>
            </a:xfrm>
            <a:custGeom>
              <a:avLst/>
              <a:gdLst>
                <a:gd name="T0" fmla="*/ 119 w 120"/>
                <a:gd name="T1" fmla="*/ 7 h 89"/>
                <a:gd name="T2" fmla="*/ 111 w 120"/>
                <a:gd name="T3" fmla="*/ 13 h 89"/>
                <a:gd name="T4" fmla="*/ 7 w 120"/>
                <a:gd name="T5" fmla="*/ 89 h 89"/>
                <a:gd name="T6" fmla="*/ 7 w 120"/>
                <a:gd name="T7" fmla="*/ 83 h 89"/>
                <a:gd name="T8" fmla="*/ 120 w 120"/>
                <a:gd name="T9" fmla="*/ 0 h 89"/>
                <a:gd name="T10" fmla="*/ 119 w 120"/>
                <a:gd name="T11" fmla="*/ 7 h 89"/>
              </a:gdLst>
              <a:ahLst/>
              <a:cxnLst>
                <a:cxn ang="0">
                  <a:pos x="T0" y="T1"/>
                </a:cxn>
                <a:cxn ang="0">
                  <a:pos x="T2" y="T3"/>
                </a:cxn>
                <a:cxn ang="0">
                  <a:pos x="T4" y="T5"/>
                </a:cxn>
                <a:cxn ang="0">
                  <a:pos x="T6" y="T7"/>
                </a:cxn>
                <a:cxn ang="0">
                  <a:pos x="T8" y="T9"/>
                </a:cxn>
                <a:cxn ang="0">
                  <a:pos x="T10" y="T11"/>
                </a:cxn>
              </a:cxnLst>
              <a:rect l="0" t="0" r="r" b="b"/>
              <a:pathLst>
                <a:path w="120" h="89">
                  <a:moveTo>
                    <a:pt x="119" y="7"/>
                  </a:moveTo>
                  <a:cubicBezTo>
                    <a:pt x="111" y="13"/>
                    <a:pt x="111" y="13"/>
                    <a:pt x="111" y="13"/>
                  </a:cubicBezTo>
                  <a:cubicBezTo>
                    <a:pt x="110" y="14"/>
                    <a:pt x="8" y="89"/>
                    <a:pt x="7" y="89"/>
                  </a:cubicBezTo>
                  <a:cubicBezTo>
                    <a:pt x="7" y="83"/>
                    <a:pt x="7" y="83"/>
                    <a:pt x="7" y="83"/>
                  </a:cubicBezTo>
                  <a:cubicBezTo>
                    <a:pt x="14" y="78"/>
                    <a:pt x="0" y="88"/>
                    <a:pt x="120" y="0"/>
                  </a:cubicBezTo>
                  <a:lnTo>
                    <a:pt x="119" y="7"/>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14" name="Freeform 14"/>
            <p:cNvSpPr>
              <a:spLocks/>
            </p:cNvSpPr>
            <p:nvPr/>
          </p:nvSpPr>
          <p:spPr bwMode="auto">
            <a:xfrm>
              <a:off x="6314514" y="3252525"/>
              <a:ext cx="212150" cy="220636"/>
            </a:xfrm>
            <a:custGeom>
              <a:avLst/>
              <a:gdLst>
                <a:gd name="T0" fmla="*/ 0 w 42"/>
                <a:gd name="T1" fmla="*/ 7 h 44"/>
                <a:gd name="T2" fmla="*/ 0 w 42"/>
                <a:gd name="T3" fmla="*/ 0 h 44"/>
                <a:gd name="T4" fmla="*/ 42 w 42"/>
                <a:gd name="T5" fmla="*/ 38 h 44"/>
                <a:gd name="T6" fmla="*/ 41 w 42"/>
                <a:gd name="T7" fmla="*/ 44 h 44"/>
                <a:gd name="T8" fmla="*/ 0 w 42"/>
                <a:gd name="T9" fmla="*/ 7 h 44"/>
              </a:gdLst>
              <a:ahLst/>
              <a:cxnLst>
                <a:cxn ang="0">
                  <a:pos x="T0" y="T1"/>
                </a:cxn>
                <a:cxn ang="0">
                  <a:pos x="T2" y="T3"/>
                </a:cxn>
                <a:cxn ang="0">
                  <a:pos x="T4" y="T5"/>
                </a:cxn>
                <a:cxn ang="0">
                  <a:pos x="T6" y="T7"/>
                </a:cxn>
                <a:cxn ang="0">
                  <a:pos x="T8" y="T9"/>
                </a:cxn>
              </a:cxnLst>
              <a:rect l="0" t="0" r="r" b="b"/>
              <a:pathLst>
                <a:path w="42" h="44">
                  <a:moveTo>
                    <a:pt x="0" y="7"/>
                  </a:moveTo>
                  <a:cubicBezTo>
                    <a:pt x="0" y="0"/>
                    <a:pt x="0" y="0"/>
                    <a:pt x="0" y="0"/>
                  </a:cubicBezTo>
                  <a:cubicBezTo>
                    <a:pt x="42" y="38"/>
                    <a:pt x="42" y="38"/>
                    <a:pt x="42" y="38"/>
                  </a:cubicBezTo>
                  <a:cubicBezTo>
                    <a:pt x="41" y="44"/>
                    <a:pt x="41" y="44"/>
                    <a:pt x="41" y="44"/>
                  </a:cubicBezTo>
                  <a:cubicBezTo>
                    <a:pt x="11" y="17"/>
                    <a:pt x="38" y="41"/>
                    <a:pt x="0" y="7"/>
                  </a:cubicBezTo>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15" name="Freeform 15"/>
            <p:cNvSpPr>
              <a:spLocks/>
            </p:cNvSpPr>
            <p:nvPr/>
          </p:nvSpPr>
          <p:spPr bwMode="auto">
            <a:xfrm>
              <a:off x="6314514" y="2849440"/>
              <a:ext cx="770104" cy="594020"/>
            </a:xfrm>
            <a:custGeom>
              <a:avLst/>
              <a:gdLst>
                <a:gd name="T0" fmla="*/ 153 w 153"/>
                <a:gd name="T1" fmla="*/ 33 h 118"/>
                <a:gd name="T2" fmla="*/ 113 w 153"/>
                <a:gd name="T3" fmla="*/ 0 h 118"/>
                <a:gd name="T4" fmla="*/ 9 w 153"/>
                <a:gd name="T5" fmla="*/ 76 h 118"/>
                <a:gd name="T6" fmla="*/ 7 w 153"/>
                <a:gd name="T7" fmla="*/ 75 h 118"/>
                <a:gd name="T8" fmla="*/ 0 w 153"/>
                <a:gd name="T9" fmla="*/ 80 h 118"/>
                <a:gd name="T10" fmla="*/ 42 w 153"/>
                <a:gd name="T11" fmla="*/ 118 h 118"/>
                <a:gd name="T12" fmla="*/ 153 w 153"/>
                <a:gd name="T13" fmla="*/ 33 h 118"/>
              </a:gdLst>
              <a:ahLst/>
              <a:cxnLst>
                <a:cxn ang="0">
                  <a:pos x="T0" y="T1"/>
                </a:cxn>
                <a:cxn ang="0">
                  <a:pos x="T2" y="T3"/>
                </a:cxn>
                <a:cxn ang="0">
                  <a:pos x="T4" y="T5"/>
                </a:cxn>
                <a:cxn ang="0">
                  <a:pos x="T6" y="T7"/>
                </a:cxn>
                <a:cxn ang="0">
                  <a:pos x="T8" y="T9"/>
                </a:cxn>
                <a:cxn ang="0">
                  <a:pos x="T10" y="T11"/>
                </a:cxn>
                <a:cxn ang="0">
                  <a:pos x="T12" y="T13"/>
                </a:cxn>
              </a:cxnLst>
              <a:rect l="0" t="0" r="r" b="b"/>
              <a:pathLst>
                <a:path w="153" h="118">
                  <a:moveTo>
                    <a:pt x="153" y="33"/>
                  </a:moveTo>
                  <a:cubicBezTo>
                    <a:pt x="113" y="0"/>
                    <a:pt x="113" y="0"/>
                    <a:pt x="113" y="0"/>
                  </a:cubicBezTo>
                  <a:cubicBezTo>
                    <a:pt x="112" y="1"/>
                    <a:pt x="10" y="76"/>
                    <a:pt x="9" y="76"/>
                  </a:cubicBezTo>
                  <a:cubicBezTo>
                    <a:pt x="7" y="75"/>
                    <a:pt x="7" y="75"/>
                    <a:pt x="7" y="75"/>
                  </a:cubicBezTo>
                  <a:cubicBezTo>
                    <a:pt x="0" y="80"/>
                    <a:pt x="0" y="80"/>
                    <a:pt x="0" y="80"/>
                  </a:cubicBezTo>
                  <a:cubicBezTo>
                    <a:pt x="42" y="118"/>
                    <a:pt x="42" y="118"/>
                    <a:pt x="42" y="118"/>
                  </a:cubicBezTo>
                  <a:cubicBezTo>
                    <a:pt x="153" y="33"/>
                    <a:pt x="153" y="33"/>
                    <a:pt x="153" y="33"/>
                  </a:cubicBezTo>
                </a:path>
              </a:pathLst>
            </a:custGeom>
            <a:gradFill flip="none" rotWithShape="1">
              <a:gsLst>
                <a:gs pos="0">
                  <a:schemeClr val="accent4">
                    <a:lumMod val="75000"/>
                  </a:schemeClr>
                </a:gs>
                <a:gs pos="57000">
                  <a:schemeClr val="accent4"/>
                </a:gs>
                <a:gs pos="83000">
                  <a:schemeClr val="accent4"/>
                </a:gs>
                <a:gs pos="100000">
                  <a:schemeClr val="accent4"/>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16" name="Freeform 16"/>
            <p:cNvSpPr>
              <a:spLocks/>
            </p:cNvSpPr>
            <p:nvPr/>
          </p:nvSpPr>
          <p:spPr bwMode="auto">
            <a:xfrm>
              <a:off x="6522421" y="3017039"/>
              <a:ext cx="562197" cy="456122"/>
            </a:xfrm>
            <a:custGeom>
              <a:avLst/>
              <a:gdLst>
                <a:gd name="T0" fmla="*/ 111 w 112"/>
                <a:gd name="T1" fmla="*/ 7 h 91"/>
                <a:gd name="T2" fmla="*/ 112 w 112"/>
                <a:gd name="T3" fmla="*/ 0 h 91"/>
                <a:gd name="T4" fmla="*/ 1 w 112"/>
                <a:gd name="T5" fmla="*/ 85 h 91"/>
                <a:gd name="T6" fmla="*/ 0 w 112"/>
                <a:gd name="T7" fmla="*/ 91 h 91"/>
                <a:gd name="T8" fmla="*/ 104 w 112"/>
                <a:gd name="T9" fmla="*/ 12 h 91"/>
                <a:gd name="T10" fmla="*/ 111 w 112"/>
                <a:gd name="T11" fmla="*/ 7 h 91"/>
              </a:gdLst>
              <a:ahLst/>
              <a:cxnLst>
                <a:cxn ang="0">
                  <a:pos x="T0" y="T1"/>
                </a:cxn>
                <a:cxn ang="0">
                  <a:pos x="T2" y="T3"/>
                </a:cxn>
                <a:cxn ang="0">
                  <a:pos x="T4" y="T5"/>
                </a:cxn>
                <a:cxn ang="0">
                  <a:pos x="T6" y="T7"/>
                </a:cxn>
                <a:cxn ang="0">
                  <a:pos x="T8" y="T9"/>
                </a:cxn>
                <a:cxn ang="0">
                  <a:pos x="T10" y="T11"/>
                </a:cxn>
              </a:cxnLst>
              <a:rect l="0" t="0" r="r" b="b"/>
              <a:pathLst>
                <a:path w="112" h="91">
                  <a:moveTo>
                    <a:pt x="111" y="7"/>
                  </a:moveTo>
                  <a:cubicBezTo>
                    <a:pt x="112" y="0"/>
                    <a:pt x="112" y="0"/>
                    <a:pt x="112" y="0"/>
                  </a:cubicBezTo>
                  <a:cubicBezTo>
                    <a:pt x="1" y="85"/>
                    <a:pt x="1" y="85"/>
                    <a:pt x="1" y="85"/>
                  </a:cubicBezTo>
                  <a:cubicBezTo>
                    <a:pt x="0" y="91"/>
                    <a:pt x="0" y="91"/>
                    <a:pt x="0" y="91"/>
                  </a:cubicBezTo>
                  <a:cubicBezTo>
                    <a:pt x="104" y="12"/>
                    <a:pt x="104" y="12"/>
                    <a:pt x="104" y="12"/>
                  </a:cubicBezTo>
                  <a:cubicBezTo>
                    <a:pt x="111" y="7"/>
                    <a:pt x="109" y="9"/>
                    <a:pt x="111" y="7"/>
                  </a:cubicBezTo>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17" name="Freeform 17"/>
            <p:cNvSpPr>
              <a:spLocks/>
            </p:cNvSpPr>
            <p:nvPr/>
          </p:nvSpPr>
          <p:spPr bwMode="auto">
            <a:xfrm>
              <a:off x="6409981" y="3076441"/>
              <a:ext cx="1465956" cy="1166824"/>
            </a:xfrm>
            <a:custGeom>
              <a:avLst/>
              <a:gdLst>
                <a:gd name="T0" fmla="*/ 5 w 291"/>
                <a:gd name="T1" fmla="*/ 64 h 232"/>
                <a:gd name="T2" fmla="*/ 5 w 291"/>
                <a:gd name="T3" fmla="*/ 64 h 232"/>
                <a:gd name="T4" fmla="*/ 0 w 291"/>
                <a:gd name="T5" fmla="*/ 67 h 232"/>
                <a:gd name="T6" fmla="*/ 182 w 291"/>
                <a:gd name="T7" fmla="*/ 232 h 232"/>
                <a:gd name="T8" fmla="*/ 291 w 291"/>
                <a:gd name="T9" fmla="*/ 138 h 232"/>
                <a:gd name="T10" fmla="*/ 126 w 291"/>
                <a:gd name="T11" fmla="*/ 0 h 232"/>
                <a:gd name="T12" fmla="*/ 22 w 291"/>
                <a:gd name="T13" fmla="*/ 79 h 232"/>
                <a:gd name="T14" fmla="*/ 5 w 291"/>
                <a:gd name="T15" fmla="*/ 64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1" h="232">
                  <a:moveTo>
                    <a:pt x="5" y="64"/>
                  </a:moveTo>
                  <a:cubicBezTo>
                    <a:pt x="5" y="64"/>
                    <a:pt x="5" y="64"/>
                    <a:pt x="5" y="64"/>
                  </a:cubicBezTo>
                  <a:cubicBezTo>
                    <a:pt x="0" y="67"/>
                    <a:pt x="0" y="67"/>
                    <a:pt x="0" y="67"/>
                  </a:cubicBezTo>
                  <a:cubicBezTo>
                    <a:pt x="182" y="232"/>
                    <a:pt x="182" y="232"/>
                    <a:pt x="182" y="232"/>
                  </a:cubicBezTo>
                  <a:cubicBezTo>
                    <a:pt x="185" y="229"/>
                    <a:pt x="288" y="140"/>
                    <a:pt x="291" y="138"/>
                  </a:cubicBezTo>
                  <a:cubicBezTo>
                    <a:pt x="290" y="137"/>
                    <a:pt x="127" y="1"/>
                    <a:pt x="126" y="0"/>
                  </a:cubicBezTo>
                  <a:cubicBezTo>
                    <a:pt x="22" y="79"/>
                    <a:pt x="22" y="79"/>
                    <a:pt x="22" y="79"/>
                  </a:cubicBezTo>
                  <a:cubicBezTo>
                    <a:pt x="5" y="64"/>
                    <a:pt x="5" y="64"/>
                    <a:pt x="5" y="64"/>
                  </a:cubicBezTo>
                </a:path>
              </a:pathLst>
            </a:custGeom>
            <a:solidFill>
              <a:srgbClr val="33B3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 name="Freeform 18"/>
            <p:cNvSpPr>
              <a:spLocks/>
            </p:cNvSpPr>
            <p:nvPr/>
          </p:nvSpPr>
          <p:spPr bwMode="auto">
            <a:xfrm>
              <a:off x="6409981" y="3076441"/>
              <a:ext cx="1465956" cy="1166824"/>
            </a:xfrm>
            <a:custGeom>
              <a:avLst/>
              <a:gdLst>
                <a:gd name="T0" fmla="*/ 126 w 291"/>
                <a:gd name="T1" fmla="*/ 0 h 232"/>
                <a:gd name="T2" fmla="*/ 22 w 291"/>
                <a:gd name="T3" fmla="*/ 79 h 232"/>
                <a:gd name="T4" fmla="*/ 5 w 291"/>
                <a:gd name="T5" fmla="*/ 64 h 232"/>
                <a:gd name="T6" fmla="*/ 5 w 291"/>
                <a:gd name="T7" fmla="*/ 64 h 232"/>
                <a:gd name="T8" fmla="*/ 5 w 291"/>
                <a:gd name="T9" fmla="*/ 64 h 232"/>
                <a:gd name="T10" fmla="*/ 0 w 291"/>
                <a:gd name="T11" fmla="*/ 67 h 232"/>
                <a:gd name="T12" fmla="*/ 182 w 291"/>
                <a:gd name="T13" fmla="*/ 232 h 232"/>
                <a:gd name="T14" fmla="*/ 291 w 291"/>
                <a:gd name="T15" fmla="*/ 138 h 232"/>
                <a:gd name="T16" fmla="*/ 126 w 291"/>
                <a:gd name="T17" fmla="*/ 0 h 232"/>
                <a:gd name="T18" fmla="*/ 126 w 291"/>
                <a:gd name="T1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232">
                  <a:moveTo>
                    <a:pt x="126" y="0"/>
                  </a:moveTo>
                  <a:cubicBezTo>
                    <a:pt x="22" y="79"/>
                    <a:pt x="22" y="79"/>
                    <a:pt x="22" y="79"/>
                  </a:cubicBezTo>
                  <a:cubicBezTo>
                    <a:pt x="5" y="64"/>
                    <a:pt x="5" y="64"/>
                    <a:pt x="5" y="64"/>
                  </a:cubicBezTo>
                  <a:cubicBezTo>
                    <a:pt x="5" y="64"/>
                    <a:pt x="5" y="64"/>
                    <a:pt x="5" y="64"/>
                  </a:cubicBezTo>
                  <a:cubicBezTo>
                    <a:pt x="5" y="64"/>
                    <a:pt x="5" y="64"/>
                    <a:pt x="5" y="64"/>
                  </a:cubicBezTo>
                  <a:cubicBezTo>
                    <a:pt x="0" y="67"/>
                    <a:pt x="0" y="67"/>
                    <a:pt x="0" y="67"/>
                  </a:cubicBezTo>
                  <a:cubicBezTo>
                    <a:pt x="182" y="232"/>
                    <a:pt x="182" y="232"/>
                    <a:pt x="182" y="232"/>
                  </a:cubicBezTo>
                  <a:cubicBezTo>
                    <a:pt x="185" y="229"/>
                    <a:pt x="288" y="140"/>
                    <a:pt x="291" y="138"/>
                  </a:cubicBezTo>
                  <a:cubicBezTo>
                    <a:pt x="290" y="137"/>
                    <a:pt x="127" y="1"/>
                    <a:pt x="126" y="0"/>
                  </a:cubicBezTo>
                  <a:cubicBezTo>
                    <a:pt x="126" y="0"/>
                    <a:pt x="126" y="0"/>
                    <a:pt x="126" y="0"/>
                  </a:cubicBezTo>
                </a:path>
              </a:pathLst>
            </a:custGeom>
            <a:gradFill flip="none" rotWithShape="1">
              <a:gsLst>
                <a:gs pos="0">
                  <a:schemeClr val="accent3">
                    <a:lumMod val="75000"/>
                  </a:schemeClr>
                </a:gs>
                <a:gs pos="57000">
                  <a:schemeClr val="accent3"/>
                </a:gs>
                <a:gs pos="83000">
                  <a:schemeClr val="accent3"/>
                </a:gs>
                <a:gs pos="100000">
                  <a:schemeClr val="accent3"/>
                </a:gs>
              </a:gsLst>
              <a:lin ang="81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19" name="Freeform 19"/>
            <p:cNvSpPr>
              <a:spLocks/>
            </p:cNvSpPr>
            <p:nvPr/>
          </p:nvSpPr>
          <p:spPr bwMode="auto">
            <a:xfrm>
              <a:off x="5272858" y="3594086"/>
              <a:ext cx="524010" cy="549468"/>
            </a:xfrm>
            <a:custGeom>
              <a:avLst/>
              <a:gdLst>
                <a:gd name="T0" fmla="*/ 0 w 247"/>
                <a:gd name="T1" fmla="*/ 43 h 259"/>
                <a:gd name="T2" fmla="*/ 57 w 247"/>
                <a:gd name="T3" fmla="*/ 0 h 259"/>
                <a:gd name="T4" fmla="*/ 247 w 247"/>
                <a:gd name="T5" fmla="*/ 190 h 259"/>
                <a:gd name="T6" fmla="*/ 154 w 247"/>
                <a:gd name="T7" fmla="*/ 259 h 259"/>
                <a:gd name="T8" fmla="*/ 145 w 247"/>
                <a:gd name="T9" fmla="*/ 247 h 259"/>
                <a:gd name="T10" fmla="*/ 171 w 247"/>
                <a:gd name="T11" fmla="*/ 228 h 259"/>
                <a:gd name="T12" fmla="*/ 169 w 247"/>
                <a:gd name="T13" fmla="*/ 216 h 259"/>
                <a:gd name="T14" fmla="*/ 0 w 247"/>
                <a:gd name="T15" fmla="*/ 43 h 2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7" h="259">
                  <a:moveTo>
                    <a:pt x="0" y="43"/>
                  </a:moveTo>
                  <a:lnTo>
                    <a:pt x="57" y="0"/>
                  </a:lnTo>
                  <a:lnTo>
                    <a:pt x="247" y="190"/>
                  </a:lnTo>
                  <a:lnTo>
                    <a:pt x="154" y="259"/>
                  </a:lnTo>
                  <a:lnTo>
                    <a:pt x="145" y="247"/>
                  </a:lnTo>
                  <a:lnTo>
                    <a:pt x="171" y="228"/>
                  </a:lnTo>
                  <a:lnTo>
                    <a:pt x="169" y="216"/>
                  </a:lnTo>
                  <a:lnTo>
                    <a:pt x="0" y="43"/>
                  </a:lnTo>
                  <a:close/>
                </a:path>
              </a:pathLst>
            </a:custGeom>
            <a:gradFill flip="none" rotWithShape="1">
              <a:gsLst>
                <a:gs pos="0">
                  <a:schemeClr val="accent1">
                    <a:lumMod val="75000"/>
                  </a:schemeClr>
                </a:gs>
                <a:gs pos="57000">
                  <a:schemeClr val="accent1"/>
                </a:gs>
                <a:gs pos="83000">
                  <a:schemeClr val="accent1"/>
                </a:gs>
                <a:gs pos="100000">
                  <a:schemeClr val="accent1"/>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20" name="Freeform 20"/>
            <p:cNvSpPr>
              <a:spLocks/>
            </p:cNvSpPr>
            <p:nvPr/>
          </p:nvSpPr>
          <p:spPr bwMode="auto">
            <a:xfrm>
              <a:off x="5096774" y="3640759"/>
              <a:ext cx="534618" cy="562197"/>
            </a:xfrm>
            <a:custGeom>
              <a:avLst/>
              <a:gdLst>
                <a:gd name="T0" fmla="*/ 106 w 106"/>
                <a:gd name="T1" fmla="*/ 82 h 112"/>
                <a:gd name="T2" fmla="*/ 68 w 106"/>
                <a:gd name="T3" fmla="*/ 112 h 112"/>
                <a:gd name="T4" fmla="*/ 67 w 106"/>
                <a:gd name="T5" fmla="*/ 112 h 112"/>
                <a:gd name="T6" fmla="*/ 62 w 106"/>
                <a:gd name="T7" fmla="*/ 108 h 112"/>
                <a:gd name="T8" fmla="*/ 73 w 106"/>
                <a:gd name="T9" fmla="*/ 99 h 112"/>
                <a:gd name="T10" fmla="*/ 72 w 106"/>
                <a:gd name="T11" fmla="*/ 95 h 112"/>
                <a:gd name="T12" fmla="*/ 0 w 106"/>
                <a:gd name="T13" fmla="*/ 19 h 112"/>
                <a:gd name="T14" fmla="*/ 26 w 106"/>
                <a:gd name="T15" fmla="*/ 0 h 112"/>
                <a:gd name="T16" fmla="*/ 35 w 106"/>
                <a:gd name="T17" fmla="*/ 9 h 112"/>
                <a:gd name="T18" fmla="*/ 106 w 106"/>
                <a:gd name="T19" fmla="*/ 8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12">
                  <a:moveTo>
                    <a:pt x="106" y="82"/>
                  </a:moveTo>
                  <a:cubicBezTo>
                    <a:pt x="68" y="112"/>
                    <a:pt x="68" y="112"/>
                    <a:pt x="68" y="112"/>
                  </a:cubicBezTo>
                  <a:cubicBezTo>
                    <a:pt x="67" y="112"/>
                    <a:pt x="67" y="112"/>
                    <a:pt x="67" y="112"/>
                  </a:cubicBezTo>
                  <a:cubicBezTo>
                    <a:pt x="62" y="108"/>
                    <a:pt x="62" y="108"/>
                    <a:pt x="62" y="108"/>
                  </a:cubicBezTo>
                  <a:cubicBezTo>
                    <a:pt x="73" y="99"/>
                    <a:pt x="73" y="99"/>
                    <a:pt x="73" y="99"/>
                  </a:cubicBezTo>
                  <a:cubicBezTo>
                    <a:pt x="73" y="97"/>
                    <a:pt x="72" y="94"/>
                    <a:pt x="72" y="95"/>
                  </a:cubicBezTo>
                  <a:cubicBezTo>
                    <a:pt x="65" y="87"/>
                    <a:pt x="7" y="27"/>
                    <a:pt x="0" y="19"/>
                  </a:cubicBezTo>
                  <a:cubicBezTo>
                    <a:pt x="26" y="0"/>
                    <a:pt x="26" y="0"/>
                    <a:pt x="26" y="0"/>
                  </a:cubicBezTo>
                  <a:cubicBezTo>
                    <a:pt x="35" y="9"/>
                    <a:pt x="35" y="9"/>
                    <a:pt x="35" y="9"/>
                  </a:cubicBezTo>
                  <a:cubicBezTo>
                    <a:pt x="106" y="82"/>
                    <a:pt x="106" y="82"/>
                    <a:pt x="106" y="82"/>
                  </a:cubicBezTo>
                </a:path>
              </a:pathLst>
            </a:custGeom>
            <a:gradFill flip="none" rotWithShape="1">
              <a:gsLst>
                <a:gs pos="0">
                  <a:schemeClr val="accent1">
                    <a:lumMod val="75000"/>
                  </a:schemeClr>
                </a:gs>
                <a:gs pos="57000">
                  <a:schemeClr val="accent1"/>
                </a:gs>
                <a:gs pos="83000">
                  <a:schemeClr val="accent1"/>
                </a:gs>
                <a:gs pos="100000">
                  <a:schemeClr val="accent1"/>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21" name="Freeform 21"/>
            <p:cNvSpPr>
              <a:spLocks/>
            </p:cNvSpPr>
            <p:nvPr/>
          </p:nvSpPr>
          <p:spPr bwMode="auto">
            <a:xfrm>
              <a:off x="6409981" y="3413759"/>
              <a:ext cx="916487" cy="854964"/>
            </a:xfrm>
            <a:custGeom>
              <a:avLst/>
              <a:gdLst>
                <a:gd name="T0" fmla="*/ 167 w 432"/>
                <a:gd name="T1" fmla="*/ 166 h 403"/>
                <a:gd name="T2" fmla="*/ 0 w 432"/>
                <a:gd name="T3" fmla="*/ 16 h 403"/>
                <a:gd name="T4" fmla="*/ 0 w 432"/>
                <a:gd name="T5" fmla="*/ 0 h 403"/>
                <a:gd name="T6" fmla="*/ 432 w 432"/>
                <a:gd name="T7" fmla="*/ 391 h 403"/>
                <a:gd name="T8" fmla="*/ 428 w 432"/>
                <a:gd name="T9" fmla="*/ 401 h 403"/>
                <a:gd name="T10" fmla="*/ 428 w 432"/>
                <a:gd name="T11" fmla="*/ 403 h 403"/>
                <a:gd name="T12" fmla="*/ 167 w 432"/>
                <a:gd name="T13" fmla="*/ 166 h 403"/>
              </a:gdLst>
              <a:ahLst/>
              <a:cxnLst>
                <a:cxn ang="0">
                  <a:pos x="T0" y="T1"/>
                </a:cxn>
                <a:cxn ang="0">
                  <a:pos x="T2" y="T3"/>
                </a:cxn>
                <a:cxn ang="0">
                  <a:pos x="T4" y="T5"/>
                </a:cxn>
                <a:cxn ang="0">
                  <a:pos x="T6" y="T7"/>
                </a:cxn>
                <a:cxn ang="0">
                  <a:pos x="T8" y="T9"/>
                </a:cxn>
                <a:cxn ang="0">
                  <a:pos x="T10" y="T11"/>
                </a:cxn>
                <a:cxn ang="0">
                  <a:pos x="T12" y="T13"/>
                </a:cxn>
              </a:cxnLst>
              <a:rect l="0" t="0" r="r" b="b"/>
              <a:pathLst>
                <a:path w="432" h="403">
                  <a:moveTo>
                    <a:pt x="167" y="166"/>
                  </a:moveTo>
                  <a:lnTo>
                    <a:pt x="0" y="16"/>
                  </a:lnTo>
                  <a:lnTo>
                    <a:pt x="0" y="0"/>
                  </a:lnTo>
                  <a:lnTo>
                    <a:pt x="432" y="391"/>
                  </a:lnTo>
                  <a:lnTo>
                    <a:pt x="428" y="401"/>
                  </a:lnTo>
                  <a:lnTo>
                    <a:pt x="428" y="403"/>
                  </a:lnTo>
                  <a:lnTo>
                    <a:pt x="167" y="16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22" name="Freeform 22"/>
            <p:cNvSpPr>
              <a:spLocks/>
            </p:cNvSpPr>
            <p:nvPr/>
          </p:nvSpPr>
          <p:spPr bwMode="auto">
            <a:xfrm>
              <a:off x="4916446" y="3689554"/>
              <a:ext cx="543104" cy="528253"/>
            </a:xfrm>
            <a:custGeom>
              <a:avLst/>
              <a:gdLst>
                <a:gd name="T0" fmla="*/ 0 w 108"/>
                <a:gd name="T1" fmla="*/ 20 h 105"/>
                <a:gd name="T2" fmla="*/ 27 w 108"/>
                <a:gd name="T3" fmla="*/ 0 h 105"/>
                <a:gd name="T4" fmla="*/ 108 w 108"/>
                <a:gd name="T5" fmla="*/ 85 h 105"/>
                <a:gd name="T6" fmla="*/ 80 w 108"/>
                <a:gd name="T7" fmla="*/ 105 h 105"/>
                <a:gd name="T8" fmla="*/ 0 w 108"/>
                <a:gd name="T9" fmla="*/ 20 h 105"/>
              </a:gdLst>
              <a:ahLst/>
              <a:cxnLst>
                <a:cxn ang="0">
                  <a:pos x="T0" y="T1"/>
                </a:cxn>
                <a:cxn ang="0">
                  <a:pos x="T2" y="T3"/>
                </a:cxn>
                <a:cxn ang="0">
                  <a:pos x="T4" y="T5"/>
                </a:cxn>
                <a:cxn ang="0">
                  <a:pos x="T6" y="T7"/>
                </a:cxn>
                <a:cxn ang="0">
                  <a:pos x="T8" y="T9"/>
                </a:cxn>
              </a:cxnLst>
              <a:rect l="0" t="0" r="r" b="b"/>
              <a:pathLst>
                <a:path w="108" h="105">
                  <a:moveTo>
                    <a:pt x="0" y="20"/>
                  </a:moveTo>
                  <a:cubicBezTo>
                    <a:pt x="27" y="0"/>
                    <a:pt x="27" y="0"/>
                    <a:pt x="27" y="0"/>
                  </a:cubicBezTo>
                  <a:cubicBezTo>
                    <a:pt x="42" y="15"/>
                    <a:pt x="105" y="81"/>
                    <a:pt x="108" y="85"/>
                  </a:cubicBezTo>
                  <a:cubicBezTo>
                    <a:pt x="80" y="105"/>
                    <a:pt x="80" y="105"/>
                    <a:pt x="80" y="105"/>
                  </a:cubicBezTo>
                  <a:cubicBezTo>
                    <a:pt x="0" y="20"/>
                    <a:pt x="0" y="20"/>
                    <a:pt x="0" y="20"/>
                  </a:cubicBezTo>
                </a:path>
              </a:pathLst>
            </a:custGeom>
            <a:gradFill flip="none" rotWithShape="1">
              <a:gsLst>
                <a:gs pos="0">
                  <a:schemeClr val="accent1">
                    <a:lumMod val="75000"/>
                  </a:schemeClr>
                </a:gs>
                <a:gs pos="57000">
                  <a:schemeClr val="accent1"/>
                </a:gs>
                <a:gs pos="83000">
                  <a:schemeClr val="accent1"/>
                </a:gs>
                <a:gs pos="100000">
                  <a:schemeClr val="accent1"/>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23" name="Freeform 23"/>
            <p:cNvSpPr>
              <a:spLocks/>
            </p:cNvSpPr>
            <p:nvPr/>
          </p:nvSpPr>
          <p:spPr bwMode="auto">
            <a:xfrm>
              <a:off x="6552122" y="3765928"/>
              <a:ext cx="795562" cy="704337"/>
            </a:xfrm>
            <a:custGeom>
              <a:avLst/>
              <a:gdLst>
                <a:gd name="T0" fmla="*/ 0 w 158"/>
                <a:gd name="T1" fmla="*/ 33 h 140"/>
                <a:gd name="T2" fmla="*/ 42 w 158"/>
                <a:gd name="T3" fmla="*/ 0 h 140"/>
                <a:gd name="T4" fmla="*/ 152 w 158"/>
                <a:gd name="T5" fmla="*/ 100 h 140"/>
                <a:gd name="T6" fmla="*/ 154 w 158"/>
                <a:gd name="T7" fmla="*/ 98 h 140"/>
                <a:gd name="T8" fmla="*/ 158 w 158"/>
                <a:gd name="T9" fmla="*/ 101 h 140"/>
                <a:gd name="T10" fmla="*/ 114 w 158"/>
                <a:gd name="T11" fmla="*/ 140 h 140"/>
                <a:gd name="T12" fmla="*/ 0 w 158"/>
                <a:gd name="T13" fmla="*/ 33 h 140"/>
              </a:gdLst>
              <a:ahLst/>
              <a:cxnLst>
                <a:cxn ang="0">
                  <a:pos x="T0" y="T1"/>
                </a:cxn>
                <a:cxn ang="0">
                  <a:pos x="T2" y="T3"/>
                </a:cxn>
                <a:cxn ang="0">
                  <a:pos x="T4" y="T5"/>
                </a:cxn>
                <a:cxn ang="0">
                  <a:pos x="T6" y="T7"/>
                </a:cxn>
                <a:cxn ang="0">
                  <a:pos x="T8" y="T9"/>
                </a:cxn>
                <a:cxn ang="0">
                  <a:pos x="T10" y="T11"/>
                </a:cxn>
                <a:cxn ang="0">
                  <a:pos x="T12" y="T13"/>
                </a:cxn>
              </a:cxnLst>
              <a:rect l="0" t="0" r="r" b="b"/>
              <a:pathLst>
                <a:path w="158" h="140">
                  <a:moveTo>
                    <a:pt x="0" y="33"/>
                  </a:moveTo>
                  <a:cubicBezTo>
                    <a:pt x="42" y="0"/>
                    <a:pt x="42" y="0"/>
                    <a:pt x="42" y="0"/>
                  </a:cubicBezTo>
                  <a:cubicBezTo>
                    <a:pt x="152" y="100"/>
                    <a:pt x="152" y="100"/>
                    <a:pt x="152" y="100"/>
                  </a:cubicBezTo>
                  <a:cubicBezTo>
                    <a:pt x="154" y="98"/>
                    <a:pt x="154" y="98"/>
                    <a:pt x="154" y="98"/>
                  </a:cubicBezTo>
                  <a:cubicBezTo>
                    <a:pt x="158" y="101"/>
                    <a:pt x="158" y="101"/>
                    <a:pt x="158" y="101"/>
                  </a:cubicBezTo>
                  <a:cubicBezTo>
                    <a:pt x="120" y="134"/>
                    <a:pt x="116" y="138"/>
                    <a:pt x="114" y="140"/>
                  </a:cubicBezTo>
                  <a:lnTo>
                    <a:pt x="0" y="33"/>
                  </a:lnTo>
                  <a:close/>
                </a:path>
              </a:pathLst>
            </a:custGeom>
            <a:gradFill flip="none" rotWithShape="1">
              <a:gsLst>
                <a:gs pos="0">
                  <a:schemeClr val="accent3">
                    <a:lumMod val="75000"/>
                  </a:schemeClr>
                </a:gs>
                <a:gs pos="57000">
                  <a:schemeClr val="accent3"/>
                </a:gs>
                <a:gs pos="83000">
                  <a:schemeClr val="accent3"/>
                </a:gs>
                <a:gs pos="100000">
                  <a:schemeClr val="accent3"/>
                </a:gs>
              </a:gsLst>
              <a:lin ang="81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24" name="Freeform 24"/>
            <p:cNvSpPr>
              <a:spLocks/>
            </p:cNvSpPr>
            <p:nvPr/>
          </p:nvSpPr>
          <p:spPr bwMode="auto">
            <a:xfrm>
              <a:off x="6547879" y="3931404"/>
              <a:ext cx="577048" cy="564319"/>
            </a:xfrm>
            <a:custGeom>
              <a:avLst/>
              <a:gdLst>
                <a:gd name="T0" fmla="*/ 11 w 272"/>
                <a:gd name="T1" fmla="*/ 24 h 266"/>
                <a:gd name="T2" fmla="*/ 0 w 272"/>
                <a:gd name="T3" fmla="*/ 14 h 266"/>
                <a:gd name="T4" fmla="*/ 2 w 272"/>
                <a:gd name="T5" fmla="*/ 0 h 266"/>
                <a:gd name="T6" fmla="*/ 272 w 272"/>
                <a:gd name="T7" fmla="*/ 254 h 266"/>
                <a:gd name="T8" fmla="*/ 268 w 272"/>
                <a:gd name="T9" fmla="*/ 266 h 266"/>
                <a:gd name="T10" fmla="*/ 11 w 272"/>
                <a:gd name="T11" fmla="*/ 24 h 266"/>
              </a:gdLst>
              <a:ahLst/>
              <a:cxnLst>
                <a:cxn ang="0">
                  <a:pos x="T0" y="T1"/>
                </a:cxn>
                <a:cxn ang="0">
                  <a:pos x="T2" y="T3"/>
                </a:cxn>
                <a:cxn ang="0">
                  <a:pos x="T4" y="T5"/>
                </a:cxn>
                <a:cxn ang="0">
                  <a:pos x="T6" y="T7"/>
                </a:cxn>
                <a:cxn ang="0">
                  <a:pos x="T8" y="T9"/>
                </a:cxn>
                <a:cxn ang="0">
                  <a:pos x="T10" y="T11"/>
                </a:cxn>
              </a:cxnLst>
              <a:rect l="0" t="0" r="r" b="b"/>
              <a:pathLst>
                <a:path w="272" h="266">
                  <a:moveTo>
                    <a:pt x="11" y="24"/>
                  </a:moveTo>
                  <a:lnTo>
                    <a:pt x="0" y="14"/>
                  </a:lnTo>
                  <a:lnTo>
                    <a:pt x="2" y="0"/>
                  </a:lnTo>
                  <a:lnTo>
                    <a:pt x="272" y="254"/>
                  </a:lnTo>
                  <a:lnTo>
                    <a:pt x="268" y="266"/>
                  </a:lnTo>
                  <a:lnTo>
                    <a:pt x="11" y="24"/>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25" name="Freeform 25"/>
            <p:cNvSpPr>
              <a:spLocks/>
            </p:cNvSpPr>
            <p:nvPr/>
          </p:nvSpPr>
          <p:spPr bwMode="auto">
            <a:xfrm>
              <a:off x="5419241" y="4052330"/>
              <a:ext cx="216393" cy="171841"/>
            </a:xfrm>
            <a:custGeom>
              <a:avLst/>
              <a:gdLst>
                <a:gd name="T0" fmla="*/ 43 w 43"/>
                <a:gd name="T1" fmla="*/ 5 h 34"/>
                <a:gd name="T2" fmla="*/ 42 w 43"/>
                <a:gd name="T3" fmla="*/ 0 h 34"/>
                <a:gd name="T4" fmla="*/ 3 w 43"/>
                <a:gd name="T5" fmla="*/ 30 h 34"/>
                <a:gd name="T6" fmla="*/ 3 w 43"/>
                <a:gd name="T7" fmla="*/ 34 h 34"/>
                <a:gd name="T8" fmla="*/ 43 w 43"/>
                <a:gd name="T9" fmla="*/ 5 h 34"/>
              </a:gdLst>
              <a:ahLst/>
              <a:cxnLst>
                <a:cxn ang="0">
                  <a:pos x="T0" y="T1"/>
                </a:cxn>
                <a:cxn ang="0">
                  <a:pos x="T2" y="T3"/>
                </a:cxn>
                <a:cxn ang="0">
                  <a:pos x="T4" y="T5"/>
                </a:cxn>
                <a:cxn ang="0">
                  <a:pos x="T6" y="T7"/>
                </a:cxn>
                <a:cxn ang="0">
                  <a:pos x="T8" y="T9"/>
                </a:cxn>
              </a:cxnLst>
              <a:rect l="0" t="0" r="r" b="b"/>
              <a:pathLst>
                <a:path w="43" h="34">
                  <a:moveTo>
                    <a:pt x="43" y="5"/>
                  </a:moveTo>
                  <a:cubicBezTo>
                    <a:pt x="42" y="0"/>
                    <a:pt x="42" y="0"/>
                    <a:pt x="42" y="0"/>
                  </a:cubicBezTo>
                  <a:cubicBezTo>
                    <a:pt x="0" y="32"/>
                    <a:pt x="4" y="29"/>
                    <a:pt x="3" y="30"/>
                  </a:cubicBezTo>
                  <a:cubicBezTo>
                    <a:pt x="3" y="34"/>
                    <a:pt x="3" y="34"/>
                    <a:pt x="3" y="34"/>
                  </a:cubicBezTo>
                  <a:cubicBezTo>
                    <a:pt x="4" y="34"/>
                    <a:pt x="42" y="5"/>
                    <a:pt x="43" y="5"/>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26" name="Freeform 26"/>
            <p:cNvSpPr>
              <a:spLocks/>
            </p:cNvSpPr>
            <p:nvPr/>
          </p:nvSpPr>
          <p:spPr bwMode="auto">
            <a:xfrm>
              <a:off x="5599569" y="3997171"/>
              <a:ext cx="197299" cy="165477"/>
            </a:xfrm>
            <a:custGeom>
              <a:avLst/>
              <a:gdLst>
                <a:gd name="T0" fmla="*/ 0 w 93"/>
                <a:gd name="T1" fmla="*/ 69 h 78"/>
                <a:gd name="T2" fmla="*/ 93 w 93"/>
                <a:gd name="T3" fmla="*/ 0 h 78"/>
                <a:gd name="T4" fmla="*/ 93 w 93"/>
                <a:gd name="T5" fmla="*/ 9 h 78"/>
                <a:gd name="T6" fmla="*/ 3 w 93"/>
                <a:gd name="T7" fmla="*/ 78 h 78"/>
                <a:gd name="T8" fmla="*/ 0 w 93"/>
                <a:gd name="T9" fmla="*/ 69 h 78"/>
              </a:gdLst>
              <a:ahLst/>
              <a:cxnLst>
                <a:cxn ang="0">
                  <a:pos x="T0" y="T1"/>
                </a:cxn>
                <a:cxn ang="0">
                  <a:pos x="T2" y="T3"/>
                </a:cxn>
                <a:cxn ang="0">
                  <a:pos x="T4" y="T5"/>
                </a:cxn>
                <a:cxn ang="0">
                  <a:pos x="T6" y="T7"/>
                </a:cxn>
                <a:cxn ang="0">
                  <a:pos x="T8" y="T9"/>
                </a:cxn>
              </a:cxnLst>
              <a:rect l="0" t="0" r="r" b="b"/>
              <a:pathLst>
                <a:path w="93" h="78">
                  <a:moveTo>
                    <a:pt x="0" y="69"/>
                  </a:moveTo>
                  <a:lnTo>
                    <a:pt x="93" y="0"/>
                  </a:lnTo>
                  <a:lnTo>
                    <a:pt x="93" y="9"/>
                  </a:lnTo>
                  <a:lnTo>
                    <a:pt x="3" y="78"/>
                  </a:lnTo>
                  <a:lnTo>
                    <a:pt x="0" y="69"/>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27" name="Freeform 27"/>
            <p:cNvSpPr>
              <a:spLocks/>
            </p:cNvSpPr>
            <p:nvPr/>
          </p:nvSpPr>
          <p:spPr bwMode="auto">
            <a:xfrm>
              <a:off x="5569868" y="4118096"/>
              <a:ext cx="36065" cy="44551"/>
            </a:xfrm>
            <a:custGeom>
              <a:avLst/>
              <a:gdLst>
                <a:gd name="T0" fmla="*/ 5 w 17"/>
                <a:gd name="T1" fmla="*/ 0 h 21"/>
                <a:gd name="T2" fmla="*/ 0 w 17"/>
                <a:gd name="T3" fmla="*/ 5 h 21"/>
                <a:gd name="T4" fmla="*/ 17 w 17"/>
                <a:gd name="T5" fmla="*/ 21 h 21"/>
                <a:gd name="T6" fmla="*/ 14 w 17"/>
                <a:gd name="T7" fmla="*/ 12 h 21"/>
                <a:gd name="T8" fmla="*/ 5 w 17"/>
                <a:gd name="T9" fmla="*/ 0 h 21"/>
              </a:gdLst>
              <a:ahLst/>
              <a:cxnLst>
                <a:cxn ang="0">
                  <a:pos x="T0" y="T1"/>
                </a:cxn>
                <a:cxn ang="0">
                  <a:pos x="T2" y="T3"/>
                </a:cxn>
                <a:cxn ang="0">
                  <a:pos x="T4" y="T5"/>
                </a:cxn>
                <a:cxn ang="0">
                  <a:pos x="T6" y="T7"/>
                </a:cxn>
                <a:cxn ang="0">
                  <a:pos x="T8" y="T9"/>
                </a:cxn>
              </a:cxnLst>
              <a:rect l="0" t="0" r="r" b="b"/>
              <a:pathLst>
                <a:path w="17" h="21">
                  <a:moveTo>
                    <a:pt x="5" y="0"/>
                  </a:moveTo>
                  <a:lnTo>
                    <a:pt x="0" y="5"/>
                  </a:lnTo>
                  <a:lnTo>
                    <a:pt x="17" y="21"/>
                  </a:lnTo>
                  <a:lnTo>
                    <a:pt x="14" y="12"/>
                  </a:lnTo>
                  <a:lnTo>
                    <a:pt x="5"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28" name="Freeform 28"/>
            <p:cNvSpPr>
              <a:spLocks/>
            </p:cNvSpPr>
            <p:nvPr/>
          </p:nvSpPr>
          <p:spPr bwMode="auto">
            <a:xfrm>
              <a:off x="4316062" y="3740470"/>
              <a:ext cx="1143488" cy="1162581"/>
            </a:xfrm>
            <a:custGeom>
              <a:avLst/>
              <a:gdLst>
                <a:gd name="T0" fmla="*/ 110 w 227"/>
                <a:gd name="T1" fmla="*/ 0 h 231"/>
                <a:gd name="T2" fmla="*/ 227 w 227"/>
                <a:gd name="T3" fmla="*/ 125 h 231"/>
                <a:gd name="T4" fmla="*/ 118 w 227"/>
                <a:gd name="T5" fmla="*/ 209 h 231"/>
                <a:gd name="T6" fmla="*/ 118 w 227"/>
                <a:gd name="T7" fmla="*/ 209 h 231"/>
                <a:gd name="T8" fmla="*/ 118 w 227"/>
                <a:gd name="T9" fmla="*/ 209 h 231"/>
                <a:gd name="T10" fmla="*/ 120 w 227"/>
                <a:gd name="T11" fmla="*/ 213 h 231"/>
                <a:gd name="T12" fmla="*/ 134 w 227"/>
                <a:gd name="T13" fmla="*/ 229 h 231"/>
                <a:gd name="T14" fmla="*/ 131 w 227"/>
                <a:gd name="T15" fmla="*/ 231 h 231"/>
                <a:gd name="T16" fmla="*/ 0 w 227"/>
                <a:gd name="T17" fmla="*/ 78 h 231"/>
                <a:gd name="T18" fmla="*/ 110 w 227"/>
                <a:gd name="T19"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231">
                  <a:moveTo>
                    <a:pt x="110" y="0"/>
                  </a:moveTo>
                  <a:cubicBezTo>
                    <a:pt x="126" y="18"/>
                    <a:pt x="225" y="122"/>
                    <a:pt x="227" y="125"/>
                  </a:cubicBezTo>
                  <a:cubicBezTo>
                    <a:pt x="114" y="212"/>
                    <a:pt x="132" y="199"/>
                    <a:pt x="118" y="209"/>
                  </a:cubicBezTo>
                  <a:cubicBezTo>
                    <a:pt x="118" y="209"/>
                    <a:pt x="118" y="209"/>
                    <a:pt x="118" y="209"/>
                  </a:cubicBezTo>
                  <a:cubicBezTo>
                    <a:pt x="118" y="209"/>
                    <a:pt x="118" y="209"/>
                    <a:pt x="118" y="209"/>
                  </a:cubicBezTo>
                  <a:cubicBezTo>
                    <a:pt x="120" y="213"/>
                    <a:pt x="120" y="213"/>
                    <a:pt x="120" y="213"/>
                  </a:cubicBezTo>
                  <a:cubicBezTo>
                    <a:pt x="134" y="229"/>
                    <a:pt x="134" y="229"/>
                    <a:pt x="134" y="229"/>
                  </a:cubicBezTo>
                  <a:cubicBezTo>
                    <a:pt x="131" y="231"/>
                    <a:pt x="131" y="231"/>
                    <a:pt x="131" y="231"/>
                  </a:cubicBezTo>
                  <a:cubicBezTo>
                    <a:pt x="0" y="78"/>
                    <a:pt x="0" y="78"/>
                    <a:pt x="0" y="78"/>
                  </a:cubicBezTo>
                  <a:cubicBezTo>
                    <a:pt x="110" y="0"/>
                    <a:pt x="110" y="0"/>
                    <a:pt x="110" y="0"/>
                  </a:cubicBezTo>
                </a:path>
              </a:pathLst>
            </a:custGeom>
            <a:gradFill flip="none" rotWithShape="1">
              <a:gsLst>
                <a:gs pos="0">
                  <a:schemeClr val="accent1">
                    <a:lumMod val="75000"/>
                  </a:schemeClr>
                </a:gs>
                <a:gs pos="57000">
                  <a:schemeClr val="accent1"/>
                </a:gs>
                <a:gs pos="83000">
                  <a:schemeClr val="accent1"/>
                </a:gs>
                <a:gs pos="100000">
                  <a:schemeClr val="accent1"/>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29" name="Freeform 29"/>
            <p:cNvSpPr>
              <a:spLocks/>
            </p:cNvSpPr>
            <p:nvPr/>
          </p:nvSpPr>
          <p:spPr bwMode="auto">
            <a:xfrm>
              <a:off x="6365430" y="3982320"/>
              <a:ext cx="784955" cy="708580"/>
            </a:xfrm>
            <a:custGeom>
              <a:avLst/>
              <a:gdLst>
                <a:gd name="T0" fmla="*/ 0 w 156"/>
                <a:gd name="T1" fmla="*/ 34 h 141"/>
                <a:gd name="T2" fmla="*/ 41 w 156"/>
                <a:gd name="T3" fmla="*/ 0 h 141"/>
                <a:gd name="T4" fmla="*/ 149 w 156"/>
                <a:gd name="T5" fmla="*/ 102 h 141"/>
                <a:gd name="T6" fmla="*/ 152 w 156"/>
                <a:gd name="T7" fmla="*/ 99 h 141"/>
                <a:gd name="T8" fmla="*/ 156 w 156"/>
                <a:gd name="T9" fmla="*/ 102 h 141"/>
                <a:gd name="T10" fmla="*/ 111 w 156"/>
                <a:gd name="T11" fmla="*/ 141 h 141"/>
                <a:gd name="T12" fmla="*/ 0 w 156"/>
                <a:gd name="T13" fmla="*/ 34 h 141"/>
              </a:gdLst>
              <a:ahLst/>
              <a:cxnLst>
                <a:cxn ang="0">
                  <a:pos x="T0" y="T1"/>
                </a:cxn>
                <a:cxn ang="0">
                  <a:pos x="T2" y="T3"/>
                </a:cxn>
                <a:cxn ang="0">
                  <a:pos x="T4" y="T5"/>
                </a:cxn>
                <a:cxn ang="0">
                  <a:pos x="T6" y="T7"/>
                </a:cxn>
                <a:cxn ang="0">
                  <a:pos x="T8" y="T9"/>
                </a:cxn>
                <a:cxn ang="0">
                  <a:pos x="T10" y="T11"/>
                </a:cxn>
                <a:cxn ang="0">
                  <a:pos x="T12" y="T13"/>
                </a:cxn>
              </a:cxnLst>
              <a:rect l="0" t="0" r="r" b="b"/>
              <a:pathLst>
                <a:path w="156" h="141">
                  <a:moveTo>
                    <a:pt x="0" y="34"/>
                  </a:moveTo>
                  <a:cubicBezTo>
                    <a:pt x="41" y="0"/>
                    <a:pt x="41" y="0"/>
                    <a:pt x="41" y="0"/>
                  </a:cubicBezTo>
                  <a:cubicBezTo>
                    <a:pt x="149" y="102"/>
                    <a:pt x="149" y="102"/>
                    <a:pt x="149" y="102"/>
                  </a:cubicBezTo>
                  <a:cubicBezTo>
                    <a:pt x="152" y="99"/>
                    <a:pt x="152" y="99"/>
                    <a:pt x="152" y="99"/>
                  </a:cubicBezTo>
                  <a:cubicBezTo>
                    <a:pt x="156" y="102"/>
                    <a:pt x="156" y="102"/>
                    <a:pt x="156" y="102"/>
                  </a:cubicBezTo>
                  <a:cubicBezTo>
                    <a:pt x="156" y="102"/>
                    <a:pt x="117" y="137"/>
                    <a:pt x="111" y="141"/>
                  </a:cubicBezTo>
                  <a:lnTo>
                    <a:pt x="0" y="34"/>
                  </a:lnTo>
                  <a:close/>
                </a:path>
              </a:pathLst>
            </a:custGeom>
            <a:gradFill flip="none" rotWithShape="1">
              <a:gsLst>
                <a:gs pos="0">
                  <a:schemeClr val="accent3">
                    <a:lumMod val="75000"/>
                  </a:schemeClr>
                </a:gs>
                <a:gs pos="57000">
                  <a:schemeClr val="accent3"/>
                </a:gs>
                <a:gs pos="83000">
                  <a:schemeClr val="accent3"/>
                </a:gs>
                <a:gs pos="100000">
                  <a:schemeClr val="accent3"/>
                </a:gs>
              </a:gsLst>
              <a:lin ang="81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30" name="Freeform 30"/>
            <p:cNvSpPr>
              <a:spLocks/>
            </p:cNvSpPr>
            <p:nvPr/>
          </p:nvSpPr>
          <p:spPr bwMode="auto">
            <a:xfrm>
              <a:off x="5319531" y="4118096"/>
              <a:ext cx="144262" cy="120925"/>
            </a:xfrm>
            <a:custGeom>
              <a:avLst/>
              <a:gdLst>
                <a:gd name="T0" fmla="*/ 29 w 29"/>
                <a:gd name="T1" fmla="*/ 4 h 24"/>
                <a:gd name="T2" fmla="*/ 28 w 29"/>
                <a:gd name="T3" fmla="*/ 0 h 24"/>
                <a:gd name="T4" fmla="*/ 0 w 29"/>
                <a:gd name="T5" fmla="*/ 20 h 24"/>
                <a:gd name="T6" fmla="*/ 3 w 29"/>
                <a:gd name="T7" fmla="*/ 24 h 24"/>
                <a:gd name="T8" fmla="*/ 29 w 29"/>
                <a:gd name="T9" fmla="*/ 4 h 24"/>
              </a:gdLst>
              <a:ahLst/>
              <a:cxnLst>
                <a:cxn ang="0">
                  <a:pos x="T0" y="T1"/>
                </a:cxn>
                <a:cxn ang="0">
                  <a:pos x="T2" y="T3"/>
                </a:cxn>
                <a:cxn ang="0">
                  <a:pos x="T4" y="T5"/>
                </a:cxn>
                <a:cxn ang="0">
                  <a:pos x="T6" y="T7"/>
                </a:cxn>
                <a:cxn ang="0">
                  <a:pos x="T8" y="T9"/>
                </a:cxn>
              </a:cxnLst>
              <a:rect l="0" t="0" r="r" b="b"/>
              <a:pathLst>
                <a:path w="29" h="24">
                  <a:moveTo>
                    <a:pt x="29" y="4"/>
                  </a:moveTo>
                  <a:cubicBezTo>
                    <a:pt x="29" y="3"/>
                    <a:pt x="29" y="4"/>
                    <a:pt x="28" y="0"/>
                  </a:cubicBezTo>
                  <a:cubicBezTo>
                    <a:pt x="0" y="20"/>
                    <a:pt x="0" y="20"/>
                    <a:pt x="0" y="20"/>
                  </a:cubicBezTo>
                  <a:cubicBezTo>
                    <a:pt x="3" y="24"/>
                    <a:pt x="3" y="24"/>
                    <a:pt x="3" y="24"/>
                  </a:cubicBezTo>
                  <a:cubicBezTo>
                    <a:pt x="29" y="4"/>
                    <a:pt x="29" y="4"/>
                    <a:pt x="29" y="4"/>
                  </a:cubicBezTo>
                </a:path>
              </a:pathLst>
            </a:custGeom>
            <a:solidFill>
              <a:srgbClr val="33B3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31" name="Freeform 31"/>
            <p:cNvSpPr>
              <a:spLocks/>
            </p:cNvSpPr>
            <p:nvPr/>
          </p:nvSpPr>
          <p:spPr bwMode="auto">
            <a:xfrm>
              <a:off x="5319531" y="4118096"/>
              <a:ext cx="144262" cy="120925"/>
            </a:xfrm>
            <a:custGeom>
              <a:avLst/>
              <a:gdLst>
                <a:gd name="T0" fmla="*/ 28 w 29"/>
                <a:gd name="T1" fmla="*/ 0 h 24"/>
                <a:gd name="T2" fmla="*/ 28 w 29"/>
                <a:gd name="T3" fmla="*/ 0 h 24"/>
                <a:gd name="T4" fmla="*/ 0 w 29"/>
                <a:gd name="T5" fmla="*/ 20 h 24"/>
                <a:gd name="T6" fmla="*/ 3 w 29"/>
                <a:gd name="T7" fmla="*/ 24 h 24"/>
                <a:gd name="T8" fmla="*/ 29 w 29"/>
                <a:gd name="T9" fmla="*/ 4 h 24"/>
                <a:gd name="T10" fmla="*/ 29 w 29"/>
                <a:gd name="T11" fmla="*/ 3 h 24"/>
                <a:gd name="T12" fmla="*/ 29 w 29"/>
                <a:gd name="T13" fmla="*/ 2 h 24"/>
                <a:gd name="T14" fmla="*/ 28 w 29"/>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4">
                  <a:moveTo>
                    <a:pt x="28" y="0"/>
                  </a:moveTo>
                  <a:cubicBezTo>
                    <a:pt x="28" y="0"/>
                    <a:pt x="28" y="0"/>
                    <a:pt x="28" y="0"/>
                  </a:cubicBezTo>
                  <a:cubicBezTo>
                    <a:pt x="0" y="20"/>
                    <a:pt x="0" y="20"/>
                    <a:pt x="0" y="20"/>
                  </a:cubicBezTo>
                  <a:cubicBezTo>
                    <a:pt x="3" y="24"/>
                    <a:pt x="3" y="24"/>
                    <a:pt x="3" y="24"/>
                  </a:cubicBezTo>
                  <a:cubicBezTo>
                    <a:pt x="29" y="4"/>
                    <a:pt x="29" y="4"/>
                    <a:pt x="29" y="4"/>
                  </a:cubicBezTo>
                  <a:cubicBezTo>
                    <a:pt x="29" y="4"/>
                    <a:pt x="29" y="4"/>
                    <a:pt x="29" y="3"/>
                  </a:cubicBezTo>
                  <a:cubicBezTo>
                    <a:pt x="29" y="3"/>
                    <a:pt x="29" y="3"/>
                    <a:pt x="29" y="2"/>
                  </a:cubicBezTo>
                  <a:cubicBezTo>
                    <a:pt x="29" y="1"/>
                    <a:pt x="29" y="1"/>
                    <a:pt x="28"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32" name="Freeform 32"/>
            <p:cNvSpPr>
              <a:spLocks/>
            </p:cNvSpPr>
            <p:nvPr/>
          </p:nvSpPr>
          <p:spPr bwMode="auto">
            <a:xfrm>
              <a:off x="5400148" y="4183863"/>
              <a:ext cx="33944" cy="40308"/>
            </a:xfrm>
            <a:custGeom>
              <a:avLst/>
              <a:gdLst>
                <a:gd name="T0" fmla="*/ 4 w 16"/>
                <a:gd name="T1" fmla="*/ 0 h 19"/>
                <a:gd name="T2" fmla="*/ 0 w 16"/>
                <a:gd name="T3" fmla="*/ 2 h 19"/>
                <a:gd name="T4" fmla="*/ 16 w 16"/>
                <a:gd name="T5" fmla="*/ 19 h 19"/>
                <a:gd name="T6" fmla="*/ 16 w 16"/>
                <a:gd name="T7" fmla="*/ 9 h 19"/>
                <a:gd name="T8" fmla="*/ 4 w 16"/>
                <a:gd name="T9" fmla="*/ 0 h 19"/>
              </a:gdLst>
              <a:ahLst/>
              <a:cxnLst>
                <a:cxn ang="0">
                  <a:pos x="T0" y="T1"/>
                </a:cxn>
                <a:cxn ang="0">
                  <a:pos x="T2" y="T3"/>
                </a:cxn>
                <a:cxn ang="0">
                  <a:pos x="T4" y="T5"/>
                </a:cxn>
                <a:cxn ang="0">
                  <a:pos x="T6" y="T7"/>
                </a:cxn>
                <a:cxn ang="0">
                  <a:pos x="T8" y="T9"/>
                </a:cxn>
              </a:cxnLst>
              <a:rect l="0" t="0" r="r" b="b"/>
              <a:pathLst>
                <a:path w="16" h="19">
                  <a:moveTo>
                    <a:pt x="4" y="0"/>
                  </a:moveTo>
                  <a:lnTo>
                    <a:pt x="0" y="2"/>
                  </a:lnTo>
                  <a:lnTo>
                    <a:pt x="16" y="19"/>
                  </a:lnTo>
                  <a:lnTo>
                    <a:pt x="16" y="9"/>
                  </a:lnTo>
                  <a:lnTo>
                    <a:pt x="4"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33" name="Freeform 33"/>
            <p:cNvSpPr>
              <a:spLocks/>
            </p:cNvSpPr>
            <p:nvPr/>
          </p:nvSpPr>
          <p:spPr bwMode="auto">
            <a:xfrm>
              <a:off x="6361187" y="4152040"/>
              <a:ext cx="564319" cy="564319"/>
            </a:xfrm>
            <a:custGeom>
              <a:avLst/>
              <a:gdLst>
                <a:gd name="T0" fmla="*/ 12 w 266"/>
                <a:gd name="T1" fmla="*/ 22 h 266"/>
                <a:gd name="T2" fmla="*/ 0 w 266"/>
                <a:gd name="T3" fmla="*/ 12 h 266"/>
                <a:gd name="T4" fmla="*/ 2 w 266"/>
                <a:gd name="T5" fmla="*/ 0 h 266"/>
                <a:gd name="T6" fmla="*/ 266 w 266"/>
                <a:gd name="T7" fmla="*/ 254 h 266"/>
                <a:gd name="T8" fmla="*/ 263 w 266"/>
                <a:gd name="T9" fmla="*/ 266 h 266"/>
                <a:gd name="T10" fmla="*/ 12 w 266"/>
                <a:gd name="T11" fmla="*/ 22 h 266"/>
              </a:gdLst>
              <a:ahLst/>
              <a:cxnLst>
                <a:cxn ang="0">
                  <a:pos x="T0" y="T1"/>
                </a:cxn>
                <a:cxn ang="0">
                  <a:pos x="T2" y="T3"/>
                </a:cxn>
                <a:cxn ang="0">
                  <a:pos x="T4" y="T5"/>
                </a:cxn>
                <a:cxn ang="0">
                  <a:pos x="T6" y="T7"/>
                </a:cxn>
                <a:cxn ang="0">
                  <a:pos x="T8" y="T9"/>
                </a:cxn>
                <a:cxn ang="0">
                  <a:pos x="T10" y="T11"/>
                </a:cxn>
              </a:cxnLst>
              <a:rect l="0" t="0" r="r" b="b"/>
              <a:pathLst>
                <a:path w="266" h="266">
                  <a:moveTo>
                    <a:pt x="12" y="22"/>
                  </a:moveTo>
                  <a:lnTo>
                    <a:pt x="0" y="12"/>
                  </a:lnTo>
                  <a:lnTo>
                    <a:pt x="2" y="0"/>
                  </a:lnTo>
                  <a:lnTo>
                    <a:pt x="266" y="254"/>
                  </a:lnTo>
                  <a:lnTo>
                    <a:pt x="263" y="266"/>
                  </a:lnTo>
                  <a:lnTo>
                    <a:pt x="12" y="22"/>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34" name="Freeform 34"/>
            <p:cNvSpPr>
              <a:spLocks/>
            </p:cNvSpPr>
            <p:nvPr/>
          </p:nvSpPr>
          <p:spPr bwMode="auto">
            <a:xfrm>
              <a:off x="7317983" y="3770171"/>
              <a:ext cx="557954" cy="498552"/>
            </a:xfrm>
            <a:custGeom>
              <a:avLst/>
              <a:gdLst>
                <a:gd name="T0" fmla="*/ 2 w 111"/>
                <a:gd name="T1" fmla="*/ 94 h 99"/>
                <a:gd name="T2" fmla="*/ 111 w 111"/>
                <a:gd name="T3" fmla="*/ 0 h 99"/>
                <a:gd name="T4" fmla="*/ 108 w 111"/>
                <a:gd name="T5" fmla="*/ 6 h 99"/>
                <a:gd name="T6" fmla="*/ 2 w 111"/>
                <a:gd name="T7" fmla="*/ 97 h 99"/>
                <a:gd name="T8" fmla="*/ 0 w 111"/>
                <a:gd name="T9" fmla="*/ 99 h 99"/>
                <a:gd name="T10" fmla="*/ 0 w 111"/>
                <a:gd name="T11" fmla="*/ 98 h 99"/>
                <a:gd name="T12" fmla="*/ 2 w 111"/>
                <a:gd name="T13" fmla="*/ 94 h 99"/>
              </a:gdLst>
              <a:ahLst/>
              <a:cxnLst>
                <a:cxn ang="0">
                  <a:pos x="T0" y="T1"/>
                </a:cxn>
                <a:cxn ang="0">
                  <a:pos x="T2" y="T3"/>
                </a:cxn>
                <a:cxn ang="0">
                  <a:pos x="T4" y="T5"/>
                </a:cxn>
                <a:cxn ang="0">
                  <a:pos x="T6" y="T7"/>
                </a:cxn>
                <a:cxn ang="0">
                  <a:pos x="T8" y="T9"/>
                </a:cxn>
                <a:cxn ang="0">
                  <a:pos x="T10" y="T11"/>
                </a:cxn>
                <a:cxn ang="0">
                  <a:pos x="T12" y="T13"/>
                </a:cxn>
              </a:cxnLst>
              <a:rect l="0" t="0" r="r" b="b"/>
              <a:pathLst>
                <a:path w="111" h="99">
                  <a:moveTo>
                    <a:pt x="2" y="94"/>
                  </a:moveTo>
                  <a:cubicBezTo>
                    <a:pt x="5" y="91"/>
                    <a:pt x="108" y="2"/>
                    <a:pt x="111" y="0"/>
                  </a:cubicBezTo>
                  <a:cubicBezTo>
                    <a:pt x="110" y="1"/>
                    <a:pt x="109" y="5"/>
                    <a:pt x="108" y="6"/>
                  </a:cubicBezTo>
                  <a:cubicBezTo>
                    <a:pt x="2" y="97"/>
                    <a:pt x="2" y="97"/>
                    <a:pt x="2" y="97"/>
                  </a:cubicBezTo>
                  <a:cubicBezTo>
                    <a:pt x="0" y="99"/>
                    <a:pt x="0" y="99"/>
                    <a:pt x="0" y="99"/>
                  </a:cubicBezTo>
                  <a:cubicBezTo>
                    <a:pt x="0" y="98"/>
                    <a:pt x="0" y="98"/>
                    <a:pt x="0" y="98"/>
                  </a:cubicBezTo>
                  <a:lnTo>
                    <a:pt x="2" y="94"/>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35" name="Freeform 35"/>
            <p:cNvSpPr>
              <a:spLocks/>
            </p:cNvSpPr>
            <p:nvPr/>
          </p:nvSpPr>
          <p:spPr bwMode="auto">
            <a:xfrm>
              <a:off x="6919141" y="4495723"/>
              <a:ext cx="231243" cy="220636"/>
            </a:xfrm>
            <a:custGeom>
              <a:avLst/>
              <a:gdLst>
                <a:gd name="T0" fmla="*/ 1 w 46"/>
                <a:gd name="T1" fmla="*/ 39 h 44"/>
                <a:gd name="T2" fmla="*/ 46 w 46"/>
                <a:gd name="T3" fmla="*/ 0 h 44"/>
                <a:gd name="T4" fmla="*/ 44 w 46"/>
                <a:gd name="T5" fmla="*/ 5 h 44"/>
                <a:gd name="T6" fmla="*/ 0 w 46"/>
                <a:gd name="T7" fmla="*/ 44 h 44"/>
                <a:gd name="T8" fmla="*/ 1 w 46"/>
                <a:gd name="T9" fmla="*/ 39 h 44"/>
              </a:gdLst>
              <a:ahLst/>
              <a:cxnLst>
                <a:cxn ang="0">
                  <a:pos x="T0" y="T1"/>
                </a:cxn>
                <a:cxn ang="0">
                  <a:pos x="T2" y="T3"/>
                </a:cxn>
                <a:cxn ang="0">
                  <a:pos x="T4" y="T5"/>
                </a:cxn>
                <a:cxn ang="0">
                  <a:pos x="T6" y="T7"/>
                </a:cxn>
                <a:cxn ang="0">
                  <a:pos x="T8" y="T9"/>
                </a:cxn>
              </a:cxnLst>
              <a:rect l="0" t="0" r="r" b="b"/>
              <a:pathLst>
                <a:path w="46" h="44">
                  <a:moveTo>
                    <a:pt x="1" y="39"/>
                  </a:moveTo>
                  <a:cubicBezTo>
                    <a:pt x="7" y="35"/>
                    <a:pt x="0" y="40"/>
                    <a:pt x="46" y="0"/>
                  </a:cubicBezTo>
                  <a:cubicBezTo>
                    <a:pt x="44" y="5"/>
                    <a:pt x="44" y="5"/>
                    <a:pt x="44" y="5"/>
                  </a:cubicBezTo>
                  <a:cubicBezTo>
                    <a:pt x="44" y="6"/>
                    <a:pt x="0" y="44"/>
                    <a:pt x="0" y="44"/>
                  </a:cubicBezTo>
                  <a:lnTo>
                    <a:pt x="1" y="39"/>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36" name="Freeform 36"/>
            <p:cNvSpPr>
              <a:spLocks/>
            </p:cNvSpPr>
            <p:nvPr/>
          </p:nvSpPr>
          <p:spPr bwMode="auto">
            <a:xfrm>
              <a:off x="6723963" y="4716359"/>
              <a:ext cx="231243" cy="220636"/>
            </a:xfrm>
            <a:custGeom>
              <a:avLst/>
              <a:gdLst>
                <a:gd name="T0" fmla="*/ 14 w 46"/>
                <a:gd name="T1" fmla="*/ 32 h 44"/>
                <a:gd name="T2" fmla="*/ 45 w 46"/>
                <a:gd name="T3" fmla="*/ 5 h 44"/>
                <a:gd name="T4" fmla="*/ 46 w 46"/>
                <a:gd name="T5" fmla="*/ 0 h 44"/>
                <a:gd name="T6" fmla="*/ 1 w 46"/>
                <a:gd name="T7" fmla="*/ 39 h 44"/>
                <a:gd name="T8" fmla="*/ 0 w 46"/>
                <a:gd name="T9" fmla="*/ 43 h 44"/>
                <a:gd name="T10" fmla="*/ 0 w 46"/>
                <a:gd name="T11" fmla="*/ 44 h 44"/>
                <a:gd name="T12" fmla="*/ 14 w 46"/>
                <a:gd name="T13" fmla="*/ 32 h 44"/>
              </a:gdLst>
              <a:ahLst/>
              <a:cxnLst>
                <a:cxn ang="0">
                  <a:pos x="T0" y="T1"/>
                </a:cxn>
                <a:cxn ang="0">
                  <a:pos x="T2" y="T3"/>
                </a:cxn>
                <a:cxn ang="0">
                  <a:pos x="T4" y="T5"/>
                </a:cxn>
                <a:cxn ang="0">
                  <a:pos x="T6" y="T7"/>
                </a:cxn>
                <a:cxn ang="0">
                  <a:pos x="T8" y="T9"/>
                </a:cxn>
                <a:cxn ang="0">
                  <a:pos x="T10" y="T11"/>
                </a:cxn>
                <a:cxn ang="0">
                  <a:pos x="T12" y="T13"/>
                </a:cxn>
              </a:cxnLst>
              <a:rect l="0" t="0" r="r" b="b"/>
              <a:pathLst>
                <a:path w="46" h="44">
                  <a:moveTo>
                    <a:pt x="14" y="32"/>
                  </a:moveTo>
                  <a:cubicBezTo>
                    <a:pt x="45" y="5"/>
                    <a:pt x="45" y="5"/>
                    <a:pt x="45" y="5"/>
                  </a:cubicBezTo>
                  <a:cubicBezTo>
                    <a:pt x="46" y="0"/>
                    <a:pt x="46" y="0"/>
                    <a:pt x="46" y="0"/>
                  </a:cubicBezTo>
                  <a:cubicBezTo>
                    <a:pt x="46" y="0"/>
                    <a:pt x="9" y="33"/>
                    <a:pt x="1" y="39"/>
                  </a:cubicBezTo>
                  <a:cubicBezTo>
                    <a:pt x="0" y="43"/>
                    <a:pt x="0" y="43"/>
                    <a:pt x="0" y="43"/>
                  </a:cubicBezTo>
                  <a:cubicBezTo>
                    <a:pt x="0" y="44"/>
                    <a:pt x="0" y="44"/>
                    <a:pt x="0" y="44"/>
                  </a:cubicBezTo>
                  <a:cubicBezTo>
                    <a:pt x="2" y="43"/>
                    <a:pt x="12" y="33"/>
                    <a:pt x="14" y="32"/>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37" name="Freeform 37"/>
            <p:cNvSpPr>
              <a:spLocks/>
            </p:cNvSpPr>
            <p:nvPr/>
          </p:nvSpPr>
          <p:spPr bwMode="auto">
            <a:xfrm>
              <a:off x="6178738" y="4198713"/>
              <a:ext cx="776469" cy="712823"/>
            </a:xfrm>
            <a:custGeom>
              <a:avLst/>
              <a:gdLst>
                <a:gd name="T0" fmla="*/ 0 w 154"/>
                <a:gd name="T1" fmla="*/ 33 h 142"/>
                <a:gd name="T2" fmla="*/ 41 w 154"/>
                <a:gd name="T3" fmla="*/ 0 h 142"/>
                <a:gd name="T4" fmla="*/ 147 w 154"/>
                <a:gd name="T5" fmla="*/ 103 h 142"/>
                <a:gd name="T6" fmla="*/ 151 w 154"/>
                <a:gd name="T7" fmla="*/ 100 h 142"/>
                <a:gd name="T8" fmla="*/ 154 w 154"/>
                <a:gd name="T9" fmla="*/ 103 h 142"/>
                <a:gd name="T10" fmla="*/ 109 w 154"/>
                <a:gd name="T11" fmla="*/ 142 h 142"/>
                <a:gd name="T12" fmla="*/ 0 w 154"/>
                <a:gd name="T13" fmla="*/ 33 h 142"/>
              </a:gdLst>
              <a:ahLst/>
              <a:cxnLst>
                <a:cxn ang="0">
                  <a:pos x="T0" y="T1"/>
                </a:cxn>
                <a:cxn ang="0">
                  <a:pos x="T2" y="T3"/>
                </a:cxn>
                <a:cxn ang="0">
                  <a:pos x="T4" y="T5"/>
                </a:cxn>
                <a:cxn ang="0">
                  <a:pos x="T6" y="T7"/>
                </a:cxn>
                <a:cxn ang="0">
                  <a:pos x="T8" y="T9"/>
                </a:cxn>
                <a:cxn ang="0">
                  <a:pos x="T10" y="T11"/>
                </a:cxn>
                <a:cxn ang="0">
                  <a:pos x="T12" y="T13"/>
                </a:cxn>
              </a:cxnLst>
              <a:rect l="0" t="0" r="r" b="b"/>
              <a:pathLst>
                <a:path w="154" h="142">
                  <a:moveTo>
                    <a:pt x="0" y="33"/>
                  </a:moveTo>
                  <a:cubicBezTo>
                    <a:pt x="41" y="0"/>
                    <a:pt x="41" y="0"/>
                    <a:pt x="41" y="0"/>
                  </a:cubicBezTo>
                  <a:cubicBezTo>
                    <a:pt x="147" y="103"/>
                    <a:pt x="147" y="103"/>
                    <a:pt x="147" y="103"/>
                  </a:cubicBezTo>
                  <a:cubicBezTo>
                    <a:pt x="151" y="100"/>
                    <a:pt x="151" y="100"/>
                    <a:pt x="151" y="100"/>
                  </a:cubicBezTo>
                  <a:cubicBezTo>
                    <a:pt x="154" y="103"/>
                    <a:pt x="154" y="103"/>
                    <a:pt x="154" y="103"/>
                  </a:cubicBezTo>
                  <a:cubicBezTo>
                    <a:pt x="109" y="142"/>
                    <a:pt x="117" y="136"/>
                    <a:pt x="109" y="142"/>
                  </a:cubicBezTo>
                  <a:lnTo>
                    <a:pt x="0" y="33"/>
                  </a:lnTo>
                  <a:close/>
                </a:path>
              </a:pathLst>
            </a:custGeom>
            <a:gradFill flip="none" rotWithShape="1">
              <a:gsLst>
                <a:gs pos="0">
                  <a:schemeClr val="accent3">
                    <a:lumMod val="75000"/>
                  </a:schemeClr>
                </a:gs>
                <a:gs pos="57000">
                  <a:schemeClr val="accent3"/>
                </a:gs>
                <a:gs pos="83000">
                  <a:schemeClr val="accent3"/>
                </a:gs>
                <a:gs pos="100000">
                  <a:schemeClr val="accent3"/>
                </a:gs>
              </a:gsLst>
              <a:lin ang="81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38" name="Freeform 38"/>
            <p:cNvSpPr>
              <a:spLocks/>
            </p:cNvSpPr>
            <p:nvPr/>
          </p:nvSpPr>
          <p:spPr bwMode="auto">
            <a:xfrm>
              <a:off x="4910082" y="4349340"/>
              <a:ext cx="685244" cy="642814"/>
            </a:xfrm>
            <a:custGeom>
              <a:avLst/>
              <a:gdLst>
                <a:gd name="T0" fmla="*/ 115 w 136"/>
                <a:gd name="T1" fmla="*/ 0 h 128"/>
                <a:gd name="T2" fmla="*/ 136 w 136"/>
                <a:gd name="T3" fmla="*/ 22 h 128"/>
                <a:gd name="T4" fmla="*/ 24 w 136"/>
                <a:gd name="T5" fmla="*/ 110 h 128"/>
                <a:gd name="T6" fmla="*/ 26 w 136"/>
                <a:gd name="T7" fmla="*/ 114 h 128"/>
                <a:gd name="T8" fmla="*/ 37 w 136"/>
                <a:gd name="T9" fmla="*/ 127 h 128"/>
                <a:gd name="T10" fmla="*/ 35 w 136"/>
                <a:gd name="T11" fmla="*/ 128 h 128"/>
                <a:gd name="T12" fmla="*/ 0 w 136"/>
                <a:gd name="T13" fmla="*/ 88 h 128"/>
                <a:gd name="T14" fmla="*/ 0 w 136"/>
                <a:gd name="T15" fmla="*/ 88 h 128"/>
                <a:gd name="T16" fmla="*/ 0 w 136"/>
                <a:gd name="T17" fmla="*/ 88 h 128"/>
                <a:gd name="T18" fmla="*/ 115 w 136"/>
                <a:gd name="T1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28">
                  <a:moveTo>
                    <a:pt x="115" y="0"/>
                  </a:moveTo>
                  <a:cubicBezTo>
                    <a:pt x="136" y="22"/>
                    <a:pt x="136" y="22"/>
                    <a:pt x="136" y="22"/>
                  </a:cubicBezTo>
                  <a:cubicBezTo>
                    <a:pt x="72" y="73"/>
                    <a:pt x="113" y="40"/>
                    <a:pt x="24" y="110"/>
                  </a:cubicBezTo>
                  <a:cubicBezTo>
                    <a:pt x="26" y="114"/>
                    <a:pt x="26" y="114"/>
                    <a:pt x="26" y="114"/>
                  </a:cubicBezTo>
                  <a:cubicBezTo>
                    <a:pt x="37" y="127"/>
                    <a:pt x="37" y="127"/>
                    <a:pt x="37" y="127"/>
                  </a:cubicBezTo>
                  <a:cubicBezTo>
                    <a:pt x="35" y="128"/>
                    <a:pt x="35" y="128"/>
                    <a:pt x="35" y="128"/>
                  </a:cubicBezTo>
                  <a:cubicBezTo>
                    <a:pt x="0" y="88"/>
                    <a:pt x="0" y="88"/>
                    <a:pt x="0" y="88"/>
                  </a:cubicBezTo>
                  <a:cubicBezTo>
                    <a:pt x="0" y="88"/>
                    <a:pt x="0" y="88"/>
                    <a:pt x="0" y="88"/>
                  </a:cubicBezTo>
                  <a:cubicBezTo>
                    <a:pt x="0" y="88"/>
                    <a:pt x="0" y="88"/>
                    <a:pt x="0" y="88"/>
                  </a:cubicBezTo>
                  <a:cubicBezTo>
                    <a:pt x="20" y="72"/>
                    <a:pt x="82" y="25"/>
                    <a:pt x="115" y="0"/>
                  </a:cubicBezTo>
                  <a:close/>
                </a:path>
              </a:pathLst>
            </a:custGeom>
            <a:gradFill flip="none" rotWithShape="1">
              <a:gsLst>
                <a:gs pos="0">
                  <a:schemeClr val="accent2">
                    <a:lumMod val="75000"/>
                  </a:schemeClr>
                </a:gs>
                <a:gs pos="57000">
                  <a:schemeClr val="accent2"/>
                </a:gs>
                <a:gs pos="83000">
                  <a:schemeClr val="accent2"/>
                </a:gs>
                <a:gs pos="100000">
                  <a:schemeClr val="accent2"/>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39" name="Freeform 39"/>
            <p:cNvSpPr>
              <a:spLocks/>
            </p:cNvSpPr>
            <p:nvPr/>
          </p:nvSpPr>
          <p:spPr bwMode="auto">
            <a:xfrm>
              <a:off x="6178738" y="4364190"/>
              <a:ext cx="549468" cy="568562"/>
            </a:xfrm>
            <a:custGeom>
              <a:avLst/>
              <a:gdLst>
                <a:gd name="T0" fmla="*/ 0 w 109"/>
                <a:gd name="T1" fmla="*/ 5 h 113"/>
                <a:gd name="T2" fmla="*/ 0 w 109"/>
                <a:gd name="T3" fmla="*/ 0 h 113"/>
                <a:gd name="T4" fmla="*/ 109 w 109"/>
                <a:gd name="T5" fmla="*/ 109 h 113"/>
                <a:gd name="T6" fmla="*/ 108 w 109"/>
                <a:gd name="T7" fmla="*/ 113 h 113"/>
                <a:gd name="T8" fmla="*/ 0 w 109"/>
                <a:gd name="T9" fmla="*/ 5 h 113"/>
              </a:gdLst>
              <a:ahLst/>
              <a:cxnLst>
                <a:cxn ang="0">
                  <a:pos x="T0" y="T1"/>
                </a:cxn>
                <a:cxn ang="0">
                  <a:pos x="T2" y="T3"/>
                </a:cxn>
                <a:cxn ang="0">
                  <a:pos x="T4" y="T5"/>
                </a:cxn>
                <a:cxn ang="0">
                  <a:pos x="T6" y="T7"/>
                </a:cxn>
                <a:cxn ang="0">
                  <a:pos x="T8" y="T9"/>
                </a:cxn>
              </a:cxnLst>
              <a:rect l="0" t="0" r="r" b="b"/>
              <a:pathLst>
                <a:path w="109" h="113">
                  <a:moveTo>
                    <a:pt x="0" y="5"/>
                  </a:moveTo>
                  <a:cubicBezTo>
                    <a:pt x="0" y="0"/>
                    <a:pt x="0" y="0"/>
                    <a:pt x="0" y="0"/>
                  </a:cubicBezTo>
                  <a:cubicBezTo>
                    <a:pt x="109" y="109"/>
                    <a:pt x="109" y="109"/>
                    <a:pt x="109" y="109"/>
                  </a:cubicBezTo>
                  <a:cubicBezTo>
                    <a:pt x="108" y="113"/>
                    <a:pt x="108" y="113"/>
                    <a:pt x="108" y="113"/>
                  </a:cubicBezTo>
                  <a:cubicBezTo>
                    <a:pt x="107" y="112"/>
                    <a:pt x="6" y="11"/>
                    <a:pt x="0" y="5"/>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40" name="Freeform 40"/>
            <p:cNvSpPr>
              <a:spLocks/>
            </p:cNvSpPr>
            <p:nvPr/>
          </p:nvSpPr>
          <p:spPr bwMode="auto">
            <a:xfrm>
              <a:off x="5031007" y="4440564"/>
              <a:ext cx="831628" cy="672515"/>
            </a:xfrm>
            <a:custGeom>
              <a:avLst/>
              <a:gdLst>
                <a:gd name="T0" fmla="*/ 0 w 165"/>
                <a:gd name="T1" fmla="*/ 92 h 134"/>
                <a:gd name="T2" fmla="*/ 37 w 165"/>
                <a:gd name="T3" fmla="*/ 134 h 134"/>
                <a:gd name="T4" fmla="*/ 39 w 165"/>
                <a:gd name="T5" fmla="*/ 132 h 134"/>
                <a:gd name="T6" fmla="*/ 27 w 165"/>
                <a:gd name="T7" fmla="*/ 119 h 134"/>
                <a:gd name="T8" fmla="*/ 26 w 165"/>
                <a:gd name="T9" fmla="*/ 115 h 134"/>
                <a:gd name="T10" fmla="*/ 140 w 165"/>
                <a:gd name="T11" fmla="*/ 24 h 134"/>
                <a:gd name="T12" fmla="*/ 118 w 165"/>
                <a:gd name="T13" fmla="*/ 0 h 134"/>
                <a:gd name="T14" fmla="*/ 0 w 165"/>
                <a:gd name="T15" fmla="*/ 92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34">
                  <a:moveTo>
                    <a:pt x="0" y="92"/>
                  </a:moveTo>
                  <a:cubicBezTo>
                    <a:pt x="37" y="134"/>
                    <a:pt x="37" y="134"/>
                    <a:pt x="37" y="134"/>
                  </a:cubicBezTo>
                  <a:cubicBezTo>
                    <a:pt x="39" y="132"/>
                    <a:pt x="39" y="132"/>
                    <a:pt x="39" y="132"/>
                  </a:cubicBezTo>
                  <a:cubicBezTo>
                    <a:pt x="27" y="119"/>
                    <a:pt x="27" y="119"/>
                    <a:pt x="27" y="119"/>
                  </a:cubicBezTo>
                  <a:cubicBezTo>
                    <a:pt x="26" y="115"/>
                    <a:pt x="26" y="115"/>
                    <a:pt x="26" y="115"/>
                  </a:cubicBezTo>
                  <a:cubicBezTo>
                    <a:pt x="165" y="4"/>
                    <a:pt x="27" y="114"/>
                    <a:pt x="140" y="24"/>
                  </a:cubicBezTo>
                  <a:cubicBezTo>
                    <a:pt x="118" y="0"/>
                    <a:pt x="118" y="0"/>
                    <a:pt x="118" y="0"/>
                  </a:cubicBezTo>
                  <a:cubicBezTo>
                    <a:pt x="84" y="26"/>
                    <a:pt x="30" y="68"/>
                    <a:pt x="0" y="92"/>
                  </a:cubicBezTo>
                  <a:close/>
                </a:path>
              </a:pathLst>
            </a:custGeom>
            <a:gradFill flip="none" rotWithShape="1">
              <a:gsLst>
                <a:gs pos="0">
                  <a:schemeClr val="accent2">
                    <a:lumMod val="75000"/>
                  </a:schemeClr>
                </a:gs>
                <a:gs pos="57000">
                  <a:schemeClr val="accent2"/>
                </a:gs>
                <a:gs pos="83000">
                  <a:schemeClr val="accent2"/>
                </a:gs>
                <a:gs pos="100000">
                  <a:schemeClr val="accent2"/>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41" name="Freeform 41"/>
            <p:cNvSpPr>
              <a:spLocks/>
            </p:cNvSpPr>
            <p:nvPr/>
          </p:nvSpPr>
          <p:spPr bwMode="auto">
            <a:xfrm>
              <a:off x="7116440" y="4272966"/>
              <a:ext cx="231243" cy="222757"/>
            </a:xfrm>
            <a:custGeom>
              <a:avLst/>
              <a:gdLst>
                <a:gd name="T0" fmla="*/ 2 w 46"/>
                <a:gd name="T1" fmla="*/ 39 h 44"/>
                <a:gd name="T2" fmla="*/ 46 w 46"/>
                <a:gd name="T3" fmla="*/ 0 h 44"/>
                <a:gd name="T4" fmla="*/ 44 w 46"/>
                <a:gd name="T5" fmla="*/ 6 h 44"/>
                <a:gd name="T6" fmla="*/ 0 w 46"/>
                <a:gd name="T7" fmla="*/ 44 h 44"/>
                <a:gd name="T8" fmla="*/ 2 w 46"/>
                <a:gd name="T9" fmla="*/ 39 h 44"/>
              </a:gdLst>
              <a:ahLst/>
              <a:cxnLst>
                <a:cxn ang="0">
                  <a:pos x="T0" y="T1"/>
                </a:cxn>
                <a:cxn ang="0">
                  <a:pos x="T2" y="T3"/>
                </a:cxn>
                <a:cxn ang="0">
                  <a:pos x="T4" y="T5"/>
                </a:cxn>
                <a:cxn ang="0">
                  <a:pos x="T6" y="T7"/>
                </a:cxn>
                <a:cxn ang="0">
                  <a:pos x="T8" y="T9"/>
                </a:cxn>
              </a:cxnLst>
              <a:rect l="0" t="0" r="r" b="b"/>
              <a:pathLst>
                <a:path w="46" h="44">
                  <a:moveTo>
                    <a:pt x="2" y="39"/>
                  </a:moveTo>
                  <a:cubicBezTo>
                    <a:pt x="4" y="37"/>
                    <a:pt x="8" y="33"/>
                    <a:pt x="46" y="0"/>
                  </a:cubicBezTo>
                  <a:cubicBezTo>
                    <a:pt x="44" y="6"/>
                    <a:pt x="44" y="6"/>
                    <a:pt x="44" y="6"/>
                  </a:cubicBezTo>
                  <a:cubicBezTo>
                    <a:pt x="44" y="7"/>
                    <a:pt x="1" y="44"/>
                    <a:pt x="0" y="44"/>
                  </a:cubicBezTo>
                  <a:lnTo>
                    <a:pt x="2" y="39"/>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42" name="Freeform 42"/>
            <p:cNvSpPr>
              <a:spLocks/>
            </p:cNvSpPr>
            <p:nvPr/>
          </p:nvSpPr>
          <p:spPr bwMode="auto">
            <a:xfrm>
              <a:off x="5162540" y="4540274"/>
              <a:ext cx="729796" cy="700094"/>
            </a:xfrm>
            <a:custGeom>
              <a:avLst/>
              <a:gdLst>
                <a:gd name="T0" fmla="*/ 120 w 145"/>
                <a:gd name="T1" fmla="*/ 0 h 139"/>
                <a:gd name="T2" fmla="*/ 144 w 145"/>
                <a:gd name="T3" fmla="*/ 25 h 139"/>
                <a:gd name="T4" fmla="*/ 144 w 145"/>
                <a:gd name="T5" fmla="*/ 25 h 139"/>
                <a:gd name="T6" fmla="*/ 27 w 145"/>
                <a:gd name="T7" fmla="*/ 120 h 139"/>
                <a:gd name="T8" fmla="*/ 28 w 145"/>
                <a:gd name="T9" fmla="*/ 124 h 139"/>
                <a:gd name="T10" fmla="*/ 40 w 145"/>
                <a:gd name="T11" fmla="*/ 137 h 139"/>
                <a:gd name="T12" fmla="*/ 38 w 145"/>
                <a:gd name="T13" fmla="*/ 139 h 139"/>
                <a:gd name="T14" fmla="*/ 0 w 145"/>
                <a:gd name="T15" fmla="*/ 95 h 139"/>
                <a:gd name="T16" fmla="*/ 120 w 145"/>
                <a:gd name="T1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39">
                  <a:moveTo>
                    <a:pt x="120" y="0"/>
                  </a:moveTo>
                  <a:cubicBezTo>
                    <a:pt x="144" y="25"/>
                    <a:pt x="144" y="25"/>
                    <a:pt x="144" y="25"/>
                  </a:cubicBezTo>
                  <a:cubicBezTo>
                    <a:pt x="144" y="25"/>
                    <a:pt x="144" y="25"/>
                    <a:pt x="144" y="25"/>
                  </a:cubicBezTo>
                  <a:cubicBezTo>
                    <a:pt x="55" y="97"/>
                    <a:pt x="145" y="24"/>
                    <a:pt x="27" y="120"/>
                  </a:cubicBezTo>
                  <a:cubicBezTo>
                    <a:pt x="28" y="124"/>
                    <a:pt x="28" y="124"/>
                    <a:pt x="28" y="124"/>
                  </a:cubicBezTo>
                  <a:cubicBezTo>
                    <a:pt x="40" y="137"/>
                    <a:pt x="40" y="137"/>
                    <a:pt x="40" y="137"/>
                  </a:cubicBezTo>
                  <a:cubicBezTo>
                    <a:pt x="38" y="139"/>
                    <a:pt x="38" y="139"/>
                    <a:pt x="38" y="139"/>
                  </a:cubicBezTo>
                  <a:cubicBezTo>
                    <a:pt x="0" y="95"/>
                    <a:pt x="0" y="95"/>
                    <a:pt x="0" y="95"/>
                  </a:cubicBezTo>
                  <a:cubicBezTo>
                    <a:pt x="22" y="77"/>
                    <a:pt x="99" y="16"/>
                    <a:pt x="120" y="0"/>
                  </a:cubicBezTo>
                  <a:close/>
                </a:path>
              </a:pathLst>
            </a:custGeom>
            <a:gradFill flip="none" rotWithShape="1">
              <a:gsLst>
                <a:gs pos="0">
                  <a:schemeClr val="accent2">
                    <a:lumMod val="75000"/>
                  </a:schemeClr>
                </a:gs>
                <a:gs pos="57000">
                  <a:schemeClr val="accent2"/>
                </a:gs>
                <a:gs pos="83000">
                  <a:schemeClr val="accent2"/>
                </a:gs>
                <a:gs pos="100000">
                  <a:schemeClr val="accent2"/>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43" name="Freeform 43"/>
            <p:cNvSpPr>
              <a:spLocks/>
            </p:cNvSpPr>
            <p:nvPr/>
          </p:nvSpPr>
          <p:spPr bwMode="auto">
            <a:xfrm>
              <a:off x="5298316" y="4408742"/>
              <a:ext cx="1506264" cy="1323815"/>
            </a:xfrm>
            <a:custGeom>
              <a:avLst/>
              <a:gdLst>
                <a:gd name="T0" fmla="*/ 180 w 299"/>
                <a:gd name="T1" fmla="*/ 1 h 263"/>
                <a:gd name="T2" fmla="*/ 283 w 299"/>
                <a:gd name="T3" fmla="*/ 104 h 263"/>
                <a:gd name="T4" fmla="*/ 283 w 299"/>
                <a:gd name="T5" fmla="*/ 105 h 263"/>
                <a:gd name="T6" fmla="*/ 297 w 299"/>
                <a:gd name="T7" fmla="*/ 93 h 263"/>
                <a:gd name="T8" fmla="*/ 299 w 299"/>
                <a:gd name="T9" fmla="*/ 96 h 263"/>
                <a:gd name="T10" fmla="*/ 299 w 299"/>
                <a:gd name="T11" fmla="*/ 96 h 263"/>
                <a:gd name="T12" fmla="*/ 108 w 299"/>
                <a:gd name="T13" fmla="*/ 263 h 263"/>
                <a:gd name="T14" fmla="*/ 0 w 299"/>
                <a:gd name="T15" fmla="*/ 146 h 263"/>
                <a:gd name="T16" fmla="*/ 180 w 299"/>
                <a:gd name="T17" fmla="*/ 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63">
                  <a:moveTo>
                    <a:pt x="180" y="1"/>
                  </a:moveTo>
                  <a:cubicBezTo>
                    <a:pt x="282" y="103"/>
                    <a:pt x="283" y="104"/>
                    <a:pt x="283" y="104"/>
                  </a:cubicBezTo>
                  <a:cubicBezTo>
                    <a:pt x="283" y="105"/>
                    <a:pt x="283" y="105"/>
                    <a:pt x="283" y="105"/>
                  </a:cubicBezTo>
                  <a:cubicBezTo>
                    <a:pt x="285" y="104"/>
                    <a:pt x="295" y="94"/>
                    <a:pt x="297" y="93"/>
                  </a:cubicBezTo>
                  <a:cubicBezTo>
                    <a:pt x="299" y="96"/>
                    <a:pt x="299" y="96"/>
                    <a:pt x="299" y="96"/>
                  </a:cubicBezTo>
                  <a:cubicBezTo>
                    <a:pt x="299" y="96"/>
                    <a:pt x="299" y="96"/>
                    <a:pt x="299" y="96"/>
                  </a:cubicBezTo>
                  <a:cubicBezTo>
                    <a:pt x="277" y="116"/>
                    <a:pt x="116" y="256"/>
                    <a:pt x="108" y="263"/>
                  </a:cubicBezTo>
                  <a:cubicBezTo>
                    <a:pt x="0" y="146"/>
                    <a:pt x="0" y="146"/>
                    <a:pt x="0" y="146"/>
                  </a:cubicBezTo>
                  <a:cubicBezTo>
                    <a:pt x="93" y="70"/>
                    <a:pt x="180" y="0"/>
                    <a:pt x="180" y="1"/>
                  </a:cubicBezTo>
                  <a:close/>
                </a:path>
              </a:pathLst>
            </a:custGeom>
            <a:gradFill flip="none" rotWithShape="1">
              <a:gsLst>
                <a:gs pos="0">
                  <a:schemeClr val="accent2">
                    <a:lumMod val="75000"/>
                  </a:schemeClr>
                </a:gs>
                <a:gs pos="57000">
                  <a:schemeClr val="accent2"/>
                </a:gs>
                <a:gs pos="83000">
                  <a:schemeClr val="accent2"/>
                </a:gs>
                <a:gs pos="100000">
                  <a:schemeClr val="accent2"/>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sz="1400"/>
            </a:p>
          </p:txBody>
        </p:sp>
        <p:sp>
          <p:nvSpPr>
            <p:cNvPr id="44" name="Freeform 44"/>
            <p:cNvSpPr>
              <a:spLocks/>
            </p:cNvSpPr>
            <p:nvPr/>
          </p:nvSpPr>
          <p:spPr bwMode="auto">
            <a:xfrm>
              <a:off x="4910082" y="4792733"/>
              <a:ext cx="182449" cy="220636"/>
            </a:xfrm>
            <a:custGeom>
              <a:avLst/>
              <a:gdLst>
                <a:gd name="T0" fmla="*/ 2 w 36"/>
                <a:gd name="T1" fmla="*/ 4 h 44"/>
                <a:gd name="T2" fmla="*/ 0 w 36"/>
                <a:gd name="T3" fmla="*/ 0 h 44"/>
                <a:gd name="T4" fmla="*/ 35 w 36"/>
                <a:gd name="T5" fmla="*/ 40 h 44"/>
                <a:gd name="T6" fmla="*/ 36 w 36"/>
                <a:gd name="T7" fmla="*/ 44 h 44"/>
                <a:gd name="T8" fmla="*/ 2 w 36"/>
                <a:gd name="T9" fmla="*/ 4 h 44"/>
              </a:gdLst>
              <a:ahLst/>
              <a:cxnLst>
                <a:cxn ang="0">
                  <a:pos x="T0" y="T1"/>
                </a:cxn>
                <a:cxn ang="0">
                  <a:pos x="T2" y="T3"/>
                </a:cxn>
                <a:cxn ang="0">
                  <a:pos x="T4" y="T5"/>
                </a:cxn>
                <a:cxn ang="0">
                  <a:pos x="T6" y="T7"/>
                </a:cxn>
                <a:cxn ang="0">
                  <a:pos x="T8" y="T9"/>
                </a:cxn>
              </a:cxnLst>
              <a:rect l="0" t="0" r="r" b="b"/>
              <a:pathLst>
                <a:path w="36" h="44">
                  <a:moveTo>
                    <a:pt x="2" y="4"/>
                  </a:moveTo>
                  <a:cubicBezTo>
                    <a:pt x="0" y="0"/>
                    <a:pt x="0" y="0"/>
                    <a:pt x="0" y="0"/>
                  </a:cubicBezTo>
                  <a:cubicBezTo>
                    <a:pt x="35" y="40"/>
                    <a:pt x="35" y="40"/>
                    <a:pt x="35" y="40"/>
                  </a:cubicBezTo>
                  <a:cubicBezTo>
                    <a:pt x="36" y="44"/>
                    <a:pt x="36" y="44"/>
                    <a:pt x="36" y="44"/>
                  </a:cubicBezTo>
                  <a:cubicBezTo>
                    <a:pt x="20" y="25"/>
                    <a:pt x="14" y="18"/>
                    <a:pt x="2" y="4"/>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45" name="Freeform 45"/>
            <p:cNvSpPr>
              <a:spLocks/>
            </p:cNvSpPr>
            <p:nvPr/>
          </p:nvSpPr>
          <p:spPr bwMode="auto">
            <a:xfrm>
              <a:off x="5031007" y="4903051"/>
              <a:ext cx="190935" cy="231243"/>
            </a:xfrm>
            <a:custGeom>
              <a:avLst/>
              <a:gdLst>
                <a:gd name="T0" fmla="*/ 2 w 38"/>
                <a:gd name="T1" fmla="*/ 4 h 46"/>
                <a:gd name="T2" fmla="*/ 0 w 38"/>
                <a:gd name="T3" fmla="*/ 0 h 46"/>
                <a:gd name="T4" fmla="*/ 37 w 38"/>
                <a:gd name="T5" fmla="*/ 42 h 46"/>
                <a:gd name="T6" fmla="*/ 38 w 38"/>
                <a:gd name="T7" fmla="*/ 46 h 46"/>
                <a:gd name="T8" fmla="*/ 2 w 38"/>
                <a:gd name="T9" fmla="*/ 4 h 46"/>
              </a:gdLst>
              <a:ahLst/>
              <a:cxnLst>
                <a:cxn ang="0">
                  <a:pos x="T0" y="T1"/>
                </a:cxn>
                <a:cxn ang="0">
                  <a:pos x="T2" y="T3"/>
                </a:cxn>
                <a:cxn ang="0">
                  <a:pos x="T4" y="T5"/>
                </a:cxn>
                <a:cxn ang="0">
                  <a:pos x="T6" y="T7"/>
                </a:cxn>
                <a:cxn ang="0">
                  <a:pos x="T8" y="T9"/>
                </a:cxn>
              </a:cxnLst>
              <a:rect l="0" t="0" r="r" b="b"/>
              <a:pathLst>
                <a:path w="38" h="46">
                  <a:moveTo>
                    <a:pt x="2" y="4"/>
                  </a:moveTo>
                  <a:cubicBezTo>
                    <a:pt x="0" y="0"/>
                    <a:pt x="0" y="0"/>
                    <a:pt x="0" y="0"/>
                  </a:cubicBezTo>
                  <a:cubicBezTo>
                    <a:pt x="37" y="42"/>
                    <a:pt x="37" y="42"/>
                    <a:pt x="37" y="42"/>
                  </a:cubicBezTo>
                  <a:cubicBezTo>
                    <a:pt x="38" y="46"/>
                    <a:pt x="38" y="46"/>
                    <a:pt x="38" y="46"/>
                  </a:cubicBezTo>
                  <a:cubicBezTo>
                    <a:pt x="9" y="12"/>
                    <a:pt x="21" y="27"/>
                    <a:pt x="2" y="4"/>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46" name="Freeform 46"/>
            <p:cNvSpPr>
              <a:spLocks/>
            </p:cNvSpPr>
            <p:nvPr/>
          </p:nvSpPr>
          <p:spPr bwMode="auto">
            <a:xfrm>
              <a:off x="4316062" y="4132947"/>
              <a:ext cx="670394" cy="784954"/>
            </a:xfrm>
            <a:custGeom>
              <a:avLst/>
              <a:gdLst>
                <a:gd name="T0" fmla="*/ 311 w 316"/>
                <a:gd name="T1" fmla="*/ 363 h 370"/>
                <a:gd name="T2" fmla="*/ 0 w 316"/>
                <a:gd name="T3" fmla="*/ 0 h 370"/>
                <a:gd name="T4" fmla="*/ 5 w 316"/>
                <a:gd name="T5" fmla="*/ 12 h 370"/>
                <a:gd name="T6" fmla="*/ 316 w 316"/>
                <a:gd name="T7" fmla="*/ 370 h 370"/>
                <a:gd name="T8" fmla="*/ 311 w 316"/>
                <a:gd name="T9" fmla="*/ 363 h 370"/>
              </a:gdLst>
              <a:ahLst/>
              <a:cxnLst>
                <a:cxn ang="0">
                  <a:pos x="T0" y="T1"/>
                </a:cxn>
                <a:cxn ang="0">
                  <a:pos x="T2" y="T3"/>
                </a:cxn>
                <a:cxn ang="0">
                  <a:pos x="T4" y="T5"/>
                </a:cxn>
                <a:cxn ang="0">
                  <a:pos x="T6" y="T7"/>
                </a:cxn>
                <a:cxn ang="0">
                  <a:pos x="T8" y="T9"/>
                </a:cxn>
              </a:cxnLst>
              <a:rect l="0" t="0" r="r" b="b"/>
              <a:pathLst>
                <a:path w="316" h="370">
                  <a:moveTo>
                    <a:pt x="311" y="363"/>
                  </a:moveTo>
                  <a:lnTo>
                    <a:pt x="0" y="0"/>
                  </a:lnTo>
                  <a:lnTo>
                    <a:pt x="5" y="12"/>
                  </a:lnTo>
                  <a:lnTo>
                    <a:pt x="316" y="370"/>
                  </a:lnTo>
                  <a:lnTo>
                    <a:pt x="311" y="36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47" name="Freeform 47"/>
            <p:cNvSpPr>
              <a:spLocks/>
            </p:cNvSpPr>
            <p:nvPr/>
          </p:nvSpPr>
          <p:spPr bwMode="auto">
            <a:xfrm>
              <a:off x="4975848" y="4892443"/>
              <a:ext cx="25458" cy="29701"/>
            </a:xfrm>
            <a:custGeom>
              <a:avLst/>
              <a:gdLst>
                <a:gd name="T0" fmla="*/ 7 w 12"/>
                <a:gd name="T1" fmla="*/ 0 h 14"/>
                <a:gd name="T2" fmla="*/ 0 w 12"/>
                <a:gd name="T3" fmla="*/ 5 h 14"/>
                <a:gd name="T4" fmla="*/ 5 w 12"/>
                <a:gd name="T5" fmla="*/ 12 h 14"/>
                <a:gd name="T6" fmla="*/ 5 w 12"/>
                <a:gd name="T7" fmla="*/ 14 h 14"/>
                <a:gd name="T8" fmla="*/ 12 w 12"/>
                <a:gd name="T9" fmla="*/ 7 h 14"/>
                <a:gd name="T10" fmla="*/ 7 w 12"/>
                <a:gd name="T11" fmla="*/ 0 h 14"/>
              </a:gdLst>
              <a:ahLst/>
              <a:cxnLst>
                <a:cxn ang="0">
                  <a:pos x="T0" y="T1"/>
                </a:cxn>
                <a:cxn ang="0">
                  <a:pos x="T2" y="T3"/>
                </a:cxn>
                <a:cxn ang="0">
                  <a:pos x="T4" y="T5"/>
                </a:cxn>
                <a:cxn ang="0">
                  <a:pos x="T6" y="T7"/>
                </a:cxn>
                <a:cxn ang="0">
                  <a:pos x="T8" y="T9"/>
                </a:cxn>
                <a:cxn ang="0">
                  <a:pos x="T10" y="T11"/>
                </a:cxn>
              </a:cxnLst>
              <a:rect l="0" t="0" r="r" b="b"/>
              <a:pathLst>
                <a:path w="12" h="14">
                  <a:moveTo>
                    <a:pt x="7" y="0"/>
                  </a:moveTo>
                  <a:lnTo>
                    <a:pt x="0" y="5"/>
                  </a:lnTo>
                  <a:lnTo>
                    <a:pt x="5" y="12"/>
                  </a:lnTo>
                  <a:lnTo>
                    <a:pt x="5" y="14"/>
                  </a:lnTo>
                  <a:lnTo>
                    <a:pt x="12" y="7"/>
                  </a:lnTo>
                  <a:lnTo>
                    <a:pt x="7"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48" name="Freeform 48"/>
            <p:cNvSpPr>
              <a:spLocks/>
            </p:cNvSpPr>
            <p:nvPr/>
          </p:nvSpPr>
          <p:spPr bwMode="auto">
            <a:xfrm>
              <a:off x="5086166" y="4987911"/>
              <a:ext cx="25458" cy="25458"/>
            </a:xfrm>
            <a:custGeom>
              <a:avLst/>
              <a:gdLst>
                <a:gd name="T0" fmla="*/ 2 w 5"/>
                <a:gd name="T1" fmla="*/ 0 h 5"/>
                <a:gd name="T2" fmla="*/ 5 w 5"/>
                <a:gd name="T3" fmla="*/ 3 h 5"/>
                <a:gd name="T4" fmla="*/ 1 w 5"/>
                <a:gd name="T5" fmla="*/ 5 h 5"/>
                <a:gd name="T6" fmla="*/ 0 w 5"/>
                <a:gd name="T7" fmla="*/ 1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2" y="1"/>
                    <a:pt x="4" y="3"/>
                    <a:pt x="5" y="3"/>
                  </a:cubicBezTo>
                  <a:cubicBezTo>
                    <a:pt x="1" y="5"/>
                    <a:pt x="1" y="5"/>
                    <a:pt x="1" y="5"/>
                  </a:cubicBezTo>
                  <a:cubicBezTo>
                    <a:pt x="0" y="1"/>
                    <a:pt x="0" y="1"/>
                    <a:pt x="0" y="1"/>
                  </a:cubicBezTo>
                  <a:lnTo>
                    <a:pt x="2"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49" name="Freeform 49"/>
            <p:cNvSpPr>
              <a:spLocks/>
            </p:cNvSpPr>
            <p:nvPr/>
          </p:nvSpPr>
          <p:spPr bwMode="auto">
            <a:xfrm>
              <a:off x="5162540" y="5017612"/>
              <a:ext cx="197299" cy="241851"/>
            </a:xfrm>
            <a:custGeom>
              <a:avLst/>
              <a:gdLst>
                <a:gd name="T0" fmla="*/ 1 w 39"/>
                <a:gd name="T1" fmla="*/ 4 h 48"/>
                <a:gd name="T2" fmla="*/ 39 w 39"/>
                <a:gd name="T3" fmla="*/ 48 h 48"/>
                <a:gd name="T4" fmla="*/ 38 w 39"/>
                <a:gd name="T5" fmla="*/ 44 h 48"/>
                <a:gd name="T6" fmla="*/ 0 w 39"/>
                <a:gd name="T7" fmla="*/ 0 h 48"/>
                <a:gd name="T8" fmla="*/ 1 w 39"/>
                <a:gd name="T9" fmla="*/ 4 h 48"/>
              </a:gdLst>
              <a:ahLst/>
              <a:cxnLst>
                <a:cxn ang="0">
                  <a:pos x="T0" y="T1"/>
                </a:cxn>
                <a:cxn ang="0">
                  <a:pos x="T2" y="T3"/>
                </a:cxn>
                <a:cxn ang="0">
                  <a:pos x="T4" y="T5"/>
                </a:cxn>
                <a:cxn ang="0">
                  <a:pos x="T6" y="T7"/>
                </a:cxn>
                <a:cxn ang="0">
                  <a:pos x="T8" y="T9"/>
                </a:cxn>
              </a:cxnLst>
              <a:rect l="0" t="0" r="r" b="b"/>
              <a:pathLst>
                <a:path w="39" h="48">
                  <a:moveTo>
                    <a:pt x="1" y="4"/>
                  </a:moveTo>
                  <a:cubicBezTo>
                    <a:pt x="5" y="9"/>
                    <a:pt x="35" y="43"/>
                    <a:pt x="39" y="48"/>
                  </a:cubicBezTo>
                  <a:cubicBezTo>
                    <a:pt x="38" y="44"/>
                    <a:pt x="38" y="44"/>
                    <a:pt x="38" y="44"/>
                  </a:cubicBezTo>
                  <a:cubicBezTo>
                    <a:pt x="0" y="0"/>
                    <a:pt x="0" y="0"/>
                    <a:pt x="0" y="0"/>
                  </a:cubicBezTo>
                  <a:lnTo>
                    <a:pt x="1" y="4"/>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50" name="Freeform 50"/>
            <p:cNvSpPr>
              <a:spLocks/>
            </p:cNvSpPr>
            <p:nvPr/>
          </p:nvSpPr>
          <p:spPr bwMode="auto">
            <a:xfrm>
              <a:off x="5217699" y="5104593"/>
              <a:ext cx="21215" cy="29701"/>
            </a:xfrm>
            <a:custGeom>
              <a:avLst/>
              <a:gdLst>
                <a:gd name="T0" fmla="*/ 5 w 10"/>
                <a:gd name="T1" fmla="*/ 0 h 14"/>
                <a:gd name="T2" fmla="*/ 0 w 10"/>
                <a:gd name="T3" fmla="*/ 4 h 14"/>
                <a:gd name="T4" fmla="*/ 2 w 10"/>
                <a:gd name="T5" fmla="*/ 14 h 14"/>
                <a:gd name="T6" fmla="*/ 10 w 10"/>
                <a:gd name="T7" fmla="*/ 7 h 14"/>
                <a:gd name="T8" fmla="*/ 5 w 10"/>
                <a:gd name="T9" fmla="*/ 0 h 14"/>
              </a:gdLst>
              <a:ahLst/>
              <a:cxnLst>
                <a:cxn ang="0">
                  <a:pos x="T0" y="T1"/>
                </a:cxn>
                <a:cxn ang="0">
                  <a:pos x="T2" y="T3"/>
                </a:cxn>
                <a:cxn ang="0">
                  <a:pos x="T4" y="T5"/>
                </a:cxn>
                <a:cxn ang="0">
                  <a:pos x="T6" y="T7"/>
                </a:cxn>
                <a:cxn ang="0">
                  <a:pos x="T8" y="T9"/>
                </a:cxn>
              </a:cxnLst>
              <a:rect l="0" t="0" r="r" b="b"/>
              <a:pathLst>
                <a:path w="10" h="14">
                  <a:moveTo>
                    <a:pt x="5" y="0"/>
                  </a:moveTo>
                  <a:lnTo>
                    <a:pt x="0" y="4"/>
                  </a:lnTo>
                  <a:lnTo>
                    <a:pt x="2" y="14"/>
                  </a:lnTo>
                  <a:lnTo>
                    <a:pt x="10" y="7"/>
                  </a:lnTo>
                  <a:lnTo>
                    <a:pt x="5"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51" name="Freeform 51"/>
            <p:cNvSpPr>
              <a:spLocks/>
            </p:cNvSpPr>
            <p:nvPr/>
          </p:nvSpPr>
          <p:spPr bwMode="auto">
            <a:xfrm>
              <a:off x="5298316" y="5144901"/>
              <a:ext cx="543104" cy="602506"/>
            </a:xfrm>
            <a:custGeom>
              <a:avLst/>
              <a:gdLst>
                <a:gd name="T0" fmla="*/ 2 w 256"/>
                <a:gd name="T1" fmla="*/ 9 h 284"/>
                <a:gd name="T2" fmla="*/ 0 w 256"/>
                <a:gd name="T3" fmla="*/ 0 h 284"/>
                <a:gd name="T4" fmla="*/ 256 w 256"/>
                <a:gd name="T5" fmla="*/ 277 h 284"/>
                <a:gd name="T6" fmla="*/ 256 w 256"/>
                <a:gd name="T7" fmla="*/ 284 h 284"/>
                <a:gd name="T8" fmla="*/ 2 w 256"/>
                <a:gd name="T9" fmla="*/ 9 h 284"/>
              </a:gdLst>
              <a:ahLst/>
              <a:cxnLst>
                <a:cxn ang="0">
                  <a:pos x="T0" y="T1"/>
                </a:cxn>
                <a:cxn ang="0">
                  <a:pos x="T2" y="T3"/>
                </a:cxn>
                <a:cxn ang="0">
                  <a:pos x="T4" y="T5"/>
                </a:cxn>
                <a:cxn ang="0">
                  <a:pos x="T6" y="T7"/>
                </a:cxn>
                <a:cxn ang="0">
                  <a:pos x="T8" y="T9"/>
                </a:cxn>
              </a:cxnLst>
              <a:rect l="0" t="0" r="r" b="b"/>
              <a:pathLst>
                <a:path w="256" h="284">
                  <a:moveTo>
                    <a:pt x="2" y="9"/>
                  </a:moveTo>
                  <a:lnTo>
                    <a:pt x="0" y="0"/>
                  </a:lnTo>
                  <a:lnTo>
                    <a:pt x="256" y="277"/>
                  </a:lnTo>
                  <a:lnTo>
                    <a:pt x="256" y="284"/>
                  </a:lnTo>
                  <a:lnTo>
                    <a:pt x="2" y="9"/>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52" name="Freeform 52"/>
            <p:cNvSpPr>
              <a:spLocks/>
            </p:cNvSpPr>
            <p:nvPr/>
          </p:nvSpPr>
          <p:spPr bwMode="auto">
            <a:xfrm>
              <a:off x="5353475" y="5229761"/>
              <a:ext cx="25458" cy="29701"/>
            </a:xfrm>
            <a:custGeom>
              <a:avLst/>
              <a:gdLst>
                <a:gd name="T0" fmla="*/ 5 w 12"/>
                <a:gd name="T1" fmla="*/ 0 h 14"/>
                <a:gd name="T2" fmla="*/ 0 w 12"/>
                <a:gd name="T3" fmla="*/ 5 h 14"/>
                <a:gd name="T4" fmla="*/ 3 w 12"/>
                <a:gd name="T5" fmla="*/ 14 h 14"/>
                <a:gd name="T6" fmla="*/ 12 w 12"/>
                <a:gd name="T7" fmla="*/ 7 h 14"/>
                <a:gd name="T8" fmla="*/ 5 w 12"/>
                <a:gd name="T9" fmla="*/ 0 h 14"/>
              </a:gdLst>
              <a:ahLst/>
              <a:cxnLst>
                <a:cxn ang="0">
                  <a:pos x="T0" y="T1"/>
                </a:cxn>
                <a:cxn ang="0">
                  <a:pos x="T2" y="T3"/>
                </a:cxn>
                <a:cxn ang="0">
                  <a:pos x="T4" y="T5"/>
                </a:cxn>
                <a:cxn ang="0">
                  <a:pos x="T6" y="T7"/>
                </a:cxn>
                <a:cxn ang="0">
                  <a:pos x="T8" y="T9"/>
                </a:cxn>
              </a:cxnLst>
              <a:rect l="0" t="0" r="r" b="b"/>
              <a:pathLst>
                <a:path w="12" h="14">
                  <a:moveTo>
                    <a:pt x="5" y="0"/>
                  </a:moveTo>
                  <a:lnTo>
                    <a:pt x="0" y="5"/>
                  </a:lnTo>
                  <a:lnTo>
                    <a:pt x="3" y="14"/>
                  </a:lnTo>
                  <a:lnTo>
                    <a:pt x="12" y="7"/>
                  </a:lnTo>
                  <a:lnTo>
                    <a:pt x="5"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53" name="Freeform 53"/>
            <p:cNvSpPr>
              <a:spLocks/>
            </p:cNvSpPr>
            <p:nvPr/>
          </p:nvSpPr>
          <p:spPr bwMode="auto">
            <a:xfrm>
              <a:off x="5841420" y="4892443"/>
              <a:ext cx="963160" cy="854964"/>
            </a:xfrm>
            <a:custGeom>
              <a:avLst/>
              <a:gdLst>
                <a:gd name="T0" fmla="*/ 0 w 191"/>
                <a:gd name="T1" fmla="*/ 167 h 170"/>
                <a:gd name="T2" fmla="*/ 191 w 191"/>
                <a:gd name="T3" fmla="*/ 0 h 170"/>
                <a:gd name="T4" fmla="*/ 190 w 191"/>
                <a:gd name="T5" fmla="*/ 4 h 170"/>
                <a:gd name="T6" fmla="*/ 0 w 191"/>
                <a:gd name="T7" fmla="*/ 170 h 170"/>
                <a:gd name="T8" fmla="*/ 0 w 191"/>
                <a:gd name="T9" fmla="*/ 167 h 170"/>
              </a:gdLst>
              <a:ahLst/>
              <a:cxnLst>
                <a:cxn ang="0">
                  <a:pos x="T0" y="T1"/>
                </a:cxn>
                <a:cxn ang="0">
                  <a:pos x="T2" y="T3"/>
                </a:cxn>
                <a:cxn ang="0">
                  <a:pos x="T4" y="T5"/>
                </a:cxn>
                <a:cxn ang="0">
                  <a:pos x="T6" y="T7"/>
                </a:cxn>
                <a:cxn ang="0">
                  <a:pos x="T8" y="T9"/>
                </a:cxn>
              </a:cxnLst>
              <a:rect l="0" t="0" r="r" b="b"/>
              <a:pathLst>
                <a:path w="191" h="170">
                  <a:moveTo>
                    <a:pt x="0" y="167"/>
                  </a:moveTo>
                  <a:cubicBezTo>
                    <a:pt x="8" y="160"/>
                    <a:pt x="171" y="18"/>
                    <a:pt x="191" y="0"/>
                  </a:cubicBezTo>
                  <a:cubicBezTo>
                    <a:pt x="190" y="4"/>
                    <a:pt x="190" y="4"/>
                    <a:pt x="190" y="4"/>
                  </a:cubicBezTo>
                  <a:cubicBezTo>
                    <a:pt x="190" y="5"/>
                    <a:pt x="1" y="170"/>
                    <a:pt x="0" y="170"/>
                  </a:cubicBezTo>
                  <a:lnTo>
                    <a:pt x="0" y="167"/>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400"/>
            </a:p>
          </p:txBody>
        </p:sp>
      </p:grpSp>
      <p:sp>
        <p:nvSpPr>
          <p:cNvPr id="64" name="TextBox 63"/>
          <p:cNvSpPr txBox="1"/>
          <p:nvPr/>
        </p:nvSpPr>
        <p:spPr>
          <a:xfrm>
            <a:off x="3006075" y="408722"/>
            <a:ext cx="7123346" cy="723267"/>
          </a:xfrm>
          <a:prstGeom prst="rect">
            <a:avLst/>
          </a:prstGeom>
          <a:noFill/>
        </p:spPr>
        <p:txBody>
          <a:bodyPr wrap="square" lIns="45711" tIns="22856" rIns="45711" bIns="22856" rtlCol="0">
            <a:spAutoFit/>
          </a:bodyPr>
          <a:lstStyle/>
          <a:p>
            <a:pPr algn="ctr"/>
            <a:r>
              <a:rPr lang="en-US" sz="4400" dirty="0">
                <a:solidFill>
                  <a:schemeClr val="tx2"/>
                </a:solidFill>
                <a:latin typeface="+mj-lt"/>
                <a:cs typeface="Lato Regular"/>
              </a:rPr>
              <a:t>Simple Regression Model</a:t>
            </a:r>
            <a:endParaRPr lang="id-ID" sz="4400" dirty="0">
              <a:solidFill>
                <a:schemeClr val="tx2"/>
              </a:solidFill>
              <a:latin typeface="+mj-lt"/>
              <a:cs typeface="Lato Regular"/>
            </a:endParaRPr>
          </a:p>
        </p:txBody>
      </p:sp>
      <p:sp>
        <p:nvSpPr>
          <p:cNvPr id="55" name="TextBox 54"/>
          <p:cNvSpPr txBox="1"/>
          <p:nvPr/>
        </p:nvSpPr>
        <p:spPr>
          <a:xfrm rot="2914667">
            <a:off x="1505954" y="3935923"/>
            <a:ext cx="601410" cy="523202"/>
          </a:xfrm>
          <a:prstGeom prst="rect">
            <a:avLst/>
          </a:prstGeom>
          <a:noFill/>
        </p:spPr>
        <p:txBody>
          <a:bodyPr wrap="none" lIns="91422" tIns="45711" rIns="91422" bIns="45711" rtlCol="0">
            <a:spAutoFit/>
          </a:bodyPr>
          <a:lstStyle/>
          <a:p>
            <a:pPr algn="ctr"/>
            <a:r>
              <a:rPr lang="en-US" sz="2800" b="1">
                <a:solidFill>
                  <a:schemeClr val="bg1"/>
                </a:solidFill>
                <a:cs typeface="Lato Light"/>
              </a:rPr>
              <a:t>01</a:t>
            </a:r>
            <a:endParaRPr lang="id-ID" sz="2800" b="1" dirty="0">
              <a:solidFill>
                <a:schemeClr val="bg1"/>
              </a:solidFill>
              <a:cs typeface="Lato Light"/>
            </a:endParaRPr>
          </a:p>
        </p:txBody>
      </p:sp>
      <p:sp>
        <p:nvSpPr>
          <p:cNvPr id="56" name="TextBox 55"/>
          <p:cNvSpPr txBox="1"/>
          <p:nvPr/>
        </p:nvSpPr>
        <p:spPr>
          <a:xfrm rot="19197881">
            <a:off x="2643089" y="4736584"/>
            <a:ext cx="662325" cy="584757"/>
          </a:xfrm>
          <a:prstGeom prst="rect">
            <a:avLst/>
          </a:prstGeom>
          <a:noFill/>
        </p:spPr>
        <p:txBody>
          <a:bodyPr wrap="none" lIns="91422" tIns="45711" rIns="91422" bIns="45711" rtlCol="0">
            <a:spAutoFit/>
          </a:bodyPr>
          <a:lstStyle/>
          <a:p>
            <a:pPr algn="ctr"/>
            <a:r>
              <a:rPr lang="en-US" sz="3200" b="1">
                <a:solidFill>
                  <a:schemeClr val="bg1"/>
                </a:solidFill>
                <a:cs typeface="Lato Light"/>
              </a:rPr>
              <a:t>02</a:t>
            </a:r>
            <a:endParaRPr lang="id-ID" sz="3200" b="1" dirty="0">
              <a:solidFill>
                <a:schemeClr val="bg1"/>
              </a:solidFill>
              <a:cs typeface="Lato Light"/>
            </a:endParaRPr>
          </a:p>
        </p:txBody>
      </p:sp>
      <p:sp>
        <p:nvSpPr>
          <p:cNvPr id="57" name="TextBox 56"/>
          <p:cNvSpPr txBox="1"/>
          <p:nvPr/>
        </p:nvSpPr>
        <p:spPr>
          <a:xfrm rot="2492360">
            <a:off x="3755745" y="3317499"/>
            <a:ext cx="662325" cy="584757"/>
          </a:xfrm>
          <a:prstGeom prst="rect">
            <a:avLst/>
          </a:prstGeom>
          <a:noFill/>
        </p:spPr>
        <p:txBody>
          <a:bodyPr wrap="none" lIns="91422" tIns="45711" rIns="91422" bIns="45711" rtlCol="0">
            <a:spAutoFit/>
          </a:bodyPr>
          <a:lstStyle/>
          <a:p>
            <a:pPr algn="ctr"/>
            <a:r>
              <a:rPr lang="en-US" sz="3200" b="1">
                <a:solidFill>
                  <a:schemeClr val="bg1"/>
                </a:solidFill>
                <a:cs typeface="Lato Light"/>
              </a:rPr>
              <a:t>03</a:t>
            </a:r>
            <a:endParaRPr lang="id-ID" sz="3200" b="1" dirty="0">
              <a:solidFill>
                <a:schemeClr val="bg1"/>
              </a:solidFill>
              <a:cs typeface="Lato Light"/>
            </a:endParaRPr>
          </a:p>
        </p:txBody>
      </p:sp>
      <p:sp>
        <p:nvSpPr>
          <p:cNvPr id="58" name="TextBox 57"/>
          <p:cNvSpPr txBox="1"/>
          <p:nvPr/>
        </p:nvSpPr>
        <p:spPr>
          <a:xfrm rot="19507174">
            <a:off x="2434749" y="2113539"/>
            <a:ext cx="662325" cy="584757"/>
          </a:xfrm>
          <a:prstGeom prst="rect">
            <a:avLst/>
          </a:prstGeom>
          <a:noFill/>
        </p:spPr>
        <p:txBody>
          <a:bodyPr wrap="none" lIns="91422" tIns="45711" rIns="91422" bIns="45711" rtlCol="0">
            <a:spAutoFit/>
          </a:bodyPr>
          <a:lstStyle/>
          <a:p>
            <a:pPr algn="ctr"/>
            <a:r>
              <a:rPr lang="en-US" sz="3200" b="1">
                <a:solidFill>
                  <a:schemeClr val="bg1"/>
                </a:solidFill>
                <a:cs typeface="Lato Light"/>
              </a:rPr>
              <a:t>04</a:t>
            </a:r>
            <a:endParaRPr lang="id-ID" sz="3200" b="1" dirty="0">
              <a:solidFill>
                <a:schemeClr val="bg1"/>
              </a:solidFill>
              <a:cs typeface="Lato Light"/>
            </a:endParaRPr>
          </a:p>
        </p:txBody>
      </p:sp>
      <p:pic>
        <p:nvPicPr>
          <p:cNvPr id="4" name="Picture 3">
            <a:extLst>
              <a:ext uri="{FF2B5EF4-FFF2-40B4-BE49-F238E27FC236}">
                <a16:creationId xmlns:a16="http://schemas.microsoft.com/office/drawing/2014/main" id="{F43BDAB5-8820-EA36-53F3-B41F1373C231}"/>
              </a:ext>
            </a:extLst>
          </p:cNvPr>
          <p:cNvPicPr>
            <a:picLocks noChangeAspect="1"/>
          </p:cNvPicPr>
          <p:nvPr/>
        </p:nvPicPr>
        <p:blipFill rotWithShape="1">
          <a:blip r:embed="rId2"/>
          <a:srcRect l="10371" t="27024" r="5887" b="16729"/>
          <a:stretch/>
        </p:blipFill>
        <p:spPr>
          <a:xfrm>
            <a:off x="4528669" y="1346613"/>
            <a:ext cx="3780830" cy="723267"/>
          </a:xfrm>
          <a:prstGeom prst="rect">
            <a:avLst/>
          </a:prstGeom>
        </p:spPr>
      </p:pic>
      <p:sp>
        <p:nvSpPr>
          <p:cNvPr id="54" name="TextBox 53">
            <a:extLst>
              <a:ext uri="{FF2B5EF4-FFF2-40B4-BE49-F238E27FC236}">
                <a16:creationId xmlns:a16="http://schemas.microsoft.com/office/drawing/2014/main" id="{B87C06F8-887B-41D0-A6FF-11E710046253}"/>
              </a:ext>
            </a:extLst>
          </p:cNvPr>
          <p:cNvSpPr txBox="1"/>
          <p:nvPr/>
        </p:nvSpPr>
        <p:spPr>
          <a:xfrm>
            <a:off x="4528669" y="2188385"/>
            <a:ext cx="5806398" cy="646331"/>
          </a:xfrm>
          <a:prstGeom prst="rect">
            <a:avLst/>
          </a:prstGeom>
          <a:noFill/>
        </p:spPr>
        <p:txBody>
          <a:bodyPr wrap="none" rtlCol="0">
            <a:spAutoFit/>
          </a:bodyPr>
          <a:lstStyle/>
          <a:p>
            <a:r>
              <a:rPr lang="en-US" dirty="0"/>
              <a:t>Coefficient and Intercept in the simple linear regression, </a:t>
            </a:r>
          </a:p>
          <a:p>
            <a:r>
              <a:rPr lang="en-US" dirty="0"/>
              <a:t>are the parameters of the fit line.</a:t>
            </a:r>
          </a:p>
        </p:txBody>
      </p:sp>
      <p:pic>
        <p:nvPicPr>
          <p:cNvPr id="74" name="Picture 73">
            <a:extLst>
              <a:ext uri="{FF2B5EF4-FFF2-40B4-BE49-F238E27FC236}">
                <a16:creationId xmlns:a16="http://schemas.microsoft.com/office/drawing/2014/main" id="{E9C03E01-900B-2282-59BE-A240A61C4842}"/>
              </a:ext>
            </a:extLst>
          </p:cNvPr>
          <p:cNvPicPr>
            <a:picLocks noChangeAspect="1"/>
          </p:cNvPicPr>
          <p:nvPr/>
        </p:nvPicPr>
        <p:blipFill>
          <a:blip r:embed="rId3"/>
          <a:stretch>
            <a:fillRect/>
          </a:stretch>
        </p:blipFill>
        <p:spPr>
          <a:xfrm>
            <a:off x="5460751" y="2815075"/>
            <a:ext cx="4724400" cy="3505200"/>
          </a:xfrm>
          <a:prstGeom prst="rect">
            <a:avLst/>
          </a:prstGeom>
        </p:spPr>
      </p:pic>
    </p:spTree>
    <p:extLst>
      <p:ext uri="{BB962C8B-B14F-4D97-AF65-F5344CB8AC3E}">
        <p14:creationId xmlns:p14="http://schemas.microsoft.com/office/powerpoint/2010/main" val="166907984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p:tgtEl>
                                          <p:spTgt spid="62"/>
                                        </p:tgtEl>
                                        <p:attrNameLst>
                                          <p:attrName>ppt_y</p:attrName>
                                        </p:attrNameLst>
                                      </p:cBhvr>
                                      <p:tavLst>
                                        <p:tav tm="0">
                                          <p:val>
                                            <p:strVal val="#ppt_y+#ppt_h*1.125000"/>
                                          </p:val>
                                        </p:tav>
                                        <p:tav tm="100000">
                                          <p:val>
                                            <p:strVal val="#ppt_y"/>
                                          </p:val>
                                        </p:tav>
                                      </p:tavLst>
                                    </p:anim>
                                    <p:animEffect transition="in" filter="wipe(up)">
                                      <p:cBhvr>
                                        <p:cTn id="8" dur="500"/>
                                        <p:tgtEl>
                                          <p:spTgt spid="6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 name="Group 24"/>
          <p:cNvGrpSpPr/>
          <p:nvPr/>
        </p:nvGrpSpPr>
        <p:grpSpPr>
          <a:xfrm>
            <a:off x="0" y="3928779"/>
            <a:ext cx="2492787" cy="2929221"/>
            <a:chOff x="4251942" y="2254853"/>
            <a:chExt cx="3688116" cy="4603147"/>
          </a:xfrm>
        </p:grpSpPr>
        <p:sp>
          <p:nvSpPr>
            <p:cNvPr id="5" name="Freeform 5"/>
            <p:cNvSpPr>
              <a:spLocks/>
            </p:cNvSpPr>
            <p:nvPr/>
          </p:nvSpPr>
          <p:spPr bwMode="auto">
            <a:xfrm>
              <a:off x="5423736" y="4458388"/>
              <a:ext cx="1447235" cy="2399612"/>
            </a:xfrm>
            <a:custGeom>
              <a:avLst/>
              <a:gdLst>
                <a:gd name="T0" fmla="*/ 0 w 130"/>
                <a:gd name="T1" fmla="*/ 3 h 216"/>
                <a:gd name="T2" fmla="*/ 44 w 130"/>
                <a:gd name="T3" fmla="*/ 61 h 216"/>
                <a:gd name="T4" fmla="*/ 36 w 130"/>
                <a:gd name="T5" fmla="*/ 216 h 216"/>
                <a:gd name="T6" fmla="*/ 93 w 130"/>
                <a:gd name="T7" fmla="*/ 216 h 216"/>
                <a:gd name="T8" fmla="*/ 83 w 130"/>
                <a:gd name="T9" fmla="*/ 63 h 216"/>
                <a:gd name="T10" fmla="*/ 130 w 130"/>
                <a:gd name="T11" fmla="*/ 2 h 216"/>
                <a:gd name="T12" fmla="*/ 64 w 130"/>
                <a:gd name="T13" fmla="*/ 52 h 216"/>
                <a:gd name="T14" fmla="*/ 0 w 130"/>
                <a:gd name="T15" fmla="*/ 3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216">
                  <a:moveTo>
                    <a:pt x="0" y="3"/>
                  </a:moveTo>
                  <a:cubicBezTo>
                    <a:pt x="0" y="3"/>
                    <a:pt x="34" y="33"/>
                    <a:pt x="44" y="61"/>
                  </a:cubicBezTo>
                  <a:cubicBezTo>
                    <a:pt x="64" y="112"/>
                    <a:pt x="52" y="171"/>
                    <a:pt x="36" y="216"/>
                  </a:cubicBezTo>
                  <a:cubicBezTo>
                    <a:pt x="93" y="216"/>
                    <a:pt x="93" y="216"/>
                    <a:pt x="93" y="216"/>
                  </a:cubicBezTo>
                  <a:cubicBezTo>
                    <a:pt x="93" y="216"/>
                    <a:pt x="64" y="121"/>
                    <a:pt x="83" y="63"/>
                  </a:cubicBezTo>
                  <a:cubicBezTo>
                    <a:pt x="101" y="9"/>
                    <a:pt x="130" y="2"/>
                    <a:pt x="130" y="2"/>
                  </a:cubicBezTo>
                  <a:cubicBezTo>
                    <a:pt x="130" y="2"/>
                    <a:pt x="98" y="0"/>
                    <a:pt x="64" y="52"/>
                  </a:cubicBezTo>
                  <a:cubicBezTo>
                    <a:pt x="64" y="52"/>
                    <a:pt x="34" y="15"/>
                    <a:pt x="0" y="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Oval 6"/>
            <p:cNvSpPr>
              <a:spLocks noChangeArrowheads="1"/>
            </p:cNvSpPr>
            <p:nvPr/>
          </p:nvSpPr>
          <p:spPr bwMode="auto">
            <a:xfrm>
              <a:off x="5969950" y="4491067"/>
              <a:ext cx="308121" cy="322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6511497" y="4402366"/>
              <a:ext cx="1428561" cy="854337"/>
            </a:xfrm>
            <a:custGeom>
              <a:avLst/>
              <a:gdLst>
                <a:gd name="T0" fmla="*/ 60 w 128"/>
                <a:gd name="T1" fmla="*/ 7 h 77"/>
                <a:gd name="T2" fmla="*/ 128 w 128"/>
                <a:gd name="T3" fmla="*/ 16 h 77"/>
                <a:gd name="T4" fmla="*/ 64 w 128"/>
                <a:gd name="T5" fmla="*/ 60 h 77"/>
                <a:gd name="T6" fmla="*/ 0 w 128"/>
                <a:gd name="T7" fmla="*/ 54 h 77"/>
                <a:gd name="T8" fmla="*/ 60 w 128"/>
                <a:gd name="T9" fmla="*/ 7 h 77"/>
              </a:gdLst>
              <a:ahLst/>
              <a:cxnLst>
                <a:cxn ang="0">
                  <a:pos x="T0" y="T1"/>
                </a:cxn>
                <a:cxn ang="0">
                  <a:pos x="T2" y="T3"/>
                </a:cxn>
                <a:cxn ang="0">
                  <a:pos x="T4" y="T5"/>
                </a:cxn>
                <a:cxn ang="0">
                  <a:pos x="T6" y="T7"/>
                </a:cxn>
                <a:cxn ang="0">
                  <a:pos x="T8" y="T9"/>
                </a:cxn>
              </a:cxnLst>
              <a:rect l="0" t="0" r="r" b="b"/>
              <a:pathLst>
                <a:path w="128" h="77">
                  <a:moveTo>
                    <a:pt x="60" y="7"/>
                  </a:moveTo>
                  <a:cubicBezTo>
                    <a:pt x="93" y="0"/>
                    <a:pt x="128" y="16"/>
                    <a:pt x="128" y="16"/>
                  </a:cubicBezTo>
                  <a:cubicBezTo>
                    <a:pt x="110" y="23"/>
                    <a:pt x="94" y="48"/>
                    <a:pt x="64" y="60"/>
                  </a:cubicBezTo>
                  <a:cubicBezTo>
                    <a:pt x="19" y="77"/>
                    <a:pt x="0" y="54"/>
                    <a:pt x="0" y="54"/>
                  </a:cubicBezTo>
                  <a:cubicBezTo>
                    <a:pt x="5" y="40"/>
                    <a:pt x="20" y="16"/>
                    <a:pt x="60" y="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4434014" y="4388360"/>
              <a:ext cx="1335191" cy="877679"/>
            </a:xfrm>
            <a:custGeom>
              <a:avLst/>
              <a:gdLst>
                <a:gd name="T0" fmla="*/ 41 w 120"/>
                <a:gd name="T1" fmla="*/ 56 h 79"/>
                <a:gd name="T2" fmla="*/ 0 w 120"/>
                <a:gd name="T3" fmla="*/ 0 h 79"/>
                <a:gd name="T4" fmla="*/ 76 w 120"/>
                <a:gd name="T5" fmla="*/ 17 h 79"/>
                <a:gd name="T6" fmla="*/ 116 w 120"/>
                <a:gd name="T7" fmla="*/ 67 h 79"/>
                <a:gd name="T8" fmla="*/ 41 w 120"/>
                <a:gd name="T9" fmla="*/ 56 h 79"/>
              </a:gdLst>
              <a:ahLst/>
              <a:cxnLst>
                <a:cxn ang="0">
                  <a:pos x="T0" y="T1"/>
                </a:cxn>
                <a:cxn ang="0">
                  <a:pos x="T2" y="T3"/>
                </a:cxn>
                <a:cxn ang="0">
                  <a:pos x="T4" y="T5"/>
                </a:cxn>
                <a:cxn ang="0">
                  <a:pos x="T6" y="T7"/>
                </a:cxn>
                <a:cxn ang="0">
                  <a:pos x="T8" y="T9"/>
                </a:cxn>
              </a:cxnLst>
              <a:rect l="0" t="0" r="r" b="b"/>
              <a:pathLst>
                <a:path w="120" h="79">
                  <a:moveTo>
                    <a:pt x="41" y="56"/>
                  </a:moveTo>
                  <a:cubicBezTo>
                    <a:pt x="13" y="37"/>
                    <a:pt x="0" y="0"/>
                    <a:pt x="0" y="0"/>
                  </a:cubicBezTo>
                  <a:cubicBezTo>
                    <a:pt x="17" y="9"/>
                    <a:pt x="47" y="3"/>
                    <a:pt x="76" y="17"/>
                  </a:cubicBezTo>
                  <a:cubicBezTo>
                    <a:pt x="120" y="38"/>
                    <a:pt x="116" y="67"/>
                    <a:pt x="116" y="67"/>
                  </a:cubicBezTo>
                  <a:cubicBezTo>
                    <a:pt x="102" y="73"/>
                    <a:pt x="74" y="79"/>
                    <a:pt x="41"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p:nvSpPr>
          <p:spPr bwMode="auto">
            <a:xfrm>
              <a:off x="7057711" y="3767449"/>
              <a:ext cx="868341" cy="653591"/>
            </a:xfrm>
            <a:custGeom>
              <a:avLst/>
              <a:gdLst>
                <a:gd name="T0" fmla="*/ 33 w 78"/>
                <a:gd name="T1" fmla="*/ 9 h 59"/>
                <a:gd name="T2" fmla="*/ 78 w 78"/>
                <a:gd name="T3" fmla="*/ 7 h 59"/>
                <a:gd name="T4" fmla="*/ 42 w 78"/>
                <a:gd name="T5" fmla="*/ 43 h 59"/>
                <a:gd name="T6" fmla="*/ 0 w 78"/>
                <a:gd name="T7" fmla="*/ 47 h 59"/>
                <a:gd name="T8" fmla="*/ 33 w 78"/>
                <a:gd name="T9" fmla="*/ 9 h 59"/>
              </a:gdLst>
              <a:ahLst/>
              <a:cxnLst>
                <a:cxn ang="0">
                  <a:pos x="T0" y="T1"/>
                </a:cxn>
                <a:cxn ang="0">
                  <a:pos x="T2" y="T3"/>
                </a:cxn>
                <a:cxn ang="0">
                  <a:pos x="T4" y="T5"/>
                </a:cxn>
                <a:cxn ang="0">
                  <a:pos x="T6" y="T7"/>
                </a:cxn>
                <a:cxn ang="0">
                  <a:pos x="T8" y="T9"/>
                </a:cxn>
              </a:cxnLst>
              <a:rect l="0" t="0" r="r" b="b"/>
              <a:pathLst>
                <a:path w="78" h="59">
                  <a:moveTo>
                    <a:pt x="33" y="9"/>
                  </a:moveTo>
                  <a:cubicBezTo>
                    <a:pt x="53" y="0"/>
                    <a:pt x="78" y="7"/>
                    <a:pt x="78" y="7"/>
                  </a:cubicBezTo>
                  <a:cubicBezTo>
                    <a:pt x="67" y="13"/>
                    <a:pt x="60" y="31"/>
                    <a:pt x="42" y="43"/>
                  </a:cubicBezTo>
                  <a:cubicBezTo>
                    <a:pt x="14" y="59"/>
                    <a:pt x="0" y="47"/>
                    <a:pt x="0" y="47"/>
                  </a:cubicBezTo>
                  <a:cubicBezTo>
                    <a:pt x="1" y="37"/>
                    <a:pt x="8" y="20"/>
                    <a:pt x="33"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p:nvSpPr>
          <p:spPr bwMode="auto">
            <a:xfrm>
              <a:off x="4251942" y="3734769"/>
              <a:ext cx="859004" cy="634917"/>
            </a:xfrm>
            <a:custGeom>
              <a:avLst/>
              <a:gdLst>
                <a:gd name="T0" fmla="*/ 23 w 77"/>
                <a:gd name="T1" fmla="*/ 40 h 57"/>
                <a:gd name="T2" fmla="*/ 0 w 77"/>
                <a:gd name="T3" fmla="*/ 0 h 57"/>
                <a:gd name="T4" fmla="*/ 49 w 77"/>
                <a:gd name="T5" fmla="*/ 16 h 57"/>
                <a:gd name="T6" fmla="*/ 72 w 77"/>
                <a:gd name="T7" fmla="*/ 52 h 57"/>
                <a:gd name="T8" fmla="*/ 23 w 77"/>
                <a:gd name="T9" fmla="*/ 40 h 57"/>
              </a:gdLst>
              <a:ahLst/>
              <a:cxnLst>
                <a:cxn ang="0">
                  <a:pos x="T0" y="T1"/>
                </a:cxn>
                <a:cxn ang="0">
                  <a:pos x="T2" y="T3"/>
                </a:cxn>
                <a:cxn ang="0">
                  <a:pos x="T4" y="T5"/>
                </a:cxn>
                <a:cxn ang="0">
                  <a:pos x="T6" y="T7"/>
                </a:cxn>
                <a:cxn ang="0">
                  <a:pos x="T8" y="T9"/>
                </a:cxn>
              </a:cxnLst>
              <a:rect l="0" t="0" r="r" b="b"/>
              <a:pathLst>
                <a:path w="77" h="57">
                  <a:moveTo>
                    <a:pt x="23" y="40"/>
                  </a:moveTo>
                  <a:cubicBezTo>
                    <a:pt x="6" y="25"/>
                    <a:pt x="0" y="0"/>
                    <a:pt x="0" y="0"/>
                  </a:cubicBezTo>
                  <a:cubicBezTo>
                    <a:pt x="11" y="7"/>
                    <a:pt x="31" y="5"/>
                    <a:pt x="49" y="16"/>
                  </a:cubicBezTo>
                  <a:cubicBezTo>
                    <a:pt x="77" y="33"/>
                    <a:pt x="72" y="52"/>
                    <a:pt x="72" y="52"/>
                  </a:cubicBezTo>
                  <a:cubicBezTo>
                    <a:pt x="63" y="55"/>
                    <a:pt x="44" y="57"/>
                    <a:pt x="23" y="4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p:nvSpPr>
          <p:spPr bwMode="auto">
            <a:xfrm>
              <a:off x="5745862" y="2278196"/>
              <a:ext cx="322127" cy="700276"/>
            </a:xfrm>
            <a:custGeom>
              <a:avLst/>
              <a:gdLst>
                <a:gd name="T0" fmla="*/ 1 w 29"/>
                <a:gd name="T1" fmla="*/ 31 h 63"/>
                <a:gd name="T2" fmla="*/ 11 w 29"/>
                <a:gd name="T3" fmla="*/ 0 h 63"/>
                <a:gd name="T4" fmla="*/ 25 w 29"/>
                <a:gd name="T5" fmla="*/ 34 h 63"/>
                <a:gd name="T6" fmla="*/ 17 w 29"/>
                <a:gd name="T7" fmla="*/ 63 h 63"/>
                <a:gd name="T8" fmla="*/ 1 w 29"/>
                <a:gd name="T9" fmla="*/ 31 h 63"/>
              </a:gdLst>
              <a:ahLst/>
              <a:cxnLst>
                <a:cxn ang="0">
                  <a:pos x="T0" y="T1"/>
                </a:cxn>
                <a:cxn ang="0">
                  <a:pos x="T2" y="T3"/>
                </a:cxn>
                <a:cxn ang="0">
                  <a:pos x="T4" y="T5"/>
                </a:cxn>
                <a:cxn ang="0">
                  <a:pos x="T6" y="T7"/>
                </a:cxn>
                <a:cxn ang="0">
                  <a:pos x="T8" y="T9"/>
                </a:cxn>
              </a:cxnLst>
              <a:rect l="0" t="0" r="r" b="b"/>
              <a:pathLst>
                <a:path w="29" h="63">
                  <a:moveTo>
                    <a:pt x="1" y="31"/>
                  </a:moveTo>
                  <a:cubicBezTo>
                    <a:pt x="0" y="15"/>
                    <a:pt x="11" y="0"/>
                    <a:pt x="11" y="0"/>
                  </a:cubicBezTo>
                  <a:cubicBezTo>
                    <a:pt x="12" y="9"/>
                    <a:pt x="23" y="19"/>
                    <a:pt x="25" y="34"/>
                  </a:cubicBezTo>
                  <a:cubicBezTo>
                    <a:pt x="29" y="57"/>
                    <a:pt x="17" y="63"/>
                    <a:pt x="17" y="63"/>
                  </a:cubicBezTo>
                  <a:cubicBezTo>
                    <a:pt x="11" y="60"/>
                    <a:pt x="1" y="51"/>
                    <a:pt x="1" y="3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a:off x="4989565" y="2721704"/>
              <a:ext cx="275442" cy="424834"/>
            </a:xfrm>
            <a:custGeom>
              <a:avLst/>
              <a:gdLst>
                <a:gd name="T0" fmla="*/ 3 w 25"/>
                <a:gd name="T1" fmla="*/ 21 h 38"/>
                <a:gd name="T2" fmla="*/ 4 w 25"/>
                <a:gd name="T3" fmla="*/ 0 h 38"/>
                <a:gd name="T4" fmla="*/ 19 w 25"/>
                <a:gd name="T5" fmla="*/ 19 h 38"/>
                <a:gd name="T6" fmla="*/ 19 w 25"/>
                <a:gd name="T7" fmla="*/ 38 h 38"/>
                <a:gd name="T8" fmla="*/ 3 w 25"/>
                <a:gd name="T9" fmla="*/ 21 h 38"/>
              </a:gdLst>
              <a:ahLst/>
              <a:cxnLst>
                <a:cxn ang="0">
                  <a:pos x="T0" y="T1"/>
                </a:cxn>
                <a:cxn ang="0">
                  <a:pos x="T2" y="T3"/>
                </a:cxn>
                <a:cxn ang="0">
                  <a:pos x="T4" y="T5"/>
                </a:cxn>
                <a:cxn ang="0">
                  <a:pos x="T6" y="T7"/>
                </a:cxn>
                <a:cxn ang="0">
                  <a:pos x="T8" y="T9"/>
                </a:cxn>
              </a:cxnLst>
              <a:rect l="0" t="0" r="r" b="b"/>
              <a:pathLst>
                <a:path w="25" h="38">
                  <a:moveTo>
                    <a:pt x="3" y="21"/>
                  </a:moveTo>
                  <a:cubicBezTo>
                    <a:pt x="0" y="11"/>
                    <a:pt x="4" y="0"/>
                    <a:pt x="4" y="0"/>
                  </a:cubicBezTo>
                  <a:cubicBezTo>
                    <a:pt x="7" y="5"/>
                    <a:pt x="15" y="10"/>
                    <a:pt x="19" y="19"/>
                  </a:cubicBezTo>
                  <a:cubicBezTo>
                    <a:pt x="25" y="32"/>
                    <a:pt x="19" y="38"/>
                    <a:pt x="19" y="38"/>
                  </a:cubicBezTo>
                  <a:cubicBezTo>
                    <a:pt x="14" y="37"/>
                    <a:pt x="7" y="33"/>
                    <a:pt x="3" y="2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p:nvSpPr>
          <p:spPr bwMode="auto">
            <a:xfrm>
              <a:off x="7104396" y="2745046"/>
              <a:ext cx="308121" cy="378149"/>
            </a:xfrm>
            <a:custGeom>
              <a:avLst/>
              <a:gdLst>
                <a:gd name="T0" fmla="*/ 9 w 28"/>
                <a:gd name="T1" fmla="*/ 9 h 34"/>
                <a:gd name="T2" fmla="*/ 28 w 28"/>
                <a:gd name="T3" fmla="*/ 0 h 34"/>
                <a:gd name="T4" fmla="*/ 19 w 28"/>
                <a:gd name="T5" fmla="*/ 22 h 34"/>
                <a:gd name="T6" fmla="*/ 2 w 28"/>
                <a:gd name="T7" fmla="*/ 31 h 34"/>
                <a:gd name="T8" fmla="*/ 9 w 28"/>
                <a:gd name="T9" fmla="*/ 9 h 34"/>
              </a:gdLst>
              <a:ahLst/>
              <a:cxnLst>
                <a:cxn ang="0">
                  <a:pos x="T0" y="T1"/>
                </a:cxn>
                <a:cxn ang="0">
                  <a:pos x="T2" y="T3"/>
                </a:cxn>
                <a:cxn ang="0">
                  <a:pos x="T4" y="T5"/>
                </a:cxn>
                <a:cxn ang="0">
                  <a:pos x="T6" y="T7"/>
                </a:cxn>
                <a:cxn ang="0">
                  <a:pos x="T8" y="T9"/>
                </a:cxn>
              </a:cxnLst>
              <a:rect l="0" t="0" r="r" b="b"/>
              <a:pathLst>
                <a:path w="28" h="34">
                  <a:moveTo>
                    <a:pt x="9" y="9"/>
                  </a:moveTo>
                  <a:cubicBezTo>
                    <a:pt x="17" y="2"/>
                    <a:pt x="28" y="0"/>
                    <a:pt x="28" y="0"/>
                  </a:cubicBezTo>
                  <a:cubicBezTo>
                    <a:pt x="25" y="5"/>
                    <a:pt x="25" y="14"/>
                    <a:pt x="19" y="22"/>
                  </a:cubicBezTo>
                  <a:cubicBezTo>
                    <a:pt x="10" y="34"/>
                    <a:pt x="2" y="31"/>
                    <a:pt x="2" y="31"/>
                  </a:cubicBezTo>
                  <a:cubicBezTo>
                    <a:pt x="1" y="27"/>
                    <a:pt x="0" y="18"/>
                    <a:pt x="9" y="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p:nvSpPr>
          <p:spPr bwMode="auto">
            <a:xfrm>
              <a:off x="6324757" y="2254853"/>
              <a:ext cx="378149" cy="658259"/>
            </a:xfrm>
            <a:custGeom>
              <a:avLst/>
              <a:gdLst>
                <a:gd name="T0" fmla="*/ 8 w 34"/>
                <a:gd name="T1" fmla="*/ 23 h 59"/>
                <a:gd name="T2" fmla="*/ 32 w 34"/>
                <a:gd name="T3" fmla="*/ 0 h 59"/>
                <a:gd name="T4" fmla="*/ 29 w 34"/>
                <a:gd name="T5" fmla="*/ 37 h 59"/>
                <a:gd name="T6" fmla="*/ 8 w 34"/>
                <a:gd name="T7" fmla="*/ 59 h 59"/>
                <a:gd name="T8" fmla="*/ 8 w 34"/>
                <a:gd name="T9" fmla="*/ 23 h 59"/>
              </a:gdLst>
              <a:ahLst/>
              <a:cxnLst>
                <a:cxn ang="0">
                  <a:pos x="T0" y="T1"/>
                </a:cxn>
                <a:cxn ang="0">
                  <a:pos x="T2" y="T3"/>
                </a:cxn>
                <a:cxn ang="0">
                  <a:pos x="T4" y="T5"/>
                </a:cxn>
                <a:cxn ang="0">
                  <a:pos x="T6" y="T7"/>
                </a:cxn>
                <a:cxn ang="0">
                  <a:pos x="T8" y="T9"/>
                </a:cxn>
              </a:cxnLst>
              <a:rect l="0" t="0" r="r" b="b"/>
              <a:pathLst>
                <a:path w="34" h="59">
                  <a:moveTo>
                    <a:pt x="8" y="23"/>
                  </a:moveTo>
                  <a:cubicBezTo>
                    <a:pt x="15" y="8"/>
                    <a:pt x="32" y="0"/>
                    <a:pt x="32" y="0"/>
                  </a:cubicBezTo>
                  <a:cubicBezTo>
                    <a:pt x="29" y="8"/>
                    <a:pt x="34" y="22"/>
                    <a:pt x="29" y="37"/>
                  </a:cubicBezTo>
                  <a:cubicBezTo>
                    <a:pt x="22" y="58"/>
                    <a:pt x="8" y="59"/>
                    <a:pt x="8" y="59"/>
                  </a:cubicBezTo>
                  <a:cubicBezTo>
                    <a:pt x="4" y="53"/>
                    <a:pt x="0" y="40"/>
                    <a:pt x="8" y="23"/>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4877521" y="3155875"/>
              <a:ext cx="1013065" cy="1311850"/>
            </a:xfrm>
            <a:custGeom>
              <a:avLst/>
              <a:gdLst>
                <a:gd name="T0" fmla="*/ 14 w 91"/>
                <a:gd name="T1" fmla="*/ 69 h 118"/>
                <a:gd name="T2" fmla="*/ 9 w 91"/>
                <a:gd name="T3" fmla="*/ 0 h 118"/>
                <a:gd name="T4" fmla="*/ 65 w 91"/>
                <a:gd name="T5" fmla="*/ 54 h 118"/>
                <a:gd name="T6" fmla="*/ 72 w 91"/>
                <a:gd name="T7" fmla="*/ 118 h 118"/>
                <a:gd name="T8" fmla="*/ 14 w 91"/>
                <a:gd name="T9" fmla="*/ 69 h 118"/>
              </a:gdLst>
              <a:ahLst/>
              <a:cxnLst>
                <a:cxn ang="0">
                  <a:pos x="T0" y="T1"/>
                </a:cxn>
                <a:cxn ang="0">
                  <a:pos x="T2" y="T3"/>
                </a:cxn>
                <a:cxn ang="0">
                  <a:pos x="T4" y="T5"/>
                </a:cxn>
                <a:cxn ang="0">
                  <a:pos x="T6" y="T7"/>
                </a:cxn>
                <a:cxn ang="0">
                  <a:pos x="T8" y="T9"/>
                </a:cxn>
              </a:cxnLst>
              <a:rect l="0" t="0" r="r" b="b"/>
              <a:pathLst>
                <a:path w="91" h="118">
                  <a:moveTo>
                    <a:pt x="14" y="69"/>
                  </a:moveTo>
                  <a:cubicBezTo>
                    <a:pt x="0" y="38"/>
                    <a:pt x="9" y="0"/>
                    <a:pt x="9" y="0"/>
                  </a:cubicBezTo>
                  <a:cubicBezTo>
                    <a:pt x="19" y="16"/>
                    <a:pt x="47" y="27"/>
                    <a:pt x="65" y="54"/>
                  </a:cubicBezTo>
                  <a:cubicBezTo>
                    <a:pt x="91" y="95"/>
                    <a:pt x="72" y="118"/>
                    <a:pt x="72" y="118"/>
                  </a:cubicBezTo>
                  <a:cubicBezTo>
                    <a:pt x="58" y="116"/>
                    <a:pt x="31" y="106"/>
                    <a:pt x="14" y="6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5311692" y="2488278"/>
              <a:ext cx="522872" cy="999060"/>
            </a:xfrm>
            <a:custGeom>
              <a:avLst/>
              <a:gdLst>
                <a:gd name="T0" fmla="*/ 3 w 47"/>
                <a:gd name="T1" fmla="*/ 46 h 90"/>
                <a:gd name="T2" fmla="*/ 14 w 47"/>
                <a:gd name="T3" fmla="*/ 0 h 90"/>
                <a:gd name="T4" fmla="*/ 39 w 47"/>
                <a:gd name="T5" fmla="*/ 47 h 90"/>
                <a:gd name="T6" fmla="*/ 30 w 47"/>
                <a:gd name="T7" fmla="*/ 90 h 90"/>
                <a:gd name="T8" fmla="*/ 3 w 47"/>
                <a:gd name="T9" fmla="*/ 46 h 90"/>
              </a:gdLst>
              <a:ahLst/>
              <a:cxnLst>
                <a:cxn ang="0">
                  <a:pos x="T0" y="T1"/>
                </a:cxn>
                <a:cxn ang="0">
                  <a:pos x="T2" y="T3"/>
                </a:cxn>
                <a:cxn ang="0">
                  <a:pos x="T4" y="T5"/>
                </a:cxn>
                <a:cxn ang="0">
                  <a:pos x="T6" y="T7"/>
                </a:cxn>
                <a:cxn ang="0">
                  <a:pos x="T8" y="T9"/>
                </a:cxn>
              </a:cxnLst>
              <a:rect l="0" t="0" r="r" b="b"/>
              <a:pathLst>
                <a:path w="47" h="90">
                  <a:moveTo>
                    <a:pt x="3" y="46"/>
                  </a:moveTo>
                  <a:cubicBezTo>
                    <a:pt x="0" y="23"/>
                    <a:pt x="14" y="0"/>
                    <a:pt x="14" y="0"/>
                  </a:cubicBezTo>
                  <a:cubicBezTo>
                    <a:pt x="17" y="13"/>
                    <a:pt x="33" y="25"/>
                    <a:pt x="39" y="47"/>
                  </a:cubicBezTo>
                  <a:cubicBezTo>
                    <a:pt x="47" y="79"/>
                    <a:pt x="30" y="90"/>
                    <a:pt x="30" y="90"/>
                  </a:cubicBezTo>
                  <a:cubicBezTo>
                    <a:pt x="21" y="85"/>
                    <a:pt x="6" y="73"/>
                    <a:pt x="3" y="4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p:nvSpPr>
          <p:spPr bwMode="auto">
            <a:xfrm>
              <a:off x="6492823" y="2520958"/>
              <a:ext cx="620911" cy="891685"/>
            </a:xfrm>
            <a:custGeom>
              <a:avLst/>
              <a:gdLst>
                <a:gd name="T0" fmla="*/ 17 w 56"/>
                <a:gd name="T1" fmla="*/ 26 h 80"/>
                <a:gd name="T2" fmla="*/ 56 w 56"/>
                <a:gd name="T3" fmla="*/ 0 h 80"/>
                <a:gd name="T4" fmla="*/ 42 w 56"/>
                <a:gd name="T5" fmla="*/ 51 h 80"/>
                <a:gd name="T6" fmla="*/ 7 w 56"/>
                <a:gd name="T7" fmla="*/ 76 h 80"/>
                <a:gd name="T8" fmla="*/ 17 w 56"/>
                <a:gd name="T9" fmla="*/ 26 h 80"/>
              </a:gdLst>
              <a:ahLst/>
              <a:cxnLst>
                <a:cxn ang="0">
                  <a:pos x="T0" y="T1"/>
                </a:cxn>
                <a:cxn ang="0">
                  <a:pos x="T2" y="T3"/>
                </a:cxn>
                <a:cxn ang="0">
                  <a:pos x="T4" y="T5"/>
                </a:cxn>
                <a:cxn ang="0">
                  <a:pos x="T6" y="T7"/>
                </a:cxn>
                <a:cxn ang="0">
                  <a:pos x="T8" y="T9"/>
                </a:cxn>
              </a:cxnLst>
              <a:rect l="0" t="0" r="r" b="b"/>
              <a:pathLst>
                <a:path w="56" h="80">
                  <a:moveTo>
                    <a:pt x="17" y="26"/>
                  </a:moveTo>
                  <a:cubicBezTo>
                    <a:pt x="31" y="7"/>
                    <a:pt x="56" y="0"/>
                    <a:pt x="56" y="0"/>
                  </a:cubicBezTo>
                  <a:cubicBezTo>
                    <a:pt x="50" y="11"/>
                    <a:pt x="53" y="31"/>
                    <a:pt x="42" y="51"/>
                  </a:cubicBezTo>
                  <a:cubicBezTo>
                    <a:pt x="27" y="80"/>
                    <a:pt x="7" y="76"/>
                    <a:pt x="7" y="76"/>
                  </a:cubicBezTo>
                  <a:cubicBezTo>
                    <a:pt x="4" y="67"/>
                    <a:pt x="0" y="48"/>
                    <a:pt x="17"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auto">
            <a:xfrm>
              <a:off x="6422795" y="3165212"/>
              <a:ext cx="947706" cy="1279171"/>
            </a:xfrm>
            <a:custGeom>
              <a:avLst/>
              <a:gdLst>
                <a:gd name="T0" fmla="*/ 25 w 85"/>
                <a:gd name="T1" fmla="*/ 35 h 115"/>
                <a:gd name="T2" fmla="*/ 85 w 85"/>
                <a:gd name="T3" fmla="*/ 0 h 115"/>
                <a:gd name="T4" fmla="*/ 61 w 85"/>
                <a:gd name="T5" fmla="*/ 74 h 115"/>
                <a:gd name="T6" fmla="*/ 8 w 85"/>
                <a:gd name="T7" fmla="*/ 109 h 115"/>
                <a:gd name="T8" fmla="*/ 25 w 85"/>
                <a:gd name="T9" fmla="*/ 35 h 115"/>
              </a:gdLst>
              <a:ahLst/>
              <a:cxnLst>
                <a:cxn ang="0">
                  <a:pos x="T0" y="T1"/>
                </a:cxn>
                <a:cxn ang="0">
                  <a:pos x="T2" y="T3"/>
                </a:cxn>
                <a:cxn ang="0">
                  <a:pos x="T4" y="T5"/>
                </a:cxn>
                <a:cxn ang="0">
                  <a:pos x="T6" y="T7"/>
                </a:cxn>
                <a:cxn ang="0">
                  <a:pos x="T8" y="T9"/>
                </a:cxn>
              </a:cxnLst>
              <a:rect l="0" t="0" r="r" b="b"/>
              <a:pathLst>
                <a:path w="85" h="115">
                  <a:moveTo>
                    <a:pt x="25" y="35"/>
                  </a:moveTo>
                  <a:cubicBezTo>
                    <a:pt x="47" y="9"/>
                    <a:pt x="85" y="0"/>
                    <a:pt x="85" y="0"/>
                  </a:cubicBezTo>
                  <a:cubicBezTo>
                    <a:pt x="75" y="16"/>
                    <a:pt x="78" y="46"/>
                    <a:pt x="61" y="74"/>
                  </a:cubicBezTo>
                  <a:cubicBezTo>
                    <a:pt x="36" y="115"/>
                    <a:pt x="8" y="109"/>
                    <a:pt x="8" y="109"/>
                  </a:cubicBezTo>
                  <a:cubicBezTo>
                    <a:pt x="3" y="95"/>
                    <a:pt x="0" y="67"/>
                    <a:pt x="25" y="3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a:off x="4499373" y="3211897"/>
              <a:ext cx="420165" cy="564889"/>
            </a:xfrm>
            <a:custGeom>
              <a:avLst/>
              <a:gdLst>
                <a:gd name="T0" fmla="*/ 6 w 38"/>
                <a:gd name="T1" fmla="*/ 29 h 51"/>
                <a:gd name="T2" fmla="*/ 4 w 38"/>
                <a:gd name="T3" fmla="*/ 0 h 51"/>
                <a:gd name="T4" fmla="*/ 28 w 38"/>
                <a:gd name="T5" fmla="*/ 24 h 51"/>
                <a:gd name="T6" fmla="*/ 30 w 38"/>
                <a:gd name="T7" fmla="*/ 51 h 51"/>
                <a:gd name="T8" fmla="*/ 6 w 38"/>
                <a:gd name="T9" fmla="*/ 29 h 51"/>
              </a:gdLst>
              <a:ahLst/>
              <a:cxnLst>
                <a:cxn ang="0">
                  <a:pos x="T0" y="T1"/>
                </a:cxn>
                <a:cxn ang="0">
                  <a:pos x="T2" y="T3"/>
                </a:cxn>
                <a:cxn ang="0">
                  <a:pos x="T4" y="T5"/>
                </a:cxn>
                <a:cxn ang="0">
                  <a:pos x="T6" y="T7"/>
                </a:cxn>
                <a:cxn ang="0">
                  <a:pos x="T8" y="T9"/>
                </a:cxn>
              </a:cxnLst>
              <a:rect l="0" t="0" r="r" b="b"/>
              <a:pathLst>
                <a:path w="38" h="51">
                  <a:moveTo>
                    <a:pt x="6" y="29"/>
                  </a:moveTo>
                  <a:cubicBezTo>
                    <a:pt x="0" y="16"/>
                    <a:pt x="4" y="0"/>
                    <a:pt x="4" y="0"/>
                  </a:cubicBezTo>
                  <a:cubicBezTo>
                    <a:pt x="9" y="7"/>
                    <a:pt x="20" y="12"/>
                    <a:pt x="28" y="24"/>
                  </a:cubicBezTo>
                  <a:cubicBezTo>
                    <a:pt x="38" y="41"/>
                    <a:pt x="30" y="51"/>
                    <a:pt x="30" y="51"/>
                  </a:cubicBezTo>
                  <a:cubicBezTo>
                    <a:pt x="24" y="49"/>
                    <a:pt x="13" y="45"/>
                    <a:pt x="6" y="2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7347158" y="3342615"/>
              <a:ext cx="499530" cy="466851"/>
            </a:xfrm>
            <a:custGeom>
              <a:avLst/>
              <a:gdLst>
                <a:gd name="T0" fmla="*/ 16 w 45"/>
                <a:gd name="T1" fmla="*/ 8 h 42"/>
                <a:gd name="T2" fmla="*/ 45 w 45"/>
                <a:gd name="T3" fmla="*/ 1 h 42"/>
                <a:gd name="T4" fmla="*/ 26 w 45"/>
                <a:gd name="T5" fmla="*/ 28 h 42"/>
                <a:gd name="T6" fmla="*/ 0 w 45"/>
                <a:gd name="T7" fmla="*/ 35 h 42"/>
                <a:gd name="T8" fmla="*/ 16 w 45"/>
                <a:gd name="T9" fmla="*/ 8 h 42"/>
              </a:gdLst>
              <a:ahLst/>
              <a:cxnLst>
                <a:cxn ang="0">
                  <a:pos x="T0" y="T1"/>
                </a:cxn>
                <a:cxn ang="0">
                  <a:pos x="T2" y="T3"/>
                </a:cxn>
                <a:cxn ang="0">
                  <a:pos x="T4" y="T5"/>
                </a:cxn>
                <a:cxn ang="0">
                  <a:pos x="T6" y="T7"/>
                </a:cxn>
                <a:cxn ang="0">
                  <a:pos x="T8" y="T9"/>
                </a:cxn>
              </a:cxnLst>
              <a:rect l="0" t="0" r="r" b="b"/>
              <a:pathLst>
                <a:path w="45" h="42">
                  <a:moveTo>
                    <a:pt x="16" y="8"/>
                  </a:moveTo>
                  <a:cubicBezTo>
                    <a:pt x="28" y="0"/>
                    <a:pt x="45" y="1"/>
                    <a:pt x="45" y="1"/>
                  </a:cubicBezTo>
                  <a:cubicBezTo>
                    <a:pt x="39" y="6"/>
                    <a:pt x="36" y="19"/>
                    <a:pt x="26" y="28"/>
                  </a:cubicBezTo>
                  <a:cubicBezTo>
                    <a:pt x="11" y="42"/>
                    <a:pt x="0" y="35"/>
                    <a:pt x="0" y="35"/>
                  </a:cubicBezTo>
                  <a:cubicBezTo>
                    <a:pt x="0" y="29"/>
                    <a:pt x="2" y="17"/>
                    <a:pt x="16" y="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p:nvSpPr>
          <p:spPr bwMode="auto">
            <a:xfrm>
              <a:off x="5787879" y="2866427"/>
              <a:ext cx="634916" cy="1479916"/>
            </a:xfrm>
            <a:custGeom>
              <a:avLst/>
              <a:gdLst>
                <a:gd name="T0" fmla="*/ 39 w 57"/>
                <a:gd name="T1" fmla="*/ 0 h 133"/>
                <a:gd name="T2" fmla="*/ 6 w 57"/>
                <a:gd name="T3" fmla="*/ 61 h 133"/>
                <a:gd name="T4" fmla="*/ 29 w 57"/>
                <a:gd name="T5" fmla="*/ 133 h 133"/>
                <a:gd name="T6" fmla="*/ 57 w 57"/>
                <a:gd name="T7" fmla="*/ 75 h 133"/>
                <a:gd name="T8" fmla="*/ 39 w 57"/>
                <a:gd name="T9" fmla="*/ 0 h 133"/>
              </a:gdLst>
              <a:ahLst/>
              <a:cxnLst>
                <a:cxn ang="0">
                  <a:pos x="T0" y="T1"/>
                </a:cxn>
                <a:cxn ang="0">
                  <a:pos x="T2" y="T3"/>
                </a:cxn>
                <a:cxn ang="0">
                  <a:pos x="T4" y="T5"/>
                </a:cxn>
                <a:cxn ang="0">
                  <a:pos x="T6" y="T7"/>
                </a:cxn>
                <a:cxn ang="0">
                  <a:pos x="T8" y="T9"/>
                </a:cxn>
              </a:cxnLst>
              <a:rect l="0" t="0" r="r" b="b"/>
              <a:pathLst>
                <a:path w="57" h="133">
                  <a:moveTo>
                    <a:pt x="39" y="0"/>
                  </a:moveTo>
                  <a:cubicBezTo>
                    <a:pt x="39" y="0"/>
                    <a:pt x="11" y="27"/>
                    <a:pt x="6" y="61"/>
                  </a:cubicBezTo>
                  <a:cubicBezTo>
                    <a:pt x="0" y="101"/>
                    <a:pt x="18" y="123"/>
                    <a:pt x="29" y="133"/>
                  </a:cubicBezTo>
                  <a:cubicBezTo>
                    <a:pt x="29" y="133"/>
                    <a:pt x="57" y="124"/>
                    <a:pt x="57" y="75"/>
                  </a:cubicBezTo>
                  <a:cubicBezTo>
                    <a:pt x="57" y="43"/>
                    <a:pt x="39" y="19"/>
                    <a:pt x="39"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6" name="Group 35"/>
          <p:cNvGrpSpPr/>
          <p:nvPr/>
        </p:nvGrpSpPr>
        <p:grpSpPr>
          <a:xfrm>
            <a:off x="-1688915" y="195267"/>
            <a:ext cx="7516508" cy="1981482"/>
            <a:chOff x="-3401593" y="58187"/>
            <a:chExt cx="15033016" cy="3962961"/>
          </a:xfrm>
        </p:grpSpPr>
        <p:sp>
          <p:nvSpPr>
            <p:cNvPr id="37" name="TextBox 36"/>
            <p:cNvSpPr txBox="1"/>
            <p:nvPr/>
          </p:nvSpPr>
          <p:spPr>
            <a:xfrm>
              <a:off x="-3401593" y="58187"/>
              <a:ext cx="12359700" cy="1446533"/>
            </a:xfrm>
            <a:prstGeom prst="rect">
              <a:avLst/>
            </a:prstGeom>
            <a:noFill/>
          </p:spPr>
          <p:txBody>
            <a:bodyPr wrap="square" lIns="45711" tIns="22856" rIns="45711" bIns="22856" rtlCol="0">
              <a:spAutoFit/>
            </a:bodyPr>
            <a:lstStyle/>
            <a:p>
              <a:pPr algn="ctr"/>
              <a:r>
                <a:rPr lang="en-US" sz="4400" dirty="0">
                  <a:solidFill>
                    <a:schemeClr val="tx2"/>
                  </a:solidFill>
                  <a:latin typeface="Lato Regular"/>
                  <a:cs typeface="Lato Regular"/>
                </a:rPr>
                <a:t>Results</a:t>
              </a:r>
              <a:endParaRPr lang="id-ID" sz="4400" dirty="0">
                <a:solidFill>
                  <a:schemeClr val="tx2"/>
                </a:solidFill>
                <a:latin typeface="Lato Regular"/>
                <a:cs typeface="Lato Regular"/>
              </a:endParaRPr>
            </a:p>
          </p:txBody>
        </p:sp>
        <p:sp>
          <p:nvSpPr>
            <p:cNvPr id="40" name="Subtitle 2"/>
            <p:cNvSpPr txBox="1">
              <a:spLocks/>
            </p:cNvSpPr>
            <p:nvPr/>
          </p:nvSpPr>
          <p:spPr>
            <a:xfrm>
              <a:off x="-23763" y="3182033"/>
              <a:ext cx="11655186" cy="839115"/>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800" b="1" dirty="0">
                  <a:latin typeface="Helvetica" panose="020B0504020202030204" pitchFamily="34" charset="0"/>
                  <a:cs typeface="Lato Light"/>
                </a:rPr>
                <a:t>Plot the fit line over the data:</a:t>
              </a:r>
              <a:endParaRPr lang="en-US" sz="1800" b="1" dirty="0">
                <a:solidFill>
                  <a:schemeClr val="accent2"/>
                </a:solidFill>
                <a:latin typeface="Helvetica" panose="020B0504020202030204" pitchFamily="34" charset="0"/>
                <a:cs typeface="Lato Light"/>
              </a:endParaRPr>
            </a:p>
          </p:txBody>
        </p:sp>
      </p:grpSp>
      <p:pic>
        <p:nvPicPr>
          <p:cNvPr id="30" name="Picture 29">
            <a:extLst>
              <a:ext uri="{FF2B5EF4-FFF2-40B4-BE49-F238E27FC236}">
                <a16:creationId xmlns:a16="http://schemas.microsoft.com/office/drawing/2014/main" id="{1B843228-C227-7D17-0B56-611C0210848D}"/>
              </a:ext>
            </a:extLst>
          </p:cNvPr>
          <p:cNvPicPr>
            <a:picLocks noChangeAspect="1"/>
          </p:cNvPicPr>
          <p:nvPr/>
        </p:nvPicPr>
        <p:blipFill>
          <a:blip r:embed="rId2"/>
          <a:stretch>
            <a:fillRect/>
          </a:stretch>
        </p:blipFill>
        <p:spPr>
          <a:xfrm>
            <a:off x="6176345" y="493788"/>
            <a:ext cx="5114925" cy="3371850"/>
          </a:xfrm>
          <a:prstGeom prst="rect">
            <a:avLst/>
          </a:prstGeom>
        </p:spPr>
      </p:pic>
      <p:sp>
        <p:nvSpPr>
          <p:cNvPr id="31" name="TextBox 30">
            <a:extLst>
              <a:ext uri="{FF2B5EF4-FFF2-40B4-BE49-F238E27FC236}">
                <a16:creationId xmlns:a16="http://schemas.microsoft.com/office/drawing/2014/main" id="{C5AEECD9-4F74-A704-53B7-34796369CF6E}"/>
              </a:ext>
            </a:extLst>
          </p:cNvPr>
          <p:cNvSpPr txBox="1"/>
          <p:nvPr/>
        </p:nvSpPr>
        <p:spPr>
          <a:xfrm>
            <a:off x="2913796" y="4000315"/>
            <a:ext cx="8057014" cy="1631216"/>
          </a:xfrm>
          <a:prstGeom prst="rect">
            <a:avLst/>
          </a:prstGeom>
          <a:noFill/>
        </p:spPr>
        <p:txBody>
          <a:bodyPr wrap="none" rtlCol="0">
            <a:spAutoFit/>
          </a:bodyPr>
          <a:lstStyle/>
          <a:p>
            <a:r>
              <a:rPr lang="en-US" sz="2000" dirty="0">
                <a:latin typeface="Helvetica" panose="020B0504020202030204" pitchFamily="34" charset="0"/>
              </a:rPr>
              <a:t> after I compared  the actual values and predicted values to calculate </a:t>
            </a:r>
          </a:p>
          <a:p>
            <a:r>
              <a:rPr lang="en-US" sz="2000" dirty="0">
                <a:latin typeface="Helvetica" panose="020B0504020202030204" pitchFamily="34" charset="0"/>
              </a:rPr>
              <a:t> the accuracy of a regression model:</a:t>
            </a:r>
          </a:p>
          <a:p>
            <a:endParaRPr lang="en-US" sz="2000" dirty="0">
              <a:latin typeface="Helvetica" panose="020B0504020202030204" pitchFamily="34" charset="0"/>
            </a:endParaRPr>
          </a:p>
          <a:p>
            <a:r>
              <a:rPr lang="en-US" sz="2000" dirty="0">
                <a:latin typeface="Helvetica" panose="020B0504020202030204" pitchFamily="34" charset="0"/>
              </a:rPr>
              <a:t>Evaluation Result is:</a:t>
            </a:r>
          </a:p>
          <a:p>
            <a:endParaRPr lang="en-US" sz="2000" dirty="0">
              <a:latin typeface="Helvetica" panose="020B0504020202030204" pitchFamily="34" charset="0"/>
            </a:endParaRPr>
          </a:p>
        </p:txBody>
      </p:sp>
      <p:pic>
        <p:nvPicPr>
          <p:cNvPr id="33" name="Picture 32">
            <a:extLst>
              <a:ext uri="{FF2B5EF4-FFF2-40B4-BE49-F238E27FC236}">
                <a16:creationId xmlns:a16="http://schemas.microsoft.com/office/drawing/2014/main" id="{C812DB1D-0845-2854-B13F-315D79BE3239}"/>
              </a:ext>
            </a:extLst>
          </p:cNvPr>
          <p:cNvPicPr>
            <a:picLocks noChangeAspect="1"/>
          </p:cNvPicPr>
          <p:nvPr/>
        </p:nvPicPr>
        <p:blipFill>
          <a:blip r:embed="rId3"/>
          <a:stretch>
            <a:fillRect/>
          </a:stretch>
        </p:blipFill>
        <p:spPr>
          <a:xfrm>
            <a:off x="3242651" y="5465191"/>
            <a:ext cx="6566989" cy="1064917"/>
          </a:xfrm>
          <a:prstGeom prst="rect">
            <a:avLst/>
          </a:prstGeom>
        </p:spPr>
      </p:pic>
    </p:spTree>
    <p:extLst>
      <p:ext uri="{BB962C8B-B14F-4D97-AF65-F5344CB8AC3E}">
        <p14:creationId xmlns:p14="http://schemas.microsoft.com/office/powerpoint/2010/main" val="39185322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21" name="Group 1120"/>
          <p:cNvGrpSpPr/>
          <p:nvPr/>
        </p:nvGrpSpPr>
        <p:grpSpPr>
          <a:xfrm>
            <a:off x="341870" y="4405745"/>
            <a:ext cx="2401330" cy="1947431"/>
            <a:chOff x="762000" y="1433513"/>
            <a:chExt cx="4708526" cy="4462463"/>
          </a:xfrm>
        </p:grpSpPr>
        <p:sp>
          <p:nvSpPr>
            <p:cNvPr id="5" name="Freeform 5"/>
            <p:cNvSpPr>
              <a:spLocks/>
            </p:cNvSpPr>
            <p:nvPr/>
          </p:nvSpPr>
          <p:spPr bwMode="auto">
            <a:xfrm>
              <a:off x="1304925" y="5799138"/>
              <a:ext cx="3541713" cy="96838"/>
            </a:xfrm>
            <a:custGeom>
              <a:avLst/>
              <a:gdLst>
                <a:gd name="T0" fmla="*/ 0 w 2194"/>
                <a:gd name="T1" fmla="*/ 0 h 60"/>
                <a:gd name="T2" fmla="*/ 0 w 2194"/>
                <a:gd name="T3" fmla="*/ 20 h 60"/>
                <a:gd name="T4" fmla="*/ 40 w 2194"/>
                <a:gd name="T5" fmla="*/ 60 h 60"/>
                <a:gd name="T6" fmla="*/ 2153 w 2194"/>
                <a:gd name="T7" fmla="*/ 60 h 60"/>
                <a:gd name="T8" fmla="*/ 2194 w 2194"/>
                <a:gd name="T9" fmla="*/ 20 h 60"/>
                <a:gd name="T10" fmla="*/ 2194 w 2194"/>
                <a:gd name="T11" fmla="*/ 0 h 60"/>
                <a:gd name="T12" fmla="*/ 0 w 219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194" h="60">
                  <a:moveTo>
                    <a:pt x="0" y="0"/>
                  </a:moveTo>
                  <a:cubicBezTo>
                    <a:pt x="0" y="20"/>
                    <a:pt x="0" y="20"/>
                    <a:pt x="0" y="20"/>
                  </a:cubicBezTo>
                  <a:cubicBezTo>
                    <a:pt x="0" y="42"/>
                    <a:pt x="18" y="60"/>
                    <a:pt x="40" y="60"/>
                  </a:cubicBezTo>
                  <a:cubicBezTo>
                    <a:pt x="2153" y="60"/>
                    <a:pt x="2153" y="60"/>
                    <a:pt x="2153" y="60"/>
                  </a:cubicBezTo>
                  <a:cubicBezTo>
                    <a:pt x="2176" y="60"/>
                    <a:pt x="2194" y="42"/>
                    <a:pt x="2194" y="20"/>
                  </a:cubicBezTo>
                  <a:cubicBezTo>
                    <a:pt x="2194" y="0"/>
                    <a:pt x="2194" y="0"/>
                    <a:pt x="2194" y="0"/>
                  </a:cubicBez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1622425" y="3844926"/>
              <a:ext cx="2906713" cy="1879600"/>
            </a:xfrm>
            <a:custGeom>
              <a:avLst/>
              <a:gdLst>
                <a:gd name="T0" fmla="*/ 1802 w 1802"/>
                <a:gd name="T1" fmla="*/ 1165 h 1165"/>
                <a:gd name="T2" fmla="*/ 1802 w 1802"/>
                <a:gd name="T3" fmla="*/ 41 h 1165"/>
                <a:gd name="T4" fmla="*/ 1760 w 1802"/>
                <a:gd name="T5" fmla="*/ 0 h 1165"/>
                <a:gd name="T6" fmla="*/ 41 w 1802"/>
                <a:gd name="T7" fmla="*/ 0 h 1165"/>
                <a:gd name="T8" fmla="*/ 0 w 1802"/>
                <a:gd name="T9" fmla="*/ 41 h 1165"/>
                <a:gd name="T10" fmla="*/ 0 w 1802"/>
                <a:gd name="T11" fmla="*/ 1165 h 1165"/>
                <a:gd name="T12" fmla="*/ 1802 w 1802"/>
                <a:gd name="T13" fmla="*/ 1165 h 1165"/>
              </a:gdLst>
              <a:ahLst/>
              <a:cxnLst>
                <a:cxn ang="0">
                  <a:pos x="T0" y="T1"/>
                </a:cxn>
                <a:cxn ang="0">
                  <a:pos x="T2" y="T3"/>
                </a:cxn>
                <a:cxn ang="0">
                  <a:pos x="T4" y="T5"/>
                </a:cxn>
                <a:cxn ang="0">
                  <a:pos x="T6" y="T7"/>
                </a:cxn>
                <a:cxn ang="0">
                  <a:pos x="T8" y="T9"/>
                </a:cxn>
                <a:cxn ang="0">
                  <a:pos x="T10" y="T11"/>
                </a:cxn>
                <a:cxn ang="0">
                  <a:pos x="T12" y="T13"/>
                </a:cxn>
              </a:cxnLst>
              <a:rect l="0" t="0" r="r" b="b"/>
              <a:pathLst>
                <a:path w="1802" h="1165">
                  <a:moveTo>
                    <a:pt x="1802" y="1165"/>
                  </a:moveTo>
                  <a:cubicBezTo>
                    <a:pt x="1802" y="41"/>
                    <a:pt x="1802" y="41"/>
                    <a:pt x="1802" y="41"/>
                  </a:cubicBezTo>
                  <a:cubicBezTo>
                    <a:pt x="1802" y="18"/>
                    <a:pt x="1783" y="0"/>
                    <a:pt x="1760" y="0"/>
                  </a:cubicBezTo>
                  <a:cubicBezTo>
                    <a:pt x="41" y="0"/>
                    <a:pt x="41" y="0"/>
                    <a:pt x="41" y="0"/>
                  </a:cubicBezTo>
                  <a:cubicBezTo>
                    <a:pt x="18" y="0"/>
                    <a:pt x="0" y="18"/>
                    <a:pt x="0" y="41"/>
                  </a:cubicBezTo>
                  <a:cubicBezTo>
                    <a:pt x="0" y="1165"/>
                    <a:pt x="0" y="1165"/>
                    <a:pt x="0" y="1165"/>
                  </a:cubicBezTo>
                  <a:lnTo>
                    <a:pt x="1802" y="116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1252538" y="5722938"/>
              <a:ext cx="3644900" cy="120650"/>
            </a:xfrm>
            <a:custGeom>
              <a:avLst/>
              <a:gdLst>
                <a:gd name="T0" fmla="*/ 0 w 2259"/>
                <a:gd name="T1" fmla="*/ 0 h 75"/>
                <a:gd name="T2" fmla="*/ 0 w 2259"/>
                <a:gd name="T3" fmla="*/ 24 h 75"/>
                <a:gd name="T4" fmla="*/ 42 w 2259"/>
                <a:gd name="T5" fmla="*/ 75 h 75"/>
                <a:gd name="T6" fmla="*/ 2218 w 2259"/>
                <a:gd name="T7" fmla="*/ 75 h 75"/>
                <a:gd name="T8" fmla="*/ 2259 w 2259"/>
                <a:gd name="T9" fmla="*/ 24 h 75"/>
                <a:gd name="T10" fmla="*/ 2259 w 2259"/>
                <a:gd name="T11" fmla="*/ 0 h 75"/>
                <a:gd name="T12" fmla="*/ 0 w 2259"/>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2259" h="75">
                  <a:moveTo>
                    <a:pt x="0" y="0"/>
                  </a:moveTo>
                  <a:cubicBezTo>
                    <a:pt x="0" y="24"/>
                    <a:pt x="0" y="24"/>
                    <a:pt x="0" y="24"/>
                  </a:cubicBezTo>
                  <a:cubicBezTo>
                    <a:pt x="0" y="52"/>
                    <a:pt x="19" y="75"/>
                    <a:pt x="42" y="75"/>
                  </a:cubicBezTo>
                  <a:cubicBezTo>
                    <a:pt x="2218" y="75"/>
                    <a:pt x="2218" y="75"/>
                    <a:pt x="2218" y="75"/>
                  </a:cubicBezTo>
                  <a:cubicBezTo>
                    <a:pt x="2241" y="75"/>
                    <a:pt x="2259" y="52"/>
                    <a:pt x="2259" y="24"/>
                  </a:cubicBezTo>
                  <a:cubicBezTo>
                    <a:pt x="2259" y="0"/>
                    <a:pt x="2259" y="0"/>
                    <a:pt x="2259" y="0"/>
                  </a:cubicBezTo>
                  <a:lnTo>
                    <a:pt x="0"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2776538" y="5722938"/>
              <a:ext cx="598488" cy="52388"/>
            </a:xfrm>
            <a:custGeom>
              <a:avLst/>
              <a:gdLst>
                <a:gd name="T0" fmla="*/ 0 w 370"/>
                <a:gd name="T1" fmla="*/ 0 h 32"/>
                <a:gd name="T2" fmla="*/ 36 w 370"/>
                <a:gd name="T3" fmla="*/ 32 h 32"/>
                <a:gd name="T4" fmla="*/ 334 w 370"/>
                <a:gd name="T5" fmla="*/ 32 h 32"/>
                <a:gd name="T6" fmla="*/ 370 w 370"/>
                <a:gd name="T7" fmla="*/ 0 h 32"/>
                <a:gd name="T8" fmla="*/ 0 w 370"/>
                <a:gd name="T9" fmla="*/ 0 h 32"/>
              </a:gdLst>
              <a:ahLst/>
              <a:cxnLst>
                <a:cxn ang="0">
                  <a:pos x="T0" y="T1"/>
                </a:cxn>
                <a:cxn ang="0">
                  <a:pos x="T2" y="T3"/>
                </a:cxn>
                <a:cxn ang="0">
                  <a:pos x="T4" y="T5"/>
                </a:cxn>
                <a:cxn ang="0">
                  <a:pos x="T6" y="T7"/>
                </a:cxn>
                <a:cxn ang="0">
                  <a:pos x="T8" y="T9"/>
                </a:cxn>
              </a:cxnLst>
              <a:rect l="0" t="0" r="r" b="b"/>
              <a:pathLst>
                <a:path w="370" h="32">
                  <a:moveTo>
                    <a:pt x="0" y="0"/>
                  </a:moveTo>
                  <a:cubicBezTo>
                    <a:pt x="2" y="18"/>
                    <a:pt x="17" y="32"/>
                    <a:pt x="36" y="32"/>
                  </a:cubicBezTo>
                  <a:cubicBezTo>
                    <a:pt x="334" y="32"/>
                    <a:pt x="334" y="32"/>
                    <a:pt x="334" y="32"/>
                  </a:cubicBezTo>
                  <a:cubicBezTo>
                    <a:pt x="353" y="32"/>
                    <a:pt x="368" y="18"/>
                    <a:pt x="370" y="0"/>
                  </a:cubicBez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p:nvSpPr>
          <p:spPr bwMode="auto">
            <a:xfrm>
              <a:off x="1735138" y="3973513"/>
              <a:ext cx="2681288" cy="1624013"/>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10"/>
            <p:cNvSpPr>
              <a:spLocks noChangeArrowheads="1"/>
            </p:cNvSpPr>
            <p:nvPr/>
          </p:nvSpPr>
          <p:spPr bwMode="auto">
            <a:xfrm>
              <a:off x="3038475" y="3865563"/>
              <a:ext cx="95250" cy="96838"/>
            </a:xfrm>
            <a:prstGeom prst="ellipse">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1"/>
            <p:cNvSpPr>
              <a:spLocks noChangeArrowheads="1"/>
            </p:cNvSpPr>
            <p:nvPr/>
          </p:nvSpPr>
          <p:spPr bwMode="auto">
            <a:xfrm>
              <a:off x="3057525" y="3886201"/>
              <a:ext cx="57150" cy="55563"/>
            </a:xfrm>
            <a:prstGeom prst="ellipse">
              <a:avLst/>
            </a:pr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
            <p:cNvSpPr>
              <a:spLocks noChangeArrowheads="1"/>
            </p:cNvSpPr>
            <p:nvPr/>
          </p:nvSpPr>
          <p:spPr bwMode="auto">
            <a:xfrm>
              <a:off x="3057525" y="3890963"/>
              <a:ext cx="52388" cy="50800"/>
            </a:xfrm>
            <a:prstGeom prst="ellipse">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3"/>
            <p:cNvSpPr>
              <a:spLocks noChangeArrowheads="1"/>
            </p:cNvSpPr>
            <p:nvPr/>
          </p:nvSpPr>
          <p:spPr bwMode="auto">
            <a:xfrm>
              <a:off x="3086100" y="3897313"/>
              <a:ext cx="17463" cy="17463"/>
            </a:xfrm>
            <a:prstGeom prst="ellipse">
              <a:avLst/>
            </a:pr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p:nvSpPr>
          <p:spPr bwMode="auto">
            <a:xfrm>
              <a:off x="2024063" y="2566988"/>
              <a:ext cx="1839913" cy="2860675"/>
            </a:xfrm>
            <a:custGeom>
              <a:avLst/>
              <a:gdLst>
                <a:gd name="T0" fmla="*/ 813 w 1140"/>
                <a:gd name="T1" fmla="*/ 45 h 1774"/>
                <a:gd name="T2" fmla="*/ 759 w 1140"/>
                <a:gd name="T3" fmla="*/ 0 h 1774"/>
                <a:gd name="T4" fmla="*/ 759 w 1140"/>
                <a:gd name="T5" fmla="*/ 0 h 1774"/>
                <a:gd name="T6" fmla="*/ 792 w 1140"/>
                <a:gd name="T7" fmla="*/ 27 h 1774"/>
                <a:gd name="T8" fmla="*/ 759 w 1140"/>
                <a:gd name="T9" fmla="*/ 0 h 1774"/>
                <a:gd name="T10" fmla="*/ 759 w 1140"/>
                <a:gd name="T11" fmla="*/ 0 h 1774"/>
                <a:gd name="T12" fmla="*/ 759 w 1140"/>
                <a:gd name="T13" fmla="*/ 0 h 1774"/>
                <a:gd name="T14" fmla="*/ 765 w 1140"/>
                <a:gd name="T15" fmla="*/ 4 h 1774"/>
                <a:gd name="T16" fmla="*/ 749 w 1140"/>
                <a:gd name="T17" fmla="*/ 11 h 1774"/>
                <a:gd name="T18" fmla="*/ 500 w 1140"/>
                <a:gd name="T19" fmla="*/ 266 h 1774"/>
                <a:gd name="T20" fmla="*/ 309 w 1140"/>
                <a:gd name="T21" fmla="*/ 454 h 1774"/>
                <a:gd name="T22" fmla="*/ 62 w 1140"/>
                <a:gd name="T23" fmla="*/ 790 h 1774"/>
                <a:gd name="T24" fmla="*/ 0 w 1140"/>
                <a:gd name="T25" fmla="*/ 1037 h 1774"/>
                <a:gd name="T26" fmla="*/ 85 w 1140"/>
                <a:gd name="T27" fmla="*/ 1297 h 1774"/>
                <a:gd name="T28" fmla="*/ 437 w 1140"/>
                <a:gd name="T29" fmla="*/ 1565 h 1774"/>
                <a:gd name="T30" fmla="*/ 804 w 1140"/>
                <a:gd name="T31" fmla="*/ 1700 h 1774"/>
                <a:gd name="T32" fmla="*/ 880 w 1140"/>
                <a:gd name="T33" fmla="*/ 1719 h 1774"/>
                <a:gd name="T34" fmla="*/ 1076 w 1140"/>
                <a:gd name="T35" fmla="*/ 1767 h 1774"/>
                <a:gd name="T36" fmla="*/ 1101 w 1140"/>
                <a:gd name="T37" fmla="*/ 1773 h 1774"/>
                <a:gd name="T38" fmla="*/ 1140 w 1140"/>
                <a:gd name="T39" fmla="*/ 1637 h 1774"/>
                <a:gd name="T40" fmla="*/ 1070 w 1140"/>
                <a:gd name="T41" fmla="*/ 1620 h 1774"/>
                <a:gd name="T42" fmla="*/ 867 w 1140"/>
                <a:gd name="T43" fmla="*/ 1570 h 1774"/>
                <a:gd name="T44" fmla="*/ 842 w 1140"/>
                <a:gd name="T45" fmla="*/ 1564 h 1774"/>
                <a:gd name="T46" fmla="*/ 839 w 1140"/>
                <a:gd name="T47" fmla="*/ 1563 h 1774"/>
                <a:gd name="T48" fmla="*/ 839 w 1140"/>
                <a:gd name="T49" fmla="*/ 1564 h 1774"/>
                <a:gd name="T50" fmla="*/ 839 w 1140"/>
                <a:gd name="T51" fmla="*/ 1563 h 1774"/>
                <a:gd name="T52" fmla="*/ 839 w 1140"/>
                <a:gd name="T53" fmla="*/ 1563 h 1774"/>
                <a:gd name="T54" fmla="*/ 321 w 1140"/>
                <a:gd name="T55" fmla="*/ 1334 h 1774"/>
                <a:gd name="T56" fmla="*/ 162 w 1140"/>
                <a:gd name="T57" fmla="*/ 1146 h 1774"/>
                <a:gd name="T58" fmla="*/ 154 w 1140"/>
                <a:gd name="T59" fmla="*/ 944 h 1774"/>
                <a:gd name="T60" fmla="*/ 320 w 1140"/>
                <a:gd name="T61" fmla="*/ 654 h 1774"/>
                <a:gd name="T62" fmla="*/ 541 w 1140"/>
                <a:gd name="T63" fmla="*/ 423 h 1774"/>
                <a:gd name="T64" fmla="*/ 819 w 1140"/>
                <a:gd name="T65" fmla="*/ 143 h 1774"/>
                <a:gd name="T66" fmla="*/ 868 w 1140"/>
                <a:gd name="T67" fmla="*/ 90 h 1774"/>
                <a:gd name="T68" fmla="*/ 759 w 1140"/>
                <a:gd name="T69" fmla="*/ 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0" h="1774">
                  <a:moveTo>
                    <a:pt x="759" y="0"/>
                  </a:moveTo>
                  <a:cubicBezTo>
                    <a:pt x="813" y="45"/>
                    <a:pt x="813" y="45"/>
                    <a:pt x="813" y="45"/>
                  </a:cubicBezTo>
                  <a:cubicBezTo>
                    <a:pt x="759" y="0"/>
                    <a:pt x="759" y="0"/>
                    <a:pt x="759" y="0"/>
                  </a:cubicBezTo>
                  <a:cubicBezTo>
                    <a:pt x="759" y="0"/>
                    <a:pt x="759" y="0"/>
                    <a:pt x="759" y="0"/>
                  </a:cubicBezTo>
                  <a:cubicBezTo>
                    <a:pt x="813" y="45"/>
                    <a:pt x="813" y="45"/>
                    <a:pt x="813" y="45"/>
                  </a:cubicBezTo>
                  <a:cubicBezTo>
                    <a:pt x="759" y="0"/>
                    <a:pt x="759" y="0"/>
                    <a:pt x="759" y="0"/>
                  </a:cubicBezTo>
                  <a:cubicBezTo>
                    <a:pt x="759" y="0"/>
                    <a:pt x="759" y="0"/>
                    <a:pt x="759" y="0"/>
                  </a:cubicBezTo>
                  <a:cubicBezTo>
                    <a:pt x="792" y="27"/>
                    <a:pt x="792" y="27"/>
                    <a:pt x="792" y="27"/>
                  </a:cubicBezTo>
                  <a:cubicBezTo>
                    <a:pt x="759" y="0"/>
                    <a:pt x="759" y="0"/>
                    <a:pt x="759" y="0"/>
                  </a:cubicBezTo>
                  <a:cubicBezTo>
                    <a:pt x="759" y="0"/>
                    <a:pt x="759" y="0"/>
                    <a:pt x="759" y="0"/>
                  </a:cubicBezTo>
                  <a:cubicBezTo>
                    <a:pt x="792" y="27"/>
                    <a:pt x="792" y="27"/>
                    <a:pt x="792" y="27"/>
                  </a:cubicBezTo>
                  <a:cubicBezTo>
                    <a:pt x="759" y="0"/>
                    <a:pt x="759" y="0"/>
                    <a:pt x="759" y="0"/>
                  </a:cubicBezTo>
                  <a:cubicBezTo>
                    <a:pt x="765" y="4"/>
                    <a:pt x="765" y="4"/>
                    <a:pt x="765" y="4"/>
                  </a:cubicBezTo>
                  <a:cubicBezTo>
                    <a:pt x="759" y="0"/>
                    <a:pt x="759" y="0"/>
                    <a:pt x="759" y="0"/>
                  </a:cubicBezTo>
                  <a:cubicBezTo>
                    <a:pt x="759" y="0"/>
                    <a:pt x="759" y="0"/>
                    <a:pt x="759" y="0"/>
                  </a:cubicBezTo>
                  <a:cubicBezTo>
                    <a:pt x="765" y="4"/>
                    <a:pt x="765" y="4"/>
                    <a:pt x="765" y="4"/>
                  </a:cubicBezTo>
                  <a:cubicBezTo>
                    <a:pt x="759" y="0"/>
                    <a:pt x="759" y="0"/>
                    <a:pt x="759" y="0"/>
                  </a:cubicBezTo>
                  <a:cubicBezTo>
                    <a:pt x="759" y="0"/>
                    <a:pt x="757" y="3"/>
                    <a:pt x="749" y="11"/>
                  </a:cubicBezTo>
                  <a:cubicBezTo>
                    <a:pt x="738" y="23"/>
                    <a:pt x="717" y="46"/>
                    <a:pt x="677" y="87"/>
                  </a:cubicBezTo>
                  <a:cubicBezTo>
                    <a:pt x="638" y="127"/>
                    <a:pt x="582" y="185"/>
                    <a:pt x="500" y="266"/>
                  </a:cubicBezTo>
                  <a:cubicBezTo>
                    <a:pt x="484" y="282"/>
                    <a:pt x="465" y="301"/>
                    <a:pt x="443" y="322"/>
                  </a:cubicBezTo>
                  <a:cubicBezTo>
                    <a:pt x="404" y="359"/>
                    <a:pt x="357" y="404"/>
                    <a:pt x="309" y="454"/>
                  </a:cubicBezTo>
                  <a:cubicBezTo>
                    <a:pt x="273" y="491"/>
                    <a:pt x="236" y="532"/>
                    <a:pt x="201" y="576"/>
                  </a:cubicBezTo>
                  <a:cubicBezTo>
                    <a:pt x="148" y="642"/>
                    <a:pt x="99" y="713"/>
                    <a:pt x="62" y="790"/>
                  </a:cubicBezTo>
                  <a:cubicBezTo>
                    <a:pt x="43" y="829"/>
                    <a:pt x="28" y="868"/>
                    <a:pt x="17" y="910"/>
                  </a:cubicBezTo>
                  <a:cubicBezTo>
                    <a:pt x="6" y="951"/>
                    <a:pt x="0" y="993"/>
                    <a:pt x="0" y="1037"/>
                  </a:cubicBezTo>
                  <a:cubicBezTo>
                    <a:pt x="0" y="1068"/>
                    <a:pt x="3" y="1100"/>
                    <a:pt x="10" y="1132"/>
                  </a:cubicBezTo>
                  <a:cubicBezTo>
                    <a:pt x="23" y="1189"/>
                    <a:pt x="48" y="1244"/>
                    <a:pt x="85" y="1297"/>
                  </a:cubicBezTo>
                  <a:cubicBezTo>
                    <a:pt x="113" y="1337"/>
                    <a:pt x="149" y="1375"/>
                    <a:pt x="191" y="1411"/>
                  </a:cubicBezTo>
                  <a:cubicBezTo>
                    <a:pt x="255" y="1466"/>
                    <a:pt x="336" y="1517"/>
                    <a:pt x="437" y="1565"/>
                  </a:cubicBezTo>
                  <a:cubicBezTo>
                    <a:pt x="537" y="1613"/>
                    <a:pt x="657" y="1658"/>
                    <a:pt x="800" y="1699"/>
                  </a:cubicBezTo>
                  <a:cubicBezTo>
                    <a:pt x="802" y="1699"/>
                    <a:pt x="803" y="1699"/>
                    <a:pt x="804" y="1700"/>
                  </a:cubicBezTo>
                  <a:cubicBezTo>
                    <a:pt x="807" y="1701"/>
                    <a:pt x="810" y="1701"/>
                    <a:pt x="814" y="1702"/>
                  </a:cubicBezTo>
                  <a:cubicBezTo>
                    <a:pt x="828" y="1706"/>
                    <a:pt x="852" y="1712"/>
                    <a:pt x="880" y="1719"/>
                  </a:cubicBezTo>
                  <a:cubicBezTo>
                    <a:pt x="923" y="1729"/>
                    <a:pt x="976" y="1742"/>
                    <a:pt x="1019" y="1753"/>
                  </a:cubicBezTo>
                  <a:cubicBezTo>
                    <a:pt x="1041" y="1758"/>
                    <a:pt x="1061" y="1763"/>
                    <a:pt x="1076" y="1767"/>
                  </a:cubicBezTo>
                  <a:cubicBezTo>
                    <a:pt x="1084" y="1769"/>
                    <a:pt x="1090" y="1770"/>
                    <a:pt x="1095" y="1772"/>
                  </a:cubicBezTo>
                  <a:cubicBezTo>
                    <a:pt x="1097" y="1772"/>
                    <a:pt x="1099" y="1773"/>
                    <a:pt x="1101" y="1773"/>
                  </a:cubicBezTo>
                  <a:cubicBezTo>
                    <a:pt x="1102" y="1774"/>
                    <a:pt x="1104" y="1774"/>
                    <a:pt x="1104" y="1774"/>
                  </a:cubicBezTo>
                  <a:cubicBezTo>
                    <a:pt x="1140" y="1637"/>
                    <a:pt x="1140" y="1637"/>
                    <a:pt x="1140" y="1637"/>
                  </a:cubicBezTo>
                  <a:cubicBezTo>
                    <a:pt x="1138" y="1637"/>
                    <a:pt x="1136" y="1636"/>
                    <a:pt x="1133" y="1636"/>
                  </a:cubicBezTo>
                  <a:cubicBezTo>
                    <a:pt x="1121" y="1633"/>
                    <a:pt x="1098" y="1627"/>
                    <a:pt x="1070" y="1620"/>
                  </a:cubicBezTo>
                  <a:cubicBezTo>
                    <a:pt x="1027" y="1609"/>
                    <a:pt x="972" y="1596"/>
                    <a:pt x="926" y="1585"/>
                  </a:cubicBezTo>
                  <a:cubicBezTo>
                    <a:pt x="904" y="1579"/>
                    <a:pt x="883" y="1574"/>
                    <a:pt x="867" y="1570"/>
                  </a:cubicBezTo>
                  <a:cubicBezTo>
                    <a:pt x="859" y="1568"/>
                    <a:pt x="853" y="1566"/>
                    <a:pt x="848" y="1565"/>
                  </a:cubicBezTo>
                  <a:cubicBezTo>
                    <a:pt x="845" y="1565"/>
                    <a:pt x="843" y="1564"/>
                    <a:pt x="842" y="1564"/>
                  </a:cubicBezTo>
                  <a:cubicBezTo>
                    <a:pt x="841" y="1563"/>
                    <a:pt x="840" y="1563"/>
                    <a:pt x="840" y="1563"/>
                  </a:cubicBezTo>
                  <a:cubicBezTo>
                    <a:pt x="839" y="1563"/>
                    <a:pt x="839" y="1563"/>
                    <a:pt x="839" y="1563"/>
                  </a:cubicBezTo>
                  <a:cubicBezTo>
                    <a:pt x="839" y="1563"/>
                    <a:pt x="839" y="1563"/>
                    <a:pt x="839" y="1563"/>
                  </a:cubicBezTo>
                  <a:cubicBezTo>
                    <a:pt x="839" y="1564"/>
                    <a:pt x="839" y="1564"/>
                    <a:pt x="839" y="1564"/>
                  </a:cubicBezTo>
                  <a:cubicBezTo>
                    <a:pt x="839" y="1563"/>
                    <a:pt x="839" y="1563"/>
                    <a:pt x="839" y="1563"/>
                  </a:cubicBezTo>
                  <a:cubicBezTo>
                    <a:pt x="839" y="1563"/>
                    <a:pt x="839" y="1563"/>
                    <a:pt x="839" y="1563"/>
                  </a:cubicBezTo>
                  <a:cubicBezTo>
                    <a:pt x="839" y="1564"/>
                    <a:pt x="839" y="1564"/>
                    <a:pt x="839" y="1564"/>
                  </a:cubicBezTo>
                  <a:cubicBezTo>
                    <a:pt x="839" y="1563"/>
                    <a:pt x="839" y="1563"/>
                    <a:pt x="839" y="1563"/>
                  </a:cubicBezTo>
                  <a:cubicBezTo>
                    <a:pt x="700" y="1523"/>
                    <a:pt x="586" y="1480"/>
                    <a:pt x="493" y="1436"/>
                  </a:cubicBezTo>
                  <a:cubicBezTo>
                    <a:pt x="424" y="1402"/>
                    <a:pt x="367" y="1368"/>
                    <a:pt x="321" y="1334"/>
                  </a:cubicBezTo>
                  <a:cubicBezTo>
                    <a:pt x="286" y="1308"/>
                    <a:pt x="258" y="1282"/>
                    <a:pt x="234" y="1257"/>
                  </a:cubicBezTo>
                  <a:cubicBezTo>
                    <a:pt x="200" y="1219"/>
                    <a:pt x="177" y="1182"/>
                    <a:pt x="162" y="1146"/>
                  </a:cubicBezTo>
                  <a:cubicBezTo>
                    <a:pt x="148" y="1109"/>
                    <a:pt x="141" y="1073"/>
                    <a:pt x="141" y="1037"/>
                  </a:cubicBezTo>
                  <a:cubicBezTo>
                    <a:pt x="141" y="1006"/>
                    <a:pt x="146" y="975"/>
                    <a:pt x="154" y="944"/>
                  </a:cubicBezTo>
                  <a:cubicBezTo>
                    <a:pt x="169" y="889"/>
                    <a:pt x="196" y="832"/>
                    <a:pt x="231" y="776"/>
                  </a:cubicBezTo>
                  <a:cubicBezTo>
                    <a:pt x="257" y="734"/>
                    <a:pt x="287" y="693"/>
                    <a:pt x="320" y="654"/>
                  </a:cubicBezTo>
                  <a:cubicBezTo>
                    <a:pt x="369" y="594"/>
                    <a:pt x="422" y="539"/>
                    <a:pt x="471" y="491"/>
                  </a:cubicBezTo>
                  <a:cubicBezTo>
                    <a:pt x="496" y="466"/>
                    <a:pt x="520" y="444"/>
                    <a:pt x="541" y="423"/>
                  </a:cubicBezTo>
                  <a:cubicBezTo>
                    <a:pt x="563" y="402"/>
                    <a:pt x="583" y="383"/>
                    <a:pt x="600" y="366"/>
                  </a:cubicBezTo>
                  <a:cubicBezTo>
                    <a:pt x="715" y="251"/>
                    <a:pt x="782" y="183"/>
                    <a:pt x="819" y="143"/>
                  </a:cubicBezTo>
                  <a:cubicBezTo>
                    <a:pt x="838" y="123"/>
                    <a:pt x="850" y="111"/>
                    <a:pt x="857" y="103"/>
                  </a:cubicBezTo>
                  <a:cubicBezTo>
                    <a:pt x="864" y="95"/>
                    <a:pt x="867" y="92"/>
                    <a:pt x="868" y="90"/>
                  </a:cubicBezTo>
                  <a:cubicBezTo>
                    <a:pt x="759" y="0"/>
                    <a:pt x="759" y="0"/>
                    <a:pt x="759" y="0"/>
                  </a:cubicBezTo>
                  <a:cubicBezTo>
                    <a:pt x="759" y="0"/>
                    <a:pt x="759" y="0"/>
                    <a:pt x="759" y="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1587500" y="4289426"/>
              <a:ext cx="2828925" cy="1308100"/>
            </a:xfrm>
            <a:custGeom>
              <a:avLst/>
              <a:gdLst>
                <a:gd name="T0" fmla="*/ 1753 w 1753"/>
                <a:gd name="T1" fmla="*/ 59 h 811"/>
                <a:gd name="T2" fmla="*/ 1499 w 1753"/>
                <a:gd name="T3" fmla="*/ 327 h 811"/>
                <a:gd name="T4" fmla="*/ 1505 w 1753"/>
                <a:gd name="T5" fmla="*/ 384 h 811"/>
                <a:gd name="T6" fmla="*/ 1464 w 1753"/>
                <a:gd name="T7" fmla="*/ 379 h 811"/>
                <a:gd name="T8" fmla="*/ 1448 w 1753"/>
                <a:gd name="T9" fmla="*/ 380 h 811"/>
                <a:gd name="T10" fmla="*/ 1457 w 1753"/>
                <a:gd name="T11" fmla="*/ 325 h 811"/>
                <a:gd name="T12" fmla="*/ 1278 w 1753"/>
                <a:gd name="T13" fmla="*/ 146 h 811"/>
                <a:gd name="T14" fmla="*/ 1106 w 1753"/>
                <a:gd name="T15" fmla="*/ 278 h 811"/>
                <a:gd name="T16" fmla="*/ 1043 w 1753"/>
                <a:gd name="T17" fmla="*/ 263 h 811"/>
                <a:gd name="T18" fmla="*/ 1045 w 1753"/>
                <a:gd name="T19" fmla="*/ 239 h 811"/>
                <a:gd name="T20" fmla="*/ 865 w 1753"/>
                <a:gd name="T21" fmla="*/ 59 h 811"/>
                <a:gd name="T22" fmla="*/ 689 w 1753"/>
                <a:gd name="T23" fmla="*/ 200 h 811"/>
                <a:gd name="T24" fmla="*/ 653 w 1753"/>
                <a:gd name="T25" fmla="*/ 183 h 811"/>
                <a:gd name="T26" fmla="*/ 653 w 1753"/>
                <a:gd name="T27" fmla="*/ 182 h 811"/>
                <a:gd name="T28" fmla="*/ 470 w 1753"/>
                <a:gd name="T29" fmla="*/ 0 h 811"/>
                <a:gd name="T30" fmla="*/ 288 w 1753"/>
                <a:gd name="T31" fmla="*/ 182 h 811"/>
                <a:gd name="T32" fmla="*/ 307 w 1753"/>
                <a:gd name="T33" fmla="*/ 263 h 811"/>
                <a:gd name="T34" fmla="*/ 297 w 1753"/>
                <a:gd name="T35" fmla="*/ 262 h 811"/>
                <a:gd name="T36" fmla="*/ 194 w 1753"/>
                <a:gd name="T37" fmla="*/ 364 h 811"/>
                <a:gd name="T38" fmla="*/ 211 w 1753"/>
                <a:gd name="T39" fmla="*/ 419 h 811"/>
                <a:gd name="T40" fmla="*/ 0 w 1753"/>
                <a:gd name="T41" fmla="*/ 640 h 811"/>
                <a:gd name="T42" fmla="*/ 81 w 1753"/>
                <a:gd name="T43" fmla="*/ 811 h 811"/>
                <a:gd name="T44" fmla="*/ 1753 w 1753"/>
                <a:gd name="T45" fmla="*/ 811 h 811"/>
                <a:gd name="T46" fmla="*/ 1753 w 1753"/>
                <a:gd name="T47" fmla="*/ 59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3" h="811">
                  <a:moveTo>
                    <a:pt x="1753" y="59"/>
                  </a:moveTo>
                  <a:cubicBezTo>
                    <a:pt x="1611" y="67"/>
                    <a:pt x="1499" y="184"/>
                    <a:pt x="1499" y="327"/>
                  </a:cubicBezTo>
                  <a:cubicBezTo>
                    <a:pt x="1499" y="346"/>
                    <a:pt x="1501" y="365"/>
                    <a:pt x="1505" y="384"/>
                  </a:cubicBezTo>
                  <a:cubicBezTo>
                    <a:pt x="1492" y="381"/>
                    <a:pt x="1478" y="379"/>
                    <a:pt x="1464" y="379"/>
                  </a:cubicBezTo>
                  <a:cubicBezTo>
                    <a:pt x="1459" y="379"/>
                    <a:pt x="1454" y="379"/>
                    <a:pt x="1448" y="380"/>
                  </a:cubicBezTo>
                  <a:cubicBezTo>
                    <a:pt x="1454" y="362"/>
                    <a:pt x="1457" y="344"/>
                    <a:pt x="1457" y="325"/>
                  </a:cubicBezTo>
                  <a:cubicBezTo>
                    <a:pt x="1457" y="226"/>
                    <a:pt x="1377" y="146"/>
                    <a:pt x="1278" y="146"/>
                  </a:cubicBezTo>
                  <a:cubicBezTo>
                    <a:pt x="1196" y="146"/>
                    <a:pt x="1126" y="202"/>
                    <a:pt x="1106" y="278"/>
                  </a:cubicBezTo>
                  <a:cubicBezTo>
                    <a:pt x="1087" y="269"/>
                    <a:pt x="1066" y="263"/>
                    <a:pt x="1043" y="263"/>
                  </a:cubicBezTo>
                  <a:cubicBezTo>
                    <a:pt x="1044" y="255"/>
                    <a:pt x="1045" y="247"/>
                    <a:pt x="1045" y="239"/>
                  </a:cubicBezTo>
                  <a:cubicBezTo>
                    <a:pt x="1045" y="139"/>
                    <a:pt x="964" y="59"/>
                    <a:pt x="865" y="59"/>
                  </a:cubicBezTo>
                  <a:cubicBezTo>
                    <a:pt x="779" y="59"/>
                    <a:pt x="707" y="119"/>
                    <a:pt x="689" y="200"/>
                  </a:cubicBezTo>
                  <a:cubicBezTo>
                    <a:pt x="679" y="191"/>
                    <a:pt x="667" y="185"/>
                    <a:pt x="653" y="183"/>
                  </a:cubicBezTo>
                  <a:cubicBezTo>
                    <a:pt x="653" y="182"/>
                    <a:pt x="653" y="182"/>
                    <a:pt x="653" y="182"/>
                  </a:cubicBezTo>
                  <a:cubicBezTo>
                    <a:pt x="653" y="82"/>
                    <a:pt x="571" y="0"/>
                    <a:pt x="470" y="0"/>
                  </a:cubicBezTo>
                  <a:cubicBezTo>
                    <a:pt x="370" y="0"/>
                    <a:pt x="288" y="82"/>
                    <a:pt x="288" y="182"/>
                  </a:cubicBezTo>
                  <a:cubicBezTo>
                    <a:pt x="288" y="211"/>
                    <a:pt x="295" y="239"/>
                    <a:pt x="307" y="263"/>
                  </a:cubicBezTo>
                  <a:cubicBezTo>
                    <a:pt x="304" y="263"/>
                    <a:pt x="300" y="262"/>
                    <a:pt x="297" y="262"/>
                  </a:cubicBezTo>
                  <a:cubicBezTo>
                    <a:pt x="240" y="262"/>
                    <a:pt x="194" y="308"/>
                    <a:pt x="194" y="364"/>
                  </a:cubicBezTo>
                  <a:cubicBezTo>
                    <a:pt x="194" y="385"/>
                    <a:pt x="200" y="404"/>
                    <a:pt x="211" y="419"/>
                  </a:cubicBezTo>
                  <a:cubicBezTo>
                    <a:pt x="93" y="425"/>
                    <a:pt x="0" y="521"/>
                    <a:pt x="0" y="640"/>
                  </a:cubicBezTo>
                  <a:cubicBezTo>
                    <a:pt x="0" y="709"/>
                    <a:pt x="32" y="770"/>
                    <a:pt x="81" y="811"/>
                  </a:cubicBezTo>
                  <a:cubicBezTo>
                    <a:pt x="1753" y="811"/>
                    <a:pt x="1753" y="811"/>
                    <a:pt x="1753" y="811"/>
                  </a:cubicBezTo>
                  <a:lnTo>
                    <a:pt x="1753" y="59"/>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2057400" y="2587626"/>
              <a:ext cx="1408113" cy="2714625"/>
            </a:xfrm>
            <a:custGeom>
              <a:avLst/>
              <a:gdLst>
                <a:gd name="T0" fmla="*/ 754 w 872"/>
                <a:gd name="T1" fmla="*/ 1 h 1683"/>
                <a:gd name="T2" fmla="*/ 779 w 872"/>
                <a:gd name="T3" fmla="*/ 21 h 1683"/>
                <a:gd name="T4" fmla="*/ 754 w 872"/>
                <a:gd name="T5" fmla="*/ 0 h 1683"/>
                <a:gd name="T6" fmla="*/ 754 w 872"/>
                <a:gd name="T7" fmla="*/ 1 h 1683"/>
                <a:gd name="T8" fmla="*/ 779 w 872"/>
                <a:gd name="T9" fmla="*/ 21 h 1683"/>
                <a:gd name="T10" fmla="*/ 754 w 872"/>
                <a:gd name="T11" fmla="*/ 0 h 1683"/>
                <a:gd name="T12" fmla="*/ 754 w 872"/>
                <a:gd name="T13" fmla="*/ 0 h 1683"/>
                <a:gd name="T14" fmla="*/ 744 w 872"/>
                <a:gd name="T15" fmla="*/ 12 h 1683"/>
                <a:gd name="T16" fmla="*/ 494 w 872"/>
                <a:gd name="T17" fmla="*/ 268 h 1683"/>
                <a:gd name="T18" fmla="*/ 436 w 872"/>
                <a:gd name="T19" fmla="*/ 324 h 1683"/>
                <a:gd name="T20" fmla="*/ 303 w 872"/>
                <a:gd name="T21" fmla="*/ 455 h 1683"/>
                <a:gd name="T22" fmla="*/ 99 w 872"/>
                <a:gd name="T23" fmla="*/ 713 h 1683"/>
                <a:gd name="T24" fmla="*/ 28 w 872"/>
                <a:gd name="T25" fmla="*/ 863 h 1683"/>
                <a:gd name="T26" fmla="*/ 0 w 872"/>
                <a:gd name="T27" fmla="*/ 1024 h 1683"/>
                <a:gd name="T28" fmla="*/ 45 w 872"/>
                <a:gd name="T29" fmla="*/ 1212 h 1683"/>
                <a:gd name="T30" fmla="*/ 144 w 872"/>
                <a:gd name="T31" fmla="*/ 1346 h 1683"/>
                <a:gd name="T32" fmla="*/ 412 w 872"/>
                <a:gd name="T33" fmla="*/ 1527 h 1683"/>
                <a:gd name="T34" fmla="*/ 846 w 872"/>
                <a:gd name="T35" fmla="*/ 1683 h 1683"/>
                <a:gd name="T36" fmla="*/ 872 w 872"/>
                <a:gd name="T37" fmla="*/ 1586 h 1683"/>
                <a:gd name="T38" fmla="*/ 493 w 872"/>
                <a:gd name="T39" fmla="*/ 1455 h 1683"/>
                <a:gd name="T40" fmla="*/ 302 w 872"/>
                <a:gd name="T41" fmla="*/ 1348 h 1683"/>
                <a:gd name="T42" fmla="*/ 206 w 872"/>
                <a:gd name="T43" fmla="*/ 1266 h 1683"/>
                <a:gd name="T44" fmla="*/ 123 w 872"/>
                <a:gd name="T45" fmla="*/ 1144 h 1683"/>
                <a:gd name="T46" fmla="*/ 99 w 872"/>
                <a:gd name="T47" fmla="*/ 1024 h 1683"/>
                <a:gd name="T48" fmla="*/ 113 w 872"/>
                <a:gd name="T49" fmla="*/ 926 h 1683"/>
                <a:gd name="T50" fmla="*/ 192 w 872"/>
                <a:gd name="T51" fmla="*/ 752 h 1683"/>
                <a:gd name="T52" fmla="*/ 385 w 872"/>
                <a:gd name="T53" fmla="*/ 514 h 1683"/>
                <a:gd name="T54" fmla="*/ 484 w 872"/>
                <a:gd name="T55" fmla="*/ 416 h 1683"/>
                <a:gd name="T56" fmla="*/ 564 w 872"/>
                <a:gd name="T57" fmla="*/ 338 h 1683"/>
                <a:gd name="T58" fmla="*/ 783 w 872"/>
                <a:gd name="T59" fmla="*/ 116 h 1683"/>
                <a:gd name="T60" fmla="*/ 821 w 872"/>
                <a:gd name="T61" fmla="*/ 76 h 1683"/>
                <a:gd name="T62" fmla="*/ 831 w 872"/>
                <a:gd name="T63" fmla="*/ 64 h 1683"/>
                <a:gd name="T64" fmla="*/ 754 w 872"/>
                <a:gd name="T65" fmla="*/ 1 h 1683"/>
                <a:gd name="T66" fmla="*/ 754 w 872"/>
                <a:gd name="T67" fmla="*/ 1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2" h="1683">
                  <a:moveTo>
                    <a:pt x="754" y="1"/>
                  </a:moveTo>
                  <a:cubicBezTo>
                    <a:pt x="779" y="21"/>
                    <a:pt x="779" y="21"/>
                    <a:pt x="779" y="21"/>
                  </a:cubicBezTo>
                  <a:cubicBezTo>
                    <a:pt x="754" y="0"/>
                    <a:pt x="754" y="0"/>
                    <a:pt x="754" y="0"/>
                  </a:cubicBezTo>
                  <a:cubicBezTo>
                    <a:pt x="754" y="1"/>
                    <a:pt x="754" y="1"/>
                    <a:pt x="754" y="1"/>
                  </a:cubicBezTo>
                  <a:cubicBezTo>
                    <a:pt x="779" y="21"/>
                    <a:pt x="779" y="21"/>
                    <a:pt x="779" y="21"/>
                  </a:cubicBezTo>
                  <a:cubicBezTo>
                    <a:pt x="754" y="0"/>
                    <a:pt x="754" y="0"/>
                    <a:pt x="754" y="0"/>
                  </a:cubicBezTo>
                  <a:cubicBezTo>
                    <a:pt x="754" y="0"/>
                    <a:pt x="754" y="0"/>
                    <a:pt x="754" y="0"/>
                  </a:cubicBezTo>
                  <a:cubicBezTo>
                    <a:pt x="754" y="1"/>
                    <a:pt x="751" y="4"/>
                    <a:pt x="744" y="12"/>
                  </a:cubicBezTo>
                  <a:cubicBezTo>
                    <a:pt x="722" y="36"/>
                    <a:pt x="658" y="103"/>
                    <a:pt x="494" y="268"/>
                  </a:cubicBezTo>
                  <a:cubicBezTo>
                    <a:pt x="478" y="284"/>
                    <a:pt x="458" y="303"/>
                    <a:pt x="436" y="324"/>
                  </a:cubicBezTo>
                  <a:cubicBezTo>
                    <a:pt x="397" y="361"/>
                    <a:pt x="351" y="405"/>
                    <a:pt x="303" y="455"/>
                  </a:cubicBezTo>
                  <a:cubicBezTo>
                    <a:pt x="232" y="530"/>
                    <a:pt x="157" y="617"/>
                    <a:pt x="99" y="713"/>
                  </a:cubicBezTo>
                  <a:cubicBezTo>
                    <a:pt x="70" y="760"/>
                    <a:pt x="46" y="811"/>
                    <a:pt x="28" y="863"/>
                  </a:cubicBezTo>
                  <a:cubicBezTo>
                    <a:pt x="10" y="914"/>
                    <a:pt x="0" y="969"/>
                    <a:pt x="0" y="1024"/>
                  </a:cubicBezTo>
                  <a:cubicBezTo>
                    <a:pt x="0" y="1086"/>
                    <a:pt x="13" y="1150"/>
                    <a:pt x="45" y="1212"/>
                  </a:cubicBezTo>
                  <a:cubicBezTo>
                    <a:pt x="68" y="1258"/>
                    <a:pt x="101" y="1303"/>
                    <a:pt x="144" y="1346"/>
                  </a:cubicBezTo>
                  <a:cubicBezTo>
                    <a:pt x="209" y="1411"/>
                    <a:pt x="297" y="1471"/>
                    <a:pt x="412" y="1527"/>
                  </a:cubicBezTo>
                  <a:cubicBezTo>
                    <a:pt x="527" y="1584"/>
                    <a:pt x="670" y="1636"/>
                    <a:pt x="846" y="1683"/>
                  </a:cubicBezTo>
                  <a:cubicBezTo>
                    <a:pt x="872" y="1586"/>
                    <a:pt x="872" y="1586"/>
                    <a:pt x="872" y="1586"/>
                  </a:cubicBezTo>
                  <a:cubicBezTo>
                    <a:pt x="720" y="1546"/>
                    <a:pt x="595" y="1502"/>
                    <a:pt x="493" y="1455"/>
                  </a:cubicBezTo>
                  <a:cubicBezTo>
                    <a:pt x="417" y="1421"/>
                    <a:pt x="354" y="1385"/>
                    <a:pt x="302" y="1348"/>
                  </a:cubicBezTo>
                  <a:cubicBezTo>
                    <a:pt x="264" y="1321"/>
                    <a:pt x="232" y="1294"/>
                    <a:pt x="206" y="1266"/>
                  </a:cubicBezTo>
                  <a:cubicBezTo>
                    <a:pt x="166" y="1225"/>
                    <a:pt x="140" y="1185"/>
                    <a:pt x="123" y="1144"/>
                  </a:cubicBezTo>
                  <a:cubicBezTo>
                    <a:pt x="107" y="1104"/>
                    <a:pt x="99" y="1064"/>
                    <a:pt x="99" y="1024"/>
                  </a:cubicBezTo>
                  <a:cubicBezTo>
                    <a:pt x="99" y="991"/>
                    <a:pt x="104" y="959"/>
                    <a:pt x="113" y="926"/>
                  </a:cubicBezTo>
                  <a:cubicBezTo>
                    <a:pt x="128" y="868"/>
                    <a:pt x="156" y="809"/>
                    <a:pt x="192" y="752"/>
                  </a:cubicBezTo>
                  <a:cubicBezTo>
                    <a:pt x="246" y="666"/>
                    <a:pt x="317" y="585"/>
                    <a:pt x="385" y="514"/>
                  </a:cubicBezTo>
                  <a:cubicBezTo>
                    <a:pt x="419" y="478"/>
                    <a:pt x="453" y="446"/>
                    <a:pt x="484" y="416"/>
                  </a:cubicBezTo>
                  <a:cubicBezTo>
                    <a:pt x="514" y="387"/>
                    <a:pt x="542" y="361"/>
                    <a:pt x="564" y="338"/>
                  </a:cubicBezTo>
                  <a:cubicBezTo>
                    <a:pt x="680" y="223"/>
                    <a:pt x="746" y="155"/>
                    <a:pt x="783" y="116"/>
                  </a:cubicBezTo>
                  <a:cubicBezTo>
                    <a:pt x="802" y="96"/>
                    <a:pt x="814" y="84"/>
                    <a:pt x="821" y="76"/>
                  </a:cubicBezTo>
                  <a:cubicBezTo>
                    <a:pt x="828" y="68"/>
                    <a:pt x="830" y="65"/>
                    <a:pt x="831" y="64"/>
                  </a:cubicBezTo>
                  <a:cubicBezTo>
                    <a:pt x="754" y="1"/>
                    <a:pt x="754" y="1"/>
                    <a:pt x="754" y="1"/>
                  </a:cubicBezTo>
                  <a:cubicBezTo>
                    <a:pt x="754" y="1"/>
                    <a:pt x="754" y="1"/>
                    <a:pt x="754" y="1"/>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p:nvSpPr>
          <p:spPr bwMode="auto">
            <a:xfrm>
              <a:off x="1835150" y="4789488"/>
              <a:ext cx="2581275" cy="808038"/>
            </a:xfrm>
            <a:custGeom>
              <a:avLst/>
              <a:gdLst>
                <a:gd name="T0" fmla="*/ 1600 w 1600"/>
                <a:gd name="T1" fmla="*/ 50 h 501"/>
                <a:gd name="T2" fmla="*/ 1599 w 1600"/>
                <a:gd name="T3" fmla="*/ 50 h 501"/>
                <a:gd name="T4" fmla="*/ 1361 w 1600"/>
                <a:gd name="T5" fmla="*/ 223 h 501"/>
                <a:gd name="T6" fmla="*/ 1284 w 1600"/>
                <a:gd name="T7" fmla="*/ 183 h 501"/>
                <a:gd name="T8" fmla="*/ 1244 w 1600"/>
                <a:gd name="T9" fmla="*/ 192 h 501"/>
                <a:gd name="T10" fmla="*/ 1098 w 1600"/>
                <a:gd name="T11" fmla="*/ 95 h 501"/>
                <a:gd name="T12" fmla="*/ 949 w 1600"/>
                <a:gd name="T13" fmla="*/ 200 h 501"/>
                <a:gd name="T14" fmla="*/ 914 w 1600"/>
                <a:gd name="T15" fmla="*/ 194 h 501"/>
                <a:gd name="T16" fmla="*/ 866 w 1600"/>
                <a:gd name="T17" fmla="*/ 206 h 501"/>
                <a:gd name="T18" fmla="*/ 866 w 1600"/>
                <a:gd name="T19" fmla="*/ 194 h 501"/>
                <a:gd name="T20" fmla="*/ 672 w 1600"/>
                <a:gd name="T21" fmla="*/ 0 h 501"/>
                <a:gd name="T22" fmla="*/ 496 w 1600"/>
                <a:gd name="T23" fmla="*/ 112 h 501"/>
                <a:gd name="T24" fmla="*/ 444 w 1600"/>
                <a:gd name="T25" fmla="*/ 95 h 501"/>
                <a:gd name="T26" fmla="*/ 403 w 1600"/>
                <a:gd name="T27" fmla="*/ 106 h 501"/>
                <a:gd name="T28" fmla="*/ 254 w 1600"/>
                <a:gd name="T29" fmla="*/ 27 h 501"/>
                <a:gd name="T30" fmla="*/ 73 w 1600"/>
                <a:gd name="T31" fmla="*/ 208 h 501"/>
                <a:gd name="T32" fmla="*/ 98 w 1600"/>
                <a:gd name="T33" fmla="*/ 299 h 501"/>
                <a:gd name="T34" fmla="*/ 0 w 1600"/>
                <a:gd name="T35" fmla="*/ 423 h 501"/>
                <a:gd name="T36" fmla="*/ 26 w 1600"/>
                <a:gd name="T37" fmla="*/ 501 h 501"/>
                <a:gd name="T38" fmla="*/ 1600 w 1600"/>
                <a:gd name="T39" fmla="*/ 501 h 501"/>
                <a:gd name="T40" fmla="*/ 1600 w 1600"/>
                <a:gd name="T41" fmla="*/ 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0" h="501">
                  <a:moveTo>
                    <a:pt x="1600" y="50"/>
                  </a:moveTo>
                  <a:cubicBezTo>
                    <a:pt x="1599" y="50"/>
                    <a:pt x="1599" y="50"/>
                    <a:pt x="1599" y="50"/>
                  </a:cubicBezTo>
                  <a:cubicBezTo>
                    <a:pt x="1487" y="50"/>
                    <a:pt x="1393" y="123"/>
                    <a:pt x="1361" y="223"/>
                  </a:cubicBezTo>
                  <a:cubicBezTo>
                    <a:pt x="1344" y="199"/>
                    <a:pt x="1316" y="183"/>
                    <a:pt x="1284" y="183"/>
                  </a:cubicBezTo>
                  <a:cubicBezTo>
                    <a:pt x="1270" y="183"/>
                    <a:pt x="1256" y="186"/>
                    <a:pt x="1244" y="192"/>
                  </a:cubicBezTo>
                  <a:cubicBezTo>
                    <a:pt x="1220" y="135"/>
                    <a:pt x="1163" y="95"/>
                    <a:pt x="1098" y="95"/>
                  </a:cubicBezTo>
                  <a:cubicBezTo>
                    <a:pt x="1029" y="95"/>
                    <a:pt x="971" y="139"/>
                    <a:pt x="949" y="200"/>
                  </a:cubicBezTo>
                  <a:cubicBezTo>
                    <a:pt x="938" y="196"/>
                    <a:pt x="926" y="194"/>
                    <a:pt x="914" y="194"/>
                  </a:cubicBezTo>
                  <a:cubicBezTo>
                    <a:pt x="897" y="194"/>
                    <a:pt x="881" y="199"/>
                    <a:pt x="866" y="206"/>
                  </a:cubicBezTo>
                  <a:cubicBezTo>
                    <a:pt x="866" y="202"/>
                    <a:pt x="866" y="198"/>
                    <a:pt x="866" y="194"/>
                  </a:cubicBezTo>
                  <a:cubicBezTo>
                    <a:pt x="866" y="87"/>
                    <a:pt x="779" y="0"/>
                    <a:pt x="672" y="0"/>
                  </a:cubicBezTo>
                  <a:cubicBezTo>
                    <a:pt x="594" y="0"/>
                    <a:pt x="527" y="46"/>
                    <a:pt x="496" y="112"/>
                  </a:cubicBezTo>
                  <a:cubicBezTo>
                    <a:pt x="481" y="102"/>
                    <a:pt x="464" y="95"/>
                    <a:pt x="444" y="95"/>
                  </a:cubicBezTo>
                  <a:cubicBezTo>
                    <a:pt x="430" y="95"/>
                    <a:pt x="416" y="99"/>
                    <a:pt x="403" y="106"/>
                  </a:cubicBezTo>
                  <a:cubicBezTo>
                    <a:pt x="371" y="58"/>
                    <a:pt x="316" y="27"/>
                    <a:pt x="254" y="27"/>
                  </a:cubicBezTo>
                  <a:cubicBezTo>
                    <a:pt x="154" y="27"/>
                    <a:pt x="73" y="108"/>
                    <a:pt x="73" y="208"/>
                  </a:cubicBezTo>
                  <a:cubicBezTo>
                    <a:pt x="73" y="241"/>
                    <a:pt x="82" y="272"/>
                    <a:pt x="98" y="299"/>
                  </a:cubicBezTo>
                  <a:cubicBezTo>
                    <a:pt x="42" y="312"/>
                    <a:pt x="0" y="363"/>
                    <a:pt x="0" y="423"/>
                  </a:cubicBezTo>
                  <a:cubicBezTo>
                    <a:pt x="0" y="452"/>
                    <a:pt x="10" y="479"/>
                    <a:pt x="26" y="501"/>
                  </a:cubicBezTo>
                  <a:cubicBezTo>
                    <a:pt x="1600" y="501"/>
                    <a:pt x="1600" y="501"/>
                    <a:pt x="1600" y="501"/>
                  </a:cubicBezTo>
                  <a:lnTo>
                    <a:pt x="1600" y="5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auto">
            <a:xfrm>
              <a:off x="2105025" y="2617788"/>
              <a:ext cx="1738313" cy="2732088"/>
            </a:xfrm>
            <a:custGeom>
              <a:avLst/>
              <a:gdLst>
                <a:gd name="T0" fmla="*/ 748 w 1078"/>
                <a:gd name="T1" fmla="*/ 0 h 1694"/>
                <a:gd name="T2" fmla="*/ 757 w 1078"/>
                <a:gd name="T3" fmla="*/ 8 h 1694"/>
                <a:gd name="T4" fmla="*/ 748 w 1078"/>
                <a:gd name="T5" fmla="*/ 0 h 1694"/>
                <a:gd name="T6" fmla="*/ 748 w 1078"/>
                <a:gd name="T7" fmla="*/ 0 h 1694"/>
                <a:gd name="T8" fmla="*/ 757 w 1078"/>
                <a:gd name="T9" fmla="*/ 8 h 1694"/>
                <a:gd name="T10" fmla="*/ 748 w 1078"/>
                <a:gd name="T11" fmla="*/ 0 h 1694"/>
                <a:gd name="T12" fmla="*/ 747 w 1078"/>
                <a:gd name="T13" fmla="*/ 1 h 1694"/>
                <a:gd name="T14" fmla="*/ 694 w 1078"/>
                <a:gd name="T15" fmla="*/ 57 h 1694"/>
                <a:gd name="T16" fmla="*/ 485 w 1078"/>
                <a:gd name="T17" fmla="*/ 269 h 1694"/>
                <a:gd name="T18" fmla="*/ 355 w 1078"/>
                <a:gd name="T19" fmla="*/ 396 h 1694"/>
                <a:gd name="T20" fmla="*/ 120 w 1078"/>
                <a:gd name="T21" fmla="*/ 669 h 1694"/>
                <a:gd name="T22" fmla="*/ 34 w 1078"/>
                <a:gd name="T23" fmla="*/ 832 h 1694"/>
                <a:gd name="T24" fmla="*/ 0 w 1078"/>
                <a:gd name="T25" fmla="*/ 1005 h 1694"/>
                <a:gd name="T26" fmla="*/ 39 w 1078"/>
                <a:gd name="T27" fmla="*/ 1174 h 1694"/>
                <a:gd name="T28" fmla="*/ 126 w 1078"/>
                <a:gd name="T29" fmla="*/ 1297 h 1694"/>
                <a:gd name="T30" fmla="*/ 368 w 1078"/>
                <a:gd name="T31" fmla="*/ 1468 h 1694"/>
                <a:gd name="T32" fmla="*/ 764 w 1078"/>
                <a:gd name="T33" fmla="*/ 1619 h 1694"/>
                <a:gd name="T34" fmla="*/ 771 w 1078"/>
                <a:gd name="T35" fmla="*/ 1621 h 1694"/>
                <a:gd name="T36" fmla="*/ 834 w 1078"/>
                <a:gd name="T37" fmla="*/ 1636 h 1694"/>
                <a:gd name="T38" fmla="*/ 977 w 1078"/>
                <a:gd name="T39" fmla="*/ 1672 h 1694"/>
                <a:gd name="T40" fmla="*/ 1037 w 1078"/>
                <a:gd name="T41" fmla="*/ 1686 h 1694"/>
                <a:gd name="T42" fmla="*/ 1056 w 1078"/>
                <a:gd name="T43" fmla="*/ 1691 h 1694"/>
                <a:gd name="T44" fmla="*/ 1067 w 1078"/>
                <a:gd name="T45" fmla="*/ 1694 h 1694"/>
                <a:gd name="T46" fmla="*/ 1078 w 1078"/>
                <a:gd name="T47" fmla="*/ 1654 h 1694"/>
                <a:gd name="T48" fmla="*/ 1071 w 1078"/>
                <a:gd name="T49" fmla="*/ 1652 h 1694"/>
                <a:gd name="T50" fmla="*/ 912 w 1078"/>
                <a:gd name="T51" fmla="*/ 1613 h 1694"/>
                <a:gd name="T52" fmla="*/ 822 w 1078"/>
                <a:gd name="T53" fmla="*/ 1591 h 1694"/>
                <a:gd name="T54" fmla="*/ 791 w 1078"/>
                <a:gd name="T55" fmla="*/ 1583 h 1694"/>
                <a:gd name="T56" fmla="*/ 781 w 1078"/>
                <a:gd name="T57" fmla="*/ 1580 h 1694"/>
                <a:gd name="T58" fmla="*/ 776 w 1078"/>
                <a:gd name="T59" fmla="*/ 1579 h 1694"/>
                <a:gd name="T60" fmla="*/ 422 w 1078"/>
                <a:gd name="T61" fmla="*/ 1449 h 1694"/>
                <a:gd name="T62" fmla="*/ 124 w 1078"/>
                <a:gd name="T63" fmla="*/ 1231 h 1694"/>
                <a:gd name="T64" fmla="*/ 60 w 1078"/>
                <a:gd name="T65" fmla="*/ 1118 h 1694"/>
                <a:gd name="T66" fmla="*/ 41 w 1078"/>
                <a:gd name="T67" fmla="*/ 1005 h 1694"/>
                <a:gd name="T68" fmla="*/ 96 w 1078"/>
                <a:gd name="T69" fmla="*/ 794 h 1694"/>
                <a:gd name="T70" fmla="*/ 305 w 1078"/>
                <a:gd name="T71" fmla="*/ 506 h 1694"/>
                <a:gd name="T72" fmla="*/ 421 w 1078"/>
                <a:gd name="T73" fmla="*/ 389 h 1694"/>
                <a:gd name="T74" fmla="*/ 515 w 1078"/>
                <a:gd name="T75" fmla="*/ 299 h 1694"/>
                <a:gd name="T76" fmla="*/ 733 w 1078"/>
                <a:gd name="T77" fmla="*/ 77 h 1694"/>
                <a:gd name="T78" fmla="*/ 780 w 1078"/>
                <a:gd name="T79" fmla="*/ 27 h 1694"/>
                <a:gd name="T80" fmla="*/ 748 w 1078"/>
                <a:gd name="T81" fmla="*/ 0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8" h="1694">
                  <a:moveTo>
                    <a:pt x="748" y="0"/>
                  </a:moveTo>
                  <a:cubicBezTo>
                    <a:pt x="757" y="8"/>
                    <a:pt x="757" y="8"/>
                    <a:pt x="757" y="8"/>
                  </a:cubicBezTo>
                  <a:cubicBezTo>
                    <a:pt x="748" y="0"/>
                    <a:pt x="748" y="0"/>
                    <a:pt x="748" y="0"/>
                  </a:cubicBezTo>
                  <a:cubicBezTo>
                    <a:pt x="748" y="0"/>
                    <a:pt x="748" y="0"/>
                    <a:pt x="748" y="0"/>
                  </a:cubicBezTo>
                  <a:cubicBezTo>
                    <a:pt x="757" y="8"/>
                    <a:pt x="757" y="8"/>
                    <a:pt x="757" y="8"/>
                  </a:cubicBezTo>
                  <a:cubicBezTo>
                    <a:pt x="748" y="0"/>
                    <a:pt x="748" y="0"/>
                    <a:pt x="748" y="0"/>
                  </a:cubicBezTo>
                  <a:cubicBezTo>
                    <a:pt x="748" y="0"/>
                    <a:pt x="747" y="0"/>
                    <a:pt x="747" y="1"/>
                  </a:cubicBezTo>
                  <a:cubicBezTo>
                    <a:pt x="745" y="3"/>
                    <a:pt x="732" y="17"/>
                    <a:pt x="694" y="57"/>
                  </a:cubicBezTo>
                  <a:cubicBezTo>
                    <a:pt x="656" y="97"/>
                    <a:pt x="592" y="163"/>
                    <a:pt x="485" y="269"/>
                  </a:cubicBezTo>
                  <a:cubicBezTo>
                    <a:pt x="453" y="302"/>
                    <a:pt x="406" y="345"/>
                    <a:pt x="355" y="396"/>
                  </a:cubicBezTo>
                  <a:cubicBezTo>
                    <a:pt x="278" y="472"/>
                    <a:pt x="189" y="566"/>
                    <a:pt x="120" y="669"/>
                  </a:cubicBezTo>
                  <a:cubicBezTo>
                    <a:pt x="85" y="721"/>
                    <a:pt x="55" y="776"/>
                    <a:pt x="34" y="832"/>
                  </a:cubicBezTo>
                  <a:cubicBezTo>
                    <a:pt x="13" y="888"/>
                    <a:pt x="0" y="946"/>
                    <a:pt x="0" y="1005"/>
                  </a:cubicBezTo>
                  <a:cubicBezTo>
                    <a:pt x="0" y="1061"/>
                    <a:pt x="12" y="1118"/>
                    <a:pt x="39" y="1174"/>
                  </a:cubicBezTo>
                  <a:cubicBezTo>
                    <a:pt x="59" y="1216"/>
                    <a:pt x="88" y="1257"/>
                    <a:pt x="126" y="1297"/>
                  </a:cubicBezTo>
                  <a:cubicBezTo>
                    <a:pt x="184" y="1357"/>
                    <a:pt x="263" y="1414"/>
                    <a:pt x="368" y="1468"/>
                  </a:cubicBezTo>
                  <a:cubicBezTo>
                    <a:pt x="472" y="1522"/>
                    <a:pt x="603" y="1573"/>
                    <a:pt x="764" y="1619"/>
                  </a:cubicBezTo>
                  <a:cubicBezTo>
                    <a:pt x="766" y="1619"/>
                    <a:pt x="768" y="1620"/>
                    <a:pt x="771" y="1621"/>
                  </a:cubicBezTo>
                  <a:cubicBezTo>
                    <a:pt x="783" y="1624"/>
                    <a:pt x="805" y="1629"/>
                    <a:pt x="834" y="1636"/>
                  </a:cubicBezTo>
                  <a:cubicBezTo>
                    <a:pt x="876" y="1647"/>
                    <a:pt x="931" y="1660"/>
                    <a:pt x="977" y="1672"/>
                  </a:cubicBezTo>
                  <a:cubicBezTo>
                    <a:pt x="1000" y="1677"/>
                    <a:pt x="1021" y="1682"/>
                    <a:pt x="1037" y="1686"/>
                  </a:cubicBezTo>
                  <a:cubicBezTo>
                    <a:pt x="1045" y="1688"/>
                    <a:pt x="1051" y="1690"/>
                    <a:pt x="1056" y="1691"/>
                  </a:cubicBezTo>
                  <a:cubicBezTo>
                    <a:pt x="1062" y="1692"/>
                    <a:pt x="1065" y="1693"/>
                    <a:pt x="1067" y="1694"/>
                  </a:cubicBezTo>
                  <a:cubicBezTo>
                    <a:pt x="1078" y="1654"/>
                    <a:pt x="1078" y="1654"/>
                    <a:pt x="1078" y="1654"/>
                  </a:cubicBezTo>
                  <a:cubicBezTo>
                    <a:pt x="1076" y="1653"/>
                    <a:pt x="1074" y="1653"/>
                    <a:pt x="1071" y="1652"/>
                  </a:cubicBezTo>
                  <a:cubicBezTo>
                    <a:pt x="1048" y="1646"/>
                    <a:pt x="978" y="1629"/>
                    <a:pt x="912" y="1613"/>
                  </a:cubicBezTo>
                  <a:cubicBezTo>
                    <a:pt x="879" y="1605"/>
                    <a:pt x="847" y="1597"/>
                    <a:pt x="822" y="1591"/>
                  </a:cubicBezTo>
                  <a:cubicBezTo>
                    <a:pt x="810" y="1588"/>
                    <a:pt x="799" y="1585"/>
                    <a:pt x="791" y="1583"/>
                  </a:cubicBezTo>
                  <a:cubicBezTo>
                    <a:pt x="787" y="1582"/>
                    <a:pt x="784" y="1581"/>
                    <a:pt x="781" y="1580"/>
                  </a:cubicBezTo>
                  <a:cubicBezTo>
                    <a:pt x="778" y="1580"/>
                    <a:pt x="776" y="1579"/>
                    <a:pt x="776" y="1579"/>
                  </a:cubicBezTo>
                  <a:cubicBezTo>
                    <a:pt x="634" y="1538"/>
                    <a:pt x="517" y="1495"/>
                    <a:pt x="422" y="1449"/>
                  </a:cubicBezTo>
                  <a:cubicBezTo>
                    <a:pt x="278" y="1380"/>
                    <a:pt x="183" y="1306"/>
                    <a:pt x="124" y="1231"/>
                  </a:cubicBezTo>
                  <a:cubicBezTo>
                    <a:pt x="94" y="1193"/>
                    <a:pt x="74" y="1156"/>
                    <a:pt x="60" y="1118"/>
                  </a:cubicBezTo>
                  <a:cubicBezTo>
                    <a:pt x="47" y="1080"/>
                    <a:pt x="41" y="1043"/>
                    <a:pt x="41" y="1005"/>
                  </a:cubicBezTo>
                  <a:cubicBezTo>
                    <a:pt x="41" y="934"/>
                    <a:pt x="62" y="864"/>
                    <a:pt x="96" y="794"/>
                  </a:cubicBezTo>
                  <a:cubicBezTo>
                    <a:pt x="146" y="691"/>
                    <a:pt x="226" y="591"/>
                    <a:pt x="305" y="506"/>
                  </a:cubicBezTo>
                  <a:cubicBezTo>
                    <a:pt x="345" y="463"/>
                    <a:pt x="385" y="424"/>
                    <a:pt x="421" y="389"/>
                  </a:cubicBezTo>
                  <a:cubicBezTo>
                    <a:pt x="457" y="354"/>
                    <a:pt x="489" y="324"/>
                    <a:pt x="515" y="299"/>
                  </a:cubicBezTo>
                  <a:cubicBezTo>
                    <a:pt x="630" y="183"/>
                    <a:pt x="696" y="116"/>
                    <a:pt x="733" y="77"/>
                  </a:cubicBezTo>
                  <a:cubicBezTo>
                    <a:pt x="771" y="38"/>
                    <a:pt x="779" y="27"/>
                    <a:pt x="780" y="27"/>
                  </a:cubicBezTo>
                  <a:cubicBezTo>
                    <a:pt x="748" y="0"/>
                    <a:pt x="748" y="0"/>
                    <a:pt x="748" y="0"/>
                  </a:cubicBezTo>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a:off x="2257425" y="5140326"/>
              <a:ext cx="2159000" cy="457200"/>
            </a:xfrm>
            <a:custGeom>
              <a:avLst/>
              <a:gdLst>
                <a:gd name="T0" fmla="*/ 1338 w 1338"/>
                <a:gd name="T1" fmla="*/ 20 h 283"/>
                <a:gd name="T2" fmla="*/ 1278 w 1338"/>
                <a:gd name="T3" fmla="*/ 9 h 283"/>
                <a:gd name="T4" fmla="*/ 1107 w 1338"/>
                <a:gd name="T5" fmla="*/ 179 h 283"/>
                <a:gd name="T6" fmla="*/ 1103 w 1338"/>
                <a:gd name="T7" fmla="*/ 179 h 283"/>
                <a:gd name="T8" fmla="*/ 1080 w 1338"/>
                <a:gd name="T9" fmla="*/ 184 h 283"/>
                <a:gd name="T10" fmla="*/ 926 w 1338"/>
                <a:gd name="T11" fmla="*/ 37 h 283"/>
                <a:gd name="T12" fmla="*/ 772 w 1338"/>
                <a:gd name="T13" fmla="*/ 191 h 283"/>
                <a:gd name="T14" fmla="*/ 772 w 1338"/>
                <a:gd name="T15" fmla="*/ 195 h 283"/>
                <a:gd name="T16" fmla="*/ 721 w 1338"/>
                <a:gd name="T17" fmla="*/ 179 h 283"/>
                <a:gd name="T18" fmla="*/ 692 w 1338"/>
                <a:gd name="T19" fmla="*/ 184 h 283"/>
                <a:gd name="T20" fmla="*/ 698 w 1338"/>
                <a:gd name="T21" fmla="*/ 144 h 283"/>
                <a:gd name="T22" fmla="*/ 554 w 1338"/>
                <a:gd name="T23" fmla="*/ 0 h 283"/>
                <a:gd name="T24" fmla="*/ 412 w 1338"/>
                <a:gd name="T25" fmla="*/ 125 h 283"/>
                <a:gd name="T26" fmla="*/ 380 w 1338"/>
                <a:gd name="T27" fmla="*/ 120 h 283"/>
                <a:gd name="T28" fmla="*/ 300 w 1338"/>
                <a:gd name="T29" fmla="*/ 154 h 283"/>
                <a:gd name="T30" fmla="*/ 165 w 1338"/>
                <a:gd name="T31" fmla="*/ 85 h 283"/>
                <a:gd name="T32" fmla="*/ 0 w 1338"/>
                <a:gd name="T33" fmla="*/ 250 h 283"/>
                <a:gd name="T34" fmla="*/ 3 w 1338"/>
                <a:gd name="T35" fmla="*/ 283 h 283"/>
                <a:gd name="T36" fmla="*/ 1338 w 1338"/>
                <a:gd name="T37" fmla="*/ 283 h 283"/>
                <a:gd name="T38" fmla="*/ 1338 w 1338"/>
                <a:gd name="T39" fmla="*/ 2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8" h="283">
                  <a:moveTo>
                    <a:pt x="1338" y="20"/>
                  </a:moveTo>
                  <a:cubicBezTo>
                    <a:pt x="1319" y="13"/>
                    <a:pt x="1299" y="9"/>
                    <a:pt x="1278" y="9"/>
                  </a:cubicBezTo>
                  <a:cubicBezTo>
                    <a:pt x="1184" y="9"/>
                    <a:pt x="1108" y="85"/>
                    <a:pt x="1107" y="179"/>
                  </a:cubicBezTo>
                  <a:cubicBezTo>
                    <a:pt x="1106" y="179"/>
                    <a:pt x="1105" y="179"/>
                    <a:pt x="1103" y="179"/>
                  </a:cubicBezTo>
                  <a:cubicBezTo>
                    <a:pt x="1095" y="179"/>
                    <a:pt x="1087" y="181"/>
                    <a:pt x="1080" y="184"/>
                  </a:cubicBezTo>
                  <a:cubicBezTo>
                    <a:pt x="1076" y="102"/>
                    <a:pt x="1009" y="37"/>
                    <a:pt x="926" y="37"/>
                  </a:cubicBezTo>
                  <a:cubicBezTo>
                    <a:pt x="841" y="37"/>
                    <a:pt x="772" y="106"/>
                    <a:pt x="772" y="191"/>
                  </a:cubicBezTo>
                  <a:cubicBezTo>
                    <a:pt x="772" y="192"/>
                    <a:pt x="772" y="194"/>
                    <a:pt x="772" y="195"/>
                  </a:cubicBezTo>
                  <a:cubicBezTo>
                    <a:pt x="758" y="185"/>
                    <a:pt x="740" y="179"/>
                    <a:pt x="721" y="179"/>
                  </a:cubicBezTo>
                  <a:cubicBezTo>
                    <a:pt x="711" y="179"/>
                    <a:pt x="701" y="181"/>
                    <a:pt x="692" y="184"/>
                  </a:cubicBezTo>
                  <a:cubicBezTo>
                    <a:pt x="696" y="171"/>
                    <a:pt x="698" y="158"/>
                    <a:pt x="698" y="144"/>
                  </a:cubicBezTo>
                  <a:cubicBezTo>
                    <a:pt x="698" y="64"/>
                    <a:pt x="634" y="0"/>
                    <a:pt x="554" y="0"/>
                  </a:cubicBezTo>
                  <a:cubicBezTo>
                    <a:pt x="482" y="0"/>
                    <a:pt x="422" y="55"/>
                    <a:pt x="412" y="125"/>
                  </a:cubicBezTo>
                  <a:cubicBezTo>
                    <a:pt x="402" y="122"/>
                    <a:pt x="391" y="120"/>
                    <a:pt x="380" y="120"/>
                  </a:cubicBezTo>
                  <a:cubicBezTo>
                    <a:pt x="348" y="120"/>
                    <a:pt x="320" y="133"/>
                    <a:pt x="300" y="154"/>
                  </a:cubicBezTo>
                  <a:cubicBezTo>
                    <a:pt x="270" y="112"/>
                    <a:pt x="221" y="85"/>
                    <a:pt x="165" y="85"/>
                  </a:cubicBezTo>
                  <a:cubicBezTo>
                    <a:pt x="74" y="85"/>
                    <a:pt x="0" y="159"/>
                    <a:pt x="0" y="250"/>
                  </a:cubicBezTo>
                  <a:cubicBezTo>
                    <a:pt x="0" y="261"/>
                    <a:pt x="1" y="272"/>
                    <a:pt x="3" y="283"/>
                  </a:cubicBezTo>
                  <a:cubicBezTo>
                    <a:pt x="1338" y="283"/>
                    <a:pt x="1338" y="283"/>
                    <a:pt x="1338" y="283"/>
                  </a:cubicBezTo>
                  <a:lnTo>
                    <a:pt x="1338" y="20"/>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2911475" y="2573338"/>
              <a:ext cx="503238" cy="503238"/>
            </a:xfrm>
            <a:custGeom>
              <a:avLst/>
              <a:gdLst>
                <a:gd name="T0" fmla="*/ 210 w 312"/>
                <a:gd name="T1" fmla="*/ 0 h 312"/>
                <a:gd name="T2" fmla="*/ 95 w 312"/>
                <a:gd name="T3" fmla="*/ 86 h 312"/>
                <a:gd name="T4" fmla="*/ 0 w 312"/>
                <a:gd name="T5" fmla="*/ 312 h 312"/>
                <a:gd name="T6" fmla="*/ 226 w 312"/>
                <a:gd name="T7" fmla="*/ 217 h 312"/>
                <a:gd name="T8" fmla="*/ 312 w 312"/>
                <a:gd name="T9" fmla="*/ 102 h 312"/>
                <a:gd name="T10" fmla="*/ 210 w 312"/>
                <a:gd name="T11" fmla="*/ 0 h 312"/>
              </a:gdLst>
              <a:ahLst/>
              <a:cxnLst>
                <a:cxn ang="0">
                  <a:pos x="T0" y="T1"/>
                </a:cxn>
                <a:cxn ang="0">
                  <a:pos x="T2" y="T3"/>
                </a:cxn>
                <a:cxn ang="0">
                  <a:pos x="T4" y="T5"/>
                </a:cxn>
                <a:cxn ang="0">
                  <a:pos x="T6" y="T7"/>
                </a:cxn>
                <a:cxn ang="0">
                  <a:pos x="T8" y="T9"/>
                </a:cxn>
                <a:cxn ang="0">
                  <a:pos x="T10" y="T11"/>
                </a:cxn>
              </a:cxnLst>
              <a:rect l="0" t="0" r="r" b="b"/>
              <a:pathLst>
                <a:path w="312" h="312">
                  <a:moveTo>
                    <a:pt x="210" y="0"/>
                  </a:moveTo>
                  <a:cubicBezTo>
                    <a:pt x="174" y="18"/>
                    <a:pt x="133" y="48"/>
                    <a:pt x="95" y="86"/>
                  </a:cubicBezTo>
                  <a:cubicBezTo>
                    <a:pt x="7" y="175"/>
                    <a:pt x="0" y="312"/>
                    <a:pt x="0" y="312"/>
                  </a:cubicBezTo>
                  <a:cubicBezTo>
                    <a:pt x="0" y="312"/>
                    <a:pt x="137" y="305"/>
                    <a:pt x="226" y="217"/>
                  </a:cubicBezTo>
                  <a:cubicBezTo>
                    <a:pt x="264" y="179"/>
                    <a:pt x="294" y="138"/>
                    <a:pt x="312" y="102"/>
                  </a:cubicBezTo>
                  <a:cubicBezTo>
                    <a:pt x="210" y="0"/>
                    <a:pt x="210" y="0"/>
                    <a:pt x="210"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p:nvSpPr>
          <p:spPr bwMode="auto">
            <a:xfrm>
              <a:off x="3057525" y="2589213"/>
              <a:ext cx="341313" cy="339725"/>
            </a:xfrm>
            <a:custGeom>
              <a:avLst/>
              <a:gdLst>
                <a:gd name="T0" fmla="*/ 129 w 211"/>
                <a:gd name="T1" fmla="*/ 0 h 211"/>
                <a:gd name="T2" fmla="*/ 68 w 211"/>
                <a:gd name="T3" fmla="*/ 49 h 211"/>
                <a:gd name="T4" fmla="*/ 0 w 211"/>
                <a:gd name="T5" fmla="*/ 211 h 211"/>
                <a:gd name="T6" fmla="*/ 162 w 211"/>
                <a:gd name="T7" fmla="*/ 143 h 211"/>
                <a:gd name="T8" fmla="*/ 211 w 211"/>
                <a:gd name="T9" fmla="*/ 82 h 211"/>
                <a:gd name="T10" fmla="*/ 129 w 211"/>
                <a:gd name="T11" fmla="*/ 0 h 211"/>
              </a:gdLst>
              <a:ahLst/>
              <a:cxnLst>
                <a:cxn ang="0">
                  <a:pos x="T0" y="T1"/>
                </a:cxn>
                <a:cxn ang="0">
                  <a:pos x="T2" y="T3"/>
                </a:cxn>
                <a:cxn ang="0">
                  <a:pos x="T4" y="T5"/>
                </a:cxn>
                <a:cxn ang="0">
                  <a:pos x="T6" y="T7"/>
                </a:cxn>
                <a:cxn ang="0">
                  <a:pos x="T8" y="T9"/>
                </a:cxn>
                <a:cxn ang="0">
                  <a:pos x="T10" y="T11"/>
                </a:cxn>
              </a:cxnLst>
              <a:rect l="0" t="0" r="r" b="b"/>
              <a:pathLst>
                <a:path w="211" h="211">
                  <a:moveTo>
                    <a:pt x="129" y="0"/>
                  </a:moveTo>
                  <a:cubicBezTo>
                    <a:pt x="109" y="12"/>
                    <a:pt x="88" y="29"/>
                    <a:pt x="68" y="49"/>
                  </a:cubicBezTo>
                  <a:cubicBezTo>
                    <a:pt x="4" y="113"/>
                    <a:pt x="0" y="211"/>
                    <a:pt x="0" y="211"/>
                  </a:cubicBezTo>
                  <a:cubicBezTo>
                    <a:pt x="0" y="211"/>
                    <a:pt x="98" y="207"/>
                    <a:pt x="162" y="143"/>
                  </a:cubicBezTo>
                  <a:cubicBezTo>
                    <a:pt x="182" y="123"/>
                    <a:pt x="199" y="102"/>
                    <a:pt x="211" y="82"/>
                  </a:cubicBezTo>
                  <a:cubicBezTo>
                    <a:pt x="129" y="0"/>
                    <a:pt x="129" y="0"/>
                    <a:pt x="129" y="0"/>
                  </a:cubicBezTo>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2"/>
            <p:cNvSpPr>
              <a:spLocks/>
            </p:cNvSpPr>
            <p:nvPr/>
          </p:nvSpPr>
          <p:spPr bwMode="auto">
            <a:xfrm>
              <a:off x="3160713" y="2601913"/>
              <a:ext cx="225425" cy="223838"/>
            </a:xfrm>
            <a:custGeom>
              <a:avLst/>
              <a:gdLst>
                <a:gd name="T0" fmla="*/ 74 w 139"/>
                <a:gd name="T1" fmla="*/ 0 h 139"/>
                <a:gd name="T2" fmla="*/ 49 w 139"/>
                <a:gd name="T3" fmla="*/ 22 h 139"/>
                <a:gd name="T4" fmla="*/ 0 w 139"/>
                <a:gd name="T5" fmla="*/ 139 h 139"/>
                <a:gd name="T6" fmla="*/ 117 w 139"/>
                <a:gd name="T7" fmla="*/ 90 h 139"/>
                <a:gd name="T8" fmla="*/ 139 w 139"/>
                <a:gd name="T9" fmla="*/ 65 h 139"/>
                <a:gd name="T10" fmla="*/ 74 w 139"/>
                <a:gd name="T11" fmla="*/ 0 h 139"/>
              </a:gdLst>
              <a:ahLst/>
              <a:cxnLst>
                <a:cxn ang="0">
                  <a:pos x="T0" y="T1"/>
                </a:cxn>
                <a:cxn ang="0">
                  <a:pos x="T2" y="T3"/>
                </a:cxn>
                <a:cxn ang="0">
                  <a:pos x="T4" y="T5"/>
                </a:cxn>
                <a:cxn ang="0">
                  <a:pos x="T6" y="T7"/>
                </a:cxn>
                <a:cxn ang="0">
                  <a:pos x="T8" y="T9"/>
                </a:cxn>
                <a:cxn ang="0">
                  <a:pos x="T10" y="T11"/>
                </a:cxn>
              </a:cxnLst>
              <a:rect l="0" t="0" r="r" b="b"/>
              <a:pathLst>
                <a:path w="139" h="139">
                  <a:moveTo>
                    <a:pt x="74" y="0"/>
                  </a:moveTo>
                  <a:cubicBezTo>
                    <a:pt x="66" y="7"/>
                    <a:pt x="57" y="14"/>
                    <a:pt x="49" y="22"/>
                  </a:cubicBezTo>
                  <a:cubicBezTo>
                    <a:pt x="3" y="68"/>
                    <a:pt x="0" y="139"/>
                    <a:pt x="0" y="139"/>
                  </a:cubicBezTo>
                  <a:cubicBezTo>
                    <a:pt x="0" y="139"/>
                    <a:pt x="71" y="136"/>
                    <a:pt x="117" y="90"/>
                  </a:cubicBezTo>
                  <a:cubicBezTo>
                    <a:pt x="125" y="82"/>
                    <a:pt x="132" y="73"/>
                    <a:pt x="139" y="65"/>
                  </a:cubicBezTo>
                  <a:cubicBezTo>
                    <a:pt x="74" y="0"/>
                    <a:pt x="74" y="0"/>
                    <a:pt x="74" y="0"/>
                  </a:cubicBezTo>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3"/>
            <p:cNvSpPr>
              <a:spLocks/>
            </p:cNvSpPr>
            <p:nvPr/>
          </p:nvSpPr>
          <p:spPr bwMode="auto">
            <a:xfrm>
              <a:off x="2951163" y="1939926"/>
              <a:ext cx="587375" cy="560388"/>
            </a:xfrm>
            <a:custGeom>
              <a:avLst/>
              <a:gdLst>
                <a:gd name="T0" fmla="*/ 364 w 364"/>
                <a:gd name="T1" fmla="*/ 52 h 347"/>
                <a:gd name="T2" fmla="*/ 245 w 364"/>
                <a:gd name="T3" fmla="*/ 28 h 347"/>
                <a:gd name="T4" fmla="*/ 44 w 364"/>
                <a:gd name="T5" fmla="*/ 347 h 347"/>
                <a:gd name="T6" fmla="*/ 179 w 364"/>
                <a:gd name="T7" fmla="*/ 321 h 347"/>
                <a:gd name="T8" fmla="*/ 364 w 364"/>
                <a:gd name="T9" fmla="*/ 52 h 347"/>
              </a:gdLst>
              <a:ahLst/>
              <a:cxnLst>
                <a:cxn ang="0">
                  <a:pos x="T0" y="T1"/>
                </a:cxn>
                <a:cxn ang="0">
                  <a:pos x="T2" y="T3"/>
                </a:cxn>
                <a:cxn ang="0">
                  <a:pos x="T4" y="T5"/>
                </a:cxn>
                <a:cxn ang="0">
                  <a:pos x="T6" y="T7"/>
                </a:cxn>
                <a:cxn ang="0">
                  <a:pos x="T8" y="T9"/>
                </a:cxn>
              </a:cxnLst>
              <a:rect l="0" t="0" r="r" b="b"/>
              <a:pathLst>
                <a:path w="364" h="347">
                  <a:moveTo>
                    <a:pt x="364" y="52"/>
                  </a:moveTo>
                  <a:cubicBezTo>
                    <a:pt x="364" y="52"/>
                    <a:pt x="274" y="57"/>
                    <a:pt x="245" y="28"/>
                  </a:cubicBezTo>
                  <a:cubicBezTo>
                    <a:pt x="216" y="0"/>
                    <a:pt x="0" y="178"/>
                    <a:pt x="44" y="347"/>
                  </a:cubicBezTo>
                  <a:cubicBezTo>
                    <a:pt x="44" y="347"/>
                    <a:pt x="116" y="250"/>
                    <a:pt x="179" y="321"/>
                  </a:cubicBezTo>
                  <a:lnTo>
                    <a:pt x="364"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4"/>
            <p:cNvSpPr>
              <a:spLocks/>
            </p:cNvSpPr>
            <p:nvPr/>
          </p:nvSpPr>
          <p:spPr bwMode="auto">
            <a:xfrm>
              <a:off x="3487738" y="2447926"/>
              <a:ext cx="558800" cy="587375"/>
            </a:xfrm>
            <a:custGeom>
              <a:avLst/>
              <a:gdLst>
                <a:gd name="T0" fmla="*/ 295 w 347"/>
                <a:gd name="T1" fmla="*/ 0 h 364"/>
                <a:gd name="T2" fmla="*/ 319 w 347"/>
                <a:gd name="T3" fmla="*/ 119 h 364"/>
                <a:gd name="T4" fmla="*/ 0 w 347"/>
                <a:gd name="T5" fmla="*/ 320 h 364"/>
                <a:gd name="T6" fmla="*/ 26 w 347"/>
                <a:gd name="T7" fmla="*/ 185 h 364"/>
                <a:gd name="T8" fmla="*/ 295 w 347"/>
                <a:gd name="T9" fmla="*/ 0 h 364"/>
              </a:gdLst>
              <a:ahLst/>
              <a:cxnLst>
                <a:cxn ang="0">
                  <a:pos x="T0" y="T1"/>
                </a:cxn>
                <a:cxn ang="0">
                  <a:pos x="T2" y="T3"/>
                </a:cxn>
                <a:cxn ang="0">
                  <a:pos x="T4" y="T5"/>
                </a:cxn>
                <a:cxn ang="0">
                  <a:pos x="T6" y="T7"/>
                </a:cxn>
                <a:cxn ang="0">
                  <a:pos x="T8" y="T9"/>
                </a:cxn>
              </a:cxnLst>
              <a:rect l="0" t="0" r="r" b="b"/>
              <a:pathLst>
                <a:path w="347" h="364">
                  <a:moveTo>
                    <a:pt x="295" y="0"/>
                  </a:moveTo>
                  <a:cubicBezTo>
                    <a:pt x="295" y="0"/>
                    <a:pt x="290" y="90"/>
                    <a:pt x="319" y="119"/>
                  </a:cubicBezTo>
                  <a:cubicBezTo>
                    <a:pt x="347" y="148"/>
                    <a:pt x="169" y="364"/>
                    <a:pt x="0" y="320"/>
                  </a:cubicBezTo>
                  <a:cubicBezTo>
                    <a:pt x="0" y="320"/>
                    <a:pt x="97" y="248"/>
                    <a:pt x="26" y="185"/>
                  </a:cubicBezTo>
                  <a:cubicBezTo>
                    <a:pt x="295" y="0"/>
                    <a:pt x="295" y="0"/>
                    <a:pt x="295"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5"/>
            <p:cNvSpPr>
              <a:spLocks/>
            </p:cNvSpPr>
            <p:nvPr/>
          </p:nvSpPr>
          <p:spPr bwMode="auto">
            <a:xfrm>
              <a:off x="3192463" y="2482851"/>
              <a:ext cx="312738" cy="312738"/>
            </a:xfrm>
            <a:custGeom>
              <a:avLst/>
              <a:gdLst>
                <a:gd name="T0" fmla="*/ 23 w 197"/>
                <a:gd name="T1" fmla="*/ 0 h 197"/>
                <a:gd name="T2" fmla="*/ 0 w 197"/>
                <a:gd name="T3" fmla="*/ 23 h 197"/>
                <a:gd name="T4" fmla="*/ 174 w 197"/>
                <a:gd name="T5" fmla="*/ 197 h 197"/>
                <a:gd name="T6" fmla="*/ 197 w 197"/>
                <a:gd name="T7" fmla="*/ 173 h 197"/>
                <a:gd name="T8" fmla="*/ 23 w 197"/>
                <a:gd name="T9" fmla="*/ 0 h 197"/>
              </a:gdLst>
              <a:ahLst/>
              <a:cxnLst>
                <a:cxn ang="0">
                  <a:pos x="T0" y="T1"/>
                </a:cxn>
                <a:cxn ang="0">
                  <a:pos x="T2" y="T3"/>
                </a:cxn>
                <a:cxn ang="0">
                  <a:pos x="T4" y="T5"/>
                </a:cxn>
                <a:cxn ang="0">
                  <a:pos x="T6" y="T7"/>
                </a:cxn>
                <a:cxn ang="0">
                  <a:pos x="T8" y="T9"/>
                </a:cxn>
              </a:cxnLst>
              <a:rect l="0" t="0" r="r" b="b"/>
              <a:pathLst>
                <a:path w="197" h="197">
                  <a:moveTo>
                    <a:pt x="23" y="0"/>
                  </a:moveTo>
                  <a:lnTo>
                    <a:pt x="0" y="23"/>
                  </a:lnTo>
                  <a:lnTo>
                    <a:pt x="174" y="197"/>
                  </a:lnTo>
                  <a:lnTo>
                    <a:pt x="197" y="173"/>
                  </a:lnTo>
                  <a:lnTo>
                    <a:pt x="2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6"/>
            <p:cNvSpPr>
              <a:spLocks/>
            </p:cNvSpPr>
            <p:nvPr/>
          </p:nvSpPr>
          <p:spPr bwMode="auto">
            <a:xfrm>
              <a:off x="3192463" y="2482851"/>
              <a:ext cx="312738" cy="312738"/>
            </a:xfrm>
            <a:custGeom>
              <a:avLst/>
              <a:gdLst>
                <a:gd name="T0" fmla="*/ 23 w 197"/>
                <a:gd name="T1" fmla="*/ 0 h 197"/>
                <a:gd name="T2" fmla="*/ 0 w 197"/>
                <a:gd name="T3" fmla="*/ 23 h 197"/>
                <a:gd name="T4" fmla="*/ 174 w 197"/>
                <a:gd name="T5" fmla="*/ 197 h 197"/>
                <a:gd name="T6" fmla="*/ 197 w 197"/>
                <a:gd name="T7" fmla="*/ 173 h 197"/>
                <a:gd name="T8" fmla="*/ 23 w 197"/>
                <a:gd name="T9" fmla="*/ 0 h 197"/>
              </a:gdLst>
              <a:ahLst/>
              <a:cxnLst>
                <a:cxn ang="0">
                  <a:pos x="T0" y="T1"/>
                </a:cxn>
                <a:cxn ang="0">
                  <a:pos x="T2" y="T3"/>
                </a:cxn>
                <a:cxn ang="0">
                  <a:pos x="T4" y="T5"/>
                </a:cxn>
                <a:cxn ang="0">
                  <a:pos x="T6" y="T7"/>
                </a:cxn>
                <a:cxn ang="0">
                  <a:pos x="T8" y="T9"/>
                </a:cxn>
              </a:cxnLst>
              <a:rect l="0" t="0" r="r" b="b"/>
              <a:pathLst>
                <a:path w="197" h="197">
                  <a:moveTo>
                    <a:pt x="23" y="0"/>
                  </a:moveTo>
                  <a:lnTo>
                    <a:pt x="0" y="23"/>
                  </a:lnTo>
                  <a:lnTo>
                    <a:pt x="174" y="197"/>
                  </a:lnTo>
                  <a:lnTo>
                    <a:pt x="197" y="173"/>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7"/>
            <p:cNvSpPr>
              <a:spLocks/>
            </p:cNvSpPr>
            <p:nvPr/>
          </p:nvSpPr>
          <p:spPr bwMode="auto">
            <a:xfrm>
              <a:off x="3198813" y="1433513"/>
              <a:ext cx="1355725" cy="1355725"/>
            </a:xfrm>
            <a:custGeom>
              <a:avLst/>
              <a:gdLst>
                <a:gd name="T0" fmla="*/ 204 w 840"/>
                <a:gd name="T1" fmla="*/ 840 h 840"/>
                <a:gd name="T2" fmla="*/ 492 w 840"/>
                <a:gd name="T3" fmla="*/ 612 h 840"/>
                <a:gd name="T4" fmla="*/ 768 w 840"/>
                <a:gd name="T5" fmla="*/ 72 h 840"/>
                <a:gd name="T6" fmla="*/ 228 w 840"/>
                <a:gd name="T7" fmla="*/ 348 h 840"/>
                <a:gd name="T8" fmla="*/ 0 w 840"/>
                <a:gd name="T9" fmla="*/ 636 h 840"/>
                <a:gd name="T10" fmla="*/ 204 w 840"/>
                <a:gd name="T11" fmla="*/ 840 h 840"/>
              </a:gdLst>
              <a:ahLst/>
              <a:cxnLst>
                <a:cxn ang="0">
                  <a:pos x="T0" y="T1"/>
                </a:cxn>
                <a:cxn ang="0">
                  <a:pos x="T2" y="T3"/>
                </a:cxn>
                <a:cxn ang="0">
                  <a:pos x="T4" y="T5"/>
                </a:cxn>
                <a:cxn ang="0">
                  <a:pos x="T6" y="T7"/>
                </a:cxn>
                <a:cxn ang="0">
                  <a:pos x="T8" y="T9"/>
                </a:cxn>
                <a:cxn ang="0">
                  <a:pos x="T10" y="T11"/>
                </a:cxn>
              </a:cxnLst>
              <a:rect l="0" t="0" r="r" b="b"/>
              <a:pathLst>
                <a:path w="840" h="840">
                  <a:moveTo>
                    <a:pt x="204" y="840"/>
                  </a:moveTo>
                  <a:cubicBezTo>
                    <a:pt x="292" y="789"/>
                    <a:pt x="394" y="710"/>
                    <a:pt x="492" y="612"/>
                  </a:cubicBezTo>
                  <a:cubicBezTo>
                    <a:pt x="717" y="387"/>
                    <a:pt x="840" y="145"/>
                    <a:pt x="768" y="72"/>
                  </a:cubicBezTo>
                  <a:cubicBezTo>
                    <a:pt x="695" y="0"/>
                    <a:pt x="453" y="123"/>
                    <a:pt x="228" y="348"/>
                  </a:cubicBezTo>
                  <a:cubicBezTo>
                    <a:pt x="130" y="446"/>
                    <a:pt x="52" y="548"/>
                    <a:pt x="0" y="636"/>
                  </a:cubicBezTo>
                  <a:cubicBezTo>
                    <a:pt x="204" y="840"/>
                    <a:pt x="204" y="840"/>
                    <a:pt x="204" y="84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8"/>
            <p:cNvSpPr>
              <a:spLocks/>
            </p:cNvSpPr>
            <p:nvPr/>
          </p:nvSpPr>
          <p:spPr bwMode="auto">
            <a:xfrm>
              <a:off x="3873500" y="1752601"/>
              <a:ext cx="360363" cy="361950"/>
            </a:xfrm>
            <a:custGeom>
              <a:avLst/>
              <a:gdLst>
                <a:gd name="T0" fmla="*/ 184 w 224"/>
                <a:gd name="T1" fmla="*/ 184 h 224"/>
                <a:gd name="T2" fmla="*/ 40 w 224"/>
                <a:gd name="T3" fmla="*/ 184 h 224"/>
                <a:gd name="T4" fmla="*/ 40 w 224"/>
                <a:gd name="T5" fmla="*/ 40 h 224"/>
                <a:gd name="T6" fmla="*/ 184 w 224"/>
                <a:gd name="T7" fmla="*/ 40 h 224"/>
                <a:gd name="T8" fmla="*/ 184 w 224"/>
                <a:gd name="T9" fmla="*/ 184 h 224"/>
              </a:gdLst>
              <a:ahLst/>
              <a:cxnLst>
                <a:cxn ang="0">
                  <a:pos x="T0" y="T1"/>
                </a:cxn>
                <a:cxn ang="0">
                  <a:pos x="T2" y="T3"/>
                </a:cxn>
                <a:cxn ang="0">
                  <a:pos x="T4" y="T5"/>
                </a:cxn>
                <a:cxn ang="0">
                  <a:pos x="T6" y="T7"/>
                </a:cxn>
                <a:cxn ang="0">
                  <a:pos x="T8" y="T9"/>
                </a:cxn>
              </a:cxnLst>
              <a:rect l="0" t="0" r="r" b="b"/>
              <a:pathLst>
                <a:path w="224" h="224">
                  <a:moveTo>
                    <a:pt x="184" y="184"/>
                  </a:moveTo>
                  <a:cubicBezTo>
                    <a:pt x="144" y="224"/>
                    <a:pt x="80" y="224"/>
                    <a:pt x="40" y="184"/>
                  </a:cubicBezTo>
                  <a:cubicBezTo>
                    <a:pt x="0" y="144"/>
                    <a:pt x="0" y="80"/>
                    <a:pt x="40" y="40"/>
                  </a:cubicBezTo>
                  <a:cubicBezTo>
                    <a:pt x="80" y="0"/>
                    <a:pt x="144" y="0"/>
                    <a:pt x="184" y="40"/>
                  </a:cubicBezTo>
                  <a:cubicBezTo>
                    <a:pt x="224" y="80"/>
                    <a:pt x="224" y="144"/>
                    <a:pt x="184" y="184"/>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p:cNvSpPr>
            <p:nvPr/>
          </p:nvSpPr>
          <p:spPr bwMode="auto">
            <a:xfrm>
              <a:off x="4156075" y="1500188"/>
              <a:ext cx="331788" cy="331788"/>
            </a:xfrm>
            <a:custGeom>
              <a:avLst/>
              <a:gdLst>
                <a:gd name="T0" fmla="*/ 166 w 206"/>
                <a:gd name="T1" fmla="*/ 206 h 206"/>
                <a:gd name="T2" fmla="*/ 175 w 206"/>
                <a:gd name="T3" fmla="*/ 31 h 206"/>
                <a:gd name="T4" fmla="*/ 0 w 206"/>
                <a:gd name="T5" fmla="*/ 40 h 206"/>
                <a:gd name="T6" fmla="*/ 74 w 206"/>
                <a:gd name="T7" fmla="*/ 132 h 206"/>
                <a:gd name="T8" fmla="*/ 166 w 206"/>
                <a:gd name="T9" fmla="*/ 206 h 206"/>
              </a:gdLst>
              <a:ahLst/>
              <a:cxnLst>
                <a:cxn ang="0">
                  <a:pos x="T0" y="T1"/>
                </a:cxn>
                <a:cxn ang="0">
                  <a:pos x="T2" y="T3"/>
                </a:cxn>
                <a:cxn ang="0">
                  <a:pos x="T4" y="T5"/>
                </a:cxn>
                <a:cxn ang="0">
                  <a:pos x="T6" y="T7"/>
                </a:cxn>
                <a:cxn ang="0">
                  <a:pos x="T8" y="T9"/>
                </a:cxn>
              </a:cxnLst>
              <a:rect l="0" t="0" r="r" b="b"/>
              <a:pathLst>
                <a:path w="206" h="206">
                  <a:moveTo>
                    <a:pt x="166" y="206"/>
                  </a:moveTo>
                  <a:cubicBezTo>
                    <a:pt x="201" y="126"/>
                    <a:pt x="206" y="63"/>
                    <a:pt x="175" y="31"/>
                  </a:cubicBezTo>
                  <a:cubicBezTo>
                    <a:pt x="143" y="0"/>
                    <a:pt x="80" y="5"/>
                    <a:pt x="0" y="40"/>
                  </a:cubicBezTo>
                  <a:cubicBezTo>
                    <a:pt x="0" y="40"/>
                    <a:pt x="8" y="66"/>
                    <a:pt x="74" y="132"/>
                  </a:cubicBezTo>
                  <a:cubicBezTo>
                    <a:pt x="140" y="198"/>
                    <a:pt x="166" y="206"/>
                    <a:pt x="166" y="20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30"/>
            <p:cNvSpPr>
              <a:spLocks/>
            </p:cNvSpPr>
            <p:nvPr/>
          </p:nvSpPr>
          <p:spPr bwMode="auto">
            <a:xfrm>
              <a:off x="3221038" y="2201863"/>
              <a:ext cx="565150" cy="565150"/>
            </a:xfrm>
            <a:custGeom>
              <a:avLst/>
              <a:gdLst>
                <a:gd name="T0" fmla="*/ 155 w 350"/>
                <a:gd name="T1" fmla="*/ 155 h 350"/>
                <a:gd name="T2" fmla="*/ 11 w 350"/>
                <a:gd name="T3" fmla="*/ 339 h 350"/>
                <a:gd name="T4" fmla="*/ 195 w 350"/>
                <a:gd name="T5" fmla="*/ 195 h 350"/>
                <a:gd name="T6" fmla="*/ 339 w 350"/>
                <a:gd name="T7" fmla="*/ 11 h 350"/>
                <a:gd name="T8" fmla="*/ 155 w 350"/>
                <a:gd name="T9" fmla="*/ 155 h 350"/>
              </a:gdLst>
              <a:ahLst/>
              <a:cxnLst>
                <a:cxn ang="0">
                  <a:pos x="T0" y="T1"/>
                </a:cxn>
                <a:cxn ang="0">
                  <a:pos x="T2" y="T3"/>
                </a:cxn>
                <a:cxn ang="0">
                  <a:pos x="T4" y="T5"/>
                </a:cxn>
                <a:cxn ang="0">
                  <a:pos x="T6" y="T7"/>
                </a:cxn>
                <a:cxn ang="0">
                  <a:pos x="T8" y="T9"/>
                </a:cxn>
              </a:cxnLst>
              <a:rect l="0" t="0" r="r" b="b"/>
              <a:pathLst>
                <a:path w="350" h="350">
                  <a:moveTo>
                    <a:pt x="155" y="155"/>
                  </a:moveTo>
                  <a:cubicBezTo>
                    <a:pt x="64" y="246"/>
                    <a:pt x="0" y="328"/>
                    <a:pt x="11" y="339"/>
                  </a:cubicBezTo>
                  <a:cubicBezTo>
                    <a:pt x="22" y="350"/>
                    <a:pt x="104" y="286"/>
                    <a:pt x="195" y="195"/>
                  </a:cubicBezTo>
                  <a:cubicBezTo>
                    <a:pt x="286" y="104"/>
                    <a:pt x="350" y="22"/>
                    <a:pt x="339" y="11"/>
                  </a:cubicBezTo>
                  <a:cubicBezTo>
                    <a:pt x="328" y="0"/>
                    <a:pt x="246" y="65"/>
                    <a:pt x="155" y="155"/>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1"/>
            <p:cNvSpPr>
              <a:spLocks/>
            </p:cNvSpPr>
            <p:nvPr/>
          </p:nvSpPr>
          <p:spPr bwMode="auto">
            <a:xfrm>
              <a:off x="3881438" y="1744663"/>
              <a:ext cx="360363" cy="361950"/>
            </a:xfrm>
            <a:custGeom>
              <a:avLst/>
              <a:gdLst>
                <a:gd name="T0" fmla="*/ 184 w 224"/>
                <a:gd name="T1" fmla="*/ 184 h 224"/>
                <a:gd name="T2" fmla="*/ 40 w 224"/>
                <a:gd name="T3" fmla="*/ 184 h 224"/>
                <a:gd name="T4" fmla="*/ 40 w 224"/>
                <a:gd name="T5" fmla="*/ 40 h 224"/>
                <a:gd name="T6" fmla="*/ 184 w 224"/>
                <a:gd name="T7" fmla="*/ 40 h 224"/>
                <a:gd name="T8" fmla="*/ 184 w 224"/>
                <a:gd name="T9" fmla="*/ 184 h 224"/>
              </a:gdLst>
              <a:ahLst/>
              <a:cxnLst>
                <a:cxn ang="0">
                  <a:pos x="T0" y="T1"/>
                </a:cxn>
                <a:cxn ang="0">
                  <a:pos x="T2" y="T3"/>
                </a:cxn>
                <a:cxn ang="0">
                  <a:pos x="T4" y="T5"/>
                </a:cxn>
                <a:cxn ang="0">
                  <a:pos x="T6" y="T7"/>
                </a:cxn>
                <a:cxn ang="0">
                  <a:pos x="T8" y="T9"/>
                </a:cxn>
              </a:cxnLst>
              <a:rect l="0" t="0" r="r" b="b"/>
              <a:pathLst>
                <a:path w="224" h="224">
                  <a:moveTo>
                    <a:pt x="184" y="184"/>
                  </a:moveTo>
                  <a:cubicBezTo>
                    <a:pt x="145" y="224"/>
                    <a:pt x="80" y="224"/>
                    <a:pt x="40" y="184"/>
                  </a:cubicBezTo>
                  <a:cubicBezTo>
                    <a:pt x="0" y="144"/>
                    <a:pt x="0" y="80"/>
                    <a:pt x="40" y="40"/>
                  </a:cubicBezTo>
                  <a:cubicBezTo>
                    <a:pt x="80" y="0"/>
                    <a:pt x="144" y="0"/>
                    <a:pt x="184" y="40"/>
                  </a:cubicBezTo>
                  <a:cubicBezTo>
                    <a:pt x="224" y="80"/>
                    <a:pt x="224" y="144"/>
                    <a:pt x="184" y="18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2"/>
            <p:cNvSpPr>
              <a:spLocks/>
            </p:cNvSpPr>
            <p:nvPr/>
          </p:nvSpPr>
          <p:spPr bwMode="auto">
            <a:xfrm>
              <a:off x="3921125" y="1785938"/>
              <a:ext cx="280988" cy="279400"/>
            </a:xfrm>
            <a:custGeom>
              <a:avLst/>
              <a:gdLst>
                <a:gd name="T0" fmla="*/ 143 w 174"/>
                <a:gd name="T1" fmla="*/ 143 h 174"/>
                <a:gd name="T2" fmla="*/ 31 w 174"/>
                <a:gd name="T3" fmla="*/ 143 h 174"/>
                <a:gd name="T4" fmla="*/ 31 w 174"/>
                <a:gd name="T5" fmla="*/ 31 h 174"/>
                <a:gd name="T6" fmla="*/ 143 w 174"/>
                <a:gd name="T7" fmla="*/ 31 h 174"/>
                <a:gd name="T8" fmla="*/ 143 w 174"/>
                <a:gd name="T9" fmla="*/ 143 h 174"/>
              </a:gdLst>
              <a:ahLst/>
              <a:cxnLst>
                <a:cxn ang="0">
                  <a:pos x="T0" y="T1"/>
                </a:cxn>
                <a:cxn ang="0">
                  <a:pos x="T2" y="T3"/>
                </a:cxn>
                <a:cxn ang="0">
                  <a:pos x="T4" y="T5"/>
                </a:cxn>
                <a:cxn ang="0">
                  <a:pos x="T6" y="T7"/>
                </a:cxn>
                <a:cxn ang="0">
                  <a:pos x="T8" y="T9"/>
                </a:cxn>
              </a:cxnLst>
              <a:rect l="0" t="0" r="r" b="b"/>
              <a:pathLst>
                <a:path w="174" h="174">
                  <a:moveTo>
                    <a:pt x="143" y="143"/>
                  </a:moveTo>
                  <a:cubicBezTo>
                    <a:pt x="112" y="174"/>
                    <a:pt x="62" y="174"/>
                    <a:pt x="31" y="143"/>
                  </a:cubicBezTo>
                  <a:cubicBezTo>
                    <a:pt x="0" y="112"/>
                    <a:pt x="0" y="62"/>
                    <a:pt x="31" y="31"/>
                  </a:cubicBezTo>
                  <a:cubicBezTo>
                    <a:pt x="62" y="0"/>
                    <a:pt x="112" y="0"/>
                    <a:pt x="143" y="31"/>
                  </a:cubicBezTo>
                  <a:cubicBezTo>
                    <a:pt x="174" y="62"/>
                    <a:pt x="174" y="112"/>
                    <a:pt x="143" y="143"/>
                  </a:cubicBezTo>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3"/>
            <p:cNvSpPr>
              <a:spLocks noChangeArrowheads="1"/>
            </p:cNvSpPr>
            <p:nvPr/>
          </p:nvSpPr>
          <p:spPr bwMode="auto">
            <a:xfrm>
              <a:off x="3933825" y="1798638"/>
              <a:ext cx="255588" cy="2540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7"/>
            <p:cNvSpPr>
              <a:spLocks/>
            </p:cNvSpPr>
            <p:nvPr/>
          </p:nvSpPr>
          <p:spPr bwMode="auto">
            <a:xfrm>
              <a:off x="4156075" y="1812926"/>
              <a:ext cx="19050" cy="19050"/>
            </a:xfrm>
            <a:custGeom>
              <a:avLst/>
              <a:gdLst>
                <a:gd name="T0" fmla="*/ 10 w 12"/>
                <a:gd name="T1" fmla="*/ 10 h 12"/>
                <a:gd name="T2" fmla="*/ 2 w 12"/>
                <a:gd name="T3" fmla="*/ 10 h 12"/>
                <a:gd name="T4" fmla="*/ 2 w 12"/>
                <a:gd name="T5" fmla="*/ 2 h 12"/>
                <a:gd name="T6" fmla="*/ 10 w 12"/>
                <a:gd name="T7" fmla="*/ 2 h 12"/>
                <a:gd name="T8" fmla="*/ 10 w 12"/>
                <a:gd name="T9" fmla="*/ 10 h 12"/>
              </a:gdLst>
              <a:ahLst/>
              <a:cxnLst>
                <a:cxn ang="0">
                  <a:pos x="T0" y="T1"/>
                </a:cxn>
                <a:cxn ang="0">
                  <a:pos x="T2" y="T3"/>
                </a:cxn>
                <a:cxn ang="0">
                  <a:pos x="T4" y="T5"/>
                </a:cxn>
                <a:cxn ang="0">
                  <a:pos x="T6" y="T7"/>
                </a:cxn>
                <a:cxn ang="0">
                  <a:pos x="T8" y="T9"/>
                </a:cxn>
              </a:cxnLst>
              <a:rect l="0" t="0" r="r" b="b"/>
              <a:pathLst>
                <a:path w="12" h="12">
                  <a:moveTo>
                    <a:pt x="10" y="10"/>
                  </a:moveTo>
                  <a:cubicBezTo>
                    <a:pt x="8" y="12"/>
                    <a:pt x="4" y="12"/>
                    <a:pt x="2" y="10"/>
                  </a:cubicBezTo>
                  <a:cubicBezTo>
                    <a:pt x="0" y="8"/>
                    <a:pt x="0" y="4"/>
                    <a:pt x="2" y="2"/>
                  </a:cubicBezTo>
                  <a:cubicBezTo>
                    <a:pt x="4" y="0"/>
                    <a:pt x="8" y="0"/>
                    <a:pt x="10" y="2"/>
                  </a:cubicBezTo>
                  <a:cubicBezTo>
                    <a:pt x="12" y="4"/>
                    <a:pt x="12" y="8"/>
                    <a:pt x="10" y="1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8"/>
            <p:cNvSpPr>
              <a:spLocks/>
            </p:cNvSpPr>
            <p:nvPr/>
          </p:nvSpPr>
          <p:spPr bwMode="auto">
            <a:xfrm>
              <a:off x="4124325" y="1790701"/>
              <a:ext cx="19050" cy="19050"/>
            </a:xfrm>
            <a:custGeom>
              <a:avLst/>
              <a:gdLst>
                <a:gd name="T0" fmla="*/ 11 w 12"/>
                <a:gd name="T1" fmla="*/ 8 h 12"/>
                <a:gd name="T2" fmla="*/ 4 w 12"/>
                <a:gd name="T3" fmla="*/ 10 h 12"/>
                <a:gd name="T4" fmla="*/ 2 w 12"/>
                <a:gd name="T5" fmla="*/ 3 h 12"/>
                <a:gd name="T6" fmla="*/ 9 w 12"/>
                <a:gd name="T7" fmla="*/ 1 h 12"/>
                <a:gd name="T8" fmla="*/ 11 w 12"/>
                <a:gd name="T9" fmla="*/ 8 h 12"/>
              </a:gdLst>
              <a:ahLst/>
              <a:cxnLst>
                <a:cxn ang="0">
                  <a:pos x="T0" y="T1"/>
                </a:cxn>
                <a:cxn ang="0">
                  <a:pos x="T2" y="T3"/>
                </a:cxn>
                <a:cxn ang="0">
                  <a:pos x="T4" y="T5"/>
                </a:cxn>
                <a:cxn ang="0">
                  <a:pos x="T6" y="T7"/>
                </a:cxn>
                <a:cxn ang="0">
                  <a:pos x="T8" y="T9"/>
                </a:cxn>
              </a:cxnLst>
              <a:rect l="0" t="0" r="r" b="b"/>
              <a:pathLst>
                <a:path w="12" h="12">
                  <a:moveTo>
                    <a:pt x="11" y="8"/>
                  </a:moveTo>
                  <a:cubicBezTo>
                    <a:pt x="9" y="11"/>
                    <a:pt x="6" y="12"/>
                    <a:pt x="4" y="10"/>
                  </a:cubicBezTo>
                  <a:cubicBezTo>
                    <a:pt x="1" y="9"/>
                    <a:pt x="0" y="6"/>
                    <a:pt x="2" y="3"/>
                  </a:cubicBezTo>
                  <a:cubicBezTo>
                    <a:pt x="3" y="1"/>
                    <a:pt x="6" y="0"/>
                    <a:pt x="9" y="1"/>
                  </a:cubicBezTo>
                  <a:cubicBezTo>
                    <a:pt x="11" y="3"/>
                    <a:pt x="12" y="6"/>
                    <a:pt x="11" y="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9"/>
            <p:cNvSpPr>
              <a:spLocks/>
            </p:cNvSpPr>
            <p:nvPr/>
          </p:nvSpPr>
          <p:spPr bwMode="auto">
            <a:xfrm>
              <a:off x="4090988" y="1776413"/>
              <a:ext cx="17463" cy="19050"/>
            </a:xfrm>
            <a:custGeom>
              <a:avLst/>
              <a:gdLst>
                <a:gd name="T0" fmla="*/ 11 w 11"/>
                <a:gd name="T1" fmla="*/ 7 h 12"/>
                <a:gd name="T2" fmla="*/ 4 w 11"/>
                <a:gd name="T3" fmla="*/ 11 h 12"/>
                <a:gd name="T4" fmla="*/ 0 w 11"/>
                <a:gd name="T5" fmla="*/ 4 h 12"/>
                <a:gd name="T6" fmla="*/ 7 w 11"/>
                <a:gd name="T7" fmla="*/ 1 h 12"/>
                <a:gd name="T8" fmla="*/ 11 w 11"/>
                <a:gd name="T9" fmla="*/ 7 h 12"/>
              </a:gdLst>
              <a:ahLst/>
              <a:cxnLst>
                <a:cxn ang="0">
                  <a:pos x="T0" y="T1"/>
                </a:cxn>
                <a:cxn ang="0">
                  <a:pos x="T2" y="T3"/>
                </a:cxn>
                <a:cxn ang="0">
                  <a:pos x="T4" y="T5"/>
                </a:cxn>
                <a:cxn ang="0">
                  <a:pos x="T6" y="T7"/>
                </a:cxn>
                <a:cxn ang="0">
                  <a:pos x="T8" y="T9"/>
                </a:cxn>
              </a:cxnLst>
              <a:rect l="0" t="0" r="r" b="b"/>
              <a:pathLst>
                <a:path w="11" h="12">
                  <a:moveTo>
                    <a:pt x="11" y="7"/>
                  </a:moveTo>
                  <a:cubicBezTo>
                    <a:pt x="10" y="10"/>
                    <a:pt x="7" y="12"/>
                    <a:pt x="4" y="11"/>
                  </a:cubicBezTo>
                  <a:cubicBezTo>
                    <a:pt x="1" y="10"/>
                    <a:pt x="0" y="7"/>
                    <a:pt x="0" y="4"/>
                  </a:cubicBezTo>
                  <a:cubicBezTo>
                    <a:pt x="1" y="2"/>
                    <a:pt x="4" y="0"/>
                    <a:pt x="7" y="1"/>
                  </a:cubicBezTo>
                  <a:cubicBezTo>
                    <a:pt x="10" y="1"/>
                    <a:pt x="11" y="4"/>
                    <a:pt x="11" y="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40"/>
            <p:cNvSpPr>
              <a:spLocks noChangeArrowheads="1"/>
            </p:cNvSpPr>
            <p:nvPr/>
          </p:nvSpPr>
          <p:spPr bwMode="auto">
            <a:xfrm>
              <a:off x="4054475" y="1771651"/>
              <a:ext cx="15875" cy="17463"/>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1"/>
            <p:cNvSpPr>
              <a:spLocks/>
            </p:cNvSpPr>
            <p:nvPr/>
          </p:nvSpPr>
          <p:spPr bwMode="auto">
            <a:xfrm>
              <a:off x="4014788" y="1776413"/>
              <a:ext cx="19050" cy="19050"/>
            </a:xfrm>
            <a:custGeom>
              <a:avLst/>
              <a:gdLst>
                <a:gd name="T0" fmla="*/ 11 w 12"/>
                <a:gd name="T1" fmla="*/ 4 h 12"/>
                <a:gd name="T2" fmla="*/ 7 w 12"/>
                <a:gd name="T3" fmla="*/ 11 h 12"/>
                <a:gd name="T4" fmla="*/ 1 w 12"/>
                <a:gd name="T5" fmla="*/ 7 h 12"/>
                <a:gd name="T6" fmla="*/ 4 w 12"/>
                <a:gd name="T7" fmla="*/ 1 h 12"/>
                <a:gd name="T8" fmla="*/ 11 w 12"/>
                <a:gd name="T9" fmla="*/ 4 h 12"/>
              </a:gdLst>
              <a:ahLst/>
              <a:cxnLst>
                <a:cxn ang="0">
                  <a:pos x="T0" y="T1"/>
                </a:cxn>
                <a:cxn ang="0">
                  <a:pos x="T2" y="T3"/>
                </a:cxn>
                <a:cxn ang="0">
                  <a:pos x="T4" y="T5"/>
                </a:cxn>
                <a:cxn ang="0">
                  <a:pos x="T6" y="T7"/>
                </a:cxn>
                <a:cxn ang="0">
                  <a:pos x="T8" y="T9"/>
                </a:cxn>
              </a:cxnLst>
              <a:rect l="0" t="0" r="r" b="b"/>
              <a:pathLst>
                <a:path w="12" h="12">
                  <a:moveTo>
                    <a:pt x="11" y="4"/>
                  </a:moveTo>
                  <a:cubicBezTo>
                    <a:pt x="12" y="7"/>
                    <a:pt x="10" y="10"/>
                    <a:pt x="7" y="11"/>
                  </a:cubicBezTo>
                  <a:cubicBezTo>
                    <a:pt x="4" y="12"/>
                    <a:pt x="1" y="10"/>
                    <a:pt x="1" y="7"/>
                  </a:cubicBezTo>
                  <a:cubicBezTo>
                    <a:pt x="0" y="4"/>
                    <a:pt x="2" y="1"/>
                    <a:pt x="4" y="1"/>
                  </a:cubicBezTo>
                  <a:cubicBezTo>
                    <a:pt x="7" y="0"/>
                    <a:pt x="10" y="2"/>
                    <a:pt x="11" y="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2"/>
            <p:cNvSpPr>
              <a:spLocks/>
            </p:cNvSpPr>
            <p:nvPr/>
          </p:nvSpPr>
          <p:spPr bwMode="auto">
            <a:xfrm>
              <a:off x="3979863" y="1790701"/>
              <a:ext cx="19050" cy="19050"/>
            </a:xfrm>
            <a:custGeom>
              <a:avLst/>
              <a:gdLst>
                <a:gd name="T0" fmla="*/ 11 w 12"/>
                <a:gd name="T1" fmla="*/ 3 h 12"/>
                <a:gd name="T2" fmla="*/ 9 w 12"/>
                <a:gd name="T3" fmla="*/ 10 h 12"/>
                <a:gd name="T4" fmla="*/ 1 w 12"/>
                <a:gd name="T5" fmla="*/ 8 h 12"/>
                <a:gd name="T6" fmla="*/ 3 w 12"/>
                <a:gd name="T7" fmla="*/ 1 h 12"/>
                <a:gd name="T8" fmla="*/ 11 w 12"/>
                <a:gd name="T9" fmla="*/ 3 h 12"/>
              </a:gdLst>
              <a:ahLst/>
              <a:cxnLst>
                <a:cxn ang="0">
                  <a:pos x="T0" y="T1"/>
                </a:cxn>
                <a:cxn ang="0">
                  <a:pos x="T2" y="T3"/>
                </a:cxn>
                <a:cxn ang="0">
                  <a:pos x="T4" y="T5"/>
                </a:cxn>
                <a:cxn ang="0">
                  <a:pos x="T6" y="T7"/>
                </a:cxn>
                <a:cxn ang="0">
                  <a:pos x="T8" y="T9"/>
                </a:cxn>
              </a:cxnLst>
              <a:rect l="0" t="0" r="r" b="b"/>
              <a:pathLst>
                <a:path w="12" h="12">
                  <a:moveTo>
                    <a:pt x="11" y="3"/>
                  </a:moveTo>
                  <a:cubicBezTo>
                    <a:pt x="12" y="6"/>
                    <a:pt x="11" y="9"/>
                    <a:pt x="9" y="10"/>
                  </a:cubicBezTo>
                  <a:cubicBezTo>
                    <a:pt x="6" y="12"/>
                    <a:pt x="3" y="11"/>
                    <a:pt x="1" y="8"/>
                  </a:cubicBezTo>
                  <a:cubicBezTo>
                    <a:pt x="0" y="6"/>
                    <a:pt x="1" y="3"/>
                    <a:pt x="3" y="1"/>
                  </a:cubicBezTo>
                  <a:cubicBezTo>
                    <a:pt x="6" y="0"/>
                    <a:pt x="9" y="1"/>
                    <a:pt x="11" y="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3"/>
            <p:cNvSpPr>
              <a:spLocks/>
            </p:cNvSpPr>
            <p:nvPr/>
          </p:nvSpPr>
          <p:spPr bwMode="auto">
            <a:xfrm>
              <a:off x="3948113" y="1812926"/>
              <a:ext cx="20638" cy="19050"/>
            </a:xfrm>
            <a:custGeom>
              <a:avLst/>
              <a:gdLst>
                <a:gd name="T0" fmla="*/ 10 w 12"/>
                <a:gd name="T1" fmla="*/ 2 h 12"/>
                <a:gd name="T2" fmla="*/ 10 w 12"/>
                <a:gd name="T3" fmla="*/ 10 h 12"/>
                <a:gd name="T4" fmla="*/ 3 w 12"/>
                <a:gd name="T5" fmla="*/ 10 h 12"/>
                <a:gd name="T6" fmla="*/ 3 w 12"/>
                <a:gd name="T7" fmla="*/ 2 h 12"/>
                <a:gd name="T8" fmla="*/ 10 w 12"/>
                <a:gd name="T9" fmla="*/ 2 h 12"/>
              </a:gdLst>
              <a:ahLst/>
              <a:cxnLst>
                <a:cxn ang="0">
                  <a:pos x="T0" y="T1"/>
                </a:cxn>
                <a:cxn ang="0">
                  <a:pos x="T2" y="T3"/>
                </a:cxn>
                <a:cxn ang="0">
                  <a:pos x="T4" y="T5"/>
                </a:cxn>
                <a:cxn ang="0">
                  <a:pos x="T6" y="T7"/>
                </a:cxn>
                <a:cxn ang="0">
                  <a:pos x="T8" y="T9"/>
                </a:cxn>
              </a:cxnLst>
              <a:rect l="0" t="0" r="r" b="b"/>
              <a:pathLst>
                <a:path w="12" h="12">
                  <a:moveTo>
                    <a:pt x="10" y="2"/>
                  </a:moveTo>
                  <a:cubicBezTo>
                    <a:pt x="12" y="4"/>
                    <a:pt x="12" y="8"/>
                    <a:pt x="10" y="10"/>
                  </a:cubicBezTo>
                  <a:cubicBezTo>
                    <a:pt x="8" y="12"/>
                    <a:pt x="5" y="12"/>
                    <a:pt x="3" y="10"/>
                  </a:cubicBezTo>
                  <a:cubicBezTo>
                    <a:pt x="0" y="8"/>
                    <a:pt x="0" y="4"/>
                    <a:pt x="3" y="2"/>
                  </a:cubicBezTo>
                  <a:cubicBezTo>
                    <a:pt x="5" y="0"/>
                    <a:pt x="8" y="0"/>
                    <a:pt x="10" y="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4"/>
            <p:cNvSpPr>
              <a:spLocks/>
            </p:cNvSpPr>
            <p:nvPr/>
          </p:nvSpPr>
          <p:spPr bwMode="auto">
            <a:xfrm>
              <a:off x="3925888" y="1843088"/>
              <a:ext cx="19050" cy="19050"/>
            </a:xfrm>
            <a:custGeom>
              <a:avLst/>
              <a:gdLst>
                <a:gd name="T0" fmla="*/ 9 w 12"/>
                <a:gd name="T1" fmla="*/ 1 h 12"/>
                <a:gd name="T2" fmla="*/ 11 w 12"/>
                <a:gd name="T3" fmla="*/ 8 h 12"/>
                <a:gd name="T4" fmla="*/ 3 w 12"/>
                <a:gd name="T5" fmla="*/ 10 h 12"/>
                <a:gd name="T6" fmla="*/ 1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1" y="8"/>
                  </a:cubicBezTo>
                  <a:cubicBezTo>
                    <a:pt x="9" y="11"/>
                    <a:pt x="6" y="12"/>
                    <a:pt x="3" y="10"/>
                  </a:cubicBezTo>
                  <a:cubicBezTo>
                    <a:pt x="1" y="9"/>
                    <a:pt x="0" y="6"/>
                    <a:pt x="1" y="3"/>
                  </a:cubicBezTo>
                  <a:cubicBezTo>
                    <a:pt x="3" y="1"/>
                    <a:pt x="6" y="0"/>
                    <a:pt x="9"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p:cNvSpPr>
              <a:spLocks/>
            </p:cNvSpPr>
            <p:nvPr/>
          </p:nvSpPr>
          <p:spPr bwMode="auto">
            <a:xfrm>
              <a:off x="3911600" y="1879601"/>
              <a:ext cx="19050" cy="17463"/>
            </a:xfrm>
            <a:custGeom>
              <a:avLst/>
              <a:gdLst>
                <a:gd name="T0" fmla="*/ 7 w 12"/>
                <a:gd name="T1" fmla="*/ 0 h 11"/>
                <a:gd name="T2" fmla="*/ 11 w 12"/>
                <a:gd name="T3" fmla="*/ 7 h 11"/>
                <a:gd name="T4" fmla="*/ 5 w 12"/>
                <a:gd name="T5" fmla="*/ 11 h 11"/>
                <a:gd name="T6" fmla="*/ 1 w 12"/>
                <a:gd name="T7" fmla="*/ 4 h 11"/>
                <a:gd name="T8" fmla="*/ 7 w 12"/>
                <a:gd name="T9" fmla="*/ 0 h 11"/>
              </a:gdLst>
              <a:ahLst/>
              <a:cxnLst>
                <a:cxn ang="0">
                  <a:pos x="T0" y="T1"/>
                </a:cxn>
                <a:cxn ang="0">
                  <a:pos x="T2" y="T3"/>
                </a:cxn>
                <a:cxn ang="0">
                  <a:pos x="T4" y="T5"/>
                </a:cxn>
                <a:cxn ang="0">
                  <a:pos x="T6" y="T7"/>
                </a:cxn>
                <a:cxn ang="0">
                  <a:pos x="T8" y="T9"/>
                </a:cxn>
              </a:cxnLst>
              <a:rect l="0" t="0" r="r" b="b"/>
              <a:pathLst>
                <a:path w="12" h="11">
                  <a:moveTo>
                    <a:pt x="7" y="0"/>
                  </a:moveTo>
                  <a:cubicBezTo>
                    <a:pt x="10" y="1"/>
                    <a:pt x="12" y="4"/>
                    <a:pt x="11" y="7"/>
                  </a:cubicBezTo>
                  <a:cubicBezTo>
                    <a:pt x="10" y="10"/>
                    <a:pt x="7" y="11"/>
                    <a:pt x="5" y="11"/>
                  </a:cubicBezTo>
                  <a:cubicBezTo>
                    <a:pt x="2" y="10"/>
                    <a:pt x="0" y="7"/>
                    <a:pt x="1" y="4"/>
                  </a:cubicBezTo>
                  <a:cubicBezTo>
                    <a:pt x="2" y="1"/>
                    <a:pt x="4" y="0"/>
                    <a:pt x="7"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46"/>
            <p:cNvSpPr>
              <a:spLocks noChangeArrowheads="1"/>
            </p:cNvSpPr>
            <p:nvPr/>
          </p:nvSpPr>
          <p:spPr bwMode="auto">
            <a:xfrm>
              <a:off x="3908425" y="1917701"/>
              <a:ext cx="15875" cy="1587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p:cNvSpPr>
              <a:spLocks/>
            </p:cNvSpPr>
            <p:nvPr/>
          </p:nvSpPr>
          <p:spPr bwMode="auto">
            <a:xfrm>
              <a:off x="3911600" y="1952626"/>
              <a:ext cx="19050" cy="20638"/>
            </a:xfrm>
            <a:custGeom>
              <a:avLst/>
              <a:gdLst>
                <a:gd name="T0" fmla="*/ 5 w 12"/>
                <a:gd name="T1" fmla="*/ 1 h 12"/>
                <a:gd name="T2" fmla="*/ 11 w 12"/>
                <a:gd name="T3" fmla="*/ 5 h 12"/>
                <a:gd name="T4" fmla="*/ 7 w 12"/>
                <a:gd name="T5" fmla="*/ 11 h 12"/>
                <a:gd name="T6" fmla="*/ 1 w 12"/>
                <a:gd name="T7" fmla="*/ 8 h 12"/>
                <a:gd name="T8" fmla="*/ 5 w 12"/>
                <a:gd name="T9" fmla="*/ 1 h 12"/>
              </a:gdLst>
              <a:ahLst/>
              <a:cxnLst>
                <a:cxn ang="0">
                  <a:pos x="T0" y="T1"/>
                </a:cxn>
                <a:cxn ang="0">
                  <a:pos x="T2" y="T3"/>
                </a:cxn>
                <a:cxn ang="0">
                  <a:pos x="T4" y="T5"/>
                </a:cxn>
                <a:cxn ang="0">
                  <a:pos x="T6" y="T7"/>
                </a:cxn>
                <a:cxn ang="0">
                  <a:pos x="T8" y="T9"/>
                </a:cxn>
              </a:cxnLst>
              <a:rect l="0" t="0" r="r" b="b"/>
              <a:pathLst>
                <a:path w="12" h="12">
                  <a:moveTo>
                    <a:pt x="5" y="1"/>
                  </a:moveTo>
                  <a:cubicBezTo>
                    <a:pt x="7" y="0"/>
                    <a:pt x="10" y="2"/>
                    <a:pt x="11" y="5"/>
                  </a:cubicBezTo>
                  <a:cubicBezTo>
                    <a:pt x="12" y="8"/>
                    <a:pt x="10" y="11"/>
                    <a:pt x="7" y="11"/>
                  </a:cubicBezTo>
                  <a:cubicBezTo>
                    <a:pt x="4" y="12"/>
                    <a:pt x="2" y="10"/>
                    <a:pt x="1" y="8"/>
                  </a:cubicBezTo>
                  <a:cubicBezTo>
                    <a:pt x="0" y="5"/>
                    <a:pt x="2" y="2"/>
                    <a:pt x="5"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8"/>
            <p:cNvSpPr>
              <a:spLocks/>
            </p:cNvSpPr>
            <p:nvPr/>
          </p:nvSpPr>
          <p:spPr bwMode="auto">
            <a:xfrm>
              <a:off x="3925888" y="1989138"/>
              <a:ext cx="19050" cy="19050"/>
            </a:xfrm>
            <a:custGeom>
              <a:avLst/>
              <a:gdLst>
                <a:gd name="T0" fmla="*/ 3 w 12"/>
                <a:gd name="T1" fmla="*/ 1 h 12"/>
                <a:gd name="T2" fmla="*/ 10 w 12"/>
                <a:gd name="T3" fmla="*/ 3 h 12"/>
                <a:gd name="T4" fmla="*/ 9 w 12"/>
                <a:gd name="T5" fmla="*/ 11 h 12"/>
                <a:gd name="T6" fmla="*/ 1 w 12"/>
                <a:gd name="T7" fmla="*/ 9 h 12"/>
                <a:gd name="T8" fmla="*/ 3 w 12"/>
                <a:gd name="T9" fmla="*/ 1 h 12"/>
              </a:gdLst>
              <a:ahLst/>
              <a:cxnLst>
                <a:cxn ang="0">
                  <a:pos x="T0" y="T1"/>
                </a:cxn>
                <a:cxn ang="0">
                  <a:pos x="T2" y="T3"/>
                </a:cxn>
                <a:cxn ang="0">
                  <a:pos x="T4" y="T5"/>
                </a:cxn>
                <a:cxn ang="0">
                  <a:pos x="T6" y="T7"/>
                </a:cxn>
                <a:cxn ang="0">
                  <a:pos x="T8" y="T9"/>
                </a:cxn>
              </a:cxnLst>
              <a:rect l="0" t="0" r="r" b="b"/>
              <a:pathLst>
                <a:path w="12" h="12">
                  <a:moveTo>
                    <a:pt x="3" y="1"/>
                  </a:moveTo>
                  <a:cubicBezTo>
                    <a:pt x="6" y="0"/>
                    <a:pt x="9" y="1"/>
                    <a:pt x="10" y="3"/>
                  </a:cubicBezTo>
                  <a:cubicBezTo>
                    <a:pt x="12" y="6"/>
                    <a:pt x="11" y="9"/>
                    <a:pt x="9" y="11"/>
                  </a:cubicBezTo>
                  <a:cubicBezTo>
                    <a:pt x="6" y="12"/>
                    <a:pt x="3" y="11"/>
                    <a:pt x="1" y="9"/>
                  </a:cubicBezTo>
                  <a:cubicBezTo>
                    <a:pt x="0" y="6"/>
                    <a:pt x="1" y="3"/>
                    <a:pt x="3"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9"/>
            <p:cNvSpPr>
              <a:spLocks/>
            </p:cNvSpPr>
            <p:nvPr/>
          </p:nvSpPr>
          <p:spPr bwMode="auto">
            <a:xfrm>
              <a:off x="3948113" y="2019301"/>
              <a:ext cx="20638" cy="19050"/>
            </a:xfrm>
            <a:custGeom>
              <a:avLst/>
              <a:gdLst>
                <a:gd name="T0" fmla="*/ 3 w 12"/>
                <a:gd name="T1" fmla="*/ 2 h 12"/>
                <a:gd name="T2" fmla="*/ 10 w 12"/>
                <a:gd name="T3" fmla="*/ 2 h 12"/>
                <a:gd name="T4" fmla="*/ 10 w 12"/>
                <a:gd name="T5" fmla="*/ 9 h 12"/>
                <a:gd name="T6" fmla="*/ 3 w 12"/>
                <a:gd name="T7" fmla="*/ 9 h 12"/>
                <a:gd name="T8" fmla="*/ 3 w 12"/>
                <a:gd name="T9" fmla="*/ 2 h 12"/>
              </a:gdLst>
              <a:ahLst/>
              <a:cxnLst>
                <a:cxn ang="0">
                  <a:pos x="T0" y="T1"/>
                </a:cxn>
                <a:cxn ang="0">
                  <a:pos x="T2" y="T3"/>
                </a:cxn>
                <a:cxn ang="0">
                  <a:pos x="T4" y="T5"/>
                </a:cxn>
                <a:cxn ang="0">
                  <a:pos x="T6" y="T7"/>
                </a:cxn>
                <a:cxn ang="0">
                  <a:pos x="T8" y="T9"/>
                </a:cxn>
              </a:cxnLst>
              <a:rect l="0" t="0" r="r" b="b"/>
              <a:pathLst>
                <a:path w="12" h="12">
                  <a:moveTo>
                    <a:pt x="3" y="2"/>
                  </a:moveTo>
                  <a:cubicBezTo>
                    <a:pt x="5" y="0"/>
                    <a:pt x="8" y="0"/>
                    <a:pt x="10" y="2"/>
                  </a:cubicBezTo>
                  <a:cubicBezTo>
                    <a:pt x="12" y="4"/>
                    <a:pt x="12" y="7"/>
                    <a:pt x="10" y="9"/>
                  </a:cubicBezTo>
                  <a:cubicBezTo>
                    <a:pt x="8" y="12"/>
                    <a:pt x="5" y="12"/>
                    <a:pt x="3" y="9"/>
                  </a:cubicBezTo>
                  <a:cubicBezTo>
                    <a:pt x="0" y="7"/>
                    <a:pt x="0" y="4"/>
                    <a:pt x="3" y="2"/>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0"/>
            <p:cNvSpPr>
              <a:spLocks/>
            </p:cNvSpPr>
            <p:nvPr/>
          </p:nvSpPr>
          <p:spPr bwMode="auto">
            <a:xfrm>
              <a:off x="3979863" y="2041526"/>
              <a:ext cx="19050" cy="19050"/>
            </a:xfrm>
            <a:custGeom>
              <a:avLst/>
              <a:gdLst>
                <a:gd name="T0" fmla="*/ 1 w 12"/>
                <a:gd name="T1" fmla="*/ 3 h 12"/>
                <a:gd name="T2" fmla="*/ 9 w 12"/>
                <a:gd name="T3" fmla="*/ 2 h 12"/>
                <a:gd name="T4" fmla="*/ 10 w 12"/>
                <a:gd name="T5" fmla="*/ 9 h 12"/>
                <a:gd name="T6" fmla="*/ 3 w 12"/>
                <a:gd name="T7" fmla="*/ 11 h 12"/>
                <a:gd name="T8" fmla="*/ 1 w 12"/>
                <a:gd name="T9" fmla="*/ 3 h 12"/>
              </a:gdLst>
              <a:ahLst/>
              <a:cxnLst>
                <a:cxn ang="0">
                  <a:pos x="T0" y="T1"/>
                </a:cxn>
                <a:cxn ang="0">
                  <a:pos x="T2" y="T3"/>
                </a:cxn>
                <a:cxn ang="0">
                  <a:pos x="T4" y="T5"/>
                </a:cxn>
                <a:cxn ang="0">
                  <a:pos x="T6" y="T7"/>
                </a:cxn>
                <a:cxn ang="0">
                  <a:pos x="T8" y="T9"/>
                </a:cxn>
              </a:cxnLst>
              <a:rect l="0" t="0" r="r" b="b"/>
              <a:pathLst>
                <a:path w="12" h="12">
                  <a:moveTo>
                    <a:pt x="1" y="3"/>
                  </a:moveTo>
                  <a:cubicBezTo>
                    <a:pt x="3" y="1"/>
                    <a:pt x="6" y="0"/>
                    <a:pt x="9" y="2"/>
                  </a:cubicBezTo>
                  <a:cubicBezTo>
                    <a:pt x="11" y="3"/>
                    <a:pt x="12" y="6"/>
                    <a:pt x="10" y="9"/>
                  </a:cubicBezTo>
                  <a:cubicBezTo>
                    <a:pt x="9" y="11"/>
                    <a:pt x="6" y="12"/>
                    <a:pt x="3" y="11"/>
                  </a:cubicBezTo>
                  <a:cubicBezTo>
                    <a:pt x="1" y="9"/>
                    <a:pt x="0" y="6"/>
                    <a:pt x="1" y="3"/>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1"/>
            <p:cNvSpPr>
              <a:spLocks/>
            </p:cNvSpPr>
            <p:nvPr/>
          </p:nvSpPr>
          <p:spPr bwMode="auto">
            <a:xfrm>
              <a:off x="4014788" y="2055813"/>
              <a:ext cx="19050" cy="20638"/>
            </a:xfrm>
            <a:custGeom>
              <a:avLst/>
              <a:gdLst>
                <a:gd name="T0" fmla="*/ 1 w 12"/>
                <a:gd name="T1" fmla="*/ 5 h 12"/>
                <a:gd name="T2" fmla="*/ 7 w 12"/>
                <a:gd name="T3" fmla="*/ 1 h 12"/>
                <a:gd name="T4" fmla="*/ 11 w 12"/>
                <a:gd name="T5" fmla="*/ 7 h 12"/>
                <a:gd name="T6" fmla="*/ 4 w 12"/>
                <a:gd name="T7" fmla="*/ 11 h 12"/>
                <a:gd name="T8" fmla="*/ 1 w 12"/>
                <a:gd name="T9" fmla="*/ 5 h 12"/>
              </a:gdLst>
              <a:ahLst/>
              <a:cxnLst>
                <a:cxn ang="0">
                  <a:pos x="T0" y="T1"/>
                </a:cxn>
                <a:cxn ang="0">
                  <a:pos x="T2" y="T3"/>
                </a:cxn>
                <a:cxn ang="0">
                  <a:pos x="T4" y="T5"/>
                </a:cxn>
                <a:cxn ang="0">
                  <a:pos x="T6" y="T7"/>
                </a:cxn>
                <a:cxn ang="0">
                  <a:pos x="T8" y="T9"/>
                </a:cxn>
              </a:cxnLst>
              <a:rect l="0" t="0" r="r" b="b"/>
              <a:pathLst>
                <a:path w="12" h="12">
                  <a:moveTo>
                    <a:pt x="1" y="5"/>
                  </a:moveTo>
                  <a:cubicBezTo>
                    <a:pt x="1" y="2"/>
                    <a:pt x="4" y="0"/>
                    <a:pt x="7" y="1"/>
                  </a:cubicBezTo>
                  <a:cubicBezTo>
                    <a:pt x="10" y="2"/>
                    <a:pt x="12" y="5"/>
                    <a:pt x="11" y="7"/>
                  </a:cubicBezTo>
                  <a:cubicBezTo>
                    <a:pt x="10" y="10"/>
                    <a:pt x="7" y="12"/>
                    <a:pt x="4" y="11"/>
                  </a:cubicBezTo>
                  <a:cubicBezTo>
                    <a:pt x="2" y="10"/>
                    <a:pt x="0" y="8"/>
                    <a:pt x="1" y="5"/>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52"/>
            <p:cNvSpPr>
              <a:spLocks noChangeArrowheads="1"/>
            </p:cNvSpPr>
            <p:nvPr/>
          </p:nvSpPr>
          <p:spPr bwMode="auto">
            <a:xfrm>
              <a:off x="4054475" y="2062163"/>
              <a:ext cx="15875" cy="17463"/>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3"/>
            <p:cNvSpPr>
              <a:spLocks/>
            </p:cNvSpPr>
            <p:nvPr/>
          </p:nvSpPr>
          <p:spPr bwMode="auto">
            <a:xfrm>
              <a:off x="4090988" y="2055813"/>
              <a:ext cx="17463" cy="20638"/>
            </a:xfrm>
            <a:custGeom>
              <a:avLst/>
              <a:gdLst>
                <a:gd name="T0" fmla="*/ 0 w 11"/>
                <a:gd name="T1" fmla="*/ 7 h 12"/>
                <a:gd name="T2" fmla="*/ 4 w 11"/>
                <a:gd name="T3" fmla="*/ 1 h 12"/>
                <a:gd name="T4" fmla="*/ 10 w 11"/>
                <a:gd name="T5" fmla="*/ 5 h 12"/>
                <a:gd name="T6" fmla="*/ 7 w 11"/>
                <a:gd name="T7" fmla="*/ 11 h 12"/>
                <a:gd name="T8" fmla="*/ 0 w 11"/>
                <a:gd name="T9" fmla="*/ 7 h 12"/>
              </a:gdLst>
              <a:ahLst/>
              <a:cxnLst>
                <a:cxn ang="0">
                  <a:pos x="T0" y="T1"/>
                </a:cxn>
                <a:cxn ang="0">
                  <a:pos x="T2" y="T3"/>
                </a:cxn>
                <a:cxn ang="0">
                  <a:pos x="T4" y="T5"/>
                </a:cxn>
                <a:cxn ang="0">
                  <a:pos x="T6" y="T7"/>
                </a:cxn>
                <a:cxn ang="0">
                  <a:pos x="T8" y="T9"/>
                </a:cxn>
              </a:cxnLst>
              <a:rect l="0" t="0" r="r" b="b"/>
              <a:pathLst>
                <a:path w="11" h="12">
                  <a:moveTo>
                    <a:pt x="0" y="7"/>
                  </a:moveTo>
                  <a:cubicBezTo>
                    <a:pt x="0" y="5"/>
                    <a:pt x="1" y="2"/>
                    <a:pt x="4" y="1"/>
                  </a:cubicBezTo>
                  <a:cubicBezTo>
                    <a:pt x="7" y="0"/>
                    <a:pt x="10" y="2"/>
                    <a:pt x="10" y="5"/>
                  </a:cubicBezTo>
                  <a:cubicBezTo>
                    <a:pt x="11" y="8"/>
                    <a:pt x="10" y="10"/>
                    <a:pt x="7" y="11"/>
                  </a:cubicBezTo>
                  <a:cubicBezTo>
                    <a:pt x="4" y="12"/>
                    <a:pt x="1" y="10"/>
                    <a:pt x="0" y="7"/>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4"/>
            <p:cNvSpPr>
              <a:spLocks/>
            </p:cNvSpPr>
            <p:nvPr/>
          </p:nvSpPr>
          <p:spPr bwMode="auto">
            <a:xfrm>
              <a:off x="4124325" y="2041526"/>
              <a:ext cx="19050" cy="19050"/>
            </a:xfrm>
            <a:custGeom>
              <a:avLst/>
              <a:gdLst>
                <a:gd name="T0" fmla="*/ 2 w 12"/>
                <a:gd name="T1" fmla="*/ 9 h 12"/>
                <a:gd name="T2" fmla="*/ 4 w 12"/>
                <a:gd name="T3" fmla="*/ 2 h 12"/>
                <a:gd name="T4" fmla="*/ 11 w 12"/>
                <a:gd name="T5" fmla="*/ 3 h 12"/>
                <a:gd name="T6" fmla="*/ 9 w 12"/>
                <a:gd name="T7" fmla="*/ 11 h 12"/>
                <a:gd name="T8" fmla="*/ 2 w 12"/>
                <a:gd name="T9" fmla="*/ 9 h 12"/>
              </a:gdLst>
              <a:ahLst/>
              <a:cxnLst>
                <a:cxn ang="0">
                  <a:pos x="T0" y="T1"/>
                </a:cxn>
                <a:cxn ang="0">
                  <a:pos x="T2" y="T3"/>
                </a:cxn>
                <a:cxn ang="0">
                  <a:pos x="T4" y="T5"/>
                </a:cxn>
                <a:cxn ang="0">
                  <a:pos x="T6" y="T7"/>
                </a:cxn>
                <a:cxn ang="0">
                  <a:pos x="T8" y="T9"/>
                </a:cxn>
              </a:cxnLst>
              <a:rect l="0" t="0" r="r" b="b"/>
              <a:pathLst>
                <a:path w="12" h="12">
                  <a:moveTo>
                    <a:pt x="2" y="9"/>
                  </a:moveTo>
                  <a:cubicBezTo>
                    <a:pt x="0" y="6"/>
                    <a:pt x="1" y="3"/>
                    <a:pt x="4" y="2"/>
                  </a:cubicBezTo>
                  <a:cubicBezTo>
                    <a:pt x="6" y="0"/>
                    <a:pt x="9" y="1"/>
                    <a:pt x="11" y="3"/>
                  </a:cubicBezTo>
                  <a:cubicBezTo>
                    <a:pt x="12" y="6"/>
                    <a:pt x="11" y="9"/>
                    <a:pt x="9" y="11"/>
                  </a:cubicBezTo>
                  <a:cubicBezTo>
                    <a:pt x="6" y="12"/>
                    <a:pt x="3" y="11"/>
                    <a:pt x="2" y="9"/>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5"/>
            <p:cNvSpPr>
              <a:spLocks/>
            </p:cNvSpPr>
            <p:nvPr/>
          </p:nvSpPr>
          <p:spPr bwMode="auto">
            <a:xfrm>
              <a:off x="4156075" y="2019301"/>
              <a:ext cx="19050" cy="19050"/>
            </a:xfrm>
            <a:custGeom>
              <a:avLst/>
              <a:gdLst>
                <a:gd name="T0" fmla="*/ 2 w 12"/>
                <a:gd name="T1" fmla="*/ 9 h 12"/>
                <a:gd name="T2" fmla="*/ 2 w 12"/>
                <a:gd name="T3" fmla="*/ 2 h 12"/>
                <a:gd name="T4" fmla="*/ 10 w 12"/>
                <a:gd name="T5" fmla="*/ 2 h 12"/>
                <a:gd name="T6" fmla="*/ 10 w 12"/>
                <a:gd name="T7" fmla="*/ 9 h 12"/>
                <a:gd name="T8" fmla="*/ 2 w 12"/>
                <a:gd name="T9" fmla="*/ 9 h 12"/>
              </a:gdLst>
              <a:ahLst/>
              <a:cxnLst>
                <a:cxn ang="0">
                  <a:pos x="T0" y="T1"/>
                </a:cxn>
                <a:cxn ang="0">
                  <a:pos x="T2" y="T3"/>
                </a:cxn>
                <a:cxn ang="0">
                  <a:pos x="T4" y="T5"/>
                </a:cxn>
                <a:cxn ang="0">
                  <a:pos x="T6" y="T7"/>
                </a:cxn>
                <a:cxn ang="0">
                  <a:pos x="T8" y="T9"/>
                </a:cxn>
              </a:cxnLst>
              <a:rect l="0" t="0" r="r" b="b"/>
              <a:pathLst>
                <a:path w="12" h="12">
                  <a:moveTo>
                    <a:pt x="2" y="9"/>
                  </a:moveTo>
                  <a:cubicBezTo>
                    <a:pt x="0" y="7"/>
                    <a:pt x="0" y="4"/>
                    <a:pt x="2" y="2"/>
                  </a:cubicBezTo>
                  <a:cubicBezTo>
                    <a:pt x="4" y="0"/>
                    <a:pt x="8" y="0"/>
                    <a:pt x="10" y="2"/>
                  </a:cubicBezTo>
                  <a:cubicBezTo>
                    <a:pt x="12" y="4"/>
                    <a:pt x="12" y="7"/>
                    <a:pt x="10" y="9"/>
                  </a:cubicBezTo>
                  <a:cubicBezTo>
                    <a:pt x="8" y="12"/>
                    <a:pt x="4" y="12"/>
                    <a:pt x="2" y="9"/>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6"/>
            <p:cNvSpPr>
              <a:spLocks/>
            </p:cNvSpPr>
            <p:nvPr/>
          </p:nvSpPr>
          <p:spPr bwMode="auto">
            <a:xfrm>
              <a:off x="4178300" y="1989138"/>
              <a:ext cx="19050" cy="19050"/>
            </a:xfrm>
            <a:custGeom>
              <a:avLst/>
              <a:gdLst>
                <a:gd name="T0" fmla="*/ 4 w 12"/>
                <a:gd name="T1" fmla="*/ 11 h 12"/>
                <a:gd name="T2" fmla="*/ 2 w 12"/>
                <a:gd name="T3" fmla="*/ 3 h 12"/>
                <a:gd name="T4" fmla="*/ 9 w 12"/>
                <a:gd name="T5" fmla="*/ 2 h 12"/>
                <a:gd name="T6" fmla="*/ 11 w 12"/>
                <a:gd name="T7" fmla="*/ 9 h 12"/>
                <a:gd name="T8" fmla="*/ 4 w 12"/>
                <a:gd name="T9" fmla="*/ 11 h 12"/>
              </a:gdLst>
              <a:ahLst/>
              <a:cxnLst>
                <a:cxn ang="0">
                  <a:pos x="T0" y="T1"/>
                </a:cxn>
                <a:cxn ang="0">
                  <a:pos x="T2" y="T3"/>
                </a:cxn>
                <a:cxn ang="0">
                  <a:pos x="T4" y="T5"/>
                </a:cxn>
                <a:cxn ang="0">
                  <a:pos x="T6" y="T7"/>
                </a:cxn>
                <a:cxn ang="0">
                  <a:pos x="T8" y="T9"/>
                </a:cxn>
              </a:cxnLst>
              <a:rect l="0" t="0" r="r" b="b"/>
              <a:pathLst>
                <a:path w="12" h="12">
                  <a:moveTo>
                    <a:pt x="4" y="11"/>
                  </a:moveTo>
                  <a:cubicBezTo>
                    <a:pt x="1" y="9"/>
                    <a:pt x="0" y="6"/>
                    <a:pt x="2" y="3"/>
                  </a:cubicBezTo>
                  <a:cubicBezTo>
                    <a:pt x="3" y="1"/>
                    <a:pt x="6" y="0"/>
                    <a:pt x="9" y="2"/>
                  </a:cubicBezTo>
                  <a:cubicBezTo>
                    <a:pt x="11" y="3"/>
                    <a:pt x="12" y="6"/>
                    <a:pt x="11" y="9"/>
                  </a:cubicBezTo>
                  <a:cubicBezTo>
                    <a:pt x="9" y="11"/>
                    <a:pt x="6" y="12"/>
                    <a:pt x="4" y="11"/>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7"/>
            <p:cNvSpPr>
              <a:spLocks/>
            </p:cNvSpPr>
            <p:nvPr/>
          </p:nvSpPr>
          <p:spPr bwMode="auto">
            <a:xfrm>
              <a:off x="4192588" y="1952626"/>
              <a:ext cx="19050" cy="20638"/>
            </a:xfrm>
            <a:custGeom>
              <a:avLst/>
              <a:gdLst>
                <a:gd name="T0" fmla="*/ 5 w 12"/>
                <a:gd name="T1" fmla="*/ 11 h 12"/>
                <a:gd name="T2" fmla="*/ 1 w 12"/>
                <a:gd name="T3" fmla="*/ 5 h 12"/>
                <a:gd name="T4" fmla="*/ 8 w 12"/>
                <a:gd name="T5" fmla="*/ 1 h 12"/>
                <a:gd name="T6" fmla="*/ 11 w 12"/>
                <a:gd name="T7" fmla="*/ 8 h 12"/>
                <a:gd name="T8" fmla="*/ 5 w 12"/>
                <a:gd name="T9" fmla="*/ 11 h 12"/>
              </a:gdLst>
              <a:ahLst/>
              <a:cxnLst>
                <a:cxn ang="0">
                  <a:pos x="T0" y="T1"/>
                </a:cxn>
                <a:cxn ang="0">
                  <a:pos x="T2" y="T3"/>
                </a:cxn>
                <a:cxn ang="0">
                  <a:pos x="T4" y="T5"/>
                </a:cxn>
                <a:cxn ang="0">
                  <a:pos x="T6" y="T7"/>
                </a:cxn>
                <a:cxn ang="0">
                  <a:pos x="T8" y="T9"/>
                </a:cxn>
              </a:cxnLst>
              <a:rect l="0" t="0" r="r" b="b"/>
              <a:pathLst>
                <a:path w="12" h="12">
                  <a:moveTo>
                    <a:pt x="5" y="11"/>
                  </a:moveTo>
                  <a:cubicBezTo>
                    <a:pt x="2" y="11"/>
                    <a:pt x="0" y="8"/>
                    <a:pt x="1" y="5"/>
                  </a:cubicBezTo>
                  <a:cubicBezTo>
                    <a:pt x="2" y="2"/>
                    <a:pt x="5" y="0"/>
                    <a:pt x="8" y="1"/>
                  </a:cubicBezTo>
                  <a:cubicBezTo>
                    <a:pt x="10" y="2"/>
                    <a:pt x="12" y="5"/>
                    <a:pt x="11" y="8"/>
                  </a:cubicBezTo>
                  <a:cubicBezTo>
                    <a:pt x="11" y="10"/>
                    <a:pt x="8" y="12"/>
                    <a:pt x="5" y="11"/>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58"/>
            <p:cNvSpPr>
              <a:spLocks noChangeArrowheads="1"/>
            </p:cNvSpPr>
            <p:nvPr/>
          </p:nvSpPr>
          <p:spPr bwMode="auto">
            <a:xfrm>
              <a:off x="4198938" y="1917701"/>
              <a:ext cx="17463" cy="1587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9"/>
            <p:cNvSpPr>
              <a:spLocks/>
            </p:cNvSpPr>
            <p:nvPr/>
          </p:nvSpPr>
          <p:spPr bwMode="auto">
            <a:xfrm>
              <a:off x="4192588" y="1879601"/>
              <a:ext cx="19050" cy="17463"/>
            </a:xfrm>
            <a:custGeom>
              <a:avLst/>
              <a:gdLst>
                <a:gd name="T0" fmla="*/ 8 w 12"/>
                <a:gd name="T1" fmla="*/ 11 h 11"/>
                <a:gd name="T2" fmla="*/ 1 w 12"/>
                <a:gd name="T3" fmla="*/ 7 h 11"/>
                <a:gd name="T4" fmla="*/ 5 w 12"/>
                <a:gd name="T5" fmla="*/ 1 h 11"/>
                <a:gd name="T6" fmla="*/ 11 w 12"/>
                <a:gd name="T7" fmla="*/ 4 h 11"/>
                <a:gd name="T8" fmla="*/ 8 w 12"/>
                <a:gd name="T9" fmla="*/ 11 h 11"/>
              </a:gdLst>
              <a:ahLst/>
              <a:cxnLst>
                <a:cxn ang="0">
                  <a:pos x="T0" y="T1"/>
                </a:cxn>
                <a:cxn ang="0">
                  <a:pos x="T2" y="T3"/>
                </a:cxn>
                <a:cxn ang="0">
                  <a:pos x="T4" y="T5"/>
                </a:cxn>
                <a:cxn ang="0">
                  <a:pos x="T6" y="T7"/>
                </a:cxn>
                <a:cxn ang="0">
                  <a:pos x="T8" y="T9"/>
                </a:cxn>
              </a:cxnLst>
              <a:rect l="0" t="0" r="r" b="b"/>
              <a:pathLst>
                <a:path w="12" h="11">
                  <a:moveTo>
                    <a:pt x="8" y="11"/>
                  </a:moveTo>
                  <a:cubicBezTo>
                    <a:pt x="5" y="11"/>
                    <a:pt x="2" y="10"/>
                    <a:pt x="1" y="7"/>
                  </a:cubicBezTo>
                  <a:cubicBezTo>
                    <a:pt x="0" y="4"/>
                    <a:pt x="2" y="1"/>
                    <a:pt x="5" y="1"/>
                  </a:cubicBezTo>
                  <a:cubicBezTo>
                    <a:pt x="8" y="0"/>
                    <a:pt x="11" y="1"/>
                    <a:pt x="11" y="4"/>
                  </a:cubicBezTo>
                  <a:cubicBezTo>
                    <a:pt x="12" y="7"/>
                    <a:pt x="10" y="10"/>
                    <a:pt x="8" y="11"/>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0"/>
            <p:cNvSpPr>
              <a:spLocks/>
            </p:cNvSpPr>
            <p:nvPr/>
          </p:nvSpPr>
          <p:spPr bwMode="auto">
            <a:xfrm>
              <a:off x="4178300" y="1843088"/>
              <a:ext cx="19050" cy="19050"/>
            </a:xfrm>
            <a:custGeom>
              <a:avLst/>
              <a:gdLst>
                <a:gd name="T0" fmla="*/ 9 w 12"/>
                <a:gd name="T1" fmla="*/ 10 h 12"/>
                <a:gd name="T2" fmla="*/ 2 w 12"/>
                <a:gd name="T3" fmla="*/ 8 h 12"/>
                <a:gd name="T4" fmla="*/ 4 w 12"/>
                <a:gd name="T5" fmla="*/ 1 h 12"/>
                <a:gd name="T6" fmla="*/ 11 w 12"/>
                <a:gd name="T7" fmla="*/ 3 h 12"/>
                <a:gd name="T8" fmla="*/ 9 w 12"/>
                <a:gd name="T9" fmla="*/ 10 h 12"/>
              </a:gdLst>
              <a:ahLst/>
              <a:cxnLst>
                <a:cxn ang="0">
                  <a:pos x="T0" y="T1"/>
                </a:cxn>
                <a:cxn ang="0">
                  <a:pos x="T2" y="T3"/>
                </a:cxn>
                <a:cxn ang="0">
                  <a:pos x="T4" y="T5"/>
                </a:cxn>
                <a:cxn ang="0">
                  <a:pos x="T6" y="T7"/>
                </a:cxn>
                <a:cxn ang="0">
                  <a:pos x="T8" y="T9"/>
                </a:cxn>
              </a:cxnLst>
              <a:rect l="0" t="0" r="r" b="b"/>
              <a:pathLst>
                <a:path w="12" h="12">
                  <a:moveTo>
                    <a:pt x="9" y="10"/>
                  </a:moveTo>
                  <a:cubicBezTo>
                    <a:pt x="6" y="12"/>
                    <a:pt x="3" y="11"/>
                    <a:pt x="2" y="8"/>
                  </a:cubicBezTo>
                  <a:cubicBezTo>
                    <a:pt x="0" y="6"/>
                    <a:pt x="1" y="3"/>
                    <a:pt x="4" y="1"/>
                  </a:cubicBezTo>
                  <a:cubicBezTo>
                    <a:pt x="6" y="0"/>
                    <a:pt x="9" y="1"/>
                    <a:pt x="11" y="3"/>
                  </a:cubicBezTo>
                  <a:cubicBezTo>
                    <a:pt x="12" y="6"/>
                    <a:pt x="11" y="9"/>
                    <a:pt x="9" y="1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1"/>
            <p:cNvSpPr>
              <a:spLocks noEditPoints="1"/>
            </p:cNvSpPr>
            <p:nvPr/>
          </p:nvSpPr>
          <p:spPr bwMode="auto">
            <a:xfrm>
              <a:off x="3487738" y="2447926"/>
              <a:ext cx="552450" cy="527050"/>
            </a:xfrm>
            <a:custGeom>
              <a:avLst/>
              <a:gdLst>
                <a:gd name="T0" fmla="*/ 47 w 343"/>
                <a:gd name="T1" fmla="*/ 326 h 326"/>
                <a:gd name="T2" fmla="*/ 47 w 343"/>
                <a:gd name="T3" fmla="*/ 326 h 326"/>
                <a:gd name="T4" fmla="*/ 47 w 343"/>
                <a:gd name="T5" fmla="*/ 326 h 326"/>
                <a:gd name="T6" fmla="*/ 47 w 343"/>
                <a:gd name="T7" fmla="*/ 326 h 326"/>
                <a:gd name="T8" fmla="*/ 0 w 343"/>
                <a:gd name="T9" fmla="*/ 320 h 326"/>
                <a:gd name="T10" fmla="*/ 0 w 343"/>
                <a:gd name="T11" fmla="*/ 320 h 326"/>
                <a:gd name="T12" fmla="*/ 0 w 343"/>
                <a:gd name="T13" fmla="*/ 320 h 326"/>
                <a:gd name="T14" fmla="*/ 0 w 343"/>
                <a:gd name="T15" fmla="*/ 320 h 326"/>
                <a:gd name="T16" fmla="*/ 0 w 343"/>
                <a:gd name="T17" fmla="*/ 320 h 326"/>
                <a:gd name="T18" fmla="*/ 0 w 343"/>
                <a:gd name="T19" fmla="*/ 320 h 326"/>
                <a:gd name="T20" fmla="*/ 41 w 343"/>
                <a:gd name="T21" fmla="*/ 201 h 326"/>
                <a:gd name="T22" fmla="*/ 41 w 343"/>
                <a:gd name="T23" fmla="*/ 201 h 326"/>
                <a:gd name="T24" fmla="*/ 0 w 343"/>
                <a:gd name="T25" fmla="*/ 320 h 326"/>
                <a:gd name="T26" fmla="*/ 41 w 343"/>
                <a:gd name="T27" fmla="*/ 201 h 326"/>
                <a:gd name="T28" fmla="*/ 319 w 343"/>
                <a:gd name="T29" fmla="*/ 120 h 326"/>
                <a:gd name="T30" fmla="*/ 47 w 343"/>
                <a:gd name="T31" fmla="*/ 326 h 326"/>
                <a:gd name="T32" fmla="*/ 319 w 343"/>
                <a:gd name="T33" fmla="*/ 120 h 326"/>
                <a:gd name="T34" fmla="*/ 319 w 343"/>
                <a:gd name="T35" fmla="*/ 119 h 326"/>
                <a:gd name="T36" fmla="*/ 319 w 343"/>
                <a:gd name="T37" fmla="*/ 120 h 326"/>
                <a:gd name="T38" fmla="*/ 319 w 343"/>
                <a:gd name="T39" fmla="*/ 119 h 326"/>
                <a:gd name="T40" fmla="*/ 318 w 343"/>
                <a:gd name="T41" fmla="*/ 119 h 326"/>
                <a:gd name="T42" fmla="*/ 318 w 343"/>
                <a:gd name="T43" fmla="*/ 119 h 326"/>
                <a:gd name="T44" fmla="*/ 318 w 343"/>
                <a:gd name="T45" fmla="*/ 119 h 326"/>
                <a:gd name="T46" fmla="*/ 318 w 343"/>
                <a:gd name="T47" fmla="*/ 119 h 326"/>
                <a:gd name="T48" fmla="*/ 318 w 343"/>
                <a:gd name="T49" fmla="*/ 119 h 326"/>
                <a:gd name="T50" fmla="*/ 318 w 343"/>
                <a:gd name="T51" fmla="*/ 119 h 326"/>
                <a:gd name="T52" fmla="*/ 318 w 343"/>
                <a:gd name="T53" fmla="*/ 119 h 326"/>
                <a:gd name="T54" fmla="*/ 318 w 343"/>
                <a:gd name="T55" fmla="*/ 119 h 326"/>
                <a:gd name="T56" fmla="*/ 318 w 343"/>
                <a:gd name="T57" fmla="*/ 119 h 326"/>
                <a:gd name="T58" fmla="*/ 318 w 343"/>
                <a:gd name="T59" fmla="*/ 119 h 326"/>
                <a:gd name="T60" fmla="*/ 318 w 343"/>
                <a:gd name="T61" fmla="*/ 119 h 326"/>
                <a:gd name="T62" fmla="*/ 318 w 343"/>
                <a:gd name="T63" fmla="*/ 119 h 326"/>
                <a:gd name="T64" fmla="*/ 318 w 343"/>
                <a:gd name="T65" fmla="*/ 119 h 326"/>
                <a:gd name="T66" fmla="*/ 318 w 343"/>
                <a:gd name="T67" fmla="*/ 119 h 326"/>
                <a:gd name="T68" fmla="*/ 318 w 343"/>
                <a:gd name="T69" fmla="*/ 119 h 326"/>
                <a:gd name="T70" fmla="*/ 295 w 343"/>
                <a:gd name="T71" fmla="*/ 0 h 326"/>
                <a:gd name="T72" fmla="*/ 295 w 343"/>
                <a:gd name="T73" fmla="*/ 0 h 326"/>
                <a:gd name="T74" fmla="*/ 295 w 343"/>
                <a:gd name="T75" fmla="*/ 0 h 326"/>
                <a:gd name="T76" fmla="*/ 295 w 343"/>
                <a:gd name="T7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3" h="326">
                  <a:moveTo>
                    <a:pt x="47" y="326"/>
                  </a:moveTo>
                  <a:cubicBezTo>
                    <a:pt x="47" y="326"/>
                    <a:pt x="47" y="326"/>
                    <a:pt x="47" y="326"/>
                  </a:cubicBezTo>
                  <a:cubicBezTo>
                    <a:pt x="47" y="326"/>
                    <a:pt x="47" y="326"/>
                    <a:pt x="47" y="326"/>
                  </a:cubicBezTo>
                  <a:cubicBezTo>
                    <a:pt x="47" y="326"/>
                    <a:pt x="47" y="326"/>
                    <a:pt x="47" y="326"/>
                  </a:cubicBezTo>
                  <a:moveTo>
                    <a:pt x="0" y="320"/>
                  </a:moveTo>
                  <a:cubicBezTo>
                    <a:pt x="0" y="320"/>
                    <a:pt x="0" y="320"/>
                    <a:pt x="0" y="320"/>
                  </a:cubicBezTo>
                  <a:cubicBezTo>
                    <a:pt x="0" y="320"/>
                    <a:pt x="0" y="320"/>
                    <a:pt x="0" y="320"/>
                  </a:cubicBezTo>
                  <a:moveTo>
                    <a:pt x="0" y="320"/>
                  </a:moveTo>
                  <a:cubicBezTo>
                    <a:pt x="0" y="320"/>
                    <a:pt x="0" y="320"/>
                    <a:pt x="0" y="320"/>
                  </a:cubicBezTo>
                  <a:cubicBezTo>
                    <a:pt x="0" y="320"/>
                    <a:pt x="0" y="320"/>
                    <a:pt x="0" y="320"/>
                  </a:cubicBezTo>
                  <a:moveTo>
                    <a:pt x="41" y="201"/>
                  </a:moveTo>
                  <a:cubicBezTo>
                    <a:pt x="41" y="201"/>
                    <a:pt x="41" y="201"/>
                    <a:pt x="41" y="201"/>
                  </a:cubicBezTo>
                  <a:cubicBezTo>
                    <a:pt x="81" y="260"/>
                    <a:pt x="1" y="320"/>
                    <a:pt x="0" y="320"/>
                  </a:cubicBezTo>
                  <a:cubicBezTo>
                    <a:pt x="1" y="320"/>
                    <a:pt x="81" y="260"/>
                    <a:pt x="41" y="201"/>
                  </a:cubicBezTo>
                  <a:moveTo>
                    <a:pt x="319" y="120"/>
                  </a:moveTo>
                  <a:cubicBezTo>
                    <a:pt x="343" y="147"/>
                    <a:pt x="199" y="326"/>
                    <a:pt x="47" y="326"/>
                  </a:cubicBezTo>
                  <a:cubicBezTo>
                    <a:pt x="199" y="326"/>
                    <a:pt x="343" y="147"/>
                    <a:pt x="319" y="120"/>
                  </a:cubicBezTo>
                  <a:moveTo>
                    <a:pt x="319" y="119"/>
                  </a:moveTo>
                  <a:cubicBezTo>
                    <a:pt x="319" y="119"/>
                    <a:pt x="319" y="119"/>
                    <a:pt x="319" y="120"/>
                  </a:cubicBezTo>
                  <a:cubicBezTo>
                    <a:pt x="319" y="119"/>
                    <a:pt x="319" y="119"/>
                    <a:pt x="319"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295" y="0"/>
                  </a:moveTo>
                  <a:cubicBezTo>
                    <a:pt x="295" y="0"/>
                    <a:pt x="295" y="0"/>
                    <a:pt x="295" y="0"/>
                  </a:cubicBezTo>
                  <a:cubicBezTo>
                    <a:pt x="295" y="0"/>
                    <a:pt x="295" y="0"/>
                    <a:pt x="295" y="0"/>
                  </a:cubicBezTo>
                  <a:cubicBezTo>
                    <a:pt x="295" y="0"/>
                    <a:pt x="295" y="0"/>
                    <a:pt x="295" y="0"/>
                  </a:cubicBezTo>
                </a:path>
              </a:pathLst>
            </a:custGeom>
            <a:solidFill>
              <a:srgbClr val="DF93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63"/>
            <p:cNvSpPr>
              <a:spLocks/>
            </p:cNvSpPr>
            <p:nvPr/>
          </p:nvSpPr>
          <p:spPr bwMode="auto">
            <a:xfrm>
              <a:off x="3552825" y="2447926"/>
              <a:ext cx="411163" cy="325438"/>
            </a:xfrm>
            <a:custGeom>
              <a:avLst/>
              <a:gdLst>
                <a:gd name="T0" fmla="*/ 254 w 254"/>
                <a:gd name="T1" fmla="*/ 0 h 201"/>
                <a:gd name="T2" fmla="*/ 0 w 254"/>
                <a:gd name="T3" fmla="*/ 201 h 201"/>
                <a:gd name="T4" fmla="*/ 0 w 254"/>
                <a:gd name="T5" fmla="*/ 201 h 201"/>
                <a:gd name="T6" fmla="*/ 0 w 254"/>
                <a:gd name="T7" fmla="*/ 201 h 201"/>
                <a:gd name="T8" fmla="*/ 254 w 254"/>
                <a:gd name="T9" fmla="*/ 0 h 201"/>
                <a:gd name="T10" fmla="*/ 254 w 254"/>
                <a:gd name="T11" fmla="*/ 0 h 201"/>
                <a:gd name="T12" fmla="*/ 254 w 254"/>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54" h="201">
                  <a:moveTo>
                    <a:pt x="254" y="0"/>
                  </a:moveTo>
                  <a:cubicBezTo>
                    <a:pt x="168" y="84"/>
                    <a:pt x="79" y="153"/>
                    <a:pt x="0" y="201"/>
                  </a:cubicBezTo>
                  <a:cubicBezTo>
                    <a:pt x="0" y="201"/>
                    <a:pt x="0" y="201"/>
                    <a:pt x="0" y="201"/>
                  </a:cubicBezTo>
                  <a:cubicBezTo>
                    <a:pt x="0" y="201"/>
                    <a:pt x="0" y="201"/>
                    <a:pt x="0" y="201"/>
                  </a:cubicBezTo>
                  <a:cubicBezTo>
                    <a:pt x="79" y="153"/>
                    <a:pt x="168" y="84"/>
                    <a:pt x="254" y="0"/>
                  </a:cubicBezTo>
                  <a:cubicBezTo>
                    <a:pt x="254" y="0"/>
                    <a:pt x="254" y="0"/>
                    <a:pt x="254" y="0"/>
                  </a:cubicBezTo>
                  <a:cubicBezTo>
                    <a:pt x="254" y="0"/>
                    <a:pt x="254" y="0"/>
                    <a:pt x="254"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4"/>
            <p:cNvSpPr>
              <a:spLocks/>
            </p:cNvSpPr>
            <p:nvPr/>
          </p:nvSpPr>
          <p:spPr bwMode="auto">
            <a:xfrm>
              <a:off x="4457700" y="1727201"/>
              <a:ext cx="3175" cy="9525"/>
            </a:xfrm>
            <a:custGeom>
              <a:avLst/>
              <a:gdLst>
                <a:gd name="T0" fmla="*/ 2 w 2"/>
                <a:gd name="T1" fmla="*/ 0 h 6"/>
                <a:gd name="T2" fmla="*/ 0 w 2"/>
                <a:gd name="T3" fmla="*/ 6 h 6"/>
                <a:gd name="T4" fmla="*/ 2 w 2"/>
                <a:gd name="T5" fmla="*/ 0 h 6"/>
              </a:gdLst>
              <a:ahLst/>
              <a:cxnLst>
                <a:cxn ang="0">
                  <a:pos x="T0" y="T1"/>
                </a:cxn>
                <a:cxn ang="0">
                  <a:pos x="T2" y="T3"/>
                </a:cxn>
                <a:cxn ang="0">
                  <a:pos x="T4" y="T5"/>
                </a:cxn>
              </a:cxnLst>
              <a:rect l="0" t="0" r="r" b="b"/>
              <a:pathLst>
                <a:path w="2" h="6">
                  <a:moveTo>
                    <a:pt x="2" y="0"/>
                  </a:moveTo>
                  <a:cubicBezTo>
                    <a:pt x="1" y="2"/>
                    <a:pt x="1" y="4"/>
                    <a:pt x="0" y="6"/>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5"/>
            <p:cNvSpPr>
              <a:spLocks/>
            </p:cNvSpPr>
            <p:nvPr/>
          </p:nvSpPr>
          <p:spPr bwMode="auto">
            <a:xfrm>
              <a:off x="4462463" y="1704976"/>
              <a:ext cx="3175" cy="9525"/>
            </a:xfrm>
            <a:custGeom>
              <a:avLst/>
              <a:gdLst>
                <a:gd name="T0" fmla="*/ 2 w 2"/>
                <a:gd name="T1" fmla="*/ 0 h 6"/>
                <a:gd name="T2" fmla="*/ 0 w 2"/>
                <a:gd name="T3" fmla="*/ 6 h 6"/>
                <a:gd name="T4" fmla="*/ 2 w 2"/>
                <a:gd name="T5" fmla="*/ 0 h 6"/>
              </a:gdLst>
              <a:ahLst/>
              <a:cxnLst>
                <a:cxn ang="0">
                  <a:pos x="T0" y="T1"/>
                </a:cxn>
                <a:cxn ang="0">
                  <a:pos x="T2" y="T3"/>
                </a:cxn>
                <a:cxn ang="0">
                  <a:pos x="T4" y="T5"/>
                </a:cxn>
              </a:cxnLst>
              <a:rect l="0" t="0" r="r" b="b"/>
              <a:pathLst>
                <a:path w="2" h="6">
                  <a:moveTo>
                    <a:pt x="2" y="0"/>
                  </a:moveTo>
                  <a:cubicBezTo>
                    <a:pt x="1" y="2"/>
                    <a:pt x="1" y="4"/>
                    <a:pt x="0" y="6"/>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6"/>
            <p:cNvSpPr>
              <a:spLocks noEditPoints="1"/>
            </p:cNvSpPr>
            <p:nvPr/>
          </p:nvSpPr>
          <p:spPr bwMode="auto">
            <a:xfrm>
              <a:off x="3500438" y="2379663"/>
              <a:ext cx="531813" cy="409575"/>
            </a:xfrm>
            <a:custGeom>
              <a:avLst/>
              <a:gdLst>
                <a:gd name="T0" fmla="*/ 30 w 330"/>
                <a:gd name="T1" fmla="*/ 246 h 254"/>
                <a:gd name="T2" fmla="*/ 17 w 330"/>
                <a:gd name="T3" fmla="*/ 254 h 254"/>
                <a:gd name="T4" fmla="*/ 30 w 330"/>
                <a:gd name="T5" fmla="*/ 246 h 254"/>
                <a:gd name="T6" fmla="*/ 0 w 330"/>
                <a:gd name="T7" fmla="*/ 238 h 254"/>
                <a:gd name="T8" fmla="*/ 0 w 330"/>
                <a:gd name="T9" fmla="*/ 238 h 254"/>
                <a:gd name="T10" fmla="*/ 17 w 330"/>
                <a:gd name="T11" fmla="*/ 254 h 254"/>
                <a:gd name="T12" fmla="*/ 0 w 330"/>
                <a:gd name="T13" fmla="*/ 238 h 254"/>
                <a:gd name="T14" fmla="*/ 305 w 330"/>
                <a:gd name="T15" fmla="*/ 25 h 254"/>
                <a:gd name="T16" fmla="*/ 305 w 330"/>
                <a:gd name="T17" fmla="*/ 26 h 254"/>
                <a:gd name="T18" fmla="*/ 305 w 330"/>
                <a:gd name="T19" fmla="*/ 25 h 254"/>
                <a:gd name="T20" fmla="*/ 306 w 330"/>
                <a:gd name="T21" fmla="*/ 24 h 254"/>
                <a:gd name="T22" fmla="*/ 305 w 330"/>
                <a:gd name="T23" fmla="*/ 25 h 254"/>
                <a:gd name="T24" fmla="*/ 306 w 330"/>
                <a:gd name="T25" fmla="*/ 24 h 254"/>
                <a:gd name="T26" fmla="*/ 329 w 330"/>
                <a:gd name="T27" fmla="*/ 1 h 254"/>
                <a:gd name="T28" fmla="*/ 306 w 330"/>
                <a:gd name="T29" fmla="*/ 24 h 254"/>
                <a:gd name="T30" fmla="*/ 329 w 330"/>
                <a:gd name="T31" fmla="*/ 1 h 254"/>
                <a:gd name="T32" fmla="*/ 329 w 330"/>
                <a:gd name="T33" fmla="*/ 1 h 254"/>
                <a:gd name="T34" fmla="*/ 329 w 330"/>
                <a:gd name="T35" fmla="*/ 1 h 254"/>
                <a:gd name="T36" fmla="*/ 329 w 330"/>
                <a:gd name="T37" fmla="*/ 1 h 254"/>
                <a:gd name="T38" fmla="*/ 329 w 330"/>
                <a:gd name="T39" fmla="*/ 1 h 254"/>
                <a:gd name="T40" fmla="*/ 329 w 330"/>
                <a:gd name="T41" fmla="*/ 1 h 254"/>
                <a:gd name="T42" fmla="*/ 329 w 330"/>
                <a:gd name="T43" fmla="*/ 1 h 254"/>
                <a:gd name="T44" fmla="*/ 330 w 330"/>
                <a:gd name="T45" fmla="*/ 0 h 254"/>
                <a:gd name="T46" fmla="*/ 330 w 330"/>
                <a:gd name="T47" fmla="*/ 0 h 254"/>
                <a:gd name="T48" fmla="*/ 330 w 330"/>
                <a:gd name="T4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0" h="254">
                  <a:moveTo>
                    <a:pt x="30" y="246"/>
                  </a:moveTo>
                  <a:cubicBezTo>
                    <a:pt x="25" y="249"/>
                    <a:pt x="21" y="252"/>
                    <a:pt x="17" y="254"/>
                  </a:cubicBezTo>
                  <a:cubicBezTo>
                    <a:pt x="21" y="252"/>
                    <a:pt x="25" y="249"/>
                    <a:pt x="30" y="246"/>
                  </a:cubicBezTo>
                  <a:moveTo>
                    <a:pt x="0" y="238"/>
                  </a:moveTo>
                  <a:cubicBezTo>
                    <a:pt x="0" y="238"/>
                    <a:pt x="0" y="238"/>
                    <a:pt x="0" y="238"/>
                  </a:cubicBezTo>
                  <a:cubicBezTo>
                    <a:pt x="17" y="254"/>
                    <a:pt x="17" y="254"/>
                    <a:pt x="17" y="254"/>
                  </a:cubicBezTo>
                  <a:cubicBezTo>
                    <a:pt x="0" y="238"/>
                    <a:pt x="0" y="238"/>
                    <a:pt x="0" y="238"/>
                  </a:cubicBezTo>
                  <a:moveTo>
                    <a:pt x="305" y="25"/>
                  </a:moveTo>
                  <a:cubicBezTo>
                    <a:pt x="305" y="25"/>
                    <a:pt x="305" y="26"/>
                    <a:pt x="305" y="26"/>
                  </a:cubicBezTo>
                  <a:cubicBezTo>
                    <a:pt x="305" y="26"/>
                    <a:pt x="305" y="25"/>
                    <a:pt x="305" y="25"/>
                  </a:cubicBezTo>
                  <a:moveTo>
                    <a:pt x="306" y="24"/>
                  </a:moveTo>
                  <a:cubicBezTo>
                    <a:pt x="306" y="25"/>
                    <a:pt x="306" y="25"/>
                    <a:pt x="305" y="25"/>
                  </a:cubicBezTo>
                  <a:cubicBezTo>
                    <a:pt x="306" y="25"/>
                    <a:pt x="306" y="25"/>
                    <a:pt x="306" y="24"/>
                  </a:cubicBezTo>
                  <a:moveTo>
                    <a:pt x="329" y="1"/>
                  </a:moveTo>
                  <a:cubicBezTo>
                    <a:pt x="321" y="9"/>
                    <a:pt x="314" y="17"/>
                    <a:pt x="306" y="24"/>
                  </a:cubicBezTo>
                  <a:cubicBezTo>
                    <a:pt x="314" y="17"/>
                    <a:pt x="321" y="9"/>
                    <a:pt x="329" y="1"/>
                  </a:cubicBezTo>
                  <a:moveTo>
                    <a:pt x="329" y="1"/>
                  </a:moveTo>
                  <a:cubicBezTo>
                    <a:pt x="329" y="1"/>
                    <a:pt x="329" y="1"/>
                    <a:pt x="329" y="1"/>
                  </a:cubicBezTo>
                  <a:cubicBezTo>
                    <a:pt x="329" y="1"/>
                    <a:pt x="329" y="1"/>
                    <a:pt x="329" y="1"/>
                  </a:cubicBezTo>
                  <a:moveTo>
                    <a:pt x="329" y="1"/>
                  </a:moveTo>
                  <a:cubicBezTo>
                    <a:pt x="329" y="1"/>
                    <a:pt x="329" y="1"/>
                    <a:pt x="329" y="1"/>
                  </a:cubicBezTo>
                  <a:cubicBezTo>
                    <a:pt x="329" y="1"/>
                    <a:pt x="329" y="1"/>
                    <a:pt x="329" y="1"/>
                  </a:cubicBezTo>
                  <a:moveTo>
                    <a:pt x="330" y="0"/>
                  </a:moveTo>
                  <a:cubicBezTo>
                    <a:pt x="330" y="0"/>
                    <a:pt x="330" y="0"/>
                    <a:pt x="330" y="0"/>
                  </a:cubicBezTo>
                  <a:cubicBezTo>
                    <a:pt x="330" y="0"/>
                    <a:pt x="330" y="0"/>
                    <a:pt x="330" y="0"/>
                  </a:cubicBezTo>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Freeform 67"/>
            <p:cNvSpPr>
              <a:spLocks/>
            </p:cNvSpPr>
            <p:nvPr/>
          </p:nvSpPr>
          <p:spPr bwMode="auto">
            <a:xfrm>
              <a:off x="3459163" y="2722563"/>
              <a:ext cx="41275" cy="39688"/>
            </a:xfrm>
            <a:custGeom>
              <a:avLst/>
              <a:gdLst>
                <a:gd name="T0" fmla="*/ 0 w 26"/>
                <a:gd name="T1" fmla="*/ 0 h 25"/>
                <a:gd name="T2" fmla="*/ 26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26" y="25"/>
                  </a:lnTo>
                  <a:lnTo>
                    <a:pt x="26" y="25"/>
                  </a:lnTo>
                  <a:lnTo>
                    <a:pt x="0" y="0"/>
                  </a:lnTo>
                  <a:close/>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Freeform 68"/>
            <p:cNvSpPr>
              <a:spLocks/>
            </p:cNvSpPr>
            <p:nvPr/>
          </p:nvSpPr>
          <p:spPr bwMode="auto">
            <a:xfrm>
              <a:off x="3459163" y="2722563"/>
              <a:ext cx="41275" cy="39688"/>
            </a:xfrm>
            <a:custGeom>
              <a:avLst/>
              <a:gdLst>
                <a:gd name="T0" fmla="*/ 0 w 26"/>
                <a:gd name="T1" fmla="*/ 0 h 25"/>
                <a:gd name="T2" fmla="*/ 26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26" y="25"/>
                  </a:lnTo>
                  <a:lnTo>
                    <a:pt x="26" y="2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9"/>
            <p:cNvSpPr>
              <a:spLocks/>
            </p:cNvSpPr>
            <p:nvPr/>
          </p:nvSpPr>
          <p:spPr bwMode="auto">
            <a:xfrm>
              <a:off x="3390900" y="1712913"/>
              <a:ext cx="1031875" cy="1076325"/>
            </a:xfrm>
            <a:custGeom>
              <a:avLst/>
              <a:gdLst>
                <a:gd name="T0" fmla="*/ 489 w 640"/>
                <a:gd name="T1" fmla="*/ 60 h 667"/>
                <a:gd name="T2" fmla="*/ 486 w 640"/>
                <a:gd name="T3" fmla="*/ 207 h 667"/>
                <a:gd name="T4" fmla="*/ 411 w 640"/>
                <a:gd name="T5" fmla="*/ 239 h 667"/>
                <a:gd name="T6" fmla="*/ 235 w 640"/>
                <a:gd name="T7" fmla="*/ 314 h 667"/>
                <a:gd name="T8" fmla="*/ 117 w 640"/>
                <a:gd name="T9" fmla="*/ 470 h 667"/>
                <a:gd name="T10" fmla="*/ 117 w 640"/>
                <a:gd name="T11" fmla="*/ 470 h 667"/>
                <a:gd name="T12" fmla="*/ 117 w 640"/>
                <a:gd name="T13" fmla="*/ 471 h 667"/>
                <a:gd name="T14" fmla="*/ 116 w 640"/>
                <a:gd name="T15" fmla="*/ 471 h 667"/>
                <a:gd name="T16" fmla="*/ 116 w 640"/>
                <a:gd name="T17" fmla="*/ 471 h 667"/>
                <a:gd name="T18" fmla="*/ 90 w 640"/>
                <a:gd name="T19" fmla="*/ 498 h 667"/>
                <a:gd name="T20" fmla="*/ 90 w 640"/>
                <a:gd name="T21" fmla="*/ 498 h 667"/>
                <a:gd name="T22" fmla="*/ 89 w 640"/>
                <a:gd name="T23" fmla="*/ 499 h 667"/>
                <a:gd name="T24" fmla="*/ 89 w 640"/>
                <a:gd name="T25" fmla="*/ 499 h 667"/>
                <a:gd name="T26" fmla="*/ 88 w 640"/>
                <a:gd name="T27" fmla="*/ 500 h 667"/>
                <a:gd name="T28" fmla="*/ 88 w 640"/>
                <a:gd name="T29" fmla="*/ 500 h 667"/>
                <a:gd name="T30" fmla="*/ 87 w 640"/>
                <a:gd name="T31" fmla="*/ 501 h 667"/>
                <a:gd name="T32" fmla="*/ 87 w 640"/>
                <a:gd name="T33" fmla="*/ 501 h 667"/>
                <a:gd name="T34" fmla="*/ 87 w 640"/>
                <a:gd name="T35" fmla="*/ 501 h 667"/>
                <a:gd name="T36" fmla="*/ 0 w 640"/>
                <a:gd name="T37" fmla="*/ 582 h 667"/>
                <a:gd name="T38" fmla="*/ 68 w 640"/>
                <a:gd name="T39" fmla="*/ 651 h 667"/>
                <a:gd name="T40" fmla="*/ 85 w 640"/>
                <a:gd name="T41" fmla="*/ 667 h 667"/>
                <a:gd name="T42" fmla="*/ 101 w 640"/>
                <a:gd name="T43" fmla="*/ 657 h 667"/>
                <a:gd name="T44" fmla="*/ 373 w 640"/>
                <a:gd name="T45" fmla="*/ 439 h 667"/>
                <a:gd name="T46" fmla="*/ 373 w 640"/>
                <a:gd name="T47" fmla="*/ 438 h 667"/>
                <a:gd name="T48" fmla="*/ 374 w 640"/>
                <a:gd name="T49" fmla="*/ 437 h 667"/>
                <a:gd name="T50" fmla="*/ 397 w 640"/>
                <a:gd name="T51" fmla="*/ 414 h 667"/>
                <a:gd name="T52" fmla="*/ 397 w 640"/>
                <a:gd name="T53" fmla="*/ 414 h 667"/>
                <a:gd name="T54" fmla="*/ 397 w 640"/>
                <a:gd name="T55" fmla="*/ 414 h 667"/>
                <a:gd name="T56" fmla="*/ 398 w 640"/>
                <a:gd name="T57" fmla="*/ 413 h 667"/>
                <a:gd name="T58" fmla="*/ 639 w 640"/>
                <a:gd name="T59" fmla="*/ 74 h 667"/>
                <a:gd name="T60" fmla="*/ 605 w 640"/>
                <a:gd name="T61" fmla="*/ 52 h 667"/>
                <a:gd name="T62" fmla="*/ 549 w 640"/>
                <a:gd name="T6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0" h="667">
                  <a:moveTo>
                    <a:pt x="549" y="0"/>
                  </a:moveTo>
                  <a:cubicBezTo>
                    <a:pt x="489" y="60"/>
                    <a:pt x="489" y="60"/>
                    <a:pt x="489" y="60"/>
                  </a:cubicBezTo>
                  <a:cubicBezTo>
                    <a:pt x="528" y="100"/>
                    <a:pt x="528" y="165"/>
                    <a:pt x="488" y="204"/>
                  </a:cubicBezTo>
                  <a:cubicBezTo>
                    <a:pt x="488" y="205"/>
                    <a:pt x="487" y="206"/>
                    <a:pt x="486" y="207"/>
                  </a:cubicBezTo>
                  <a:cubicBezTo>
                    <a:pt x="485" y="208"/>
                    <a:pt x="484" y="209"/>
                    <a:pt x="483" y="209"/>
                  </a:cubicBezTo>
                  <a:cubicBezTo>
                    <a:pt x="463" y="229"/>
                    <a:pt x="437" y="239"/>
                    <a:pt x="411" y="239"/>
                  </a:cubicBezTo>
                  <a:cubicBezTo>
                    <a:pt x="385" y="239"/>
                    <a:pt x="359" y="230"/>
                    <a:pt x="339" y="210"/>
                  </a:cubicBezTo>
                  <a:cubicBezTo>
                    <a:pt x="235" y="314"/>
                    <a:pt x="235" y="314"/>
                    <a:pt x="235" y="314"/>
                  </a:cubicBezTo>
                  <a:cubicBezTo>
                    <a:pt x="242" y="326"/>
                    <a:pt x="192" y="392"/>
                    <a:pt x="117" y="470"/>
                  </a:cubicBezTo>
                  <a:cubicBezTo>
                    <a:pt x="117" y="470"/>
                    <a:pt x="117" y="470"/>
                    <a:pt x="117" y="470"/>
                  </a:cubicBezTo>
                  <a:cubicBezTo>
                    <a:pt x="117" y="470"/>
                    <a:pt x="117" y="470"/>
                    <a:pt x="117" y="470"/>
                  </a:cubicBezTo>
                  <a:cubicBezTo>
                    <a:pt x="117" y="470"/>
                    <a:pt x="117" y="470"/>
                    <a:pt x="117" y="470"/>
                  </a:cubicBezTo>
                  <a:cubicBezTo>
                    <a:pt x="117" y="470"/>
                    <a:pt x="117" y="471"/>
                    <a:pt x="117" y="471"/>
                  </a:cubicBezTo>
                  <a:cubicBezTo>
                    <a:pt x="117" y="471"/>
                    <a:pt x="117" y="471"/>
                    <a:pt x="117" y="471"/>
                  </a:cubicBezTo>
                  <a:cubicBezTo>
                    <a:pt x="117" y="471"/>
                    <a:pt x="117" y="471"/>
                    <a:pt x="116" y="471"/>
                  </a:cubicBezTo>
                  <a:cubicBezTo>
                    <a:pt x="116" y="471"/>
                    <a:pt x="116" y="471"/>
                    <a:pt x="116" y="471"/>
                  </a:cubicBezTo>
                  <a:cubicBezTo>
                    <a:pt x="116" y="471"/>
                    <a:pt x="116" y="471"/>
                    <a:pt x="116" y="471"/>
                  </a:cubicBezTo>
                  <a:cubicBezTo>
                    <a:pt x="116" y="471"/>
                    <a:pt x="116" y="471"/>
                    <a:pt x="116" y="471"/>
                  </a:cubicBezTo>
                  <a:cubicBezTo>
                    <a:pt x="116" y="471"/>
                    <a:pt x="116" y="471"/>
                    <a:pt x="116" y="471"/>
                  </a:cubicBezTo>
                  <a:cubicBezTo>
                    <a:pt x="108" y="480"/>
                    <a:pt x="99" y="489"/>
                    <a:pt x="90" y="498"/>
                  </a:cubicBezTo>
                  <a:cubicBezTo>
                    <a:pt x="90" y="498"/>
                    <a:pt x="90" y="498"/>
                    <a:pt x="90" y="498"/>
                  </a:cubicBezTo>
                  <a:cubicBezTo>
                    <a:pt x="90" y="498"/>
                    <a:pt x="90" y="498"/>
                    <a:pt x="90" y="498"/>
                  </a:cubicBezTo>
                  <a:cubicBezTo>
                    <a:pt x="89" y="498"/>
                    <a:pt x="89" y="498"/>
                    <a:pt x="89" y="499"/>
                  </a:cubicBezTo>
                  <a:cubicBezTo>
                    <a:pt x="89" y="499"/>
                    <a:pt x="89" y="499"/>
                    <a:pt x="89" y="499"/>
                  </a:cubicBezTo>
                  <a:cubicBezTo>
                    <a:pt x="89" y="499"/>
                    <a:pt x="89" y="499"/>
                    <a:pt x="89" y="499"/>
                  </a:cubicBezTo>
                  <a:cubicBezTo>
                    <a:pt x="89" y="499"/>
                    <a:pt x="89" y="499"/>
                    <a:pt x="89" y="499"/>
                  </a:cubicBezTo>
                  <a:cubicBezTo>
                    <a:pt x="89" y="499"/>
                    <a:pt x="88" y="500"/>
                    <a:pt x="88" y="500"/>
                  </a:cubicBezTo>
                  <a:cubicBezTo>
                    <a:pt x="88" y="500"/>
                    <a:pt x="88" y="500"/>
                    <a:pt x="88" y="500"/>
                  </a:cubicBezTo>
                  <a:cubicBezTo>
                    <a:pt x="88" y="500"/>
                    <a:pt x="88" y="500"/>
                    <a:pt x="88" y="500"/>
                  </a:cubicBezTo>
                  <a:cubicBezTo>
                    <a:pt x="88" y="500"/>
                    <a:pt x="88" y="500"/>
                    <a:pt x="88" y="500"/>
                  </a:cubicBezTo>
                  <a:cubicBezTo>
                    <a:pt x="88" y="500"/>
                    <a:pt x="88" y="500"/>
                    <a:pt x="87" y="500"/>
                  </a:cubicBezTo>
                  <a:cubicBezTo>
                    <a:pt x="87" y="501"/>
                    <a:pt x="87" y="501"/>
                    <a:pt x="87" y="501"/>
                  </a:cubicBezTo>
                  <a:cubicBezTo>
                    <a:pt x="87" y="501"/>
                    <a:pt x="87" y="501"/>
                    <a:pt x="87" y="501"/>
                  </a:cubicBezTo>
                  <a:cubicBezTo>
                    <a:pt x="87" y="501"/>
                    <a:pt x="87" y="501"/>
                    <a:pt x="87" y="501"/>
                  </a:cubicBezTo>
                  <a:cubicBezTo>
                    <a:pt x="87" y="501"/>
                    <a:pt x="87" y="501"/>
                    <a:pt x="87" y="501"/>
                  </a:cubicBezTo>
                  <a:cubicBezTo>
                    <a:pt x="87" y="501"/>
                    <a:pt x="87" y="501"/>
                    <a:pt x="87" y="501"/>
                  </a:cubicBezTo>
                  <a:cubicBezTo>
                    <a:pt x="86" y="501"/>
                    <a:pt x="86" y="501"/>
                    <a:pt x="86" y="501"/>
                  </a:cubicBezTo>
                  <a:cubicBezTo>
                    <a:pt x="56" y="532"/>
                    <a:pt x="26" y="560"/>
                    <a:pt x="0" y="582"/>
                  </a:cubicBezTo>
                  <a:cubicBezTo>
                    <a:pt x="43" y="626"/>
                    <a:pt x="43" y="626"/>
                    <a:pt x="43" y="626"/>
                  </a:cubicBezTo>
                  <a:cubicBezTo>
                    <a:pt x="68" y="651"/>
                    <a:pt x="68" y="651"/>
                    <a:pt x="68" y="651"/>
                  </a:cubicBezTo>
                  <a:cubicBezTo>
                    <a:pt x="85" y="667"/>
                    <a:pt x="85" y="667"/>
                    <a:pt x="85" y="667"/>
                  </a:cubicBezTo>
                  <a:cubicBezTo>
                    <a:pt x="85" y="667"/>
                    <a:pt x="85" y="667"/>
                    <a:pt x="85" y="667"/>
                  </a:cubicBezTo>
                  <a:cubicBezTo>
                    <a:pt x="89" y="665"/>
                    <a:pt x="93" y="662"/>
                    <a:pt x="98" y="659"/>
                  </a:cubicBezTo>
                  <a:cubicBezTo>
                    <a:pt x="99" y="659"/>
                    <a:pt x="100" y="658"/>
                    <a:pt x="101" y="657"/>
                  </a:cubicBezTo>
                  <a:cubicBezTo>
                    <a:pt x="180" y="609"/>
                    <a:pt x="269" y="540"/>
                    <a:pt x="355" y="456"/>
                  </a:cubicBezTo>
                  <a:cubicBezTo>
                    <a:pt x="361" y="450"/>
                    <a:pt x="367" y="445"/>
                    <a:pt x="373" y="439"/>
                  </a:cubicBezTo>
                  <a:cubicBezTo>
                    <a:pt x="373" y="439"/>
                    <a:pt x="373" y="439"/>
                    <a:pt x="373" y="439"/>
                  </a:cubicBezTo>
                  <a:cubicBezTo>
                    <a:pt x="373" y="439"/>
                    <a:pt x="373" y="438"/>
                    <a:pt x="373" y="438"/>
                  </a:cubicBezTo>
                  <a:cubicBezTo>
                    <a:pt x="373" y="438"/>
                    <a:pt x="373" y="438"/>
                    <a:pt x="373" y="438"/>
                  </a:cubicBezTo>
                  <a:cubicBezTo>
                    <a:pt x="374" y="438"/>
                    <a:pt x="374" y="438"/>
                    <a:pt x="374" y="437"/>
                  </a:cubicBezTo>
                  <a:cubicBezTo>
                    <a:pt x="374" y="437"/>
                    <a:pt x="374" y="437"/>
                    <a:pt x="374" y="437"/>
                  </a:cubicBezTo>
                  <a:cubicBezTo>
                    <a:pt x="382" y="430"/>
                    <a:pt x="389" y="422"/>
                    <a:pt x="397" y="414"/>
                  </a:cubicBezTo>
                  <a:cubicBezTo>
                    <a:pt x="397" y="414"/>
                    <a:pt x="397" y="414"/>
                    <a:pt x="397" y="414"/>
                  </a:cubicBezTo>
                  <a:cubicBezTo>
                    <a:pt x="397" y="414"/>
                    <a:pt x="397" y="414"/>
                    <a:pt x="397" y="414"/>
                  </a:cubicBezTo>
                  <a:cubicBezTo>
                    <a:pt x="397" y="414"/>
                    <a:pt x="397" y="414"/>
                    <a:pt x="397" y="414"/>
                  </a:cubicBezTo>
                  <a:cubicBezTo>
                    <a:pt x="397" y="414"/>
                    <a:pt x="397" y="414"/>
                    <a:pt x="397" y="414"/>
                  </a:cubicBezTo>
                  <a:cubicBezTo>
                    <a:pt x="397" y="414"/>
                    <a:pt x="397" y="413"/>
                    <a:pt x="398" y="413"/>
                  </a:cubicBezTo>
                  <a:cubicBezTo>
                    <a:pt x="398" y="413"/>
                    <a:pt x="398" y="413"/>
                    <a:pt x="398" y="413"/>
                  </a:cubicBezTo>
                  <a:cubicBezTo>
                    <a:pt x="512" y="294"/>
                    <a:pt x="598" y="172"/>
                    <a:pt x="640" y="74"/>
                  </a:cubicBezTo>
                  <a:cubicBezTo>
                    <a:pt x="640" y="74"/>
                    <a:pt x="640" y="74"/>
                    <a:pt x="639" y="74"/>
                  </a:cubicBezTo>
                  <a:cubicBezTo>
                    <a:pt x="637" y="73"/>
                    <a:pt x="626" y="68"/>
                    <a:pt x="605" y="52"/>
                  </a:cubicBezTo>
                  <a:cubicBezTo>
                    <a:pt x="605" y="52"/>
                    <a:pt x="605" y="52"/>
                    <a:pt x="605" y="52"/>
                  </a:cubicBezTo>
                  <a:cubicBezTo>
                    <a:pt x="605" y="52"/>
                    <a:pt x="605" y="52"/>
                    <a:pt x="605" y="52"/>
                  </a:cubicBezTo>
                  <a:cubicBezTo>
                    <a:pt x="591" y="41"/>
                    <a:pt x="573" y="24"/>
                    <a:pt x="549" y="0"/>
                  </a:cubicBezTo>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2" name="Freeform 70"/>
            <p:cNvSpPr>
              <a:spLocks/>
            </p:cNvSpPr>
            <p:nvPr/>
          </p:nvSpPr>
          <p:spPr bwMode="auto">
            <a:xfrm>
              <a:off x="3937000" y="2046288"/>
              <a:ext cx="238125" cy="52388"/>
            </a:xfrm>
            <a:custGeom>
              <a:avLst/>
              <a:gdLst>
                <a:gd name="T0" fmla="*/ 147 w 147"/>
                <a:gd name="T1" fmla="*/ 0 h 32"/>
                <a:gd name="T2" fmla="*/ 146 w 147"/>
                <a:gd name="T3" fmla="*/ 1 h 32"/>
                <a:gd name="T4" fmla="*/ 144 w 147"/>
                <a:gd name="T5" fmla="*/ 2 h 32"/>
                <a:gd name="T6" fmla="*/ 144 w 147"/>
                <a:gd name="T7" fmla="*/ 2 h 32"/>
                <a:gd name="T8" fmla="*/ 144 w 147"/>
                <a:gd name="T9" fmla="*/ 3 h 32"/>
                <a:gd name="T10" fmla="*/ 144 w 147"/>
                <a:gd name="T11" fmla="*/ 3 h 32"/>
                <a:gd name="T12" fmla="*/ 72 w 147"/>
                <a:gd name="T13" fmla="*/ 32 h 32"/>
                <a:gd name="T14" fmla="*/ 72 w 147"/>
                <a:gd name="T15" fmla="*/ 32 h 32"/>
                <a:gd name="T16" fmla="*/ 72 w 147"/>
                <a:gd name="T17" fmla="*/ 32 h 32"/>
                <a:gd name="T18" fmla="*/ 72 w 147"/>
                <a:gd name="T19" fmla="*/ 32 h 32"/>
                <a:gd name="T20" fmla="*/ 72 w 147"/>
                <a:gd name="T21" fmla="*/ 32 h 32"/>
                <a:gd name="T22" fmla="*/ 1 w 147"/>
                <a:gd name="T23" fmla="*/ 4 h 32"/>
                <a:gd name="T24" fmla="*/ 0 w 147"/>
                <a:gd name="T25" fmla="*/ 3 h 32"/>
                <a:gd name="T26" fmla="*/ 0 w 147"/>
                <a:gd name="T27" fmla="*/ 3 h 32"/>
                <a:gd name="T28" fmla="*/ 0 w 147"/>
                <a:gd name="T29" fmla="*/ 3 h 32"/>
                <a:gd name="T30" fmla="*/ 72 w 147"/>
                <a:gd name="T31" fmla="*/ 32 h 32"/>
                <a:gd name="T32" fmla="*/ 144 w 147"/>
                <a:gd name="T33" fmla="*/ 2 h 32"/>
                <a:gd name="T34" fmla="*/ 147 w 147"/>
                <a:gd name="T3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32">
                  <a:moveTo>
                    <a:pt x="147" y="0"/>
                  </a:moveTo>
                  <a:cubicBezTo>
                    <a:pt x="147" y="0"/>
                    <a:pt x="146" y="0"/>
                    <a:pt x="146" y="1"/>
                  </a:cubicBezTo>
                  <a:cubicBezTo>
                    <a:pt x="145" y="1"/>
                    <a:pt x="145" y="2"/>
                    <a:pt x="144" y="2"/>
                  </a:cubicBezTo>
                  <a:cubicBezTo>
                    <a:pt x="144" y="2"/>
                    <a:pt x="144" y="2"/>
                    <a:pt x="144" y="2"/>
                  </a:cubicBezTo>
                  <a:cubicBezTo>
                    <a:pt x="144" y="2"/>
                    <a:pt x="144" y="3"/>
                    <a:pt x="144" y="3"/>
                  </a:cubicBezTo>
                  <a:cubicBezTo>
                    <a:pt x="144" y="3"/>
                    <a:pt x="144" y="3"/>
                    <a:pt x="144" y="3"/>
                  </a:cubicBezTo>
                  <a:cubicBezTo>
                    <a:pt x="124" y="23"/>
                    <a:pt x="98" y="32"/>
                    <a:pt x="72" y="32"/>
                  </a:cubicBezTo>
                  <a:cubicBezTo>
                    <a:pt x="72" y="32"/>
                    <a:pt x="72" y="32"/>
                    <a:pt x="72" y="32"/>
                  </a:cubicBezTo>
                  <a:cubicBezTo>
                    <a:pt x="72" y="32"/>
                    <a:pt x="72" y="32"/>
                    <a:pt x="72" y="32"/>
                  </a:cubicBezTo>
                  <a:cubicBezTo>
                    <a:pt x="72" y="32"/>
                    <a:pt x="72" y="32"/>
                    <a:pt x="72" y="32"/>
                  </a:cubicBezTo>
                  <a:cubicBezTo>
                    <a:pt x="72" y="32"/>
                    <a:pt x="72" y="32"/>
                    <a:pt x="72" y="32"/>
                  </a:cubicBezTo>
                  <a:cubicBezTo>
                    <a:pt x="46" y="32"/>
                    <a:pt x="21" y="23"/>
                    <a:pt x="1" y="4"/>
                  </a:cubicBezTo>
                  <a:cubicBezTo>
                    <a:pt x="1" y="3"/>
                    <a:pt x="0" y="3"/>
                    <a:pt x="0" y="3"/>
                  </a:cubicBezTo>
                  <a:cubicBezTo>
                    <a:pt x="0" y="3"/>
                    <a:pt x="0" y="3"/>
                    <a:pt x="0" y="3"/>
                  </a:cubicBezTo>
                  <a:cubicBezTo>
                    <a:pt x="0" y="3"/>
                    <a:pt x="0" y="3"/>
                    <a:pt x="0" y="3"/>
                  </a:cubicBezTo>
                  <a:cubicBezTo>
                    <a:pt x="20" y="23"/>
                    <a:pt x="46" y="32"/>
                    <a:pt x="72" y="32"/>
                  </a:cubicBezTo>
                  <a:cubicBezTo>
                    <a:pt x="98" y="32"/>
                    <a:pt x="124" y="22"/>
                    <a:pt x="144" y="2"/>
                  </a:cubicBezTo>
                  <a:cubicBezTo>
                    <a:pt x="145" y="2"/>
                    <a:pt x="146" y="1"/>
                    <a:pt x="147" y="0"/>
                  </a:cubicBezTo>
                </a:path>
              </a:pathLst>
            </a:custGeom>
            <a:solidFill>
              <a:srgbClr val="921E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Freeform 71"/>
            <p:cNvSpPr>
              <a:spLocks noEditPoints="1"/>
            </p:cNvSpPr>
            <p:nvPr/>
          </p:nvSpPr>
          <p:spPr bwMode="auto">
            <a:xfrm>
              <a:off x="4276725" y="1712913"/>
              <a:ext cx="146050" cy="119063"/>
            </a:xfrm>
            <a:custGeom>
              <a:avLst/>
              <a:gdLst>
                <a:gd name="T0" fmla="*/ 90 w 91"/>
                <a:gd name="T1" fmla="*/ 74 h 74"/>
                <a:gd name="T2" fmla="*/ 91 w 91"/>
                <a:gd name="T3" fmla="*/ 74 h 74"/>
                <a:gd name="T4" fmla="*/ 91 w 91"/>
                <a:gd name="T5" fmla="*/ 74 h 74"/>
                <a:gd name="T6" fmla="*/ 90 w 91"/>
                <a:gd name="T7" fmla="*/ 74 h 74"/>
                <a:gd name="T8" fmla="*/ 56 w 91"/>
                <a:gd name="T9" fmla="*/ 52 h 74"/>
                <a:gd name="T10" fmla="*/ 56 w 91"/>
                <a:gd name="T11" fmla="*/ 52 h 74"/>
                <a:gd name="T12" fmla="*/ 56 w 91"/>
                <a:gd name="T13" fmla="*/ 52 h 74"/>
                <a:gd name="T14" fmla="*/ 0 w 91"/>
                <a:gd name="T15" fmla="*/ 0 h 74"/>
                <a:gd name="T16" fmla="*/ 0 w 91"/>
                <a:gd name="T17" fmla="*/ 0 h 74"/>
                <a:gd name="T18" fmla="*/ 56 w 91"/>
                <a:gd name="T19" fmla="*/ 52 h 74"/>
                <a:gd name="T20" fmla="*/ 0 w 91"/>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4">
                  <a:moveTo>
                    <a:pt x="90" y="74"/>
                  </a:moveTo>
                  <a:cubicBezTo>
                    <a:pt x="91" y="74"/>
                    <a:pt x="91" y="74"/>
                    <a:pt x="91" y="74"/>
                  </a:cubicBezTo>
                  <a:cubicBezTo>
                    <a:pt x="91" y="74"/>
                    <a:pt x="91" y="74"/>
                    <a:pt x="91" y="74"/>
                  </a:cubicBezTo>
                  <a:cubicBezTo>
                    <a:pt x="91" y="74"/>
                    <a:pt x="91" y="74"/>
                    <a:pt x="90" y="74"/>
                  </a:cubicBezTo>
                  <a:moveTo>
                    <a:pt x="56" y="52"/>
                  </a:moveTo>
                  <a:cubicBezTo>
                    <a:pt x="56" y="52"/>
                    <a:pt x="56" y="52"/>
                    <a:pt x="56" y="52"/>
                  </a:cubicBezTo>
                  <a:cubicBezTo>
                    <a:pt x="56" y="52"/>
                    <a:pt x="56" y="52"/>
                    <a:pt x="56" y="52"/>
                  </a:cubicBezTo>
                  <a:moveTo>
                    <a:pt x="0" y="0"/>
                  </a:moveTo>
                  <a:cubicBezTo>
                    <a:pt x="0" y="0"/>
                    <a:pt x="0" y="0"/>
                    <a:pt x="0" y="0"/>
                  </a:cubicBezTo>
                  <a:cubicBezTo>
                    <a:pt x="24" y="24"/>
                    <a:pt x="42" y="41"/>
                    <a:pt x="56" y="52"/>
                  </a:cubicBezTo>
                  <a:cubicBezTo>
                    <a:pt x="42" y="41"/>
                    <a:pt x="24" y="24"/>
                    <a:pt x="0"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Freeform 72"/>
            <p:cNvSpPr>
              <a:spLocks noEditPoints="1"/>
            </p:cNvSpPr>
            <p:nvPr/>
          </p:nvSpPr>
          <p:spPr bwMode="auto">
            <a:xfrm>
              <a:off x="3390900" y="2219326"/>
              <a:ext cx="390525" cy="431800"/>
            </a:xfrm>
            <a:custGeom>
              <a:avLst/>
              <a:gdLst>
                <a:gd name="T0" fmla="*/ 86 w 242"/>
                <a:gd name="T1" fmla="*/ 187 h 268"/>
                <a:gd name="T2" fmla="*/ 0 w 242"/>
                <a:gd name="T3" fmla="*/ 268 h 268"/>
                <a:gd name="T4" fmla="*/ 0 w 242"/>
                <a:gd name="T5" fmla="*/ 268 h 268"/>
                <a:gd name="T6" fmla="*/ 86 w 242"/>
                <a:gd name="T7" fmla="*/ 187 h 268"/>
                <a:gd name="T8" fmla="*/ 87 w 242"/>
                <a:gd name="T9" fmla="*/ 187 h 268"/>
                <a:gd name="T10" fmla="*/ 87 w 242"/>
                <a:gd name="T11" fmla="*/ 187 h 268"/>
                <a:gd name="T12" fmla="*/ 87 w 242"/>
                <a:gd name="T13" fmla="*/ 187 h 268"/>
                <a:gd name="T14" fmla="*/ 87 w 242"/>
                <a:gd name="T15" fmla="*/ 187 h 268"/>
                <a:gd name="T16" fmla="*/ 87 w 242"/>
                <a:gd name="T17" fmla="*/ 187 h 268"/>
                <a:gd name="T18" fmla="*/ 87 w 242"/>
                <a:gd name="T19" fmla="*/ 187 h 268"/>
                <a:gd name="T20" fmla="*/ 87 w 242"/>
                <a:gd name="T21" fmla="*/ 186 h 268"/>
                <a:gd name="T22" fmla="*/ 87 w 242"/>
                <a:gd name="T23" fmla="*/ 187 h 268"/>
                <a:gd name="T24" fmla="*/ 87 w 242"/>
                <a:gd name="T25" fmla="*/ 186 h 268"/>
                <a:gd name="T26" fmla="*/ 88 w 242"/>
                <a:gd name="T27" fmla="*/ 186 h 268"/>
                <a:gd name="T28" fmla="*/ 88 w 242"/>
                <a:gd name="T29" fmla="*/ 186 h 268"/>
                <a:gd name="T30" fmla="*/ 88 w 242"/>
                <a:gd name="T31" fmla="*/ 186 h 268"/>
                <a:gd name="T32" fmla="*/ 88 w 242"/>
                <a:gd name="T33" fmla="*/ 186 h 268"/>
                <a:gd name="T34" fmla="*/ 88 w 242"/>
                <a:gd name="T35" fmla="*/ 186 h 268"/>
                <a:gd name="T36" fmla="*/ 88 w 242"/>
                <a:gd name="T37" fmla="*/ 186 h 268"/>
                <a:gd name="T38" fmla="*/ 89 w 242"/>
                <a:gd name="T39" fmla="*/ 185 h 268"/>
                <a:gd name="T40" fmla="*/ 89 w 242"/>
                <a:gd name="T41" fmla="*/ 185 h 268"/>
                <a:gd name="T42" fmla="*/ 89 w 242"/>
                <a:gd name="T43" fmla="*/ 185 h 268"/>
                <a:gd name="T44" fmla="*/ 89 w 242"/>
                <a:gd name="T45" fmla="*/ 185 h 268"/>
                <a:gd name="T46" fmla="*/ 89 w 242"/>
                <a:gd name="T47" fmla="*/ 185 h 268"/>
                <a:gd name="T48" fmla="*/ 89 w 242"/>
                <a:gd name="T49" fmla="*/ 185 h 268"/>
                <a:gd name="T50" fmla="*/ 90 w 242"/>
                <a:gd name="T51" fmla="*/ 184 h 268"/>
                <a:gd name="T52" fmla="*/ 90 w 242"/>
                <a:gd name="T53" fmla="*/ 184 h 268"/>
                <a:gd name="T54" fmla="*/ 90 w 242"/>
                <a:gd name="T55" fmla="*/ 184 h 268"/>
                <a:gd name="T56" fmla="*/ 90 w 242"/>
                <a:gd name="T57" fmla="*/ 184 h 268"/>
                <a:gd name="T58" fmla="*/ 90 w 242"/>
                <a:gd name="T59" fmla="*/ 184 h 268"/>
                <a:gd name="T60" fmla="*/ 116 w 242"/>
                <a:gd name="T61" fmla="*/ 157 h 268"/>
                <a:gd name="T62" fmla="*/ 116 w 242"/>
                <a:gd name="T63" fmla="*/ 157 h 268"/>
                <a:gd name="T64" fmla="*/ 116 w 242"/>
                <a:gd name="T65" fmla="*/ 157 h 268"/>
                <a:gd name="T66" fmla="*/ 116 w 242"/>
                <a:gd name="T67" fmla="*/ 157 h 268"/>
                <a:gd name="T68" fmla="*/ 116 w 242"/>
                <a:gd name="T69" fmla="*/ 157 h 268"/>
                <a:gd name="T70" fmla="*/ 116 w 242"/>
                <a:gd name="T71" fmla="*/ 157 h 268"/>
                <a:gd name="T72" fmla="*/ 117 w 242"/>
                <a:gd name="T73" fmla="*/ 157 h 268"/>
                <a:gd name="T74" fmla="*/ 116 w 242"/>
                <a:gd name="T75" fmla="*/ 157 h 268"/>
                <a:gd name="T76" fmla="*/ 117 w 242"/>
                <a:gd name="T77" fmla="*/ 157 h 268"/>
                <a:gd name="T78" fmla="*/ 117 w 242"/>
                <a:gd name="T79" fmla="*/ 156 h 268"/>
                <a:gd name="T80" fmla="*/ 117 w 242"/>
                <a:gd name="T81" fmla="*/ 157 h 268"/>
                <a:gd name="T82" fmla="*/ 117 w 242"/>
                <a:gd name="T83" fmla="*/ 156 h 268"/>
                <a:gd name="T84" fmla="*/ 117 w 242"/>
                <a:gd name="T85" fmla="*/ 156 h 268"/>
                <a:gd name="T86" fmla="*/ 117 w 242"/>
                <a:gd name="T87" fmla="*/ 156 h 268"/>
                <a:gd name="T88" fmla="*/ 117 w 242"/>
                <a:gd name="T89" fmla="*/ 156 h 268"/>
                <a:gd name="T90" fmla="*/ 235 w 242"/>
                <a:gd name="T91" fmla="*/ 0 h 268"/>
                <a:gd name="T92" fmla="*/ 235 w 242"/>
                <a:gd name="T93" fmla="*/ 1 h 268"/>
                <a:gd name="T94" fmla="*/ 235 w 242"/>
                <a:gd name="T95" fmla="*/ 4 h 268"/>
                <a:gd name="T96" fmla="*/ 117 w 242"/>
                <a:gd name="T97" fmla="*/ 156 h 268"/>
                <a:gd name="T98" fmla="*/ 235 w 242"/>
                <a:gd name="T9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268">
                  <a:moveTo>
                    <a:pt x="86" y="187"/>
                  </a:moveTo>
                  <a:cubicBezTo>
                    <a:pt x="56" y="218"/>
                    <a:pt x="26" y="246"/>
                    <a:pt x="0" y="268"/>
                  </a:cubicBezTo>
                  <a:cubicBezTo>
                    <a:pt x="0" y="268"/>
                    <a:pt x="0" y="268"/>
                    <a:pt x="0" y="268"/>
                  </a:cubicBezTo>
                  <a:cubicBezTo>
                    <a:pt x="26" y="246"/>
                    <a:pt x="56" y="218"/>
                    <a:pt x="86" y="187"/>
                  </a:cubicBezTo>
                  <a:moveTo>
                    <a:pt x="87" y="187"/>
                  </a:moveTo>
                  <a:cubicBezTo>
                    <a:pt x="87" y="187"/>
                    <a:pt x="87" y="187"/>
                    <a:pt x="87" y="187"/>
                  </a:cubicBezTo>
                  <a:cubicBezTo>
                    <a:pt x="87" y="187"/>
                    <a:pt x="87" y="187"/>
                    <a:pt x="87" y="187"/>
                  </a:cubicBezTo>
                  <a:moveTo>
                    <a:pt x="87" y="187"/>
                  </a:moveTo>
                  <a:cubicBezTo>
                    <a:pt x="87" y="187"/>
                    <a:pt x="87" y="187"/>
                    <a:pt x="87" y="187"/>
                  </a:cubicBezTo>
                  <a:cubicBezTo>
                    <a:pt x="87" y="187"/>
                    <a:pt x="87" y="187"/>
                    <a:pt x="87" y="187"/>
                  </a:cubicBezTo>
                  <a:moveTo>
                    <a:pt x="87" y="186"/>
                  </a:moveTo>
                  <a:cubicBezTo>
                    <a:pt x="87" y="187"/>
                    <a:pt x="87" y="187"/>
                    <a:pt x="87" y="187"/>
                  </a:cubicBezTo>
                  <a:cubicBezTo>
                    <a:pt x="87" y="187"/>
                    <a:pt x="87" y="187"/>
                    <a:pt x="87" y="186"/>
                  </a:cubicBezTo>
                  <a:moveTo>
                    <a:pt x="88" y="186"/>
                  </a:moveTo>
                  <a:cubicBezTo>
                    <a:pt x="88" y="186"/>
                    <a:pt x="88" y="186"/>
                    <a:pt x="88" y="186"/>
                  </a:cubicBezTo>
                  <a:cubicBezTo>
                    <a:pt x="88" y="186"/>
                    <a:pt x="88" y="186"/>
                    <a:pt x="88" y="186"/>
                  </a:cubicBezTo>
                  <a:moveTo>
                    <a:pt x="88" y="186"/>
                  </a:moveTo>
                  <a:cubicBezTo>
                    <a:pt x="88" y="186"/>
                    <a:pt x="88" y="186"/>
                    <a:pt x="88" y="186"/>
                  </a:cubicBezTo>
                  <a:cubicBezTo>
                    <a:pt x="88" y="186"/>
                    <a:pt x="88" y="186"/>
                    <a:pt x="88" y="186"/>
                  </a:cubicBezTo>
                  <a:moveTo>
                    <a:pt x="89" y="185"/>
                  </a:moveTo>
                  <a:cubicBezTo>
                    <a:pt x="89" y="185"/>
                    <a:pt x="89" y="185"/>
                    <a:pt x="89" y="185"/>
                  </a:cubicBezTo>
                  <a:cubicBezTo>
                    <a:pt x="89" y="185"/>
                    <a:pt x="89" y="185"/>
                    <a:pt x="89" y="185"/>
                  </a:cubicBezTo>
                  <a:moveTo>
                    <a:pt x="89" y="185"/>
                  </a:moveTo>
                  <a:cubicBezTo>
                    <a:pt x="89" y="185"/>
                    <a:pt x="89" y="185"/>
                    <a:pt x="89" y="185"/>
                  </a:cubicBezTo>
                  <a:cubicBezTo>
                    <a:pt x="89" y="185"/>
                    <a:pt x="89" y="185"/>
                    <a:pt x="89" y="185"/>
                  </a:cubicBezTo>
                  <a:moveTo>
                    <a:pt x="90" y="184"/>
                  </a:moveTo>
                  <a:cubicBezTo>
                    <a:pt x="90" y="184"/>
                    <a:pt x="90" y="184"/>
                    <a:pt x="90" y="184"/>
                  </a:cubicBezTo>
                  <a:cubicBezTo>
                    <a:pt x="90" y="184"/>
                    <a:pt x="90" y="184"/>
                    <a:pt x="90" y="184"/>
                  </a:cubicBezTo>
                  <a:cubicBezTo>
                    <a:pt x="90" y="184"/>
                    <a:pt x="90" y="184"/>
                    <a:pt x="90" y="184"/>
                  </a:cubicBezTo>
                  <a:cubicBezTo>
                    <a:pt x="90" y="184"/>
                    <a:pt x="90" y="184"/>
                    <a:pt x="90" y="184"/>
                  </a:cubicBezTo>
                  <a:moveTo>
                    <a:pt x="116" y="157"/>
                  </a:moveTo>
                  <a:cubicBezTo>
                    <a:pt x="116" y="157"/>
                    <a:pt x="116" y="157"/>
                    <a:pt x="116" y="157"/>
                  </a:cubicBezTo>
                  <a:cubicBezTo>
                    <a:pt x="116" y="157"/>
                    <a:pt x="116" y="157"/>
                    <a:pt x="116" y="157"/>
                  </a:cubicBezTo>
                  <a:moveTo>
                    <a:pt x="116" y="157"/>
                  </a:moveTo>
                  <a:cubicBezTo>
                    <a:pt x="116" y="157"/>
                    <a:pt x="116" y="157"/>
                    <a:pt x="116" y="157"/>
                  </a:cubicBezTo>
                  <a:cubicBezTo>
                    <a:pt x="116" y="157"/>
                    <a:pt x="116" y="157"/>
                    <a:pt x="116" y="157"/>
                  </a:cubicBezTo>
                  <a:moveTo>
                    <a:pt x="117" y="157"/>
                  </a:moveTo>
                  <a:cubicBezTo>
                    <a:pt x="117" y="157"/>
                    <a:pt x="117" y="157"/>
                    <a:pt x="116" y="157"/>
                  </a:cubicBezTo>
                  <a:cubicBezTo>
                    <a:pt x="117" y="157"/>
                    <a:pt x="117" y="157"/>
                    <a:pt x="117" y="157"/>
                  </a:cubicBezTo>
                  <a:moveTo>
                    <a:pt x="117" y="156"/>
                  </a:moveTo>
                  <a:cubicBezTo>
                    <a:pt x="117" y="156"/>
                    <a:pt x="117" y="157"/>
                    <a:pt x="117" y="157"/>
                  </a:cubicBezTo>
                  <a:cubicBezTo>
                    <a:pt x="117" y="157"/>
                    <a:pt x="117" y="156"/>
                    <a:pt x="117" y="156"/>
                  </a:cubicBezTo>
                  <a:moveTo>
                    <a:pt x="117" y="156"/>
                  </a:moveTo>
                  <a:cubicBezTo>
                    <a:pt x="117" y="156"/>
                    <a:pt x="117" y="156"/>
                    <a:pt x="117" y="156"/>
                  </a:cubicBezTo>
                  <a:cubicBezTo>
                    <a:pt x="117" y="156"/>
                    <a:pt x="117" y="156"/>
                    <a:pt x="117" y="156"/>
                  </a:cubicBezTo>
                  <a:moveTo>
                    <a:pt x="235" y="0"/>
                  </a:moveTo>
                  <a:cubicBezTo>
                    <a:pt x="235" y="1"/>
                    <a:pt x="235" y="1"/>
                    <a:pt x="235" y="1"/>
                  </a:cubicBezTo>
                  <a:cubicBezTo>
                    <a:pt x="235" y="1"/>
                    <a:pt x="235" y="2"/>
                    <a:pt x="235" y="4"/>
                  </a:cubicBezTo>
                  <a:cubicBezTo>
                    <a:pt x="235" y="21"/>
                    <a:pt x="187" y="84"/>
                    <a:pt x="117" y="156"/>
                  </a:cubicBezTo>
                  <a:cubicBezTo>
                    <a:pt x="192" y="78"/>
                    <a:pt x="242" y="12"/>
                    <a:pt x="235"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Freeform 73"/>
            <p:cNvSpPr>
              <a:spLocks/>
            </p:cNvSpPr>
            <p:nvPr/>
          </p:nvSpPr>
          <p:spPr bwMode="auto">
            <a:xfrm>
              <a:off x="4173538" y="1809751"/>
              <a:ext cx="68263" cy="238125"/>
            </a:xfrm>
            <a:custGeom>
              <a:avLst/>
              <a:gdLst>
                <a:gd name="T0" fmla="*/ 4 w 43"/>
                <a:gd name="T1" fmla="*/ 0 h 148"/>
                <a:gd name="T2" fmla="*/ 4 w 43"/>
                <a:gd name="T3" fmla="*/ 0 h 148"/>
                <a:gd name="T4" fmla="*/ 33 w 43"/>
                <a:gd name="T5" fmla="*/ 72 h 148"/>
                <a:gd name="T6" fmla="*/ 3 w 43"/>
                <a:gd name="T7" fmla="*/ 144 h 148"/>
                <a:gd name="T8" fmla="*/ 1 w 43"/>
                <a:gd name="T9" fmla="*/ 147 h 148"/>
                <a:gd name="T10" fmla="*/ 0 w 43"/>
                <a:gd name="T11" fmla="*/ 148 h 148"/>
                <a:gd name="T12" fmla="*/ 1 w 43"/>
                <a:gd name="T13" fmla="*/ 147 h 148"/>
                <a:gd name="T14" fmla="*/ 3 w 43"/>
                <a:gd name="T15" fmla="*/ 144 h 148"/>
                <a:gd name="T16" fmla="*/ 4 w 43"/>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48">
                  <a:moveTo>
                    <a:pt x="4" y="0"/>
                  </a:moveTo>
                  <a:cubicBezTo>
                    <a:pt x="4" y="0"/>
                    <a:pt x="4" y="0"/>
                    <a:pt x="4" y="0"/>
                  </a:cubicBezTo>
                  <a:cubicBezTo>
                    <a:pt x="24" y="20"/>
                    <a:pt x="33" y="46"/>
                    <a:pt x="33" y="72"/>
                  </a:cubicBezTo>
                  <a:cubicBezTo>
                    <a:pt x="33" y="98"/>
                    <a:pt x="23" y="124"/>
                    <a:pt x="3" y="144"/>
                  </a:cubicBezTo>
                  <a:cubicBezTo>
                    <a:pt x="3" y="145"/>
                    <a:pt x="2" y="146"/>
                    <a:pt x="1" y="147"/>
                  </a:cubicBezTo>
                  <a:cubicBezTo>
                    <a:pt x="1" y="147"/>
                    <a:pt x="0" y="147"/>
                    <a:pt x="0" y="148"/>
                  </a:cubicBezTo>
                  <a:cubicBezTo>
                    <a:pt x="0" y="147"/>
                    <a:pt x="1" y="147"/>
                    <a:pt x="1" y="147"/>
                  </a:cubicBezTo>
                  <a:cubicBezTo>
                    <a:pt x="2" y="146"/>
                    <a:pt x="3" y="145"/>
                    <a:pt x="3" y="144"/>
                  </a:cubicBezTo>
                  <a:cubicBezTo>
                    <a:pt x="43" y="105"/>
                    <a:pt x="43" y="40"/>
                    <a:pt x="4"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6" name="Freeform 74"/>
            <p:cNvSpPr>
              <a:spLocks/>
            </p:cNvSpPr>
            <p:nvPr/>
          </p:nvSpPr>
          <p:spPr bwMode="auto">
            <a:xfrm>
              <a:off x="4467225" y="1684338"/>
              <a:ext cx="1588" cy="9525"/>
            </a:xfrm>
            <a:custGeom>
              <a:avLst/>
              <a:gdLst>
                <a:gd name="T0" fmla="*/ 1 w 1"/>
                <a:gd name="T1" fmla="*/ 0 h 6"/>
                <a:gd name="T2" fmla="*/ 0 w 1"/>
                <a:gd name="T3" fmla="*/ 6 h 6"/>
                <a:gd name="T4" fmla="*/ 1 w 1"/>
                <a:gd name="T5" fmla="*/ 0 h 6"/>
              </a:gdLst>
              <a:ahLst/>
              <a:cxnLst>
                <a:cxn ang="0">
                  <a:pos x="T0" y="T1"/>
                </a:cxn>
                <a:cxn ang="0">
                  <a:pos x="T2" y="T3"/>
                </a:cxn>
                <a:cxn ang="0">
                  <a:pos x="T4" y="T5"/>
                </a:cxn>
              </a:cxnLst>
              <a:rect l="0" t="0" r="r" b="b"/>
              <a:pathLst>
                <a:path w="1" h="6">
                  <a:moveTo>
                    <a:pt x="1" y="0"/>
                  </a:moveTo>
                  <a:cubicBezTo>
                    <a:pt x="1" y="2"/>
                    <a:pt x="0" y="4"/>
                    <a:pt x="0" y="6"/>
                  </a:cubicBezTo>
                  <a:cubicBezTo>
                    <a:pt x="0" y="4"/>
                    <a:pt x="1" y="2"/>
                    <a:pt x="1"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Freeform 75"/>
            <p:cNvSpPr>
              <a:spLocks/>
            </p:cNvSpPr>
            <p:nvPr/>
          </p:nvSpPr>
          <p:spPr bwMode="auto">
            <a:xfrm>
              <a:off x="4427538" y="1800226"/>
              <a:ext cx="7938" cy="20638"/>
            </a:xfrm>
            <a:custGeom>
              <a:avLst/>
              <a:gdLst>
                <a:gd name="T0" fmla="*/ 5 w 5"/>
                <a:gd name="T1" fmla="*/ 0 h 13"/>
                <a:gd name="T2" fmla="*/ 0 w 5"/>
                <a:gd name="T3" fmla="*/ 13 h 13"/>
                <a:gd name="T4" fmla="*/ 5 w 5"/>
                <a:gd name="T5" fmla="*/ 0 h 13"/>
              </a:gdLst>
              <a:ahLst/>
              <a:cxnLst>
                <a:cxn ang="0">
                  <a:pos x="T0" y="T1"/>
                </a:cxn>
                <a:cxn ang="0">
                  <a:pos x="T2" y="T3"/>
                </a:cxn>
                <a:cxn ang="0">
                  <a:pos x="T4" y="T5"/>
                </a:cxn>
              </a:cxnLst>
              <a:rect l="0" t="0" r="r" b="b"/>
              <a:pathLst>
                <a:path w="5" h="13">
                  <a:moveTo>
                    <a:pt x="5" y="0"/>
                  </a:moveTo>
                  <a:cubicBezTo>
                    <a:pt x="4" y="4"/>
                    <a:pt x="2" y="9"/>
                    <a:pt x="0" y="13"/>
                  </a:cubicBezTo>
                  <a:cubicBezTo>
                    <a:pt x="2" y="9"/>
                    <a:pt x="4" y="4"/>
                    <a:pt x="5"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Freeform 76"/>
            <p:cNvSpPr>
              <a:spLocks/>
            </p:cNvSpPr>
            <p:nvPr/>
          </p:nvSpPr>
          <p:spPr bwMode="auto">
            <a:xfrm>
              <a:off x="4441825" y="1774826"/>
              <a:ext cx="4763" cy="11113"/>
            </a:xfrm>
            <a:custGeom>
              <a:avLst/>
              <a:gdLst>
                <a:gd name="T0" fmla="*/ 2 w 2"/>
                <a:gd name="T1" fmla="*/ 0 h 7"/>
                <a:gd name="T2" fmla="*/ 0 w 2"/>
                <a:gd name="T3" fmla="*/ 7 h 7"/>
                <a:gd name="T4" fmla="*/ 2 w 2"/>
                <a:gd name="T5" fmla="*/ 0 h 7"/>
              </a:gdLst>
              <a:ahLst/>
              <a:cxnLst>
                <a:cxn ang="0">
                  <a:pos x="T0" y="T1"/>
                </a:cxn>
                <a:cxn ang="0">
                  <a:pos x="T2" y="T3"/>
                </a:cxn>
                <a:cxn ang="0">
                  <a:pos x="T4" y="T5"/>
                </a:cxn>
              </a:cxnLst>
              <a:rect l="0" t="0" r="r" b="b"/>
              <a:pathLst>
                <a:path w="2" h="7">
                  <a:moveTo>
                    <a:pt x="2" y="0"/>
                  </a:moveTo>
                  <a:cubicBezTo>
                    <a:pt x="1" y="2"/>
                    <a:pt x="1" y="4"/>
                    <a:pt x="0" y="7"/>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Freeform 77"/>
            <p:cNvSpPr>
              <a:spLocks/>
            </p:cNvSpPr>
            <p:nvPr/>
          </p:nvSpPr>
          <p:spPr bwMode="auto">
            <a:xfrm>
              <a:off x="4451350" y="1749426"/>
              <a:ext cx="3175" cy="11113"/>
            </a:xfrm>
            <a:custGeom>
              <a:avLst/>
              <a:gdLst>
                <a:gd name="T0" fmla="*/ 2 w 2"/>
                <a:gd name="T1" fmla="*/ 0 h 7"/>
                <a:gd name="T2" fmla="*/ 0 w 2"/>
                <a:gd name="T3" fmla="*/ 7 h 7"/>
                <a:gd name="T4" fmla="*/ 2 w 2"/>
                <a:gd name="T5" fmla="*/ 0 h 7"/>
              </a:gdLst>
              <a:ahLst/>
              <a:cxnLst>
                <a:cxn ang="0">
                  <a:pos x="T0" y="T1"/>
                </a:cxn>
                <a:cxn ang="0">
                  <a:pos x="T2" y="T3"/>
                </a:cxn>
                <a:cxn ang="0">
                  <a:pos x="T4" y="T5"/>
                </a:cxn>
              </a:cxnLst>
              <a:rect l="0" t="0" r="r" b="b"/>
              <a:pathLst>
                <a:path w="2" h="7">
                  <a:moveTo>
                    <a:pt x="2" y="0"/>
                  </a:moveTo>
                  <a:cubicBezTo>
                    <a:pt x="1" y="2"/>
                    <a:pt x="1" y="4"/>
                    <a:pt x="0" y="7"/>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0" name="Freeform 78"/>
            <p:cNvSpPr>
              <a:spLocks/>
            </p:cNvSpPr>
            <p:nvPr/>
          </p:nvSpPr>
          <p:spPr bwMode="auto">
            <a:xfrm>
              <a:off x="4470400" y="1663701"/>
              <a:ext cx="0" cy="7938"/>
            </a:xfrm>
            <a:custGeom>
              <a:avLst/>
              <a:gdLst>
                <a:gd name="T0" fmla="*/ 0 h 4"/>
                <a:gd name="T1" fmla="*/ 4 h 4"/>
                <a:gd name="T2" fmla="*/ 0 h 4"/>
              </a:gdLst>
              <a:ahLst/>
              <a:cxnLst>
                <a:cxn ang="0">
                  <a:pos x="0" y="T0"/>
                </a:cxn>
                <a:cxn ang="0">
                  <a:pos x="0" y="T1"/>
                </a:cxn>
                <a:cxn ang="0">
                  <a:pos x="0" y="T2"/>
                </a:cxn>
              </a:cxnLst>
              <a:rect l="0" t="0" r="r" b="b"/>
              <a:pathLst>
                <a:path h="4">
                  <a:moveTo>
                    <a:pt x="0" y="0"/>
                  </a:moveTo>
                  <a:cubicBezTo>
                    <a:pt x="0" y="1"/>
                    <a:pt x="0" y="2"/>
                    <a:pt x="0" y="4"/>
                  </a:cubicBezTo>
                  <a:cubicBezTo>
                    <a:pt x="0" y="2"/>
                    <a:pt x="0" y="1"/>
                    <a:pt x="0"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Freeform 80"/>
            <p:cNvSpPr>
              <a:spLocks/>
            </p:cNvSpPr>
            <p:nvPr/>
          </p:nvSpPr>
          <p:spPr bwMode="auto">
            <a:xfrm>
              <a:off x="3944938" y="2043113"/>
              <a:ext cx="230188" cy="47625"/>
            </a:xfrm>
            <a:custGeom>
              <a:avLst/>
              <a:gdLst>
                <a:gd name="T0" fmla="*/ 0 w 142"/>
                <a:gd name="T1" fmla="*/ 0 h 29"/>
                <a:gd name="T2" fmla="*/ 0 w 142"/>
                <a:gd name="T3" fmla="*/ 0 h 29"/>
                <a:gd name="T4" fmla="*/ 72 w 142"/>
                <a:gd name="T5" fmla="*/ 29 h 29"/>
                <a:gd name="T6" fmla="*/ 141 w 142"/>
                <a:gd name="T7" fmla="*/ 3 h 29"/>
                <a:gd name="T8" fmla="*/ 142 w 142"/>
                <a:gd name="T9" fmla="*/ 2 h 29"/>
                <a:gd name="T10" fmla="*/ 141 w 142"/>
                <a:gd name="T11" fmla="*/ 3 h 29"/>
                <a:gd name="T12" fmla="*/ 72 w 142"/>
                <a:gd name="T13" fmla="*/ 29 h 29"/>
                <a:gd name="T14" fmla="*/ 72 w 142"/>
                <a:gd name="T15" fmla="*/ 29 h 29"/>
                <a:gd name="T16" fmla="*/ 72 w 142"/>
                <a:gd name="T17" fmla="*/ 29 h 29"/>
                <a:gd name="T18" fmla="*/ 72 w 142"/>
                <a:gd name="T19" fmla="*/ 29 h 29"/>
                <a:gd name="T20" fmla="*/ 72 w 142"/>
                <a:gd name="T21" fmla="*/ 29 h 29"/>
                <a:gd name="T22" fmla="*/ 1 w 142"/>
                <a:gd name="T23" fmla="*/ 0 h 29"/>
                <a:gd name="T24" fmla="*/ 0 w 142"/>
                <a:gd name="T25" fmla="*/ 0 h 29"/>
                <a:gd name="T26" fmla="*/ 0 w 142"/>
                <a:gd name="T27" fmla="*/ 0 h 29"/>
                <a:gd name="T28" fmla="*/ 0 w 142"/>
                <a:gd name="T29" fmla="*/ 0 h 29"/>
                <a:gd name="T30" fmla="*/ 0 w 142"/>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2" h="29">
                  <a:moveTo>
                    <a:pt x="0" y="0"/>
                  </a:moveTo>
                  <a:cubicBezTo>
                    <a:pt x="0" y="0"/>
                    <a:pt x="0" y="0"/>
                    <a:pt x="0" y="0"/>
                  </a:cubicBezTo>
                  <a:cubicBezTo>
                    <a:pt x="20" y="19"/>
                    <a:pt x="46" y="29"/>
                    <a:pt x="72" y="29"/>
                  </a:cubicBezTo>
                  <a:cubicBezTo>
                    <a:pt x="97" y="29"/>
                    <a:pt x="121" y="20"/>
                    <a:pt x="141" y="3"/>
                  </a:cubicBezTo>
                  <a:cubicBezTo>
                    <a:pt x="141" y="2"/>
                    <a:pt x="142" y="2"/>
                    <a:pt x="142" y="2"/>
                  </a:cubicBezTo>
                  <a:cubicBezTo>
                    <a:pt x="141" y="2"/>
                    <a:pt x="141" y="2"/>
                    <a:pt x="141" y="3"/>
                  </a:cubicBezTo>
                  <a:cubicBezTo>
                    <a:pt x="121" y="20"/>
                    <a:pt x="97" y="29"/>
                    <a:pt x="72" y="29"/>
                  </a:cubicBezTo>
                  <a:cubicBezTo>
                    <a:pt x="72" y="29"/>
                    <a:pt x="72" y="29"/>
                    <a:pt x="72" y="29"/>
                  </a:cubicBezTo>
                  <a:cubicBezTo>
                    <a:pt x="72" y="29"/>
                    <a:pt x="72" y="29"/>
                    <a:pt x="72" y="29"/>
                  </a:cubicBezTo>
                  <a:cubicBezTo>
                    <a:pt x="72" y="29"/>
                    <a:pt x="72" y="29"/>
                    <a:pt x="72" y="29"/>
                  </a:cubicBezTo>
                  <a:cubicBezTo>
                    <a:pt x="72" y="29"/>
                    <a:pt x="72" y="29"/>
                    <a:pt x="72" y="29"/>
                  </a:cubicBezTo>
                  <a:cubicBezTo>
                    <a:pt x="46" y="29"/>
                    <a:pt x="21" y="20"/>
                    <a:pt x="1" y="0"/>
                  </a:cubicBezTo>
                  <a:cubicBezTo>
                    <a:pt x="1" y="0"/>
                    <a:pt x="1" y="0"/>
                    <a:pt x="0" y="0"/>
                  </a:cubicBezTo>
                  <a:cubicBezTo>
                    <a:pt x="0" y="0"/>
                    <a:pt x="0" y="0"/>
                    <a:pt x="0" y="0"/>
                  </a:cubicBezTo>
                  <a:cubicBezTo>
                    <a:pt x="0" y="0"/>
                    <a:pt x="0" y="0"/>
                    <a:pt x="0" y="0"/>
                  </a:cubicBezTo>
                  <a:cubicBezTo>
                    <a:pt x="0" y="0"/>
                    <a:pt x="0" y="0"/>
                    <a:pt x="0" y="0"/>
                  </a:cubicBezTo>
                </a:path>
              </a:pathLst>
            </a:custGeom>
            <a:solidFill>
              <a:srgbClr val="9816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81"/>
            <p:cNvSpPr>
              <a:spLocks noEditPoints="1"/>
            </p:cNvSpPr>
            <p:nvPr/>
          </p:nvSpPr>
          <p:spPr bwMode="auto">
            <a:xfrm>
              <a:off x="4367213" y="1797051"/>
              <a:ext cx="55563" cy="34925"/>
            </a:xfrm>
            <a:custGeom>
              <a:avLst/>
              <a:gdLst>
                <a:gd name="T0" fmla="*/ 35 w 35"/>
                <a:gd name="T1" fmla="*/ 22 h 22"/>
                <a:gd name="T2" fmla="*/ 35 w 35"/>
                <a:gd name="T3" fmla="*/ 22 h 22"/>
                <a:gd name="T4" fmla="*/ 35 w 35"/>
                <a:gd name="T5" fmla="*/ 22 h 22"/>
                <a:gd name="T6" fmla="*/ 0 w 35"/>
                <a:gd name="T7" fmla="*/ 0 h 22"/>
                <a:gd name="T8" fmla="*/ 34 w 35"/>
                <a:gd name="T9" fmla="*/ 22 h 22"/>
                <a:gd name="T10" fmla="*/ 0 w 35"/>
                <a:gd name="T11" fmla="*/ 0 h 22"/>
                <a:gd name="T12" fmla="*/ 0 w 35"/>
                <a:gd name="T13" fmla="*/ 0 h 22"/>
                <a:gd name="T14" fmla="*/ 0 w 35"/>
                <a:gd name="T15" fmla="*/ 0 h 22"/>
                <a:gd name="T16" fmla="*/ 0 w 35"/>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2">
                  <a:moveTo>
                    <a:pt x="35" y="22"/>
                  </a:moveTo>
                  <a:cubicBezTo>
                    <a:pt x="35" y="22"/>
                    <a:pt x="35" y="22"/>
                    <a:pt x="35" y="22"/>
                  </a:cubicBezTo>
                  <a:cubicBezTo>
                    <a:pt x="35" y="22"/>
                    <a:pt x="35" y="22"/>
                    <a:pt x="35" y="22"/>
                  </a:cubicBezTo>
                  <a:moveTo>
                    <a:pt x="0" y="0"/>
                  </a:moveTo>
                  <a:cubicBezTo>
                    <a:pt x="21" y="16"/>
                    <a:pt x="32" y="21"/>
                    <a:pt x="34" y="22"/>
                  </a:cubicBezTo>
                  <a:cubicBezTo>
                    <a:pt x="32" y="21"/>
                    <a:pt x="21" y="16"/>
                    <a:pt x="0" y="0"/>
                  </a:cubicBezTo>
                  <a:moveTo>
                    <a:pt x="0" y="0"/>
                  </a:moveTo>
                  <a:cubicBezTo>
                    <a:pt x="0" y="0"/>
                    <a:pt x="0" y="0"/>
                    <a:pt x="0" y="0"/>
                  </a:cubicBezTo>
                  <a:cubicBezTo>
                    <a:pt x="0" y="0"/>
                    <a:pt x="0" y="0"/>
                    <a:pt x="0"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Freeform 82"/>
            <p:cNvSpPr>
              <a:spLocks/>
            </p:cNvSpPr>
            <p:nvPr/>
          </p:nvSpPr>
          <p:spPr bwMode="auto">
            <a:xfrm>
              <a:off x="4276725" y="1550988"/>
              <a:ext cx="193675" cy="280988"/>
            </a:xfrm>
            <a:custGeom>
              <a:avLst/>
              <a:gdLst>
                <a:gd name="T0" fmla="*/ 100 w 120"/>
                <a:gd name="T1" fmla="*/ 0 h 174"/>
                <a:gd name="T2" fmla="*/ 100 w 120"/>
                <a:gd name="T3" fmla="*/ 0 h 174"/>
                <a:gd name="T4" fmla="*/ 0 w 120"/>
                <a:gd name="T5" fmla="*/ 100 h 174"/>
                <a:gd name="T6" fmla="*/ 56 w 120"/>
                <a:gd name="T7" fmla="*/ 152 h 174"/>
                <a:gd name="T8" fmla="*/ 56 w 120"/>
                <a:gd name="T9" fmla="*/ 152 h 174"/>
                <a:gd name="T10" fmla="*/ 56 w 120"/>
                <a:gd name="T11" fmla="*/ 152 h 174"/>
                <a:gd name="T12" fmla="*/ 90 w 120"/>
                <a:gd name="T13" fmla="*/ 174 h 174"/>
                <a:gd name="T14" fmla="*/ 91 w 120"/>
                <a:gd name="T15" fmla="*/ 174 h 174"/>
                <a:gd name="T16" fmla="*/ 91 w 120"/>
                <a:gd name="T17" fmla="*/ 174 h 174"/>
                <a:gd name="T18" fmla="*/ 91 w 120"/>
                <a:gd name="T19" fmla="*/ 174 h 174"/>
                <a:gd name="T20" fmla="*/ 91 w 120"/>
                <a:gd name="T21" fmla="*/ 174 h 174"/>
                <a:gd name="T22" fmla="*/ 94 w 120"/>
                <a:gd name="T23" fmla="*/ 167 h 174"/>
                <a:gd name="T24" fmla="*/ 99 w 120"/>
                <a:gd name="T25" fmla="*/ 154 h 174"/>
                <a:gd name="T26" fmla="*/ 103 w 120"/>
                <a:gd name="T27" fmla="*/ 145 h 174"/>
                <a:gd name="T28" fmla="*/ 105 w 120"/>
                <a:gd name="T29" fmla="*/ 138 h 174"/>
                <a:gd name="T30" fmla="*/ 108 w 120"/>
                <a:gd name="T31" fmla="*/ 130 h 174"/>
                <a:gd name="T32" fmla="*/ 110 w 120"/>
                <a:gd name="T33" fmla="*/ 123 h 174"/>
                <a:gd name="T34" fmla="*/ 112 w 120"/>
                <a:gd name="T35" fmla="*/ 115 h 174"/>
                <a:gd name="T36" fmla="*/ 114 w 120"/>
                <a:gd name="T37" fmla="*/ 109 h 174"/>
                <a:gd name="T38" fmla="*/ 115 w 120"/>
                <a:gd name="T39" fmla="*/ 101 h 174"/>
                <a:gd name="T40" fmla="*/ 117 w 120"/>
                <a:gd name="T41" fmla="*/ 95 h 174"/>
                <a:gd name="T42" fmla="*/ 118 w 120"/>
                <a:gd name="T43" fmla="*/ 88 h 174"/>
                <a:gd name="T44" fmla="*/ 119 w 120"/>
                <a:gd name="T45" fmla="*/ 82 h 174"/>
                <a:gd name="T46" fmla="*/ 120 w 120"/>
                <a:gd name="T47" fmla="*/ 74 h 174"/>
                <a:gd name="T48" fmla="*/ 120 w 120"/>
                <a:gd name="T49" fmla="*/ 70 h 174"/>
                <a:gd name="T50" fmla="*/ 120 w 120"/>
                <a:gd name="T51" fmla="*/ 58 h 174"/>
                <a:gd name="T52" fmla="*/ 120 w 120"/>
                <a:gd name="T53" fmla="*/ 55 h 174"/>
                <a:gd name="T54" fmla="*/ 120 w 120"/>
                <a:gd name="T55" fmla="*/ 47 h 174"/>
                <a:gd name="T56" fmla="*/ 119 w 120"/>
                <a:gd name="T57" fmla="*/ 43 h 174"/>
                <a:gd name="T58" fmla="*/ 118 w 120"/>
                <a:gd name="T59" fmla="*/ 37 h 174"/>
                <a:gd name="T60" fmla="*/ 117 w 120"/>
                <a:gd name="T61" fmla="*/ 33 h 174"/>
                <a:gd name="T62" fmla="*/ 116 w 120"/>
                <a:gd name="T63" fmla="*/ 27 h 174"/>
                <a:gd name="T64" fmla="*/ 114 w 120"/>
                <a:gd name="T65" fmla="*/ 23 h 174"/>
                <a:gd name="T66" fmla="*/ 112 w 120"/>
                <a:gd name="T67" fmla="*/ 18 h 174"/>
                <a:gd name="T68" fmla="*/ 111 w 120"/>
                <a:gd name="T69" fmla="*/ 15 h 174"/>
                <a:gd name="T70" fmla="*/ 107 w 120"/>
                <a:gd name="T71" fmla="*/ 9 h 174"/>
                <a:gd name="T72" fmla="*/ 106 w 120"/>
                <a:gd name="T73" fmla="*/ 7 h 174"/>
                <a:gd name="T74" fmla="*/ 100 w 120"/>
                <a:gd name="T7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74">
                  <a:moveTo>
                    <a:pt x="100" y="0"/>
                  </a:moveTo>
                  <a:cubicBezTo>
                    <a:pt x="100" y="0"/>
                    <a:pt x="100" y="0"/>
                    <a:pt x="100" y="0"/>
                  </a:cubicBezTo>
                  <a:cubicBezTo>
                    <a:pt x="0" y="100"/>
                    <a:pt x="0" y="100"/>
                    <a:pt x="0" y="100"/>
                  </a:cubicBezTo>
                  <a:cubicBezTo>
                    <a:pt x="24" y="124"/>
                    <a:pt x="42" y="141"/>
                    <a:pt x="56" y="152"/>
                  </a:cubicBezTo>
                  <a:cubicBezTo>
                    <a:pt x="56" y="152"/>
                    <a:pt x="56" y="152"/>
                    <a:pt x="56" y="152"/>
                  </a:cubicBezTo>
                  <a:cubicBezTo>
                    <a:pt x="56" y="152"/>
                    <a:pt x="56" y="152"/>
                    <a:pt x="56" y="152"/>
                  </a:cubicBezTo>
                  <a:cubicBezTo>
                    <a:pt x="77" y="168"/>
                    <a:pt x="88" y="173"/>
                    <a:pt x="90" y="174"/>
                  </a:cubicBezTo>
                  <a:cubicBezTo>
                    <a:pt x="91" y="174"/>
                    <a:pt x="91" y="174"/>
                    <a:pt x="91" y="174"/>
                  </a:cubicBezTo>
                  <a:cubicBezTo>
                    <a:pt x="91" y="174"/>
                    <a:pt x="91" y="174"/>
                    <a:pt x="91" y="174"/>
                  </a:cubicBezTo>
                  <a:cubicBezTo>
                    <a:pt x="91" y="174"/>
                    <a:pt x="91" y="174"/>
                    <a:pt x="91" y="174"/>
                  </a:cubicBezTo>
                  <a:cubicBezTo>
                    <a:pt x="91" y="174"/>
                    <a:pt x="91" y="174"/>
                    <a:pt x="91" y="174"/>
                  </a:cubicBezTo>
                  <a:cubicBezTo>
                    <a:pt x="92" y="172"/>
                    <a:pt x="93" y="169"/>
                    <a:pt x="94" y="167"/>
                  </a:cubicBezTo>
                  <a:cubicBezTo>
                    <a:pt x="96" y="163"/>
                    <a:pt x="98" y="158"/>
                    <a:pt x="99" y="154"/>
                  </a:cubicBezTo>
                  <a:cubicBezTo>
                    <a:pt x="101" y="151"/>
                    <a:pt x="102" y="148"/>
                    <a:pt x="103" y="145"/>
                  </a:cubicBezTo>
                  <a:cubicBezTo>
                    <a:pt x="104" y="142"/>
                    <a:pt x="104" y="140"/>
                    <a:pt x="105" y="138"/>
                  </a:cubicBezTo>
                  <a:cubicBezTo>
                    <a:pt x="106" y="135"/>
                    <a:pt x="107" y="132"/>
                    <a:pt x="108" y="130"/>
                  </a:cubicBezTo>
                  <a:cubicBezTo>
                    <a:pt x="109" y="127"/>
                    <a:pt x="109" y="125"/>
                    <a:pt x="110" y="123"/>
                  </a:cubicBezTo>
                  <a:cubicBezTo>
                    <a:pt x="111" y="120"/>
                    <a:pt x="111" y="118"/>
                    <a:pt x="112" y="115"/>
                  </a:cubicBezTo>
                  <a:cubicBezTo>
                    <a:pt x="113" y="113"/>
                    <a:pt x="113" y="111"/>
                    <a:pt x="114" y="109"/>
                  </a:cubicBezTo>
                  <a:cubicBezTo>
                    <a:pt x="114" y="106"/>
                    <a:pt x="115" y="104"/>
                    <a:pt x="115" y="101"/>
                  </a:cubicBezTo>
                  <a:cubicBezTo>
                    <a:pt x="116" y="99"/>
                    <a:pt x="116" y="97"/>
                    <a:pt x="117" y="95"/>
                  </a:cubicBezTo>
                  <a:cubicBezTo>
                    <a:pt x="117" y="93"/>
                    <a:pt x="118" y="90"/>
                    <a:pt x="118" y="88"/>
                  </a:cubicBezTo>
                  <a:cubicBezTo>
                    <a:pt x="118" y="86"/>
                    <a:pt x="119" y="84"/>
                    <a:pt x="119" y="82"/>
                  </a:cubicBezTo>
                  <a:cubicBezTo>
                    <a:pt x="119" y="79"/>
                    <a:pt x="119" y="76"/>
                    <a:pt x="120" y="74"/>
                  </a:cubicBezTo>
                  <a:cubicBezTo>
                    <a:pt x="120" y="72"/>
                    <a:pt x="120" y="71"/>
                    <a:pt x="120" y="70"/>
                  </a:cubicBezTo>
                  <a:cubicBezTo>
                    <a:pt x="120" y="66"/>
                    <a:pt x="120" y="62"/>
                    <a:pt x="120" y="58"/>
                  </a:cubicBezTo>
                  <a:cubicBezTo>
                    <a:pt x="120" y="57"/>
                    <a:pt x="120" y="56"/>
                    <a:pt x="120" y="55"/>
                  </a:cubicBezTo>
                  <a:cubicBezTo>
                    <a:pt x="120" y="52"/>
                    <a:pt x="120" y="50"/>
                    <a:pt x="120" y="47"/>
                  </a:cubicBezTo>
                  <a:cubicBezTo>
                    <a:pt x="120" y="46"/>
                    <a:pt x="119" y="44"/>
                    <a:pt x="119" y="43"/>
                  </a:cubicBezTo>
                  <a:cubicBezTo>
                    <a:pt x="119" y="41"/>
                    <a:pt x="119" y="39"/>
                    <a:pt x="118" y="37"/>
                  </a:cubicBezTo>
                  <a:cubicBezTo>
                    <a:pt x="118" y="35"/>
                    <a:pt x="118" y="34"/>
                    <a:pt x="117" y="33"/>
                  </a:cubicBezTo>
                  <a:cubicBezTo>
                    <a:pt x="117" y="31"/>
                    <a:pt x="116" y="29"/>
                    <a:pt x="116" y="27"/>
                  </a:cubicBezTo>
                  <a:cubicBezTo>
                    <a:pt x="115" y="26"/>
                    <a:pt x="115" y="24"/>
                    <a:pt x="114" y="23"/>
                  </a:cubicBezTo>
                  <a:cubicBezTo>
                    <a:pt x="114" y="21"/>
                    <a:pt x="113" y="20"/>
                    <a:pt x="112" y="18"/>
                  </a:cubicBezTo>
                  <a:cubicBezTo>
                    <a:pt x="112" y="17"/>
                    <a:pt x="111" y="16"/>
                    <a:pt x="111" y="15"/>
                  </a:cubicBezTo>
                  <a:cubicBezTo>
                    <a:pt x="110" y="13"/>
                    <a:pt x="109" y="11"/>
                    <a:pt x="107" y="9"/>
                  </a:cubicBezTo>
                  <a:cubicBezTo>
                    <a:pt x="107" y="8"/>
                    <a:pt x="106" y="8"/>
                    <a:pt x="106" y="7"/>
                  </a:cubicBezTo>
                  <a:cubicBezTo>
                    <a:pt x="104" y="4"/>
                    <a:pt x="102" y="2"/>
                    <a:pt x="100"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5" name="Freeform 83"/>
            <p:cNvSpPr>
              <a:spLocks/>
            </p:cNvSpPr>
            <p:nvPr/>
          </p:nvSpPr>
          <p:spPr bwMode="auto">
            <a:xfrm>
              <a:off x="3413125" y="2740026"/>
              <a:ext cx="55563" cy="55563"/>
            </a:xfrm>
            <a:custGeom>
              <a:avLst/>
              <a:gdLst>
                <a:gd name="T0" fmla="*/ 0 w 35"/>
                <a:gd name="T1" fmla="*/ 0 h 35"/>
                <a:gd name="T2" fmla="*/ 0 w 35"/>
                <a:gd name="T3" fmla="*/ 0 h 35"/>
                <a:gd name="T4" fmla="*/ 35 w 35"/>
                <a:gd name="T5" fmla="*/ 35 h 35"/>
                <a:gd name="T6" fmla="*/ 0 w 35"/>
                <a:gd name="T7" fmla="*/ 0 h 35"/>
              </a:gdLst>
              <a:ahLst/>
              <a:cxnLst>
                <a:cxn ang="0">
                  <a:pos x="T0" y="T1"/>
                </a:cxn>
                <a:cxn ang="0">
                  <a:pos x="T2" y="T3"/>
                </a:cxn>
                <a:cxn ang="0">
                  <a:pos x="T4" y="T5"/>
                </a:cxn>
                <a:cxn ang="0">
                  <a:pos x="T6" y="T7"/>
                </a:cxn>
              </a:cxnLst>
              <a:rect l="0" t="0" r="r" b="b"/>
              <a:pathLst>
                <a:path w="35" h="35">
                  <a:moveTo>
                    <a:pt x="0" y="0"/>
                  </a:moveTo>
                  <a:lnTo>
                    <a:pt x="0" y="0"/>
                  </a:lnTo>
                  <a:lnTo>
                    <a:pt x="35" y="35"/>
                  </a:lnTo>
                  <a:lnTo>
                    <a:pt x="0" y="0"/>
                  </a:lnTo>
                  <a:close/>
                </a:path>
              </a:pathLst>
            </a:custGeom>
            <a:solidFill>
              <a:srgbClr val="DF93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6" name="Freeform 84"/>
            <p:cNvSpPr>
              <a:spLocks/>
            </p:cNvSpPr>
            <p:nvPr/>
          </p:nvSpPr>
          <p:spPr bwMode="auto">
            <a:xfrm>
              <a:off x="3413125" y="2740026"/>
              <a:ext cx="55563" cy="55563"/>
            </a:xfrm>
            <a:custGeom>
              <a:avLst/>
              <a:gdLst>
                <a:gd name="T0" fmla="*/ 0 w 35"/>
                <a:gd name="T1" fmla="*/ 0 h 35"/>
                <a:gd name="T2" fmla="*/ 0 w 35"/>
                <a:gd name="T3" fmla="*/ 0 h 35"/>
                <a:gd name="T4" fmla="*/ 35 w 35"/>
                <a:gd name="T5" fmla="*/ 35 h 35"/>
                <a:gd name="T6" fmla="*/ 0 w 35"/>
                <a:gd name="T7" fmla="*/ 0 h 35"/>
              </a:gdLst>
              <a:ahLst/>
              <a:cxnLst>
                <a:cxn ang="0">
                  <a:pos x="T0" y="T1"/>
                </a:cxn>
                <a:cxn ang="0">
                  <a:pos x="T2" y="T3"/>
                </a:cxn>
                <a:cxn ang="0">
                  <a:pos x="T4" y="T5"/>
                </a:cxn>
                <a:cxn ang="0">
                  <a:pos x="T6" y="T7"/>
                </a:cxn>
              </a:cxnLst>
              <a:rect l="0" t="0" r="r" b="b"/>
              <a:pathLst>
                <a:path w="35" h="35">
                  <a:moveTo>
                    <a:pt x="0" y="0"/>
                  </a:moveTo>
                  <a:lnTo>
                    <a:pt x="0" y="0"/>
                  </a:lnTo>
                  <a:lnTo>
                    <a:pt x="35" y="3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Freeform 85"/>
            <p:cNvSpPr>
              <a:spLocks/>
            </p:cNvSpPr>
            <p:nvPr/>
          </p:nvSpPr>
          <p:spPr bwMode="auto">
            <a:xfrm>
              <a:off x="3397250" y="2724151"/>
              <a:ext cx="15875" cy="15875"/>
            </a:xfrm>
            <a:custGeom>
              <a:avLst/>
              <a:gdLst>
                <a:gd name="T0" fmla="*/ 0 w 10"/>
                <a:gd name="T1" fmla="*/ 0 h 10"/>
                <a:gd name="T2" fmla="*/ 0 w 10"/>
                <a:gd name="T3" fmla="*/ 0 h 10"/>
                <a:gd name="T4" fmla="*/ 10 w 10"/>
                <a:gd name="T5" fmla="*/ 10 h 10"/>
                <a:gd name="T6" fmla="*/ 10 w 10"/>
                <a:gd name="T7" fmla="*/ 10 h 10"/>
                <a:gd name="T8" fmla="*/ 0 w 10"/>
                <a:gd name="T9" fmla="*/ 0 h 10"/>
              </a:gdLst>
              <a:ahLst/>
              <a:cxnLst>
                <a:cxn ang="0">
                  <a:pos x="T0" y="T1"/>
                </a:cxn>
                <a:cxn ang="0">
                  <a:pos x="T2" y="T3"/>
                </a:cxn>
                <a:cxn ang="0">
                  <a:pos x="T4" y="T5"/>
                </a:cxn>
                <a:cxn ang="0">
                  <a:pos x="T6" y="T7"/>
                </a:cxn>
                <a:cxn ang="0">
                  <a:pos x="T8" y="T9"/>
                </a:cxn>
              </a:cxnLst>
              <a:rect l="0" t="0" r="r" b="b"/>
              <a:pathLst>
                <a:path w="10" h="10">
                  <a:moveTo>
                    <a:pt x="0" y="0"/>
                  </a:moveTo>
                  <a:lnTo>
                    <a:pt x="0" y="0"/>
                  </a:lnTo>
                  <a:lnTo>
                    <a:pt x="10" y="10"/>
                  </a:lnTo>
                  <a:lnTo>
                    <a:pt x="10" y="10"/>
                  </a:lnTo>
                  <a:lnTo>
                    <a:pt x="0" y="0"/>
                  </a:lnTo>
                  <a:close/>
                </a:path>
              </a:pathLst>
            </a:custGeom>
            <a:solidFill>
              <a:srgbClr val="DB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Freeform 86"/>
            <p:cNvSpPr>
              <a:spLocks/>
            </p:cNvSpPr>
            <p:nvPr/>
          </p:nvSpPr>
          <p:spPr bwMode="auto">
            <a:xfrm>
              <a:off x="3397250" y="2724151"/>
              <a:ext cx="15875" cy="15875"/>
            </a:xfrm>
            <a:custGeom>
              <a:avLst/>
              <a:gdLst>
                <a:gd name="T0" fmla="*/ 0 w 10"/>
                <a:gd name="T1" fmla="*/ 0 h 10"/>
                <a:gd name="T2" fmla="*/ 0 w 10"/>
                <a:gd name="T3" fmla="*/ 0 h 10"/>
                <a:gd name="T4" fmla="*/ 10 w 10"/>
                <a:gd name="T5" fmla="*/ 10 h 10"/>
                <a:gd name="T6" fmla="*/ 10 w 10"/>
                <a:gd name="T7" fmla="*/ 10 h 10"/>
                <a:gd name="T8" fmla="*/ 0 w 10"/>
                <a:gd name="T9" fmla="*/ 0 h 10"/>
              </a:gdLst>
              <a:ahLst/>
              <a:cxnLst>
                <a:cxn ang="0">
                  <a:pos x="T0" y="T1"/>
                </a:cxn>
                <a:cxn ang="0">
                  <a:pos x="T2" y="T3"/>
                </a:cxn>
                <a:cxn ang="0">
                  <a:pos x="T4" y="T5"/>
                </a:cxn>
                <a:cxn ang="0">
                  <a:pos x="T6" y="T7"/>
                </a:cxn>
                <a:cxn ang="0">
                  <a:pos x="T8" y="T9"/>
                </a:cxn>
              </a:cxnLst>
              <a:rect l="0" t="0" r="r" b="b"/>
              <a:pathLst>
                <a:path w="10" h="10">
                  <a:moveTo>
                    <a:pt x="0" y="0"/>
                  </a:moveTo>
                  <a:lnTo>
                    <a:pt x="0" y="0"/>
                  </a:lnTo>
                  <a:lnTo>
                    <a:pt x="10" y="10"/>
                  </a:lnTo>
                  <a:lnTo>
                    <a:pt x="10"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Freeform 87"/>
            <p:cNvSpPr>
              <a:spLocks/>
            </p:cNvSpPr>
            <p:nvPr/>
          </p:nvSpPr>
          <p:spPr bwMode="auto">
            <a:xfrm>
              <a:off x="3382963" y="2711451"/>
              <a:ext cx="14288" cy="12700"/>
            </a:xfrm>
            <a:custGeom>
              <a:avLst/>
              <a:gdLst>
                <a:gd name="T0" fmla="*/ 0 w 9"/>
                <a:gd name="T1" fmla="*/ 0 h 8"/>
                <a:gd name="T2" fmla="*/ 0 w 9"/>
                <a:gd name="T3" fmla="*/ 0 h 8"/>
                <a:gd name="T4" fmla="*/ 9 w 9"/>
                <a:gd name="T5" fmla="*/ 8 h 8"/>
                <a:gd name="T6" fmla="*/ 9 w 9"/>
                <a:gd name="T7" fmla="*/ 8 h 8"/>
                <a:gd name="T8" fmla="*/ 0 w 9"/>
                <a:gd name="T9" fmla="*/ 0 h 8"/>
              </a:gdLst>
              <a:ahLst/>
              <a:cxnLst>
                <a:cxn ang="0">
                  <a:pos x="T0" y="T1"/>
                </a:cxn>
                <a:cxn ang="0">
                  <a:pos x="T2" y="T3"/>
                </a:cxn>
                <a:cxn ang="0">
                  <a:pos x="T4" y="T5"/>
                </a:cxn>
                <a:cxn ang="0">
                  <a:pos x="T6" y="T7"/>
                </a:cxn>
                <a:cxn ang="0">
                  <a:pos x="T8" y="T9"/>
                </a:cxn>
              </a:cxnLst>
              <a:rect l="0" t="0" r="r" b="b"/>
              <a:pathLst>
                <a:path w="9" h="8">
                  <a:moveTo>
                    <a:pt x="0" y="0"/>
                  </a:moveTo>
                  <a:cubicBezTo>
                    <a:pt x="0" y="0"/>
                    <a:pt x="0" y="0"/>
                    <a:pt x="0" y="0"/>
                  </a:cubicBezTo>
                  <a:cubicBezTo>
                    <a:pt x="9" y="8"/>
                    <a:pt x="9" y="8"/>
                    <a:pt x="9" y="8"/>
                  </a:cubicBezTo>
                  <a:cubicBezTo>
                    <a:pt x="9" y="8"/>
                    <a:pt x="9" y="8"/>
                    <a:pt x="9" y="8"/>
                  </a:cubicBezTo>
                  <a:cubicBezTo>
                    <a:pt x="0" y="0"/>
                    <a:pt x="0" y="0"/>
                    <a:pt x="0" y="0"/>
                  </a:cubicBezTo>
                </a:path>
              </a:pathLst>
            </a:custGeom>
            <a:solidFill>
              <a:srgbClr val="DC8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Freeform 88"/>
            <p:cNvSpPr>
              <a:spLocks/>
            </p:cNvSpPr>
            <p:nvPr/>
          </p:nvSpPr>
          <p:spPr bwMode="auto">
            <a:xfrm>
              <a:off x="3352800" y="2682876"/>
              <a:ext cx="30163" cy="28575"/>
            </a:xfrm>
            <a:custGeom>
              <a:avLst/>
              <a:gdLst>
                <a:gd name="T0" fmla="*/ 0 w 18"/>
                <a:gd name="T1" fmla="*/ 0 h 18"/>
                <a:gd name="T2" fmla="*/ 0 w 18"/>
                <a:gd name="T3" fmla="*/ 0 h 18"/>
                <a:gd name="T4" fmla="*/ 18 w 18"/>
                <a:gd name="T5" fmla="*/ 18 h 18"/>
                <a:gd name="T6" fmla="*/ 18 w 18"/>
                <a:gd name="T7" fmla="*/ 18 h 18"/>
                <a:gd name="T8" fmla="*/ 0 w 18"/>
                <a:gd name="T9" fmla="*/ 0 h 18"/>
              </a:gdLst>
              <a:ahLst/>
              <a:cxnLst>
                <a:cxn ang="0">
                  <a:pos x="T0" y="T1"/>
                </a:cxn>
                <a:cxn ang="0">
                  <a:pos x="T2" y="T3"/>
                </a:cxn>
                <a:cxn ang="0">
                  <a:pos x="T4" y="T5"/>
                </a:cxn>
                <a:cxn ang="0">
                  <a:pos x="T6" y="T7"/>
                </a:cxn>
                <a:cxn ang="0">
                  <a:pos x="T8" y="T9"/>
                </a:cxn>
              </a:cxnLst>
              <a:rect l="0" t="0" r="r" b="b"/>
              <a:pathLst>
                <a:path w="18" h="18">
                  <a:moveTo>
                    <a:pt x="0" y="0"/>
                  </a:moveTo>
                  <a:cubicBezTo>
                    <a:pt x="0" y="0"/>
                    <a:pt x="0" y="0"/>
                    <a:pt x="0" y="0"/>
                  </a:cubicBezTo>
                  <a:cubicBezTo>
                    <a:pt x="18" y="18"/>
                    <a:pt x="18" y="18"/>
                    <a:pt x="18" y="18"/>
                  </a:cubicBezTo>
                  <a:cubicBezTo>
                    <a:pt x="18" y="18"/>
                    <a:pt x="18" y="18"/>
                    <a:pt x="18" y="18"/>
                  </a:cubicBezTo>
                  <a:cubicBezTo>
                    <a:pt x="0" y="0"/>
                    <a:pt x="0" y="0"/>
                    <a:pt x="0"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Freeform 89"/>
            <p:cNvSpPr>
              <a:spLocks/>
            </p:cNvSpPr>
            <p:nvPr/>
          </p:nvSpPr>
          <p:spPr bwMode="auto">
            <a:xfrm>
              <a:off x="3352800" y="2651126"/>
              <a:ext cx="147638" cy="144463"/>
            </a:xfrm>
            <a:custGeom>
              <a:avLst/>
              <a:gdLst>
                <a:gd name="T0" fmla="*/ 23 w 91"/>
                <a:gd name="T1" fmla="*/ 0 h 89"/>
                <a:gd name="T2" fmla="*/ 0 w 91"/>
                <a:gd name="T3" fmla="*/ 19 h 89"/>
                <a:gd name="T4" fmla="*/ 18 w 91"/>
                <a:gd name="T5" fmla="*/ 37 h 89"/>
                <a:gd name="T6" fmla="*/ 27 w 91"/>
                <a:gd name="T7" fmla="*/ 45 h 89"/>
                <a:gd name="T8" fmla="*/ 37 w 91"/>
                <a:gd name="T9" fmla="*/ 55 h 89"/>
                <a:gd name="T10" fmla="*/ 71 w 91"/>
                <a:gd name="T11" fmla="*/ 89 h 89"/>
                <a:gd name="T12" fmla="*/ 91 w 91"/>
                <a:gd name="T13" fmla="*/ 69 h 89"/>
                <a:gd name="T14" fmla="*/ 66 w 91"/>
                <a:gd name="T15" fmla="*/ 44 h 89"/>
                <a:gd name="T16" fmla="*/ 23 w 91"/>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9">
                  <a:moveTo>
                    <a:pt x="23" y="0"/>
                  </a:moveTo>
                  <a:cubicBezTo>
                    <a:pt x="15" y="7"/>
                    <a:pt x="7" y="13"/>
                    <a:pt x="0" y="19"/>
                  </a:cubicBezTo>
                  <a:cubicBezTo>
                    <a:pt x="18" y="37"/>
                    <a:pt x="18" y="37"/>
                    <a:pt x="18" y="37"/>
                  </a:cubicBezTo>
                  <a:cubicBezTo>
                    <a:pt x="27" y="45"/>
                    <a:pt x="27" y="45"/>
                    <a:pt x="27" y="45"/>
                  </a:cubicBezTo>
                  <a:cubicBezTo>
                    <a:pt x="37" y="55"/>
                    <a:pt x="37" y="55"/>
                    <a:pt x="37" y="55"/>
                  </a:cubicBezTo>
                  <a:cubicBezTo>
                    <a:pt x="71" y="89"/>
                    <a:pt x="71" y="89"/>
                    <a:pt x="71" y="89"/>
                  </a:cubicBezTo>
                  <a:cubicBezTo>
                    <a:pt x="91" y="69"/>
                    <a:pt x="91" y="69"/>
                    <a:pt x="91" y="69"/>
                  </a:cubicBezTo>
                  <a:cubicBezTo>
                    <a:pt x="66" y="44"/>
                    <a:pt x="66" y="44"/>
                    <a:pt x="66" y="44"/>
                  </a:cubicBezTo>
                  <a:cubicBezTo>
                    <a:pt x="23" y="0"/>
                    <a:pt x="23" y="0"/>
                    <a:pt x="23"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2" name="Freeform 90"/>
            <p:cNvSpPr>
              <a:spLocks noEditPoints="1"/>
            </p:cNvSpPr>
            <p:nvPr/>
          </p:nvSpPr>
          <p:spPr bwMode="auto">
            <a:xfrm>
              <a:off x="3390900" y="2471738"/>
              <a:ext cx="188913" cy="250825"/>
            </a:xfrm>
            <a:custGeom>
              <a:avLst/>
              <a:gdLst>
                <a:gd name="T0" fmla="*/ 0 w 117"/>
                <a:gd name="T1" fmla="*/ 112 h 156"/>
                <a:gd name="T2" fmla="*/ 0 w 117"/>
                <a:gd name="T3" fmla="*/ 112 h 156"/>
                <a:gd name="T4" fmla="*/ 43 w 117"/>
                <a:gd name="T5" fmla="*/ 156 h 156"/>
                <a:gd name="T6" fmla="*/ 0 w 117"/>
                <a:gd name="T7" fmla="*/ 112 h 156"/>
                <a:gd name="T8" fmla="*/ 87 w 117"/>
                <a:gd name="T9" fmla="*/ 31 h 156"/>
                <a:gd name="T10" fmla="*/ 86 w 117"/>
                <a:gd name="T11" fmla="*/ 31 h 156"/>
                <a:gd name="T12" fmla="*/ 87 w 117"/>
                <a:gd name="T13" fmla="*/ 31 h 156"/>
                <a:gd name="T14" fmla="*/ 87 w 117"/>
                <a:gd name="T15" fmla="*/ 31 h 156"/>
                <a:gd name="T16" fmla="*/ 87 w 117"/>
                <a:gd name="T17" fmla="*/ 31 h 156"/>
                <a:gd name="T18" fmla="*/ 87 w 117"/>
                <a:gd name="T19" fmla="*/ 31 h 156"/>
                <a:gd name="T20" fmla="*/ 87 w 117"/>
                <a:gd name="T21" fmla="*/ 31 h 156"/>
                <a:gd name="T22" fmla="*/ 87 w 117"/>
                <a:gd name="T23" fmla="*/ 31 h 156"/>
                <a:gd name="T24" fmla="*/ 87 w 117"/>
                <a:gd name="T25" fmla="*/ 31 h 156"/>
                <a:gd name="T26" fmla="*/ 88 w 117"/>
                <a:gd name="T27" fmla="*/ 30 h 156"/>
                <a:gd name="T28" fmla="*/ 87 w 117"/>
                <a:gd name="T29" fmla="*/ 30 h 156"/>
                <a:gd name="T30" fmla="*/ 88 w 117"/>
                <a:gd name="T31" fmla="*/ 30 h 156"/>
                <a:gd name="T32" fmla="*/ 88 w 117"/>
                <a:gd name="T33" fmla="*/ 30 h 156"/>
                <a:gd name="T34" fmla="*/ 88 w 117"/>
                <a:gd name="T35" fmla="*/ 30 h 156"/>
                <a:gd name="T36" fmla="*/ 88 w 117"/>
                <a:gd name="T37" fmla="*/ 30 h 156"/>
                <a:gd name="T38" fmla="*/ 89 w 117"/>
                <a:gd name="T39" fmla="*/ 29 h 156"/>
                <a:gd name="T40" fmla="*/ 88 w 117"/>
                <a:gd name="T41" fmla="*/ 30 h 156"/>
                <a:gd name="T42" fmla="*/ 89 w 117"/>
                <a:gd name="T43" fmla="*/ 29 h 156"/>
                <a:gd name="T44" fmla="*/ 89 w 117"/>
                <a:gd name="T45" fmla="*/ 29 h 156"/>
                <a:gd name="T46" fmla="*/ 89 w 117"/>
                <a:gd name="T47" fmla="*/ 29 h 156"/>
                <a:gd name="T48" fmla="*/ 89 w 117"/>
                <a:gd name="T49" fmla="*/ 29 h 156"/>
                <a:gd name="T50" fmla="*/ 90 w 117"/>
                <a:gd name="T51" fmla="*/ 28 h 156"/>
                <a:gd name="T52" fmla="*/ 89 w 117"/>
                <a:gd name="T53" fmla="*/ 29 h 156"/>
                <a:gd name="T54" fmla="*/ 90 w 117"/>
                <a:gd name="T55" fmla="*/ 28 h 156"/>
                <a:gd name="T56" fmla="*/ 116 w 117"/>
                <a:gd name="T57" fmla="*/ 1 h 156"/>
                <a:gd name="T58" fmla="*/ 90 w 117"/>
                <a:gd name="T59" fmla="*/ 28 h 156"/>
                <a:gd name="T60" fmla="*/ 116 w 117"/>
                <a:gd name="T61" fmla="*/ 1 h 156"/>
                <a:gd name="T62" fmla="*/ 116 w 117"/>
                <a:gd name="T63" fmla="*/ 1 h 156"/>
                <a:gd name="T64" fmla="*/ 116 w 117"/>
                <a:gd name="T65" fmla="*/ 1 h 156"/>
                <a:gd name="T66" fmla="*/ 116 w 117"/>
                <a:gd name="T67" fmla="*/ 1 h 156"/>
                <a:gd name="T68" fmla="*/ 116 w 117"/>
                <a:gd name="T69" fmla="*/ 1 h 156"/>
                <a:gd name="T70" fmla="*/ 116 w 117"/>
                <a:gd name="T71" fmla="*/ 1 h 156"/>
                <a:gd name="T72" fmla="*/ 116 w 117"/>
                <a:gd name="T73" fmla="*/ 1 h 156"/>
                <a:gd name="T74" fmla="*/ 117 w 117"/>
                <a:gd name="T75" fmla="*/ 1 h 156"/>
                <a:gd name="T76" fmla="*/ 117 w 117"/>
                <a:gd name="T77" fmla="*/ 1 h 156"/>
                <a:gd name="T78" fmla="*/ 117 w 117"/>
                <a:gd name="T79" fmla="*/ 1 h 156"/>
                <a:gd name="T80" fmla="*/ 117 w 117"/>
                <a:gd name="T81" fmla="*/ 0 h 156"/>
                <a:gd name="T82" fmla="*/ 117 w 117"/>
                <a:gd name="T83" fmla="*/ 0 h 156"/>
                <a:gd name="T84" fmla="*/ 117 w 117"/>
                <a:gd name="T85" fmla="*/ 0 h 156"/>
                <a:gd name="T86" fmla="*/ 117 w 117"/>
                <a:gd name="T87" fmla="*/ 0 h 156"/>
                <a:gd name="T88" fmla="*/ 117 w 117"/>
                <a:gd name="T89" fmla="*/ 0 h 156"/>
                <a:gd name="T90" fmla="*/ 117 w 117"/>
                <a:gd name="T9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7" h="156">
                  <a:moveTo>
                    <a:pt x="0" y="112"/>
                  </a:moveTo>
                  <a:cubicBezTo>
                    <a:pt x="0" y="112"/>
                    <a:pt x="0" y="112"/>
                    <a:pt x="0" y="112"/>
                  </a:cubicBezTo>
                  <a:cubicBezTo>
                    <a:pt x="43" y="156"/>
                    <a:pt x="43" y="156"/>
                    <a:pt x="43" y="156"/>
                  </a:cubicBezTo>
                  <a:cubicBezTo>
                    <a:pt x="0" y="112"/>
                    <a:pt x="0" y="112"/>
                    <a:pt x="0" y="112"/>
                  </a:cubicBezTo>
                  <a:moveTo>
                    <a:pt x="87" y="31"/>
                  </a:moveTo>
                  <a:cubicBezTo>
                    <a:pt x="86" y="31"/>
                    <a:pt x="86" y="31"/>
                    <a:pt x="86" y="31"/>
                  </a:cubicBezTo>
                  <a:cubicBezTo>
                    <a:pt x="86" y="31"/>
                    <a:pt x="86" y="31"/>
                    <a:pt x="87" y="31"/>
                  </a:cubicBezTo>
                  <a:moveTo>
                    <a:pt x="87" y="31"/>
                  </a:moveTo>
                  <a:cubicBezTo>
                    <a:pt x="87" y="31"/>
                    <a:pt x="87" y="31"/>
                    <a:pt x="87" y="31"/>
                  </a:cubicBezTo>
                  <a:cubicBezTo>
                    <a:pt x="87" y="31"/>
                    <a:pt x="87" y="31"/>
                    <a:pt x="87" y="31"/>
                  </a:cubicBezTo>
                  <a:moveTo>
                    <a:pt x="87" y="31"/>
                  </a:moveTo>
                  <a:cubicBezTo>
                    <a:pt x="87" y="31"/>
                    <a:pt x="87" y="31"/>
                    <a:pt x="87" y="31"/>
                  </a:cubicBezTo>
                  <a:cubicBezTo>
                    <a:pt x="87" y="31"/>
                    <a:pt x="87" y="31"/>
                    <a:pt x="87" y="31"/>
                  </a:cubicBezTo>
                  <a:moveTo>
                    <a:pt x="88" y="30"/>
                  </a:moveTo>
                  <a:cubicBezTo>
                    <a:pt x="88" y="30"/>
                    <a:pt x="88" y="30"/>
                    <a:pt x="87" y="30"/>
                  </a:cubicBezTo>
                  <a:cubicBezTo>
                    <a:pt x="88" y="30"/>
                    <a:pt x="88" y="30"/>
                    <a:pt x="88" y="30"/>
                  </a:cubicBezTo>
                  <a:moveTo>
                    <a:pt x="88" y="30"/>
                  </a:moveTo>
                  <a:cubicBezTo>
                    <a:pt x="88" y="30"/>
                    <a:pt x="88" y="30"/>
                    <a:pt x="88" y="30"/>
                  </a:cubicBezTo>
                  <a:cubicBezTo>
                    <a:pt x="88" y="30"/>
                    <a:pt x="88" y="30"/>
                    <a:pt x="88" y="30"/>
                  </a:cubicBezTo>
                  <a:moveTo>
                    <a:pt x="89" y="29"/>
                  </a:moveTo>
                  <a:cubicBezTo>
                    <a:pt x="89" y="29"/>
                    <a:pt x="88" y="30"/>
                    <a:pt x="88" y="30"/>
                  </a:cubicBezTo>
                  <a:cubicBezTo>
                    <a:pt x="88" y="30"/>
                    <a:pt x="89" y="29"/>
                    <a:pt x="89" y="29"/>
                  </a:cubicBezTo>
                  <a:moveTo>
                    <a:pt x="89" y="29"/>
                  </a:moveTo>
                  <a:cubicBezTo>
                    <a:pt x="89" y="29"/>
                    <a:pt x="89" y="29"/>
                    <a:pt x="89" y="29"/>
                  </a:cubicBezTo>
                  <a:cubicBezTo>
                    <a:pt x="89" y="29"/>
                    <a:pt x="89" y="29"/>
                    <a:pt x="89" y="29"/>
                  </a:cubicBezTo>
                  <a:moveTo>
                    <a:pt x="90" y="28"/>
                  </a:moveTo>
                  <a:cubicBezTo>
                    <a:pt x="89" y="28"/>
                    <a:pt x="89" y="28"/>
                    <a:pt x="89" y="29"/>
                  </a:cubicBezTo>
                  <a:cubicBezTo>
                    <a:pt x="89" y="28"/>
                    <a:pt x="89" y="28"/>
                    <a:pt x="90" y="28"/>
                  </a:cubicBezTo>
                  <a:moveTo>
                    <a:pt x="116" y="1"/>
                  </a:moveTo>
                  <a:cubicBezTo>
                    <a:pt x="108" y="10"/>
                    <a:pt x="99" y="19"/>
                    <a:pt x="90" y="28"/>
                  </a:cubicBezTo>
                  <a:cubicBezTo>
                    <a:pt x="99" y="19"/>
                    <a:pt x="108" y="10"/>
                    <a:pt x="116" y="1"/>
                  </a:cubicBezTo>
                  <a:moveTo>
                    <a:pt x="116" y="1"/>
                  </a:moveTo>
                  <a:cubicBezTo>
                    <a:pt x="116" y="1"/>
                    <a:pt x="116" y="1"/>
                    <a:pt x="116" y="1"/>
                  </a:cubicBezTo>
                  <a:cubicBezTo>
                    <a:pt x="116" y="1"/>
                    <a:pt x="116" y="1"/>
                    <a:pt x="116" y="1"/>
                  </a:cubicBezTo>
                  <a:moveTo>
                    <a:pt x="116" y="1"/>
                  </a:moveTo>
                  <a:cubicBezTo>
                    <a:pt x="116" y="1"/>
                    <a:pt x="116" y="1"/>
                    <a:pt x="116" y="1"/>
                  </a:cubicBezTo>
                  <a:cubicBezTo>
                    <a:pt x="116" y="1"/>
                    <a:pt x="116" y="1"/>
                    <a:pt x="116" y="1"/>
                  </a:cubicBezTo>
                  <a:moveTo>
                    <a:pt x="117" y="1"/>
                  </a:moveTo>
                  <a:cubicBezTo>
                    <a:pt x="117" y="1"/>
                    <a:pt x="117" y="1"/>
                    <a:pt x="117" y="1"/>
                  </a:cubicBezTo>
                  <a:cubicBezTo>
                    <a:pt x="117" y="1"/>
                    <a:pt x="117" y="1"/>
                    <a:pt x="117" y="1"/>
                  </a:cubicBezTo>
                  <a:moveTo>
                    <a:pt x="117" y="0"/>
                  </a:moveTo>
                  <a:cubicBezTo>
                    <a:pt x="117" y="0"/>
                    <a:pt x="117" y="0"/>
                    <a:pt x="117" y="0"/>
                  </a:cubicBezTo>
                  <a:cubicBezTo>
                    <a:pt x="117" y="0"/>
                    <a:pt x="117" y="0"/>
                    <a:pt x="117" y="0"/>
                  </a:cubicBezTo>
                  <a:moveTo>
                    <a:pt x="117" y="0"/>
                  </a:moveTo>
                  <a:cubicBezTo>
                    <a:pt x="117" y="0"/>
                    <a:pt x="117" y="0"/>
                    <a:pt x="117" y="0"/>
                  </a:cubicBezTo>
                  <a:cubicBezTo>
                    <a:pt x="117" y="0"/>
                    <a:pt x="117" y="0"/>
                    <a:pt x="117"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3" name="Freeform 91"/>
            <p:cNvSpPr>
              <a:spLocks/>
            </p:cNvSpPr>
            <p:nvPr/>
          </p:nvSpPr>
          <p:spPr bwMode="auto">
            <a:xfrm>
              <a:off x="3238500" y="2220913"/>
              <a:ext cx="531813" cy="530225"/>
            </a:xfrm>
            <a:custGeom>
              <a:avLst/>
              <a:gdLst>
                <a:gd name="T0" fmla="*/ 329 w 329"/>
                <a:gd name="T1" fmla="*/ 0 h 329"/>
                <a:gd name="T2" fmla="*/ 80 w 329"/>
                <a:gd name="T3" fmla="*/ 248 h 329"/>
                <a:gd name="T4" fmla="*/ 77 w 329"/>
                <a:gd name="T5" fmla="*/ 251 h 329"/>
                <a:gd name="T6" fmla="*/ 57 w 329"/>
                <a:gd name="T7" fmla="*/ 271 h 329"/>
                <a:gd name="T8" fmla="*/ 0 w 329"/>
                <a:gd name="T9" fmla="*/ 328 h 329"/>
                <a:gd name="T10" fmla="*/ 3 w 329"/>
                <a:gd name="T11" fmla="*/ 329 h 329"/>
                <a:gd name="T12" fmla="*/ 71 w 329"/>
                <a:gd name="T13" fmla="*/ 286 h 329"/>
                <a:gd name="T14" fmla="*/ 71 w 329"/>
                <a:gd name="T15" fmla="*/ 286 h 329"/>
                <a:gd name="T16" fmla="*/ 71 w 329"/>
                <a:gd name="T17" fmla="*/ 286 h 329"/>
                <a:gd name="T18" fmla="*/ 94 w 329"/>
                <a:gd name="T19" fmla="*/ 267 h 329"/>
                <a:gd name="T20" fmla="*/ 94 w 329"/>
                <a:gd name="T21" fmla="*/ 267 h 329"/>
                <a:gd name="T22" fmla="*/ 94 w 329"/>
                <a:gd name="T23" fmla="*/ 267 h 329"/>
                <a:gd name="T24" fmla="*/ 180 w 329"/>
                <a:gd name="T25" fmla="*/ 186 h 329"/>
                <a:gd name="T26" fmla="*/ 181 w 329"/>
                <a:gd name="T27" fmla="*/ 186 h 329"/>
                <a:gd name="T28" fmla="*/ 181 w 329"/>
                <a:gd name="T29" fmla="*/ 186 h 329"/>
                <a:gd name="T30" fmla="*/ 181 w 329"/>
                <a:gd name="T31" fmla="*/ 186 h 329"/>
                <a:gd name="T32" fmla="*/ 181 w 329"/>
                <a:gd name="T33" fmla="*/ 186 h 329"/>
                <a:gd name="T34" fmla="*/ 181 w 329"/>
                <a:gd name="T35" fmla="*/ 186 h 329"/>
                <a:gd name="T36" fmla="*/ 181 w 329"/>
                <a:gd name="T37" fmla="*/ 185 h 329"/>
                <a:gd name="T38" fmla="*/ 182 w 329"/>
                <a:gd name="T39" fmla="*/ 185 h 329"/>
                <a:gd name="T40" fmla="*/ 182 w 329"/>
                <a:gd name="T41" fmla="*/ 185 h 329"/>
                <a:gd name="T42" fmla="*/ 182 w 329"/>
                <a:gd name="T43" fmla="*/ 185 h 329"/>
                <a:gd name="T44" fmla="*/ 182 w 329"/>
                <a:gd name="T45" fmla="*/ 185 h 329"/>
                <a:gd name="T46" fmla="*/ 183 w 329"/>
                <a:gd name="T47" fmla="*/ 184 h 329"/>
                <a:gd name="T48" fmla="*/ 183 w 329"/>
                <a:gd name="T49" fmla="*/ 184 h 329"/>
                <a:gd name="T50" fmla="*/ 183 w 329"/>
                <a:gd name="T51" fmla="*/ 184 h 329"/>
                <a:gd name="T52" fmla="*/ 183 w 329"/>
                <a:gd name="T53" fmla="*/ 184 h 329"/>
                <a:gd name="T54" fmla="*/ 184 w 329"/>
                <a:gd name="T55" fmla="*/ 183 h 329"/>
                <a:gd name="T56" fmla="*/ 184 w 329"/>
                <a:gd name="T57" fmla="*/ 183 h 329"/>
                <a:gd name="T58" fmla="*/ 184 w 329"/>
                <a:gd name="T59" fmla="*/ 183 h 329"/>
                <a:gd name="T60" fmla="*/ 210 w 329"/>
                <a:gd name="T61" fmla="*/ 156 h 329"/>
                <a:gd name="T62" fmla="*/ 210 w 329"/>
                <a:gd name="T63" fmla="*/ 156 h 329"/>
                <a:gd name="T64" fmla="*/ 210 w 329"/>
                <a:gd name="T65" fmla="*/ 156 h 329"/>
                <a:gd name="T66" fmla="*/ 210 w 329"/>
                <a:gd name="T67" fmla="*/ 156 h 329"/>
                <a:gd name="T68" fmla="*/ 210 w 329"/>
                <a:gd name="T69" fmla="*/ 156 h 329"/>
                <a:gd name="T70" fmla="*/ 211 w 329"/>
                <a:gd name="T71" fmla="*/ 156 h 329"/>
                <a:gd name="T72" fmla="*/ 211 w 329"/>
                <a:gd name="T73" fmla="*/ 156 h 329"/>
                <a:gd name="T74" fmla="*/ 211 w 329"/>
                <a:gd name="T75" fmla="*/ 155 h 329"/>
                <a:gd name="T76" fmla="*/ 211 w 329"/>
                <a:gd name="T77" fmla="*/ 155 h 329"/>
                <a:gd name="T78" fmla="*/ 211 w 329"/>
                <a:gd name="T79" fmla="*/ 155 h 329"/>
                <a:gd name="T80" fmla="*/ 211 w 329"/>
                <a:gd name="T81" fmla="*/ 155 h 329"/>
                <a:gd name="T82" fmla="*/ 329 w 329"/>
                <a:gd name="T83" fmla="*/ 3 h 329"/>
                <a:gd name="T84" fmla="*/ 329 w 329"/>
                <a:gd name="T85" fmla="*/ 0 h 329"/>
                <a:gd name="T86" fmla="*/ 329 w 329"/>
                <a:gd name="T8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9" h="329">
                  <a:moveTo>
                    <a:pt x="329" y="0"/>
                  </a:moveTo>
                  <a:cubicBezTo>
                    <a:pt x="80" y="248"/>
                    <a:pt x="80" y="248"/>
                    <a:pt x="80" y="248"/>
                  </a:cubicBezTo>
                  <a:cubicBezTo>
                    <a:pt x="77" y="251"/>
                    <a:pt x="77" y="251"/>
                    <a:pt x="77" y="251"/>
                  </a:cubicBezTo>
                  <a:cubicBezTo>
                    <a:pt x="57" y="271"/>
                    <a:pt x="57" y="271"/>
                    <a:pt x="57" y="271"/>
                  </a:cubicBezTo>
                  <a:cubicBezTo>
                    <a:pt x="0" y="328"/>
                    <a:pt x="0" y="328"/>
                    <a:pt x="0" y="328"/>
                  </a:cubicBezTo>
                  <a:cubicBezTo>
                    <a:pt x="1" y="328"/>
                    <a:pt x="2" y="329"/>
                    <a:pt x="3" y="329"/>
                  </a:cubicBezTo>
                  <a:cubicBezTo>
                    <a:pt x="13" y="329"/>
                    <a:pt x="38" y="313"/>
                    <a:pt x="71" y="286"/>
                  </a:cubicBezTo>
                  <a:cubicBezTo>
                    <a:pt x="71" y="286"/>
                    <a:pt x="71" y="286"/>
                    <a:pt x="71" y="286"/>
                  </a:cubicBezTo>
                  <a:cubicBezTo>
                    <a:pt x="71" y="286"/>
                    <a:pt x="71" y="286"/>
                    <a:pt x="71" y="286"/>
                  </a:cubicBezTo>
                  <a:cubicBezTo>
                    <a:pt x="78" y="280"/>
                    <a:pt x="86" y="274"/>
                    <a:pt x="94" y="267"/>
                  </a:cubicBezTo>
                  <a:cubicBezTo>
                    <a:pt x="94" y="267"/>
                    <a:pt x="94" y="267"/>
                    <a:pt x="94" y="267"/>
                  </a:cubicBezTo>
                  <a:cubicBezTo>
                    <a:pt x="94" y="267"/>
                    <a:pt x="94" y="267"/>
                    <a:pt x="94" y="267"/>
                  </a:cubicBezTo>
                  <a:cubicBezTo>
                    <a:pt x="120" y="245"/>
                    <a:pt x="150" y="217"/>
                    <a:pt x="180" y="186"/>
                  </a:cubicBezTo>
                  <a:cubicBezTo>
                    <a:pt x="180" y="186"/>
                    <a:pt x="180" y="186"/>
                    <a:pt x="181" y="186"/>
                  </a:cubicBezTo>
                  <a:cubicBezTo>
                    <a:pt x="181" y="186"/>
                    <a:pt x="181" y="186"/>
                    <a:pt x="181" y="186"/>
                  </a:cubicBezTo>
                  <a:cubicBezTo>
                    <a:pt x="181" y="186"/>
                    <a:pt x="181" y="186"/>
                    <a:pt x="181" y="186"/>
                  </a:cubicBezTo>
                  <a:cubicBezTo>
                    <a:pt x="181" y="186"/>
                    <a:pt x="181" y="186"/>
                    <a:pt x="181" y="186"/>
                  </a:cubicBezTo>
                  <a:cubicBezTo>
                    <a:pt x="181" y="186"/>
                    <a:pt x="181" y="186"/>
                    <a:pt x="181" y="186"/>
                  </a:cubicBezTo>
                  <a:cubicBezTo>
                    <a:pt x="181" y="186"/>
                    <a:pt x="181" y="186"/>
                    <a:pt x="181" y="185"/>
                  </a:cubicBezTo>
                  <a:cubicBezTo>
                    <a:pt x="182" y="185"/>
                    <a:pt x="182" y="185"/>
                    <a:pt x="182" y="185"/>
                  </a:cubicBezTo>
                  <a:cubicBezTo>
                    <a:pt x="182" y="185"/>
                    <a:pt x="182" y="185"/>
                    <a:pt x="182" y="185"/>
                  </a:cubicBezTo>
                  <a:cubicBezTo>
                    <a:pt x="182" y="185"/>
                    <a:pt x="182" y="185"/>
                    <a:pt x="182" y="185"/>
                  </a:cubicBezTo>
                  <a:cubicBezTo>
                    <a:pt x="182" y="185"/>
                    <a:pt x="182" y="185"/>
                    <a:pt x="182" y="185"/>
                  </a:cubicBezTo>
                  <a:cubicBezTo>
                    <a:pt x="182" y="185"/>
                    <a:pt x="183" y="184"/>
                    <a:pt x="183" y="184"/>
                  </a:cubicBezTo>
                  <a:cubicBezTo>
                    <a:pt x="183" y="184"/>
                    <a:pt x="183" y="184"/>
                    <a:pt x="183" y="184"/>
                  </a:cubicBezTo>
                  <a:cubicBezTo>
                    <a:pt x="183" y="184"/>
                    <a:pt x="183" y="184"/>
                    <a:pt x="183" y="184"/>
                  </a:cubicBezTo>
                  <a:cubicBezTo>
                    <a:pt x="183" y="184"/>
                    <a:pt x="183" y="184"/>
                    <a:pt x="183" y="184"/>
                  </a:cubicBezTo>
                  <a:cubicBezTo>
                    <a:pt x="183" y="183"/>
                    <a:pt x="183" y="183"/>
                    <a:pt x="184" y="183"/>
                  </a:cubicBezTo>
                  <a:cubicBezTo>
                    <a:pt x="184" y="183"/>
                    <a:pt x="184" y="183"/>
                    <a:pt x="184" y="183"/>
                  </a:cubicBezTo>
                  <a:cubicBezTo>
                    <a:pt x="184" y="183"/>
                    <a:pt x="184" y="183"/>
                    <a:pt x="184" y="183"/>
                  </a:cubicBezTo>
                  <a:cubicBezTo>
                    <a:pt x="193" y="174"/>
                    <a:pt x="202" y="165"/>
                    <a:pt x="210" y="156"/>
                  </a:cubicBezTo>
                  <a:cubicBezTo>
                    <a:pt x="210" y="156"/>
                    <a:pt x="210" y="156"/>
                    <a:pt x="210" y="156"/>
                  </a:cubicBezTo>
                  <a:cubicBezTo>
                    <a:pt x="210" y="156"/>
                    <a:pt x="210" y="156"/>
                    <a:pt x="210" y="156"/>
                  </a:cubicBezTo>
                  <a:cubicBezTo>
                    <a:pt x="210" y="156"/>
                    <a:pt x="210" y="156"/>
                    <a:pt x="210" y="156"/>
                  </a:cubicBezTo>
                  <a:cubicBezTo>
                    <a:pt x="210" y="156"/>
                    <a:pt x="210" y="156"/>
                    <a:pt x="210" y="156"/>
                  </a:cubicBezTo>
                  <a:cubicBezTo>
                    <a:pt x="211" y="156"/>
                    <a:pt x="211" y="156"/>
                    <a:pt x="211" y="156"/>
                  </a:cubicBezTo>
                  <a:cubicBezTo>
                    <a:pt x="211" y="156"/>
                    <a:pt x="211" y="156"/>
                    <a:pt x="211" y="156"/>
                  </a:cubicBezTo>
                  <a:cubicBezTo>
                    <a:pt x="211" y="156"/>
                    <a:pt x="211" y="155"/>
                    <a:pt x="211" y="155"/>
                  </a:cubicBezTo>
                  <a:cubicBezTo>
                    <a:pt x="211" y="155"/>
                    <a:pt x="211" y="155"/>
                    <a:pt x="211" y="155"/>
                  </a:cubicBezTo>
                  <a:cubicBezTo>
                    <a:pt x="211" y="155"/>
                    <a:pt x="211" y="155"/>
                    <a:pt x="211" y="155"/>
                  </a:cubicBezTo>
                  <a:cubicBezTo>
                    <a:pt x="211" y="155"/>
                    <a:pt x="211" y="155"/>
                    <a:pt x="211" y="155"/>
                  </a:cubicBezTo>
                  <a:cubicBezTo>
                    <a:pt x="281" y="83"/>
                    <a:pt x="329" y="20"/>
                    <a:pt x="329" y="3"/>
                  </a:cubicBezTo>
                  <a:cubicBezTo>
                    <a:pt x="329" y="1"/>
                    <a:pt x="329" y="0"/>
                    <a:pt x="329" y="0"/>
                  </a:cubicBezTo>
                  <a:cubicBezTo>
                    <a:pt x="329" y="0"/>
                    <a:pt x="329" y="0"/>
                    <a:pt x="329"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4" name="Freeform 92"/>
            <p:cNvSpPr>
              <a:spLocks noEditPoints="1"/>
            </p:cNvSpPr>
            <p:nvPr/>
          </p:nvSpPr>
          <p:spPr bwMode="auto">
            <a:xfrm>
              <a:off x="3944938" y="1809751"/>
              <a:ext cx="280988" cy="280988"/>
            </a:xfrm>
            <a:custGeom>
              <a:avLst/>
              <a:gdLst>
                <a:gd name="T0" fmla="*/ 77 w 174"/>
                <a:gd name="T1" fmla="*/ 162 h 174"/>
                <a:gd name="T2" fmla="*/ 72 w 174"/>
                <a:gd name="T3" fmla="*/ 167 h 174"/>
                <a:gd name="T4" fmla="*/ 95 w 174"/>
                <a:gd name="T5" fmla="*/ 154 h 174"/>
                <a:gd name="T6" fmla="*/ 100 w 174"/>
                <a:gd name="T7" fmla="*/ 158 h 174"/>
                <a:gd name="T8" fmla="*/ 95 w 174"/>
                <a:gd name="T9" fmla="*/ 164 h 174"/>
                <a:gd name="T10" fmla="*/ 90 w 174"/>
                <a:gd name="T11" fmla="*/ 160 h 174"/>
                <a:gd name="T12" fmla="*/ 95 w 174"/>
                <a:gd name="T13" fmla="*/ 154 h 174"/>
                <a:gd name="T14" fmla="*/ 50 w 174"/>
                <a:gd name="T15" fmla="*/ 154 h 174"/>
                <a:gd name="T16" fmla="*/ 49 w 174"/>
                <a:gd name="T17" fmla="*/ 164 h 174"/>
                <a:gd name="T18" fmla="*/ 43 w 174"/>
                <a:gd name="T19" fmla="*/ 159 h 174"/>
                <a:gd name="T20" fmla="*/ 49 w 174"/>
                <a:gd name="T21" fmla="*/ 154 h 174"/>
                <a:gd name="T22" fmla="*/ 122 w 174"/>
                <a:gd name="T23" fmla="*/ 147 h 174"/>
                <a:gd name="T24" fmla="*/ 120 w 174"/>
                <a:gd name="T25" fmla="*/ 155 h 174"/>
                <a:gd name="T26" fmla="*/ 113 w 174"/>
                <a:gd name="T27" fmla="*/ 153 h 174"/>
                <a:gd name="T28" fmla="*/ 112 w 174"/>
                <a:gd name="T29" fmla="*/ 150 h 174"/>
                <a:gd name="T30" fmla="*/ 27 w 174"/>
                <a:gd name="T31" fmla="*/ 145 h 174"/>
                <a:gd name="T32" fmla="*/ 32 w 174"/>
                <a:gd name="T33" fmla="*/ 150 h 174"/>
                <a:gd name="T34" fmla="*/ 31 w 174"/>
                <a:gd name="T35" fmla="*/ 153 h 174"/>
                <a:gd name="T36" fmla="*/ 27 w 174"/>
                <a:gd name="T37" fmla="*/ 155 h 174"/>
                <a:gd name="T38" fmla="*/ 22 w 174"/>
                <a:gd name="T39" fmla="*/ 147 h 174"/>
                <a:gd name="T40" fmla="*/ 136 w 174"/>
                <a:gd name="T41" fmla="*/ 130 h 174"/>
                <a:gd name="T42" fmla="*/ 141 w 174"/>
                <a:gd name="T43" fmla="*/ 136 h 174"/>
                <a:gd name="T44" fmla="*/ 136 w 174"/>
                <a:gd name="T45" fmla="*/ 141 h 174"/>
                <a:gd name="T46" fmla="*/ 132 w 174"/>
                <a:gd name="T47" fmla="*/ 132 h 174"/>
                <a:gd name="T48" fmla="*/ 136 w 174"/>
                <a:gd name="T49" fmla="*/ 130 h 174"/>
                <a:gd name="T50" fmla="*/ 156 w 174"/>
                <a:gd name="T51" fmla="*/ 117 h 174"/>
                <a:gd name="T52" fmla="*/ 150 w 174"/>
                <a:gd name="T53" fmla="*/ 122 h 174"/>
                <a:gd name="T54" fmla="*/ 148 w 174"/>
                <a:gd name="T55" fmla="*/ 122 h 174"/>
                <a:gd name="T56" fmla="*/ 146 w 174"/>
                <a:gd name="T57" fmla="*/ 114 h 174"/>
                <a:gd name="T58" fmla="*/ 159 w 174"/>
                <a:gd name="T59" fmla="*/ 90 h 174"/>
                <a:gd name="T60" fmla="*/ 165 w 174"/>
                <a:gd name="T61" fmla="*/ 95 h 174"/>
                <a:gd name="T62" fmla="*/ 159 w 174"/>
                <a:gd name="T63" fmla="*/ 101 h 174"/>
                <a:gd name="T64" fmla="*/ 154 w 174"/>
                <a:gd name="T65" fmla="*/ 95 h 174"/>
                <a:gd name="T66" fmla="*/ 159 w 174"/>
                <a:gd name="T67" fmla="*/ 90 h 174"/>
                <a:gd name="T68" fmla="*/ 162 w 174"/>
                <a:gd name="T69" fmla="*/ 67 h 174"/>
                <a:gd name="T70" fmla="*/ 168 w 174"/>
                <a:gd name="T71" fmla="*/ 72 h 174"/>
                <a:gd name="T72" fmla="*/ 157 w 174"/>
                <a:gd name="T73" fmla="*/ 72 h 174"/>
                <a:gd name="T74" fmla="*/ 162 w 174"/>
                <a:gd name="T75" fmla="*/ 67 h 174"/>
                <a:gd name="T76" fmla="*/ 164 w 174"/>
                <a:gd name="T77" fmla="*/ 47 h 174"/>
                <a:gd name="T78" fmla="*/ 161 w 174"/>
                <a:gd name="T79" fmla="*/ 54 h 174"/>
                <a:gd name="T80" fmla="*/ 154 w 174"/>
                <a:gd name="T81" fmla="*/ 50 h 174"/>
                <a:gd name="T82" fmla="*/ 158 w 174"/>
                <a:gd name="T83" fmla="*/ 44 h 174"/>
                <a:gd name="T84" fmla="*/ 150 w 174"/>
                <a:gd name="T85" fmla="*/ 22 h 174"/>
                <a:gd name="T86" fmla="*/ 153 w 174"/>
                <a:gd name="T87" fmla="*/ 31 h 174"/>
                <a:gd name="T88" fmla="*/ 150 w 174"/>
                <a:gd name="T89" fmla="*/ 32 h 174"/>
                <a:gd name="T90" fmla="*/ 148 w 174"/>
                <a:gd name="T91" fmla="*/ 22 h 174"/>
                <a:gd name="T92" fmla="*/ 145 w 174"/>
                <a:gd name="T93" fmla="*/ 0 h 174"/>
                <a:gd name="T94" fmla="*/ 137 w 174"/>
                <a:gd name="T95" fmla="*/ 26 h 174"/>
                <a:gd name="T96" fmla="*/ 151 w 174"/>
                <a:gd name="T97" fmla="*/ 72 h 174"/>
                <a:gd name="T98" fmla="*/ 139 w 174"/>
                <a:gd name="T99" fmla="*/ 114 h 174"/>
                <a:gd name="T100" fmla="*/ 139 w 174"/>
                <a:gd name="T101" fmla="*/ 115 h 174"/>
                <a:gd name="T102" fmla="*/ 138 w 174"/>
                <a:gd name="T103" fmla="*/ 115 h 174"/>
                <a:gd name="T104" fmla="*/ 138 w 174"/>
                <a:gd name="T105" fmla="*/ 116 h 174"/>
                <a:gd name="T106" fmla="*/ 128 w 174"/>
                <a:gd name="T107" fmla="*/ 128 h 174"/>
                <a:gd name="T108" fmla="*/ 106 w 174"/>
                <a:gd name="T109" fmla="*/ 144 h 174"/>
                <a:gd name="T110" fmla="*/ 26 w 174"/>
                <a:gd name="T111" fmla="*/ 136 h 174"/>
                <a:gd name="T112" fmla="*/ 0 w 174"/>
                <a:gd name="T113" fmla="*/ 145 h 174"/>
                <a:gd name="T114" fmla="*/ 72 w 174"/>
                <a:gd name="T115" fmla="*/ 174 h 174"/>
                <a:gd name="T116" fmla="*/ 174 w 174"/>
                <a:gd name="T117" fmla="*/ 7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4" h="174">
                  <a:moveTo>
                    <a:pt x="67" y="162"/>
                  </a:moveTo>
                  <a:cubicBezTo>
                    <a:pt x="67" y="162"/>
                    <a:pt x="67" y="162"/>
                    <a:pt x="67" y="162"/>
                  </a:cubicBezTo>
                  <a:cubicBezTo>
                    <a:pt x="67" y="159"/>
                    <a:pt x="69" y="157"/>
                    <a:pt x="72" y="157"/>
                  </a:cubicBezTo>
                  <a:cubicBezTo>
                    <a:pt x="75" y="157"/>
                    <a:pt x="77" y="159"/>
                    <a:pt x="77" y="162"/>
                  </a:cubicBezTo>
                  <a:cubicBezTo>
                    <a:pt x="77" y="162"/>
                    <a:pt x="77" y="162"/>
                    <a:pt x="77" y="162"/>
                  </a:cubicBezTo>
                  <a:cubicBezTo>
                    <a:pt x="77" y="162"/>
                    <a:pt x="77" y="162"/>
                    <a:pt x="77" y="162"/>
                  </a:cubicBezTo>
                  <a:cubicBezTo>
                    <a:pt x="77" y="162"/>
                    <a:pt x="77" y="162"/>
                    <a:pt x="77" y="162"/>
                  </a:cubicBezTo>
                  <a:cubicBezTo>
                    <a:pt x="77" y="162"/>
                    <a:pt x="77" y="162"/>
                    <a:pt x="77" y="162"/>
                  </a:cubicBezTo>
                  <a:cubicBezTo>
                    <a:pt x="77" y="165"/>
                    <a:pt x="75" y="167"/>
                    <a:pt x="72" y="167"/>
                  </a:cubicBezTo>
                  <a:cubicBezTo>
                    <a:pt x="72" y="167"/>
                    <a:pt x="72" y="167"/>
                    <a:pt x="72" y="167"/>
                  </a:cubicBezTo>
                  <a:cubicBezTo>
                    <a:pt x="72" y="167"/>
                    <a:pt x="72" y="167"/>
                    <a:pt x="72" y="167"/>
                  </a:cubicBezTo>
                  <a:cubicBezTo>
                    <a:pt x="72" y="167"/>
                    <a:pt x="72" y="167"/>
                    <a:pt x="72" y="167"/>
                  </a:cubicBezTo>
                  <a:cubicBezTo>
                    <a:pt x="72" y="167"/>
                    <a:pt x="72" y="167"/>
                    <a:pt x="72" y="167"/>
                  </a:cubicBezTo>
                  <a:cubicBezTo>
                    <a:pt x="69" y="167"/>
                    <a:pt x="67" y="165"/>
                    <a:pt x="67" y="162"/>
                  </a:cubicBezTo>
                  <a:cubicBezTo>
                    <a:pt x="67" y="162"/>
                    <a:pt x="67" y="162"/>
                    <a:pt x="67" y="162"/>
                  </a:cubicBezTo>
                  <a:cubicBezTo>
                    <a:pt x="67" y="162"/>
                    <a:pt x="67" y="162"/>
                    <a:pt x="67" y="162"/>
                  </a:cubicBezTo>
                  <a:cubicBezTo>
                    <a:pt x="67" y="162"/>
                    <a:pt x="67" y="162"/>
                    <a:pt x="67" y="162"/>
                  </a:cubicBezTo>
                  <a:moveTo>
                    <a:pt x="95" y="154"/>
                  </a:moveTo>
                  <a:cubicBezTo>
                    <a:pt x="95" y="154"/>
                    <a:pt x="95" y="154"/>
                    <a:pt x="95" y="154"/>
                  </a:cubicBezTo>
                  <a:cubicBezTo>
                    <a:pt x="95" y="154"/>
                    <a:pt x="95" y="154"/>
                    <a:pt x="95" y="154"/>
                  </a:cubicBezTo>
                  <a:cubicBezTo>
                    <a:pt x="98" y="154"/>
                    <a:pt x="100" y="155"/>
                    <a:pt x="100" y="158"/>
                  </a:cubicBezTo>
                  <a:cubicBezTo>
                    <a:pt x="100" y="158"/>
                    <a:pt x="100" y="158"/>
                    <a:pt x="100" y="158"/>
                  </a:cubicBezTo>
                  <a:cubicBezTo>
                    <a:pt x="100" y="158"/>
                    <a:pt x="100" y="158"/>
                    <a:pt x="100" y="158"/>
                  </a:cubicBezTo>
                  <a:cubicBezTo>
                    <a:pt x="100" y="158"/>
                    <a:pt x="100" y="158"/>
                    <a:pt x="100" y="158"/>
                  </a:cubicBezTo>
                  <a:cubicBezTo>
                    <a:pt x="101" y="158"/>
                    <a:pt x="101" y="159"/>
                    <a:pt x="101" y="159"/>
                  </a:cubicBezTo>
                  <a:cubicBezTo>
                    <a:pt x="101" y="159"/>
                    <a:pt x="101" y="159"/>
                    <a:pt x="101" y="159"/>
                  </a:cubicBezTo>
                  <a:cubicBezTo>
                    <a:pt x="101" y="161"/>
                    <a:pt x="99" y="164"/>
                    <a:pt x="97" y="164"/>
                  </a:cubicBezTo>
                  <a:cubicBezTo>
                    <a:pt x="97" y="164"/>
                    <a:pt x="97" y="164"/>
                    <a:pt x="97" y="164"/>
                  </a:cubicBezTo>
                  <a:cubicBezTo>
                    <a:pt x="96" y="164"/>
                    <a:pt x="96"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3" y="164"/>
                    <a:pt x="91" y="163"/>
                    <a:pt x="90" y="161"/>
                  </a:cubicBezTo>
                  <a:cubicBezTo>
                    <a:pt x="90" y="161"/>
                    <a:pt x="90" y="161"/>
                    <a:pt x="90" y="161"/>
                  </a:cubicBezTo>
                  <a:cubicBezTo>
                    <a:pt x="90" y="161"/>
                    <a:pt x="90" y="161"/>
                    <a:pt x="90" y="160"/>
                  </a:cubicBezTo>
                  <a:cubicBezTo>
                    <a:pt x="90" y="160"/>
                    <a:pt x="90" y="160"/>
                    <a:pt x="90" y="159"/>
                  </a:cubicBezTo>
                  <a:cubicBezTo>
                    <a:pt x="90" y="159"/>
                    <a:pt x="90" y="159"/>
                    <a:pt x="90" y="159"/>
                  </a:cubicBezTo>
                  <a:cubicBezTo>
                    <a:pt x="90" y="157"/>
                    <a:pt x="92" y="155"/>
                    <a:pt x="94" y="154"/>
                  </a:cubicBezTo>
                  <a:cubicBezTo>
                    <a:pt x="94" y="154"/>
                    <a:pt x="94" y="154"/>
                    <a:pt x="94" y="154"/>
                  </a:cubicBezTo>
                  <a:cubicBezTo>
                    <a:pt x="94" y="154"/>
                    <a:pt x="94" y="154"/>
                    <a:pt x="94" y="154"/>
                  </a:cubicBezTo>
                  <a:cubicBezTo>
                    <a:pt x="95" y="154"/>
                    <a:pt x="95" y="154"/>
                    <a:pt x="95" y="154"/>
                  </a:cubicBezTo>
                  <a:cubicBezTo>
                    <a:pt x="95" y="154"/>
                    <a:pt x="95" y="154"/>
                    <a:pt x="95" y="154"/>
                  </a:cubicBezTo>
                  <a:cubicBezTo>
                    <a:pt x="95" y="154"/>
                    <a:pt x="95" y="154"/>
                    <a:pt x="95" y="154"/>
                  </a:cubicBezTo>
                  <a:moveTo>
                    <a:pt x="49" y="154"/>
                  </a:moveTo>
                  <a:cubicBezTo>
                    <a:pt x="49" y="154"/>
                    <a:pt x="49" y="154"/>
                    <a:pt x="49" y="154"/>
                  </a:cubicBezTo>
                  <a:cubicBezTo>
                    <a:pt x="49" y="154"/>
                    <a:pt x="49" y="154"/>
                    <a:pt x="49" y="154"/>
                  </a:cubicBezTo>
                  <a:cubicBezTo>
                    <a:pt x="49" y="154"/>
                    <a:pt x="50" y="154"/>
                    <a:pt x="50" y="154"/>
                  </a:cubicBezTo>
                  <a:cubicBezTo>
                    <a:pt x="50" y="154"/>
                    <a:pt x="50" y="154"/>
                    <a:pt x="50" y="154"/>
                  </a:cubicBezTo>
                  <a:cubicBezTo>
                    <a:pt x="52" y="155"/>
                    <a:pt x="54" y="157"/>
                    <a:pt x="54" y="159"/>
                  </a:cubicBezTo>
                  <a:cubicBezTo>
                    <a:pt x="54" y="159"/>
                    <a:pt x="54" y="159"/>
                    <a:pt x="54" y="159"/>
                  </a:cubicBezTo>
                  <a:cubicBezTo>
                    <a:pt x="54" y="160"/>
                    <a:pt x="54" y="160"/>
                    <a:pt x="54" y="160"/>
                  </a:cubicBezTo>
                  <a:cubicBezTo>
                    <a:pt x="54" y="161"/>
                    <a:pt x="54" y="161"/>
                    <a:pt x="54" y="161"/>
                  </a:cubicBezTo>
                  <a:cubicBezTo>
                    <a:pt x="53" y="163"/>
                    <a:pt x="51" y="164"/>
                    <a:pt x="49" y="164"/>
                  </a:cubicBezTo>
                  <a:cubicBezTo>
                    <a:pt x="49" y="164"/>
                    <a:pt x="49" y="164"/>
                    <a:pt x="49" y="164"/>
                  </a:cubicBezTo>
                  <a:cubicBezTo>
                    <a:pt x="49" y="164"/>
                    <a:pt x="49" y="164"/>
                    <a:pt x="49" y="164"/>
                  </a:cubicBezTo>
                  <a:cubicBezTo>
                    <a:pt x="49" y="164"/>
                    <a:pt x="49" y="164"/>
                    <a:pt x="49" y="164"/>
                  </a:cubicBezTo>
                  <a:cubicBezTo>
                    <a:pt x="49" y="164"/>
                    <a:pt x="49" y="164"/>
                    <a:pt x="49" y="164"/>
                  </a:cubicBezTo>
                  <a:cubicBezTo>
                    <a:pt x="48" y="164"/>
                    <a:pt x="48" y="164"/>
                    <a:pt x="47" y="164"/>
                  </a:cubicBezTo>
                  <a:cubicBezTo>
                    <a:pt x="45" y="164"/>
                    <a:pt x="43" y="161"/>
                    <a:pt x="43" y="159"/>
                  </a:cubicBezTo>
                  <a:cubicBezTo>
                    <a:pt x="43" y="159"/>
                    <a:pt x="43" y="159"/>
                    <a:pt x="43" y="159"/>
                  </a:cubicBezTo>
                  <a:cubicBezTo>
                    <a:pt x="43" y="159"/>
                    <a:pt x="43" y="158"/>
                    <a:pt x="44" y="158"/>
                  </a:cubicBezTo>
                  <a:cubicBezTo>
                    <a:pt x="44" y="158"/>
                    <a:pt x="44" y="158"/>
                    <a:pt x="44" y="158"/>
                  </a:cubicBezTo>
                  <a:cubicBezTo>
                    <a:pt x="44" y="158"/>
                    <a:pt x="44" y="158"/>
                    <a:pt x="44" y="158"/>
                  </a:cubicBezTo>
                  <a:cubicBezTo>
                    <a:pt x="44" y="155"/>
                    <a:pt x="46" y="154"/>
                    <a:pt x="49" y="154"/>
                  </a:cubicBezTo>
                  <a:cubicBezTo>
                    <a:pt x="49" y="154"/>
                    <a:pt x="49" y="154"/>
                    <a:pt x="49" y="154"/>
                  </a:cubicBezTo>
                  <a:cubicBezTo>
                    <a:pt x="49" y="154"/>
                    <a:pt x="49" y="154"/>
                    <a:pt x="49" y="154"/>
                  </a:cubicBezTo>
                  <a:moveTo>
                    <a:pt x="117" y="145"/>
                  </a:moveTo>
                  <a:cubicBezTo>
                    <a:pt x="117" y="145"/>
                    <a:pt x="117" y="145"/>
                    <a:pt x="117" y="145"/>
                  </a:cubicBezTo>
                  <a:cubicBezTo>
                    <a:pt x="117" y="145"/>
                    <a:pt x="117" y="145"/>
                    <a:pt x="117" y="145"/>
                  </a:cubicBezTo>
                  <a:cubicBezTo>
                    <a:pt x="119" y="145"/>
                    <a:pt x="121" y="146"/>
                    <a:pt x="122" y="147"/>
                  </a:cubicBezTo>
                  <a:cubicBezTo>
                    <a:pt x="122" y="147"/>
                    <a:pt x="122" y="147"/>
                    <a:pt x="122" y="147"/>
                  </a:cubicBezTo>
                  <a:cubicBezTo>
                    <a:pt x="122" y="148"/>
                    <a:pt x="122" y="149"/>
                    <a:pt x="122" y="150"/>
                  </a:cubicBezTo>
                  <a:cubicBezTo>
                    <a:pt x="122" y="150"/>
                    <a:pt x="122" y="150"/>
                    <a:pt x="122" y="150"/>
                  </a:cubicBezTo>
                  <a:cubicBezTo>
                    <a:pt x="122" y="152"/>
                    <a:pt x="122" y="154"/>
                    <a:pt x="120" y="155"/>
                  </a:cubicBezTo>
                  <a:cubicBezTo>
                    <a:pt x="120" y="155"/>
                    <a:pt x="120" y="155"/>
                    <a:pt x="120" y="155"/>
                  </a:cubicBezTo>
                  <a:cubicBezTo>
                    <a:pt x="120" y="155"/>
                    <a:pt x="120" y="155"/>
                    <a:pt x="120" y="155"/>
                  </a:cubicBezTo>
                  <a:cubicBezTo>
                    <a:pt x="120" y="155"/>
                    <a:pt x="120" y="155"/>
                    <a:pt x="120" y="155"/>
                  </a:cubicBezTo>
                  <a:cubicBezTo>
                    <a:pt x="119" y="155"/>
                    <a:pt x="118" y="155"/>
                    <a:pt x="117" y="155"/>
                  </a:cubicBez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5" y="155"/>
                    <a:pt x="114" y="155"/>
                    <a:pt x="113" y="153"/>
                  </a:cubicBezTo>
                  <a:cubicBezTo>
                    <a:pt x="113" y="153"/>
                    <a:pt x="113" y="153"/>
                    <a:pt x="113" y="153"/>
                  </a:cubicBezTo>
                  <a:cubicBezTo>
                    <a:pt x="113" y="153"/>
                    <a:pt x="113" y="153"/>
                    <a:pt x="113" y="153"/>
                  </a:cubicBezTo>
                  <a:cubicBezTo>
                    <a:pt x="113" y="153"/>
                    <a:pt x="113" y="153"/>
                    <a:pt x="113" y="153"/>
                  </a:cubicBezTo>
                  <a:cubicBezTo>
                    <a:pt x="113" y="153"/>
                    <a:pt x="113" y="153"/>
                    <a:pt x="113" y="153"/>
                  </a:cubicBezTo>
                  <a:cubicBezTo>
                    <a:pt x="112" y="152"/>
                    <a:pt x="112" y="151"/>
                    <a:pt x="112" y="150"/>
                  </a:cubicBezTo>
                  <a:cubicBezTo>
                    <a:pt x="112" y="150"/>
                    <a:pt x="112" y="150"/>
                    <a:pt x="112" y="150"/>
                  </a:cubicBezTo>
                  <a:cubicBezTo>
                    <a:pt x="112" y="148"/>
                    <a:pt x="113" y="147"/>
                    <a:pt x="115" y="146"/>
                  </a:cubicBezTo>
                  <a:cubicBezTo>
                    <a:pt x="115" y="145"/>
                    <a:pt x="116" y="145"/>
                    <a:pt x="117" y="145"/>
                  </a:cubicBezTo>
                  <a:cubicBezTo>
                    <a:pt x="117" y="145"/>
                    <a:pt x="117" y="145"/>
                    <a:pt x="117" y="145"/>
                  </a:cubicBezTo>
                  <a:cubicBezTo>
                    <a:pt x="117" y="145"/>
                    <a:pt x="117" y="145"/>
                    <a:pt x="117" y="145"/>
                  </a:cubicBezTo>
                  <a:moveTo>
                    <a:pt x="27" y="145"/>
                  </a:moveTo>
                  <a:cubicBezTo>
                    <a:pt x="27" y="145"/>
                    <a:pt x="27" y="145"/>
                    <a:pt x="27" y="145"/>
                  </a:cubicBezTo>
                  <a:cubicBezTo>
                    <a:pt x="27" y="145"/>
                    <a:pt x="27" y="145"/>
                    <a:pt x="27" y="145"/>
                  </a:cubicBezTo>
                  <a:cubicBezTo>
                    <a:pt x="28" y="145"/>
                    <a:pt x="29" y="145"/>
                    <a:pt x="29" y="145"/>
                  </a:cubicBezTo>
                  <a:cubicBezTo>
                    <a:pt x="29" y="145"/>
                    <a:pt x="29" y="145"/>
                    <a:pt x="29" y="145"/>
                  </a:cubicBezTo>
                  <a:cubicBezTo>
                    <a:pt x="30" y="145"/>
                    <a:pt x="30" y="145"/>
                    <a:pt x="30" y="146"/>
                  </a:cubicBezTo>
                  <a:cubicBezTo>
                    <a:pt x="30" y="146"/>
                    <a:pt x="30" y="146"/>
                    <a:pt x="30" y="146"/>
                  </a:cubicBezTo>
                  <a:cubicBezTo>
                    <a:pt x="31" y="146"/>
                    <a:pt x="32" y="148"/>
                    <a:pt x="32" y="150"/>
                  </a:cubicBezTo>
                  <a:cubicBezTo>
                    <a:pt x="32" y="150"/>
                    <a:pt x="32" y="150"/>
                    <a:pt x="32" y="150"/>
                  </a:cubicBezTo>
                  <a:cubicBezTo>
                    <a:pt x="32" y="151"/>
                    <a:pt x="32" y="152"/>
                    <a:pt x="31" y="153"/>
                  </a:cubicBezTo>
                  <a:cubicBezTo>
                    <a:pt x="31" y="153"/>
                    <a:pt x="31" y="153"/>
                    <a:pt x="31" y="153"/>
                  </a:cubicBezTo>
                  <a:cubicBezTo>
                    <a:pt x="31" y="153"/>
                    <a:pt x="31" y="153"/>
                    <a:pt x="31" y="153"/>
                  </a:cubicBezTo>
                  <a:cubicBezTo>
                    <a:pt x="31" y="153"/>
                    <a:pt x="31" y="153"/>
                    <a:pt x="31" y="153"/>
                  </a:cubicBezTo>
                  <a:cubicBezTo>
                    <a:pt x="31" y="153"/>
                    <a:pt x="31" y="153"/>
                    <a:pt x="31" y="153"/>
                  </a:cubicBezTo>
                  <a:cubicBezTo>
                    <a:pt x="31" y="153"/>
                    <a:pt x="31" y="153"/>
                    <a:pt x="31" y="153"/>
                  </a:cubicBezTo>
                  <a:cubicBezTo>
                    <a:pt x="30" y="154"/>
                    <a:pt x="29" y="155"/>
                    <a:pt x="27" y="155"/>
                  </a:cubicBezTo>
                  <a:cubicBezTo>
                    <a:pt x="27" y="155"/>
                    <a:pt x="27" y="155"/>
                    <a:pt x="27" y="155"/>
                  </a:cubicBezTo>
                  <a:cubicBezTo>
                    <a:pt x="27" y="155"/>
                    <a:pt x="27" y="155"/>
                    <a:pt x="27" y="155"/>
                  </a:cubicBezTo>
                  <a:cubicBezTo>
                    <a:pt x="27" y="155"/>
                    <a:pt x="27" y="155"/>
                    <a:pt x="27" y="155"/>
                  </a:cubicBezTo>
                  <a:cubicBezTo>
                    <a:pt x="27" y="155"/>
                    <a:pt x="27" y="155"/>
                    <a:pt x="27" y="155"/>
                  </a:cubicBezTo>
                  <a:cubicBezTo>
                    <a:pt x="26" y="155"/>
                    <a:pt x="25" y="155"/>
                    <a:pt x="24" y="155"/>
                  </a:cubicBezTo>
                  <a:cubicBezTo>
                    <a:pt x="24" y="155"/>
                    <a:pt x="24" y="155"/>
                    <a:pt x="24" y="155"/>
                  </a:cubicBezTo>
                  <a:cubicBezTo>
                    <a:pt x="24" y="155"/>
                    <a:pt x="24" y="155"/>
                    <a:pt x="24" y="155"/>
                  </a:cubicBezTo>
                  <a:cubicBezTo>
                    <a:pt x="23" y="154"/>
                    <a:pt x="22" y="152"/>
                    <a:pt x="22" y="150"/>
                  </a:cubicBezTo>
                  <a:cubicBezTo>
                    <a:pt x="22" y="150"/>
                    <a:pt x="22" y="150"/>
                    <a:pt x="22" y="150"/>
                  </a:cubicBezTo>
                  <a:cubicBezTo>
                    <a:pt x="22" y="149"/>
                    <a:pt x="22" y="148"/>
                    <a:pt x="22" y="147"/>
                  </a:cubicBezTo>
                  <a:cubicBezTo>
                    <a:pt x="23" y="146"/>
                    <a:pt x="25" y="145"/>
                    <a:pt x="27" y="145"/>
                  </a:cubicBezTo>
                  <a:cubicBezTo>
                    <a:pt x="27" y="145"/>
                    <a:pt x="27" y="145"/>
                    <a:pt x="27" y="145"/>
                  </a:cubicBezTo>
                  <a:cubicBezTo>
                    <a:pt x="27" y="145"/>
                    <a:pt x="27" y="145"/>
                    <a:pt x="27" y="145"/>
                  </a:cubicBezTo>
                  <a:moveTo>
                    <a:pt x="136" y="130"/>
                  </a:moveTo>
                  <a:cubicBezTo>
                    <a:pt x="136" y="130"/>
                    <a:pt x="136" y="130"/>
                    <a:pt x="136" y="130"/>
                  </a:cubicBezTo>
                  <a:cubicBezTo>
                    <a:pt x="136" y="130"/>
                    <a:pt x="136" y="130"/>
                    <a:pt x="136" y="130"/>
                  </a:cubicBezTo>
                  <a:cubicBezTo>
                    <a:pt x="137" y="130"/>
                    <a:pt x="138" y="131"/>
                    <a:pt x="139" y="132"/>
                  </a:cubicBezTo>
                  <a:cubicBezTo>
                    <a:pt x="139" y="132"/>
                    <a:pt x="139" y="132"/>
                    <a:pt x="139" y="132"/>
                  </a:cubicBezTo>
                  <a:cubicBezTo>
                    <a:pt x="139" y="132"/>
                    <a:pt x="139" y="132"/>
                    <a:pt x="140" y="132"/>
                  </a:cubicBezTo>
                  <a:cubicBezTo>
                    <a:pt x="140" y="132"/>
                    <a:pt x="140" y="132"/>
                    <a:pt x="140" y="132"/>
                  </a:cubicBezTo>
                  <a:cubicBezTo>
                    <a:pt x="141" y="133"/>
                    <a:pt x="141" y="134"/>
                    <a:pt x="141" y="136"/>
                  </a:cubicBezTo>
                  <a:cubicBezTo>
                    <a:pt x="141" y="136"/>
                    <a:pt x="141" y="136"/>
                    <a:pt x="141" y="136"/>
                  </a:cubicBezTo>
                  <a:cubicBezTo>
                    <a:pt x="141" y="137"/>
                    <a:pt x="141" y="138"/>
                    <a:pt x="140" y="139"/>
                  </a:cubicBezTo>
                  <a:cubicBezTo>
                    <a:pt x="140" y="140"/>
                    <a:pt x="140" y="140"/>
                    <a:pt x="140" y="140"/>
                  </a:cubicBezTo>
                  <a:cubicBezTo>
                    <a:pt x="139" y="141"/>
                    <a:pt x="137" y="141"/>
                    <a:pt x="136" y="141"/>
                  </a:cubicBezTo>
                  <a:cubicBezTo>
                    <a:pt x="136" y="141"/>
                    <a:pt x="136" y="141"/>
                    <a:pt x="136" y="141"/>
                  </a:cubicBezTo>
                  <a:cubicBezTo>
                    <a:pt x="136" y="141"/>
                    <a:pt x="136" y="141"/>
                    <a:pt x="136" y="141"/>
                  </a:cubicBezTo>
                  <a:cubicBezTo>
                    <a:pt x="136" y="141"/>
                    <a:pt x="136" y="141"/>
                    <a:pt x="136" y="141"/>
                  </a:cubicBezTo>
                  <a:cubicBezTo>
                    <a:pt x="136" y="141"/>
                    <a:pt x="136" y="141"/>
                    <a:pt x="136" y="141"/>
                  </a:cubicBezTo>
                  <a:cubicBezTo>
                    <a:pt x="135" y="141"/>
                    <a:pt x="133" y="141"/>
                    <a:pt x="132" y="139"/>
                  </a:cubicBezTo>
                  <a:cubicBezTo>
                    <a:pt x="131" y="138"/>
                    <a:pt x="131" y="137"/>
                    <a:pt x="131" y="136"/>
                  </a:cubicBezTo>
                  <a:cubicBezTo>
                    <a:pt x="131" y="136"/>
                    <a:pt x="131" y="136"/>
                    <a:pt x="131" y="136"/>
                  </a:cubicBezTo>
                  <a:cubicBezTo>
                    <a:pt x="131" y="134"/>
                    <a:pt x="131" y="133"/>
                    <a:pt x="132" y="132"/>
                  </a:cubicBezTo>
                  <a:cubicBezTo>
                    <a:pt x="132" y="132"/>
                    <a:pt x="132" y="132"/>
                    <a:pt x="132" y="132"/>
                  </a:cubicBezTo>
                  <a:cubicBezTo>
                    <a:pt x="132" y="132"/>
                    <a:pt x="132" y="132"/>
                    <a:pt x="132" y="132"/>
                  </a:cubicBezTo>
                  <a:cubicBezTo>
                    <a:pt x="132" y="132"/>
                    <a:pt x="132" y="132"/>
                    <a:pt x="132" y="132"/>
                  </a:cubicBezTo>
                  <a:cubicBezTo>
                    <a:pt x="132" y="132"/>
                    <a:pt x="132" y="132"/>
                    <a:pt x="132" y="132"/>
                  </a:cubicBezTo>
                  <a:cubicBezTo>
                    <a:pt x="133" y="131"/>
                    <a:pt x="135" y="130"/>
                    <a:pt x="136" y="130"/>
                  </a:cubicBezTo>
                  <a:cubicBezTo>
                    <a:pt x="136" y="130"/>
                    <a:pt x="136" y="130"/>
                    <a:pt x="136" y="130"/>
                  </a:cubicBezTo>
                  <a:cubicBezTo>
                    <a:pt x="136" y="130"/>
                    <a:pt x="136" y="130"/>
                    <a:pt x="136" y="130"/>
                  </a:cubicBezTo>
                  <a:moveTo>
                    <a:pt x="150" y="112"/>
                  </a:moveTo>
                  <a:cubicBezTo>
                    <a:pt x="150" y="112"/>
                    <a:pt x="150" y="112"/>
                    <a:pt x="150" y="112"/>
                  </a:cubicBezTo>
                  <a:cubicBezTo>
                    <a:pt x="150" y="112"/>
                    <a:pt x="150" y="112"/>
                    <a:pt x="150" y="112"/>
                  </a:cubicBezTo>
                  <a:cubicBezTo>
                    <a:pt x="151" y="112"/>
                    <a:pt x="152" y="112"/>
                    <a:pt x="153" y="112"/>
                  </a:cubicBezTo>
                  <a:cubicBezTo>
                    <a:pt x="153" y="113"/>
                    <a:pt x="153" y="113"/>
                    <a:pt x="153" y="113"/>
                  </a:cubicBezTo>
                  <a:cubicBezTo>
                    <a:pt x="155" y="113"/>
                    <a:pt x="155" y="115"/>
                    <a:pt x="156" y="117"/>
                  </a:cubicBezTo>
                  <a:cubicBezTo>
                    <a:pt x="156" y="117"/>
                    <a:pt x="156" y="117"/>
                    <a:pt x="156" y="117"/>
                  </a:cubicBezTo>
                  <a:cubicBezTo>
                    <a:pt x="156" y="118"/>
                    <a:pt x="155" y="119"/>
                    <a:pt x="155" y="120"/>
                  </a:cubicBezTo>
                  <a:cubicBezTo>
                    <a:pt x="155" y="120"/>
                    <a:pt x="155" y="120"/>
                    <a:pt x="155" y="120"/>
                  </a:cubicBezTo>
                  <a:cubicBezTo>
                    <a:pt x="155" y="120"/>
                    <a:pt x="155" y="120"/>
                    <a:pt x="155" y="120"/>
                  </a:cubicBezTo>
                  <a:cubicBezTo>
                    <a:pt x="155" y="120"/>
                    <a:pt x="155" y="120"/>
                    <a:pt x="155" y="120"/>
                  </a:cubicBezTo>
                  <a:cubicBezTo>
                    <a:pt x="154" y="121"/>
                    <a:pt x="152" y="122"/>
                    <a:pt x="150" y="122"/>
                  </a:cubicBezTo>
                  <a:cubicBezTo>
                    <a:pt x="150" y="122"/>
                    <a:pt x="150" y="122"/>
                    <a:pt x="150" y="122"/>
                  </a:cubicBezTo>
                  <a:cubicBezTo>
                    <a:pt x="150" y="122"/>
                    <a:pt x="150" y="122"/>
                    <a:pt x="150" y="122"/>
                  </a:cubicBezTo>
                  <a:cubicBezTo>
                    <a:pt x="150" y="122"/>
                    <a:pt x="150" y="122"/>
                    <a:pt x="150" y="122"/>
                  </a:cubicBezTo>
                  <a:cubicBezTo>
                    <a:pt x="150" y="122"/>
                    <a:pt x="150" y="122"/>
                    <a:pt x="150" y="122"/>
                  </a:cubicBezTo>
                  <a:cubicBezTo>
                    <a:pt x="149" y="122"/>
                    <a:pt x="149" y="122"/>
                    <a:pt x="148" y="122"/>
                  </a:cubicBezTo>
                  <a:cubicBezTo>
                    <a:pt x="148" y="122"/>
                    <a:pt x="148" y="122"/>
                    <a:pt x="148" y="122"/>
                  </a:cubicBezTo>
                  <a:cubicBezTo>
                    <a:pt x="148" y="122"/>
                    <a:pt x="148" y="122"/>
                    <a:pt x="148" y="122"/>
                  </a:cubicBezTo>
                  <a:cubicBezTo>
                    <a:pt x="146" y="121"/>
                    <a:pt x="145" y="119"/>
                    <a:pt x="145" y="117"/>
                  </a:cubicBezTo>
                  <a:cubicBezTo>
                    <a:pt x="145" y="117"/>
                    <a:pt x="145" y="117"/>
                    <a:pt x="145" y="117"/>
                  </a:cubicBezTo>
                  <a:cubicBezTo>
                    <a:pt x="145" y="116"/>
                    <a:pt x="145" y="115"/>
                    <a:pt x="146" y="114"/>
                  </a:cubicBezTo>
                  <a:cubicBezTo>
                    <a:pt x="146" y="114"/>
                    <a:pt x="146" y="114"/>
                    <a:pt x="146" y="114"/>
                  </a:cubicBezTo>
                  <a:cubicBezTo>
                    <a:pt x="146" y="114"/>
                    <a:pt x="146" y="114"/>
                    <a:pt x="146" y="114"/>
                  </a:cubicBezTo>
                  <a:cubicBezTo>
                    <a:pt x="147" y="113"/>
                    <a:pt x="148" y="112"/>
                    <a:pt x="150" y="112"/>
                  </a:cubicBezTo>
                  <a:cubicBezTo>
                    <a:pt x="150" y="112"/>
                    <a:pt x="150" y="112"/>
                    <a:pt x="150" y="112"/>
                  </a:cubicBezTo>
                  <a:cubicBezTo>
                    <a:pt x="150" y="112"/>
                    <a:pt x="150" y="112"/>
                    <a:pt x="150" y="112"/>
                  </a:cubicBezTo>
                  <a:moveTo>
                    <a:pt x="159" y="90"/>
                  </a:moveTo>
                  <a:cubicBezTo>
                    <a:pt x="159" y="90"/>
                    <a:pt x="159" y="90"/>
                    <a:pt x="159" y="90"/>
                  </a:cubicBezTo>
                  <a:cubicBezTo>
                    <a:pt x="159" y="90"/>
                    <a:pt x="159" y="90"/>
                    <a:pt x="159" y="90"/>
                  </a:cubicBezTo>
                  <a:cubicBezTo>
                    <a:pt x="160" y="90"/>
                    <a:pt x="160" y="90"/>
                    <a:pt x="160" y="90"/>
                  </a:cubicBezTo>
                  <a:cubicBezTo>
                    <a:pt x="160" y="90"/>
                    <a:pt x="160" y="90"/>
                    <a:pt x="160" y="90"/>
                  </a:cubicBezTo>
                  <a:cubicBezTo>
                    <a:pt x="160" y="90"/>
                    <a:pt x="161" y="90"/>
                    <a:pt x="161" y="90"/>
                  </a:cubicBezTo>
                  <a:cubicBezTo>
                    <a:pt x="161" y="90"/>
                    <a:pt x="161" y="90"/>
                    <a:pt x="161" y="90"/>
                  </a:cubicBezTo>
                  <a:cubicBezTo>
                    <a:pt x="163" y="91"/>
                    <a:pt x="165" y="93"/>
                    <a:pt x="165" y="95"/>
                  </a:cubicBezTo>
                  <a:cubicBezTo>
                    <a:pt x="165" y="95"/>
                    <a:pt x="165" y="95"/>
                    <a:pt x="165" y="95"/>
                  </a:cubicBezTo>
                  <a:cubicBezTo>
                    <a:pt x="165" y="96"/>
                    <a:pt x="164" y="96"/>
                    <a:pt x="164" y="97"/>
                  </a:cubicBezTo>
                  <a:cubicBezTo>
                    <a:pt x="164" y="97"/>
                    <a:pt x="164" y="97"/>
                    <a:pt x="164" y="97"/>
                  </a:cubicBezTo>
                  <a:cubicBezTo>
                    <a:pt x="164" y="97"/>
                    <a:pt x="164" y="97"/>
                    <a:pt x="164" y="97"/>
                  </a:cubicBezTo>
                  <a:cubicBezTo>
                    <a:pt x="164" y="97"/>
                    <a:pt x="164" y="97"/>
                    <a:pt x="164" y="97"/>
                  </a:cubicBezTo>
                  <a:cubicBezTo>
                    <a:pt x="164" y="99"/>
                    <a:pt x="162" y="101"/>
                    <a:pt x="159" y="101"/>
                  </a:cubicBezTo>
                  <a:cubicBezTo>
                    <a:pt x="159" y="101"/>
                    <a:pt x="159" y="101"/>
                    <a:pt x="159" y="101"/>
                  </a:cubicBezTo>
                  <a:cubicBezTo>
                    <a:pt x="159" y="101"/>
                    <a:pt x="159" y="101"/>
                    <a:pt x="159" y="101"/>
                  </a:cubicBezTo>
                  <a:cubicBezTo>
                    <a:pt x="159" y="101"/>
                    <a:pt x="159" y="101"/>
                    <a:pt x="159" y="101"/>
                  </a:cubicBezTo>
                  <a:cubicBezTo>
                    <a:pt x="159" y="101"/>
                    <a:pt x="159" y="101"/>
                    <a:pt x="159" y="101"/>
                  </a:cubicBezTo>
                  <a:cubicBezTo>
                    <a:pt x="159" y="101"/>
                    <a:pt x="158" y="101"/>
                    <a:pt x="158" y="100"/>
                  </a:cubicBezTo>
                  <a:cubicBezTo>
                    <a:pt x="156" y="100"/>
                    <a:pt x="154" y="98"/>
                    <a:pt x="154" y="95"/>
                  </a:cubicBezTo>
                  <a:cubicBezTo>
                    <a:pt x="154" y="95"/>
                    <a:pt x="154" y="95"/>
                    <a:pt x="154" y="95"/>
                  </a:cubicBezTo>
                  <a:cubicBezTo>
                    <a:pt x="154" y="95"/>
                    <a:pt x="154" y="94"/>
                    <a:pt x="154" y="94"/>
                  </a:cubicBezTo>
                  <a:cubicBezTo>
                    <a:pt x="154" y="94"/>
                    <a:pt x="154" y="94"/>
                    <a:pt x="154" y="94"/>
                  </a:cubicBezTo>
                  <a:cubicBezTo>
                    <a:pt x="154" y="94"/>
                    <a:pt x="154" y="94"/>
                    <a:pt x="154" y="94"/>
                  </a:cubicBezTo>
                  <a:cubicBezTo>
                    <a:pt x="155" y="92"/>
                    <a:pt x="157" y="90"/>
                    <a:pt x="159" y="90"/>
                  </a:cubicBezTo>
                  <a:cubicBezTo>
                    <a:pt x="159" y="90"/>
                    <a:pt x="159" y="90"/>
                    <a:pt x="159" y="90"/>
                  </a:cubicBezTo>
                  <a:cubicBezTo>
                    <a:pt x="159" y="90"/>
                    <a:pt x="159" y="90"/>
                    <a:pt x="159" y="90"/>
                  </a:cubicBezTo>
                  <a:moveTo>
                    <a:pt x="162" y="67"/>
                  </a:move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5" y="67"/>
                    <a:pt x="168" y="69"/>
                    <a:pt x="168" y="72"/>
                  </a:cubicBezTo>
                  <a:cubicBezTo>
                    <a:pt x="168" y="72"/>
                    <a:pt x="168" y="72"/>
                    <a:pt x="168" y="72"/>
                  </a:cubicBezTo>
                  <a:cubicBezTo>
                    <a:pt x="168" y="72"/>
                    <a:pt x="168" y="72"/>
                    <a:pt x="168" y="72"/>
                  </a:cubicBezTo>
                  <a:cubicBezTo>
                    <a:pt x="168" y="72"/>
                    <a:pt x="168" y="72"/>
                    <a:pt x="168" y="72"/>
                  </a:cubicBezTo>
                  <a:cubicBezTo>
                    <a:pt x="168" y="72"/>
                    <a:pt x="168" y="72"/>
                    <a:pt x="168" y="72"/>
                  </a:cubicBezTo>
                  <a:cubicBezTo>
                    <a:pt x="168" y="72"/>
                    <a:pt x="168" y="72"/>
                    <a:pt x="168" y="72"/>
                  </a:cubicBezTo>
                  <a:cubicBezTo>
                    <a:pt x="168" y="75"/>
                    <a:pt x="165" y="77"/>
                    <a:pt x="162" y="77"/>
                  </a:cubicBezTo>
                  <a:cubicBezTo>
                    <a:pt x="159" y="77"/>
                    <a:pt x="157" y="75"/>
                    <a:pt x="157" y="72"/>
                  </a:cubicBezTo>
                  <a:cubicBezTo>
                    <a:pt x="157" y="72"/>
                    <a:pt x="157" y="72"/>
                    <a:pt x="157" y="72"/>
                  </a:cubicBezTo>
                  <a:cubicBezTo>
                    <a:pt x="157" y="72"/>
                    <a:pt x="157" y="72"/>
                    <a:pt x="157" y="72"/>
                  </a:cubicBezTo>
                  <a:cubicBezTo>
                    <a:pt x="157" y="72"/>
                    <a:pt x="157" y="72"/>
                    <a:pt x="157" y="72"/>
                  </a:cubicBezTo>
                  <a:cubicBezTo>
                    <a:pt x="157" y="72"/>
                    <a:pt x="157" y="72"/>
                    <a:pt x="157" y="72"/>
                  </a:cubicBezTo>
                  <a:cubicBezTo>
                    <a:pt x="157" y="69"/>
                    <a:pt x="159" y="67"/>
                    <a:pt x="162" y="67"/>
                  </a:cubicBezTo>
                  <a:cubicBezTo>
                    <a:pt x="162" y="67"/>
                    <a:pt x="162" y="67"/>
                    <a:pt x="162" y="67"/>
                  </a:cubicBezTo>
                  <a:cubicBezTo>
                    <a:pt x="162" y="67"/>
                    <a:pt x="162" y="67"/>
                    <a:pt x="162" y="67"/>
                  </a:cubicBezTo>
                  <a:moveTo>
                    <a:pt x="159" y="43"/>
                  </a:moveTo>
                  <a:cubicBezTo>
                    <a:pt x="159" y="43"/>
                    <a:pt x="159" y="43"/>
                    <a:pt x="159" y="43"/>
                  </a:cubicBezTo>
                  <a:cubicBezTo>
                    <a:pt x="159" y="43"/>
                    <a:pt x="159" y="43"/>
                    <a:pt x="159" y="43"/>
                  </a:cubicBezTo>
                  <a:cubicBezTo>
                    <a:pt x="162" y="43"/>
                    <a:pt x="164" y="45"/>
                    <a:pt x="164" y="47"/>
                  </a:cubicBezTo>
                  <a:cubicBezTo>
                    <a:pt x="164" y="47"/>
                    <a:pt x="164" y="47"/>
                    <a:pt x="164" y="47"/>
                  </a:cubicBezTo>
                  <a:cubicBezTo>
                    <a:pt x="164" y="47"/>
                    <a:pt x="164" y="47"/>
                    <a:pt x="164" y="47"/>
                  </a:cubicBezTo>
                  <a:cubicBezTo>
                    <a:pt x="164" y="47"/>
                    <a:pt x="164" y="47"/>
                    <a:pt x="164" y="47"/>
                  </a:cubicBezTo>
                  <a:cubicBezTo>
                    <a:pt x="164" y="48"/>
                    <a:pt x="165" y="48"/>
                    <a:pt x="165" y="49"/>
                  </a:cubicBezTo>
                  <a:cubicBezTo>
                    <a:pt x="165" y="49"/>
                    <a:pt x="165" y="49"/>
                    <a:pt x="165" y="49"/>
                  </a:cubicBezTo>
                  <a:cubicBezTo>
                    <a:pt x="165" y="51"/>
                    <a:pt x="163" y="53"/>
                    <a:pt x="161" y="54"/>
                  </a:cubicBezTo>
                  <a:cubicBezTo>
                    <a:pt x="161" y="54"/>
                    <a:pt x="161" y="54"/>
                    <a:pt x="161" y="54"/>
                  </a:cubicBezTo>
                  <a:cubicBezTo>
                    <a:pt x="160" y="54"/>
                    <a:pt x="160" y="54"/>
                    <a:pt x="159" y="54"/>
                  </a:cubicBezTo>
                  <a:cubicBezTo>
                    <a:pt x="159" y="54"/>
                    <a:pt x="159" y="54"/>
                    <a:pt x="159" y="54"/>
                  </a:cubicBezTo>
                  <a:cubicBezTo>
                    <a:pt x="159" y="54"/>
                    <a:pt x="159" y="54"/>
                    <a:pt x="159" y="54"/>
                  </a:cubicBezTo>
                  <a:cubicBezTo>
                    <a:pt x="159" y="54"/>
                    <a:pt x="159" y="54"/>
                    <a:pt x="159" y="54"/>
                  </a:cubicBezTo>
                  <a:cubicBezTo>
                    <a:pt x="159" y="54"/>
                    <a:pt x="159" y="54"/>
                    <a:pt x="159" y="54"/>
                  </a:cubicBezTo>
                  <a:cubicBezTo>
                    <a:pt x="157" y="54"/>
                    <a:pt x="155" y="52"/>
                    <a:pt x="154" y="50"/>
                  </a:cubicBezTo>
                  <a:cubicBezTo>
                    <a:pt x="154" y="50"/>
                    <a:pt x="154" y="50"/>
                    <a:pt x="154" y="50"/>
                  </a:cubicBezTo>
                  <a:cubicBezTo>
                    <a:pt x="154" y="50"/>
                    <a:pt x="154" y="50"/>
                    <a:pt x="154" y="50"/>
                  </a:cubicBezTo>
                  <a:cubicBezTo>
                    <a:pt x="154" y="50"/>
                    <a:pt x="154" y="49"/>
                    <a:pt x="154" y="49"/>
                  </a:cubicBezTo>
                  <a:cubicBezTo>
                    <a:pt x="154" y="49"/>
                    <a:pt x="154" y="49"/>
                    <a:pt x="154" y="49"/>
                  </a:cubicBezTo>
                  <a:cubicBezTo>
                    <a:pt x="154" y="46"/>
                    <a:pt x="156" y="44"/>
                    <a:pt x="158" y="44"/>
                  </a:cubicBezTo>
                  <a:cubicBezTo>
                    <a:pt x="158" y="44"/>
                    <a:pt x="158" y="44"/>
                    <a:pt x="158" y="44"/>
                  </a:cubicBezTo>
                  <a:cubicBezTo>
                    <a:pt x="158" y="44"/>
                    <a:pt x="158" y="44"/>
                    <a:pt x="158" y="44"/>
                  </a:cubicBezTo>
                  <a:cubicBezTo>
                    <a:pt x="158" y="43"/>
                    <a:pt x="159" y="43"/>
                    <a:pt x="159" y="43"/>
                  </a:cubicBezTo>
                  <a:cubicBezTo>
                    <a:pt x="159" y="43"/>
                    <a:pt x="159" y="43"/>
                    <a:pt x="159" y="43"/>
                  </a:cubicBezTo>
                  <a:cubicBezTo>
                    <a:pt x="159" y="43"/>
                    <a:pt x="159" y="43"/>
                    <a:pt x="159" y="43"/>
                  </a:cubicBezTo>
                  <a:moveTo>
                    <a:pt x="150" y="22"/>
                  </a:moveTo>
                  <a:cubicBezTo>
                    <a:pt x="150" y="22"/>
                    <a:pt x="150" y="22"/>
                    <a:pt x="150" y="22"/>
                  </a:cubicBezTo>
                  <a:cubicBezTo>
                    <a:pt x="150" y="22"/>
                    <a:pt x="150" y="22"/>
                    <a:pt x="150" y="22"/>
                  </a:cubicBezTo>
                  <a:cubicBezTo>
                    <a:pt x="152" y="22"/>
                    <a:pt x="154" y="22"/>
                    <a:pt x="155" y="24"/>
                  </a:cubicBezTo>
                  <a:cubicBezTo>
                    <a:pt x="155" y="24"/>
                    <a:pt x="155" y="24"/>
                    <a:pt x="155" y="24"/>
                  </a:cubicBezTo>
                  <a:cubicBezTo>
                    <a:pt x="155" y="25"/>
                    <a:pt x="155" y="26"/>
                    <a:pt x="156" y="27"/>
                  </a:cubicBezTo>
                  <a:cubicBezTo>
                    <a:pt x="156" y="27"/>
                    <a:pt x="156" y="27"/>
                    <a:pt x="156" y="27"/>
                  </a:cubicBezTo>
                  <a:cubicBezTo>
                    <a:pt x="156" y="29"/>
                    <a:pt x="155" y="30"/>
                    <a:pt x="153" y="31"/>
                  </a:cubicBezTo>
                  <a:cubicBezTo>
                    <a:pt x="153" y="31"/>
                    <a:pt x="153" y="31"/>
                    <a:pt x="153" y="31"/>
                  </a:cubicBezTo>
                  <a:cubicBezTo>
                    <a:pt x="152" y="32"/>
                    <a:pt x="151" y="32"/>
                    <a:pt x="150" y="32"/>
                  </a:cubicBezTo>
                  <a:cubicBezTo>
                    <a:pt x="150" y="32"/>
                    <a:pt x="150" y="32"/>
                    <a:pt x="150" y="32"/>
                  </a:cubicBezTo>
                  <a:cubicBezTo>
                    <a:pt x="150" y="32"/>
                    <a:pt x="150" y="32"/>
                    <a:pt x="150" y="32"/>
                  </a:cubicBezTo>
                  <a:cubicBezTo>
                    <a:pt x="150" y="32"/>
                    <a:pt x="150" y="32"/>
                    <a:pt x="150" y="32"/>
                  </a:cubicBezTo>
                  <a:cubicBezTo>
                    <a:pt x="150" y="32"/>
                    <a:pt x="150" y="32"/>
                    <a:pt x="150" y="32"/>
                  </a:cubicBezTo>
                  <a:cubicBezTo>
                    <a:pt x="148" y="32"/>
                    <a:pt x="147" y="31"/>
                    <a:pt x="146" y="30"/>
                  </a:cubicBezTo>
                  <a:cubicBezTo>
                    <a:pt x="146" y="30"/>
                    <a:pt x="146" y="30"/>
                    <a:pt x="146" y="30"/>
                  </a:cubicBezTo>
                  <a:cubicBezTo>
                    <a:pt x="146" y="30"/>
                    <a:pt x="146" y="30"/>
                    <a:pt x="146" y="29"/>
                  </a:cubicBezTo>
                  <a:cubicBezTo>
                    <a:pt x="145" y="29"/>
                    <a:pt x="145" y="28"/>
                    <a:pt x="145" y="27"/>
                  </a:cubicBezTo>
                  <a:cubicBezTo>
                    <a:pt x="145" y="27"/>
                    <a:pt x="145" y="27"/>
                    <a:pt x="145" y="27"/>
                  </a:cubicBezTo>
                  <a:cubicBezTo>
                    <a:pt x="145" y="25"/>
                    <a:pt x="146" y="23"/>
                    <a:pt x="148" y="22"/>
                  </a:cubicBezTo>
                  <a:cubicBezTo>
                    <a:pt x="148" y="22"/>
                    <a:pt x="148" y="22"/>
                    <a:pt x="148" y="22"/>
                  </a:cubicBezTo>
                  <a:cubicBezTo>
                    <a:pt x="148" y="22"/>
                    <a:pt x="148" y="22"/>
                    <a:pt x="148" y="22"/>
                  </a:cubicBezTo>
                  <a:cubicBezTo>
                    <a:pt x="149" y="22"/>
                    <a:pt x="149" y="22"/>
                    <a:pt x="150" y="22"/>
                  </a:cubicBezTo>
                  <a:cubicBezTo>
                    <a:pt x="150" y="22"/>
                    <a:pt x="150" y="22"/>
                    <a:pt x="150" y="22"/>
                  </a:cubicBezTo>
                  <a:cubicBezTo>
                    <a:pt x="150" y="22"/>
                    <a:pt x="150" y="22"/>
                    <a:pt x="150" y="22"/>
                  </a:cubicBezTo>
                  <a:moveTo>
                    <a:pt x="145" y="0"/>
                  </a:moveTo>
                  <a:cubicBezTo>
                    <a:pt x="140" y="5"/>
                    <a:pt x="140" y="5"/>
                    <a:pt x="140" y="5"/>
                  </a:cubicBezTo>
                  <a:cubicBezTo>
                    <a:pt x="142" y="7"/>
                    <a:pt x="142" y="10"/>
                    <a:pt x="140" y="12"/>
                  </a:cubicBezTo>
                  <a:cubicBezTo>
                    <a:pt x="139" y="13"/>
                    <a:pt x="137" y="13"/>
                    <a:pt x="136" y="13"/>
                  </a:cubicBezTo>
                  <a:cubicBezTo>
                    <a:pt x="135" y="13"/>
                    <a:pt x="134" y="13"/>
                    <a:pt x="133" y="12"/>
                  </a:cubicBezTo>
                  <a:cubicBezTo>
                    <a:pt x="129" y="16"/>
                    <a:pt x="129" y="16"/>
                    <a:pt x="129" y="16"/>
                  </a:cubicBezTo>
                  <a:cubicBezTo>
                    <a:pt x="131" y="19"/>
                    <a:pt x="134" y="23"/>
                    <a:pt x="137" y="26"/>
                  </a:cubicBezTo>
                  <a:cubicBezTo>
                    <a:pt x="137" y="26"/>
                    <a:pt x="137" y="26"/>
                    <a:pt x="137" y="26"/>
                  </a:cubicBezTo>
                  <a:cubicBezTo>
                    <a:pt x="137" y="26"/>
                    <a:pt x="137" y="26"/>
                    <a:pt x="137" y="26"/>
                  </a:cubicBezTo>
                  <a:cubicBezTo>
                    <a:pt x="138" y="28"/>
                    <a:pt x="139" y="30"/>
                    <a:pt x="140" y="32"/>
                  </a:cubicBezTo>
                  <a:cubicBezTo>
                    <a:pt x="141" y="32"/>
                    <a:pt x="141" y="32"/>
                    <a:pt x="141" y="32"/>
                  </a:cubicBezTo>
                  <a:cubicBezTo>
                    <a:pt x="141" y="32"/>
                    <a:pt x="141" y="32"/>
                    <a:pt x="141" y="32"/>
                  </a:cubicBezTo>
                  <a:cubicBezTo>
                    <a:pt x="147" y="44"/>
                    <a:pt x="151" y="57"/>
                    <a:pt x="151" y="72"/>
                  </a:cubicBezTo>
                  <a:cubicBezTo>
                    <a:pt x="151" y="72"/>
                    <a:pt x="151" y="72"/>
                    <a:pt x="151" y="72"/>
                  </a:cubicBezTo>
                  <a:cubicBezTo>
                    <a:pt x="151" y="72"/>
                    <a:pt x="151" y="72"/>
                    <a:pt x="151" y="72"/>
                  </a:cubicBezTo>
                  <a:cubicBezTo>
                    <a:pt x="151" y="72"/>
                    <a:pt x="151" y="72"/>
                    <a:pt x="151" y="72"/>
                  </a:cubicBezTo>
                  <a:cubicBezTo>
                    <a:pt x="151" y="82"/>
                    <a:pt x="149" y="92"/>
                    <a:pt x="146" y="101"/>
                  </a:cubicBezTo>
                  <a:cubicBezTo>
                    <a:pt x="144" y="106"/>
                    <a:pt x="142" y="110"/>
                    <a:pt x="139" y="114"/>
                  </a:cubicBezTo>
                  <a:cubicBezTo>
                    <a:pt x="139" y="114"/>
                    <a:pt x="139" y="114"/>
                    <a:pt x="139" y="114"/>
                  </a:cubicBezTo>
                  <a:cubicBezTo>
                    <a:pt x="139" y="114"/>
                    <a:pt x="139" y="114"/>
                    <a:pt x="139" y="114"/>
                  </a:cubicBezTo>
                  <a:cubicBezTo>
                    <a:pt x="139" y="114"/>
                    <a:pt x="139" y="114"/>
                    <a:pt x="139" y="114"/>
                  </a:cubicBezTo>
                  <a:cubicBezTo>
                    <a:pt x="139" y="114"/>
                    <a:pt x="139" y="114"/>
                    <a:pt x="139" y="114"/>
                  </a:cubicBezTo>
                  <a:cubicBezTo>
                    <a:pt x="139" y="114"/>
                    <a:pt x="139" y="114"/>
                    <a:pt x="139" y="114"/>
                  </a:cubicBezTo>
                  <a:cubicBezTo>
                    <a:pt x="139" y="114"/>
                    <a:pt x="139" y="114"/>
                    <a:pt x="139" y="115"/>
                  </a:cubicBezTo>
                  <a:cubicBezTo>
                    <a:pt x="139" y="115"/>
                    <a:pt x="139" y="115"/>
                    <a:pt x="139" y="115"/>
                  </a:cubicBezTo>
                  <a:cubicBezTo>
                    <a:pt x="139" y="115"/>
                    <a:pt x="139" y="115"/>
                    <a:pt x="139" y="115"/>
                  </a:cubicBezTo>
                  <a:cubicBezTo>
                    <a:pt x="139" y="115"/>
                    <a:pt x="139" y="115"/>
                    <a:pt x="139" y="115"/>
                  </a:cubicBezTo>
                  <a:cubicBezTo>
                    <a:pt x="139" y="115"/>
                    <a:pt x="139" y="115"/>
                    <a:pt x="139" y="115"/>
                  </a:cubicBezTo>
                  <a:cubicBezTo>
                    <a:pt x="139" y="115"/>
                    <a:pt x="139" y="115"/>
                    <a:pt x="139" y="115"/>
                  </a:cubicBezTo>
                  <a:cubicBezTo>
                    <a:pt x="139" y="115"/>
                    <a:pt x="139" y="115"/>
                    <a:pt x="138" y="115"/>
                  </a:cubicBezTo>
                  <a:cubicBezTo>
                    <a:pt x="138" y="115"/>
                    <a:pt x="138" y="115"/>
                    <a:pt x="138" y="115"/>
                  </a:cubicBezTo>
                  <a:cubicBezTo>
                    <a:pt x="138" y="115"/>
                    <a:pt x="138" y="115"/>
                    <a:pt x="138" y="115"/>
                  </a:cubicBezTo>
                  <a:cubicBezTo>
                    <a:pt x="138" y="115"/>
                    <a:pt x="138" y="115"/>
                    <a:pt x="138" y="115"/>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5" y="120"/>
                    <a:pt x="132" y="124"/>
                    <a:pt x="128" y="128"/>
                  </a:cubicBezTo>
                  <a:cubicBezTo>
                    <a:pt x="128" y="128"/>
                    <a:pt x="128" y="128"/>
                    <a:pt x="128" y="128"/>
                  </a:cubicBezTo>
                  <a:cubicBezTo>
                    <a:pt x="128" y="128"/>
                    <a:pt x="128" y="128"/>
                    <a:pt x="128" y="128"/>
                  </a:cubicBezTo>
                  <a:cubicBezTo>
                    <a:pt x="128" y="128"/>
                    <a:pt x="128" y="128"/>
                    <a:pt x="128" y="128"/>
                  </a:cubicBezTo>
                  <a:cubicBezTo>
                    <a:pt x="128" y="128"/>
                    <a:pt x="128" y="128"/>
                    <a:pt x="128" y="128"/>
                  </a:cubicBezTo>
                  <a:cubicBezTo>
                    <a:pt x="128" y="128"/>
                    <a:pt x="128" y="129"/>
                    <a:pt x="127" y="129"/>
                  </a:cubicBezTo>
                  <a:cubicBezTo>
                    <a:pt x="121" y="135"/>
                    <a:pt x="114" y="140"/>
                    <a:pt x="106" y="144"/>
                  </a:cubicBezTo>
                  <a:cubicBezTo>
                    <a:pt x="104" y="144"/>
                    <a:pt x="102" y="145"/>
                    <a:pt x="101" y="146"/>
                  </a:cubicBezTo>
                  <a:cubicBezTo>
                    <a:pt x="92" y="149"/>
                    <a:pt x="82" y="151"/>
                    <a:pt x="72" y="151"/>
                  </a:cubicBezTo>
                  <a:cubicBezTo>
                    <a:pt x="59" y="151"/>
                    <a:pt x="46" y="148"/>
                    <a:pt x="35" y="142"/>
                  </a:cubicBezTo>
                  <a:cubicBezTo>
                    <a:pt x="35" y="142"/>
                    <a:pt x="35" y="142"/>
                    <a:pt x="35" y="142"/>
                  </a:cubicBezTo>
                  <a:cubicBezTo>
                    <a:pt x="35" y="142"/>
                    <a:pt x="35" y="142"/>
                    <a:pt x="35" y="142"/>
                  </a:cubicBezTo>
                  <a:cubicBezTo>
                    <a:pt x="32" y="140"/>
                    <a:pt x="29" y="138"/>
                    <a:pt x="26" y="136"/>
                  </a:cubicBezTo>
                  <a:cubicBezTo>
                    <a:pt x="23" y="134"/>
                    <a:pt x="20" y="131"/>
                    <a:pt x="17" y="128"/>
                  </a:cubicBezTo>
                  <a:cubicBezTo>
                    <a:pt x="12" y="133"/>
                    <a:pt x="12" y="133"/>
                    <a:pt x="12" y="133"/>
                  </a:cubicBezTo>
                  <a:cubicBezTo>
                    <a:pt x="14" y="135"/>
                    <a:pt x="14" y="138"/>
                    <a:pt x="12" y="139"/>
                  </a:cubicBezTo>
                  <a:cubicBezTo>
                    <a:pt x="11" y="140"/>
                    <a:pt x="10" y="141"/>
                    <a:pt x="8" y="141"/>
                  </a:cubicBezTo>
                  <a:cubicBezTo>
                    <a:pt x="7" y="141"/>
                    <a:pt x="6" y="141"/>
                    <a:pt x="5" y="140"/>
                  </a:cubicBezTo>
                  <a:cubicBezTo>
                    <a:pt x="0" y="145"/>
                    <a:pt x="0" y="145"/>
                    <a:pt x="0" y="145"/>
                  </a:cubicBezTo>
                  <a:cubicBezTo>
                    <a:pt x="0" y="145"/>
                    <a:pt x="0" y="145"/>
                    <a:pt x="0" y="145"/>
                  </a:cubicBezTo>
                  <a:cubicBezTo>
                    <a:pt x="0" y="145"/>
                    <a:pt x="0" y="145"/>
                    <a:pt x="0" y="145"/>
                  </a:cubicBezTo>
                  <a:cubicBezTo>
                    <a:pt x="0" y="145"/>
                    <a:pt x="0" y="145"/>
                    <a:pt x="0" y="145"/>
                  </a:cubicBezTo>
                  <a:cubicBezTo>
                    <a:pt x="1" y="145"/>
                    <a:pt x="1" y="145"/>
                    <a:pt x="1" y="145"/>
                  </a:cubicBezTo>
                  <a:cubicBezTo>
                    <a:pt x="21" y="165"/>
                    <a:pt x="46" y="174"/>
                    <a:pt x="72" y="174"/>
                  </a:cubicBezTo>
                  <a:cubicBezTo>
                    <a:pt x="72" y="174"/>
                    <a:pt x="72" y="174"/>
                    <a:pt x="72" y="174"/>
                  </a:cubicBezTo>
                  <a:cubicBezTo>
                    <a:pt x="72" y="174"/>
                    <a:pt x="72" y="174"/>
                    <a:pt x="72" y="174"/>
                  </a:cubicBezTo>
                  <a:cubicBezTo>
                    <a:pt x="72" y="174"/>
                    <a:pt x="72" y="174"/>
                    <a:pt x="72" y="174"/>
                  </a:cubicBezTo>
                  <a:cubicBezTo>
                    <a:pt x="97" y="174"/>
                    <a:pt x="121" y="165"/>
                    <a:pt x="141" y="148"/>
                  </a:cubicBezTo>
                  <a:cubicBezTo>
                    <a:pt x="141" y="147"/>
                    <a:pt x="141" y="147"/>
                    <a:pt x="142" y="147"/>
                  </a:cubicBezTo>
                  <a:cubicBezTo>
                    <a:pt x="143" y="146"/>
                    <a:pt x="144" y="145"/>
                    <a:pt x="144" y="144"/>
                  </a:cubicBezTo>
                  <a:cubicBezTo>
                    <a:pt x="164" y="124"/>
                    <a:pt x="174" y="98"/>
                    <a:pt x="174" y="72"/>
                  </a:cubicBezTo>
                  <a:cubicBezTo>
                    <a:pt x="174" y="46"/>
                    <a:pt x="165" y="20"/>
                    <a:pt x="145" y="0"/>
                  </a:cubicBezTo>
                  <a:cubicBezTo>
                    <a:pt x="145" y="0"/>
                    <a:pt x="145" y="0"/>
                    <a:pt x="145"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5" name="Freeform 93"/>
            <p:cNvSpPr>
              <a:spLocks noEditPoints="1"/>
            </p:cNvSpPr>
            <p:nvPr/>
          </p:nvSpPr>
          <p:spPr bwMode="auto">
            <a:xfrm>
              <a:off x="3987800" y="1851026"/>
              <a:ext cx="193675" cy="193675"/>
            </a:xfrm>
            <a:custGeom>
              <a:avLst/>
              <a:gdLst>
                <a:gd name="T0" fmla="*/ 76 w 120"/>
                <a:gd name="T1" fmla="*/ 119 h 120"/>
                <a:gd name="T2" fmla="*/ 80 w 120"/>
                <a:gd name="T3" fmla="*/ 118 h 120"/>
                <a:gd name="T4" fmla="*/ 9 w 120"/>
                <a:gd name="T5" fmla="*/ 116 h 120"/>
                <a:gd name="T6" fmla="*/ 0 w 120"/>
                <a:gd name="T7" fmla="*/ 110 h 120"/>
                <a:gd name="T8" fmla="*/ 0 w 120"/>
                <a:gd name="T9" fmla="*/ 110 h 120"/>
                <a:gd name="T10" fmla="*/ 102 w 120"/>
                <a:gd name="T11" fmla="*/ 102 h 120"/>
                <a:gd name="T12" fmla="*/ 102 w 120"/>
                <a:gd name="T13" fmla="*/ 102 h 120"/>
                <a:gd name="T14" fmla="*/ 112 w 120"/>
                <a:gd name="T15" fmla="*/ 90 h 120"/>
                <a:gd name="T16" fmla="*/ 112 w 120"/>
                <a:gd name="T17" fmla="*/ 90 h 120"/>
                <a:gd name="T18" fmla="*/ 112 w 120"/>
                <a:gd name="T19" fmla="*/ 90 h 120"/>
                <a:gd name="T20" fmla="*/ 112 w 120"/>
                <a:gd name="T21" fmla="*/ 90 h 120"/>
                <a:gd name="T22" fmla="*/ 112 w 120"/>
                <a:gd name="T23" fmla="*/ 90 h 120"/>
                <a:gd name="T24" fmla="*/ 112 w 120"/>
                <a:gd name="T25" fmla="*/ 90 h 120"/>
                <a:gd name="T26" fmla="*/ 112 w 120"/>
                <a:gd name="T27" fmla="*/ 89 h 120"/>
                <a:gd name="T28" fmla="*/ 112 w 120"/>
                <a:gd name="T29" fmla="*/ 89 h 120"/>
                <a:gd name="T30" fmla="*/ 112 w 120"/>
                <a:gd name="T31" fmla="*/ 89 h 120"/>
                <a:gd name="T32" fmla="*/ 113 w 120"/>
                <a:gd name="T33" fmla="*/ 89 h 120"/>
                <a:gd name="T34" fmla="*/ 113 w 120"/>
                <a:gd name="T35" fmla="*/ 89 h 120"/>
                <a:gd name="T36" fmla="*/ 113 w 120"/>
                <a:gd name="T37" fmla="*/ 89 h 120"/>
                <a:gd name="T38" fmla="*/ 113 w 120"/>
                <a:gd name="T39" fmla="*/ 89 h 120"/>
                <a:gd name="T40" fmla="*/ 113 w 120"/>
                <a:gd name="T41" fmla="*/ 89 h 120"/>
                <a:gd name="T42" fmla="*/ 113 w 120"/>
                <a:gd name="T43" fmla="*/ 89 h 120"/>
                <a:gd name="T44" fmla="*/ 113 w 120"/>
                <a:gd name="T45" fmla="*/ 88 h 120"/>
                <a:gd name="T46" fmla="*/ 113 w 120"/>
                <a:gd name="T47" fmla="*/ 88 h 120"/>
                <a:gd name="T48" fmla="*/ 113 w 120"/>
                <a:gd name="T49" fmla="*/ 88 h 120"/>
                <a:gd name="T50" fmla="*/ 120 w 120"/>
                <a:gd name="T51" fmla="*/ 75 h 120"/>
                <a:gd name="T52" fmla="*/ 113 w 120"/>
                <a:gd name="T53" fmla="*/ 88 h 120"/>
                <a:gd name="T54" fmla="*/ 115 w 120"/>
                <a:gd name="T55" fmla="*/ 6 h 120"/>
                <a:gd name="T56" fmla="*/ 115 w 120"/>
                <a:gd name="T57" fmla="*/ 6 h 120"/>
                <a:gd name="T58" fmla="*/ 114 w 120"/>
                <a:gd name="T59" fmla="*/ 6 h 120"/>
                <a:gd name="T60" fmla="*/ 111 w 120"/>
                <a:gd name="T61" fmla="*/ 0 h 120"/>
                <a:gd name="T62" fmla="*/ 111 w 120"/>
                <a:gd name="T6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 h="120">
                  <a:moveTo>
                    <a:pt x="80" y="118"/>
                  </a:moveTo>
                  <a:cubicBezTo>
                    <a:pt x="78" y="118"/>
                    <a:pt x="77" y="119"/>
                    <a:pt x="76" y="119"/>
                  </a:cubicBezTo>
                  <a:cubicBezTo>
                    <a:pt x="75" y="120"/>
                    <a:pt x="75" y="120"/>
                    <a:pt x="75" y="120"/>
                  </a:cubicBezTo>
                  <a:cubicBezTo>
                    <a:pt x="76" y="119"/>
                    <a:pt x="78" y="118"/>
                    <a:pt x="80" y="118"/>
                  </a:cubicBezTo>
                  <a:moveTo>
                    <a:pt x="9" y="116"/>
                  </a:moveTo>
                  <a:cubicBezTo>
                    <a:pt x="9" y="116"/>
                    <a:pt x="9" y="116"/>
                    <a:pt x="9" y="116"/>
                  </a:cubicBezTo>
                  <a:cubicBezTo>
                    <a:pt x="9" y="116"/>
                    <a:pt x="9" y="116"/>
                    <a:pt x="9" y="116"/>
                  </a:cubicBezTo>
                  <a:moveTo>
                    <a:pt x="0" y="110"/>
                  </a:moveTo>
                  <a:cubicBezTo>
                    <a:pt x="3" y="112"/>
                    <a:pt x="6" y="114"/>
                    <a:pt x="9" y="116"/>
                  </a:cubicBezTo>
                  <a:cubicBezTo>
                    <a:pt x="6" y="114"/>
                    <a:pt x="3" y="112"/>
                    <a:pt x="0" y="110"/>
                  </a:cubicBezTo>
                  <a:moveTo>
                    <a:pt x="102" y="102"/>
                  </a:moveTo>
                  <a:cubicBezTo>
                    <a:pt x="102" y="102"/>
                    <a:pt x="102" y="102"/>
                    <a:pt x="102" y="102"/>
                  </a:cubicBezTo>
                  <a:cubicBezTo>
                    <a:pt x="102" y="102"/>
                    <a:pt x="102" y="102"/>
                    <a:pt x="102" y="102"/>
                  </a:cubicBezTo>
                  <a:cubicBezTo>
                    <a:pt x="102" y="102"/>
                    <a:pt x="102" y="102"/>
                    <a:pt x="102" y="102"/>
                  </a:cubicBezTo>
                  <a:cubicBezTo>
                    <a:pt x="102" y="102"/>
                    <a:pt x="102" y="102"/>
                    <a:pt x="102" y="102"/>
                  </a:cubicBezTo>
                  <a:moveTo>
                    <a:pt x="112" y="90"/>
                  </a:moveTo>
                  <a:cubicBezTo>
                    <a:pt x="112" y="90"/>
                    <a:pt x="112" y="90"/>
                    <a:pt x="112" y="90"/>
                  </a:cubicBezTo>
                  <a:cubicBezTo>
                    <a:pt x="112" y="90"/>
                    <a:pt x="112" y="90"/>
                    <a:pt x="112" y="90"/>
                  </a:cubicBezTo>
                  <a:moveTo>
                    <a:pt x="112" y="90"/>
                  </a:moveTo>
                  <a:cubicBezTo>
                    <a:pt x="112" y="90"/>
                    <a:pt x="112" y="90"/>
                    <a:pt x="112" y="90"/>
                  </a:cubicBezTo>
                  <a:cubicBezTo>
                    <a:pt x="112" y="90"/>
                    <a:pt x="112" y="90"/>
                    <a:pt x="112" y="90"/>
                  </a:cubicBezTo>
                  <a:moveTo>
                    <a:pt x="112" y="90"/>
                  </a:moveTo>
                  <a:cubicBezTo>
                    <a:pt x="112" y="90"/>
                    <a:pt x="112" y="90"/>
                    <a:pt x="112" y="90"/>
                  </a:cubicBezTo>
                  <a:cubicBezTo>
                    <a:pt x="112" y="90"/>
                    <a:pt x="112" y="90"/>
                    <a:pt x="112" y="90"/>
                  </a:cubicBezTo>
                  <a:moveTo>
                    <a:pt x="112" y="90"/>
                  </a:moveTo>
                  <a:cubicBezTo>
                    <a:pt x="112" y="90"/>
                    <a:pt x="112" y="90"/>
                    <a:pt x="112" y="90"/>
                  </a:cubicBezTo>
                  <a:cubicBezTo>
                    <a:pt x="112" y="90"/>
                    <a:pt x="112" y="90"/>
                    <a:pt x="112" y="90"/>
                  </a:cubicBezTo>
                  <a:moveTo>
                    <a:pt x="112" y="89"/>
                  </a:moveTo>
                  <a:cubicBezTo>
                    <a:pt x="112" y="90"/>
                    <a:pt x="112" y="90"/>
                    <a:pt x="112" y="90"/>
                  </a:cubicBezTo>
                  <a:cubicBezTo>
                    <a:pt x="112" y="90"/>
                    <a:pt x="112" y="90"/>
                    <a:pt x="112" y="89"/>
                  </a:cubicBezTo>
                  <a:moveTo>
                    <a:pt x="112" y="89"/>
                  </a:moveTo>
                  <a:cubicBezTo>
                    <a:pt x="112" y="89"/>
                    <a:pt x="112" y="89"/>
                    <a:pt x="112" y="89"/>
                  </a:cubicBezTo>
                  <a:cubicBezTo>
                    <a:pt x="112" y="89"/>
                    <a:pt x="112" y="89"/>
                    <a:pt x="112" y="89"/>
                  </a:cubicBezTo>
                  <a:moveTo>
                    <a:pt x="113" y="89"/>
                  </a:moveTo>
                  <a:cubicBezTo>
                    <a:pt x="113" y="89"/>
                    <a:pt x="113" y="89"/>
                    <a:pt x="112" y="89"/>
                  </a:cubicBezTo>
                  <a:cubicBezTo>
                    <a:pt x="113" y="89"/>
                    <a:pt x="113" y="89"/>
                    <a:pt x="113" y="89"/>
                  </a:cubicBezTo>
                  <a:moveTo>
                    <a:pt x="113" y="89"/>
                  </a:moveTo>
                  <a:cubicBezTo>
                    <a:pt x="113" y="89"/>
                    <a:pt x="113" y="89"/>
                    <a:pt x="113" y="89"/>
                  </a:cubicBezTo>
                  <a:cubicBezTo>
                    <a:pt x="113" y="89"/>
                    <a:pt x="113" y="89"/>
                    <a:pt x="113" y="89"/>
                  </a:cubicBezTo>
                  <a:moveTo>
                    <a:pt x="113" y="89"/>
                  </a:moveTo>
                  <a:cubicBezTo>
                    <a:pt x="113" y="89"/>
                    <a:pt x="113" y="89"/>
                    <a:pt x="113" y="89"/>
                  </a:cubicBezTo>
                  <a:cubicBezTo>
                    <a:pt x="113" y="89"/>
                    <a:pt x="113" y="89"/>
                    <a:pt x="113" y="89"/>
                  </a:cubicBezTo>
                  <a:moveTo>
                    <a:pt x="113" y="88"/>
                  </a:moveTo>
                  <a:cubicBezTo>
                    <a:pt x="113" y="88"/>
                    <a:pt x="113" y="88"/>
                    <a:pt x="113" y="89"/>
                  </a:cubicBezTo>
                  <a:cubicBezTo>
                    <a:pt x="113" y="88"/>
                    <a:pt x="113" y="88"/>
                    <a:pt x="113" y="88"/>
                  </a:cubicBezTo>
                  <a:moveTo>
                    <a:pt x="113" y="88"/>
                  </a:moveTo>
                  <a:cubicBezTo>
                    <a:pt x="113" y="88"/>
                    <a:pt x="113" y="88"/>
                    <a:pt x="113" y="88"/>
                  </a:cubicBezTo>
                  <a:cubicBezTo>
                    <a:pt x="113" y="88"/>
                    <a:pt x="113" y="88"/>
                    <a:pt x="113" y="88"/>
                  </a:cubicBezTo>
                  <a:moveTo>
                    <a:pt x="113" y="88"/>
                  </a:moveTo>
                  <a:cubicBezTo>
                    <a:pt x="113" y="88"/>
                    <a:pt x="113" y="88"/>
                    <a:pt x="113" y="88"/>
                  </a:cubicBezTo>
                  <a:cubicBezTo>
                    <a:pt x="113" y="88"/>
                    <a:pt x="113" y="88"/>
                    <a:pt x="113" y="88"/>
                  </a:cubicBezTo>
                  <a:moveTo>
                    <a:pt x="120" y="75"/>
                  </a:moveTo>
                  <a:cubicBezTo>
                    <a:pt x="119" y="76"/>
                    <a:pt x="119" y="76"/>
                    <a:pt x="119" y="77"/>
                  </a:cubicBezTo>
                  <a:cubicBezTo>
                    <a:pt x="117" y="81"/>
                    <a:pt x="115" y="84"/>
                    <a:pt x="113" y="88"/>
                  </a:cubicBezTo>
                  <a:cubicBezTo>
                    <a:pt x="116" y="84"/>
                    <a:pt x="118" y="80"/>
                    <a:pt x="120" y="75"/>
                  </a:cubicBezTo>
                  <a:moveTo>
                    <a:pt x="115" y="6"/>
                  </a:moveTo>
                  <a:cubicBezTo>
                    <a:pt x="115" y="6"/>
                    <a:pt x="115" y="6"/>
                    <a:pt x="115" y="6"/>
                  </a:cubicBezTo>
                  <a:cubicBezTo>
                    <a:pt x="115" y="6"/>
                    <a:pt x="115" y="6"/>
                    <a:pt x="115" y="6"/>
                  </a:cubicBezTo>
                  <a:moveTo>
                    <a:pt x="111" y="0"/>
                  </a:moveTo>
                  <a:cubicBezTo>
                    <a:pt x="112" y="2"/>
                    <a:pt x="113" y="4"/>
                    <a:pt x="114" y="6"/>
                  </a:cubicBezTo>
                  <a:cubicBezTo>
                    <a:pt x="113" y="4"/>
                    <a:pt x="112" y="2"/>
                    <a:pt x="111" y="0"/>
                  </a:cubicBezTo>
                  <a:moveTo>
                    <a:pt x="111" y="0"/>
                  </a:moveTo>
                  <a:cubicBezTo>
                    <a:pt x="111" y="0"/>
                    <a:pt x="111" y="0"/>
                    <a:pt x="111" y="0"/>
                  </a:cubicBezTo>
                  <a:cubicBezTo>
                    <a:pt x="111" y="0"/>
                    <a:pt x="111" y="0"/>
                    <a:pt x="111" y="0"/>
                  </a:cubicBezTo>
                </a:path>
              </a:pathLst>
            </a:custGeom>
            <a:solidFill>
              <a:srgbClr val="B275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Freeform 94"/>
            <p:cNvSpPr>
              <a:spLocks noEditPoints="1"/>
            </p:cNvSpPr>
            <p:nvPr/>
          </p:nvSpPr>
          <p:spPr bwMode="auto">
            <a:xfrm>
              <a:off x="3973513" y="1835151"/>
              <a:ext cx="215900" cy="217488"/>
            </a:xfrm>
            <a:custGeom>
              <a:avLst/>
              <a:gdLst>
                <a:gd name="T0" fmla="*/ 0 w 134"/>
                <a:gd name="T1" fmla="*/ 112 h 135"/>
                <a:gd name="T2" fmla="*/ 0 w 134"/>
                <a:gd name="T3" fmla="*/ 112 h 135"/>
                <a:gd name="T4" fmla="*/ 9 w 134"/>
                <a:gd name="T5" fmla="*/ 120 h 135"/>
                <a:gd name="T6" fmla="*/ 18 w 134"/>
                <a:gd name="T7" fmla="*/ 126 h 135"/>
                <a:gd name="T8" fmla="*/ 18 w 134"/>
                <a:gd name="T9" fmla="*/ 126 h 135"/>
                <a:gd name="T10" fmla="*/ 18 w 134"/>
                <a:gd name="T11" fmla="*/ 126 h 135"/>
                <a:gd name="T12" fmla="*/ 55 w 134"/>
                <a:gd name="T13" fmla="*/ 135 h 135"/>
                <a:gd name="T14" fmla="*/ 84 w 134"/>
                <a:gd name="T15" fmla="*/ 130 h 135"/>
                <a:gd name="T16" fmla="*/ 85 w 134"/>
                <a:gd name="T17" fmla="*/ 129 h 135"/>
                <a:gd name="T18" fmla="*/ 55 w 134"/>
                <a:gd name="T19" fmla="*/ 135 h 135"/>
                <a:gd name="T20" fmla="*/ 55 w 134"/>
                <a:gd name="T21" fmla="*/ 135 h 135"/>
                <a:gd name="T22" fmla="*/ 55 w 134"/>
                <a:gd name="T23" fmla="*/ 135 h 135"/>
                <a:gd name="T24" fmla="*/ 55 w 134"/>
                <a:gd name="T25" fmla="*/ 135 h 135"/>
                <a:gd name="T26" fmla="*/ 55 w 134"/>
                <a:gd name="T27" fmla="*/ 135 h 135"/>
                <a:gd name="T28" fmla="*/ 0 w 134"/>
                <a:gd name="T29" fmla="*/ 113 h 135"/>
                <a:gd name="T30" fmla="*/ 0 w 134"/>
                <a:gd name="T31" fmla="*/ 113 h 135"/>
                <a:gd name="T32" fmla="*/ 0 w 134"/>
                <a:gd name="T33" fmla="*/ 112 h 135"/>
                <a:gd name="T34" fmla="*/ 134 w 134"/>
                <a:gd name="T35" fmla="*/ 56 h 135"/>
                <a:gd name="T36" fmla="*/ 134 w 134"/>
                <a:gd name="T37" fmla="*/ 57 h 135"/>
                <a:gd name="T38" fmla="*/ 128 w 134"/>
                <a:gd name="T39" fmla="*/ 87 h 135"/>
                <a:gd name="T40" fmla="*/ 129 w 134"/>
                <a:gd name="T41" fmla="*/ 85 h 135"/>
                <a:gd name="T42" fmla="*/ 134 w 134"/>
                <a:gd name="T43" fmla="*/ 56 h 135"/>
                <a:gd name="T44" fmla="*/ 134 w 134"/>
                <a:gd name="T45" fmla="*/ 56 h 135"/>
                <a:gd name="T46" fmla="*/ 112 w 134"/>
                <a:gd name="T47" fmla="*/ 0 h 135"/>
                <a:gd name="T48" fmla="*/ 112 w 134"/>
                <a:gd name="T49" fmla="*/ 0 h 135"/>
                <a:gd name="T50" fmla="*/ 134 w 134"/>
                <a:gd name="T51" fmla="*/ 50 h 135"/>
                <a:gd name="T52" fmla="*/ 134 w 134"/>
                <a:gd name="T53" fmla="*/ 56 h 135"/>
                <a:gd name="T54" fmla="*/ 124 w 134"/>
                <a:gd name="T55" fmla="*/ 16 h 135"/>
                <a:gd name="T56" fmla="*/ 124 w 134"/>
                <a:gd name="T57" fmla="*/ 16 h 135"/>
                <a:gd name="T58" fmla="*/ 123 w 134"/>
                <a:gd name="T59" fmla="*/ 16 h 135"/>
                <a:gd name="T60" fmla="*/ 120 w 134"/>
                <a:gd name="T61" fmla="*/ 10 h 135"/>
                <a:gd name="T62" fmla="*/ 120 w 134"/>
                <a:gd name="T63" fmla="*/ 10 h 135"/>
                <a:gd name="T64" fmla="*/ 120 w 134"/>
                <a:gd name="T65" fmla="*/ 10 h 135"/>
                <a:gd name="T66" fmla="*/ 112 w 134"/>
                <a:gd name="T6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5">
                  <a:moveTo>
                    <a:pt x="0" y="112"/>
                  </a:moveTo>
                  <a:cubicBezTo>
                    <a:pt x="0" y="112"/>
                    <a:pt x="0" y="112"/>
                    <a:pt x="0" y="112"/>
                  </a:cubicBezTo>
                  <a:cubicBezTo>
                    <a:pt x="3" y="115"/>
                    <a:pt x="6" y="118"/>
                    <a:pt x="9" y="120"/>
                  </a:cubicBezTo>
                  <a:cubicBezTo>
                    <a:pt x="12" y="122"/>
                    <a:pt x="15" y="124"/>
                    <a:pt x="18" y="126"/>
                  </a:cubicBezTo>
                  <a:cubicBezTo>
                    <a:pt x="18" y="126"/>
                    <a:pt x="18" y="126"/>
                    <a:pt x="18" y="126"/>
                  </a:cubicBezTo>
                  <a:cubicBezTo>
                    <a:pt x="18" y="126"/>
                    <a:pt x="18" y="126"/>
                    <a:pt x="18" y="126"/>
                  </a:cubicBezTo>
                  <a:cubicBezTo>
                    <a:pt x="29" y="132"/>
                    <a:pt x="42" y="135"/>
                    <a:pt x="55" y="135"/>
                  </a:cubicBezTo>
                  <a:cubicBezTo>
                    <a:pt x="65" y="135"/>
                    <a:pt x="75" y="133"/>
                    <a:pt x="84" y="130"/>
                  </a:cubicBezTo>
                  <a:cubicBezTo>
                    <a:pt x="84" y="130"/>
                    <a:pt x="84" y="130"/>
                    <a:pt x="85" y="129"/>
                  </a:cubicBezTo>
                  <a:cubicBezTo>
                    <a:pt x="75" y="133"/>
                    <a:pt x="65" y="135"/>
                    <a:pt x="55" y="135"/>
                  </a:cubicBezTo>
                  <a:cubicBezTo>
                    <a:pt x="55" y="135"/>
                    <a:pt x="55" y="135"/>
                    <a:pt x="55" y="135"/>
                  </a:cubicBezTo>
                  <a:cubicBezTo>
                    <a:pt x="55" y="135"/>
                    <a:pt x="55" y="135"/>
                    <a:pt x="55" y="135"/>
                  </a:cubicBezTo>
                  <a:cubicBezTo>
                    <a:pt x="55" y="135"/>
                    <a:pt x="55" y="135"/>
                    <a:pt x="55" y="135"/>
                  </a:cubicBezTo>
                  <a:cubicBezTo>
                    <a:pt x="55" y="135"/>
                    <a:pt x="55" y="135"/>
                    <a:pt x="55" y="135"/>
                  </a:cubicBezTo>
                  <a:cubicBezTo>
                    <a:pt x="35" y="135"/>
                    <a:pt x="16" y="128"/>
                    <a:pt x="0" y="113"/>
                  </a:cubicBezTo>
                  <a:cubicBezTo>
                    <a:pt x="0" y="113"/>
                    <a:pt x="0" y="113"/>
                    <a:pt x="0" y="113"/>
                  </a:cubicBezTo>
                  <a:cubicBezTo>
                    <a:pt x="0" y="113"/>
                    <a:pt x="0" y="113"/>
                    <a:pt x="0" y="112"/>
                  </a:cubicBezTo>
                  <a:moveTo>
                    <a:pt x="134" y="56"/>
                  </a:moveTo>
                  <a:cubicBezTo>
                    <a:pt x="134" y="56"/>
                    <a:pt x="134" y="57"/>
                    <a:pt x="134" y="57"/>
                  </a:cubicBezTo>
                  <a:cubicBezTo>
                    <a:pt x="134" y="68"/>
                    <a:pt x="132" y="78"/>
                    <a:pt x="128" y="87"/>
                  </a:cubicBezTo>
                  <a:cubicBezTo>
                    <a:pt x="128" y="86"/>
                    <a:pt x="128" y="86"/>
                    <a:pt x="129" y="85"/>
                  </a:cubicBezTo>
                  <a:cubicBezTo>
                    <a:pt x="132" y="76"/>
                    <a:pt x="134" y="66"/>
                    <a:pt x="134" y="56"/>
                  </a:cubicBezTo>
                  <a:cubicBezTo>
                    <a:pt x="134" y="56"/>
                    <a:pt x="134" y="56"/>
                    <a:pt x="134" y="56"/>
                  </a:cubicBezTo>
                  <a:moveTo>
                    <a:pt x="112" y="0"/>
                  </a:moveTo>
                  <a:cubicBezTo>
                    <a:pt x="112" y="0"/>
                    <a:pt x="112" y="0"/>
                    <a:pt x="112" y="0"/>
                  </a:cubicBezTo>
                  <a:cubicBezTo>
                    <a:pt x="125" y="14"/>
                    <a:pt x="133" y="32"/>
                    <a:pt x="134" y="50"/>
                  </a:cubicBezTo>
                  <a:cubicBezTo>
                    <a:pt x="134" y="52"/>
                    <a:pt x="134" y="54"/>
                    <a:pt x="134" y="56"/>
                  </a:cubicBezTo>
                  <a:cubicBezTo>
                    <a:pt x="134" y="41"/>
                    <a:pt x="130" y="28"/>
                    <a:pt x="124" y="16"/>
                  </a:cubicBezTo>
                  <a:cubicBezTo>
                    <a:pt x="124" y="16"/>
                    <a:pt x="124" y="16"/>
                    <a:pt x="124" y="16"/>
                  </a:cubicBezTo>
                  <a:cubicBezTo>
                    <a:pt x="124" y="16"/>
                    <a:pt x="124" y="16"/>
                    <a:pt x="123" y="16"/>
                  </a:cubicBezTo>
                  <a:cubicBezTo>
                    <a:pt x="122" y="14"/>
                    <a:pt x="121" y="12"/>
                    <a:pt x="120" y="10"/>
                  </a:cubicBezTo>
                  <a:cubicBezTo>
                    <a:pt x="120" y="10"/>
                    <a:pt x="120" y="10"/>
                    <a:pt x="120" y="10"/>
                  </a:cubicBezTo>
                  <a:cubicBezTo>
                    <a:pt x="120" y="10"/>
                    <a:pt x="120" y="10"/>
                    <a:pt x="120" y="10"/>
                  </a:cubicBezTo>
                  <a:cubicBezTo>
                    <a:pt x="117" y="7"/>
                    <a:pt x="114" y="3"/>
                    <a:pt x="112" y="0"/>
                  </a:cubicBezTo>
                </a:path>
              </a:pathLst>
            </a:custGeom>
            <a:solidFill>
              <a:srgbClr val="B275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Freeform 96"/>
            <p:cNvSpPr>
              <a:spLocks/>
            </p:cNvSpPr>
            <p:nvPr/>
          </p:nvSpPr>
          <p:spPr bwMode="auto">
            <a:xfrm>
              <a:off x="4160838" y="1817688"/>
              <a:ext cx="14288" cy="12700"/>
            </a:xfrm>
            <a:custGeom>
              <a:avLst/>
              <a:gdLst>
                <a:gd name="T0" fmla="*/ 7 w 9"/>
                <a:gd name="T1" fmla="*/ 0 h 8"/>
                <a:gd name="T2" fmla="*/ 7 w 9"/>
                <a:gd name="T3" fmla="*/ 0 h 8"/>
                <a:gd name="T4" fmla="*/ 0 w 9"/>
                <a:gd name="T5" fmla="*/ 7 h 8"/>
                <a:gd name="T6" fmla="*/ 3 w 9"/>
                <a:gd name="T7" fmla="*/ 8 h 8"/>
                <a:gd name="T8" fmla="*/ 7 w 9"/>
                <a:gd name="T9" fmla="*/ 7 h 8"/>
                <a:gd name="T10" fmla="*/ 7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7" y="0"/>
                  </a:moveTo>
                  <a:cubicBezTo>
                    <a:pt x="7" y="0"/>
                    <a:pt x="7" y="0"/>
                    <a:pt x="7" y="0"/>
                  </a:cubicBezTo>
                  <a:cubicBezTo>
                    <a:pt x="0" y="7"/>
                    <a:pt x="0" y="7"/>
                    <a:pt x="0" y="7"/>
                  </a:cubicBezTo>
                  <a:cubicBezTo>
                    <a:pt x="1" y="8"/>
                    <a:pt x="2" y="8"/>
                    <a:pt x="3" y="8"/>
                  </a:cubicBezTo>
                  <a:cubicBezTo>
                    <a:pt x="4" y="8"/>
                    <a:pt x="6" y="8"/>
                    <a:pt x="7" y="7"/>
                  </a:cubicBezTo>
                  <a:cubicBezTo>
                    <a:pt x="9" y="5"/>
                    <a:pt x="9" y="2"/>
                    <a:pt x="7"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088" name="Freeform 97"/>
            <p:cNvSpPr>
              <a:spLocks/>
            </p:cNvSpPr>
            <p:nvPr/>
          </p:nvSpPr>
          <p:spPr bwMode="auto">
            <a:xfrm>
              <a:off x="3952875" y="2024063"/>
              <a:ext cx="15875" cy="12700"/>
            </a:xfrm>
            <a:custGeom>
              <a:avLst/>
              <a:gdLst>
                <a:gd name="T0" fmla="*/ 7 w 9"/>
                <a:gd name="T1" fmla="*/ 0 h 8"/>
                <a:gd name="T2" fmla="*/ 0 w 9"/>
                <a:gd name="T3" fmla="*/ 7 h 8"/>
                <a:gd name="T4" fmla="*/ 3 w 9"/>
                <a:gd name="T5" fmla="*/ 8 h 8"/>
                <a:gd name="T6" fmla="*/ 7 w 9"/>
                <a:gd name="T7" fmla="*/ 6 h 8"/>
                <a:gd name="T8" fmla="*/ 7 w 9"/>
                <a:gd name="T9" fmla="*/ 0 h 8"/>
              </a:gdLst>
              <a:ahLst/>
              <a:cxnLst>
                <a:cxn ang="0">
                  <a:pos x="T0" y="T1"/>
                </a:cxn>
                <a:cxn ang="0">
                  <a:pos x="T2" y="T3"/>
                </a:cxn>
                <a:cxn ang="0">
                  <a:pos x="T4" y="T5"/>
                </a:cxn>
                <a:cxn ang="0">
                  <a:pos x="T6" y="T7"/>
                </a:cxn>
                <a:cxn ang="0">
                  <a:pos x="T8" y="T9"/>
                </a:cxn>
              </a:cxnLst>
              <a:rect l="0" t="0" r="r" b="b"/>
              <a:pathLst>
                <a:path w="9" h="8">
                  <a:moveTo>
                    <a:pt x="7" y="0"/>
                  </a:moveTo>
                  <a:cubicBezTo>
                    <a:pt x="0" y="7"/>
                    <a:pt x="0" y="7"/>
                    <a:pt x="0" y="7"/>
                  </a:cubicBezTo>
                  <a:cubicBezTo>
                    <a:pt x="1" y="8"/>
                    <a:pt x="2" y="8"/>
                    <a:pt x="3" y="8"/>
                  </a:cubicBezTo>
                  <a:cubicBezTo>
                    <a:pt x="5" y="8"/>
                    <a:pt x="6" y="7"/>
                    <a:pt x="7" y="6"/>
                  </a:cubicBezTo>
                  <a:cubicBezTo>
                    <a:pt x="9" y="5"/>
                    <a:pt x="9" y="2"/>
                    <a:pt x="7"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090" name="Freeform 99"/>
            <p:cNvSpPr>
              <a:spLocks noEditPoints="1"/>
            </p:cNvSpPr>
            <p:nvPr/>
          </p:nvSpPr>
          <p:spPr bwMode="auto">
            <a:xfrm>
              <a:off x="4116388" y="1993901"/>
              <a:ext cx="53975" cy="47625"/>
            </a:xfrm>
            <a:custGeom>
              <a:avLst/>
              <a:gdLst>
                <a:gd name="T0" fmla="*/ 22 w 33"/>
                <a:gd name="T1" fmla="*/ 14 h 30"/>
                <a:gd name="T2" fmla="*/ 0 w 33"/>
                <a:gd name="T3" fmla="*/ 30 h 30"/>
                <a:gd name="T4" fmla="*/ 21 w 33"/>
                <a:gd name="T5" fmla="*/ 15 h 30"/>
                <a:gd name="T6" fmla="*/ 22 w 33"/>
                <a:gd name="T7" fmla="*/ 14 h 30"/>
                <a:gd name="T8" fmla="*/ 22 w 33"/>
                <a:gd name="T9" fmla="*/ 14 h 30"/>
                <a:gd name="T10" fmla="*/ 22 w 33"/>
                <a:gd name="T11" fmla="*/ 14 h 30"/>
                <a:gd name="T12" fmla="*/ 32 w 33"/>
                <a:gd name="T13" fmla="*/ 2 h 30"/>
                <a:gd name="T14" fmla="*/ 22 w 33"/>
                <a:gd name="T15" fmla="*/ 14 h 30"/>
                <a:gd name="T16" fmla="*/ 32 w 33"/>
                <a:gd name="T17" fmla="*/ 2 h 30"/>
                <a:gd name="T18" fmla="*/ 32 w 33"/>
                <a:gd name="T19" fmla="*/ 2 h 30"/>
                <a:gd name="T20" fmla="*/ 32 w 33"/>
                <a:gd name="T21" fmla="*/ 2 h 30"/>
                <a:gd name="T22" fmla="*/ 32 w 33"/>
                <a:gd name="T23" fmla="*/ 2 h 30"/>
                <a:gd name="T24" fmla="*/ 32 w 33"/>
                <a:gd name="T25" fmla="*/ 2 h 30"/>
                <a:gd name="T26" fmla="*/ 32 w 33"/>
                <a:gd name="T27" fmla="*/ 2 h 30"/>
                <a:gd name="T28" fmla="*/ 32 w 33"/>
                <a:gd name="T29" fmla="*/ 2 h 30"/>
                <a:gd name="T30" fmla="*/ 32 w 33"/>
                <a:gd name="T31" fmla="*/ 2 h 30"/>
                <a:gd name="T32" fmla="*/ 32 w 33"/>
                <a:gd name="T33" fmla="*/ 2 h 30"/>
                <a:gd name="T34" fmla="*/ 32 w 33"/>
                <a:gd name="T35" fmla="*/ 2 h 30"/>
                <a:gd name="T36" fmla="*/ 32 w 33"/>
                <a:gd name="T37" fmla="*/ 2 h 30"/>
                <a:gd name="T38" fmla="*/ 32 w 33"/>
                <a:gd name="T39" fmla="*/ 2 h 30"/>
                <a:gd name="T40" fmla="*/ 32 w 33"/>
                <a:gd name="T41" fmla="*/ 2 h 30"/>
                <a:gd name="T42" fmla="*/ 32 w 33"/>
                <a:gd name="T43" fmla="*/ 1 h 30"/>
                <a:gd name="T44" fmla="*/ 32 w 33"/>
                <a:gd name="T45" fmla="*/ 1 h 30"/>
                <a:gd name="T46" fmla="*/ 32 w 33"/>
                <a:gd name="T47" fmla="*/ 1 h 30"/>
                <a:gd name="T48" fmla="*/ 32 w 33"/>
                <a:gd name="T49" fmla="*/ 1 h 30"/>
                <a:gd name="T50" fmla="*/ 32 w 33"/>
                <a:gd name="T51" fmla="*/ 1 h 30"/>
                <a:gd name="T52" fmla="*/ 32 w 33"/>
                <a:gd name="T53" fmla="*/ 1 h 30"/>
                <a:gd name="T54" fmla="*/ 33 w 33"/>
                <a:gd name="T55" fmla="*/ 1 h 30"/>
                <a:gd name="T56" fmla="*/ 33 w 33"/>
                <a:gd name="T57" fmla="*/ 1 h 30"/>
                <a:gd name="T58" fmla="*/ 33 w 33"/>
                <a:gd name="T59" fmla="*/ 1 h 30"/>
                <a:gd name="T60" fmla="*/ 33 w 33"/>
                <a:gd name="T61" fmla="*/ 1 h 30"/>
                <a:gd name="T62" fmla="*/ 33 w 33"/>
                <a:gd name="T63" fmla="*/ 1 h 30"/>
                <a:gd name="T64" fmla="*/ 33 w 33"/>
                <a:gd name="T65" fmla="*/ 1 h 30"/>
                <a:gd name="T66" fmla="*/ 33 w 33"/>
                <a:gd name="T67" fmla="*/ 1 h 30"/>
                <a:gd name="T68" fmla="*/ 33 w 33"/>
                <a:gd name="T69" fmla="*/ 1 h 30"/>
                <a:gd name="T70" fmla="*/ 33 w 33"/>
                <a:gd name="T71" fmla="*/ 1 h 30"/>
                <a:gd name="T72" fmla="*/ 33 w 33"/>
                <a:gd name="T73" fmla="*/ 0 h 30"/>
                <a:gd name="T74" fmla="*/ 33 w 33"/>
                <a:gd name="T75" fmla="*/ 0 h 30"/>
                <a:gd name="T76" fmla="*/ 33 w 33"/>
                <a:gd name="T77" fmla="*/ 0 h 30"/>
                <a:gd name="T78" fmla="*/ 33 w 33"/>
                <a:gd name="T79" fmla="*/ 0 h 30"/>
                <a:gd name="T80" fmla="*/ 33 w 33"/>
                <a:gd name="T81" fmla="*/ 0 h 30"/>
                <a:gd name="T82" fmla="*/ 33 w 33"/>
                <a:gd name="T83" fmla="*/ 0 h 30"/>
                <a:gd name="T84" fmla="*/ 33 w 33"/>
                <a:gd name="T85" fmla="*/ 0 h 30"/>
                <a:gd name="T86" fmla="*/ 33 w 33"/>
                <a:gd name="T87" fmla="*/ 0 h 30"/>
                <a:gd name="T88" fmla="*/ 33 w 33"/>
                <a:gd name="T8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 h="30">
                  <a:moveTo>
                    <a:pt x="22" y="14"/>
                  </a:moveTo>
                  <a:cubicBezTo>
                    <a:pt x="15" y="21"/>
                    <a:pt x="8" y="26"/>
                    <a:pt x="0" y="30"/>
                  </a:cubicBezTo>
                  <a:cubicBezTo>
                    <a:pt x="8" y="26"/>
                    <a:pt x="15" y="21"/>
                    <a:pt x="21" y="15"/>
                  </a:cubicBezTo>
                  <a:cubicBezTo>
                    <a:pt x="22" y="15"/>
                    <a:pt x="22" y="14"/>
                    <a:pt x="22" y="14"/>
                  </a:cubicBezTo>
                  <a:cubicBezTo>
                    <a:pt x="22" y="14"/>
                    <a:pt x="22" y="14"/>
                    <a:pt x="22" y="14"/>
                  </a:cubicBezTo>
                  <a:cubicBezTo>
                    <a:pt x="22" y="14"/>
                    <a:pt x="22" y="14"/>
                    <a:pt x="22" y="14"/>
                  </a:cubicBezTo>
                  <a:moveTo>
                    <a:pt x="32" y="2"/>
                  </a:moveTo>
                  <a:cubicBezTo>
                    <a:pt x="29" y="6"/>
                    <a:pt x="26" y="10"/>
                    <a:pt x="22" y="14"/>
                  </a:cubicBezTo>
                  <a:cubicBezTo>
                    <a:pt x="26" y="10"/>
                    <a:pt x="29" y="6"/>
                    <a:pt x="32" y="2"/>
                  </a:cubicBezTo>
                  <a:moveTo>
                    <a:pt x="32" y="2"/>
                  </a:moveTo>
                  <a:cubicBezTo>
                    <a:pt x="32" y="2"/>
                    <a:pt x="32" y="2"/>
                    <a:pt x="32" y="2"/>
                  </a:cubicBezTo>
                  <a:cubicBezTo>
                    <a:pt x="32" y="2"/>
                    <a:pt x="32" y="2"/>
                    <a:pt x="32" y="2"/>
                  </a:cubicBezTo>
                  <a:moveTo>
                    <a:pt x="32" y="2"/>
                  </a:moveTo>
                  <a:cubicBezTo>
                    <a:pt x="32" y="2"/>
                    <a:pt x="32" y="2"/>
                    <a:pt x="32" y="2"/>
                  </a:cubicBezTo>
                  <a:cubicBezTo>
                    <a:pt x="32" y="2"/>
                    <a:pt x="32" y="2"/>
                    <a:pt x="32" y="2"/>
                  </a:cubicBezTo>
                  <a:moveTo>
                    <a:pt x="32" y="2"/>
                  </a:moveTo>
                  <a:cubicBezTo>
                    <a:pt x="32" y="2"/>
                    <a:pt x="32" y="2"/>
                    <a:pt x="32" y="2"/>
                  </a:cubicBezTo>
                  <a:cubicBezTo>
                    <a:pt x="32" y="2"/>
                    <a:pt x="32" y="2"/>
                    <a:pt x="32" y="2"/>
                  </a:cubicBezTo>
                  <a:moveTo>
                    <a:pt x="32" y="2"/>
                  </a:moveTo>
                  <a:cubicBezTo>
                    <a:pt x="32" y="2"/>
                    <a:pt x="32" y="2"/>
                    <a:pt x="32" y="2"/>
                  </a:cubicBezTo>
                  <a:cubicBezTo>
                    <a:pt x="32" y="2"/>
                    <a:pt x="32" y="2"/>
                    <a:pt x="32" y="2"/>
                  </a:cubicBezTo>
                  <a:moveTo>
                    <a:pt x="32" y="1"/>
                  </a:moveTo>
                  <a:cubicBezTo>
                    <a:pt x="32" y="1"/>
                    <a:pt x="32" y="1"/>
                    <a:pt x="32" y="1"/>
                  </a:cubicBezTo>
                  <a:cubicBezTo>
                    <a:pt x="32" y="1"/>
                    <a:pt x="32" y="1"/>
                    <a:pt x="32" y="1"/>
                  </a:cubicBezTo>
                  <a:moveTo>
                    <a:pt x="32" y="1"/>
                  </a:moveTo>
                  <a:cubicBezTo>
                    <a:pt x="32" y="1"/>
                    <a:pt x="32" y="1"/>
                    <a:pt x="32" y="1"/>
                  </a:cubicBezTo>
                  <a:cubicBezTo>
                    <a:pt x="32" y="1"/>
                    <a:pt x="32" y="1"/>
                    <a:pt x="32" y="1"/>
                  </a:cubicBezTo>
                  <a:moveTo>
                    <a:pt x="33" y="1"/>
                  </a:moveTo>
                  <a:cubicBezTo>
                    <a:pt x="33" y="1"/>
                    <a:pt x="33" y="1"/>
                    <a:pt x="33" y="1"/>
                  </a:cubicBezTo>
                  <a:cubicBezTo>
                    <a:pt x="33" y="1"/>
                    <a:pt x="33" y="1"/>
                    <a:pt x="33" y="1"/>
                  </a:cubicBezTo>
                  <a:moveTo>
                    <a:pt x="33" y="1"/>
                  </a:moveTo>
                  <a:cubicBezTo>
                    <a:pt x="33" y="1"/>
                    <a:pt x="33" y="1"/>
                    <a:pt x="33" y="1"/>
                  </a:cubicBezTo>
                  <a:cubicBezTo>
                    <a:pt x="33" y="1"/>
                    <a:pt x="33" y="1"/>
                    <a:pt x="33" y="1"/>
                  </a:cubicBezTo>
                  <a:moveTo>
                    <a:pt x="33" y="1"/>
                  </a:moveTo>
                  <a:cubicBezTo>
                    <a:pt x="33" y="1"/>
                    <a:pt x="33" y="1"/>
                    <a:pt x="33" y="1"/>
                  </a:cubicBezTo>
                  <a:cubicBezTo>
                    <a:pt x="33" y="1"/>
                    <a:pt x="33" y="1"/>
                    <a:pt x="33" y="1"/>
                  </a:cubicBezTo>
                  <a:moveTo>
                    <a:pt x="33" y="0"/>
                  </a:moveTo>
                  <a:cubicBezTo>
                    <a:pt x="33" y="0"/>
                    <a:pt x="33" y="0"/>
                    <a:pt x="33" y="0"/>
                  </a:cubicBezTo>
                  <a:cubicBezTo>
                    <a:pt x="33" y="0"/>
                    <a:pt x="33" y="0"/>
                    <a:pt x="33" y="0"/>
                  </a:cubicBezTo>
                  <a:moveTo>
                    <a:pt x="33" y="0"/>
                  </a:moveTo>
                  <a:cubicBezTo>
                    <a:pt x="33" y="0"/>
                    <a:pt x="33" y="0"/>
                    <a:pt x="33" y="0"/>
                  </a:cubicBezTo>
                  <a:cubicBezTo>
                    <a:pt x="33" y="0"/>
                    <a:pt x="33" y="0"/>
                    <a:pt x="33" y="0"/>
                  </a:cubicBezTo>
                  <a:moveTo>
                    <a:pt x="33" y="0"/>
                  </a:moveTo>
                  <a:cubicBezTo>
                    <a:pt x="33" y="0"/>
                    <a:pt x="33" y="0"/>
                    <a:pt x="33" y="0"/>
                  </a:cubicBezTo>
                  <a:cubicBezTo>
                    <a:pt x="33" y="0"/>
                    <a:pt x="33" y="0"/>
                    <a:pt x="33" y="0"/>
                  </a:cubicBezTo>
                </a:path>
              </a:pathLst>
            </a:custGeom>
            <a:solidFill>
              <a:srgbClr val="AC23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Freeform 100"/>
            <p:cNvSpPr>
              <a:spLocks/>
            </p:cNvSpPr>
            <p:nvPr/>
          </p:nvSpPr>
          <p:spPr bwMode="auto">
            <a:xfrm>
              <a:off x="4110038" y="1976438"/>
              <a:ext cx="69850" cy="66675"/>
            </a:xfrm>
            <a:custGeom>
              <a:avLst/>
              <a:gdLst>
                <a:gd name="T0" fmla="*/ 43 w 43"/>
                <a:gd name="T1" fmla="*/ 0 h 42"/>
                <a:gd name="T2" fmla="*/ 0 w 43"/>
                <a:gd name="T3" fmla="*/ 42 h 42"/>
                <a:gd name="T4" fmla="*/ 4 w 43"/>
                <a:gd name="T5" fmla="*/ 41 h 42"/>
                <a:gd name="T6" fmla="*/ 26 w 43"/>
                <a:gd name="T7" fmla="*/ 25 h 42"/>
                <a:gd name="T8" fmla="*/ 26 w 43"/>
                <a:gd name="T9" fmla="*/ 25 h 42"/>
                <a:gd name="T10" fmla="*/ 26 w 43"/>
                <a:gd name="T11" fmla="*/ 25 h 42"/>
                <a:gd name="T12" fmla="*/ 36 w 43"/>
                <a:gd name="T13" fmla="*/ 13 h 42"/>
                <a:gd name="T14" fmla="*/ 36 w 43"/>
                <a:gd name="T15" fmla="*/ 13 h 42"/>
                <a:gd name="T16" fmla="*/ 36 w 43"/>
                <a:gd name="T17" fmla="*/ 13 h 42"/>
                <a:gd name="T18" fmla="*/ 36 w 43"/>
                <a:gd name="T19" fmla="*/ 13 h 42"/>
                <a:gd name="T20" fmla="*/ 36 w 43"/>
                <a:gd name="T21" fmla="*/ 13 h 42"/>
                <a:gd name="T22" fmla="*/ 36 w 43"/>
                <a:gd name="T23" fmla="*/ 13 h 42"/>
                <a:gd name="T24" fmla="*/ 36 w 43"/>
                <a:gd name="T25" fmla="*/ 13 h 42"/>
                <a:gd name="T26" fmla="*/ 36 w 43"/>
                <a:gd name="T27" fmla="*/ 13 h 42"/>
                <a:gd name="T28" fmla="*/ 36 w 43"/>
                <a:gd name="T29" fmla="*/ 13 h 42"/>
                <a:gd name="T30" fmla="*/ 36 w 43"/>
                <a:gd name="T31" fmla="*/ 12 h 42"/>
                <a:gd name="T32" fmla="*/ 36 w 43"/>
                <a:gd name="T33" fmla="*/ 12 h 42"/>
                <a:gd name="T34" fmla="*/ 36 w 43"/>
                <a:gd name="T35" fmla="*/ 12 h 42"/>
                <a:gd name="T36" fmla="*/ 36 w 43"/>
                <a:gd name="T37" fmla="*/ 12 h 42"/>
                <a:gd name="T38" fmla="*/ 37 w 43"/>
                <a:gd name="T39" fmla="*/ 12 h 42"/>
                <a:gd name="T40" fmla="*/ 37 w 43"/>
                <a:gd name="T41" fmla="*/ 12 h 42"/>
                <a:gd name="T42" fmla="*/ 37 w 43"/>
                <a:gd name="T43" fmla="*/ 12 h 42"/>
                <a:gd name="T44" fmla="*/ 37 w 43"/>
                <a:gd name="T45" fmla="*/ 12 h 42"/>
                <a:gd name="T46" fmla="*/ 37 w 43"/>
                <a:gd name="T47" fmla="*/ 12 h 42"/>
                <a:gd name="T48" fmla="*/ 37 w 43"/>
                <a:gd name="T49" fmla="*/ 12 h 42"/>
                <a:gd name="T50" fmla="*/ 37 w 43"/>
                <a:gd name="T51" fmla="*/ 11 h 42"/>
                <a:gd name="T52" fmla="*/ 37 w 43"/>
                <a:gd name="T53" fmla="*/ 11 h 42"/>
                <a:gd name="T54" fmla="*/ 37 w 43"/>
                <a:gd name="T55" fmla="*/ 11 h 42"/>
                <a:gd name="T56" fmla="*/ 37 w 43"/>
                <a:gd name="T57" fmla="*/ 11 h 42"/>
                <a:gd name="T58" fmla="*/ 37 w 43"/>
                <a:gd name="T59" fmla="*/ 11 h 42"/>
                <a:gd name="T60" fmla="*/ 37 w 43"/>
                <a:gd name="T61" fmla="*/ 11 h 42"/>
                <a:gd name="T62" fmla="*/ 43 w 43"/>
                <a:gd name="T6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 h="42">
                  <a:moveTo>
                    <a:pt x="43" y="0"/>
                  </a:moveTo>
                  <a:cubicBezTo>
                    <a:pt x="35" y="19"/>
                    <a:pt x="19" y="35"/>
                    <a:pt x="0" y="42"/>
                  </a:cubicBezTo>
                  <a:cubicBezTo>
                    <a:pt x="1" y="42"/>
                    <a:pt x="2" y="41"/>
                    <a:pt x="4" y="41"/>
                  </a:cubicBezTo>
                  <a:cubicBezTo>
                    <a:pt x="12" y="37"/>
                    <a:pt x="19" y="32"/>
                    <a:pt x="26" y="25"/>
                  </a:cubicBezTo>
                  <a:cubicBezTo>
                    <a:pt x="26" y="25"/>
                    <a:pt x="26" y="25"/>
                    <a:pt x="26" y="25"/>
                  </a:cubicBezTo>
                  <a:cubicBezTo>
                    <a:pt x="26" y="25"/>
                    <a:pt x="26" y="25"/>
                    <a:pt x="26" y="25"/>
                  </a:cubicBezTo>
                  <a:cubicBezTo>
                    <a:pt x="30" y="21"/>
                    <a:pt x="33" y="17"/>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2"/>
                  </a:cubicBezTo>
                  <a:cubicBezTo>
                    <a:pt x="36" y="12"/>
                    <a:pt x="36" y="12"/>
                    <a:pt x="36" y="12"/>
                  </a:cubicBezTo>
                  <a:cubicBezTo>
                    <a:pt x="36" y="12"/>
                    <a:pt x="36" y="12"/>
                    <a:pt x="36" y="12"/>
                  </a:cubicBezTo>
                  <a:cubicBezTo>
                    <a:pt x="36" y="12"/>
                    <a:pt x="36" y="12"/>
                    <a:pt x="36" y="12"/>
                  </a:cubicBezTo>
                  <a:cubicBezTo>
                    <a:pt x="37" y="12"/>
                    <a:pt x="37" y="12"/>
                    <a:pt x="37" y="12"/>
                  </a:cubicBezTo>
                  <a:cubicBezTo>
                    <a:pt x="37" y="12"/>
                    <a:pt x="37" y="12"/>
                    <a:pt x="37" y="12"/>
                  </a:cubicBezTo>
                  <a:cubicBezTo>
                    <a:pt x="37" y="12"/>
                    <a:pt x="37" y="12"/>
                    <a:pt x="37" y="12"/>
                  </a:cubicBezTo>
                  <a:cubicBezTo>
                    <a:pt x="37" y="12"/>
                    <a:pt x="37" y="12"/>
                    <a:pt x="37" y="12"/>
                  </a:cubicBezTo>
                  <a:cubicBezTo>
                    <a:pt x="37" y="12"/>
                    <a:pt x="37" y="12"/>
                    <a:pt x="37" y="12"/>
                  </a:cubicBezTo>
                  <a:cubicBezTo>
                    <a:pt x="37" y="12"/>
                    <a:pt x="37" y="12"/>
                    <a:pt x="37" y="12"/>
                  </a:cubicBezTo>
                  <a:cubicBezTo>
                    <a:pt x="37" y="11"/>
                    <a:pt x="37" y="11"/>
                    <a:pt x="37" y="11"/>
                  </a:cubicBezTo>
                  <a:cubicBezTo>
                    <a:pt x="37" y="11"/>
                    <a:pt x="37" y="11"/>
                    <a:pt x="37" y="11"/>
                  </a:cubicBezTo>
                  <a:cubicBezTo>
                    <a:pt x="37" y="11"/>
                    <a:pt x="37" y="11"/>
                    <a:pt x="37" y="11"/>
                  </a:cubicBezTo>
                  <a:cubicBezTo>
                    <a:pt x="37" y="11"/>
                    <a:pt x="37" y="11"/>
                    <a:pt x="37" y="11"/>
                  </a:cubicBezTo>
                  <a:cubicBezTo>
                    <a:pt x="37" y="11"/>
                    <a:pt x="37" y="11"/>
                    <a:pt x="37" y="11"/>
                  </a:cubicBezTo>
                  <a:cubicBezTo>
                    <a:pt x="37" y="11"/>
                    <a:pt x="37" y="11"/>
                    <a:pt x="37" y="11"/>
                  </a:cubicBezTo>
                  <a:cubicBezTo>
                    <a:pt x="39" y="7"/>
                    <a:pt x="41" y="4"/>
                    <a:pt x="43" y="0"/>
                  </a:cubicBezTo>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Freeform 104"/>
            <p:cNvSpPr>
              <a:spLocks noEditPoints="1"/>
            </p:cNvSpPr>
            <p:nvPr/>
          </p:nvSpPr>
          <p:spPr bwMode="auto">
            <a:xfrm>
              <a:off x="3981450" y="2043113"/>
              <a:ext cx="14288" cy="15875"/>
            </a:xfrm>
            <a:custGeom>
              <a:avLst/>
              <a:gdLst>
                <a:gd name="T0" fmla="*/ 5 w 9"/>
                <a:gd name="T1" fmla="*/ 10 h 10"/>
                <a:gd name="T2" fmla="*/ 5 w 9"/>
                <a:gd name="T3" fmla="*/ 10 h 10"/>
                <a:gd name="T4" fmla="*/ 5 w 9"/>
                <a:gd name="T5" fmla="*/ 10 h 10"/>
                <a:gd name="T6" fmla="*/ 5 w 9"/>
                <a:gd name="T7" fmla="*/ 10 h 10"/>
                <a:gd name="T8" fmla="*/ 2 w 9"/>
                <a:gd name="T9" fmla="*/ 10 h 10"/>
                <a:gd name="T10" fmla="*/ 2 w 9"/>
                <a:gd name="T11" fmla="*/ 10 h 10"/>
                <a:gd name="T12" fmla="*/ 2 w 9"/>
                <a:gd name="T13" fmla="*/ 10 h 10"/>
                <a:gd name="T14" fmla="*/ 9 w 9"/>
                <a:gd name="T15" fmla="*/ 8 h 10"/>
                <a:gd name="T16" fmla="*/ 5 w 9"/>
                <a:gd name="T17" fmla="*/ 10 h 10"/>
                <a:gd name="T18" fmla="*/ 9 w 9"/>
                <a:gd name="T19" fmla="*/ 8 h 10"/>
                <a:gd name="T20" fmla="*/ 9 w 9"/>
                <a:gd name="T21" fmla="*/ 8 h 10"/>
                <a:gd name="T22" fmla="*/ 9 w 9"/>
                <a:gd name="T23" fmla="*/ 8 h 10"/>
                <a:gd name="T24" fmla="*/ 9 w 9"/>
                <a:gd name="T25" fmla="*/ 8 h 10"/>
                <a:gd name="T26" fmla="*/ 9 w 9"/>
                <a:gd name="T27" fmla="*/ 8 h 10"/>
                <a:gd name="T28" fmla="*/ 9 w 9"/>
                <a:gd name="T29" fmla="*/ 8 h 10"/>
                <a:gd name="T30" fmla="*/ 9 w 9"/>
                <a:gd name="T31" fmla="*/ 8 h 10"/>
                <a:gd name="T32" fmla="*/ 7 w 9"/>
                <a:gd name="T33" fmla="*/ 0 h 10"/>
                <a:gd name="T34" fmla="*/ 7 w 9"/>
                <a:gd name="T35" fmla="*/ 0 h 10"/>
                <a:gd name="T36" fmla="*/ 7 w 9"/>
                <a:gd name="T37" fmla="*/ 0 h 10"/>
                <a:gd name="T38" fmla="*/ 7 w 9"/>
                <a:gd name="T39" fmla="*/ 0 h 10"/>
                <a:gd name="T40" fmla="*/ 7 w 9"/>
                <a:gd name="T41" fmla="*/ 0 h 10"/>
                <a:gd name="T42" fmla="*/ 5 w 9"/>
                <a:gd name="T43" fmla="*/ 0 h 10"/>
                <a:gd name="T44" fmla="*/ 5 w 9"/>
                <a:gd name="T45" fmla="*/ 0 h 10"/>
                <a:gd name="T46" fmla="*/ 0 w 9"/>
                <a:gd name="T47" fmla="*/ 2 h 10"/>
                <a:gd name="T48" fmla="*/ 0 w 9"/>
                <a:gd name="T49" fmla="*/ 5 h 10"/>
                <a:gd name="T50" fmla="*/ 0 w 9"/>
                <a:gd name="T51" fmla="*/ 5 h 10"/>
                <a:gd name="T52" fmla="*/ 0 w 9"/>
                <a:gd name="T53" fmla="*/ 2 h 10"/>
                <a:gd name="T54" fmla="*/ 5 w 9"/>
                <a:gd name="T55" fmla="*/ 0 h 10"/>
                <a:gd name="T56" fmla="*/ 5 w 9"/>
                <a:gd name="T57" fmla="*/ 0 h 10"/>
                <a:gd name="T58" fmla="*/ 5 w 9"/>
                <a:gd name="T59" fmla="*/ 0 h 10"/>
                <a:gd name="T60" fmla="*/ 5 w 9"/>
                <a:gd name="T61" fmla="*/ 0 h 10"/>
                <a:gd name="T62" fmla="*/ 5 w 9"/>
                <a:gd name="T63" fmla="*/ 0 h 10"/>
                <a:gd name="T64" fmla="*/ 5 w 9"/>
                <a:gd name="T65" fmla="*/ 0 h 10"/>
                <a:gd name="T66" fmla="*/ 5 w 9"/>
                <a:gd name="T6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 h="10">
                  <a:moveTo>
                    <a:pt x="5" y="10"/>
                  </a:moveTo>
                  <a:cubicBezTo>
                    <a:pt x="5" y="10"/>
                    <a:pt x="5" y="10"/>
                    <a:pt x="5" y="10"/>
                  </a:cubicBezTo>
                  <a:cubicBezTo>
                    <a:pt x="5" y="10"/>
                    <a:pt x="5" y="10"/>
                    <a:pt x="5" y="10"/>
                  </a:cubicBezTo>
                  <a:cubicBezTo>
                    <a:pt x="5" y="10"/>
                    <a:pt x="5" y="10"/>
                    <a:pt x="5" y="10"/>
                  </a:cubicBezTo>
                  <a:moveTo>
                    <a:pt x="2" y="10"/>
                  </a:moveTo>
                  <a:cubicBezTo>
                    <a:pt x="2" y="10"/>
                    <a:pt x="2" y="10"/>
                    <a:pt x="2" y="10"/>
                  </a:cubicBezTo>
                  <a:cubicBezTo>
                    <a:pt x="2" y="10"/>
                    <a:pt x="2" y="10"/>
                    <a:pt x="2" y="10"/>
                  </a:cubicBezTo>
                  <a:moveTo>
                    <a:pt x="9" y="8"/>
                  </a:moveTo>
                  <a:cubicBezTo>
                    <a:pt x="8" y="9"/>
                    <a:pt x="7" y="10"/>
                    <a:pt x="5" y="10"/>
                  </a:cubicBezTo>
                  <a:cubicBezTo>
                    <a:pt x="7" y="10"/>
                    <a:pt x="8" y="9"/>
                    <a:pt x="9" y="8"/>
                  </a:cubicBezTo>
                  <a:moveTo>
                    <a:pt x="9" y="8"/>
                  </a:moveTo>
                  <a:cubicBezTo>
                    <a:pt x="9" y="8"/>
                    <a:pt x="9" y="8"/>
                    <a:pt x="9" y="8"/>
                  </a:cubicBezTo>
                  <a:cubicBezTo>
                    <a:pt x="9" y="8"/>
                    <a:pt x="9" y="8"/>
                    <a:pt x="9" y="8"/>
                  </a:cubicBezTo>
                  <a:moveTo>
                    <a:pt x="9" y="8"/>
                  </a:moveTo>
                  <a:cubicBezTo>
                    <a:pt x="9" y="8"/>
                    <a:pt x="9" y="8"/>
                    <a:pt x="9" y="8"/>
                  </a:cubicBezTo>
                  <a:cubicBezTo>
                    <a:pt x="9" y="8"/>
                    <a:pt x="9" y="8"/>
                    <a:pt x="9" y="8"/>
                  </a:cubicBezTo>
                  <a:moveTo>
                    <a:pt x="7" y="0"/>
                  </a:moveTo>
                  <a:cubicBezTo>
                    <a:pt x="7" y="0"/>
                    <a:pt x="7" y="0"/>
                    <a:pt x="7" y="0"/>
                  </a:cubicBezTo>
                  <a:cubicBezTo>
                    <a:pt x="7" y="0"/>
                    <a:pt x="7" y="0"/>
                    <a:pt x="7" y="0"/>
                  </a:cubicBezTo>
                  <a:cubicBezTo>
                    <a:pt x="7" y="0"/>
                    <a:pt x="7" y="0"/>
                    <a:pt x="7" y="0"/>
                  </a:cubicBezTo>
                  <a:cubicBezTo>
                    <a:pt x="7" y="0"/>
                    <a:pt x="7" y="0"/>
                    <a:pt x="7" y="0"/>
                  </a:cubicBezTo>
                  <a:moveTo>
                    <a:pt x="5" y="0"/>
                  </a:moveTo>
                  <a:cubicBezTo>
                    <a:pt x="5" y="0"/>
                    <a:pt x="5" y="0"/>
                    <a:pt x="5" y="0"/>
                  </a:cubicBezTo>
                  <a:cubicBezTo>
                    <a:pt x="3" y="0"/>
                    <a:pt x="1" y="1"/>
                    <a:pt x="0" y="2"/>
                  </a:cubicBezTo>
                  <a:cubicBezTo>
                    <a:pt x="0" y="3"/>
                    <a:pt x="0" y="4"/>
                    <a:pt x="0" y="5"/>
                  </a:cubicBezTo>
                  <a:cubicBezTo>
                    <a:pt x="0" y="5"/>
                    <a:pt x="0" y="5"/>
                    <a:pt x="0" y="5"/>
                  </a:cubicBezTo>
                  <a:cubicBezTo>
                    <a:pt x="0" y="4"/>
                    <a:pt x="0" y="3"/>
                    <a:pt x="0" y="2"/>
                  </a:cubicBezTo>
                  <a:cubicBezTo>
                    <a:pt x="1" y="1"/>
                    <a:pt x="3"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094" name="Freeform 105"/>
            <p:cNvSpPr>
              <a:spLocks/>
            </p:cNvSpPr>
            <p:nvPr/>
          </p:nvSpPr>
          <p:spPr bwMode="auto">
            <a:xfrm>
              <a:off x="3981450" y="2043113"/>
              <a:ext cx="15875" cy="15875"/>
            </a:xfrm>
            <a:custGeom>
              <a:avLst/>
              <a:gdLst>
                <a:gd name="T0" fmla="*/ 5 w 10"/>
                <a:gd name="T1" fmla="*/ 0 h 10"/>
                <a:gd name="T2" fmla="*/ 5 w 10"/>
                <a:gd name="T3" fmla="*/ 0 h 10"/>
                <a:gd name="T4" fmla="*/ 0 w 10"/>
                <a:gd name="T5" fmla="*/ 2 h 10"/>
                <a:gd name="T6" fmla="*/ 0 w 10"/>
                <a:gd name="T7" fmla="*/ 5 h 10"/>
                <a:gd name="T8" fmla="*/ 2 w 10"/>
                <a:gd name="T9" fmla="*/ 10 h 10"/>
                <a:gd name="T10" fmla="*/ 2 w 10"/>
                <a:gd name="T11" fmla="*/ 10 h 10"/>
                <a:gd name="T12" fmla="*/ 2 w 10"/>
                <a:gd name="T13" fmla="*/ 10 h 10"/>
                <a:gd name="T14" fmla="*/ 2 w 10"/>
                <a:gd name="T15" fmla="*/ 10 h 10"/>
                <a:gd name="T16" fmla="*/ 2 w 10"/>
                <a:gd name="T17" fmla="*/ 10 h 10"/>
                <a:gd name="T18" fmla="*/ 5 w 10"/>
                <a:gd name="T19" fmla="*/ 10 h 10"/>
                <a:gd name="T20" fmla="*/ 5 w 10"/>
                <a:gd name="T21" fmla="*/ 10 h 10"/>
                <a:gd name="T22" fmla="*/ 5 w 10"/>
                <a:gd name="T23" fmla="*/ 10 h 10"/>
                <a:gd name="T24" fmla="*/ 5 w 10"/>
                <a:gd name="T25" fmla="*/ 10 h 10"/>
                <a:gd name="T26" fmla="*/ 5 w 10"/>
                <a:gd name="T27" fmla="*/ 10 h 10"/>
                <a:gd name="T28" fmla="*/ 5 w 10"/>
                <a:gd name="T29" fmla="*/ 10 h 10"/>
                <a:gd name="T30" fmla="*/ 9 w 10"/>
                <a:gd name="T31" fmla="*/ 8 h 10"/>
                <a:gd name="T32" fmla="*/ 9 w 10"/>
                <a:gd name="T33" fmla="*/ 8 h 10"/>
                <a:gd name="T34" fmla="*/ 9 w 10"/>
                <a:gd name="T35" fmla="*/ 8 h 10"/>
                <a:gd name="T36" fmla="*/ 9 w 10"/>
                <a:gd name="T37" fmla="*/ 8 h 10"/>
                <a:gd name="T38" fmla="*/ 9 w 10"/>
                <a:gd name="T39" fmla="*/ 8 h 10"/>
                <a:gd name="T40" fmla="*/ 9 w 10"/>
                <a:gd name="T41" fmla="*/ 8 h 10"/>
                <a:gd name="T42" fmla="*/ 9 w 10"/>
                <a:gd name="T43" fmla="*/ 8 h 10"/>
                <a:gd name="T44" fmla="*/ 9 w 10"/>
                <a:gd name="T45" fmla="*/ 8 h 10"/>
                <a:gd name="T46" fmla="*/ 9 w 10"/>
                <a:gd name="T47" fmla="*/ 8 h 10"/>
                <a:gd name="T48" fmla="*/ 9 w 10"/>
                <a:gd name="T49" fmla="*/ 8 h 10"/>
                <a:gd name="T50" fmla="*/ 9 w 10"/>
                <a:gd name="T51" fmla="*/ 8 h 10"/>
                <a:gd name="T52" fmla="*/ 10 w 10"/>
                <a:gd name="T53" fmla="*/ 5 h 10"/>
                <a:gd name="T54" fmla="*/ 8 w 10"/>
                <a:gd name="T55" fmla="*/ 1 h 10"/>
                <a:gd name="T56" fmla="*/ 8 w 10"/>
                <a:gd name="T57" fmla="*/ 1 h 10"/>
                <a:gd name="T58" fmla="*/ 7 w 10"/>
                <a:gd name="T59" fmla="*/ 0 h 10"/>
                <a:gd name="T60" fmla="*/ 7 w 10"/>
                <a:gd name="T61" fmla="*/ 0 h 10"/>
                <a:gd name="T62" fmla="*/ 5 w 10"/>
                <a:gd name="T63" fmla="*/ 0 h 10"/>
                <a:gd name="T64" fmla="*/ 5 w 10"/>
                <a:gd name="T6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5" y="0"/>
                  </a:moveTo>
                  <a:cubicBezTo>
                    <a:pt x="5" y="0"/>
                    <a:pt x="5" y="0"/>
                    <a:pt x="5" y="0"/>
                  </a:cubicBezTo>
                  <a:cubicBezTo>
                    <a:pt x="3" y="0"/>
                    <a:pt x="1" y="1"/>
                    <a:pt x="0" y="2"/>
                  </a:cubicBezTo>
                  <a:cubicBezTo>
                    <a:pt x="0" y="3"/>
                    <a:pt x="0" y="4"/>
                    <a:pt x="0" y="5"/>
                  </a:cubicBezTo>
                  <a:cubicBezTo>
                    <a:pt x="0" y="7"/>
                    <a:pt x="1" y="9"/>
                    <a:pt x="2" y="10"/>
                  </a:cubicBezTo>
                  <a:cubicBezTo>
                    <a:pt x="2" y="10"/>
                    <a:pt x="2" y="10"/>
                    <a:pt x="2" y="10"/>
                  </a:cubicBezTo>
                  <a:cubicBezTo>
                    <a:pt x="2" y="10"/>
                    <a:pt x="2" y="10"/>
                    <a:pt x="2" y="10"/>
                  </a:cubicBezTo>
                  <a:cubicBezTo>
                    <a:pt x="2" y="10"/>
                    <a:pt x="2" y="10"/>
                    <a:pt x="2" y="10"/>
                  </a:cubicBezTo>
                  <a:cubicBezTo>
                    <a:pt x="2" y="10"/>
                    <a:pt x="2" y="10"/>
                    <a:pt x="2" y="10"/>
                  </a:cubicBezTo>
                  <a:cubicBezTo>
                    <a:pt x="3" y="10"/>
                    <a:pt x="4"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7" y="10"/>
                    <a:pt x="8" y="9"/>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10" y="7"/>
                    <a:pt x="10" y="6"/>
                    <a:pt x="10" y="5"/>
                  </a:cubicBezTo>
                  <a:cubicBezTo>
                    <a:pt x="10" y="3"/>
                    <a:pt x="9" y="1"/>
                    <a:pt x="8" y="1"/>
                  </a:cubicBezTo>
                  <a:cubicBezTo>
                    <a:pt x="8" y="1"/>
                    <a:pt x="8" y="1"/>
                    <a:pt x="8" y="1"/>
                  </a:cubicBezTo>
                  <a:cubicBezTo>
                    <a:pt x="8" y="0"/>
                    <a:pt x="8" y="0"/>
                    <a:pt x="7" y="0"/>
                  </a:cubicBezTo>
                  <a:cubicBezTo>
                    <a:pt x="7" y="0"/>
                    <a:pt x="7" y="0"/>
                    <a:pt x="7" y="0"/>
                  </a:cubicBezTo>
                  <a:cubicBezTo>
                    <a:pt x="7" y="0"/>
                    <a:pt x="6" y="0"/>
                    <a:pt x="5" y="0"/>
                  </a:cubicBezTo>
                  <a:cubicBezTo>
                    <a:pt x="5"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095" name="Freeform 106"/>
            <p:cNvSpPr>
              <a:spLocks noEditPoints="1"/>
            </p:cNvSpPr>
            <p:nvPr/>
          </p:nvSpPr>
          <p:spPr bwMode="auto">
            <a:xfrm>
              <a:off x="4014788" y="2057401"/>
              <a:ext cx="17463" cy="17463"/>
            </a:xfrm>
            <a:custGeom>
              <a:avLst/>
              <a:gdLst>
                <a:gd name="T0" fmla="*/ 6 w 11"/>
                <a:gd name="T1" fmla="*/ 10 h 10"/>
                <a:gd name="T2" fmla="*/ 6 w 11"/>
                <a:gd name="T3" fmla="*/ 10 h 10"/>
                <a:gd name="T4" fmla="*/ 6 w 11"/>
                <a:gd name="T5" fmla="*/ 10 h 10"/>
                <a:gd name="T6" fmla="*/ 6 w 11"/>
                <a:gd name="T7" fmla="*/ 10 h 10"/>
                <a:gd name="T8" fmla="*/ 11 w 11"/>
                <a:gd name="T9" fmla="*/ 7 h 10"/>
                <a:gd name="T10" fmla="*/ 6 w 11"/>
                <a:gd name="T11" fmla="*/ 10 h 10"/>
                <a:gd name="T12" fmla="*/ 11 w 11"/>
                <a:gd name="T13" fmla="*/ 7 h 10"/>
                <a:gd name="T14" fmla="*/ 1 w 11"/>
                <a:gd name="T15" fmla="*/ 4 h 10"/>
                <a:gd name="T16" fmla="*/ 1 w 11"/>
                <a:gd name="T17" fmla="*/ 4 h 10"/>
                <a:gd name="T18" fmla="*/ 1 w 11"/>
                <a:gd name="T19" fmla="*/ 4 h 10"/>
                <a:gd name="T20" fmla="*/ 0 w 11"/>
                <a:gd name="T21" fmla="*/ 5 h 10"/>
                <a:gd name="T22" fmla="*/ 0 w 11"/>
                <a:gd name="T23" fmla="*/ 5 h 10"/>
                <a:gd name="T24" fmla="*/ 1 w 11"/>
                <a:gd name="T25" fmla="*/ 4 h 10"/>
                <a:gd name="T26" fmla="*/ 1 w 11"/>
                <a:gd name="T27" fmla="*/ 4 h 10"/>
                <a:gd name="T28" fmla="*/ 6 w 11"/>
                <a:gd name="T29" fmla="*/ 0 h 10"/>
                <a:gd name="T30" fmla="*/ 6 w 11"/>
                <a:gd name="T31" fmla="*/ 0 h 10"/>
                <a:gd name="T32" fmla="*/ 1 w 11"/>
                <a:gd name="T33" fmla="*/ 4 h 10"/>
                <a:gd name="T34" fmla="*/ 1 w 11"/>
                <a:gd name="T35" fmla="*/ 4 h 10"/>
                <a:gd name="T36" fmla="*/ 6 w 11"/>
                <a:gd name="T37" fmla="*/ 0 h 10"/>
                <a:gd name="T38" fmla="*/ 6 w 11"/>
                <a:gd name="T39" fmla="*/ 0 h 10"/>
                <a:gd name="T40" fmla="*/ 6 w 11"/>
                <a:gd name="T41" fmla="*/ 0 h 10"/>
                <a:gd name="T42" fmla="*/ 6 w 11"/>
                <a:gd name="T43" fmla="*/ 0 h 10"/>
                <a:gd name="T44" fmla="*/ 6 w 11"/>
                <a:gd name="T45" fmla="*/ 0 h 10"/>
                <a:gd name="T46" fmla="*/ 6 w 11"/>
                <a:gd name="T47" fmla="*/ 0 h 10"/>
                <a:gd name="T48" fmla="*/ 6 w 11"/>
                <a:gd name="T4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10">
                  <a:moveTo>
                    <a:pt x="6" y="10"/>
                  </a:moveTo>
                  <a:cubicBezTo>
                    <a:pt x="6" y="10"/>
                    <a:pt x="6" y="10"/>
                    <a:pt x="6" y="10"/>
                  </a:cubicBezTo>
                  <a:cubicBezTo>
                    <a:pt x="6" y="10"/>
                    <a:pt x="6" y="10"/>
                    <a:pt x="6" y="10"/>
                  </a:cubicBezTo>
                  <a:cubicBezTo>
                    <a:pt x="6" y="10"/>
                    <a:pt x="6" y="10"/>
                    <a:pt x="6" y="10"/>
                  </a:cubicBezTo>
                  <a:moveTo>
                    <a:pt x="11" y="7"/>
                  </a:moveTo>
                  <a:cubicBezTo>
                    <a:pt x="10" y="9"/>
                    <a:pt x="8" y="10"/>
                    <a:pt x="6" y="10"/>
                  </a:cubicBezTo>
                  <a:cubicBezTo>
                    <a:pt x="8" y="10"/>
                    <a:pt x="10" y="9"/>
                    <a:pt x="11" y="7"/>
                  </a:cubicBezTo>
                  <a:moveTo>
                    <a:pt x="1" y="4"/>
                  </a:moveTo>
                  <a:cubicBezTo>
                    <a:pt x="1" y="4"/>
                    <a:pt x="1" y="4"/>
                    <a:pt x="1" y="4"/>
                  </a:cubicBezTo>
                  <a:cubicBezTo>
                    <a:pt x="1" y="4"/>
                    <a:pt x="1" y="4"/>
                    <a:pt x="1" y="4"/>
                  </a:cubicBezTo>
                  <a:cubicBezTo>
                    <a:pt x="0" y="4"/>
                    <a:pt x="0" y="5"/>
                    <a:pt x="0" y="5"/>
                  </a:cubicBezTo>
                  <a:cubicBezTo>
                    <a:pt x="0" y="5"/>
                    <a:pt x="0" y="5"/>
                    <a:pt x="0" y="5"/>
                  </a:cubicBezTo>
                  <a:cubicBezTo>
                    <a:pt x="0" y="5"/>
                    <a:pt x="0" y="4"/>
                    <a:pt x="1" y="4"/>
                  </a:cubicBezTo>
                  <a:cubicBezTo>
                    <a:pt x="1" y="4"/>
                    <a:pt x="1" y="4"/>
                    <a:pt x="1" y="4"/>
                  </a:cubicBezTo>
                  <a:moveTo>
                    <a:pt x="6" y="0"/>
                  </a:moveTo>
                  <a:cubicBezTo>
                    <a:pt x="6" y="0"/>
                    <a:pt x="6" y="0"/>
                    <a:pt x="6" y="0"/>
                  </a:cubicBezTo>
                  <a:cubicBezTo>
                    <a:pt x="3" y="0"/>
                    <a:pt x="1" y="1"/>
                    <a:pt x="1" y="4"/>
                  </a:cubicBezTo>
                  <a:cubicBezTo>
                    <a:pt x="1" y="4"/>
                    <a:pt x="1" y="4"/>
                    <a:pt x="1" y="4"/>
                  </a:cubicBezTo>
                  <a:cubicBezTo>
                    <a:pt x="1" y="1"/>
                    <a:pt x="3" y="0"/>
                    <a:pt x="6" y="0"/>
                  </a:cubicBezTo>
                  <a:moveTo>
                    <a:pt x="6" y="0"/>
                  </a:moveTo>
                  <a:cubicBezTo>
                    <a:pt x="6" y="0"/>
                    <a:pt x="6" y="0"/>
                    <a:pt x="6" y="0"/>
                  </a:cubicBezTo>
                  <a:cubicBezTo>
                    <a:pt x="6" y="0"/>
                    <a:pt x="6" y="0"/>
                    <a:pt x="6" y="0"/>
                  </a:cubicBezTo>
                  <a:cubicBezTo>
                    <a:pt x="6" y="0"/>
                    <a:pt x="6" y="0"/>
                    <a:pt x="6" y="0"/>
                  </a:cubicBezTo>
                  <a:cubicBezTo>
                    <a:pt x="6" y="0"/>
                    <a:pt x="6" y="0"/>
                    <a:pt x="6" y="0"/>
                  </a:cubicBezTo>
                  <a:cubicBezTo>
                    <a:pt x="6" y="0"/>
                    <a:pt x="6" y="0"/>
                    <a:pt x="6"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096" name="Freeform 107"/>
            <p:cNvSpPr>
              <a:spLocks/>
            </p:cNvSpPr>
            <p:nvPr/>
          </p:nvSpPr>
          <p:spPr bwMode="auto">
            <a:xfrm>
              <a:off x="4014788" y="2057401"/>
              <a:ext cx="17463" cy="17463"/>
            </a:xfrm>
            <a:custGeom>
              <a:avLst/>
              <a:gdLst>
                <a:gd name="T0" fmla="*/ 6 w 11"/>
                <a:gd name="T1" fmla="*/ 0 h 10"/>
                <a:gd name="T2" fmla="*/ 6 w 11"/>
                <a:gd name="T3" fmla="*/ 0 h 10"/>
                <a:gd name="T4" fmla="*/ 1 w 11"/>
                <a:gd name="T5" fmla="*/ 4 h 10"/>
                <a:gd name="T6" fmla="*/ 1 w 11"/>
                <a:gd name="T7" fmla="*/ 4 h 10"/>
                <a:gd name="T8" fmla="*/ 1 w 11"/>
                <a:gd name="T9" fmla="*/ 4 h 10"/>
                <a:gd name="T10" fmla="*/ 0 w 11"/>
                <a:gd name="T11" fmla="*/ 5 h 10"/>
                <a:gd name="T12" fmla="*/ 4 w 11"/>
                <a:gd name="T13" fmla="*/ 10 h 10"/>
                <a:gd name="T14" fmla="*/ 6 w 11"/>
                <a:gd name="T15" fmla="*/ 10 h 10"/>
                <a:gd name="T16" fmla="*/ 6 w 11"/>
                <a:gd name="T17" fmla="*/ 10 h 10"/>
                <a:gd name="T18" fmla="*/ 6 w 11"/>
                <a:gd name="T19" fmla="*/ 10 h 10"/>
                <a:gd name="T20" fmla="*/ 6 w 11"/>
                <a:gd name="T21" fmla="*/ 10 h 10"/>
                <a:gd name="T22" fmla="*/ 6 w 11"/>
                <a:gd name="T23" fmla="*/ 10 h 10"/>
                <a:gd name="T24" fmla="*/ 6 w 11"/>
                <a:gd name="T25" fmla="*/ 10 h 10"/>
                <a:gd name="T26" fmla="*/ 11 w 11"/>
                <a:gd name="T27" fmla="*/ 7 h 10"/>
                <a:gd name="T28" fmla="*/ 11 w 11"/>
                <a:gd name="T29" fmla="*/ 7 h 10"/>
                <a:gd name="T30" fmla="*/ 11 w 11"/>
                <a:gd name="T31" fmla="*/ 6 h 10"/>
                <a:gd name="T32" fmla="*/ 11 w 11"/>
                <a:gd name="T33" fmla="*/ 5 h 10"/>
                <a:gd name="T34" fmla="*/ 7 w 11"/>
                <a:gd name="T35" fmla="*/ 0 h 10"/>
                <a:gd name="T36" fmla="*/ 7 w 11"/>
                <a:gd name="T37" fmla="*/ 0 h 10"/>
                <a:gd name="T38" fmla="*/ 6 w 11"/>
                <a:gd name="T39" fmla="*/ 0 h 10"/>
                <a:gd name="T40" fmla="*/ 6 w 11"/>
                <a:gd name="T4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0">
                  <a:moveTo>
                    <a:pt x="6" y="0"/>
                  </a:moveTo>
                  <a:cubicBezTo>
                    <a:pt x="6" y="0"/>
                    <a:pt x="6" y="0"/>
                    <a:pt x="6" y="0"/>
                  </a:cubicBezTo>
                  <a:cubicBezTo>
                    <a:pt x="3" y="0"/>
                    <a:pt x="1" y="1"/>
                    <a:pt x="1" y="4"/>
                  </a:cubicBezTo>
                  <a:cubicBezTo>
                    <a:pt x="1" y="4"/>
                    <a:pt x="1" y="4"/>
                    <a:pt x="1" y="4"/>
                  </a:cubicBezTo>
                  <a:cubicBezTo>
                    <a:pt x="1" y="4"/>
                    <a:pt x="1" y="4"/>
                    <a:pt x="1" y="4"/>
                  </a:cubicBezTo>
                  <a:cubicBezTo>
                    <a:pt x="0" y="4"/>
                    <a:pt x="0" y="5"/>
                    <a:pt x="0" y="5"/>
                  </a:cubicBezTo>
                  <a:cubicBezTo>
                    <a:pt x="0" y="7"/>
                    <a:pt x="2" y="10"/>
                    <a:pt x="4" y="10"/>
                  </a:cubicBezTo>
                  <a:cubicBezTo>
                    <a:pt x="5" y="10"/>
                    <a:pt x="5"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6" y="10"/>
                    <a:pt x="6" y="10"/>
                  </a:cubicBezTo>
                  <a:cubicBezTo>
                    <a:pt x="8" y="10"/>
                    <a:pt x="10" y="9"/>
                    <a:pt x="11" y="7"/>
                  </a:cubicBezTo>
                  <a:cubicBezTo>
                    <a:pt x="11" y="7"/>
                    <a:pt x="11" y="7"/>
                    <a:pt x="11" y="7"/>
                  </a:cubicBezTo>
                  <a:cubicBezTo>
                    <a:pt x="11" y="7"/>
                    <a:pt x="11" y="7"/>
                    <a:pt x="11" y="6"/>
                  </a:cubicBezTo>
                  <a:cubicBezTo>
                    <a:pt x="11" y="6"/>
                    <a:pt x="11" y="6"/>
                    <a:pt x="11" y="5"/>
                  </a:cubicBezTo>
                  <a:cubicBezTo>
                    <a:pt x="11" y="3"/>
                    <a:pt x="9" y="1"/>
                    <a:pt x="7" y="0"/>
                  </a:cubicBezTo>
                  <a:cubicBezTo>
                    <a:pt x="7" y="0"/>
                    <a:pt x="7" y="0"/>
                    <a:pt x="7" y="0"/>
                  </a:cubicBezTo>
                  <a:cubicBezTo>
                    <a:pt x="7" y="0"/>
                    <a:pt x="6" y="0"/>
                    <a:pt x="6" y="0"/>
                  </a:cubicBezTo>
                  <a:cubicBezTo>
                    <a:pt x="6" y="0"/>
                    <a:pt x="6" y="0"/>
                    <a:pt x="6"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097" name="Freeform 108"/>
            <p:cNvSpPr>
              <a:spLocks/>
            </p:cNvSpPr>
            <p:nvPr/>
          </p:nvSpPr>
          <p:spPr bwMode="auto">
            <a:xfrm>
              <a:off x="4062413" y="20796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098" name="Freeform 109"/>
            <p:cNvSpPr>
              <a:spLocks/>
            </p:cNvSpPr>
            <p:nvPr/>
          </p:nvSpPr>
          <p:spPr bwMode="auto">
            <a:xfrm>
              <a:off x="4054475" y="2062163"/>
              <a:ext cx="15875" cy="17463"/>
            </a:xfrm>
            <a:custGeom>
              <a:avLst/>
              <a:gdLst>
                <a:gd name="T0" fmla="*/ 5 w 10"/>
                <a:gd name="T1" fmla="*/ 0 h 10"/>
                <a:gd name="T2" fmla="*/ 0 w 10"/>
                <a:gd name="T3" fmla="*/ 5 h 10"/>
                <a:gd name="T4" fmla="*/ 5 w 10"/>
                <a:gd name="T5" fmla="*/ 10 h 10"/>
                <a:gd name="T6" fmla="*/ 5 w 10"/>
                <a:gd name="T7" fmla="*/ 10 h 10"/>
                <a:gd name="T8" fmla="*/ 5 w 10"/>
                <a:gd name="T9" fmla="*/ 10 h 10"/>
                <a:gd name="T10" fmla="*/ 5 w 10"/>
                <a:gd name="T11" fmla="*/ 10 h 10"/>
                <a:gd name="T12" fmla="*/ 5 w 10"/>
                <a:gd name="T13" fmla="*/ 10 h 10"/>
                <a:gd name="T14" fmla="*/ 10 w 10"/>
                <a:gd name="T15" fmla="*/ 5 h 10"/>
                <a:gd name="T16" fmla="*/ 10 w 10"/>
                <a:gd name="T17" fmla="*/ 5 h 10"/>
                <a:gd name="T18" fmla="*/ 10 w 10"/>
                <a:gd name="T19" fmla="*/ 5 h 10"/>
                <a:gd name="T20" fmla="*/ 10 w 10"/>
                <a:gd name="T21" fmla="*/ 5 h 10"/>
                <a:gd name="T22" fmla="*/ 10 w 10"/>
                <a:gd name="T23" fmla="*/ 5 h 10"/>
                <a:gd name="T24" fmla="*/ 10 w 10"/>
                <a:gd name="T25" fmla="*/ 5 h 10"/>
                <a:gd name="T26" fmla="*/ 5 w 10"/>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5" y="0"/>
                  </a:moveTo>
                  <a:cubicBezTo>
                    <a:pt x="2" y="0"/>
                    <a:pt x="0" y="2"/>
                    <a:pt x="0" y="5"/>
                  </a:cubicBezTo>
                  <a:cubicBezTo>
                    <a:pt x="0" y="8"/>
                    <a:pt x="2" y="10"/>
                    <a:pt x="5" y="10"/>
                  </a:cubicBezTo>
                  <a:cubicBezTo>
                    <a:pt x="5" y="10"/>
                    <a:pt x="5" y="10"/>
                    <a:pt x="5" y="10"/>
                  </a:cubicBezTo>
                  <a:cubicBezTo>
                    <a:pt x="5" y="10"/>
                    <a:pt x="5" y="10"/>
                    <a:pt x="5" y="10"/>
                  </a:cubicBezTo>
                  <a:cubicBezTo>
                    <a:pt x="5" y="10"/>
                    <a:pt x="5" y="10"/>
                    <a:pt x="5" y="10"/>
                  </a:cubicBezTo>
                  <a:cubicBezTo>
                    <a:pt x="5" y="10"/>
                    <a:pt x="5" y="10"/>
                    <a:pt x="5" y="10"/>
                  </a:cubicBezTo>
                  <a:cubicBezTo>
                    <a:pt x="8" y="10"/>
                    <a:pt x="10" y="8"/>
                    <a:pt x="10" y="5"/>
                  </a:cubicBezTo>
                  <a:cubicBezTo>
                    <a:pt x="10" y="5"/>
                    <a:pt x="10" y="5"/>
                    <a:pt x="10" y="5"/>
                  </a:cubicBezTo>
                  <a:cubicBezTo>
                    <a:pt x="10" y="5"/>
                    <a:pt x="10" y="5"/>
                    <a:pt x="10" y="5"/>
                  </a:cubicBezTo>
                  <a:cubicBezTo>
                    <a:pt x="10" y="5"/>
                    <a:pt x="10" y="5"/>
                    <a:pt x="10" y="5"/>
                  </a:cubicBezTo>
                  <a:cubicBezTo>
                    <a:pt x="10" y="5"/>
                    <a:pt x="10" y="5"/>
                    <a:pt x="10" y="5"/>
                  </a:cubicBezTo>
                  <a:cubicBezTo>
                    <a:pt x="10" y="5"/>
                    <a:pt x="10" y="5"/>
                    <a:pt x="10" y="5"/>
                  </a:cubicBezTo>
                  <a:cubicBezTo>
                    <a:pt x="10" y="2"/>
                    <a:pt x="8"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099" name="Freeform 110"/>
            <p:cNvSpPr>
              <a:spLocks noEditPoints="1"/>
            </p:cNvSpPr>
            <p:nvPr/>
          </p:nvSpPr>
          <p:spPr bwMode="auto">
            <a:xfrm>
              <a:off x="4090988" y="2057401"/>
              <a:ext cx="15875" cy="17463"/>
            </a:xfrm>
            <a:custGeom>
              <a:avLst/>
              <a:gdLst>
                <a:gd name="T0" fmla="*/ 5 w 10"/>
                <a:gd name="T1" fmla="*/ 10 h 10"/>
                <a:gd name="T2" fmla="*/ 5 w 10"/>
                <a:gd name="T3" fmla="*/ 10 h 10"/>
                <a:gd name="T4" fmla="*/ 5 w 10"/>
                <a:gd name="T5" fmla="*/ 10 h 10"/>
                <a:gd name="T6" fmla="*/ 5 w 10"/>
                <a:gd name="T7" fmla="*/ 10 h 10"/>
                <a:gd name="T8" fmla="*/ 7 w 10"/>
                <a:gd name="T9" fmla="*/ 10 h 10"/>
                <a:gd name="T10" fmla="*/ 5 w 10"/>
                <a:gd name="T11" fmla="*/ 10 h 10"/>
                <a:gd name="T12" fmla="*/ 7 w 10"/>
                <a:gd name="T13" fmla="*/ 10 h 10"/>
                <a:gd name="T14" fmla="*/ 0 w 10"/>
                <a:gd name="T15" fmla="*/ 7 h 10"/>
                <a:gd name="T16" fmla="*/ 0 w 10"/>
                <a:gd name="T17" fmla="*/ 7 h 10"/>
                <a:gd name="T18" fmla="*/ 0 w 10"/>
                <a:gd name="T19" fmla="*/ 7 h 10"/>
                <a:gd name="T20" fmla="*/ 10 w 10"/>
                <a:gd name="T21" fmla="*/ 4 h 10"/>
                <a:gd name="T22" fmla="*/ 10 w 10"/>
                <a:gd name="T23" fmla="*/ 4 h 10"/>
                <a:gd name="T24" fmla="*/ 10 w 10"/>
                <a:gd name="T25" fmla="*/ 4 h 10"/>
                <a:gd name="T26" fmla="*/ 10 w 10"/>
                <a:gd name="T27" fmla="*/ 4 h 10"/>
                <a:gd name="T28" fmla="*/ 10 w 10"/>
                <a:gd name="T29" fmla="*/ 4 h 10"/>
                <a:gd name="T30" fmla="*/ 5 w 10"/>
                <a:gd name="T31" fmla="*/ 0 h 10"/>
                <a:gd name="T32" fmla="*/ 5 w 10"/>
                <a:gd name="T33" fmla="*/ 0 h 10"/>
                <a:gd name="T34" fmla="*/ 4 w 10"/>
                <a:gd name="T35" fmla="*/ 0 h 10"/>
                <a:gd name="T36" fmla="*/ 4 w 10"/>
                <a:gd name="T37" fmla="*/ 0 h 10"/>
                <a:gd name="T38" fmla="*/ 5 w 10"/>
                <a:gd name="T39" fmla="*/ 0 h 10"/>
                <a:gd name="T40" fmla="*/ 5 w 10"/>
                <a:gd name="T41" fmla="*/ 0 h 10"/>
                <a:gd name="T42" fmla="*/ 5 w 10"/>
                <a:gd name="T43" fmla="*/ 0 h 10"/>
                <a:gd name="T44" fmla="*/ 5 w 10"/>
                <a:gd name="T45" fmla="*/ 0 h 10"/>
                <a:gd name="T46" fmla="*/ 5 w 10"/>
                <a:gd name="T47" fmla="*/ 0 h 10"/>
                <a:gd name="T48" fmla="*/ 5 w 10"/>
                <a:gd name="T49" fmla="*/ 0 h 10"/>
                <a:gd name="T50" fmla="*/ 5 w 10"/>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10">
                  <a:moveTo>
                    <a:pt x="5" y="10"/>
                  </a:moveTo>
                  <a:cubicBezTo>
                    <a:pt x="5" y="10"/>
                    <a:pt x="5" y="10"/>
                    <a:pt x="5" y="10"/>
                  </a:cubicBezTo>
                  <a:cubicBezTo>
                    <a:pt x="5" y="10"/>
                    <a:pt x="5" y="10"/>
                    <a:pt x="5" y="10"/>
                  </a:cubicBezTo>
                  <a:cubicBezTo>
                    <a:pt x="5" y="10"/>
                    <a:pt x="5" y="10"/>
                    <a:pt x="5" y="10"/>
                  </a:cubicBezTo>
                  <a:moveTo>
                    <a:pt x="7" y="10"/>
                  </a:moveTo>
                  <a:cubicBezTo>
                    <a:pt x="6" y="10"/>
                    <a:pt x="6" y="10"/>
                    <a:pt x="5" y="10"/>
                  </a:cubicBezTo>
                  <a:cubicBezTo>
                    <a:pt x="6" y="10"/>
                    <a:pt x="6" y="10"/>
                    <a:pt x="7" y="10"/>
                  </a:cubicBezTo>
                  <a:moveTo>
                    <a:pt x="0" y="7"/>
                  </a:moveTo>
                  <a:cubicBezTo>
                    <a:pt x="0" y="7"/>
                    <a:pt x="0" y="7"/>
                    <a:pt x="0" y="7"/>
                  </a:cubicBezTo>
                  <a:cubicBezTo>
                    <a:pt x="0" y="7"/>
                    <a:pt x="0" y="7"/>
                    <a:pt x="0" y="7"/>
                  </a:cubicBezTo>
                  <a:moveTo>
                    <a:pt x="10" y="4"/>
                  </a:moveTo>
                  <a:cubicBezTo>
                    <a:pt x="10" y="4"/>
                    <a:pt x="10" y="4"/>
                    <a:pt x="10" y="4"/>
                  </a:cubicBezTo>
                  <a:cubicBezTo>
                    <a:pt x="10" y="4"/>
                    <a:pt x="10" y="4"/>
                    <a:pt x="10" y="4"/>
                  </a:cubicBezTo>
                  <a:cubicBezTo>
                    <a:pt x="10" y="4"/>
                    <a:pt x="10" y="4"/>
                    <a:pt x="10" y="4"/>
                  </a:cubicBezTo>
                  <a:cubicBezTo>
                    <a:pt x="10" y="4"/>
                    <a:pt x="10" y="4"/>
                    <a:pt x="10" y="4"/>
                  </a:cubicBezTo>
                  <a:moveTo>
                    <a:pt x="5" y="0"/>
                  </a:moveTo>
                  <a:cubicBezTo>
                    <a:pt x="5" y="0"/>
                    <a:pt x="5" y="0"/>
                    <a:pt x="5" y="0"/>
                  </a:cubicBezTo>
                  <a:cubicBezTo>
                    <a:pt x="5" y="0"/>
                    <a:pt x="5" y="0"/>
                    <a:pt x="4" y="0"/>
                  </a:cubicBezTo>
                  <a:cubicBezTo>
                    <a:pt x="4" y="0"/>
                    <a:pt x="4" y="0"/>
                    <a:pt x="4" y="0"/>
                  </a:cubicBezTo>
                  <a:cubicBezTo>
                    <a:pt x="5" y="0"/>
                    <a:pt x="5"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00" name="Freeform 111"/>
            <p:cNvSpPr>
              <a:spLocks/>
            </p:cNvSpPr>
            <p:nvPr/>
          </p:nvSpPr>
          <p:spPr bwMode="auto">
            <a:xfrm>
              <a:off x="4090988" y="2057401"/>
              <a:ext cx="17463" cy="17463"/>
            </a:xfrm>
            <a:custGeom>
              <a:avLst/>
              <a:gdLst>
                <a:gd name="T0" fmla="*/ 5 w 11"/>
                <a:gd name="T1" fmla="*/ 0 h 10"/>
                <a:gd name="T2" fmla="*/ 5 w 11"/>
                <a:gd name="T3" fmla="*/ 0 h 10"/>
                <a:gd name="T4" fmla="*/ 4 w 11"/>
                <a:gd name="T5" fmla="*/ 0 h 10"/>
                <a:gd name="T6" fmla="*/ 4 w 11"/>
                <a:gd name="T7" fmla="*/ 0 h 10"/>
                <a:gd name="T8" fmla="*/ 4 w 11"/>
                <a:gd name="T9" fmla="*/ 0 h 10"/>
                <a:gd name="T10" fmla="*/ 0 w 11"/>
                <a:gd name="T11" fmla="*/ 5 h 10"/>
                <a:gd name="T12" fmla="*/ 0 w 11"/>
                <a:gd name="T13" fmla="*/ 6 h 10"/>
                <a:gd name="T14" fmla="*/ 0 w 11"/>
                <a:gd name="T15" fmla="*/ 7 h 10"/>
                <a:gd name="T16" fmla="*/ 0 w 11"/>
                <a:gd name="T17" fmla="*/ 7 h 10"/>
                <a:gd name="T18" fmla="*/ 0 w 11"/>
                <a:gd name="T19" fmla="*/ 7 h 10"/>
                <a:gd name="T20" fmla="*/ 0 w 11"/>
                <a:gd name="T21" fmla="*/ 7 h 10"/>
                <a:gd name="T22" fmla="*/ 5 w 11"/>
                <a:gd name="T23" fmla="*/ 10 h 10"/>
                <a:gd name="T24" fmla="*/ 5 w 11"/>
                <a:gd name="T25" fmla="*/ 10 h 10"/>
                <a:gd name="T26" fmla="*/ 5 w 11"/>
                <a:gd name="T27" fmla="*/ 10 h 10"/>
                <a:gd name="T28" fmla="*/ 5 w 11"/>
                <a:gd name="T29" fmla="*/ 10 h 10"/>
                <a:gd name="T30" fmla="*/ 5 w 11"/>
                <a:gd name="T31" fmla="*/ 10 h 10"/>
                <a:gd name="T32" fmla="*/ 5 w 11"/>
                <a:gd name="T33" fmla="*/ 10 h 10"/>
                <a:gd name="T34" fmla="*/ 7 w 11"/>
                <a:gd name="T35" fmla="*/ 10 h 10"/>
                <a:gd name="T36" fmla="*/ 7 w 11"/>
                <a:gd name="T37" fmla="*/ 10 h 10"/>
                <a:gd name="T38" fmla="*/ 7 w 11"/>
                <a:gd name="T39" fmla="*/ 10 h 10"/>
                <a:gd name="T40" fmla="*/ 11 w 11"/>
                <a:gd name="T41" fmla="*/ 5 h 10"/>
                <a:gd name="T42" fmla="*/ 10 w 11"/>
                <a:gd name="T43" fmla="*/ 4 h 10"/>
                <a:gd name="T44" fmla="*/ 10 w 11"/>
                <a:gd name="T45" fmla="*/ 4 h 10"/>
                <a:gd name="T46" fmla="*/ 10 w 11"/>
                <a:gd name="T47" fmla="*/ 4 h 10"/>
                <a:gd name="T48" fmla="*/ 10 w 11"/>
                <a:gd name="T49" fmla="*/ 4 h 10"/>
                <a:gd name="T50" fmla="*/ 5 w 11"/>
                <a:gd name="T51" fmla="*/ 0 h 10"/>
                <a:gd name="T52" fmla="*/ 5 w 11"/>
                <a:gd name="T5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10">
                  <a:moveTo>
                    <a:pt x="5" y="0"/>
                  </a:moveTo>
                  <a:cubicBezTo>
                    <a:pt x="5" y="0"/>
                    <a:pt x="5" y="0"/>
                    <a:pt x="5" y="0"/>
                  </a:cubicBezTo>
                  <a:cubicBezTo>
                    <a:pt x="5" y="0"/>
                    <a:pt x="5" y="0"/>
                    <a:pt x="4" y="0"/>
                  </a:cubicBezTo>
                  <a:cubicBezTo>
                    <a:pt x="4" y="0"/>
                    <a:pt x="4" y="0"/>
                    <a:pt x="4" y="0"/>
                  </a:cubicBezTo>
                  <a:cubicBezTo>
                    <a:pt x="4" y="0"/>
                    <a:pt x="4" y="0"/>
                    <a:pt x="4" y="0"/>
                  </a:cubicBezTo>
                  <a:cubicBezTo>
                    <a:pt x="2" y="1"/>
                    <a:pt x="0" y="3"/>
                    <a:pt x="0" y="5"/>
                  </a:cubicBezTo>
                  <a:cubicBezTo>
                    <a:pt x="0" y="6"/>
                    <a:pt x="0" y="6"/>
                    <a:pt x="0" y="6"/>
                  </a:cubicBezTo>
                  <a:cubicBezTo>
                    <a:pt x="0" y="7"/>
                    <a:pt x="0" y="7"/>
                    <a:pt x="0" y="7"/>
                  </a:cubicBezTo>
                  <a:cubicBezTo>
                    <a:pt x="0" y="7"/>
                    <a:pt x="0" y="7"/>
                    <a:pt x="0" y="7"/>
                  </a:cubicBezTo>
                  <a:cubicBezTo>
                    <a:pt x="0" y="7"/>
                    <a:pt x="0" y="7"/>
                    <a:pt x="0" y="7"/>
                  </a:cubicBezTo>
                  <a:cubicBezTo>
                    <a:pt x="0" y="7"/>
                    <a:pt x="0" y="7"/>
                    <a:pt x="0" y="7"/>
                  </a:cubicBezTo>
                  <a:cubicBezTo>
                    <a:pt x="1" y="9"/>
                    <a:pt x="3"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6" y="10"/>
                    <a:pt x="6" y="10"/>
                    <a:pt x="7" y="10"/>
                  </a:cubicBezTo>
                  <a:cubicBezTo>
                    <a:pt x="7" y="10"/>
                    <a:pt x="7" y="10"/>
                    <a:pt x="7" y="10"/>
                  </a:cubicBezTo>
                  <a:cubicBezTo>
                    <a:pt x="7" y="10"/>
                    <a:pt x="7" y="10"/>
                    <a:pt x="7" y="10"/>
                  </a:cubicBezTo>
                  <a:cubicBezTo>
                    <a:pt x="9" y="10"/>
                    <a:pt x="11" y="7"/>
                    <a:pt x="11" y="5"/>
                  </a:cubicBezTo>
                  <a:cubicBezTo>
                    <a:pt x="11" y="5"/>
                    <a:pt x="11" y="4"/>
                    <a:pt x="10" y="4"/>
                  </a:cubicBezTo>
                  <a:cubicBezTo>
                    <a:pt x="10" y="4"/>
                    <a:pt x="10" y="4"/>
                    <a:pt x="10" y="4"/>
                  </a:cubicBezTo>
                  <a:cubicBezTo>
                    <a:pt x="10" y="4"/>
                    <a:pt x="10" y="4"/>
                    <a:pt x="10" y="4"/>
                  </a:cubicBezTo>
                  <a:cubicBezTo>
                    <a:pt x="10" y="4"/>
                    <a:pt x="10" y="4"/>
                    <a:pt x="10" y="4"/>
                  </a:cubicBezTo>
                  <a:cubicBezTo>
                    <a:pt x="10" y="1"/>
                    <a:pt x="8" y="0"/>
                    <a:pt x="5" y="0"/>
                  </a:cubicBezTo>
                  <a:cubicBezTo>
                    <a:pt x="5"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01" name="Freeform 112"/>
            <p:cNvSpPr>
              <a:spLocks noEditPoints="1"/>
            </p:cNvSpPr>
            <p:nvPr/>
          </p:nvSpPr>
          <p:spPr bwMode="auto">
            <a:xfrm>
              <a:off x="4125913" y="2043113"/>
              <a:ext cx="15875" cy="15875"/>
            </a:xfrm>
            <a:custGeom>
              <a:avLst/>
              <a:gdLst>
                <a:gd name="T0" fmla="*/ 5 w 10"/>
                <a:gd name="T1" fmla="*/ 10 h 10"/>
                <a:gd name="T2" fmla="*/ 5 w 10"/>
                <a:gd name="T3" fmla="*/ 10 h 10"/>
                <a:gd name="T4" fmla="*/ 5 w 10"/>
                <a:gd name="T5" fmla="*/ 10 h 10"/>
                <a:gd name="T6" fmla="*/ 5 w 10"/>
                <a:gd name="T7" fmla="*/ 10 h 10"/>
                <a:gd name="T8" fmla="*/ 8 w 10"/>
                <a:gd name="T9" fmla="*/ 10 h 10"/>
                <a:gd name="T10" fmla="*/ 5 w 10"/>
                <a:gd name="T11" fmla="*/ 10 h 10"/>
                <a:gd name="T12" fmla="*/ 8 w 10"/>
                <a:gd name="T13" fmla="*/ 10 h 10"/>
                <a:gd name="T14" fmla="*/ 8 w 10"/>
                <a:gd name="T15" fmla="*/ 10 h 10"/>
                <a:gd name="T16" fmla="*/ 8 w 10"/>
                <a:gd name="T17" fmla="*/ 10 h 10"/>
                <a:gd name="T18" fmla="*/ 8 w 10"/>
                <a:gd name="T19" fmla="*/ 10 h 10"/>
                <a:gd name="T20" fmla="*/ 1 w 10"/>
                <a:gd name="T21" fmla="*/ 8 h 10"/>
                <a:gd name="T22" fmla="*/ 1 w 10"/>
                <a:gd name="T23" fmla="*/ 8 h 10"/>
                <a:gd name="T24" fmla="*/ 1 w 10"/>
                <a:gd name="T25" fmla="*/ 8 h 10"/>
                <a:gd name="T26" fmla="*/ 1 w 10"/>
                <a:gd name="T27" fmla="*/ 8 h 10"/>
                <a:gd name="T28" fmla="*/ 1 w 10"/>
                <a:gd name="T29" fmla="*/ 8 h 10"/>
                <a:gd name="T30" fmla="*/ 1 w 10"/>
                <a:gd name="T31" fmla="*/ 8 h 10"/>
                <a:gd name="T32" fmla="*/ 10 w 10"/>
                <a:gd name="T33" fmla="*/ 2 h 10"/>
                <a:gd name="T34" fmla="*/ 10 w 10"/>
                <a:gd name="T35" fmla="*/ 2 h 10"/>
                <a:gd name="T36" fmla="*/ 10 w 10"/>
                <a:gd name="T37" fmla="*/ 5 h 10"/>
                <a:gd name="T38" fmla="*/ 10 w 10"/>
                <a:gd name="T39" fmla="*/ 5 h 10"/>
                <a:gd name="T40" fmla="*/ 10 w 10"/>
                <a:gd name="T41" fmla="*/ 2 h 10"/>
                <a:gd name="T42" fmla="*/ 10 w 10"/>
                <a:gd name="T43" fmla="*/ 2 h 10"/>
                <a:gd name="T44" fmla="*/ 10 w 10"/>
                <a:gd name="T45" fmla="*/ 2 h 10"/>
                <a:gd name="T46" fmla="*/ 5 w 10"/>
                <a:gd name="T47" fmla="*/ 0 h 10"/>
                <a:gd name="T48" fmla="*/ 5 w 10"/>
                <a:gd name="T49" fmla="*/ 0 h 10"/>
                <a:gd name="T50" fmla="*/ 3 w 10"/>
                <a:gd name="T51" fmla="*/ 1 h 10"/>
                <a:gd name="T52" fmla="*/ 0 w 10"/>
                <a:gd name="T53" fmla="*/ 5 h 10"/>
                <a:gd name="T54" fmla="*/ 0 w 10"/>
                <a:gd name="T55" fmla="*/ 5 h 10"/>
                <a:gd name="T56" fmla="*/ 3 w 10"/>
                <a:gd name="T57" fmla="*/ 1 h 10"/>
                <a:gd name="T58" fmla="*/ 5 w 10"/>
                <a:gd name="T59" fmla="*/ 0 h 10"/>
                <a:gd name="T60" fmla="*/ 5 w 10"/>
                <a:gd name="T61" fmla="*/ 0 h 10"/>
                <a:gd name="T62" fmla="*/ 5 w 10"/>
                <a:gd name="T63" fmla="*/ 0 h 10"/>
                <a:gd name="T64" fmla="*/ 5 w 10"/>
                <a:gd name="T65" fmla="*/ 0 h 10"/>
                <a:gd name="T66" fmla="*/ 5 w 10"/>
                <a:gd name="T67" fmla="*/ 0 h 10"/>
                <a:gd name="T68" fmla="*/ 5 w 10"/>
                <a:gd name="T69" fmla="*/ 0 h 10"/>
                <a:gd name="T70" fmla="*/ 5 w 10"/>
                <a:gd name="T7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 h="10">
                  <a:moveTo>
                    <a:pt x="5" y="10"/>
                  </a:moveTo>
                  <a:cubicBezTo>
                    <a:pt x="5" y="10"/>
                    <a:pt x="5" y="10"/>
                    <a:pt x="5" y="10"/>
                  </a:cubicBezTo>
                  <a:cubicBezTo>
                    <a:pt x="5" y="10"/>
                    <a:pt x="5" y="10"/>
                    <a:pt x="5" y="10"/>
                  </a:cubicBezTo>
                  <a:cubicBezTo>
                    <a:pt x="5" y="10"/>
                    <a:pt x="5" y="10"/>
                    <a:pt x="5" y="10"/>
                  </a:cubicBezTo>
                  <a:moveTo>
                    <a:pt x="8" y="10"/>
                  </a:moveTo>
                  <a:cubicBezTo>
                    <a:pt x="7" y="10"/>
                    <a:pt x="6" y="10"/>
                    <a:pt x="5" y="10"/>
                  </a:cubicBezTo>
                  <a:cubicBezTo>
                    <a:pt x="6" y="10"/>
                    <a:pt x="7" y="10"/>
                    <a:pt x="8" y="10"/>
                  </a:cubicBezTo>
                  <a:moveTo>
                    <a:pt x="8" y="10"/>
                  </a:moveTo>
                  <a:cubicBezTo>
                    <a:pt x="8" y="10"/>
                    <a:pt x="8" y="10"/>
                    <a:pt x="8" y="10"/>
                  </a:cubicBezTo>
                  <a:cubicBezTo>
                    <a:pt x="8" y="10"/>
                    <a:pt x="8" y="10"/>
                    <a:pt x="8" y="10"/>
                  </a:cubicBezTo>
                  <a:moveTo>
                    <a:pt x="1" y="8"/>
                  </a:moveTo>
                  <a:cubicBezTo>
                    <a:pt x="1" y="8"/>
                    <a:pt x="1" y="8"/>
                    <a:pt x="1" y="8"/>
                  </a:cubicBezTo>
                  <a:cubicBezTo>
                    <a:pt x="1" y="8"/>
                    <a:pt x="1" y="8"/>
                    <a:pt x="1" y="8"/>
                  </a:cubicBezTo>
                  <a:moveTo>
                    <a:pt x="1" y="8"/>
                  </a:moveTo>
                  <a:cubicBezTo>
                    <a:pt x="1" y="8"/>
                    <a:pt x="1" y="8"/>
                    <a:pt x="1" y="8"/>
                  </a:cubicBezTo>
                  <a:cubicBezTo>
                    <a:pt x="1" y="8"/>
                    <a:pt x="1" y="8"/>
                    <a:pt x="1" y="8"/>
                  </a:cubicBezTo>
                  <a:moveTo>
                    <a:pt x="10" y="2"/>
                  </a:moveTo>
                  <a:cubicBezTo>
                    <a:pt x="10" y="2"/>
                    <a:pt x="10" y="2"/>
                    <a:pt x="10" y="2"/>
                  </a:cubicBezTo>
                  <a:cubicBezTo>
                    <a:pt x="10" y="3"/>
                    <a:pt x="10" y="4"/>
                    <a:pt x="10" y="5"/>
                  </a:cubicBezTo>
                  <a:cubicBezTo>
                    <a:pt x="10" y="5"/>
                    <a:pt x="10" y="5"/>
                    <a:pt x="10" y="5"/>
                  </a:cubicBezTo>
                  <a:cubicBezTo>
                    <a:pt x="10" y="4"/>
                    <a:pt x="10" y="3"/>
                    <a:pt x="10" y="2"/>
                  </a:cubicBezTo>
                  <a:cubicBezTo>
                    <a:pt x="10" y="2"/>
                    <a:pt x="10" y="2"/>
                    <a:pt x="10" y="2"/>
                  </a:cubicBezTo>
                  <a:cubicBezTo>
                    <a:pt x="10" y="2"/>
                    <a:pt x="10" y="2"/>
                    <a:pt x="10" y="2"/>
                  </a:cubicBezTo>
                  <a:moveTo>
                    <a:pt x="5" y="0"/>
                  </a:moveTo>
                  <a:cubicBezTo>
                    <a:pt x="5" y="0"/>
                    <a:pt x="5" y="0"/>
                    <a:pt x="5" y="0"/>
                  </a:cubicBezTo>
                  <a:cubicBezTo>
                    <a:pt x="4" y="0"/>
                    <a:pt x="3" y="0"/>
                    <a:pt x="3" y="1"/>
                  </a:cubicBezTo>
                  <a:cubicBezTo>
                    <a:pt x="1" y="2"/>
                    <a:pt x="0" y="3"/>
                    <a:pt x="0" y="5"/>
                  </a:cubicBezTo>
                  <a:cubicBezTo>
                    <a:pt x="0" y="5"/>
                    <a:pt x="0" y="5"/>
                    <a:pt x="0" y="5"/>
                  </a:cubicBezTo>
                  <a:cubicBezTo>
                    <a:pt x="0" y="3"/>
                    <a:pt x="1" y="2"/>
                    <a:pt x="3" y="1"/>
                  </a:cubicBezTo>
                  <a:cubicBezTo>
                    <a:pt x="3" y="0"/>
                    <a:pt x="4"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02" name="Freeform 113"/>
            <p:cNvSpPr>
              <a:spLocks/>
            </p:cNvSpPr>
            <p:nvPr/>
          </p:nvSpPr>
          <p:spPr bwMode="auto">
            <a:xfrm>
              <a:off x="4125913" y="2043113"/>
              <a:ext cx="15875" cy="15875"/>
            </a:xfrm>
            <a:custGeom>
              <a:avLst/>
              <a:gdLst>
                <a:gd name="T0" fmla="*/ 5 w 10"/>
                <a:gd name="T1" fmla="*/ 0 h 10"/>
                <a:gd name="T2" fmla="*/ 5 w 10"/>
                <a:gd name="T3" fmla="*/ 0 h 10"/>
                <a:gd name="T4" fmla="*/ 3 w 10"/>
                <a:gd name="T5" fmla="*/ 1 h 10"/>
                <a:gd name="T6" fmla="*/ 0 w 10"/>
                <a:gd name="T7" fmla="*/ 5 h 10"/>
                <a:gd name="T8" fmla="*/ 1 w 10"/>
                <a:gd name="T9" fmla="*/ 8 h 10"/>
                <a:gd name="T10" fmla="*/ 1 w 10"/>
                <a:gd name="T11" fmla="*/ 8 h 10"/>
                <a:gd name="T12" fmla="*/ 1 w 10"/>
                <a:gd name="T13" fmla="*/ 8 h 10"/>
                <a:gd name="T14" fmla="*/ 1 w 10"/>
                <a:gd name="T15" fmla="*/ 8 h 10"/>
                <a:gd name="T16" fmla="*/ 1 w 10"/>
                <a:gd name="T17" fmla="*/ 8 h 10"/>
                <a:gd name="T18" fmla="*/ 1 w 10"/>
                <a:gd name="T19" fmla="*/ 8 h 10"/>
                <a:gd name="T20" fmla="*/ 1 w 10"/>
                <a:gd name="T21" fmla="*/ 8 h 10"/>
                <a:gd name="T22" fmla="*/ 1 w 10"/>
                <a:gd name="T23" fmla="*/ 8 h 10"/>
                <a:gd name="T24" fmla="*/ 1 w 10"/>
                <a:gd name="T25" fmla="*/ 8 h 10"/>
                <a:gd name="T26" fmla="*/ 5 w 10"/>
                <a:gd name="T27" fmla="*/ 10 h 10"/>
                <a:gd name="T28" fmla="*/ 5 w 10"/>
                <a:gd name="T29" fmla="*/ 10 h 10"/>
                <a:gd name="T30" fmla="*/ 5 w 10"/>
                <a:gd name="T31" fmla="*/ 10 h 10"/>
                <a:gd name="T32" fmla="*/ 5 w 10"/>
                <a:gd name="T33" fmla="*/ 10 h 10"/>
                <a:gd name="T34" fmla="*/ 5 w 10"/>
                <a:gd name="T35" fmla="*/ 10 h 10"/>
                <a:gd name="T36" fmla="*/ 5 w 10"/>
                <a:gd name="T37" fmla="*/ 10 h 10"/>
                <a:gd name="T38" fmla="*/ 8 w 10"/>
                <a:gd name="T39" fmla="*/ 10 h 10"/>
                <a:gd name="T40" fmla="*/ 8 w 10"/>
                <a:gd name="T41" fmla="*/ 10 h 10"/>
                <a:gd name="T42" fmla="*/ 8 w 10"/>
                <a:gd name="T43" fmla="*/ 10 h 10"/>
                <a:gd name="T44" fmla="*/ 8 w 10"/>
                <a:gd name="T45" fmla="*/ 10 h 10"/>
                <a:gd name="T46" fmla="*/ 8 w 10"/>
                <a:gd name="T47" fmla="*/ 10 h 10"/>
                <a:gd name="T48" fmla="*/ 8 w 10"/>
                <a:gd name="T49" fmla="*/ 10 h 10"/>
                <a:gd name="T50" fmla="*/ 8 w 10"/>
                <a:gd name="T51" fmla="*/ 10 h 10"/>
                <a:gd name="T52" fmla="*/ 10 w 10"/>
                <a:gd name="T53" fmla="*/ 5 h 10"/>
                <a:gd name="T54" fmla="*/ 10 w 10"/>
                <a:gd name="T55" fmla="*/ 2 h 10"/>
                <a:gd name="T56" fmla="*/ 10 w 10"/>
                <a:gd name="T57" fmla="*/ 2 h 10"/>
                <a:gd name="T58" fmla="*/ 5 w 10"/>
                <a:gd name="T59" fmla="*/ 0 h 10"/>
                <a:gd name="T60" fmla="*/ 5 w 10"/>
                <a:gd name="T6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10">
                  <a:moveTo>
                    <a:pt x="5" y="0"/>
                  </a:moveTo>
                  <a:cubicBezTo>
                    <a:pt x="5" y="0"/>
                    <a:pt x="5" y="0"/>
                    <a:pt x="5" y="0"/>
                  </a:cubicBezTo>
                  <a:cubicBezTo>
                    <a:pt x="4" y="0"/>
                    <a:pt x="3" y="0"/>
                    <a:pt x="3" y="1"/>
                  </a:cubicBezTo>
                  <a:cubicBezTo>
                    <a:pt x="1" y="2"/>
                    <a:pt x="0" y="3"/>
                    <a:pt x="0" y="5"/>
                  </a:cubicBezTo>
                  <a:cubicBezTo>
                    <a:pt x="0" y="6"/>
                    <a:pt x="0" y="7"/>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2" y="10"/>
                    <a:pt x="3"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6" y="10"/>
                    <a:pt x="7"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10" y="9"/>
                    <a:pt x="10" y="7"/>
                    <a:pt x="10" y="5"/>
                  </a:cubicBezTo>
                  <a:cubicBezTo>
                    <a:pt x="10" y="4"/>
                    <a:pt x="10" y="3"/>
                    <a:pt x="10" y="2"/>
                  </a:cubicBezTo>
                  <a:cubicBezTo>
                    <a:pt x="10" y="2"/>
                    <a:pt x="10" y="2"/>
                    <a:pt x="10" y="2"/>
                  </a:cubicBezTo>
                  <a:cubicBezTo>
                    <a:pt x="9" y="1"/>
                    <a:pt x="7" y="0"/>
                    <a:pt x="5" y="0"/>
                  </a:cubicBezTo>
                  <a:cubicBezTo>
                    <a:pt x="5"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03" name="Freeform 114"/>
            <p:cNvSpPr>
              <a:spLocks noEditPoints="1"/>
            </p:cNvSpPr>
            <p:nvPr/>
          </p:nvSpPr>
          <p:spPr bwMode="auto">
            <a:xfrm>
              <a:off x="4159250" y="2019301"/>
              <a:ext cx="14288" cy="17463"/>
            </a:xfrm>
            <a:custGeom>
              <a:avLst/>
              <a:gdLst>
                <a:gd name="T0" fmla="*/ 4 w 9"/>
                <a:gd name="T1" fmla="*/ 11 h 11"/>
                <a:gd name="T2" fmla="*/ 4 w 9"/>
                <a:gd name="T3" fmla="*/ 11 h 11"/>
                <a:gd name="T4" fmla="*/ 4 w 9"/>
                <a:gd name="T5" fmla="*/ 11 h 11"/>
                <a:gd name="T6" fmla="*/ 4 w 9"/>
                <a:gd name="T7" fmla="*/ 11 h 11"/>
                <a:gd name="T8" fmla="*/ 8 w 9"/>
                <a:gd name="T9" fmla="*/ 10 h 11"/>
                <a:gd name="T10" fmla="*/ 4 w 9"/>
                <a:gd name="T11" fmla="*/ 11 h 11"/>
                <a:gd name="T12" fmla="*/ 8 w 9"/>
                <a:gd name="T13" fmla="*/ 10 h 11"/>
                <a:gd name="T14" fmla="*/ 8 w 9"/>
                <a:gd name="T15" fmla="*/ 2 h 11"/>
                <a:gd name="T16" fmla="*/ 8 w 9"/>
                <a:gd name="T17" fmla="*/ 2 h 11"/>
                <a:gd name="T18" fmla="*/ 9 w 9"/>
                <a:gd name="T19" fmla="*/ 6 h 11"/>
                <a:gd name="T20" fmla="*/ 9 w 9"/>
                <a:gd name="T21" fmla="*/ 6 h 11"/>
                <a:gd name="T22" fmla="*/ 8 w 9"/>
                <a:gd name="T23" fmla="*/ 2 h 11"/>
                <a:gd name="T24" fmla="*/ 8 w 9"/>
                <a:gd name="T25" fmla="*/ 2 h 11"/>
                <a:gd name="T26" fmla="*/ 8 w 9"/>
                <a:gd name="T27" fmla="*/ 2 h 11"/>
                <a:gd name="T28" fmla="*/ 7 w 9"/>
                <a:gd name="T29" fmla="*/ 2 h 11"/>
                <a:gd name="T30" fmla="*/ 7 w 9"/>
                <a:gd name="T31" fmla="*/ 2 h 11"/>
                <a:gd name="T32" fmla="*/ 7 w 9"/>
                <a:gd name="T33" fmla="*/ 2 h 11"/>
                <a:gd name="T34" fmla="*/ 7 w 9"/>
                <a:gd name="T35" fmla="*/ 2 h 11"/>
                <a:gd name="T36" fmla="*/ 7 w 9"/>
                <a:gd name="T37" fmla="*/ 2 h 11"/>
                <a:gd name="T38" fmla="*/ 0 w 9"/>
                <a:gd name="T39" fmla="*/ 2 h 11"/>
                <a:gd name="T40" fmla="*/ 0 w 9"/>
                <a:gd name="T41" fmla="*/ 2 h 11"/>
                <a:gd name="T42" fmla="*/ 0 w 9"/>
                <a:gd name="T43" fmla="*/ 2 h 11"/>
                <a:gd name="T44" fmla="*/ 0 w 9"/>
                <a:gd name="T45" fmla="*/ 2 h 11"/>
                <a:gd name="T46" fmla="*/ 0 w 9"/>
                <a:gd name="T47" fmla="*/ 2 h 11"/>
                <a:gd name="T48" fmla="*/ 4 w 9"/>
                <a:gd name="T49" fmla="*/ 0 h 11"/>
                <a:gd name="T50" fmla="*/ 4 w 9"/>
                <a:gd name="T51" fmla="*/ 0 h 11"/>
                <a:gd name="T52" fmla="*/ 0 w 9"/>
                <a:gd name="T53" fmla="*/ 2 h 11"/>
                <a:gd name="T54" fmla="*/ 0 w 9"/>
                <a:gd name="T55" fmla="*/ 2 h 11"/>
                <a:gd name="T56" fmla="*/ 4 w 9"/>
                <a:gd name="T57" fmla="*/ 0 h 11"/>
                <a:gd name="T58" fmla="*/ 4 w 9"/>
                <a:gd name="T59" fmla="*/ 0 h 11"/>
                <a:gd name="T60" fmla="*/ 4 w 9"/>
                <a:gd name="T61" fmla="*/ 0 h 11"/>
                <a:gd name="T62" fmla="*/ 4 w 9"/>
                <a:gd name="T63" fmla="*/ 0 h 11"/>
                <a:gd name="T64" fmla="*/ 4 w 9"/>
                <a:gd name="T65" fmla="*/ 0 h 11"/>
                <a:gd name="T66" fmla="*/ 4 w 9"/>
                <a:gd name="T67" fmla="*/ 0 h 11"/>
                <a:gd name="T68" fmla="*/ 4 w 9"/>
                <a:gd name="T6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11">
                  <a:moveTo>
                    <a:pt x="4" y="11"/>
                  </a:moveTo>
                  <a:cubicBezTo>
                    <a:pt x="4" y="11"/>
                    <a:pt x="4" y="11"/>
                    <a:pt x="4" y="11"/>
                  </a:cubicBezTo>
                  <a:cubicBezTo>
                    <a:pt x="4" y="11"/>
                    <a:pt x="4" y="11"/>
                    <a:pt x="4" y="11"/>
                  </a:cubicBezTo>
                  <a:cubicBezTo>
                    <a:pt x="4" y="11"/>
                    <a:pt x="4" y="11"/>
                    <a:pt x="4" y="11"/>
                  </a:cubicBezTo>
                  <a:moveTo>
                    <a:pt x="8" y="10"/>
                  </a:moveTo>
                  <a:cubicBezTo>
                    <a:pt x="7" y="11"/>
                    <a:pt x="5" y="11"/>
                    <a:pt x="4" y="11"/>
                  </a:cubicBezTo>
                  <a:cubicBezTo>
                    <a:pt x="5" y="11"/>
                    <a:pt x="7" y="11"/>
                    <a:pt x="8" y="10"/>
                  </a:cubicBezTo>
                  <a:moveTo>
                    <a:pt x="8" y="2"/>
                  </a:moveTo>
                  <a:cubicBezTo>
                    <a:pt x="8" y="2"/>
                    <a:pt x="8" y="2"/>
                    <a:pt x="8" y="2"/>
                  </a:cubicBezTo>
                  <a:cubicBezTo>
                    <a:pt x="9" y="3"/>
                    <a:pt x="9" y="4"/>
                    <a:pt x="9" y="6"/>
                  </a:cubicBezTo>
                  <a:cubicBezTo>
                    <a:pt x="9" y="6"/>
                    <a:pt x="9" y="6"/>
                    <a:pt x="9" y="6"/>
                  </a:cubicBezTo>
                  <a:cubicBezTo>
                    <a:pt x="9" y="4"/>
                    <a:pt x="9" y="3"/>
                    <a:pt x="8" y="2"/>
                  </a:cubicBezTo>
                  <a:cubicBezTo>
                    <a:pt x="8" y="2"/>
                    <a:pt x="8" y="2"/>
                    <a:pt x="8" y="2"/>
                  </a:cubicBezTo>
                  <a:cubicBezTo>
                    <a:pt x="8" y="2"/>
                    <a:pt x="8" y="2"/>
                    <a:pt x="8" y="2"/>
                  </a:cubicBezTo>
                  <a:moveTo>
                    <a:pt x="7" y="2"/>
                  </a:moveTo>
                  <a:cubicBezTo>
                    <a:pt x="7" y="2"/>
                    <a:pt x="7" y="2"/>
                    <a:pt x="7" y="2"/>
                  </a:cubicBezTo>
                  <a:cubicBezTo>
                    <a:pt x="7" y="2"/>
                    <a:pt x="7" y="2"/>
                    <a:pt x="7" y="2"/>
                  </a:cubicBezTo>
                  <a:cubicBezTo>
                    <a:pt x="7" y="2"/>
                    <a:pt x="7" y="2"/>
                    <a:pt x="7" y="2"/>
                  </a:cubicBezTo>
                  <a:cubicBezTo>
                    <a:pt x="7" y="2"/>
                    <a:pt x="7" y="2"/>
                    <a:pt x="7" y="2"/>
                  </a:cubicBezTo>
                  <a:moveTo>
                    <a:pt x="0" y="2"/>
                  </a:moveTo>
                  <a:cubicBezTo>
                    <a:pt x="0" y="2"/>
                    <a:pt x="0" y="2"/>
                    <a:pt x="0" y="2"/>
                  </a:cubicBezTo>
                  <a:cubicBezTo>
                    <a:pt x="0" y="2"/>
                    <a:pt x="0" y="2"/>
                    <a:pt x="0" y="2"/>
                  </a:cubicBezTo>
                  <a:cubicBezTo>
                    <a:pt x="0" y="2"/>
                    <a:pt x="0" y="2"/>
                    <a:pt x="0" y="2"/>
                  </a:cubicBezTo>
                  <a:cubicBezTo>
                    <a:pt x="0" y="2"/>
                    <a:pt x="0" y="2"/>
                    <a:pt x="0" y="2"/>
                  </a:cubicBezTo>
                  <a:moveTo>
                    <a:pt x="4" y="0"/>
                  </a:moveTo>
                  <a:cubicBezTo>
                    <a:pt x="4" y="0"/>
                    <a:pt x="4" y="0"/>
                    <a:pt x="4" y="0"/>
                  </a:cubicBezTo>
                  <a:cubicBezTo>
                    <a:pt x="3" y="0"/>
                    <a:pt x="1" y="1"/>
                    <a:pt x="0" y="2"/>
                  </a:cubicBezTo>
                  <a:cubicBezTo>
                    <a:pt x="0" y="2"/>
                    <a:pt x="0" y="2"/>
                    <a:pt x="0" y="2"/>
                  </a:cubicBezTo>
                  <a:cubicBezTo>
                    <a:pt x="1" y="1"/>
                    <a:pt x="3" y="0"/>
                    <a:pt x="4" y="0"/>
                  </a:cubicBezTo>
                  <a:moveTo>
                    <a:pt x="4" y="0"/>
                  </a:moveTo>
                  <a:cubicBezTo>
                    <a:pt x="4" y="0"/>
                    <a:pt x="4" y="0"/>
                    <a:pt x="4" y="0"/>
                  </a:cubicBezTo>
                  <a:cubicBezTo>
                    <a:pt x="4" y="0"/>
                    <a:pt x="4" y="0"/>
                    <a:pt x="4" y="0"/>
                  </a:cubicBezTo>
                  <a:cubicBezTo>
                    <a:pt x="4" y="0"/>
                    <a:pt x="4" y="0"/>
                    <a:pt x="4" y="0"/>
                  </a:cubicBezTo>
                  <a:cubicBezTo>
                    <a:pt x="4" y="0"/>
                    <a:pt x="4" y="0"/>
                    <a:pt x="4" y="0"/>
                  </a:cubicBezTo>
                  <a:cubicBezTo>
                    <a:pt x="4" y="0"/>
                    <a:pt x="4" y="0"/>
                    <a:pt x="4"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04" name="Freeform 115"/>
            <p:cNvSpPr>
              <a:spLocks/>
            </p:cNvSpPr>
            <p:nvPr/>
          </p:nvSpPr>
          <p:spPr bwMode="auto">
            <a:xfrm>
              <a:off x="4157663" y="2019301"/>
              <a:ext cx="15875" cy="17463"/>
            </a:xfrm>
            <a:custGeom>
              <a:avLst/>
              <a:gdLst>
                <a:gd name="T0" fmla="*/ 5 w 10"/>
                <a:gd name="T1" fmla="*/ 0 h 11"/>
                <a:gd name="T2" fmla="*/ 5 w 10"/>
                <a:gd name="T3" fmla="*/ 0 h 11"/>
                <a:gd name="T4" fmla="*/ 1 w 10"/>
                <a:gd name="T5" fmla="*/ 2 h 11"/>
                <a:gd name="T6" fmla="*/ 1 w 10"/>
                <a:gd name="T7" fmla="*/ 2 h 11"/>
                <a:gd name="T8" fmla="*/ 1 w 10"/>
                <a:gd name="T9" fmla="*/ 2 h 11"/>
                <a:gd name="T10" fmla="*/ 1 w 10"/>
                <a:gd name="T11" fmla="*/ 2 h 11"/>
                <a:gd name="T12" fmla="*/ 1 w 10"/>
                <a:gd name="T13" fmla="*/ 2 h 11"/>
                <a:gd name="T14" fmla="*/ 0 w 10"/>
                <a:gd name="T15" fmla="*/ 6 h 11"/>
                <a:gd name="T16" fmla="*/ 1 w 10"/>
                <a:gd name="T17" fmla="*/ 9 h 11"/>
                <a:gd name="T18" fmla="*/ 5 w 10"/>
                <a:gd name="T19" fmla="*/ 11 h 11"/>
                <a:gd name="T20" fmla="*/ 5 w 10"/>
                <a:gd name="T21" fmla="*/ 11 h 11"/>
                <a:gd name="T22" fmla="*/ 5 w 10"/>
                <a:gd name="T23" fmla="*/ 11 h 11"/>
                <a:gd name="T24" fmla="*/ 5 w 10"/>
                <a:gd name="T25" fmla="*/ 11 h 11"/>
                <a:gd name="T26" fmla="*/ 5 w 10"/>
                <a:gd name="T27" fmla="*/ 11 h 11"/>
                <a:gd name="T28" fmla="*/ 5 w 10"/>
                <a:gd name="T29" fmla="*/ 11 h 11"/>
                <a:gd name="T30" fmla="*/ 9 w 10"/>
                <a:gd name="T31" fmla="*/ 10 h 11"/>
                <a:gd name="T32" fmla="*/ 9 w 10"/>
                <a:gd name="T33" fmla="*/ 10 h 11"/>
                <a:gd name="T34" fmla="*/ 9 w 10"/>
                <a:gd name="T35" fmla="*/ 9 h 11"/>
                <a:gd name="T36" fmla="*/ 10 w 10"/>
                <a:gd name="T37" fmla="*/ 6 h 11"/>
                <a:gd name="T38" fmla="*/ 9 w 10"/>
                <a:gd name="T39" fmla="*/ 2 h 11"/>
                <a:gd name="T40" fmla="*/ 9 w 10"/>
                <a:gd name="T41" fmla="*/ 2 h 11"/>
                <a:gd name="T42" fmla="*/ 8 w 10"/>
                <a:gd name="T43" fmla="*/ 2 h 11"/>
                <a:gd name="T44" fmla="*/ 8 w 10"/>
                <a:gd name="T45" fmla="*/ 2 h 11"/>
                <a:gd name="T46" fmla="*/ 5 w 10"/>
                <a:gd name="T47" fmla="*/ 0 h 11"/>
                <a:gd name="T48" fmla="*/ 5 w 10"/>
                <a:gd name="T4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11">
                  <a:moveTo>
                    <a:pt x="5" y="0"/>
                  </a:moveTo>
                  <a:cubicBezTo>
                    <a:pt x="5" y="0"/>
                    <a:pt x="5" y="0"/>
                    <a:pt x="5" y="0"/>
                  </a:cubicBezTo>
                  <a:cubicBezTo>
                    <a:pt x="4" y="0"/>
                    <a:pt x="2" y="1"/>
                    <a:pt x="1" y="2"/>
                  </a:cubicBezTo>
                  <a:cubicBezTo>
                    <a:pt x="1" y="2"/>
                    <a:pt x="1" y="2"/>
                    <a:pt x="1" y="2"/>
                  </a:cubicBezTo>
                  <a:cubicBezTo>
                    <a:pt x="1" y="2"/>
                    <a:pt x="1" y="2"/>
                    <a:pt x="1" y="2"/>
                  </a:cubicBezTo>
                  <a:cubicBezTo>
                    <a:pt x="1" y="2"/>
                    <a:pt x="1" y="2"/>
                    <a:pt x="1" y="2"/>
                  </a:cubicBezTo>
                  <a:cubicBezTo>
                    <a:pt x="1" y="2"/>
                    <a:pt x="1" y="2"/>
                    <a:pt x="1" y="2"/>
                  </a:cubicBezTo>
                  <a:cubicBezTo>
                    <a:pt x="0" y="3"/>
                    <a:pt x="0" y="4"/>
                    <a:pt x="0" y="6"/>
                  </a:cubicBezTo>
                  <a:cubicBezTo>
                    <a:pt x="0" y="7"/>
                    <a:pt x="0" y="8"/>
                    <a:pt x="1" y="9"/>
                  </a:cubicBezTo>
                  <a:cubicBezTo>
                    <a:pt x="2" y="11"/>
                    <a:pt x="4"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6" y="11"/>
                    <a:pt x="8" y="11"/>
                    <a:pt x="9" y="10"/>
                  </a:cubicBezTo>
                  <a:cubicBezTo>
                    <a:pt x="9" y="10"/>
                    <a:pt x="9" y="10"/>
                    <a:pt x="9" y="10"/>
                  </a:cubicBezTo>
                  <a:cubicBezTo>
                    <a:pt x="9" y="10"/>
                    <a:pt x="9" y="10"/>
                    <a:pt x="9" y="9"/>
                  </a:cubicBezTo>
                  <a:cubicBezTo>
                    <a:pt x="10" y="8"/>
                    <a:pt x="10" y="7"/>
                    <a:pt x="10" y="6"/>
                  </a:cubicBezTo>
                  <a:cubicBezTo>
                    <a:pt x="10" y="4"/>
                    <a:pt x="10" y="3"/>
                    <a:pt x="9" y="2"/>
                  </a:cubicBezTo>
                  <a:cubicBezTo>
                    <a:pt x="9" y="2"/>
                    <a:pt x="9" y="2"/>
                    <a:pt x="9" y="2"/>
                  </a:cubicBezTo>
                  <a:cubicBezTo>
                    <a:pt x="8" y="2"/>
                    <a:pt x="8" y="2"/>
                    <a:pt x="8" y="2"/>
                  </a:cubicBezTo>
                  <a:cubicBezTo>
                    <a:pt x="8" y="2"/>
                    <a:pt x="8" y="2"/>
                    <a:pt x="8" y="2"/>
                  </a:cubicBezTo>
                  <a:cubicBezTo>
                    <a:pt x="7" y="1"/>
                    <a:pt x="6" y="0"/>
                    <a:pt x="5" y="0"/>
                  </a:cubicBezTo>
                  <a:cubicBezTo>
                    <a:pt x="5"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05" name="Freeform 116"/>
            <p:cNvSpPr>
              <a:spLocks noEditPoints="1"/>
            </p:cNvSpPr>
            <p:nvPr/>
          </p:nvSpPr>
          <p:spPr bwMode="auto">
            <a:xfrm>
              <a:off x="4181475" y="1990726"/>
              <a:ext cx="15875" cy="15875"/>
            </a:xfrm>
            <a:custGeom>
              <a:avLst/>
              <a:gdLst>
                <a:gd name="T0" fmla="*/ 4 w 10"/>
                <a:gd name="T1" fmla="*/ 10 h 10"/>
                <a:gd name="T2" fmla="*/ 4 w 10"/>
                <a:gd name="T3" fmla="*/ 10 h 10"/>
                <a:gd name="T4" fmla="*/ 4 w 10"/>
                <a:gd name="T5" fmla="*/ 10 h 10"/>
                <a:gd name="T6" fmla="*/ 4 w 10"/>
                <a:gd name="T7" fmla="*/ 10 h 10"/>
                <a:gd name="T8" fmla="*/ 2 w 10"/>
                <a:gd name="T9" fmla="*/ 10 h 10"/>
                <a:gd name="T10" fmla="*/ 2 w 10"/>
                <a:gd name="T11" fmla="*/ 10 h 10"/>
                <a:gd name="T12" fmla="*/ 2 w 10"/>
                <a:gd name="T13" fmla="*/ 10 h 10"/>
                <a:gd name="T14" fmla="*/ 9 w 10"/>
                <a:gd name="T15" fmla="*/ 8 h 10"/>
                <a:gd name="T16" fmla="*/ 4 w 10"/>
                <a:gd name="T17" fmla="*/ 10 h 10"/>
                <a:gd name="T18" fmla="*/ 9 w 10"/>
                <a:gd name="T19" fmla="*/ 8 h 10"/>
                <a:gd name="T20" fmla="*/ 9 w 10"/>
                <a:gd name="T21" fmla="*/ 8 h 10"/>
                <a:gd name="T22" fmla="*/ 9 w 10"/>
                <a:gd name="T23" fmla="*/ 8 h 10"/>
                <a:gd name="T24" fmla="*/ 9 w 10"/>
                <a:gd name="T25" fmla="*/ 8 h 10"/>
                <a:gd name="T26" fmla="*/ 7 w 10"/>
                <a:gd name="T27" fmla="*/ 0 h 10"/>
                <a:gd name="T28" fmla="*/ 7 w 10"/>
                <a:gd name="T29" fmla="*/ 1 h 10"/>
                <a:gd name="T30" fmla="*/ 10 w 10"/>
                <a:gd name="T31" fmla="*/ 5 h 10"/>
                <a:gd name="T32" fmla="*/ 10 w 10"/>
                <a:gd name="T33" fmla="*/ 5 h 10"/>
                <a:gd name="T34" fmla="*/ 7 w 10"/>
                <a:gd name="T35" fmla="*/ 1 h 10"/>
                <a:gd name="T36" fmla="*/ 7 w 10"/>
                <a:gd name="T37" fmla="*/ 0 h 10"/>
                <a:gd name="T38" fmla="*/ 7 w 10"/>
                <a:gd name="T39" fmla="*/ 0 h 10"/>
                <a:gd name="T40" fmla="*/ 4 w 10"/>
                <a:gd name="T41" fmla="*/ 0 h 10"/>
                <a:gd name="T42" fmla="*/ 4 w 10"/>
                <a:gd name="T43" fmla="*/ 0 h 10"/>
                <a:gd name="T44" fmla="*/ 0 w 10"/>
                <a:gd name="T45" fmla="*/ 2 h 10"/>
                <a:gd name="T46" fmla="*/ 0 w 10"/>
                <a:gd name="T47" fmla="*/ 2 h 10"/>
                <a:gd name="T48" fmla="*/ 4 w 10"/>
                <a:gd name="T49" fmla="*/ 0 h 10"/>
                <a:gd name="T50" fmla="*/ 4 w 10"/>
                <a:gd name="T51" fmla="*/ 0 h 10"/>
                <a:gd name="T52" fmla="*/ 4 w 10"/>
                <a:gd name="T53" fmla="*/ 0 h 10"/>
                <a:gd name="T54" fmla="*/ 4 w 10"/>
                <a:gd name="T55" fmla="*/ 0 h 10"/>
                <a:gd name="T56" fmla="*/ 4 w 10"/>
                <a:gd name="T57" fmla="*/ 0 h 10"/>
                <a:gd name="T58" fmla="*/ 4 w 10"/>
                <a:gd name="T59" fmla="*/ 0 h 10"/>
                <a:gd name="T60" fmla="*/ 4 w 10"/>
                <a:gd name="T6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10">
                  <a:moveTo>
                    <a:pt x="4" y="10"/>
                  </a:moveTo>
                  <a:cubicBezTo>
                    <a:pt x="4" y="10"/>
                    <a:pt x="4" y="10"/>
                    <a:pt x="4" y="10"/>
                  </a:cubicBezTo>
                  <a:cubicBezTo>
                    <a:pt x="4" y="10"/>
                    <a:pt x="4" y="10"/>
                    <a:pt x="4" y="10"/>
                  </a:cubicBezTo>
                  <a:cubicBezTo>
                    <a:pt x="4" y="10"/>
                    <a:pt x="4" y="10"/>
                    <a:pt x="4" y="10"/>
                  </a:cubicBezTo>
                  <a:moveTo>
                    <a:pt x="2" y="10"/>
                  </a:moveTo>
                  <a:cubicBezTo>
                    <a:pt x="2" y="10"/>
                    <a:pt x="2" y="10"/>
                    <a:pt x="2" y="10"/>
                  </a:cubicBezTo>
                  <a:cubicBezTo>
                    <a:pt x="2" y="10"/>
                    <a:pt x="2" y="10"/>
                    <a:pt x="2" y="10"/>
                  </a:cubicBezTo>
                  <a:moveTo>
                    <a:pt x="9" y="8"/>
                  </a:moveTo>
                  <a:cubicBezTo>
                    <a:pt x="8" y="9"/>
                    <a:pt x="6" y="10"/>
                    <a:pt x="4" y="10"/>
                  </a:cubicBezTo>
                  <a:cubicBezTo>
                    <a:pt x="6" y="10"/>
                    <a:pt x="8" y="9"/>
                    <a:pt x="9" y="8"/>
                  </a:cubicBezTo>
                  <a:moveTo>
                    <a:pt x="9" y="8"/>
                  </a:moveTo>
                  <a:cubicBezTo>
                    <a:pt x="9" y="8"/>
                    <a:pt x="9" y="8"/>
                    <a:pt x="9" y="8"/>
                  </a:cubicBezTo>
                  <a:cubicBezTo>
                    <a:pt x="9" y="8"/>
                    <a:pt x="9" y="8"/>
                    <a:pt x="9" y="8"/>
                  </a:cubicBezTo>
                  <a:moveTo>
                    <a:pt x="7" y="0"/>
                  </a:moveTo>
                  <a:cubicBezTo>
                    <a:pt x="7" y="1"/>
                    <a:pt x="7" y="1"/>
                    <a:pt x="7" y="1"/>
                  </a:cubicBezTo>
                  <a:cubicBezTo>
                    <a:pt x="9" y="1"/>
                    <a:pt x="9" y="3"/>
                    <a:pt x="10" y="5"/>
                  </a:cubicBezTo>
                  <a:cubicBezTo>
                    <a:pt x="10" y="5"/>
                    <a:pt x="10" y="5"/>
                    <a:pt x="10" y="5"/>
                  </a:cubicBezTo>
                  <a:cubicBezTo>
                    <a:pt x="9" y="3"/>
                    <a:pt x="9" y="1"/>
                    <a:pt x="7" y="1"/>
                  </a:cubicBezTo>
                  <a:cubicBezTo>
                    <a:pt x="7" y="1"/>
                    <a:pt x="7" y="1"/>
                    <a:pt x="7" y="0"/>
                  </a:cubicBezTo>
                  <a:cubicBezTo>
                    <a:pt x="7" y="0"/>
                    <a:pt x="7" y="0"/>
                    <a:pt x="7" y="0"/>
                  </a:cubicBezTo>
                  <a:moveTo>
                    <a:pt x="4" y="0"/>
                  </a:moveTo>
                  <a:cubicBezTo>
                    <a:pt x="4" y="0"/>
                    <a:pt x="4" y="0"/>
                    <a:pt x="4" y="0"/>
                  </a:cubicBezTo>
                  <a:cubicBezTo>
                    <a:pt x="2" y="0"/>
                    <a:pt x="1" y="1"/>
                    <a:pt x="0" y="2"/>
                  </a:cubicBezTo>
                  <a:cubicBezTo>
                    <a:pt x="0" y="2"/>
                    <a:pt x="0" y="2"/>
                    <a:pt x="0" y="2"/>
                  </a:cubicBezTo>
                  <a:cubicBezTo>
                    <a:pt x="1" y="1"/>
                    <a:pt x="2" y="0"/>
                    <a:pt x="4" y="0"/>
                  </a:cubicBezTo>
                  <a:moveTo>
                    <a:pt x="4" y="0"/>
                  </a:moveTo>
                  <a:cubicBezTo>
                    <a:pt x="4" y="0"/>
                    <a:pt x="4" y="0"/>
                    <a:pt x="4" y="0"/>
                  </a:cubicBezTo>
                  <a:cubicBezTo>
                    <a:pt x="4" y="0"/>
                    <a:pt x="4" y="0"/>
                    <a:pt x="4" y="0"/>
                  </a:cubicBezTo>
                  <a:cubicBezTo>
                    <a:pt x="4" y="0"/>
                    <a:pt x="4" y="0"/>
                    <a:pt x="4" y="0"/>
                  </a:cubicBezTo>
                  <a:cubicBezTo>
                    <a:pt x="4" y="0"/>
                    <a:pt x="4" y="0"/>
                    <a:pt x="4" y="0"/>
                  </a:cubicBezTo>
                  <a:cubicBezTo>
                    <a:pt x="4" y="0"/>
                    <a:pt x="4" y="0"/>
                    <a:pt x="4"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06" name="Freeform 117"/>
            <p:cNvSpPr>
              <a:spLocks/>
            </p:cNvSpPr>
            <p:nvPr/>
          </p:nvSpPr>
          <p:spPr bwMode="auto">
            <a:xfrm>
              <a:off x="4179888" y="1990726"/>
              <a:ext cx="17463" cy="15875"/>
            </a:xfrm>
            <a:custGeom>
              <a:avLst/>
              <a:gdLst>
                <a:gd name="T0" fmla="*/ 5 w 11"/>
                <a:gd name="T1" fmla="*/ 0 h 10"/>
                <a:gd name="T2" fmla="*/ 5 w 11"/>
                <a:gd name="T3" fmla="*/ 0 h 10"/>
                <a:gd name="T4" fmla="*/ 1 w 11"/>
                <a:gd name="T5" fmla="*/ 2 h 10"/>
                <a:gd name="T6" fmla="*/ 1 w 11"/>
                <a:gd name="T7" fmla="*/ 2 h 10"/>
                <a:gd name="T8" fmla="*/ 1 w 11"/>
                <a:gd name="T9" fmla="*/ 2 h 10"/>
                <a:gd name="T10" fmla="*/ 0 w 11"/>
                <a:gd name="T11" fmla="*/ 5 h 10"/>
                <a:gd name="T12" fmla="*/ 3 w 11"/>
                <a:gd name="T13" fmla="*/ 10 h 10"/>
                <a:gd name="T14" fmla="*/ 3 w 11"/>
                <a:gd name="T15" fmla="*/ 10 h 10"/>
                <a:gd name="T16" fmla="*/ 3 w 11"/>
                <a:gd name="T17" fmla="*/ 10 h 10"/>
                <a:gd name="T18" fmla="*/ 3 w 11"/>
                <a:gd name="T19" fmla="*/ 10 h 10"/>
                <a:gd name="T20" fmla="*/ 3 w 11"/>
                <a:gd name="T21" fmla="*/ 10 h 10"/>
                <a:gd name="T22" fmla="*/ 5 w 11"/>
                <a:gd name="T23" fmla="*/ 10 h 10"/>
                <a:gd name="T24" fmla="*/ 5 w 11"/>
                <a:gd name="T25" fmla="*/ 10 h 10"/>
                <a:gd name="T26" fmla="*/ 5 w 11"/>
                <a:gd name="T27" fmla="*/ 10 h 10"/>
                <a:gd name="T28" fmla="*/ 5 w 11"/>
                <a:gd name="T29" fmla="*/ 10 h 10"/>
                <a:gd name="T30" fmla="*/ 5 w 11"/>
                <a:gd name="T31" fmla="*/ 10 h 10"/>
                <a:gd name="T32" fmla="*/ 5 w 11"/>
                <a:gd name="T33" fmla="*/ 10 h 10"/>
                <a:gd name="T34" fmla="*/ 10 w 11"/>
                <a:gd name="T35" fmla="*/ 8 h 10"/>
                <a:gd name="T36" fmla="*/ 10 w 11"/>
                <a:gd name="T37" fmla="*/ 8 h 10"/>
                <a:gd name="T38" fmla="*/ 10 w 11"/>
                <a:gd name="T39" fmla="*/ 8 h 10"/>
                <a:gd name="T40" fmla="*/ 10 w 11"/>
                <a:gd name="T41" fmla="*/ 8 h 10"/>
                <a:gd name="T42" fmla="*/ 10 w 11"/>
                <a:gd name="T43" fmla="*/ 8 h 10"/>
                <a:gd name="T44" fmla="*/ 10 w 11"/>
                <a:gd name="T45" fmla="*/ 8 h 10"/>
                <a:gd name="T46" fmla="*/ 10 w 11"/>
                <a:gd name="T47" fmla="*/ 8 h 10"/>
                <a:gd name="T48" fmla="*/ 11 w 11"/>
                <a:gd name="T49" fmla="*/ 5 h 10"/>
                <a:gd name="T50" fmla="*/ 8 w 11"/>
                <a:gd name="T51" fmla="*/ 1 h 10"/>
                <a:gd name="T52" fmla="*/ 8 w 11"/>
                <a:gd name="T53" fmla="*/ 0 h 10"/>
                <a:gd name="T54" fmla="*/ 5 w 11"/>
                <a:gd name="T55" fmla="*/ 0 h 10"/>
                <a:gd name="T56" fmla="*/ 5 w 11"/>
                <a:gd name="T5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0">
                  <a:moveTo>
                    <a:pt x="5" y="0"/>
                  </a:moveTo>
                  <a:cubicBezTo>
                    <a:pt x="5" y="0"/>
                    <a:pt x="5" y="0"/>
                    <a:pt x="5" y="0"/>
                  </a:cubicBezTo>
                  <a:cubicBezTo>
                    <a:pt x="3" y="0"/>
                    <a:pt x="2" y="1"/>
                    <a:pt x="1" y="2"/>
                  </a:cubicBezTo>
                  <a:cubicBezTo>
                    <a:pt x="1" y="2"/>
                    <a:pt x="1" y="2"/>
                    <a:pt x="1" y="2"/>
                  </a:cubicBezTo>
                  <a:cubicBezTo>
                    <a:pt x="1" y="2"/>
                    <a:pt x="1" y="2"/>
                    <a:pt x="1" y="2"/>
                  </a:cubicBezTo>
                  <a:cubicBezTo>
                    <a:pt x="0" y="3"/>
                    <a:pt x="0" y="4"/>
                    <a:pt x="0" y="5"/>
                  </a:cubicBezTo>
                  <a:cubicBezTo>
                    <a:pt x="0" y="7"/>
                    <a:pt x="1" y="9"/>
                    <a:pt x="3" y="10"/>
                  </a:cubicBezTo>
                  <a:cubicBezTo>
                    <a:pt x="3" y="10"/>
                    <a:pt x="3" y="10"/>
                    <a:pt x="3" y="10"/>
                  </a:cubicBezTo>
                  <a:cubicBezTo>
                    <a:pt x="3" y="10"/>
                    <a:pt x="3" y="10"/>
                    <a:pt x="3" y="10"/>
                  </a:cubicBezTo>
                  <a:cubicBezTo>
                    <a:pt x="3" y="10"/>
                    <a:pt x="3" y="10"/>
                    <a:pt x="3" y="10"/>
                  </a:cubicBezTo>
                  <a:cubicBezTo>
                    <a:pt x="3" y="10"/>
                    <a:pt x="3" y="10"/>
                    <a:pt x="3" y="10"/>
                  </a:cubicBezTo>
                  <a:cubicBezTo>
                    <a:pt x="4" y="10"/>
                    <a:pt x="4"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7" y="10"/>
                    <a:pt x="9" y="9"/>
                    <a:pt x="10" y="8"/>
                  </a:cubicBezTo>
                  <a:cubicBezTo>
                    <a:pt x="10" y="8"/>
                    <a:pt x="10" y="8"/>
                    <a:pt x="10" y="8"/>
                  </a:cubicBezTo>
                  <a:cubicBezTo>
                    <a:pt x="10" y="8"/>
                    <a:pt x="10" y="8"/>
                    <a:pt x="10" y="8"/>
                  </a:cubicBezTo>
                  <a:cubicBezTo>
                    <a:pt x="10" y="8"/>
                    <a:pt x="10" y="8"/>
                    <a:pt x="10" y="8"/>
                  </a:cubicBezTo>
                  <a:cubicBezTo>
                    <a:pt x="10" y="8"/>
                    <a:pt x="10" y="8"/>
                    <a:pt x="10" y="8"/>
                  </a:cubicBezTo>
                  <a:cubicBezTo>
                    <a:pt x="10" y="8"/>
                    <a:pt x="10" y="8"/>
                    <a:pt x="10" y="8"/>
                  </a:cubicBezTo>
                  <a:cubicBezTo>
                    <a:pt x="10" y="8"/>
                    <a:pt x="10" y="8"/>
                    <a:pt x="10" y="8"/>
                  </a:cubicBezTo>
                  <a:cubicBezTo>
                    <a:pt x="10" y="7"/>
                    <a:pt x="11" y="6"/>
                    <a:pt x="11" y="5"/>
                  </a:cubicBezTo>
                  <a:cubicBezTo>
                    <a:pt x="10" y="3"/>
                    <a:pt x="10" y="1"/>
                    <a:pt x="8" y="1"/>
                  </a:cubicBezTo>
                  <a:cubicBezTo>
                    <a:pt x="8" y="1"/>
                    <a:pt x="8" y="1"/>
                    <a:pt x="8" y="0"/>
                  </a:cubicBezTo>
                  <a:cubicBezTo>
                    <a:pt x="7" y="0"/>
                    <a:pt x="6" y="0"/>
                    <a:pt x="5" y="0"/>
                  </a:cubicBezTo>
                  <a:cubicBezTo>
                    <a:pt x="5"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07" name="Freeform 118"/>
            <p:cNvSpPr>
              <a:spLocks noEditPoints="1"/>
            </p:cNvSpPr>
            <p:nvPr/>
          </p:nvSpPr>
          <p:spPr bwMode="auto">
            <a:xfrm>
              <a:off x="4194175" y="1954213"/>
              <a:ext cx="17463" cy="19050"/>
            </a:xfrm>
            <a:custGeom>
              <a:avLst/>
              <a:gdLst>
                <a:gd name="T0" fmla="*/ 5 w 11"/>
                <a:gd name="T1" fmla="*/ 11 h 11"/>
                <a:gd name="T2" fmla="*/ 5 w 11"/>
                <a:gd name="T3" fmla="*/ 11 h 11"/>
                <a:gd name="T4" fmla="*/ 5 w 11"/>
                <a:gd name="T5" fmla="*/ 11 h 11"/>
                <a:gd name="T6" fmla="*/ 5 w 11"/>
                <a:gd name="T7" fmla="*/ 11 h 11"/>
                <a:gd name="T8" fmla="*/ 10 w 11"/>
                <a:gd name="T9" fmla="*/ 7 h 11"/>
                <a:gd name="T10" fmla="*/ 5 w 11"/>
                <a:gd name="T11" fmla="*/ 11 h 11"/>
                <a:gd name="T12" fmla="*/ 10 w 11"/>
                <a:gd name="T13" fmla="*/ 7 h 11"/>
                <a:gd name="T14" fmla="*/ 10 w 11"/>
                <a:gd name="T15" fmla="*/ 7 h 11"/>
                <a:gd name="T16" fmla="*/ 10 w 11"/>
                <a:gd name="T17" fmla="*/ 7 h 11"/>
                <a:gd name="T18" fmla="*/ 10 w 11"/>
                <a:gd name="T19" fmla="*/ 7 h 11"/>
                <a:gd name="T20" fmla="*/ 0 w 11"/>
                <a:gd name="T21" fmla="*/ 4 h 11"/>
                <a:gd name="T22" fmla="*/ 0 w 11"/>
                <a:gd name="T23" fmla="*/ 4 h 11"/>
                <a:gd name="T24" fmla="*/ 0 w 11"/>
                <a:gd name="T25" fmla="*/ 4 h 11"/>
                <a:gd name="T26" fmla="*/ 0 w 11"/>
                <a:gd name="T27" fmla="*/ 5 h 11"/>
                <a:gd name="T28" fmla="*/ 0 w 11"/>
                <a:gd name="T29" fmla="*/ 5 h 11"/>
                <a:gd name="T30" fmla="*/ 0 w 11"/>
                <a:gd name="T31" fmla="*/ 4 h 11"/>
                <a:gd name="T32" fmla="*/ 0 w 11"/>
                <a:gd name="T33" fmla="*/ 4 h 11"/>
                <a:gd name="T34" fmla="*/ 7 w 11"/>
                <a:gd name="T35" fmla="*/ 0 h 11"/>
                <a:gd name="T36" fmla="*/ 7 w 11"/>
                <a:gd name="T37" fmla="*/ 0 h 11"/>
                <a:gd name="T38" fmla="*/ 11 w 11"/>
                <a:gd name="T39" fmla="*/ 5 h 11"/>
                <a:gd name="T40" fmla="*/ 11 w 11"/>
                <a:gd name="T41" fmla="*/ 5 h 11"/>
                <a:gd name="T42" fmla="*/ 7 w 11"/>
                <a:gd name="T43" fmla="*/ 0 h 11"/>
                <a:gd name="T44" fmla="*/ 7 w 11"/>
                <a:gd name="T45" fmla="*/ 0 h 11"/>
                <a:gd name="T46" fmla="*/ 7 w 11"/>
                <a:gd name="T47" fmla="*/ 0 h 11"/>
                <a:gd name="T48" fmla="*/ 6 w 11"/>
                <a:gd name="T49" fmla="*/ 0 h 11"/>
                <a:gd name="T50" fmla="*/ 6 w 11"/>
                <a:gd name="T51" fmla="*/ 0 h 11"/>
                <a:gd name="T52" fmla="*/ 6 w 11"/>
                <a:gd name="T53" fmla="*/ 0 h 11"/>
                <a:gd name="T54" fmla="*/ 6 w 11"/>
                <a:gd name="T55" fmla="*/ 0 h 11"/>
                <a:gd name="T56" fmla="*/ 6 w 11"/>
                <a:gd name="T57" fmla="*/ 0 h 11"/>
                <a:gd name="T58" fmla="*/ 5 w 11"/>
                <a:gd name="T59" fmla="*/ 0 h 11"/>
                <a:gd name="T60" fmla="*/ 5 w 11"/>
                <a:gd name="T61" fmla="*/ 0 h 11"/>
                <a:gd name="T62" fmla="*/ 0 w 11"/>
                <a:gd name="T63" fmla="*/ 4 h 11"/>
                <a:gd name="T64" fmla="*/ 0 w 11"/>
                <a:gd name="T65" fmla="*/ 4 h 11"/>
                <a:gd name="T66" fmla="*/ 5 w 11"/>
                <a:gd name="T67" fmla="*/ 0 h 11"/>
                <a:gd name="T68" fmla="*/ 5 w 11"/>
                <a:gd name="T69" fmla="*/ 0 h 11"/>
                <a:gd name="T70" fmla="*/ 5 w 11"/>
                <a:gd name="T71" fmla="*/ 0 h 11"/>
                <a:gd name="T72" fmla="*/ 5 w 11"/>
                <a:gd name="T73" fmla="*/ 0 h 11"/>
                <a:gd name="T74" fmla="*/ 5 w 11"/>
                <a:gd name="T75" fmla="*/ 0 h 11"/>
                <a:gd name="T76" fmla="*/ 5 w 11"/>
                <a:gd name="T77" fmla="*/ 0 h 11"/>
                <a:gd name="T78" fmla="*/ 5 w 11"/>
                <a:gd name="T7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 h="11">
                  <a:moveTo>
                    <a:pt x="5" y="11"/>
                  </a:moveTo>
                  <a:cubicBezTo>
                    <a:pt x="5" y="11"/>
                    <a:pt x="5" y="11"/>
                    <a:pt x="5" y="11"/>
                  </a:cubicBezTo>
                  <a:cubicBezTo>
                    <a:pt x="5" y="11"/>
                    <a:pt x="5" y="11"/>
                    <a:pt x="5" y="11"/>
                  </a:cubicBezTo>
                  <a:cubicBezTo>
                    <a:pt x="5" y="11"/>
                    <a:pt x="5" y="11"/>
                    <a:pt x="5" y="11"/>
                  </a:cubicBezTo>
                  <a:moveTo>
                    <a:pt x="10" y="7"/>
                  </a:moveTo>
                  <a:cubicBezTo>
                    <a:pt x="10" y="9"/>
                    <a:pt x="8" y="11"/>
                    <a:pt x="5" y="11"/>
                  </a:cubicBezTo>
                  <a:cubicBezTo>
                    <a:pt x="8" y="11"/>
                    <a:pt x="10" y="9"/>
                    <a:pt x="10" y="7"/>
                  </a:cubicBezTo>
                  <a:moveTo>
                    <a:pt x="10" y="7"/>
                  </a:moveTo>
                  <a:cubicBezTo>
                    <a:pt x="10" y="7"/>
                    <a:pt x="10" y="7"/>
                    <a:pt x="10" y="7"/>
                  </a:cubicBezTo>
                  <a:cubicBezTo>
                    <a:pt x="10" y="7"/>
                    <a:pt x="10" y="7"/>
                    <a:pt x="10" y="7"/>
                  </a:cubicBezTo>
                  <a:moveTo>
                    <a:pt x="0" y="4"/>
                  </a:moveTo>
                  <a:cubicBezTo>
                    <a:pt x="0" y="4"/>
                    <a:pt x="0" y="4"/>
                    <a:pt x="0" y="4"/>
                  </a:cubicBezTo>
                  <a:cubicBezTo>
                    <a:pt x="0" y="4"/>
                    <a:pt x="0" y="4"/>
                    <a:pt x="0" y="4"/>
                  </a:cubicBezTo>
                  <a:cubicBezTo>
                    <a:pt x="0" y="4"/>
                    <a:pt x="0" y="5"/>
                    <a:pt x="0" y="5"/>
                  </a:cubicBezTo>
                  <a:cubicBezTo>
                    <a:pt x="0" y="5"/>
                    <a:pt x="0" y="5"/>
                    <a:pt x="0" y="5"/>
                  </a:cubicBezTo>
                  <a:cubicBezTo>
                    <a:pt x="0" y="5"/>
                    <a:pt x="0" y="4"/>
                    <a:pt x="0" y="4"/>
                  </a:cubicBezTo>
                  <a:cubicBezTo>
                    <a:pt x="0" y="4"/>
                    <a:pt x="0" y="4"/>
                    <a:pt x="0" y="4"/>
                  </a:cubicBezTo>
                  <a:moveTo>
                    <a:pt x="7" y="0"/>
                  </a:moveTo>
                  <a:cubicBezTo>
                    <a:pt x="7" y="0"/>
                    <a:pt x="7" y="0"/>
                    <a:pt x="7" y="0"/>
                  </a:cubicBezTo>
                  <a:cubicBezTo>
                    <a:pt x="9" y="1"/>
                    <a:pt x="11" y="3"/>
                    <a:pt x="11" y="5"/>
                  </a:cubicBezTo>
                  <a:cubicBezTo>
                    <a:pt x="11" y="5"/>
                    <a:pt x="11" y="5"/>
                    <a:pt x="11" y="5"/>
                  </a:cubicBezTo>
                  <a:cubicBezTo>
                    <a:pt x="11" y="3"/>
                    <a:pt x="9" y="1"/>
                    <a:pt x="7" y="0"/>
                  </a:cubicBezTo>
                  <a:cubicBezTo>
                    <a:pt x="7" y="0"/>
                    <a:pt x="7" y="0"/>
                    <a:pt x="7" y="0"/>
                  </a:cubicBezTo>
                  <a:cubicBezTo>
                    <a:pt x="7" y="0"/>
                    <a:pt x="7" y="0"/>
                    <a:pt x="7" y="0"/>
                  </a:cubicBezTo>
                  <a:moveTo>
                    <a:pt x="6" y="0"/>
                  </a:moveTo>
                  <a:cubicBezTo>
                    <a:pt x="6" y="0"/>
                    <a:pt x="6" y="0"/>
                    <a:pt x="6" y="0"/>
                  </a:cubicBezTo>
                  <a:cubicBezTo>
                    <a:pt x="6" y="0"/>
                    <a:pt x="6" y="0"/>
                    <a:pt x="6" y="0"/>
                  </a:cubicBezTo>
                  <a:cubicBezTo>
                    <a:pt x="6" y="0"/>
                    <a:pt x="6" y="0"/>
                    <a:pt x="6" y="0"/>
                  </a:cubicBezTo>
                  <a:cubicBezTo>
                    <a:pt x="6" y="0"/>
                    <a:pt x="6" y="0"/>
                    <a:pt x="6" y="0"/>
                  </a:cubicBezTo>
                  <a:moveTo>
                    <a:pt x="5" y="0"/>
                  </a:moveTo>
                  <a:cubicBezTo>
                    <a:pt x="5" y="0"/>
                    <a:pt x="5" y="0"/>
                    <a:pt x="5" y="0"/>
                  </a:cubicBezTo>
                  <a:cubicBezTo>
                    <a:pt x="3" y="0"/>
                    <a:pt x="1" y="2"/>
                    <a:pt x="0" y="4"/>
                  </a:cubicBezTo>
                  <a:cubicBezTo>
                    <a:pt x="0" y="4"/>
                    <a:pt x="0" y="4"/>
                    <a:pt x="0" y="4"/>
                  </a:cubicBezTo>
                  <a:cubicBezTo>
                    <a:pt x="1" y="2"/>
                    <a:pt x="3"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08" name="Freeform 119"/>
            <p:cNvSpPr>
              <a:spLocks/>
            </p:cNvSpPr>
            <p:nvPr/>
          </p:nvSpPr>
          <p:spPr bwMode="auto">
            <a:xfrm>
              <a:off x="4194175" y="1954213"/>
              <a:ext cx="17463" cy="19050"/>
            </a:xfrm>
            <a:custGeom>
              <a:avLst/>
              <a:gdLst>
                <a:gd name="T0" fmla="*/ 5 w 11"/>
                <a:gd name="T1" fmla="*/ 0 h 11"/>
                <a:gd name="T2" fmla="*/ 5 w 11"/>
                <a:gd name="T3" fmla="*/ 0 h 11"/>
                <a:gd name="T4" fmla="*/ 0 w 11"/>
                <a:gd name="T5" fmla="*/ 4 h 11"/>
                <a:gd name="T6" fmla="*/ 0 w 11"/>
                <a:gd name="T7" fmla="*/ 4 h 11"/>
                <a:gd name="T8" fmla="*/ 0 w 11"/>
                <a:gd name="T9" fmla="*/ 4 h 11"/>
                <a:gd name="T10" fmla="*/ 0 w 11"/>
                <a:gd name="T11" fmla="*/ 5 h 11"/>
                <a:gd name="T12" fmla="*/ 4 w 11"/>
                <a:gd name="T13" fmla="*/ 10 h 11"/>
                <a:gd name="T14" fmla="*/ 5 w 11"/>
                <a:gd name="T15" fmla="*/ 11 h 11"/>
                <a:gd name="T16" fmla="*/ 5 w 11"/>
                <a:gd name="T17" fmla="*/ 11 h 11"/>
                <a:gd name="T18" fmla="*/ 5 w 11"/>
                <a:gd name="T19" fmla="*/ 11 h 11"/>
                <a:gd name="T20" fmla="*/ 5 w 11"/>
                <a:gd name="T21" fmla="*/ 11 h 11"/>
                <a:gd name="T22" fmla="*/ 5 w 11"/>
                <a:gd name="T23" fmla="*/ 11 h 11"/>
                <a:gd name="T24" fmla="*/ 5 w 11"/>
                <a:gd name="T25" fmla="*/ 11 h 11"/>
                <a:gd name="T26" fmla="*/ 10 w 11"/>
                <a:gd name="T27" fmla="*/ 7 h 11"/>
                <a:gd name="T28" fmla="*/ 10 w 11"/>
                <a:gd name="T29" fmla="*/ 7 h 11"/>
                <a:gd name="T30" fmla="*/ 10 w 11"/>
                <a:gd name="T31" fmla="*/ 7 h 11"/>
                <a:gd name="T32" fmla="*/ 10 w 11"/>
                <a:gd name="T33" fmla="*/ 7 h 11"/>
                <a:gd name="T34" fmla="*/ 10 w 11"/>
                <a:gd name="T35" fmla="*/ 7 h 11"/>
                <a:gd name="T36" fmla="*/ 10 w 11"/>
                <a:gd name="T37" fmla="*/ 7 h 11"/>
                <a:gd name="T38" fmla="*/ 10 w 11"/>
                <a:gd name="T39" fmla="*/ 7 h 11"/>
                <a:gd name="T40" fmla="*/ 11 w 11"/>
                <a:gd name="T41" fmla="*/ 5 h 11"/>
                <a:gd name="T42" fmla="*/ 7 w 11"/>
                <a:gd name="T43" fmla="*/ 0 h 11"/>
                <a:gd name="T44" fmla="*/ 7 w 11"/>
                <a:gd name="T45" fmla="*/ 0 h 11"/>
                <a:gd name="T46" fmla="*/ 6 w 11"/>
                <a:gd name="T47" fmla="*/ 0 h 11"/>
                <a:gd name="T48" fmla="*/ 6 w 11"/>
                <a:gd name="T49" fmla="*/ 0 h 11"/>
                <a:gd name="T50" fmla="*/ 5 w 11"/>
                <a:gd name="T51" fmla="*/ 0 h 11"/>
                <a:gd name="T52" fmla="*/ 5 w 11"/>
                <a:gd name="T5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11">
                  <a:moveTo>
                    <a:pt x="5" y="0"/>
                  </a:moveTo>
                  <a:cubicBezTo>
                    <a:pt x="5" y="0"/>
                    <a:pt x="5" y="0"/>
                    <a:pt x="5" y="0"/>
                  </a:cubicBezTo>
                  <a:cubicBezTo>
                    <a:pt x="3" y="0"/>
                    <a:pt x="1" y="2"/>
                    <a:pt x="0" y="4"/>
                  </a:cubicBezTo>
                  <a:cubicBezTo>
                    <a:pt x="0" y="4"/>
                    <a:pt x="0" y="4"/>
                    <a:pt x="0" y="4"/>
                  </a:cubicBezTo>
                  <a:cubicBezTo>
                    <a:pt x="0" y="4"/>
                    <a:pt x="0" y="4"/>
                    <a:pt x="0" y="4"/>
                  </a:cubicBezTo>
                  <a:cubicBezTo>
                    <a:pt x="0" y="4"/>
                    <a:pt x="0" y="5"/>
                    <a:pt x="0" y="5"/>
                  </a:cubicBezTo>
                  <a:cubicBezTo>
                    <a:pt x="0" y="8"/>
                    <a:pt x="2" y="10"/>
                    <a:pt x="4" y="10"/>
                  </a:cubicBezTo>
                  <a:cubicBezTo>
                    <a:pt x="4"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8" y="11"/>
                    <a:pt x="10" y="9"/>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6"/>
                    <a:pt x="11" y="6"/>
                    <a:pt x="11" y="5"/>
                  </a:cubicBezTo>
                  <a:cubicBezTo>
                    <a:pt x="11" y="3"/>
                    <a:pt x="9" y="1"/>
                    <a:pt x="7" y="0"/>
                  </a:cubicBezTo>
                  <a:cubicBezTo>
                    <a:pt x="7" y="0"/>
                    <a:pt x="7" y="0"/>
                    <a:pt x="7" y="0"/>
                  </a:cubicBezTo>
                  <a:cubicBezTo>
                    <a:pt x="7" y="0"/>
                    <a:pt x="6" y="0"/>
                    <a:pt x="6" y="0"/>
                  </a:cubicBezTo>
                  <a:cubicBezTo>
                    <a:pt x="6" y="0"/>
                    <a:pt x="6" y="0"/>
                    <a:pt x="6" y="0"/>
                  </a:cubicBezTo>
                  <a:cubicBezTo>
                    <a:pt x="6" y="0"/>
                    <a:pt x="6" y="0"/>
                    <a:pt x="5" y="0"/>
                  </a:cubicBezTo>
                  <a:cubicBezTo>
                    <a:pt x="5"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09" name="Freeform 120"/>
            <p:cNvSpPr>
              <a:spLocks noEditPoints="1"/>
            </p:cNvSpPr>
            <p:nvPr/>
          </p:nvSpPr>
          <p:spPr bwMode="auto">
            <a:xfrm>
              <a:off x="4198938" y="1917701"/>
              <a:ext cx="7938" cy="7938"/>
            </a:xfrm>
            <a:custGeom>
              <a:avLst/>
              <a:gdLst>
                <a:gd name="T0" fmla="*/ 5 w 5"/>
                <a:gd name="T1" fmla="*/ 0 h 5"/>
                <a:gd name="T2" fmla="*/ 5 w 5"/>
                <a:gd name="T3" fmla="*/ 0 h 5"/>
                <a:gd name="T4" fmla="*/ 5 w 5"/>
                <a:gd name="T5" fmla="*/ 0 h 5"/>
                <a:gd name="T6" fmla="*/ 5 w 5"/>
                <a:gd name="T7" fmla="*/ 0 h 5"/>
                <a:gd name="T8" fmla="*/ 5 w 5"/>
                <a:gd name="T9" fmla="*/ 0 h 5"/>
                <a:gd name="T10" fmla="*/ 5 w 5"/>
                <a:gd name="T11" fmla="*/ 0 h 5"/>
                <a:gd name="T12" fmla="*/ 5 w 5"/>
                <a:gd name="T13" fmla="*/ 0 h 5"/>
                <a:gd name="T14" fmla="*/ 5 w 5"/>
                <a:gd name="T15" fmla="*/ 0 h 5"/>
                <a:gd name="T16" fmla="*/ 0 w 5"/>
                <a:gd name="T17" fmla="*/ 5 h 5"/>
                <a:gd name="T18" fmla="*/ 0 w 5"/>
                <a:gd name="T19" fmla="*/ 5 h 5"/>
                <a:gd name="T20" fmla="*/ 0 w 5"/>
                <a:gd name="T21" fmla="*/ 5 h 5"/>
                <a:gd name="T22" fmla="*/ 5 w 5"/>
                <a:gd name="T23" fmla="*/ 0 h 5"/>
                <a:gd name="T24" fmla="*/ 5 w 5"/>
                <a:gd name="T25" fmla="*/ 0 h 5"/>
                <a:gd name="T26" fmla="*/ 5 w 5"/>
                <a:gd name="T27" fmla="*/ 0 h 5"/>
                <a:gd name="T28" fmla="*/ 5 w 5"/>
                <a:gd name="T29" fmla="*/ 0 h 5"/>
                <a:gd name="T30" fmla="*/ 5 w 5"/>
                <a:gd name="T31" fmla="*/ 0 h 5"/>
                <a:gd name="T32" fmla="*/ 5 w 5"/>
                <a:gd name="T33" fmla="*/ 0 h 5"/>
                <a:gd name="T34" fmla="*/ 5 w 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moveTo>
                    <a:pt x="5" y="0"/>
                  </a:moveTo>
                  <a:cubicBezTo>
                    <a:pt x="5" y="0"/>
                    <a:pt x="5" y="0"/>
                    <a:pt x="5" y="0"/>
                  </a:cubicBezTo>
                  <a:cubicBezTo>
                    <a:pt x="2" y="0"/>
                    <a:pt x="0" y="2"/>
                    <a:pt x="0" y="5"/>
                  </a:cubicBezTo>
                  <a:cubicBezTo>
                    <a:pt x="0" y="5"/>
                    <a:pt x="0" y="5"/>
                    <a:pt x="0" y="5"/>
                  </a:cubicBezTo>
                  <a:cubicBezTo>
                    <a:pt x="0" y="5"/>
                    <a:pt x="0" y="5"/>
                    <a:pt x="0" y="5"/>
                  </a:cubicBezTo>
                  <a:cubicBezTo>
                    <a:pt x="0" y="2"/>
                    <a:pt x="2"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10" name="Freeform 121"/>
            <p:cNvSpPr>
              <a:spLocks/>
            </p:cNvSpPr>
            <p:nvPr/>
          </p:nvSpPr>
          <p:spPr bwMode="auto">
            <a:xfrm>
              <a:off x="4198938" y="1917701"/>
              <a:ext cx="17463" cy="15875"/>
            </a:xfrm>
            <a:custGeom>
              <a:avLst/>
              <a:gdLst>
                <a:gd name="T0" fmla="*/ 5 w 11"/>
                <a:gd name="T1" fmla="*/ 0 h 10"/>
                <a:gd name="T2" fmla="*/ 5 w 11"/>
                <a:gd name="T3" fmla="*/ 0 h 10"/>
                <a:gd name="T4" fmla="*/ 0 w 11"/>
                <a:gd name="T5" fmla="*/ 5 h 10"/>
                <a:gd name="T6" fmla="*/ 5 w 11"/>
                <a:gd name="T7" fmla="*/ 10 h 10"/>
                <a:gd name="T8" fmla="*/ 11 w 11"/>
                <a:gd name="T9" fmla="*/ 5 h 10"/>
                <a:gd name="T10" fmla="*/ 11 w 11"/>
                <a:gd name="T11" fmla="*/ 5 h 10"/>
                <a:gd name="T12" fmla="*/ 5 w 11"/>
                <a:gd name="T13" fmla="*/ 0 h 10"/>
                <a:gd name="T14" fmla="*/ 5 w 11"/>
                <a:gd name="T15" fmla="*/ 0 h 10"/>
                <a:gd name="T16" fmla="*/ 5 w 11"/>
                <a:gd name="T17" fmla="*/ 0 h 10"/>
                <a:gd name="T18" fmla="*/ 5 w 11"/>
                <a:gd name="T19" fmla="*/ 0 h 10"/>
                <a:gd name="T20" fmla="*/ 5 w 11"/>
                <a:gd name="T21" fmla="*/ 0 h 10"/>
                <a:gd name="T22" fmla="*/ 5 w 11"/>
                <a:gd name="T23" fmla="*/ 0 h 10"/>
                <a:gd name="T24" fmla="*/ 5 w 11"/>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5" y="0"/>
                  </a:moveTo>
                  <a:cubicBezTo>
                    <a:pt x="5" y="0"/>
                    <a:pt x="5" y="0"/>
                    <a:pt x="5" y="0"/>
                  </a:cubicBezTo>
                  <a:cubicBezTo>
                    <a:pt x="2" y="0"/>
                    <a:pt x="0" y="2"/>
                    <a:pt x="0" y="5"/>
                  </a:cubicBezTo>
                  <a:cubicBezTo>
                    <a:pt x="0" y="8"/>
                    <a:pt x="2" y="10"/>
                    <a:pt x="5" y="10"/>
                  </a:cubicBezTo>
                  <a:cubicBezTo>
                    <a:pt x="8" y="10"/>
                    <a:pt x="11" y="8"/>
                    <a:pt x="11" y="5"/>
                  </a:cubicBezTo>
                  <a:cubicBezTo>
                    <a:pt x="11" y="5"/>
                    <a:pt x="11" y="5"/>
                    <a:pt x="11" y="5"/>
                  </a:cubicBezTo>
                  <a:cubicBezTo>
                    <a:pt x="11" y="2"/>
                    <a:pt x="8"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11" name="Freeform 122"/>
            <p:cNvSpPr>
              <a:spLocks noEditPoints="1"/>
            </p:cNvSpPr>
            <p:nvPr/>
          </p:nvSpPr>
          <p:spPr bwMode="auto">
            <a:xfrm>
              <a:off x="4194175" y="1879601"/>
              <a:ext cx="15875" cy="9525"/>
            </a:xfrm>
            <a:custGeom>
              <a:avLst/>
              <a:gdLst>
                <a:gd name="T0" fmla="*/ 10 w 10"/>
                <a:gd name="T1" fmla="*/ 4 h 6"/>
                <a:gd name="T2" fmla="*/ 10 w 10"/>
                <a:gd name="T3" fmla="*/ 4 h 6"/>
                <a:gd name="T4" fmla="*/ 10 w 10"/>
                <a:gd name="T5" fmla="*/ 4 h 6"/>
                <a:gd name="T6" fmla="*/ 10 w 10"/>
                <a:gd name="T7" fmla="*/ 4 h 6"/>
                <a:gd name="T8" fmla="*/ 10 w 10"/>
                <a:gd name="T9" fmla="*/ 4 h 6"/>
                <a:gd name="T10" fmla="*/ 4 w 10"/>
                <a:gd name="T11" fmla="*/ 1 h 6"/>
                <a:gd name="T12" fmla="*/ 4 w 10"/>
                <a:gd name="T13" fmla="*/ 1 h 6"/>
                <a:gd name="T14" fmla="*/ 4 w 10"/>
                <a:gd name="T15" fmla="*/ 1 h 6"/>
                <a:gd name="T16" fmla="*/ 0 w 10"/>
                <a:gd name="T17" fmla="*/ 6 h 6"/>
                <a:gd name="T18" fmla="*/ 0 w 10"/>
                <a:gd name="T19" fmla="*/ 6 h 6"/>
                <a:gd name="T20" fmla="*/ 4 w 10"/>
                <a:gd name="T21" fmla="*/ 1 h 6"/>
                <a:gd name="T22" fmla="*/ 4 w 10"/>
                <a:gd name="T23" fmla="*/ 1 h 6"/>
                <a:gd name="T24" fmla="*/ 5 w 10"/>
                <a:gd name="T25" fmla="*/ 0 h 6"/>
                <a:gd name="T26" fmla="*/ 5 w 10"/>
                <a:gd name="T27" fmla="*/ 0 h 6"/>
                <a:gd name="T28" fmla="*/ 4 w 10"/>
                <a:gd name="T29" fmla="*/ 1 h 6"/>
                <a:gd name="T30" fmla="*/ 4 w 10"/>
                <a:gd name="T31" fmla="*/ 1 h 6"/>
                <a:gd name="T32" fmla="*/ 5 w 10"/>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6">
                  <a:moveTo>
                    <a:pt x="10" y="4"/>
                  </a:moveTo>
                  <a:cubicBezTo>
                    <a:pt x="10" y="4"/>
                    <a:pt x="10" y="4"/>
                    <a:pt x="10" y="4"/>
                  </a:cubicBezTo>
                  <a:cubicBezTo>
                    <a:pt x="10" y="4"/>
                    <a:pt x="10" y="4"/>
                    <a:pt x="10" y="4"/>
                  </a:cubicBezTo>
                  <a:cubicBezTo>
                    <a:pt x="10" y="4"/>
                    <a:pt x="10" y="4"/>
                    <a:pt x="10" y="4"/>
                  </a:cubicBezTo>
                  <a:cubicBezTo>
                    <a:pt x="10" y="4"/>
                    <a:pt x="10" y="4"/>
                    <a:pt x="10" y="4"/>
                  </a:cubicBezTo>
                  <a:moveTo>
                    <a:pt x="4" y="1"/>
                  </a:moveTo>
                  <a:cubicBezTo>
                    <a:pt x="4" y="1"/>
                    <a:pt x="4" y="1"/>
                    <a:pt x="4" y="1"/>
                  </a:cubicBezTo>
                  <a:cubicBezTo>
                    <a:pt x="4" y="1"/>
                    <a:pt x="4" y="1"/>
                    <a:pt x="4" y="1"/>
                  </a:cubicBezTo>
                  <a:cubicBezTo>
                    <a:pt x="2" y="1"/>
                    <a:pt x="0" y="3"/>
                    <a:pt x="0" y="6"/>
                  </a:cubicBezTo>
                  <a:cubicBezTo>
                    <a:pt x="0" y="6"/>
                    <a:pt x="0" y="6"/>
                    <a:pt x="0" y="6"/>
                  </a:cubicBezTo>
                  <a:cubicBezTo>
                    <a:pt x="0" y="3"/>
                    <a:pt x="2" y="1"/>
                    <a:pt x="4" y="1"/>
                  </a:cubicBezTo>
                  <a:cubicBezTo>
                    <a:pt x="4" y="1"/>
                    <a:pt x="4" y="1"/>
                    <a:pt x="4" y="1"/>
                  </a:cubicBezTo>
                  <a:moveTo>
                    <a:pt x="5" y="0"/>
                  </a:moveTo>
                  <a:cubicBezTo>
                    <a:pt x="5" y="0"/>
                    <a:pt x="5" y="0"/>
                    <a:pt x="5" y="0"/>
                  </a:cubicBezTo>
                  <a:cubicBezTo>
                    <a:pt x="5" y="0"/>
                    <a:pt x="4" y="0"/>
                    <a:pt x="4" y="1"/>
                  </a:cubicBezTo>
                  <a:cubicBezTo>
                    <a:pt x="4" y="1"/>
                    <a:pt x="4" y="1"/>
                    <a:pt x="4" y="1"/>
                  </a:cubicBezTo>
                  <a:cubicBezTo>
                    <a:pt x="4"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12" name="Freeform 123"/>
            <p:cNvSpPr>
              <a:spLocks/>
            </p:cNvSpPr>
            <p:nvPr/>
          </p:nvSpPr>
          <p:spPr bwMode="auto">
            <a:xfrm>
              <a:off x="4194175" y="1879601"/>
              <a:ext cx="17463" cy="17463"/>
            </a:xfrm>
            <a:custGeom>
              <a:avLst/>
              <a:gdLst>
                <a:gd name="T0" fmla="*/ 5 w 11"/>
                <a:gd name="T1" fmla="*/ 0 h 11"/>
                <a:gd name="T2" fmla="*/ 5 w 11"/>
                <a:gd name="T3" fmla="*/ 0 h 11"/>
                <a:gd name="T4" fmla="*/ 4 w 11"/>
                <a:gd name="T5" fmla="*/ 1 h 11"/>
                <a:gd name="T6" fmla="*/ 4 w 11"/>
                <a:gd name="T7" fmla="*/ 1 h 11"/>
                <a:gd name="T8" fmla="*/ 4 w 11"/>
                <a:gd name="T9" fmla="*/ 1 h 11"/>
                <a:gd name="T10" fmla="*/ 0 w 11"/>
                <a:gd name="T11" fmla="*/ 6 h 11"/>
                <a:gd name="T12" fmla="*/ 0 w 11"/>
                <a:gd name="T13" fmla="*/ 7 h 11"/>
                <a:gd name="T14" fmla="*/ 0 w 11"/>
                <a:gd name="T15" fmla="*/ 7 h 11"/>
                <a:gd name="T16" fmla="*/ 0 w 11"/>
                <a:gd name="T17" fmla="*/ 7 h 11"/>
                <a:gd name="T18" fmla="*/ 0 w 11"/>
                <a:gd name="T19" fmla="*/ 7 h 11"/>
                <a:gd name="T20" fmla="*/ 0 w 11"/>
                <a:gd name="T21" fmla="*/ 7 h 11"/>
                <a:gd name="T22" fmla="*/ 5 w 11"/>
                <a:gd name="T23" fmla="*/ 11 h 11"/>
                <a:gd name="T24" fmla="*/ 5 w 11"/>
                <a:gd name="T25" fmla="*/ 11 h 11"/>
                <a:gd name="T26" fmla="*/ 5 w 11"/>
                <a:gd name="T27" fmla="*/ 11 h 11"/>
                <a:gd name="T28" fmla="*/ 5 w 11"/>
                <a:gd name="T29" fmla="*/ 11 h 11"/>
                <a:gd name="T30" fmla="*/ 5 w 11"/>
                <a:gd name="T31" fmla="*/ 11 h 11"/>
                <a:gd name="T32" fmla="*/ 5 w 11"/>
                <a:gd name="T33" fmla="*/ 11 h 11"/>
                <a:gd name="T34" fmla="*/ 7 w 11"/>
                <a:gd name="T35" fmla="*/ 11 h 11"/>
                <a:gd name="T36" fmla="*/ 7 w 11"/>
                <a:gd name="T37" fmla="*/ 11 h 11"/>
                <a:gd name="T38" fmla="*/ 7 w 11"/>
                <a:gd name="T39" fmla="*/ 11 h 11"/>
                <a:gd name="T40" fmla="*/ 11 w 11"/>
                <a:gd name="T41" fmla="*/ 6 h 11"/>
                <a:gd name="T42" fmla="*/ 10 w 11"/>
                <a:gd name="T43" fmla="*/ 4 h 11"/>
                <a:gd name="T44" fmla="*/ 10 w 11"/>
                <a:gd name="T45" fmla="*/ 4 h 11"/>
                <a:gd name="T46" fmla="*/ 10 w 11"/>
                <a:gd name="T47" fmla="*/ 4 h 11"/>
                <a:gd name="T48" fmla="*/ 10 w 11"/>
                <a:gd name="T49" fmla="*/ 4 h 11"/>
                <a:gd name="T50" fmla="*/ 5 w 11"/>
                <a:gd name="T51" fmla="*/ 0 h 11"/>
                <a:gd name="T52" fmla="*/ 5 w 11"/>
                <a:gd name="T5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11">
                  <a:moveTo>
                    <a:pt x="5" y="0"/>
                  </a:moveTo>
                  <a:cubicBezTo>
                    <a:pt x="5" y="0"/>
                    <a:pt x="5" y="0"/>
                    <a:pt x="5" y="0"/>
                  </a:cubicBezTo>
                  <a:cubicBezTo>
                    <a:pt x="5" y="0"/>
                    <a:pt x="4" y="0"/>
                    <a:pt x="4" y="1"/>
                  </a:cubicBezTo>
                  <a:cubicBezTo>
                    <a:pt x="4" y="1"/>
                    <a:pt x="4" y="1"/>
                    <a:pt x="4" y="1"/>
                  </a:cubicBezTo>
                  <a:cubicBezTo>
                    <a:pt x="4" y="1"/>
                    <a:pt x="4" y="1"/>
                    <a:pt x="4" y="1"/>
                  </a:cubicBezTo>
                  <a:cubicBezTo>
                    <a:pt x="2" y="1"/>
                    <a:pt x="0" y="3"/>
                    <a:pt x="0" y="6"/>
                  </a:cubicBezTo>
                  <a:cubicBezTo>
                    <a:pt x="0" y="6"/>
                    <a:pt x="0" y="7"/>
                    <a:pt x="0" y="7"/>
                  </a:cubicBezTo>
                  <a:cubicBezTo>
                    <a:pt x="0" y="7"/>
                    <a:pt x="0" y="7"/>
                    <a:pt x="0" y="7"/>
                  </a:cubicBezTo>
                  <a:cubicBezTo>
                    <a:pt x="0" y="7"/>
                    <a:pt x="0" y="7"/>
                    <a:pt x="0" y="7"/>
                  </a:cubicBezTo>
                  <a:cubicBezTo>
                    <a:pt x="0" y="7"/>
                    <a:pt x="0" y="7"/>
                    <a:pt x="0" y="7"/>
                  </a:cubicBezTo>
                  <a:cubicBezTo>
                    <a:pt x="0" y="7"/>
                    <a:pt x="0" y="7"/>
                    <a:pt x="0" y="7"/>
                  </a:cubicBezTo>
                  <a:cubicBezTo>
                    <a:pt x="1" y="9"/>
                    <a:pt x="3"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6" y="11"/>
                    <a:pt x="6" y="11"/>
                    <a:pt x="7" y="11"/>
                  </a:cubicBezTo>
                  <a:cubicBezTo>
                    <a:pt x="7" y="11"/>
                    <a:pt x="7" y="11"/>
                    <a:pt x="7" y="11"/>
                  </a:cubicBezTo>
                  <a:cubicBezTo>
                    <a:pt x="7" y="11"/>
                    <a:pt x="7" y="11"/>
                    <a:pt x="7" y="11"/>
                  </a:cubicBezTo>
                  <a:cubicBezTo>
                    <a:pt x="9" y="10"/>
                    <a:pt x="11" y="8"/>
                    <a:pt x="11" y="6"/>
                  </a:cubicBezTo>
                  <a:cubicBezTo>
                    <a:pt x="11" y="5"/>
                    <a:pt x="10" y="5"/>
                    <a:pt x="10" y="4"/>
                  </a:cubicBezTo>
                  <a:cubicBezTo>
                    <a:pt x="10" y="4"/>
                    <a:pt x="10" y="4"/>
                    <a:pt x="10" y="4"/>
                  </a:cubicBezTo>
                  <a:cubicBezTo>
                    <a:pt x="10" y="4"/>
                    <a:pt x="10" y="4"/>
                    <a:pt x="10" y="4"/>
                  </a:cubicBezTo>
                  <a:cubicBezTo>
                    <a:pt x="10" y="4"/>
                    <a:pt x="10" y="4"/>
                    <a:pt x="10" y="4"/>
                  </a:cubicBezTo>
                  <a:cubicBezTo>
                    <a:pt x="10" y="2"/>
                    <a:pt x="8" y="0"/>
                    <a:pt x="5" y="0"/>
                  </a:cubicBezTo>
                  <a:cubicBezTo>
                    <a:pt x="5"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13" name="Freeform 124"/>
            <p:cNvSpPr>
              <a:spLocks noEditPoints="1"/>
            </p:cNvSpPr>
            <p:nvPr/>
          </p:nvSpPr>
          <p:spPr bwMode="auto">
            <a:xfrm>
              <a:off x="4194175" y="1879601"/>
              <a:ext cx="11113" cy="17463"/>
            </a:xfrm>
            <a:custGeom>
              <a:avLst/>
              <a:gdLst>
                <a:gd name="T0" fmla="*/ 5 w 7"/>
                <a:gd name="T1" fmla="*/ 11 h 11"/>
                <a:gd name="T2" fmla="*/ 5 w 7"/>
                <a:gd name="T3" fmla="*/ 11 h 11"/>
                <a:gd name="T4" fmla="*/ 5 w 7"/>
                <a:gd name="T5" fmla="*/ 11 h 11"/>
                <a:gd name="T6" fmla="*/ 5 w 7"/>
                <a:gd name="T7" fmla="*/ 11 h 11"/>
                <a:gd name="T8" fmla="*/ 7 w 7"/>
                <a:gd name="T9" fmla="*/ 11 h 11"/>
                <a:gd name="T10" fmla="*/ 5 w 7"/>
                <a:gd name="T11" fmla="*/ 11 h 11"/>
                <a:gd name="T12" fmla="*/ 7 w 7"/>
                <a:gd name="T13" fmla="*/ 11 h 11"/>
                <a:gd name="T14" fmla="*/ 0 w 7"/>
                <a:gd name="T15" fmla="*/ 7 h 11"/>
                <a:gd name="T16" fmla="*/ 0 w 7"/>
                <a:gd name="T17" fmla="*/ 7 h 11"/>
                <a:gd name="T18" fmla="*/ 0 w 7"/>
                <a:gd name="T19" fmla="*/ 7 h 11"/>
                <a:gd name="T20" fmla="*/ 5 w 7"/>
                <a:gd name="T21" fmla="*/ 0 h 11"/>
                <a:gd name="T22" fmla="*/ 5 w 7"/>
                <a:gd name="T23" fmla="*/ 0 h 11"/>
                <a:gd name="T24" fmla="*/ 5 w 7"/>
                <a:gd name="T25" fmla="*/ 0 h 11"/>
                <a:gd name="T26" fmla="*/ 5 w 7"/>
                <a:gd name="T27" fmla="*/ 0 h 11"/>
                <a:gd name="T28" fmla="*/ 5 w 7"/>
                <a:gd name="T29" fmla="*/ 0 h 11"/>
                <a:gd name="T30" fmla="*/ 5 w 7"/>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1">
                  <a:moveTo>
                    <a:pt x="5" y="11"/>
                  </a:moveTo>
                  <a:cubicBezTo>
                    <a:pt x="5" y="11"/>
                    <a:pt x="5" y="11"/>
                    <a:pt x="5" y="11"/>
                  </a:cubicBezTo>
                  <a:cubicBezTo>
                    <a:pt x="5" y="11"/>
                    <a:pt x="5" y="11"/>
                    <a:pt x="5" y="11"/>
                  </a:cubicBezTo>
                  <a:cubicBezTo>
                    <a:pt x="5" y="11"/>
                    <a:pt x="5" y="11"/>
                    <a:pt x="5" y="11"/>
                  </a:cubicBezTo>
                  <a:moveTo>
                    <a:pt x="7" y="11"/>
                  </a:moveTo>
                  <a:cubicBezTo>
                    <a:pt x="6" y="11"/>
                    <a:pt x="6" y="11"/>
                    <a:pt x="5" y="11"/>
                  </a:cubicBezTo>
                  <a:cubicBezTo>
                    <a:pt x="6" y="11"/>
                    <a:pt x="6" y="11"/>
                    <a:pt x="7" y="11"/>
                  </a:cubicBezTo>
                  <a:moveTo>
                    <a:pt x="0" y="7"/>
                  </a:moveTo>
                  <a:cubicBezTo>
                    <a:pt x="0" y="7"/>
                    <a:pt x="0" y="7"/>
                    <a:pt x="0" y="7"/>
                  </a:cubicBezTo>
                  <a:cubicBezTo>
                    <a:pt x="0" y="7"/>
                    <a:pt x="0" y="7"/>
                    <a:pt x="0" y="7"/>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14" name="Freeform 125"/>
            <p:cNvSpPr>
              <a:spLocks noEditPoints="1"/>
            </p:cNvSpPr>
            <p:nvPr/>
          </p:nvSpPr>
          <p:spPr bwMode="auto">
            <a:xfrm>
              <a:off x="4179888" y="1844676"/>
              <a:ext cx="17463" cy="7938"/>
            </a:xfrm>
            <a:custGeom>
              <a:avLst/>
              <a:gdLst>
                <a:gd name="T0" fmla="*/ 10 w 11"/>
                <a:gd name="T1" fmla="*/ 2 h 5"/>
                <a:gd name="T2" fmla="*/ 10 w 11"/>
                <a:gd name="T3" fmla="*/ 2 h 5"/>
                <a:gd name="T4" fmla="*/ 11 w 11"/>
                <a:gd name="T5" fmla="*/ 5 h 5"/>
                <a:gd name="T6" fmla="*/ 11 w 11"/>
                <a:gd name="T7" fmla="*/ 5 h 5"/>
                <a:gd name="T8" fmla="*/ 10 w 11"/>
                <a:gd name="T9" fmla="*/ 2 h 5"/>
                <a:gd name="T10" fmla="*/ 10 w 11"/>
                <a:gd name="T11" fmla="*/ 2 h 5"/>
                <a:gd name="T12" fmla="*/ 10 w 11"/>
                <a:gd name="T13" fmla="*/ 2 h 5"/>
                <a:gd name="T14" fmla="*/ 3 w 11"/>
                <a:gd name="T15" fmla="*/ 0 h 5"/>
                <a:gd name="T16" fmla="*/ 3 w 11"/>
                <a:gd name="T17" fmla="*/ 0 h 5"/>
                <a:gd name="T18" fmla="*/ 3 w 11"/>
                <a:gd name="T19" fmla="*/ 0 h 5"/>
                <a:gd name="T20" fmla="*/ 0 w 11"/>
                <a:gd name="T21" fmla="*/ 5 h 5"/>
                <a:gd name="T22" fmla="*/ 0 w 11"/>
                <a:gd name="T23" fmla="*/ 5 h 5"/>
                <a:gd name="T24" fmla="*/ 3 w 11"/>
                <a:gd name="T25" fmla="*/ 0 h 5"/>
                <a:gd name="T26" fmla="*/ 3 w 11"/>
                <a:gd name="T27" fmla="*/ 0 h 5"/>
                <a:gd name="T28" fmla="*/ 5 w 11"/>
                <a:gd name="T29" fmla="*/ 0 h 5"/>
                <a:gd name="T30" fmla="*/ 5 w 11"/>
                <a:gd name="T31" fmla="*/ 0 h 5"/>
                <a:gd name="T32" fmla="*/ 3 w 11"/>
                <a:gd name="T33" fmla="*/ 0 h 5"/>
                <a:gd name="T34" fmla="*/ 3 w 11"/>
                <a:gd name="T35" fmla="*/ 0 h 5"/>
                <a:gd name="T36" fmla="*/ 5 w 11"/>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5">
                  <a:moveTo>
                    <a:pt x="10" y="2"/>
                  </a:moveTo>
                  <a:cubicBezTo>
                    <a:pt x="10" y="2"/>
                    <a:pt x="10" y="2"/>
                    <a:pt x="10" y="2"/>
                  </a:cubicBezTo>
                  <a:cubicBezTo>
                    <a:pt x="10" y="3"/>
                    <a:pt x="10" y="4"/>
                    <a:pt x="11" y="5"/>
                  </a:cubicBezTo>
                  <a:cubicBezTo>
                    <a:pt x="11" y="5"/>
                    <a:pt x="11" y="5"/>
                    <a:pt x="11" y="5"/>
                  </a:cubicBezTo>
                  <a:cubicBezTo>
                    <a:pt x="10" y="4"/>
                    <a:pt x="10" y="3"/>
                    <a:pt x="10" y="2"/>
                  </a:cubicBezTo>
                  <a:cubicBezTo>
                    <a:pt x="10" y="2"/>
                    <a:pt x="10" y="2"/>
                    <a:pt x="10" y="2"/>
                  </a:cubicBezTo>
                  <a:cubicBezTo>
                    <a:pt x="10" y="2"/>
                    <a:pt x="10" y="2"/>
                    <a:pt x="10" y="2"/>
                  </a:cubicBezTo>
                  <a:moveTo>
                    <a:pt x="3" y="0"/>
                  </a:moveTo>
                  <a:cubicBezTo>
                    <a:pt x="3" y="0"/>
                    <a:pt x="3" y="0"/>
                    <a:pt x="3" y="0"/>
                  </a:cubicBezTo>
                  <a:cubicBezTo>
                    <a:pt x="3" y="0"/>
                    <a:pt x="3" y="0"/>
                    <a:pt x="3" y="0"/>
                  </a:cubicBezTo>
                  <a:cubicBezTo>
                    <a:pt x="1" y="1"/>
                    <a:pt x="0" y="3"/>
                    <a:pt x="0" y="5"/>
                  </a:cubicBezTo>
                  <a:cubicBezTo>
                    <a:pt x="0" y="5"/>
                    <a:pt x="0" y="5"/>
                    <a:pt x="0" y="5"/>
                  </a:cubicBezTo>
                  <a:cubicBezTo>
                    <a:pt x="0" y="3"/>
                    <a:pt x="1" y="1"/>
                    <a:pt x="3" y="0"/>
                  </a:cubicBezTo>
                  <a:cubicBezTo>
                    <a:pt x="3" y="0"/>
                    <a:pt x="3" y="0"/>
                    <a:pt x="3" y="0"/>
                  </a:cubicBezTo>
                  <a:moveTo>
                    <a:pt x="5" y="0"/>
                  </a:moveTo>
                  <a:cubicBezTo>
                    <a:pt x="5" y="0"/>
                    <a:pt x="5" y="0"/>
                    <a:pt x="5" y="0"/>
                  </a:cubicBezTo>
                  <a:cubicBezTo>
                    <a:pt x="4" y="0"/>
                    <a:pt x="4" y="0"/>
                    <a:pt x="3" y="0"/>
                  </a:cubicBezTo>
                  <a:cubicBezTo>
                    <a:pt x="3" y="0"/>
                    <a:pt x="3" y="0"/>
                    <a:pt x="3" y="0"/>
                  </a:cubicBezTo>
                  <a:cubicBezTo>
                    <a:pt x="4" y="0"/>
                    <a:pt x="4"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15" name="Freeform 126"/>
            <p:cNvSpPr>
              <a:spLocks/>
            </p:cNvSpPr>
            <p:nvPr/>
          </p:nvSpPr>
          <p:spPr bwMode="auto">
            <a:xfrm>
              <a:off x="4179888" y="1844676"/>
              <a:ext cx="17463" cy="15875"/>
            </a:xfrm>
            <a:custGeom>
              <a:avLst/>
              <a:gdLst>
                <a:gd name="T0" fmla="*/ 5 w 11"/>
                <a:gd name="T1" fmla="*/ 0 h 10"/>
                <a:gd name="T2" fmla="*/ 5 w 11"/>
                <a:gd name="T3" fmla="*/ 0 h 10"/>
                <a:gd name="T4" fmla="*/ 3 w 11"/>
                <a:gd name="T5" fmla="*/ 0 h 10"/>
                <a:gd name="T6" fmla="*/ 3 w 11"/>
                <a:gd name="T7" fmla="*/ 0 h 10"/>
                <a:gd name="T8" fmla="*/ 3 w 11"/>
                <a:gd name="T9" fmla="*/ 0 h 10"/>
                <a:gd name="T10" fmla="*/ 0 w 11"/>
                <a:gd name="T11" fmla="*/ 5 h 10"/>
                <a:gd name="T12" fmla="*/ 1 w 11"/>
                <a:gd name="T13" fmla="*/ 7 h 10"/>
                <a:gd name="T14" fmla="*/ 1 w 11"/>
                <a:gd name="T15" fmla="*/ 8 h 10"/>
                <a:gd name="T16" fmla="*/ 1 w 11"/>
                <a:gd name="T17" fmla="*/ 8 h 10"/>
                <a:gd name="T18" fmla="*/ 1 w 11"/>
                <a:gd name="T19" fmla="*/ 8 h 10"/>
                <a:gd name="T20" fmla="*/ 1 w 11"/>
                <a:gd name="T21" fmla="*/ 8 h 10"/>
                <a:gd name="T22" fmla="*/ 5 w 11"/>
                <a:gd name="T23" fmla="*/ 10 h 10"/>
                <a:gd name="T24" fmla="*/ 5 w 11"/>
                <a:gd name="T25" fmla="*/ 10 h 10"/>
                <a:gd name="T26" fmla="*/ 5 w 11"/>
                <a:gd name="T27" fmla="*/ 10 h 10"/>
                <a:gd name="T28" fmla="*/ 5 w 11"/>
                <a:gd name="T29" fmla="*/ 10 h 10"/>
                <a:gd name="T30" fmla="*/ 5 w 11"/>
                <a:gd name="T31" fmla="*/ 10 h 10"/>
                <a:gd name="T32" fmla="*/ 5 w 11"/>
                <a:gd name="T33" fmla="*/ 10 h 10"/>
                <a:gd name="T34" fmla="*/ 8 w 11"/>
                <a:gd name="T35" fmla="*/ 9 h 10"/>
                <a:gd name="T36" fmla="*/ 8 w 11"/>
                <a:gd name="T37" fmla="*/ 9 h 10"/>
                <a:gd name="T38" fmla="*/ 8 w 11"/>
                <a:gd name="T39" fmla="*/ 9 h 10"/>
                <a:gd name="T40" fmla="*/ 11 w 11"/>
                <a:gd name="T41" fmla="*/ 5 h 10"/>
                <a:gd name="T42" fmla="*/ 10 w 11"/>
                <a:gd name="T43" fmla="*/ 2 h 10"/>
                <a:gd name="T44" fmla="*/ 10 w 11"/>
                <a:gd name="T45" fmla="*/ 2 h 10"/>
                <a:gd name="T46" fmla="*/ 5 w 11"/>
                <a:gd name="T47" fmla="*/ 0 h 10"/>
                <a:gd name="T48" fmla="*/ 5 w 11"/>
                <a:gd name="T4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10">
                  <a:moveTo>
                    <a:pt x="5" y="0"/>
                  </a:moveTo>
                  <a:cubicBezTo>
                    <a:pt x="5" y="0"/>
                    <a:pt x="5" y="0"/>
                    <a:pt x="5" y="0"/>
                  </a:cubicBezTo>
                  <a:cubicBezTo>
                    <a:pt x="4" y="0"/>
                    <a:pt x="4" y="0"/>
                    <a:pt x="3" y="0"/>
                  </a:cubicBezTo>
                  <a:cubicBezTo>
                    <a:pt x="3" y="0"/>
                    <a:pt x="3" y="0"/>
                    <a:pt x="3" y="0"/>
                  </a:cubicBezTo>
                  <a:cubicBezTo>
                    <a:pt x="3" y="0"/>
                    <a:pt x="3" y="0"/>
                    <a:pt x="3" y="0"/>
                  </a:cubicBezTo>
                  <a:cubicBezTo>
                    <a:pt x="1" y="1"/>
                    <a:pt x="0" y="3"/>
                    <a:pt x="0" y="5"/>
                  </a:cubicBezTo>
                  <a:cubicBezTo>
                    <a:pt x="0" y="6"/>
                    <a:pt x="0" y="7"/>
                    <a:pt x="1" y="7"/>
                  </a:cubicBezTo>
                  <a:cubicBezTo>
                    <a:pt x="1" y="8"/>
                    <a:pt x="1" y="8"/>
                    <a:pt x="1" y="8"/>
                  </a:cubicBezTo>
                  <a:cubicBezTo>
                    <a:pt x="1" y="8"/>
                    <a:pt x="1" y="8"/>
                    <a:pt x="1" y="8"/>
                  </a:cubicBezTo>
                  <a:cubicBezTo>
                    <a:pt x="1" y="8"/>
                    <a:pt x="1" y="8"/>
                    <a:pt x="1" y="8"/>
                  </a:cubicBezTo>
                  <a:cubicBezTo>
                    <a:pt x="1" y="8"/>
                    <a:pt x="1" y="8"/>
                    <a:pt x="1" y="8"/>
                  </a:cubicBezTo>
                  <a:cubicBezTo>
                    <a:pt x="2" y="9"/>
                    <a:pt x="3"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6" y="10"/>
                    <a:pt x="7" y="10"/>
                    <a:pt x="8" y="9"/>
                  </a:cubicBezTo>
                  <a:cubicBezTo>
                    <a:pt x="8" y="9"/>
                    <a:pt x="8" y="9"/>
                    <a:pt x="8" y="9"/>
                  </a:cubicBezTo>
                  <a:cubicBezTo>
                    <a:pt x="8" y="9"/>
                    <a:pt x="8" y="9"/>
                    <a:pt x="8" y="9"/>
                  </a:cubicBezTo>
                  <a:cubicBezTo>
                    <a:pt x="10" y="8"/>
                    <a:pt x="11" y="7"/>
                    <a:pt x="11" y="5"/>
                  </a:cubicBezTo>
                  <a:cubicBezTo>
                    <a:pt x="10" y="4"/>
                    <a:pt x="10" y="3"/>
                    <a:pt x="10" y="2"/>
                  </a:cubicBezTo>
                  <a:cubicBezTo>
                    <a:pt x="10" y="2"/>
                    <a:pt x="10" y="2"/>
                    <a:pt x="10" y="2"/>
                  </a:cubicBezTo>
                  <a:cubicBezTo>
                    <a:pt x="9" y="0"/>
                    <a:pt x="7" y="0"/>
                    <a:pt x="5" y="0"/>
                  </a:cubicBezTo>
                  <a:cubicBezTo>
                    <a:pt x="5" y="0"/>
                    <a:pt x="5" y="0"/>
                    <a:pt x="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16" name="Freeform 127"/>
            <p:cNvSpPr>
              <a:spLocks noEditPoints="1"/>
            </p:cNvSpPr>
            <p:nvPr/>
          </p:nvSpPr>
          <p:spPr bwMode="auto">
            <a:xfrm>
              <a:off x="4181475" y="1844676"/>
              <a:ext cx="11113" cy="15875"/>
            </a:xfrm>
            <a:custGeom>
              <a:avLst/>
              <a:gdLst>
                <a:gd name="T0" fmla="*/ 4 w 7"/>
                <a:gd name="T1" fmla="*/ 10 h 10"/>
                <a:gd name="T2" fmla="*/ 4 w 7"/>
                <a:gd name="T3" fmla="*/ 10 h 10"/>
                <a:gd name="T4" fmla="*/ 4 w 7"/>
                <a:gd name="T5" fmla="*/ 10 h 10"/>
                <a:gd name="T6" fmla="*/ 4 w 7"/>
                <a:gd name="T7" fmla="*/ 10 h 10"/>
                <a:gd name="T8" fmla="*/ 7 w 7"/>
                <a:gd name="T9" fmla="*/ 9 h 10"/>
                <a:gd name="T10" fmla="*/ 4 w 7"/>
                <a:gd name="T11" fmla="*/ 10 h 10"/>
                <a:gd name="T12" fmla="*/ 7 w 7"/>
                <a:gd name="T13" fmla="*/ 9 h 10"/>
                <a:gd name="T14" fmla="*/ 0 w 7"/>
                <a:gd name="T15" fmla="*/ 8 h 10"/>
                <a:gd name="T16" fmla="*/ 0 w 7"/>
                <a:gd name="T17" fmla="*/ 8 h 10"/>
                <a:gd name="T18" fmla="*/ 0 w 7"/>
                <a:gd name="T19" fmla="*/ 8 h 10"/>
                <a:gd name="T20" fmla="*/ 4 w 7"/>
                <a:gd name="T21" fmla="*/ 0 h 10"/>
                <a:gd name="T22" fmla="*/ 4 w 7"/>
                <a:gd name="T23" fmla="*/ 0 h 10"/>
                <a:gd name="T24" fmla="*/ 4 w 7"/>
                <a:gd name="T25" fmla="*/ 0 h 10"/>
                <a:gd name="T26" fmla="*/ 4 w 7"/>
                <a:gd name="T27" fmla="*/ 0 h 10"/>
                <a:gd name="T28" fmla="*/ 4 w 7"/>
                <a:gd name="T29" fmla="*/ 0 h 10"/>
                <a:gd name="T30" fmla="*/ 4 w 7"/>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0">
                  <a:moveTo>
                    <a:pt x="4" y="10"/>
                  </a:moveTo>
                  <a:cubicBezTo>
                    <a:pt x="4" y="10"/>
                    <a:pt x="4" y="10"/>
                    <a:pt x="4" y="10"/>
                  </a:cubicBezTo>
                  <a:cubicBezTo>
                    <a:pt x="4" y="10"/>
                    <a:pt x="4" y="10"/>
                    <a:pt x="4" y="10"/>
                  </a:cubicBezTo>
                  <a:cubicBezTo>
                    <a:pt x="4" y="10"/>
                    <a:pt x="4" y="10"/>
                    <a:pt x="4" y="10"/>
                  </a:cubicBezTo>
                  <a:moveTo>
                    <a:pt x="7" y="9"/>
                  </a:moveTo>
                  <a:cubicBezTo>
                    <a:pt x="6" y="10"/>
                    <a:pt x="5" y="10"/>
                    <a:pt x="4" y="10"/>
                  </a:cubicBezTo>
                  <a:cubicBezTo>
                    <a:pt x="5" y="10"/>
                    <a:pt x="6" y="10"/>
                    <a:pt x="7" y="9"/>
                  </a:cubicBezTo>
                  <a:moveTo>
                    <a:pt x="0" y="8"/>
                  </a:moveTo>
                  <a:cubicBezTo>
                    <a:pt x="0" y="8"/>
                    <a:pt x="0" y="8"/>
                    <a:pt x="0" y="8"/>
                  </a:cubicBezTo>
                  <a:cubicBezTo>
                    <a:pt x="0" y="8"/>
                    <a:pt x="0" y="8"/>
                    <a:pt x="0" y="8"/>
                  </a:cubicBezTo>
                  <a:moveTo>
                    <a:pt x="4" y="0"/>
                  </a:moveTo>
                  <a:cubicBezTo>
                    <a:pt x="4" y="0"/>
                    <a:pt x="4" y="0"/>
                    <a:pt x="4" y="0"/>
                  </a:cubicBezTo>
                  <a:cubicBezTo>
                    <a:pt x="4" y="0"/>
                    <a:pt x="4" y="0"/>
                    <a:pt x="4" y="0"/>
                  </a:cubicBezTo>
                  <a:cubicBezTo>
                    <a:pt x="4" y="0"/>
                    <a:pt x="4" y="0"/>
                    <a:pt x="4" y="0"/>
                  </a:cubicBezTo>
                  <a:cubicBezTo>
                    <a:pt x="4" y="0"/>
                    <a:pt x="4" y="0"/>
                    <a:pt x="4" y="0"/>
                  </a:cubicBezTo>
                  <a:cubicBezTo>
                    <a:pt x="4" y="0"/>
                    <a:pt x="4" y="0"/>
                    <a:pt x="4"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17" name="Freeform 128"/>
            <p:cNvSpPr>
              <a:spLocks/>
            </p:cNvSpPr>
            <p:nvPr/>
          </p:nvSpPr>
          <p:spPr bwMode="auto">
            <a:xfrm>
              <a:off x="762000" y="2906713"/>
              <a:ext cx="1376363" cy="757238"/>
            </a:xfrm>
            <a:custGeom>
              <a:avLst/>
              <a:gdLst>
                <a:gd name="T0" fmla="*/ 853 w 853"/>
                <a:gd name="T1" fmla="*/ 277 h 469"/>
                <a:gd name="T2" fmla="*/ 764 w 853"/>
                <a:gd name="T3" fmla="*/ 189 h 469"/>
                <a:gd name="T4" fmla="*/ 722 w 853"/>
                <a:gd name="T5" fmla="*/ 201 h 469"/>
                <a:gd name="T6" fmla="*/ 645 w 853"/>
                <a:gd name="T7" fmla="*/ 178 h 469"/>
                <a:gd name="T8" fmla="*/ 635 w 853"/>
                <a:gd name="T9" fmla="*/ 179 h 469"/>
                <a:gd name="T10" fmla="*/ 407 w 853"/>
                <a:gd name="T11" fmla="*/ 0 h 469"/>
                <a:gd name="T12" fmla="*/ 199 w 853"/>
                <a:gd name="T13" fmla="*/ 126 h 469"/>
                <a:gd name="T14" fmla="*/ 172 w 853"/>
                <a:gd name="T15" fmla="*/ 124 h 469"/>
                <a:gd name="T16" fmla="*/ 0 w 853"/>
                <a:gd name="T17" fmla="*/ 296 h 469"/>
                <a:gd name="T18" fmla="*/ 172 w 853"/>
                <a:gd name="T19" fmla="*/ 469 h 469"/>
                <a:gd name="T20" fmla="*/ 280 w 853"/>
                <a:gd name="T21" fmla="*/ 431 h 469"/>
                <a:gd name="T22" fmla="*/ 407 w 853"/>
                <a:gd name="T23" fmla="*/ 469 h 469"/>
                <a:gd name="T24" fmla="*/ 542 w 853"/>
                <a:gd name="T25" fmla="*/ 426 h 469"/>
                <a:gd name="T26" fmla="*/ 645 w 853"/>
                <a:gd name="T27" fmla="*/ 469 h 469"/>
                <a:gd name="T28" fmla="*/ 784 w 853"/>
                <a:gd name="T29" fmla="*/ 363 h 469"/>
                <a:gd name="T30" fmla="*/ 853 w 853"/>
                <a:gd name="T31" fmla="*/ 27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3" h="469">
                  <a:moveTo>
                    <a:pt x="853" y="277"/>
                  </a:moveTo>
                  <a:cubicBezTo>
                    <a:pt x="853" y="229"/>
                    <a:pt x="813" y="189"/>
                    <a:pt x="764" y="189"/>
                  </a:cubicBezTo>
                  <a:cubicBezTo>
                    <a:pt x="749" y="189"/>
                    <a:pt x="734" y="193"/>
                    <a:pt x="722" y="201"/>
                  </a:cubicBezTo>
                  <a:cubicBezTo>
                    <a:pt x="699" y="186"/>
                    <a:pt x="673" y="178"/>
                    <a:pt x="645" y="178"/>
                  </a:cubicBezTo>
                  <a:cubicBezTo>
                    <a:pt x="641" y="178"/>
                    <a:pt x="638" y="179"/>
                    <a:pt x="635" y="179"/>
                  </a:cubicBezTo>
                  <a:cubicBezTo>
                    <a:pt x="610" y="76"/>
                    <a:pt x="517" y="0"/>
                    <a:pt x="407" y="0"/>
                  </a:cubicBezTo>
                  <a:cubicBezTo>
                    <a:pt x="316" y="0"/>
                    <a:pt x="238" y="51"/>
                    <a:pt x="199" y="126"/>
                  </a:cubicBezTo>
                  <a:cubicBezTo>
                    <a:pt x="190" y="125"/>
                    <a:pt x="181" y="124"/>
                    <a:pt x="172" y="124"/>
                  </a:cubicBezTo>
                  <a:cubicBezTo>
                    <a:pt x="77" y="124"/>
                    <a:pt x="0" y="201"/>
                    <a:pt x="0" y="296"/>
                  </a:cubicBezTo>
                  <a:cubicBezTo>
                    <a:pt x="0" y="392"/>
                    <a:pt x="77" y="469"/>
                    <a:pt x="172" y="469"/>
                  </a:cubicBezTo>
                  <a:cubicBezTo>
                    <a:pt x="213" y="469"/>
                    <a:pt x="250" y="455"/>
                    <a:pt x="280" y="431"/>
                  </a:cubicBezTo>
                  <a:cubicBezTo>
                    <a:pt x="316" y="455"/>
                    <a:pt x="360" y="469"/>
                    <a:pt x="407" y="469"/>
                  </a:cubicBezTo>
                  <a:cubicBezTo>
                    <a:pt x="457" y="469"/>
                    <a:pt x="504" y="453"/>
                    <a:pt x="542" y="426"/>
                  </a:cubicBezTo>
                  <a:cubicBezTo>
                    <a:pt x="568" y="453"/>
                    <a:pt x="604" y="469"/>
                    <a:pt x="645" y="469"/>
                  </a:cubicBezTo>
                  <a:cubicBezTo>
                    <a:pt x="711" y="469"/>
                    <a:pt x="767" y="424"/>
                    <a:pt x="784" y="363"/>
                  </a:cubicBezTo>
                  <a:cubicBezTo>
                    <a:pt x="823" y="354"/>
                    <a:pt x="853" y="319"/>
                    <a:pt x="853" y="27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118" name="Freeform 129"/>
            <p:cNvSpPr>
              <a:spLocks/>
            </p:cNvSpPr>
            <p:nvPr/>
          </p:nvSpPr>
          <p:spPr bwMode="auto">
            <a:xfrm>
              <a:off x="1905000" y="2074863"/>
              <a:ext cx="954088" cy="801688"/>
            </a:xfrm>
            <a:custGeom>
              <a:avLst/>
              <a:gdLst>
                <a:gd name="T0" fmla="*/ 547 w 592"/>
                <a:gd name="T1" fmla="*/ 292 h 497"/>
                <a:gd name="T2" fmla="*/ 571 w 592"/>
                <a:gd name="T3" fmla="*/ 198 h 497"/>
                <a:gd name="T4" fmla="*/ 373 w 592"/>
                <a:gd name="T5" fmla="*/ 0 h 497"/>
                <a:gd name="T6" fmla="*/ 177 w 592"/>
                <a:gd name="T7" fmla="*/ 185 h 497"/>
                <a:gd name="T8" fmla="*/ 152 w 592"/>
                <a:gd name="T9" fmla="*/ 183 h 497"/>
                <a:gd name="T10" fmla="*/ 0 w 592"/>
                <a:gd name="T11" fmla="*/ 334 h 497"/>
                <a:gd name="T12" fmla="*/ 152 w 592"/>
                <a:gd name="T13" fmla="*/ 485 h 497"/>
                <a:gd name="T14" fmla="*/ 224 w 592"/>
                <a:gd name="T15" fmla="*/ 467 h 497"/>
                <a:gd name="T16" fmla="*/ 340 w 592"/>
                <a:gd name="T17" fmla="*/ 485 h 497"/>
                <a:gd name="T18" fmla="*/ 414 w 592"/>
                <a:gd name="T19" fmla="*/ 478 h 497"/>
                <a:gd name="T20" fmla="*/ 478 w 592"/>
                <a:gd name="T21" fmla="*/ 497 h 497"/>
                <a:gd name="T22" fmla="*/ 592 w 592"/>
                <a:gd name="T23" fmla="*/ 383 h 497"/>
                <a:gd name="T24" fmla="*/ 547 w 592"/>
                <a:gd name="T25" fmla="*/ 292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497">
                  <a:moveTo>
                    <a:pt x="547" y="292"/>
                  </a:moveTo>
                  <a:cubicBezTo>
                    <a:pt x="562" y="264"/>
                    <a:pt x="571" y="232"/>
                    <a:pt x="571" y="198"/>
                  </a:cubicBezTo>
                  <a:cubicBezTo>
                    <a:pt x="571" y="89"/>
                    <a:pt x="482" y="0"/>
                    <a:pt x="373" y="0"/>
                  </a:cubicBezTo>
                  <a:cubicBezTo>
                    <a:pt x="269" y="0"/>
                    <a:pt x="183" y="82"/>
                    <a:pt x="177" y="185"/>
                  </a:cubicBezTo>
                  <a:cubicBezTo>
                    <a:pt x="168" y="183"/>
                    <a:pt x="160" y="183"/>
                    <a:pt x="152" y="183"/>
                  </a:cubicBezTo>
                  <a:cubicBezTo>
                    <a:pt x="68" y="183"/>
                    <a:pt x="0" y="250"/>
                    <a:pt x="0" y="334"/>
                  </a:cubicBezTo>
                  <a:cubicBezTo>
                    <a:pt x="0" y="418"/>
                    <a:pt x="68" y="485"/>
                    <a:pt x="152" y="485"/>
                  </a:cubicBezTo>
                  <a:cubicBezTo>
                    <a:pt x="178" y="485"/>
                    <a:pt x="203" y="479"/>
                    <a:pt x="224" y="467"/>
                  </a:cubicBezTo>
                  <a:cubicBezTo>
                    <a:pt x="256" y="478"/>
                    <a:pt x="296" y="485"/>
                    <a:pt x="340" y="485"/>
                  </a:cubicBezTo>
                  <a:cubicBezTo>
                    <a:pt x="367" y="485"/>
                    <a:pt x="392" y="483"/>
                    <a:pt x="414" y="478"/>
                  </a:cubicBezTo>
                  <a:cubicBezTo>
                    <a:pt x="432" y="490"/>
                    <a:pt x="454" y="497"/>
                    <a:pt x="478" y="497"/>
                  </a:cubicBezTo>
                  <a:cubicBezTo>
                    <a:pt x="541" y="497"/>
                    <a:pt x="592" y="446"/>
                    <a:pt x="592" y="383"/>
                  </a:cubicBezTo>
                  <a:cubicBezTo>
                    <a:pt x="592" y="346"/>
                    <a:pt x="574" y="313"/>
                    <a:pt x="547" y="29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120" name="Freeform 130"/>
            <p:cNvSpPr>
              <a:spLocks/>
            </p:cNvSpPr>
            <p:nvPr/>
          </p:nvSpPr>
          <p:spPr bwMode="auto">
            <a:xfrm>
              <a:off x="4341813" y="2949576"/>
              <a:ext cx="1128713" cy="808038"/>
            </a:xfrm>
            <a:custGeom>
              <a:avLst/>
              <a:gdLst>
                <a:gd name="T0" fmla="*/ 559 w 699"/>
                <a:gd name="T1" fmla="*/ 124 h 501"/>
                <a:gd name="T2" fmla="*/ 533 w 699"/>
                <a:gd name="T3" fmla="*/ 126 h 501"/>
                <a:gd name="T4" fmla="*/ 377 w 699"/>
                <a:gd name="T5" fmla="*/ 0 h 501"/>
                <a:gd name="T6" fmla="*/ 219 w 699"/>
                <a:gd name="T7" fmla="*/ 147 h 501"/>
                <a:gd name="T8" fmla="*/ 141 w 699"/>
                <a:gd name="T9" fmla="*/ 124 h 501"/>
                <a:gd name="T10" fmla="*/ 0 w 699"/>
                <a:gd name="T11" fmla="*/ 265 h 501"/>
                <a:gd name="T12" fmla="*/ 141 w 699"/>
                <a:gd name="T13" fmla="*/ 406 h 501"/>
                <a:gd name="T14" fmla="*/ 220 w 699"/>
                <a:gd name="T15" fmla="*/ 381 h 501"/>
                <a:gd name="T16" fmla="*/ 365 w 699"/>
                <a:gd name="T17" fmla="*/ 501 h 501"/>
                <a:gd name="T18" fmla="*/ 506 w 699"/>
                <a:gd name="T19" fmla="*/ 395 h 501"/>
                <a:gd name="T20" fmla="*/ 559 w 699"/>
                <a:gd name="T21" fmla="*/ 406 h 501"/>
                <a:gd name="T22" fmla="*/ 699 w 699"/>
                <a:gd name="T23" fmla="*/ 265 h 501"/>
                <a:gd name="T24" fmla="*/ 559 w 699"/>
                <a:gd name="T25" fmla="*/ 124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9" h="501">
                  <a:moveTo>
                    <a:pt x="559" y="124"/>
                  </a:moveTo>
                  <a:cubicBezTo>
                    <a:pt x="550" y="124"/>
                    <a:pt x="541" y="125"/>
                    <a:pt x="533" y="126"/>
                  </a:cubicBezTo>
                  <a:cubicBezTo>
                    <a:pt x="518" y="54"/>
                    <a:pt x="454" y="0"/>
                    <a:pt x="377" y="0"/>
                  </a:cubicBezTo>
                  <a:cubicBezTo>
                    <a:pt x="293" y="0"/>
                    <a:pt x="224" y="65"/>
                    <a:pt x="219" y="147"/>
                  </a:cubicBezTo>
                  <a:cubicBezTo>
                    <a:pt x="196" y="133"/>
                    <a:pt x="170" y="124"/>
                    <a:pt x="141" y="124"/>
                  </a:cubicBezTo>
                  <a:cubicBezTo>
                    <a:pt x="63" y="124"/>
                    <a:pt x="0" y="187"/>
                    <a:pt x="0" y="265"/>
                  </a:cubicBezTo>
                  <a:cubicBezTo>
                    <a:pt x="0" y="343"/>
                    <a:pt x="63" y="406"/>
                    <a:pt x="141" y="406"/>
                  </a:cubicBezTo>
                  <a:cubicBezTo>
                    <a:pt x="170" y="406"/>
                    <a:pt x="198" y="396"/>
                    <a:pt x="220" y="381"/>
                  </a:cubicBezTo>
                  <a:cubicBezTo>
                    <a:pt x="233" y="449"/>
                    <a:pt x="293" y="501"/>
                    <a:pt x="365" y="501"/>
                  </a:cubicBezTo>
                  <a:cubicBezTo>
                    <a:pt x="432" y="501"/>
                    <a:pt x="488" y="456"/>
                    <a:pt x="506" y="395"/>
                  </a:cubicBezTo>
                  <a:cubicBezTo>
                    <a:pt x="522" y="402"/>
                    <a:pt x="540" y="406"/>
                    <a:pt x="559" y="406"/>
                  </a:cubicBezTo>
                  <a:cubicBezTo>
                    <a:pt x="636" y="406"/>
                    <a:pt x="699" y="343"/>
                    <a:pt x="699" y="265"/>
                  </a:cubicBezTo>
                  <a:cubicBezTo>
                    <a:pt x="699" y="187"/>
                    <a:pt x="636" y="124"/>
                    <a:pt x="559" y="12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32" name="TextBox 131"/>
          <p:cNvSpPr txBox="1"/>
          <p:nvPr/>
        </p:nvSpPr>
        <p:spPr>
          <a:xfrm>
            <a:off x="3006075" y="408722"/>
            <a:ext cx="6179850" cy="723267"/>
          </a:xfrm>
          <a:prstGeom prst="rect">
            <a:avLst/>
          </a:prstGeom>
          <a:noFill/>
        </p:spPr>
        <p:txBody>
          <a:bodyPr wrap="square" lIns="45711" tIns="22856" rIns="45711" bIns="22856" rtlCol="0">
            <a:spAutoFit/>
          </a:bodyPr>
          <a:lstStyle/>
          <a:p>
            <a:pPr algn="ctr"/>
            <a:r>
              <a:rPr lang="en-US" sz="4400" dirty="0">
                <a:solidFill>
                  <a:schemeClr val="tx2"/>
                </a:solidFill>
                <a:latin typeface="+mj-lt"/>
                <a:cs typeface="Lato Regular"/>
              </a:rPr>
              <a:t>Polynomial Regression</a:t>
            </a:r>
            <a:endParaRPr lang="id-ID" sz="4400" dirty="0">
              <a:solidFill>
                <a:schemeClr val="tx2"/>
              </a:solidFill>
              <a:latin typeface="+mj-lt"/>
              <a:cs typeface="Lato Regular"/>
            </a:endParaRPr>
          </a:p>
        </p:txBody>
      </p:sp>
      <p:sp>
        <p:nvSpPr>
          <p:cNvPr id="123" name="TextBox 122"/>
          <p:cNvSpPr txBox="1"/>
          <p:nvPr/>
        </p:nvSpPr>
        <p:spPr>
          <a:xfrm>
            <a:off x="326150" y="1341685"/>
            <a:ext cx="6865946" cy="646313"/>
          </a:xfrm>
          <a:prstGeom prst="rect">
            <a:avLst/>
          </a:prstGeom>
          <a:noFill/>
        </p:spPr>
        <p:txBody>
          <a:bodyPr wrap="none" lIns="91422" tIns="45711" rIns="91422" bIns="45711" rtlCol="0">
            <a:spAutoFit/>
          </a:bodyPr>
          <a:lstStyle/>
          <a:p>
            <a:r>
              <a:rPr lang="en-US" dirty="0">
                <a:latin typeface="Helvetica" panose="020B0504020202030204" pitchFamily="34" charset="0"/>
                <a:ea typeface="Kozuka Gothic Pro EL" panose="020B0200000000000000" pitchFamily="34" charset="-128"/>
                <a:cs typeface="Lato Regular"/>
              </a:rPr>
              <a:t>Sometimes, the trend of data is not really linear, and looks curvy!!</a:t>
            </a:r>
          </a:p>
          <a:p>
            <a:r>
              <a:rPr lang="en-US" dirty="0">
                <a:latin typeface="Helvetica" panose="020B0504020202030204" pitchFamily="34" charset="0"/>
                <a:ea typeface="Kozuka Gothic Pro EL" panose="020B0200000000000000" pitchFamily="34" charset="-128"/>
                <a:cs typeface="Lato Regular"/>
              </a:rPr>
              <a:t>let's make 2-degree polynomial:</a:t>
            </a:r>
            <a:endParaRPr lang="id-ID" dirty="0">
              <a:latin typeface="Helvetica" panose="020B0504020202030204" pitchFamily="34" charset="0"/>
              <a:ea typeface="Kozuka Gothic Pro EL" panose="020B0200000000000000" pitchFamily="34" charset="-128"/>
              <a:cs typeface="Lato Regular"/>
            </a:endParaRPr>
          </a:p>
        </p:txBody>
      </p:sp>
      <p:sp>
        <p:nvSpPr>
          <p:cNvPr id="141" name="Title 20"/>
          <p:cNvSpPr txBox="1">
            <a:spLocks/>
          </p:cNvSpPr>
          <p:nvPr/>
        </p:nvSpPr>
        <p:spPr>
          <a:xfrm>
            <a:off x="341870" y="2230225"/>
            <a:ext cx="11471439" cy="757872"/>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en-US" sz="1800" dirty="0">
                <a:solidFill>
                  <a:schemeClr val="tx1"/>
                </a:solidFill>
                <a:latin typeface="Helvetica" panose="020B0504020202030204" pitchFamily="34" charset="0"/>
              </a:rPr>
              <a:t>Now, the question is: how we can fit our data on this equation while we have only x values, such as “Engine Size”?</a:t>
            </a:r>
            <a:endParaRPr lang="en-US" sz="1800" dirty="0">
              <a:solidFill>
                <a:schemeClr val="tx1"/>
              </a:solidFill>
              <a:latin typeface="Helvetica" panose="020B0504020202030204" pitchFamily="34" charset="0"/>
              <a:cs typeface="Lato Light"/>
            </a:endParaRPr>
          </a:p>
        </p:txBody>
      </p:sp>
      <p:pic>
        <p:nvPicPr>
          <p:cNvPr id="4" name="Picture 3">
            <a:extLst>
              <a:ext uri="{FF2B5EF4-FFF2-40B4-BE49-F238E27FC236}">
                <a16:creationId xmlns:a16="http://schemas.microsoft.com/office/drawing/2014/main" id="{2ADE3FDA-D7E1-0A55-CF09-48E7FB784738}"/>
              </a:ext>
            </a:extLst>
          </p:cNvPr>
          <p:cNvPicPr>
            <a:picLocks noChangeAspect="1"/>
          </p:cNvPicPr>
          <p:nvPr/>
        </p:nvPicPr>
        <p:blipFill>
          <a:blip r:embed="rId2"/>
          <a:stretch>
            <a:fillRect/>
          </a:stretch>
        </p:blipFill>
        <p:spPr>
          <a:xfrm>
            <a:off x="3997448" y="1683777"/>
            <a:ext cx="2998156" cy="677844"/>
          </a:xfrm>
          <a:prstGeom prst="rect">
            <a:avLst/>
          </a:prstGeom>
        </p:spPr>
      </p:pic>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790387F1-3D07-0F51-2A71-CF622AA5CEB1}"/>
                  </a:ext>
                </a:extLst>
              </p:cNvPr>
              <p:cNvSpPr txBox="1"/>
              <p:nvPr/>
            </p:nvSpPr>
            <p:spPr>
              <a:xfrm>
                <a:off x="2730246" y="2617304"/>
                <a:ext cx="8614721" cy="2246769"/>
              </a:xfrm>
              <a:prstGeom prst="rect">
                <a:avLst/>
              </a:prstGeom>
              <a:noFill/>
            </p:spPr>
            <p:txBody>
              <a:bodyPr wrap="square" rtlCol="0">
                <a:spAutoFit/>
              </a:bodyPr>
              <a:lstStyle/>
              <a:p>
                <a:endParaRPr lang="en-US" sz="2000" dirty="0">
                  <a:solidFill>
                    <a:schemeClr val="tx1">
                      <a:lumMod val="50000"/>
                      <a:lumOff val="50000"/>
                    </a:schemeClr>
                  </a:solidFill>
                  <a:latin typeface="Helvetica" panose="020B0504020202030204" pitchFamily="34" charset="0"/>
                </a:endParaRPr>
              </a:p>
              <a:p>
                <a:r>
                  <a:rPr lang="en-US" sz="2000" dirty="0">
                    <a:latin typeface="Helvetica" panose="020B0504020202030204" pitchFamily="34" charset="0"/>
                  </a:rPr>
                  <a:t>By using </a:t>
                </a:r>
                <a:r>
                  <a:rPr lang="en-US" sz="2000" dirty="0">
                    <a:solidFill>
                      <a:srgbClr val="0070C0"/>
                    </a:solidFill>
                    <a:latin typeface="Helvetica" panose="020B0504020202030204" pitchFamily="34" charset="0"/>
                  </a:rPr>
                  <a:t>PolynomialFeatures()  </a:t>
                </a:r>
                <a:r>
                  <a:rPr lang="en-US" sz="2000" dirty="0">
                    <a:latin typeface="Helvetica" panose="020B0504020202030204" pitchFamily="34" charset="0"/>
                  </a:rPr>
                  <a:t>function in Scikit-learn </a:t>
                </a:r>
                <a:r>
                  <a:rPr lang="en-US" sz="2000" dirty="0" err="1">
                    <a:latin typeface="Helvetica" panose="020B0504020202030204" pitchFamily="34" charset="0"/>
                  </a:rPr>
                  <a:t>library,and</a:t>
                </a:r>
                <a:r>
                  <a:rPr lang="en-US" sz="2000" dirty="0">
                    <a:latin typeface="Helvetica" panose="020B0504020202030204" pitchFamily="34" charset="0"/>
                  </a:rPr>
                  <a:t> drives a new feature sets from the original feature set. </a:t>
                </a:r>
              </a:p>
              <a:p>
                <a:r>
                  <a:rPr lang="en-US" sz="2000" dirty="0">
                    <a:latin typeface="Helvetica" panose="020B0504020202030204" pitchFamily="34" charset="0"/>
                  </a:rPr>
                  <a:t>Polynomial regression is a special case of linear regression, with the main idea of how do you select your features. Just consider replacing the </a:t>
                </a:r>
                <a14:m>
                  <m:oMath xmlns:m="http://schemas.openxmlformats.org/officeDocument/2006/math">
                    <m:r>
                      <a:rPr lang="en-US" sz="2000" b="0" i="1" smtClean="0">
                        <a:latin typeface="Cambria Math" panose="02040503050406030204" pitchFamily="18" charset="0"/>
                        <a:ea typeface="Calibri" panose="020F0502020204030204" pitchFamily="34" charset="0"/>
                        <a:cs typeface="Arial" panose="020B0604020202020204" pitchFamily="34" charset="0"/>
                      </a:rPr>
                      <m:t>𝑥</m:t>
                    </m:r>
                  </m:oMath>
                </a14:m>
                <a:r>
                  <a:rPr lang="en-US" sz="2000" dirty="0">
                    <a:latin typeface="Helvetica" panose="020B0504020202030204" pitchFamily="34" charset="0"/>
                  </a:rPr>
                  <a:t> with </a:t>
                </a:r>
                <a14:m>
                  <m:oMath xmlns:m="http://schemas.openxmlformats.org/officeDocument/2006/math">
                    <m:r>
                      <a:rPr lang="en-US" sz="2000" b="0" i="1" smtClean="0">
                        <a:latin typeface="Cambria Math" panose="02040503050406030204" pitchFamily="18" charset="0"/>
                        <a:ea typeface="Calibri" panose="020F0502020204030204" pitchFamily="34" charset="0"/>
                        <a:cs typeface="Arial" panose="020B0604020202020204" pitchFamily="34" charset="0"/>
                      </a:rPr>
                      <m:t>𝑥</m:t>
                    </m:r>
                    <m:r>
                      <a:rPr lang="en-US" sz="2000" b="0" i="1" smtClean="0">
                        <a:latin typeface="Cambria Math" panose="02040503050406030204" pitchFamily="18" charset="0"/>
                        <a:ea typeface="Calibri" panose="020F0502020204030204" pitchFamily="34" charset="0"/>
                        <a:cs typeface="Arial" panose="020B0604020202020204" pitchFamily="34" charset="0"/>
                      </a:rPr>
                      <m:t>_1</m:t>
                    </m:r>
                  </m:oMath>
                </a14:m>
                <a:r>
                  <a:rPr lang="en-US" sz="2000" dirty="0">
                    <a:latin typeface="Helvetica" panose="020B0504020202030204" pitchFamily="34" charset="0"/>
                  </a:rPr>
                  <a:t>, and</a:t>
                </a:r>
                <a:r>
                  <a:rPr lang="en-US" sz="2000" dirty="0">
                    <a:latin typeface="Helvetica" panose="020B0504020202030204" pitchFamily="34" charset="0"/>
                    <a:ea typeface="Calibri" panose="020F0502020204030204" pitchFamily="34" charset="0"/>
                    <a:cs typeface="Arial" panose="020B0604020202020204" pitchFamily="34" charset="0"/>
                  </a:rPr>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libri" panose="020F0502020204030204" pitchFamily="34" charset="0"/>
                            <a:cs typeface="Arial" panose="020B0604020202020204" pitchFamily="34" charset="0"/>
                          </a:rPr>
                          <m:t>𝑥</m:t>
                        </m:r>
                      </m:e>
                      <m:sup>
                        <m:r>
                          <a:rPr lang="en-US" sz="2000" i="1">
                            <a:latin typeface="Cambria Math" panose="02040503050406030204" pitchFamily="18" charset="0"/>
                            <a:ea typeface="Calibri" panose="020F0502020204030204" pitchFamily="34" charset="0"/>
                            <a:cs typeface="Arial" panose="020B0604020202020204" pitchFamily="34" charset="0"/>
                          </a:rPr>
                          <m:t>2</m:t>
                        </m:r>
                      </m:sup>
                    </m:sSup>
                  </m:oMath>
                </a14:m>
                <a:r>
                  <a:rPr lang="en-US" sz="2000" dirty="0">
                    <a:latin typeface="Helvetica" panose="020B0504020202030204" pitchFamily="34" charset="0"/>
                  </a:rPr>
                  <a:t> </a:t>
                </a:r>
                <a14:m>
                  <m:oMath xmlns:m="http://schemas.openxmlformats.org/officeDocument/2006/math">
                    <m:r>
                      <a:rPr lang="en-US" sz="2000" b="0" i="1" smtClean="0">
                        <a:latin typeface="Cambria Math" panose="02040503050406030204" pitchFamily="18" charset="0"/>
                        <a:ea typeface="Calibri" panose="020F0502020204030204" pitchFamily="34" charset="0"/>
                        <a:cs typeface="Arial" panose="020B0604020202020204" pitchFamily="34" charset="0"/>
                      </a:rPr>
                      <m:t> </m:t>
                    </m:r>
                  </m:oMath>
                </a14:m>
                <a:r>
                  <a:rPr lang="en-US" sz="2000" dirty="0">
                    <a:latin typeface="Helvetica" panose="020B0504020202030204" pitchFamily="34" charset="0"/>
                  </a:rPr>
                  <a:t>with </a:t>
                </a:r>
                <a14:m>
                  <m:oMath xmlns:m="http://schemas.openxmlformats.org/officeDocument/2006/math">
                    <m:r>
                      <a:rPr lang="en-US" sz="2000" i="1">
                        <a:latin typeface="Cambria Math" panose="02040503050406030204" pitchFamily="18" charset="0"/>
                        <a:ea typeface="Calibri" panose="020F0502020204030204" pitchFamily="34" charset="0"/>
                        <a:cs typeface="Arial" panose="020B0604020202020204" pitchFamily="34" charset="0"/>
                      </a:rPr>
                      <m:t>𝑥</m:t>
                    </m:r>
                    <m:r>
                      <a:rPr lang="en-US" sz="2000" i="1">
                        <a:latin typeface="Cambria Math" panose="02040503050406030204" pitchFamily="18" charset="0"/>
                        <a:ea typeface="Calibri" panose="020F0502020204030204" pitchFamily="34" charset="0"/>
                        <a:cs typeface="Arial" panose="020B0604020202020204" pitchFamily="34" charset="0"/>
                      </a:rPr>
                      <m:t>_2 </m:t>
                    </m:r>
                  </m:oMath>
                </a14:m>
                <a:r>
                  <a:rPr lang="en-US" sz="2000" dirty="0">
                    <a:latin typeface="Helvetica" panose="020B0504020202030204" pitchFamily="34" charset="0"/>
                  </a:rPr>
                  <a:t>,and so on. Then the degree 2 equation would be turn into</a:t>
                </a:r>
                <a:endParaRPr lang="en-US" sz="2000" dirty="0">
                  <a:solidFill>
                    <a:schemeClr val="tx1">
                      <a:lumMod val="50000"/>
                      <a:lumOff val="50000"/>
                    </a:schemeClr>
                  </a:solidFill>
                  <a:latin typeface="Helvetica" panose="020B0504020202030204" pitchFamily="34" charset="0"/>
                </a:endParaRPr>
              </a:p>
            </p:txBody>
          </p:sp>
        </mc:Choice>
        <mc:Fallback>
          <p:sp>
            <p:nvSpPr>
              <p:cNvPr id="59" name="TextBox 58">
                <a:extLst>
                  <a:ext uri="{FF2B5EF4-FFF2-40B4-BE49-F238E27FC236}">
                    <a16:creationId xmlns:a16="http://schemas.microsoft.com/office/drawing/2014/main" id="{790387F1-3D07-0F51-2A71-CF622AA5CEB1}"/>
                  </a:ext>
                </a:extLst>
              </p:cNvPr>
              <p:cNvSpPr txBox="1">
                <a:spLocks noRot="1" noChangeAspect="1" noMove="1" noResize="1" noEditPoints="1" noAdjustHandles="1" noChangeArrowheads="1" noChangeShapeType="1" noTextEdit="1"/>
              </p:cNvSpPr>
              <p:nvPr/>
            </p:nvSpPr>
            <p:spPr>
              <a:xfrm>
                <a:off x="2730246" y="2617304"/>
                <a:ext cx="8614721" cy="2246769"/>
              </a:xfrm>
              <a:prstGeom prst="rect">
                <a:avLst/>
              </a:prstGeom>
              <a:blipFill>
                <a:blip r:embed="rId3"/>
                <a:stretch>
                  <a:fillRect l="-778" r="-1132" b="-3523"/>
                </a:stretch>
              </a:blipFill>
            </p:spPr>
            <p:txBody>
              <a:bodyPr/>
              <a:lstStyle/>
              <a:p>
                <a:r>
                  <a:rPr lang="en-US">
                    <a:noFill/>
                  </a:rPr>
                  <a:t> </a:t>
                </a:r>
              </a:p>
            </p:txBody>
          </p:sp>
        </mc:Fallback>
      </mc:AlternateContent>
      <p:pic>
        <p:nvPicPr>
          <p:cNvPr id="65" name="Picture 64">
            <a:extLst>
              <a:ext uri="{FF2B5EF4-FFF2-40B4-BE49-F238E27FC236}">
                <a16:creationId xmlns:a16="http://schemas.microsoft.com/office/drawing/2014/main" id="{518DD93C-298D-7F1F-C993-8579A7AD842D}"/>
              </a:ext>
            </a:extLst>
          </p:cNvPr>
          <p:cNvPicPr>
            <a:picLocks noChangeAspect="1"/>
          </p:cNvPicPr>
          <p:nvPr/>
        </p:nvPicPr>
        <p:blipFill>
          <a:blip r:embed="rId4"/>
          <a:stretch>
            <a:fillRect/>
          </a:stretch>
        </p:blipFill>
        <p:spPr>
          <a:xfrm>
            <a:off x="5496526" y="4950969"/>
            <a:ext cx="3571233" cy="537605"/>
          </a:xfrm>
          <a:prstGeom prst="rect">
            <a:avLst/>
          </a:prstGeom>
        </p:spPr>
      </p:pic>
      <p:sp>
        <p:nvSpPr>
          <p:cNvPr id="66" name="TextBox 65">
            <a:extLst>
              <a:ext uri="{FF2B5EF4-FFF2-40B4-BE49-F238E27FC236}">
                <a16:creationId xmlns:a16="http://schemas.microsoft.com/office/drawing/2014/main" id="{F9B5745E-82B9-F409-06F0-FF78582CB88E}"/>
              </a:ext>
            </a:extLst>
          </p:cNvPr>
          <p:cNvSpPr txBox="1"/>
          <p:nvPr/>
        </p:nvSpPr>
        <p:spPr>
          <a:xfrm>
            <a:off x="2730246" y="5623298"/>
            <a:ext cx="6340197" cy="400110"/>
          </a:xfrm>
          <a:prstGeom prst="rect">
            <a:avLst/>
          </a:prstGeom>
          <a:noFill/>
        </p:spPr>
        <p:txBody>
          <a:bodyPr wrap="none" rtlCol="0">
            <a:spAutoFit/>
          </a:bodyPr>
          <a:lstStyle/>
          <a:p>
            <a:r>
              <a:rPr lang="en-US" sz="2000" dirty="0">
                <a:latin typeface="Helvetica" panose="020B0504020202030204" pitchFamily="34" charset="0"/>
              </a:rPr>
              <a:t>Now, we can deal with it as 'linear regression' problem</a:t>
            </a:r>
          </a:p>
        </p:txBody>
      </p:sp>
      <p:pic>
        <p:nvPicPr>
          <p:cNvPr id="68" name="Picture 67">
            <a:extLst>
              <a:ext uri="{FF2B5EF4-FFF2-40B4-BE49-F238E27FC236}">
                <a16:creationId xmlns:a16="http://schemas.microsoft.com/office/drawing/2014/main" id="{BB1C75C8-F19D-67F2-5C22-8394DC9D6B6D}"/>
              </a:ext>
            </a:extLst>
          </p:cNvPr>
          <p:cNvPicPr>
            <a:picLocks noChangeAspect="1"/>
          </p:cNvPicPr>
          <p:nvPr/>
        </p:nvPicPr>
        <p:blipFill>
          <a:blip r:embed="rId5"/>
          <a:stretch>
            <a:fillRect/>
          </a:stretch>
        </p:blipFill>
        <p:spPr>
          <a:xfrm>
            <a:off x="8986243" y="4485913"/>
            <a:ext cx="2613715" cy="1895499"/>
          </a:xfrm>
          <a:prstGeom prst="rect">
            <a:avLst/>
          </a:prstGeom>
        </p:spPr>
      </p:pic>
    </p:spTree>
    <p:extLst>
      <p:ext uri="{BB962C8B-B14F-4D97-AF65-F5344CB8AC3E}">
        <p14:creationId xmlns:p14="http://schemas.microsoft.com/office/powerpoint/2010/main" val="62431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1"/>
                                        </p:tgtEl>
                                        <p:attrNameLst>
                                          <p:attrName>style.visibility</p:attrName>
                                        </p:attrNameLst>
                                      </p:cBhvr>
                                      <p:to>
                                        <p:strVal val="visible"/>
                                      </p:to>
                                    </p:set>
                                    <p:animEffect transition="in" filter="wipe(down)">
                                      <p:cBhvr>
                                        <p:cTn id="7" dur="500"/>
                                        <p:tgtEl>
                                          <p:spTgt spid="112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fade">
                                      <p:cBhvr>
                                        <p:cTn id="11" dur="1000"/>
                                        <p:tgtEl>
                                          <p:spTgt spid="123"/>
                                        </p:tgtEl>
                                      </p:cBhvr>
                                    </p:animEffect>
                                    <p:anim calcmode="lin" valueType="num">
                                      <p:cBhvr>
                                        <p:cTn id="12" dur="1000" fill="hold"/>
                                        <p:tgtEl>
                                          <p:spTgt spid="123"/>
                                        </p:tgtEl>
                                        <p:attrNameLst>
                                          <p:attrName>ppt_x</p:attrName>
                                        </p:attrNameLst>
                                      </p:cBhvr>
                                      <p:tavLst>
                                        <p:tav tm="0">
                                          <p:val>
                                            <p:strVal val="#ppt_x"/>
                                          </p:val>
                                        </p:tav>
                                        <p:tav tm="100000">
                                          <p:val>
                                            <p:strVal val="#ppt_x"/>
                                          </p:val>
                                        </p:tav>
                                      </p:tavLst>
                                    </p:anim>
                                    <p:anim calcmode="lin" valueType="num">
                                      <p:cBhvr>
                                        <p:cTn id="13" dur="1000" fill="hold"/>
                                        <p:tgtEl>
                                          <p:spTgt spid="12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4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0" name="Group 39"/>
          <p:cNvGrpSpPr/>
          <p:nvPr/>
        </p:nvGrpSpPr>
        <p:grpSpPr>
          <a:xfrm>
            <a:off x="4136995" y="3693767"/>
            <a:ext cx="2840854" cy="2630489"/>
            <a:chOff x="3472716" y="1692370"/>
            <a:chExt cx="5246568" cy="4719524"/>
          </a:xfrm>
        </p:grpSpPr>
        <p:sp>
          <p:nvSpPr>
            <p:cNvPr id="5" name="Freeform 4"/>
            <p:cNvSpPr>
              <a:spLocks/>
            </p:cNvSpPr>
            <p:nvPr/>
          </p:nvSpPr>
          <p:spPr bwMode="auto">
            <a:xfrm flipH="1">
              <a:off x="5395367" y="4167630"/>
              <a:ext cx="1397174" cy="2244264"/>
            </a:xfrm>
            <a:custGeom>
              <a:avLst/>
              <a:gdLst>
                <a:gd name="connsiteX0" fmla="*/ 759198 w 1653886"/>
                <a:gd name="connsiteY0" fmla="*/ 850 h 2656618"/>
                <a:gd name="connsiteX1" fmla="*/ 763881 w 1653886"/>
                <a:gd name="connsiteY1" fmla="*/ 488839 h 2656618"/>
                <a:gd name="connsiteX2" fmla="*/ 459348 w 1653886"/>
                <a:gd name="connsiteY2" fmla="*/ 298375 h 2656618"/>
                <a:gd name="connsiteX3" fmla="*/ 233486 w 1653886"/>
                <a:gd name="connsiteY3" fmla="*/ 125688 h 2656618"/>
                <a:gd name="connsiteX4" fmla="*/ 502490 w 1653886"/>
                <a:gd name="connsiteY4" fmla="*/ 735172 h 2656618"/>
                <a:gd name="connsiteX5" fmla="*/ 55842 w 1653886"/>
                <a:gd name="connsiteY5" fmla="*/ 326310 h 2656618"/>
                <a:gd name="connsiteX6" fmla="*/ 48228 w 1653886"/>
                <a:gd name="connsiteY6" fmla="*/ 514234 h 2656618"/>
                <a:gd name="connsiteX7" fmla="*/ 411130 w 1653886"/>
                <a:gd name="connsiteY7" fmla="*/ 930715 h 2656618"/>
                <a:gd name="connsiteX8" fmla="*/ 65993 w 1653886"/>
                <a:gd name="connsiteY8" fmla="*/ 750409 h 2656618"/>
                <a:gd name="connsiteX9" fmla="*/ 170042 w 1653886"/>
                <a:gd name="connsiteY9" fmla="*/ 981505 h 2656618"/>
                <a:gd name="connsiteX10" fmla="*/ 723277 w 1653886"/>
                <a:gd name="connsiteY10" fmla="*/ 1641780 h 2656618"/>
                <a:gd name="connsiteX11" fmla="*/ 671256 w 1653886"/>
                <a:gd name="connsiteY11" fmla="*/ 2645894 h 2656618"/>
                <a:gd name="connsiteX12" fmla="*/ 670238 w 1653886"/>
                <a:gd name="connsiteY12" fmla="*/ 2656618 h 2656618"/>
                <a:gd name="connsiteX13" fmla="*/ 1288826 w 1653886"/>
                <a:gd name="connsiteY13" fmla="*/ 2656618 h 2656618"/>
                <a:gd name="connsiteX14" fmla="*/ 1277268 w 1653886"/>
                <a:gd name="connsiteY14" fmla="*/ 2583272 h 2656618"/>
                <a:gd name="connsiteX15" fmla="*/ 1266361 w 1653886"/>
                <a:gd name="connsiteY15" fmla="*/ 1331959 h 2656618"/>
                <a:gd name="connsiteX16" fmla="*/ 1652103 w 1653886"/>
                <a:gd name="connsiteY16" fmla="*/ 430430 h 2656618"/>
                <a:gd name="connsiteX17" fmla="*/ 1459232 w 1653886"/>
                <a:gd name="connsiteY17" fmla="*/ 471062 h 2656618"/>
                <a:gd name="connsiteX18" fmla="*/ 1098868 w 1653886"/>
                <a:gd name="connsiteY18" fmla="*/ 732633 h 2656618"/>
                <a:gd name="connsiteX19" fmla="*/ 794335 w 1653886"/>
                <a:gd name="connsiteY19" fmla="*/ 8870 h 2656618"/>
                <a:gd name="connsiteX20" fmla="*/ 759198 w 1653886"/>
                <a:gd name="connsiteY20" fmla="*/ 850 h 265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53886" h="2656618">
                  <a:moveTo>
                    <a:pt x="759198" y="850"/>
                  </a:moveTo>
                  <a:cubicBezTo>
                    <a:pt x="692269" y="17203"/>
                    <a:pt x="726132" y="266631"/>
                    <a:pt x="763881" y="488839"/>
                  </a:cubicBezTo>
                  <a:cubicBezTo>
                    <a:pt x="807024" y="740251"/>
                    <a:pt x="593850" y="600578"/>
                    <a:pt x="459348" y="298375"/>
                  </a:cubicBezTo>
                  <a:cubicBezTo>
                    <a:pt x="324846" y="-3827"/>
                    <a:pt x="246175" y="82516"/>
                    <a:pt x="233486" y="125688"/>
                  </a:cubicBezTo>
                  <a:cubicBezTo>
                    <a:pt x="218259" y="168860"/>
                    <a:pt x="525330" y="707237"/>
                    <a:pt x="502490" y="735172"/>
                  </a:cubicBezTo>
                  <a:cubicBezTo>
                    <a:pt x="482188" y="760567"/>
                    <a:pt x="93908" y="313612"/>
                    <a:pt x="55842" y="326310"/>
                  </a:cubicBezTo>
                  <a:cubicBezTo>
                    <a:pt x="20313" y="339007"/>
                    <a:pt x="-45669" y="374561"/>
                    <a:pt x="48228" y="514234"/>
                  </a:cubicBezTo>
                  <a:cubicBezTo>
                    <a:pt x="139588" y="656447"/>
                    <a:pt x="428895" y="892622"/>
                    <a:pt x="411130" y="930715"/>
                  </a:cubicBezTo>
                  <a:cubicBezTo>
                    <a:pt x="393366" y="971347"/>
                    <a:pt x="152277" y="755488"/>
                    <a:pt x="65993" y="750409"/>
                  </a:cubicBezTo>
                  <a:cubicBezTo>
                    <a:pt x="-22829" y="745330"/>
                    <a:pt x="12700" y="869767"/>
                    <a:pt x="170042" y="981505"/>
                  </a:cubicBezTo>
                  <a:cubicBezTo>
                    <a:pt x="327384" y="1093244"/>
                    <a:pt x="710588" y="1217680"/>
                    <a:pt x="723277" y="1641780"/>
                  </a:cubicBezTo>
                  <a:cubicBezTo>
                    <a:pt x="732001" y="1933348"/>
                    <a:pt x="695144" y="2389360"/>
                    <a:pt x="671256" y="2645894"/>
                  </a:cubicBezTo>
                  <a:lnTo>
                    <a:pt x="670238" y="2656618"/>
                  </a:lnTo>
                  <a:lnTo>
                    <a:pt x="1288826" y="2656618"/>
                  </a:lnTo>
                  <a:lnTo>
                    <a:pt x="1277268" y="2583272"/>
                  </a:lnTo>
                  <a:cubicBezTo>
                    <a:pt x="1221841" y="2210562"/>
                    <a:pt x="1177856" y="1703363"/>
                    <a:pt x="1266361" y="1331959"/>
                  </a:cubicBezTo>
                  <a:cubicBezTo>
                    <a:pt x="1426241" y="669145"/>
                    <a:pt x="1677481" y="532011"/>
                    <a:pt x="1652103" y="430430"/>
                  </a:cubicBezTo>
                  <a:cubicBezTo>
                    <a:pt x="1629263" y="328849"/>
                    <a:pt x="1499836" y="377100"/>
                    <a:pt x="1459232" y="471062"/>
                  </a:cubicBezTo>
                  <a:cubicBezTo>
                    <a:pt x="1418628" y="562485"/>
                    <a:pt x="1253672" y="765646"/>
                    <a:pt x="1098868" y="732633"/>
                  </a:cubicBezTo>
                  <a:cubicBezTo>
                    <a:pt x="946601" y="699619"/>
                    <a:pt x="905997" y="69819"/>
                    <a:pt x="794335" y="8870"/>
                  </a:cubicBezTo>
                  <a:cubicBezTo>
                    <a:pt x="780377" y="934"/>
                    <a:pt x="768759" y="-1486"/>
                    <a:pt x="759198" y="85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id-ID"/>
            </a:p>
          </p:txBody>
        </p:sp>
        <p:sp>
          <p:nvSpPr>
            <p:cNvPr id="6" name="Freeform 67"/>
            <p:cNvSpPr>
              <a:spLocks/>
            </p:cNvSpPr>
            <p:nvPr/>
          </p:nvSpPr>
          <p:spPr bwMode="auto">
            <a:xfrm rot="1883109">
              <a:off x="3472716" y="3077532"/>
              <a:ext cx="1975673" cy="196953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7"/>
            <p:cNvSpPr>
              <a:spLocks/>
            </p:cNvSpPr>
            <p:nvPr/>
          </p:nvSpPr>
          <p:spPr bwMode="auto">
            <a:xfrm rot="4961872">
              <a:off x="4339838" y="2042516"/>
              <a:ext cx="2397282" cy="238983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7"/>
            <p:cNvSpPr>
              <a:spLocks/>
            </p:cNvSpPr>
            <p:nvPr/>
          </p:nvSpPr>
          <p:spPr bwMode="auto">
            <a:xfrm rot="7696778">
              <a:off x="5819972" y="2184633"/>
              <a:ext cx="2112165" cy="2105606"/>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7"/>
            <p:cNvSpPr>
              <a:spLocks/>
            </p:cNvSpPr>
            <p:nvPr/>
          </p:nvSpPr>
          <p:spPr bwMode="auto">
            <a:xfrm rot="10345882">
              <a:off x="6798191" y="3266787"/>
              <a:ext cx="1921093" cy="191512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7"/>
            <p:cNvSpPr>
              <a:spLocks/>
            </p:cNvSpPr>
            <p:nvPr/>
          </p:nvSpPr>
          <p:spPr bwMode="auto">
            <a:xfrm rot="12440007">
              <a:off x="6858380" y="4596385"/>
              <a:ext cx="1424405" cy="1419981"/>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7"/>
            <p:cNvSpPr>
              <a:spLocks/>
            </p:cNvSpPr>
            <p:nvPr/>
          </p:nvSpPr>
          <p:spPr bwMode="auto">
            <a:xfrm rot="20954305">
              <a:off x="3963464" y="4429907"/>
              <a:ext cx="1424405" cy="1419981"/>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7"/>
            <p:cNvSpPr>
              <a:spLocks/>
            </p:cNvSpPr>
            <p:nvPr/>
          </p:nvSpPr>
          <p:spPr bwMode="auto">
            <a:xfrm rot="2241606">
              <a:off x="3489891" y="2406325"/>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7"/>
            <p:cNvSpPr>
              <a:spLocks/>
            </p:cNvSpPr>
            <p:nvPr/>
          </p:nvSpPr>
          <p:spPr bwMode="auto">
            <a:xfrm rot="6355571">
              <a:off x="5654693" y="1694215"/>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7"/>
            <p:cNvSpPr>
              <a:spLocks/>
            </p:cNvSpPr>
            <p:nvPr/>
          </p:nvSpPr>
          <p:spPr bwMode="auto">
            <a:xfrm rot="9774375">
              <a:off x="7378684" y="2652032"/>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p:nvSpPr>
        <p:spPr>
          <a:xfrm>
            <a:off x="113916" y="176707"/>
            <a:ext cx="6179850" cy="723267"/>
          </a:xfrm>
          <a:prstGeom prst="rect">
            <a:avLst/>
          </a:prstGeom>
          <a:noFill/>
        </p:spPr>
        <p:txBody>
          <a:bodyPr wrap="square" lIns="45711" tIns="22856" rIns="45711" bIns="22856" rtlCol="0">
            <a:spAutoFit/>
          </a:bodyPr>
          <a:lstStyle/>
          <a:p>
            <a:r>
              <a:rPr lang="en-US" sz="4400" dirty="0">
                <a:solidFill>
                  <a:schemeClr val="tx2"/>
                </a:solidFill>
                <a:latin typeface="Lato Regular"/>
                <a:cs typeface="Lato Regular"/>
              </a:rPr>
              <a:t>Results</a:t>
            </a:r>
            <a:endParaRPr lang="id-ID" sz="4400" dirty="0">
              <a:solidFill>
                <a:schemeClr val="tx2"/>
              </a:solidFill>
              <a:latin typeface="Lato Regular"/>
              <a:cs typeface="Lato Regular"/>
            </a:endParaRPr>
          </a:p>
        </p:txBody>
      </p:sp>
      <p:sp>
        <p:nvSpPr>
          <p:cNvPr id="14" name="Freeform 5"/>
          <p:cNvSpPr>
            <a:spLocks/>
          </p:cNvSpPr>
          <p:nvPr/>
        </p:nvSpPr>
        <p:spPr bwMode="auto">
          <a:xfrm flipH="1">
            <a:off x="-505968" y="5965790"/>
            <a:ext cx="12697968" cy="892209"/>
          </a:xfrm>
          <a:custGeom>
            <a:avLst/>
            <a:gdLst>
              <a:gd name="T0" fmla="*/ 0 w 3200"/>
              <a:gd name="T1" fmla="*/ 29 h 762"/>
              <a:gd name="T2" fmla="*/ 1413 w 3200"/>
              <a:gd name="T3" fmla="*/ 352 h 762"/>
              <a:gd name="T4" fmla="*/ 3200 w 3200"/>
              <a:gd name="T5" fmla="*/ 545 h 762"/>
              <a:gd name="T6" fmla="*/ 3200 w 3200"/>
              <a:gd name="T7" fmla="*/ 762 h 762"/>
              <a:gd name="T8" fmla="*/ 0 w 3200"/>
              <a:gd name="T9" fmla="*/ 762 h 762"/>
              <a:gd name="T10" fmla="*/ 0 w 3200"/>
              <a:gd name="T11" fmla="*/ 29 h 762"/>
              <a:gd name="connsiteX0" fmla="*/ 0 w 10415"/>
              <a:gd name="connsiteY0" fmla="*/ 1710 h 11329"/>
              <a:gd name="connsiteX1" fmla="*/ 4396 w 10415"/>
              <a:gd name="connsiteY1" fmla="*/ 2182 h 11329"/>
              <a:gd name="connsiteX2" fmla="*/ 10000 w 10415"/>
              <a:gd name="connsiteY2" fmla="*/ 8481 h 11329"/>
              <a:gd name="connsiteX3" fmla="*/ 10000 w 10415"/>
              <a:gd name="connsiteY3" fmla="*/ 11329 h 11329"/>
              <a:gd name="connsiteX4" fmla="*/ 0 w 10415"/>
              <a:gd name="connsiteY4" fmla="*/ 11329 h 11329"/>
              <a:gd name="connsiteX5" fmla="*/ 0 w 10415"/>
              <a:gd name="connsiteY5" fmla="*/ 1710 h 1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15" h="11329">
                <a:moveTo>
                  <a:pt x="0" y="1710"/>
                </a:moveTo>
                <a:cubicBezTo>
                  <a:pt x="0" y="1710"/>
                  <a:pt x="2049" y="-2437"/>
                  <a:pt x="4396" y="2182"/>
                </a:cubicBezTo>
                <a:cubicBezTo>
                  <a:pt x="6743" y="6815"/>
                  <a:pt x="9066" y="6957"/>
                  <a:pt x="10000" y="8481"/>
                </a:cubicBezTo>
                <a:cubicBezTo>
                  <a:pt x="10934" y="10005"/>
                  <a:pt x="10000" y="11329"/>
                  <a:pt x="10000" y="11329"/>
                </a:cubicBezTo>
                <a:lnTo>
                  <a:pt x="0" y="11329"/>
                </a:lnTo>
                <a:lnTo>
                  <a:pt x="0" y="171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6"/>
          <p:cNvSpPr>
            <a:spLocks/>
          </p:cNvSpPr>
          <p:nvPr/>
        </p:nvSpPr>
        <p:spPr bwMode="auto">
          <a:xfrm flipH="1">
            <a:off x="0" y="6049490"/>
            <a:ext cx="12679680" cy="821084"/>
          </a:xfrm>
          <a:custGeom>
            <a:avLst/>
            <a:gdLst>
              <a:gd name="T0" fmla="*/ 3200 w 3200"/>
              <a:gd name="T1" fmla="*/ 66 h 423"/>
              <a:gd name="T2" fmla="*/ 1743 w 3200"/>
              <a:gd name="T3" fmla="*/ 212 h 423"/>
              <a:gd name="T4" fmla="*/ 0 w 3200"/>
              <a:gd name="T5" fmla="*/ 175 h 423"/>
              <a:gd name="T6" fmla="*/ 0 w 3200"/>
              <a:gd name="T7" fmla="*/ 404 h 423"/>
              <a:gd name="T8" fmla="*/ 3200 w 3200"/>
              <a:gd name="T9" fmla="*/ 404 h 423"/>
              <a:gd name="T10" fmla="*/ 3200 w 3200"/>
              <a:gd name="T11" fmla="*/ 66 h 423"/>
              <a:gd name="connsiteX0" fmla="*/ 10400 w 10400"/>
              <a:gd name="connsiteY0" fmla="*/ 1185 h 9176"/>
              <a:gd name="connsiteX1" fmla="*/ 5806 w 10400"/>
              <a:gd name="connsiteY1" fmla="*/ 2704 h 9176"/>
              <a:gd name="connsiteX2" fmla="*/ 400 w 10400"/>
              <a:gd name="connsiteY2" fmla="*/ 3762 h 9176"/>
              <a:gd name="connsiteX3" fmla="*/ 400 w 10400"/>
              <a:gd name="connsiteY3" fmla="*/ 9176 h 9176"/>
              <a:gd name="connsiteX4" fmla="*/ 10400 w 10400"/>
              <a:gd name="connsiteY4" fmla="*/ 9176 h 9176"/>
              <a:gd name="connsiteX5" fmla="*/ 10400 w 10400"/>
              <a:gd name="connsiteY5" fmla="*/ 1185 h 9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00" h="9176">
                <a:moveTo>
                  <a:pt x="10400" y="1185"/>
                </a:moveTo>
                <a:cubicBezTo>
                  <a:pt x="10400" y="1185"/>
                  <a:pt x="9206" y="-2308"/>
                  <a:pt x="5806" y="2704"/>
                </a:cubicBezTo>
                <a:cubicBezTo>
                  <a:pt x="2406" y="7692"/>
                  <a:pt x="1301" y="2683"/>
                  <a:pt x="400" y="3762"/>
                </a:cubicBezTo>
                <a:cubicBezTo>
                  <a:pt x="-501" y="4841"/>
                  <a:pt x="400" y="9176"/>
                  <a:pt x="400" y="9176"/>
                </a:cubicBezTo>
                <a:lnTo>
                  <a:pt x="10400" y="9176"/>
                </a:lnTo>
                <a:lnTo>
                  <a:pt x="10400" y="1185"/>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TextBox 20"/>
          <p:cNvSpPr txBox="1"/>
          <p:nvPr/>
        </p:nvSpPr>
        <p:spPr>
          <a:xfrm>
            <a:off x="277051" y="1822892"/>
            <a:ext cx="2040943" cy="584775"/>
          </a:xfrm>
          <a:prstGeom prst="rect">
            <a:avLst/>
          </a:prstGeom>
          <a:noFill/>
        </p:spPr>
        <p:txBody>
          <a:bodyPr wrap="none" rtlCol="0">
            <a:spAutoFit/>
          </a:bodyPr>
          <a:lstStyle/>
          <a:p>
            <a:pPr algn="r"/>
            <a:r>
              <a:rPr lang="en-US" sz="1600" dirty="0">
                <a:latin typeface="Helvetica" panose="020B0504020202030204" pitchFamily="34" charset="0"/>
              </a:rPr>
              <a:t>Evaluation Result is:</a:t>
            </a:r>
          </a:p>
          <a:p>
            <a:pPr algn="r"/>
            <a:endParaRPr lang="id-ID" sz="1600" b="1" dirty="0">
              <a:solidFill>
                <a:schemeClr val="tx2"/>
              </a:solidFill>
              <a:cs typeface="Lato Regular"/>
            </a:endParaRPr>
          </a:p>
        </p:txBody>
      </p:sp>
      <p:pic>
        <p:nvPicPr>
          <p:cNvPr id="3" name="Picture 2">
            <a:extLst>
              <a:ext uri="{FF2B5EF4-FFF2-40B4-BE49-F238E27FC236}">
                <a16:creationId xmlns:a16="http://schemas.microsoft.com/office/drawing/2014/main" id="{CE60FD31-EBB7-B210-DB9A-98FB332EFDB5}"/>
              </a:ext>
            </a:extLst>
          </p:cNvPr>
          <p:cNvPicPr>
            <a:picLocks noChangeAspect="1"/>
          </p:cNvPicPr>
          <p:nvPr/>
        </p:nvPicPr>
        <p:blipFill rotWithShape="1">
          <a:blip r:embed="rId2"/>
          <a:srcRect r="12281"/>
          <a:stretch/>
        </p:blipFill>
        <p:spPr>
          <a:xfrm>
            <a:off x="7027262" y="305625"/>
            <a:ext cx="5080017" cy="3495675"/>
          </a:xfrm>
          <a:prstGeom prst="rect">
            <a:avLst/>
          </a:prstGeom>
        </p:spPr>
      </p:pic>
      <p:pic>
        <p:nvPicPr>
          <p:cNvPr id="13" name="Picture 12">
            <a:extLst>
              <a:ext uri="{FF2B5EF4-FFF2-40B4-BE49-F238E27FC236}">
                <a16:creationId xmlns:a16="http://schemas.microsoft.com/office/drawing/2014/main" id="{324E88DA-0663-A42B-0C9E-04C2D510D5C6}"/>
              </a:ext>
            </a:extLst>
          </p:cNvPr>
          <p:cNvPicPr>
            <a:picLocks noChangeAspect="1"/>
          </p:cNvPicPr>
          <p:nvPr/>
        </p:nvPicPr>
        <p:blipFill>
          <a:blip r:embed="rId3"/>
          <a:stretch>
            <a:fillRect/>
          </a:stretch>
        </p:blipFill>
        <p:spPr>
          <a:xfrm>
            <a:off x="424243" y="2349121"/>
            <a:ext cx="5869523" cy="1249991"/>
          </a:xfrm>
          <a:prstGeom prst="rect">
            <a:avLst/>
          </a:prstGeom>
        </p:spPr>
      </p:pic>
      <p:sp>
        <p:nvSpPr>
          <p:cNvPr id="2" name="TextBox 1">
            <a:extLst>
              <a:ext uri="{FF2B5EF4-FFF2-40B4-BE49-F238E27FC236}">
                <a16:creationId xmlns:a16="http://schemas.microsoft.com/office/drawing/2014/main" id="{7A3BF35D-8E1B-BE1E-2607-DE06A7C64E19}"/>
              </a:ext>
            </a:extLst>
          </p:cNvPr>
          <p:cNvSpPr txBox="1"/>
          <p:nvPr/>
        </p:nvSpPr>
        <p:spPr>
          <a:xfrm>
            <a:off x="8109527" y="3891701"/>
            <a:ext cx="3352200" cy="646331"/>
          </a:xfrm>
          <a:prstGeom prst="rect">
            <a:avLst/>
          </a:prstGeom>
          <a:noFill/>
        </p:spPr>
        <p:txBody>
          <a:bodyPr wrap="none" rtlCol="0">
            <a:spAutoFit/>
          </a:bodyPr>
          <a:lstStyle/>
          <a:p>
            <a:r>
              <a:rPr lang="en-US" sz="1800" b="1" dirty="0">
                <a:latin typeface="Helvetica" panose="020B0504020202030204" pitchFamily="34" charset="0"/>
                <a:cs typeface="Lato Light"/>
              </a:rPr>
              <a:t>Plot the fit line over the data:</a:t>
            </a:r>
            <a:endParaRPr lang="en-US" sz="1800" b="1" dirty="0">
              <a:solidFill>
                <a:schemeClr val="accent2"/>
              </a:solidFill>
              <a:latin typeface="Helvetica" panose="020B0504020202030204" pitchFamily="34" charset="0"/>
              <a:cs typeface="Lato Light"/>
            </a:endParaRPr>
          </a:p>
          <a:p>
            <a:endParaRPr lang="en-US" dirty="0"/>
          </a:p>
        </p:txBody>
      </p:sp>
    </p:spTree>
    <p:extLst>
      <p:ext uri="{BB962C8B-B14F-4D97-AF65-F5344CB8AC3E}">
        <p14:creationId xmlns:p14="http://schemas.microsoft.com/office/powerpoint/2010/main" val="9492801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p:cNvGrpSpPr/>
          <p:nvPr/>
        </p:nvGrpSpPr>
        <p:grpSpPr>
          <a:xfrm>
            <a:off x="1897062" y="3311526"/>
            <a:ext cx="3005137" cy="2619375"/>
            <a:chOff x="1897062" y="3311526"/>
            <a:chExt cx="3005137" cy="2619375"/>
          </a:xfrm>
        </p:grpSpPr>
        <p:sp>
          <p:nvSpPr>
            <p:cNvPr id="26" name="Freeform 22"/>
            <p:cNvSpPr>
              <a:spLocks/>
            </p:cNvSpPr>
            <p:nvPr/>
          </p:nvSpPr>
          <p:spPr bwMode="auto">
            <a:xfrm>
              <a:off x="4611687" y="5080001"/>
              <a:ext cx="233362" cy="161925"/>
            </a:xfrm>
            <a:custGeom>
              <a:avLst/>
              <a:gdLst>
                <a:gd name="T0" fmla="*/ 20 w 140"/>
                <a:gd name="T1" fmla="*/ 23 h 98"/>
                <a:gd name="T2" fmla="*/ 62 w 140"/>
                <a:gd name="T3" fmla="*/ 56 h 98"/>
                <a:gd name="T4" fmla="*/ 67 w 140"/>
                <a:gd name="T5" fmla="*/ 53 h 98"/>
                <a:gd name="T6" fmla="*/ 90 w 140"/>
                <a:gd name="T7" fmla="*/ 12 h 98"/>
                <a:gd name="T8" fmla="*/ 101 w 140"/>
                <a:gd name="T9" fmla="*/ 2 h 98"/>
                <a:gd name="T10" fmla="*/ 107 w 140"/>
                <a:gd name="T11" fmla="*/ 22 h 98"/>
                <a:gd name="T12" fmla="*/ 107 w 140"/>
                <a:gd name="T13" fmla="*/ 22 h 98"/>
                <a:gd name="T14" fmla="*/ 106 w 140"/>
                <a:gd name="T15" fmla="*/ 25 h 98"/>
                <a:gd name="T16" fmla="*/ 105 w 140"/>
                <a:gd name="T17" fmla="*/ 26 h 98"/>
                <a:gd name="T18" fmla="*/ 98 w 140"/>
                <a:gd name="T19" fmla="*/ 42 h 98"/>
                <a:gd name="T20" fmla="*/ 124 w 140"/>
                <a:gd name="T21" fmla="*/ 23 h 98"/>
                <a:gd name="T22" fmla="*/ 134 w 140"/>
                <a:gd name="T23" fmla="*/ 33 h 98"/>
                <a:gd name="T24" fmla="*/ 95 w 140"/>
                <a:gd name="T25" fmla="*/ 75 h 98"/>
                <a:gd name="T26" fmla="*/ 9 w 140"/>
                <a:gd name="T27" fmla="*/ 69 h 98"/>
                <a:gd name="T28" fmla="*/ 20 w 140"/>
                <a:gd name="T29"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98">
                  <a:moveTo>
                    <a:pt x="20" y="23"/>
                  </a:moveTo>
                  <a:cubicBezTo>
                    <a:pt x="20" y="23"/>
                    <a:pt x="51" y="59"/>
                    <a:pt x="62" y="56"/>
                  </a:cubicBezTo>
                  <a:cubicBezTo>
                    <a:pt x="64" y="56"/>
                    <a:pt x="65" y="55"/>
                    <a:pt x="67" y="53"/>
                  </a:cubicBezTo>
                  <a:cubicBezTo>
                    <a:pt x="67" y="53"/>
                    <a:pt x="88" y="16"/>
                    <a:pt x="90" y="12"/>
                  </a:cubicBezTo>
                  <a:cubicBezTo>
                    <a:pt x="93" y="6"/>
                    <a:pt x="97" y="0"/>
                    <a:pt x="101" y="2"/>
                  </a:cubicBezTo>
                  <a:cubicBezTo>
                    <a:pt x="101" y="2"/>
                    <a:pt x="115" y="4"/>
                    <a:pt x="107" y="22"/>
                  </a:cubicBezTo>
                  <a:cubicBezTo>
                    <a:pt x="107" y="22"/>
                    <a:pt x="107" y="22"/>
                    <a:pt x="107" y="22"/>
                  </a:cubicBezTo>
                  <a:cubicBezTo>
                    <a:pt x="106" y="23"/>
                    <a:pt x="106" y="24"/>
                    <a:pt x="106" y="25"/>
                  </a:cubicBezTo>
                  <a:cubicBezTo>
                    <a:pt x="105" y="25"/>
                    <a:pt x="105" y="26"/>
                    <a:pt x="105" y="26"/>
                  </a:cubicBezTo>
                  <a:cubicBezTo>
                    <a:pt x="102" y="33"/>
                    <a:pt x="100" y="38"/>
                    <a:pt x="98" y="42"/>
                  </a:cubicBezTo>
                  <a:cubicBezTo>
                    <a:pt x="101" y="40"/>
                    <a:pt x="118" y="22"/>
                    <a:pt x="124" y="23"/>
                  </a:cubicBezTo>
                  <a:cubicBezTo>
                    <a:pt x="124" y="23"/>
                    <a:pt x="140" y="24"/>
                    <a:pt x="134" y="33"/>
                  </a:cubicBezTo>
                  <a:cubicBezTo>
                    <a:pt x="129" y="42"/>
                    <a:pt x="95" y="75"/>
                    <a:pt x="95" y="75"/>
                  </a:cubicBezTo>
                  <a:cubicBezTo>
                    <a:pt x="95" y="75"/>
                    <a:pt x="19" y="98"/>
                    <a:pt x="9" y="69"/>
                  </a:cubicBezTo>
                  <a:cubicBezTo>
                    <a:pt x="0" y="40"/>
                    <a:pt x="20" y="23"/>
                    <a:pt x="20" y="23"/>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4424362" y="4995863"/>
              <a:ext cx="477837" cy="311150"/>
            </a:xfrm>
            <a:custGeom>
              <a:avLst/>
              <a:gdLst>
                <a:gd name="T0" fmla="*/ 244 w 288"/>
                <a:gd name="T1" fmla="*/ 139 h 187"/>
                <a:gd name="T2" fmla="*/ 286 w 288"/>
                <a:gd name="T3" fmla="*/ 127 h 187"/>
                <a:gd name="T4" fmla="*/ 270 w 288"/>
                <a:gd name="T5" fmla="*/ 112 h 187"/>
                <a:gd name="T6" fmla="*/ 163 w 288"/>
                <a:gd name="T7" fmla="*/ 121 h 187"/>
                <a:gd name="T8" fmla="*/ 143 w 288"/>
                <a:gd name="T9" fmla="*/ 71 h 187"/>
                <a:gd name="T10" fmla="*/ 162 w 288"/>
                <a:gd name="T11" fmla="*/ 4 h 187"/>
                <a:gd name="T12" fmla="*/ 145 w 288"/>
                <a:gd name="T13" fmla="*/ 14 h 187"/>
                <a:gd name="T14" fmla="*/ 77 w 288"/>
                <a:gd name="T15" fmla="*/ 86 h 187"/>
                <a:gd name="T16" fmla="*/ 55 w 288"/>
                <a:gd name="T17" fmla="*/ 83 h 187"/>
                <a:gd name="T18" fmla="*/ 0 w 288"/>
                <a:gd name="T19" fmla="*/ 143 h 187"/>
                <a:gd name="T20" fmla="*/ 74 w 288"/>
                <a:gd name="T21" fmla="*/ 183 h 187"/>
                <a:gd name="T22" fmla="*/ 244 w 288"/>
                <a:gd name="T23" fmla="*/ 13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7">
                  <a:moveTo>
                    <a:pt x="244" y="139"/>
                  </a:moveTo>
                  <a:cubicBezTo>
                    <a:pt x="286" y="127"/>
                    <a:pt x="286" y="127"/>
                    <a:pt x="286" y="127"/>
                  </a:cubicBezTo>
                  <a:cubicBezTo>
                    <a:pt x="286" y="127"/>
                    <a:pt x="288" y="111"/>
                    <a:pt x="270" y="112"/>
                  </a:cubicBezTo>
                  <a:cubicBezTo>
                    <a:pt x="251" y="114"/>
                    <a:pt x="172" y="127"/>
                    <a:pt x="163" y="121"/>
                  </a:cubicBezTo>
                  <a:cubicBezTo>
                    <a:pt x="154" y="116"/>
                    <a:pt x="133" y="89"/>
                    <a:pt x="143" y="71"/>
                  </a:cubicBezTo>
                  <a:cubicBezTo>
                    <a:pt x="154" y="52"/>
                    <a:pt x="183" y="21"/>
                    <a:pt x="162" y="4"/>
                  </a:cubicBezTo>
                  <a:cubicBezTo>
                    <a:pt x="162" y="4"/>
                    <a:pt x="154" y="0"/>
                    <a:pt x="145" y="14"/>
                  </a:cubicBezTo>
                  <a:cubicBezTo>
                    <a:pt x="136" y="29"/>
                    <a:pt x="90" y="85"/>
                    <a:pt x="77" y="86"/>
                  </a:cubicBezTo>
                  <a:cubicBezTo>
                    <a:pt x="64" y="87"/>
                    <a:pt x="55" y="83"/>
                    <a:pt x="55" y="83"/>
                  </a:cubicBezTo>
                  <a:cubicBezTo>
                    <a:pt x="0" y="143"/>
                    <a:pt x="0" y="143"/>
                    <a:pt x="0" y="143"/>
                  </a:cubicBezTo>
                  <a:cubicBezTo>
                    <a:pt x="0" y="143"/>
                    <a:pt x="40" y="187"/>
                    <a:pt x="74" y="183"/>
                  </a:cubicBezTo>
                  <a:cubicBezTo>
                    <a:pt x="107" y="179"/>
                    <a:pt x="244" y="139"/>
                    <a:pt x="244" y="139"/>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p:nvGrpSpPr>
          <p:grpSpPr>
            <a:xfrm>
              <a:off x="1897062" y="3311526"/>
              <a:ext cx="2873375" cy="2619375"/>
              <a:chOff x="1897062" y="3311526"/>
              <a:chExt cx="2873375" cy="2619375"/>
            </a:xfrm>
          </p:grpSpPr>
          <p:sp>
            <p:nvSpPr>
              <p:cNvPr id="9" name="Freeform 5"/>
              <p:cNvSpPr>
                <a:spLocks/>
              </p:cNvSpPr>
              <p:nvPr/>
            </p:nvSpPr>
            <p:spPr bwMode="auto">
              <a:xfrm>
                <a:off x="3257550" y="3960813"/>
                <a:ext cx="284162" cy="215900"/>
              </a:xfrm>
              <a:custGeom>
                <a:avLst/>
                <a:gdLst>
                  <a:gd name="T0" fmla="*/ 0 w 179"/>
                  <a:gd name="T1" fmla="*/ 0 h 136"/>
                  <a:gd name="T2" fmla="*/ 0 w 179"/>
                  <a:gd name="T3" fmla="*/ 79 h 136"/>
                  <a:gd name="T4" fmla="*/ 87 w 179"/>
                  <a:gd name="T5" fmla="*/ 136 h 136"/>
                  <a:gd name="T6" fmla="*/ 179 w 179"/>
                  <a:gd name="T7" fmla="*/ 79 h 136"/>
                  <a:gd name="T8" fmla="*/ 179 w 179"/>
                  <a:gd name="T9" fmla="*/ 0 h 136"/>
                  <a:gd name="T10" fmla="*/ 0 w 179"/>
                  <a:gd name="T11" fmla="*/ 0 h 136"/>
                </a:gdLst>
                <a:ahLst/>
                <a:cxnLst>
                  <a:cxn ang="0">
                    <a:pos x="T0" y="T1"/>
                  </a:cxn>
                  <a:cxn ang="0">
                    <a:pos x="T2" y="T3"/>
                  </a:cxn>
                  <a:cxn ang="0">
                    <a:pos x="T4" y="T5"/>
                  </a:cxn>
                  <a:cxn ang="0">
                    <a:pos x="T6" y="T7"/>
                  </a:cxn>
                  <a:cxn ang="0">
                    <a:pos x="T8" y="T9"/>
                  </a:cxn>
                  <a:cxn ang="0">
                    <a:pos x="T10" y="T11"/>
                  </a:cxn>
                </a:cxnLst>
                <a:rect l="0" t="0" r="r" b="b"/>
                <a:pathLst>
                  <a:path w="179" h="136">
                    <a:moveTo>
                      <a:pt x="0" y="0"/>
                    </a:moveTo>
                    <a:lnTo>
                      <a:pt x="0" y="79"/>
                    </a:lnTo>
                    <a:lnTo>
                      <a:pt x="87" y="136"/>
                    </a:lnTo>
                    <a:lnTo>
                      <a:pt x="179" y="79"/>
                    </a:lnTo>
                    <a:lnTo>
                      <a:pt x="179" y="0"/>
                    </a:lnTo>
                    <a:lnTo>
                      <a:pt x="0" y="0"/>
                    </a:ln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3257550" y="3960813"/>
                <a:ext cx="284162" cy="215900"/>
              </a:xfrm>
              <a:custGeom>
                <a:avLst/>
                <a:gdLst>
                  <a:gd name="T0" fmla="*/ 0 w 179"/>
                  <a:gd name="T1" fmla="*/ 0 h 136"/>
                  <a:gd name="T2" fmla="*/ 0 w 179"/>
                  <a:gd name="T3" fmla="*/ 79 h 136"/>
                  <a:gd name="T4" fmla="*/ 87 w 179"/>
                  <a:gd name="T5" fmla="*/ 136 h 136"/>
                  <a:gd name="T6" fmla="*/ 179 w 179"/>
                  <a:gd name="T7" fmla="*/ 79 h 136"/>
                  <a:gd name="T8" fmla="*/ 179 w 179"/>
                  <a:gd name="T9" fmla="*/ 0 h 136"/>
                  <a:gd name="T10" fmla="*/ 0 w 179"/>
                  <a:gd name="T11" fmla="*/ 0 h 136"/>
                </a:gdLst>
                <a:ahLst/>
                <a:cxnLst>
                  <a:cxn ang="0">
                    <a:pos x="T0" y="T1"/>
                  </a:cxn>
                  <a:cxn ang="0">
                    <a:pos x="T2" y="T3"/>
                  </a:cxn>
                  <a:cxn ang="0">
                    <a:pos x="T4" y="T5"/>
                  </a:cxn>
                  <a:cxn ang="0">
                    <a:pos x="T6" y="T7"/>
                  </a:cxn>
                  <a:cxn ang="0">
                    <a:pos x="T8" y="T9"/>
                  </a:cxn>
                  <a:cxn ang="0">
                    <a:pos x="T10" y="T11"/>
                  </a:cxn>
                </a:cxnLst>
                <a:rect l="0" t="0" r="r" b="b"/>
                <a:pathLst>
                  <a:path w="179" h="136">
                    <a:moveTo>
                      <a:pt x="0" y="0"/>
                    </a:moveTo>
                    <a:lnTo>
                      <a:pt x="0" y="79"/>
                    </a:lnTo>
                    <a:lnTo>
                      <a:pt x="87" y="136"/>
                    </a:lnTo>
                    <a:lnTo>
                      <a:pt x="179" y="79"/>
                    </a:lnTo>
                    <a:lnTo>
                      <a:pt x="17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3257550" y="3960813"/>
                <a:ext cx="284162" cy="174625"/>
              </a:xfrm>
              <a:custGeom>
                <a:avLst/>
                <a:gdLst>
                  <a:gd name="T0" fmla="*/ 0 w 179"/>
                  <a:gd name="T1" fmla="*/ 0 h 110"/>
                  <a:gd name="T2" fmla="*/ 0 w 179"/>
                  <a:gd name="T3" fmla="*/ 79 h 110"/>
                  <a:gd name="T4" fmla="*/ 49 w 179"/>
                  <a:gd name="T5" fmla="*/ 110 h 110"/>
                  <a:gd name="T6" fmla="*/ 179 w 179"/>
                  <a:gd name="T7" fmla="*/ 30 h 110"/>
                  <a:gd name="T8" fmla="*/ 179 w 179"/>
                  <a:gd name="T9" fmla="*/ 0 h 110"/>
                  <a:gd name="T10" fmla="*/ 0 w 179"/>
                  <a:gd name="T11" fmla="*/ 0 h 110"/>
                </a:gdLst>
                <a:ahLst/>
                <a:cxnLst>
                  <a:cxn ang="0">
                    <a:pos x="T0" y="T1"/>
                  </a:cxn>
                  <a:cxn ang="0">
                    <a:pos x="T2" y="T3"/>
                  </a:cxn>
                  <a:cxn ang="0">
                    <a:pos x="T4" y="T5"/>
                  </a:cxn>
                  <a:cxn ang="0">
                    <a:pos x="T6" y="T7"/>
                  </a:cxn>
                  <a:cxn ang="0">
                    <a:pos x="T8" y="T9"/>
                  </a:cxn>
                  <a:cxn ang="0">
                    <a:pos x="T10" y="T11"/>
                  </a:cxn>
                </a:cxnLst>
                <a:rect l="0" t="0" r="r" b="b"/>
                <a:pathLst>
                  <a:path w="179" h="110">
                    <a:moveTo>
                      <a:pt x="0" y="0"/>
                    </a:moveTo>
                    <a:lnTo>
                      <a:pt x="0" y="79"/>
                    </a:lnTo>
                    <a:lnTo>
                      <a:pt x="49" y="110"/>
                    </a:lnTo>
                    <a:lnTo>
                      <a:pt x="179" y="30"/>
                    </a:lnTo>
                    <a:lnTo>
                      <a:pt x="179" y="0"/>
                    </a:lnTo>
                    <a:lnTo>
                      <a:pt x="0" y="0"/>
                    </a:ln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3116262" y="3397251"/>
                <a:ext cx="566737" cy="669925"/>
              </a:xfrm>
              <a:custGeom>
                <a:avLst/>
                <a:gdLst>
                  <a:gd name="T0" fmla="*/ 320 w 340"/>
                  <a:gd name="T1" fmla="*/ 172 h 403"/>
                  <a:gd name="T2" fmla="*/ 303 w 340"/>
                  <a:gd name="T3" fmla="*/ 174 h 403"/>
                  <a:gd name="T4" fmla="*/ 170 w 340"/>
                  <a:gd name="T5" fmla="*/ 0 h 403"/>
                  <a:gd name="T6" fmla="*/ 37 w 340"/>
                  <a:gd name="T7" fmla="*/ 174 h 403"/>
                  <a:gd name="T8" fmla="*/ 20 w 340"/>
                  <a:gd name="T9" fmla="*/ 172 h 403"/>
                  <a:gd name="T10" fmla="*/ 49 w 340"/>
                  <a:gd name="T11" fmla="*/ 266 h 403"/>
                  <a:gd name="T12" fmla="*/ 93 w 340"/>
                  <a:gd name="T13" fmla="*/ 359 h 403"/>
                  <a:gd name="T14" fmla="*/ 170 w 340"/>
                  <a:gd name="T15" fmla="*/ 403 h 403"/>
                  <a:gd name="T16" fmla="*/ 249 w 340"/>
                  <a:gd name="T17" fmla="*/ 353 h 403"/>
                  <a:gd name="T18" fmla="*/ 291 w 340"/>
                  <a:gd name="T19" fmla="*/ 266 h 403"/>
                  <a:gd name="T20" fmla="*/ 320 w 340"/>
                  <a:gd name="T21" fmla="*/ 17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403">
                    <a:moveTo>
                      <a:pt x="320" y="172"/>
                    </a:moveTo>
                    <a:cubicBezTo>
                      <a:pt x="320" y="172"/>
                      <a:pt x="309" y="158"/>
                      <a:pt x="303" y="174"/>
                    </a:cubicBezTo>
                    <a:cubicBezTo>
                      <a:pt x="303" y="174"/>
                      <a:pt x="340" y="0"/>
                      <a:pt x="170" y="0"/>
                    </a:cubicBezTo>
                    <a:cubicBezTo>
                      <a:pt x="0" y="0"/>
                      <a:pt x="37" y="174"/>
                      <a:pt x="37" y="174"/>
                    </a:cubicBezTo>
                    <a:cubicBezTo>
                      <a:pt x="31" y="158"/>
                      <a:pt x="20" y="172"/>
                      <a:pt x="20" y="172"/>
                    </a:cubicBezTo>
                    <a:cubicBezTo>
                      <a:pt x="10" y="259"/>
                      <a:pt x="49" y="266"/>
                      <a:pt x="49" y="266"/>
                    </a:cubicBezTo>
                    <a:cubicBezTo>
                      <a:pt x="49" y="266"/>
                      <a:pt x="49" y="314"/>
                      <a:pt x="93" y="359"/>
                    </a:cubicBezTo>
                    <a:cubicBezTo>
                      <a:pt x="137" y="403"/>
                      <a:pt x="170" y="403"/>
                      <a:pt x="170" y="403"/>
                    </a:cubicBezTo>
                    <a:cubicBezTo>
                      <a:pt x="170" y="403"/>
                      <a:pt x="205" y="397"/>
                      <a:pt x="249" y="353"/>
                    </a:cubicBezTo>
                    <a:cubicBezTo>
                      <a:pt x="293" y="309"/>
                      <a:pt x="291" y="266"/>
                      <a:pt x="291" y="266"/>
                    </a:cubicBezTo>
                    <a:cubicBezTo>
                      <a:pt x="291" y="266"/>
                      <a:pt x="330" y="259"/>
                      <a:pt x="320" y="17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2035175" y="4552951"/>
                <a:ext cx="468312" cy="239713"/>
              </a:xfrm>
              <a:custGeom>
                <a:avLst/>
                <a:gdLst>
                  <a:gd name="T0" fmla="*/ 110 w 282"/>
                  <a:gd name="T1" fmla="*/ 1 h 144"/>
                  <a:gd name="T2" fmla="*/ 179 w 282"/>
                  <a:gd name="T3" fmla="*/ 21 h 144"/>
                  <a:gd name="T4" fmla="*/ 239 w 282"/>
                  <a:gd name="T5" fmla="*/ 46 h 144"/>
                  <a:gd name="T6" fmla="*/ 256 w 282"/>
                  <a:gd name="T7" fmla="*/ 68 h 144"/>
                  <a:gd name="T8" fmla="*/ 282 w 282"/>
                  <a:gd name="T9" fmla="*/ 88 h 144"/>
                  <a:gd name="T10" fmla="*/ 223 w 282"/>
                  <a:gd name="T11" fmla="*/ 144 h 144"/>
                  <a:gd name="T12" fmla="*/ 196 w 282"/>
                  <a:gd name="T13" fmla="*/ 129 h 144"/>
                  <a:gd name="T14" fmla="*/ 83 w 282"/>
                  <a:gd name="T15" fmla="*/ 102 h 144"/>
                  <a:gd name="T16" fmla="*/ 1 w 282"/>
                  <a:gd name="T17" fmla="*/ 10 h 144"/>
                  <a:gd name="T18" fmla="*/ 4 w 282"/>
                  <a:gd name="T19" fmla="*/ 1 h 144"/>
                  <a:gd name="T20" fmla="*/ 34 w 282"/>
                  <a:gd name="T21" fmla="*/ 16 h 144"/>
                  <a:gd name="T22" fmla="*/ 80 w 282"/>
                  <a:gd name="T23" fmla="*/ 62 h 144"/>
                  <a:gd name="T24" fmla="*/ 35 w 282"/>
                  <a:gd name="T25" fmla="*/ 10 h 144"/>
                  <a:gd name="T26" fmla="*/ 35 w 282"/>
                  <a:gd name="T27" fmla="*/ 1 h 144"/>
                  <a:gd name="T28" fmla="*/ 66 w 282"/>
                  <a:gd name="T29" fmla="*/ 15 h 144"/>
                  <a:gd name="T30" fmla="*/ 146 w 282"/>
                  <a:gd name="T31" fmla="*/ 67 h 144"/>
                  <a:gd name="T32" fmla="*/ 162 w 282"/>
                  <a:gd name="T33" fmla="*/ 45 h 144"/>
                  <a:gd name="T34" fmla="*/ 127 w 282"/>
                  <a:gd name="T35" fmla="*/ 36 h 144"/>
                  <a:gd name="T36" fmla="*/ 110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10" y="1"/>
                    </a:moveTo>
                    <a:cubicBezTo>
                      <a:pt x="110" y="1"/>
                      <a:pt x="165" y="19"/>
                      <a:pt x="179" y="21"/>
                    </a:cubicBezTo>
                    <a:cubicBezTo>
                      <a:pt x="193" y="23"/>
                      <a:pt x="223" y="27"/>
                      <a:pt x="239" y="46"/>
                    </a:cubicBezTo>
                    <a:cubicBezTo>
                      <a:pt x="256" y="64"/>
                      <a:pt x="250" y="63"/>
                      <a:pt x="256" y="68"/>
                    </a:cubicBezTo>
                    <a:cubicBezTo>
                      <a:pt x="262" y="72"/>
                      <a:pt x="282" y="88"/>
                      <a:pt x="282" y="88"/>
                    </a:cubicBezTo>
                    <a:cubicBezTo>
                      <a:pt x="223" y="144"/>
                      <a:pt x="223" y="144"/>
                      <a:pt x="223" y="144"/>
                    </a:cubicBezTo>
                    <a:cubicBezTo>
                      <a:pt x="223" y="144"/>
                      <a:pt x="203" y="131"/>
                      <a:pt x="196" y="129"/>
                    </a:cubicBezTo>
                    <a:cubicBezTo>
                      <a:pt x="189" y="127"/>
                      <a:pt x="91" y="108"/>
                      <a:pt x="83" y="102"/>
                    </a:cubicBezTo>
                    <a:cubicBezTo>
                      <a:pt x="75" y="97"/>
                      <a:pt x="2" y="13"/>
                      <a:pt x="1" y="10"/>
                    </a:cubicBezTo>
                    <a:cubicBezTo>
                      <a:pt x="0" y="7"/>
                      <a:pt x="1" y="2"/>
                      <a:pt x="4" y="1"/>
                    </a:cubicBezTo>
                    <a:cubicBezTo>
                      <a:pt x="7" y="1"/>
                      <a:pt x="20" y="0"/>
                      <a:pt x="34" y="16"/>
                    </a:cubicBezTo>
                    <a:cubicBezTo>
                      <a:pt x="47" y="32"/>
                      <a:pt x="80" y="62"/>
                      <a:pt x="80" y="62"/>
                    </a:cubicBezTo>
                    <a:cubicBezTo>
                      <a:pt x="35" y="10"/>
                      <a:pt x="35" y="10"/>
                      <a:pt x="35" y="10"/>
                    </a:cubicBezTo>
                    <a:cubicBezTo>
                      <a:pt x="35" y="10"/>
                      <a:pt x="34" y="1"/>
                      <a:pt x="35" y="1"/>
                    </a:cubicBezTo>
                    <a:cubicBezTo>
                      <a:pt x="37" y="1"/>
                      <a:pt x="51" y="0"/>
                      <a:pt x="66" y="15"/>
                    </a:cubicBezTo>
                    <a:cubicBezTo>
                      <a:pt x="82" y="30"/>
                      <a:pt x="113" y="70"/>
                      <a:pt x="146" y="67"/>
                    </a:cubicBezTo>
                    <a:cubicBezTo>
                      <a:pt x="179" y="63"/>
                      <a:pt x="162" y="45"/>
                      <a:pt x="162" y="45"/>
                    </a:cubicBezTo>
                    <a:cubicBezTo>
                      <a:pt x="162" y="45"/>
                      <a:pt x="134" y="36"/>
                      <a:pt x="127" y="36"/>
                    </a:cubicBezTo>
                    <a:cubicBezTo>
                      <a:pt x="120" y="36"/>
                      <a:pt x="101" y="20"/>
                      <a:pt x="110"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2193925" y="3754438"/>
                <a:ext cx="141287" cy="234950"/>
              </a:xfrm>
              <a:custGeom>
                <a:avLst/>
                <a:gdLst>
                  <a:gd name="T0" fmla="*/ 85 w 85"/>
                  <a:gd name="T1" fmla="*/ 101 h 141"/>
                  <a:gd name="T2" fmla="*/ 34 w 85"/>
                  <a:gd name="T3" fmla="*/ 82 h 141"/>
                  <a:gd name="T4" fmla="*/ 34 w 85"/>
                  <a:gd name="T5" fmla="*/ 77 h 141"/>
                  <a:gd name="T6" fmla="*/ 56 w 85"/>
                  <a:gd name="T7" fmla="*/ 35 h 141"/>
                  <a:gd name="T8" fmla="*/ 58 w 85"/>
                  <a:gd name="T9" fmla="*/ 20 h 141"/>
                  <a:gd name="T10" fmla="*/ 38 w 85"/>
                  <a:gd name="T11" fmla="*/ 27 h 141"/>
                  <a:gd name="T12" fmla="*/ 38 w 85"/>
                  <a:gd name="T13" fmla="*/ 27 h 141"/>
                  <a:gd name="T14" fmla="*/ 37 w 85"/>
                  <a:gd name="T15" fmla="*/ 29 h 141"/>
                  <a:gd name="T16" fmla="*/ 36 w 85"/>
                  <a:gd name="T17" fmla="*/ 30 h 141"/>
                  <a:gd name="T18" fmla="*/ 26 w 85"/>
                  <a:gd name="T19" fmla="*/ 45 h 141"/>
                  <a:gd name="T20" fmla="*/ 28 w 85"/>
                  <a:gd name="T21" fmla="*/ 13 h 141"/>
                  <a:gd name="T22" fmla="*/ 14 w 85"/>
                  <a:gd name="T23" fmla="*/ 9 h 141"/>
                  <a:gd name="T24" fmla="*/ 0 w 85"/>
                  <a:gd name="T25" fmla="*/ 65 h 141"/>
                  <a:gd name="T26" fmla="*/ 52 w 85"/>
                  <a:gd name="T27" fmla="*/ 134 h 141"/>
                  <a:gd name="T28" fmla="*/ 85 w 85"/>
                  <a:gd name="T29"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41">
                    <a:moveTo>
                      <a:pt x="85" y="101"/>
                    </a:moveTo>
                    <a:cubicBezTo>
                      <a:pt x="85" y="101"/>
                      <a:pt x="38" y="93"/>
                      <a:pt x="34" y="82"/>
                    </a:cubicBezTo>
                    <a:cubicBezTo>
                      <a:pt x="34" y="81"/>
                      <a:pt x="33" y="79"/>
                      <a:pt x="34" y="77"/>
                    </a:cubicBezTo>
                    <a:cubicBezTo>
                      <a:pt x="34" y="77"/>
                      <a:pt x="53" y="39"/>
                      <a:pt x="56" y="35"/>
                    </a:cubicBezTo>
                    <a:cubicBezTo>
                      <a:pt x="60" y="30"/>
                      <a:pt x="62" y="23"/>
                      <a:pt x="58" y="20"/>
                    </a:cubicBezTo>
                    <a:cubicBezTo>
                      <a:pt x="58" y="20"/>
                      <a:pt x="50" y="10"/>
                      <a:pt x="38" y="27"/>
                    </a:cubicBezTo>
                    <a:cubicBezTo>
                      <a:pt x="38" y="27"/>
                      <a:pt x="38" y="27"/>
                      <a:pt x="38" y="27"/>
                    </a:cubicBezTo>
                    <a:cubicBezTo>
                      <a:pt x="38" y="27"/>
                      <a:pt x="37" y="28"/>
                      <a:pt x="37" y="29"/>
                    </a:cubicBezTo>
                    <a:cubicBezTo>
                      <a:pt x="37" y="29"/>
                      <a:pt x="36" y="30"/>
                      <a:pt x="36" y="30"/>
                    </a:cubicBezTo>
                    <a:cubicBezTo>
                      <a:pt x="32" y="36"/>
                      <a:pt x="29" y="41"/>
                      <a:pt x="26" y="45"/>
                    </a:cubicBezTo>
                    <a:cubicBezTo>
                      <a:pt x="27" y="41"/>
                      <a:pt x="32" y="17"/>
                      <a:pt x="28" y="13"/>
                    </a:cubicBezTo>
                    <a:cubicBezTo>
                      <a:pt x="28" y="13"/>
                      <a:pt x="19" y="0"/>
                      <a:pt x="14" y="9"/>
                    </a:cubicBezTo>
                    <a:cubicBezTo>
                      <a:pt x="10" y="19"/>
                      <a:pt x="0" y="65"/>
                      <a:pt x="0" y="65"/>
                    </a:cubicBezTo>
                    <a:cubicBezTo>
                      <a:pt x="0" y="65"/>
                      <a:pt x="22" y="141"/>
                      <a:pt x="52" y="134"/>
                    </a:cubicBezTo>
                    <a:cubicBezTo>
                      <a:pt x="81" y="126"/>
                      <a:pt x="85" y="101"/>
                      <a:pt x="85" y="101"/>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2122487" y="3738563"/>
                <a:ext cx="296862" cy="431800"/>
              </a:xfrm>
              <a:custGeom>
                <a:avLst/>
                <a:gdLst>
                  <a:gd name="T0" fmla="*/ 12 w 178"/>
                  <a:gd name="T1" fmla="*/ 52 h 260"/>
                  <a:gd name="T2" fmla="*/ 0 w 178"/>
                  <a:gd name="T3" fmla="*/ 11 h 260"/>
                  <a:gd name="T4" fmla="*/ 21 w 178"/>
                  <a:gd name="T5" fmla="*/ 16 h 260"/>
                  <a:gd name="T6" fmla="*/ 71 w 178"/>
                  <a:gd name="T7" fmla="*/ 111 h 260"/>
                  <a:gd name="T8" fmla="*/ 124 w 178"/>
                  <a:gd name="T9" fmla="*/ 100 h 260"/>
                  <a:gd name="T10" fmla="*/ 170 w 178"/>
                  <a:gd name="T11" fmla="*/ 48 h 260"/>
                  <a:gd name="T12" fmla="*/ 171 w 178"/>
                  <a:gd name="T13" fmla="*/ 68 h 260"/>
                  <a:gd name="T14" fmla="*/ 147 w 178"/>
                  <a:gd name="T15" fmla="*/ 164 h 260"/>
                  <a:gd name="T16" fmla="*/ 161 w 178"/>
                  <a:gd name="T17" fmla="*/ 181 h 260"/>
                  <a:gd name="T18" fmla="*/ 141 w 178"/>
                  <a:gd name="T19" fmla="*/ 260 h 260"/>
                  <a:gd name="T20" fmla="*/ 67 w 178"/>
                  <a:gd name="T21" fmla="*/ 220 h 260"/>
                  <a:gd name="T22" fmla="*/ 12 w 178"/>
                  <a:gd name="T23"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260">
                    <a:moveTo>
                      <a:pt x="12" y="52"/>
                    </a:moveTo>
                    <a:cubicBezTo>
                      <a:pt x="0" y="11"/>
                      <a:pt x="0" y="11"/>
                      <a:pt x="0" y="11"/>
                    </a:cubicBezTo>
                    <a:cubicBezTo>
                      <a:pt x="0" y="11"/>
                      <a:pt x="12" y="0"/>
                      <a:pt x="21" y="16"/>
                    </a:cubicBezTo>
                    <a:cubicBezTo>
                      <a:pt x="30" y="32"/>
                      <a:pt x="62" y="107"/>
                      <a:pt x="71" y="111"/>
                    </a:cubicBezTo>
                    <a:cubicBezTo>
                      <a:pt x="81" y="116"/>
                      <a:pt x="114" y="119"/>
                      <a:pt x="124" y="100"/>
                    </a:cubicBezTo>
                    <a:cubicBezTo>
                      <a:pt x="134" y="81"/>
                      <a:pt x="145" y="40"/>
                      <a:pt x="170" y="48"/>
                    </a:cubicBezTo>
                    <a:cubicBezTo>
                      <a:pt x="170" y="48"/>
                      <a:pt x="178" y="53"/>
                      <a:pt x="171" y="68"/>
                    </a:cubicBezTo>
                    <a:cubicBezTo>
                      <a:pt x="163" y="83"/>
                      <a:pt x="141" y="153"/>
                      <a:pt x="147" y="164"/>
                    </a:cubicBezTo>
                    <a:cubicBezTo>
                      <a:pt x="153" y="175"/>
                      <a:pt x="161" y="181"/>
                      <a:pt x="161" y="181"/>
                    </a:cubicBezTo>
                    <a:cubicBezTo>
                      <a:pt x="141" y="260"/>
                      <a:pt x="141" y="260"/>
                      <a:pt x="141" y="260"/>
                    </a:cubicBezTo>
                    <a:cubicBezTo>
                      <a:pt x="141" y="260"/>
                      <a:pt x="82" y="250"/>
                      <a:pt x="67" y="220"/>
                    </a:cubicBezTo>
                    <a:cubicBezTo>
                      <a:pt x="52" y="189"/>
                      <a:pt x="12" y="52"/>
                      <a:pt x="12" y="5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4464050" y="3754438"/>
                <a:ext cx="141287" cy="234950"/>
              </a:xfrm>
              <a:custGeom>
                <a:avLst/>
                <a:gdLst>
                  <a:gd name="T0" fmla="*/ 0 w 85"/>
                  <a:gd name="T1" fmla="*/ 101 h 141"/>
                  <a:gd name="T2" fmla="*/ 51 w 85"/>
                  <a:gd name="T3" fmla="*/ 82 h 141"/>
                  <a:gd name="T4" fmla="*/ 51 w 85"/>
                  <a:gd name="T5" fmla="*/ 77 h 141"/>
                  <a:gd name="T6" fmla="*/ 29 w 85"/>
                  <a:gd name="T7" fmla="*/ 35 h 141"/>
                  <a:gd name="T8" fmla="*/ 27 w 85"/>
                  <a:gd name="T9" fmla="*/ 20 h 141"/>
                  <a:gd name="T10" fmla="*/ 47 w 85"/>
                  <a:gd name="T11" fmla="*/ 27 h 141"/>
                  <a:gd name="T12" fmla="*/ 47 w 85"/>
                  <a:gd name="T13" fmla="*/ 27 h 141"/>
                  <a:gd name="T14" fmla="*/ 48 w 85"/>
                  <a:gd name="T15" fmla="*/ 29 h 141"/>
                  <a:gd name="T16" fmla="*/ 49 w 85"/>
                  <a:gd name="T17" fmla="*/ 30 h 141"/>
                  <a:gd name="T18" fmla="*/ 59 w 85"/>
                  <a:gd name="T19" fmla="*/ 45 h 141"/>
                  <a:gd name="T20" fmla="*/ 57 w 85"/>
                  <a:gd name="T21" fmla="*/ 13 h 141"/>
                  <a:gd name="T22" fmla="*/ 71 w 85"/>
                  <a:gd name="T23" fmla="*/ 9 h 141"/>
                  <a:gd name="T24" fmla="*/ 85 w 85"/>
                  <a:gd name="T25" fmla="*/ 65 h 141"/>
                  <a:gd name="T26" fmla="*/ 33 w 85"/>
                  <a:gd name="T27" fmla="*/ 134 h 141"/>
                  <a:gd name="T28" fmla="*/ 0 w 85"/>
                  <a:gd name="T29"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41">
                    <a:moveTo>
                      <a:pt x="0" y="101"/>
                    </a:moveTo>
                    <a:cubicBezTo>
                      <a:pt x="0" y="101"/>
                      <a:pt x="47" y="93"/>
                      <a:pt x="51" y="82"/>
                    </a:cubicBezTo>
                    <a:cubicBezTo>
                      <a:pt x="51" y="81"/>
                      <a:pt x="52" y="79"/>
                      <a:pt x="51" y="77"/>
                    </a:cubicBezTo>
                    <a:cubicBezTo>
                      <a:pt x="51" y="77"/>
                      <a:pt x="32" y="39"/>
                      <a:pt x="29" y="35"/>
                    </a:cubicBezTo>
                    <a:cubicBezTo>
                      <a:pt x="25" y="30"/>
                      <a:pt x="23" y="23"/>
                      <a:pt x="27" y="20"/>
                    </a:cubicBezTo>
                    <a:cubicBezTo>
                      <a:pt x="27" y="20"/>
                      <a:pt x="36" y="10"/>
                      <a:pt x="47" y="27"/>
                    </a:cubicBezTo>
                    <a:cubicBezTo>
                      <a:pt x="47" y="27"/>
                      <a:pt x="47" y="27"/>
                      <a:pt x="47" y="27"/>
                    </a:cubicBezTo>
                    <a:cubicBezTo>
                      <a:pt x="47" y="27"/>
                      <a:pt x="48" y="28"/>
                      <a:pt x="48" y="29"/>
                    </a:cubicBezTo>
                    <a:cubicBezTo>
                      <a:pt x="48" y="29"/>
                      <a:pt x="49" y="30"/>
                      <a:pt x="49" y="30"/>
                    </a:cubicBezTo>
                    <a:cubicBezTo>
                      <a:pt x="53" y="36"/>
                      <a:pt x="56" y="41"/>
                      <a:pt x="59" y="45"/>
                    </a:cubicBezTo>
                    <a:cubicBezTo>
                      <a:pt x="58" y="41"/>
                      <a:pt x="53" y="17"/>
                      <a:pt x="57" y="13"/>
                    </a:cubicBezTo>
                    <a:cubicBezTo>
                      <a:pt x="57" y="13"/>
                      <a:pt x="66" y="0"/>
                      <a:pt x="71" y="9"/>
                    </a:cubicBezTo>
                    <a:cubicBezTo>
                      <a:pt x="75" y="19"/>
                      <a:pt x="85" y="65"/>
                      <a:pt x="85" y="65"/>
                    </a:cubicBezTo>
                    <a:cubicBezTo>
                      <a:pt x="85" y="65"/>
                      <a:pt x="63" y="141"/>
                      <a:pt x="33" y="134"/>
                    </a:cubicBezTo>
                    <a:cubicBezTo>
                      <a:pt x="4" y="126"/>
                      <a:pt x="0" y="101"/>
                      <a:pt x="0" y="101"/>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4381500" y="3738563"/>
                <a:ext cx="295275" cy="431800"/>
              </a:xfrm>
              <a:custGeom>
                <a:avLst/>
                <a:gdLst>
                  <a:gd name="T0" fmla="*/ 166 w 178"/>
                  <a:gd name="T1" fmla="*/ 52 h 260"/>
                  <a:gd name="T2" fmla="*/ 178 w 178"/>
                  <a:gd name="T3" fmla="*/ 11 h 260"/>
                  <a:gd name="T4" fmla="*/ 157 w 178"/>
                  <a:gd name="T5" fmla="*/ 16 h 260"/>
                  <a:gd name="T6" fmla="*/ 107 w 178"/>
                  <a:gd name="T7" fmla="*/ 111 h 260"/>
                  <a:gd name="T8" fmla="*/ 54 w 178"/>
                  <a:gd name="T9" fmla="*/ 100 h 260"/>
                  <a:gd name="T10" fmla="*/ 8 w 178"/>
                  <a:gd name="T11" fmla="*/ 48 h 260"/>
                  <a:gd name="T12" fmla="*/ 7 w 178"/>
                  <a:gd name="T13" fmla="*/ 68 h 260"/>
                  <a:gd name="T14" fmla="*/ 31 w 178"/>
                  <a:gd name="T15" fmla="*/ 164 h 260"/>
                  <a:gd name="T16" fmla="*/ 17 w 178"/>
                  <a:gd name="T17" fmla="*/ 181 h 260"/>
                  <a:gd name="T18" fmla="*/ 37 w 178"/>
                  <a:gd name="T19" fmla="*/ 260 h 260"/>
                  <a:gd name="T20" fmla="*/ 111 w 178"/>
                  <a:gd name="T21" fmla="*/ 220 h 260"/>
                  <a:gd name="T22" fmla="*/ 166 w 178"/>
                  <a:gd name="T23"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260">
                    <a:moveTo>
                      <a:pt x="166" y="52"/>
                    </a:moveTo>
                    <a:cubicBezTo>
                      <a:pt x="178" y="11"/>
                      <a:pt x="178" y="11"/>
                      <a:pt x="178" y="11"/>
                    </a:cubicBezTo>
                    <a:cubicBezTo>
                      <a:pt x="178" y="11"/>
                      <a:pt x="166" y="0"/>
                      <a:pt x="157" y="16"/>
                    </a:cubicBezTo>
                    <a:cubicBezTo>
                      <a:pt x="149" y="32"/>
                      <a:pt x="116" y="107"/>
                      <a:pt x="107" y="111"/>
                    </a:cubicBezTo>
                    <a:cubicBezTo>
                      <a:pt x="97" y="116"/>
                      <a:pt x="64" y="119"/>
                      <a:pt x="54" y="100"/>
                    </a:cubicBezTo>
                    <a:cubicBezTo>
                      <a:pt x="44" y="81"/>
                      <a:pt x="33" y="40"/>
                      <a:pt x="8" y="48"/>
                    </a:cubicBezTo>
                    <a:cubicBezTo>
                      <a:pt x="8" y="48"/>
                      <a:pt x="0" y="53"/>
                      <a:pt x="7" y="68"/>
                    </a:cubicBezTo>
                    <a:cubicBezTo>
                      <a:pt x="15" y="83"/>
                      <a:pt x="37" y="153"/>
                      <a:pt x="31" y="164"/>
                    </a:cubicBezTo>
                    <a:cubicBezTo>
                      <a:pt x="25" y="175"/>
                      <a:pt x="17" y="181"/>
                      <a:pt x="17" y="181"/>
                    </a:cubicBezTo>
                    <a:cubicBezTo>
                      <a:pt x="37" y="260"/>
                      <a:pt x="37" y="260"/>
                      <a:pt x="37" y="260"/>
                    </a:cubicBezTo>
                    <a:cubicBezTo>
                      <a:pt x="37" y="260"/>
                      <a:pt x="96" y="250"/>
                      <a:pt x="111" y="220"/>
                    </a:cubicBezTo>
                    <a:cubicBezTo>
                      <a:pt x="126" y="189"/>
                      <a:pt x="166" y="52"/>
                      <a:pt x="166" y="5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4381500" y="4037013"/>
                <a:ext cx="165100" cy="120650"/>
              </a:xfrm>
              <a:custGeom>
                <a:avLst/>
                <a:gdLst>
                  <a:gd name="T0" fmla="*/ 0 w 104"/>
                  <a:gd name="T1" fmla="*/ 17 h 76"/>
                  <a:gd name="T2" fmla="*/ 17 w 104"/>
                  <a:gd name="T3" fmla="*/ 0 h 76"/>
                  <a:gd name="T4" fmla="*/ 104 w 104"/>
                  <a:gd name="T5" fmla="*/ 56 h 76"/>
                  <a:gd name="T6" fmla="*/ 81 w 104"/>
                  <a:gd name="T7" fmla="*/ 76 h 76"/>
                  <a:gd name="T8" fmla="*/ 0 w 104"/>
                  <a:gd name="T9" fmla="*/ 17 h 76"/>
                </a:gdLst>
                <a:ahLst/>
                <a:cxnLst>
                  <a:cxn ang="0">
                    <a:pos x="T0" y="T1"/>
                  </a:cxn>
                  <a:cxn ang="0">
                    <a:pos x="T2" y="T3"/>
                  </a:cxn>
                  <a:cxn ang="0">
                    <a:pos x="T4" y="T5"/>
                  </a:cxn>
                  <a:cxn ang="0">
                    <a:pos x="T6" y="T7"/>
                  </a:cxn>
                  <a:cxn ang="0">
                    <a:pos x="T8" y="T9"/>
                  </a:cxn>
                </a:cxnLst>
                <a:rect l="0" t="0" r="r" b="b"/>
                <a:pathLst>
                  <a:path w="104" h="76">
                    <a:moveTo>
                      <a:pt x="0" y="17"/>
                    </a:moveTo>
                    <a:lnTo>
                      <a:pt x="17" y="0"/>
                    </a:lnTo>
                    <a:lnTo>
                      <a:pt x="104" y="56"/>
                    </a:lnTo>
                    <a:lnTo>
                      <a:pt x="81" y="76"/>
                    </a:lnTo>
                    <a:lnTo>
                      <a:pt x="0" y="17"/>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2252662" y="4037013"/>
                <a:ext cx="166687" cy="120650"/>
              </a:xfrm>
              <a:custGeom>
                <a:avLst/>
                <a:gdLst>
                  <a:gd name="T0" fmla="*/ 105 w 105"/>
                  <a:gd name="T1" fmla="*/ 17 h 76"/>
                  <a:gd name="T2" fmla="*/ 87 w 105"/>
                  <a:gd name="T3" fmla="*/ 0 h 76"/>
                  <a:gd name="T4" fmla="*/ 0 w 105"/>
                  <a:gd name="T5" fmla="*/ 56 h 76"/>
                  <a:gd name="T6" fmla="*/ 23 w 105"/>
                  <a:gd name="T7" fmla="*/ 76 h 76"/>
                  <a:gd name="T8" fmla="*/ 105 w 105"/>
                  <a:gd name="T9" fmla="*/ 17 h 76"/>
                </a:gdLst>
                <a:ahLst/>
                <a:cxnLst>
                  <a:cxn ang="0">
                    <a:pos x="T0" y="T1"/>
                  </a:cxn>
                  <a:cxn ang="0">
                    <a:pos x="T2" y="T3"/>
                  </a:cxn>
                  <a:cxn ang="0">
                    <a:pos x="T4" y="T5"/>
                  </a:cxn>
                  <a:cxn ang="0">
                    <a:pos x="T6" y="T7"/>
                  </a:cxn>
                  <a:cxn ang="0">
                    <a:pos x="T8" y="T9"/>
                  </a:cxn>
                </a:cxnLst>
                <a:rect l="0" t="0" r="r" b="b"/>
                <a:pathLst>
                  <a:path w="105" h="76">
                    <a:moveTo>
                      <a:pt x="105" y="17"/>
                    </a:moveTo>
                    <a:lnTo>
                      <a:pt x="87" y="0"/>
                    </a:lnTo>
                    <a:lnTo>
                      <a:pt x="0" y="56"/>
                    </a:lnTo>
                    <a:lnTo>
                      <a:pt x="23" y="76"/>
                    </a:lnTo>
                    <a:lnTo>
                      <a:pt x="105" y="17"/>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2255837" y="4048126"/>
                <a:ext cx="1011237" cy="449263"/>
              </a:xfrm>
              <a:custGeom>
                <a:avLst/>
                <a:gdLst>
                  <a:gd name="T0" fmla="*/ 608 w 608"/>
                  <a:gd name="T1" fmla="*/ 234 h 270"/>
                  <a:gd name="T2" fmla="*/ 482 w 608"/>
                  <a:gd name="T3" fmla="*/ 79 h 270"/>
                  <a:gd name="T4" fmla="*/ 255 w 608"/>
                  <a:gd name="T5" fmla="*/ 123 h 270"/>
                  <a:gd name="T6" fmla="*/ 97 w 608"/>
                  <a:gd name="T7" fmla="*/ 0 h 270"/>
                  <a:gd name="T8" fmla="*/ 0 w 608"/>
                  <a:gd name="T9" fmla="*/ 62 h 270"/>
                  <a:gd name="T10" fmla="*/ 259 w 608"/>
                  <a:gd name="T11" fmla="*/ 268 h 270"/>
                  <a:gd name="T12" fmla="*/ 261 w 608"/>
                  <a:gd name="T13" fmla="*/ 268 h 270"/>
                  <a:gd name="T14" fmla="*/ 608 w 608"/>
                  <a:gd name="T15" fmla="*/ 234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270">
                    <a:moveTo>
                      <a:pt x="608" y="234"/>
                    </a:moveTo>
                    <a:cubicBezTo>
                      <a:pt x="482" y="79"/>
                      <a:pt x="482" y="79"/>
                      <a:pt x="482" y="79"/>
                    </a:cubicBezTo>
                    <a:cubicBezTo>
                      <a:pt x="255" y="123"/>
                      <a:pt x="255" y="123"/>
                      <a:pt x="255" y="123"/>
                    </a:cubicBezTo>
                    <a:cubicBezTo>
                      <a:pt x="97" y="0"/>
                      <a:pt x="97" y="0"/>
                      <a:pt x="97" y="0"/>
                    </a:cubicBezTo>
                    <a:cubicBezTo>
                      <a:pt x="0" y="62"/>
                      <a:pt x="0" y="62"/>
                      <a:pt x="0" y="62"/>
                    </a:cubicBezTo>
                    <a:cubicBezTo>
                      <a:pt x="0" y="62"/>
                      <a:pt x="220" y="270"/>
                      <a:pt x="259" y="268"/>
                    </a:cubicBezTo>
                    <a:cubicBezTo>
                      <a:pt x="260" y="268"/>
                      <a:pt x="261" y="268"/>
                      <a:pt x="261" y="268"/>
                    </a:cubicBezTo>
                    <a:lnTo>
                      <a:pt x="608" y="23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532187" y="4048126"/>
                <a:ext cx="1011237" cy="449263"/>
              </a:xfrm>
              <a:custGeom>
                <a:avLst/>
                <a:gdLst>
                  <a:gd name="T0" fmla="*/ 0 w 608"/>
                  <a:gd name="T1" fmla="*/ 234 h 270"/>
                  <a:gd name="T2" fmla="*/ 126 w 608"/>
                  <a:gd name="T3" fmla="*/ 79 h 270"/>
                  <a:gd name="T4" fmla="*/ 353 w 608"/>
                  <a:gd name="T5" fmla="*/ 123 h 270"/>
                  <a:gd name="T6" fmla="*/ 511 w 608"/>
                  <a:gd name="T7" fmla="*/ 0 h 270"/>
                  <a:gd name="T8" fmla="*/ 608 w 608"/>
                  <a:gd name="T9" fmla="*/ 62 h 270"/>
                  <a:gd name="T10" fmla="*/ 349 w 608"/>
                  <a:gd name="T11" fmla="*/ 268 h 270"/>
                  <a:gd name="T12" fmla="*/ 347 w 608"/>
                  <a:gd name="T13" fmla="*/ 268 h 270"/>
                  <a:gd name="T14" fmla="*/ 0 w 608"/>
                  <a:gd name="T15" fmla="*/ 234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270">
                    <a:moveTo>
                      <a:pt x="0" y="234"/>
                    </a:moveTo>
                    <a:cubicBezTo>
                      <a:pt x="126" y="79"/>
                      <a:pt x="126" y="79"/>
                      <a:pt x="126" y="79"/>
                    </a:cubicBezTo>
                    <a:cubicBezTo>
                      <a:pt x="353" y="123"/>
                      <a:pt x="353" y="123"/>
                      <a:pt x="353" y="123"/>
                    </a:cubicBezTo>
                    <a:cubicBezTo>
                      <a:pt x="511" y="0"/>
                      <a:pt x="511" y="0"/>
                      <a:pt x="511" y="0"/>
                    </a:cubicBezTo>
                    <a:cubicBezTo>
                      <a:pt x="608" y="62"/>
                      <a:pt x="608" y="62"/>
                      <a:pt x="608" y="62"/>
                    </a:cubicBezTo>
                    <a:cubicBezTo>
                      <a:pt x="608" y="62"/>
                      <a:pt x="388" y="270"/>
                      <a:pt x="349" y="268"/>
                    </a:cubicBezTo>
                    <a:cubicBezTo>
                      <a:pt x="348" y="268"/>
                      <a:pt x="347" y="268"/>
                      <a:pt x="347" y="268"/>
                    </a:cubicBezTo>
                    <a:lnTo>
                      <a:pt x="0" y="23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1954212" y="5080001"/>
                <a:ext cx="233362" cy="161925"/>
              </a:xfrm>
              <a:custGeom>
                <a:avLst/>
                <a:gdLst>
                  <a:gd name="T0" fmla="*/ 120 w 140"/>
                  <a:gd name="T1" fmla="*/ 23 h 98"/>
                  <a:gd name="T2" fmla="*/ 78 w 140"/>
                  <a:gd name="T3" fmla="*/ 56 h 98"/>
                  <a:gd name="T4" fmla="*/ 73 w 140"/>
                  <a:gd name="T5" fmla="*/ 53 h 98"/>
                  <a:gd name="T6" fmla="*/ 50 w 140"/>
                  <a:gd name="T7" fmla="*/ 12 h 98"/>
                  <a:gd name="T8" fmla="*/ 39 w 140"/>
                  <a:gd name="T9" fmla="*/ 2 h 98"/>
                  <a:gd name="T10" fmla="*/ 33 w 140"/>
                  <a:gd name="T11" fmla="*/ 22 h 98"/>
                  <a:gd name="T12" fmla="*/ 33 w 140"/>
                  <a:gd name="T13" fmla="*/ 22 h 98"/>
                  <a:gd name="T14" fmla="*/ 34 w 140"/>
                  <a:gd name="T15" fmla="*/ 25 h 98"/>
                  <a:gd name="T16" fmla="*/ 35 w 140"/>
                  <a:gd name="T17" fmla="*/ 26 h 98"/>
                  <a:gd name="T18" fmla="*/ 42 w 140"/>
                  <a:gd name="T19" fmla="*/ 42 h 98"/>
                  <a:gd name="T20" fmla="*/ 16 w 140"/>
                  <a:gd name="T21" fmla="*/ 23 h 98"/>
                  <a:gd name="T22" fmla="*/ 6 w 140"/>
                  <a:gd name="T23" fmla="*/ 33 h 98"/>
                  <a:gd name="T24" fmla="*/ 45 w 140"/>
                  <a:gd name="T25" fmla="*/ 75 h 98"/>
                  <a:gd name="T26" fmla="*/ 131 w 140"/>
                  <a:gd name="T27" fmla="*/ 69 h 98"/>
                  <a:gd name="T28" fmla="*/ 120 w 140"/>
                  <a:gd name="T29"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98">
                    <a:moveTo>
                      <a:pt x="120" y="23"/>
                    </a:moveTo>
                    <a:cubicBezTo>
                      <a:pt x="120" y="23"/>
                      <a:pt x="89" y="59"/>
                      <a:pt x="78" y="56"/>
                    </a:cubicBezTo>
                    <a:cubicBezTo>
                      <a:pt x="76" y="56"/>
                      <a:pt x="75" y="55"/>
                      <a:pt x="73" y="53"/>
                    </a:cubicBezTo>
                    <a:cubicBezTo>
                      <a:pt x="73" y="53"/>
                      <a:pt x="52" y="16"/>
                      <a:pt x="50" y="12"/>
                    </a:cubicBezTo>
                    <a:cubicBezTo>
                      <a:pt x="47" y="6"/>
                      <a:pt x="43" y="0"/>
                      <a:pt x="39" y="2"/>
                    </a:cubicBezTo>
                    <a:cubicBezTo>
                      <a:pt x="39" y="2"/>
                      <a:pt x="25" y="4"/>
                      <a:pt x="33" y="22"/>
                    </a:cubicBezTo>
                    <a:cubicBezTo>
                      <a:pt x="33" y="22"/>
                      <a:pt x="33" y="22"/>
                      <a:pt x="33" y="22"/>
                    </a:cubicBezTo>
                    <a:cubicBezTo>
                      <a:pt x="34" y="23"/>
                      <a:pt x="34" y="24"/>
                      <a:pt x="34" y="25"/>
                    </a:cubicBezTo>
                    <a:cubicBezTo>
                      <a:pt x="35" y="25"/>
                      <a:pt x="35" y="26"/>
                      <a:pt x="35" y="26"/>
                    </a:cubicBezTo>
                    <a:cubicBezTo>
                      <a:pt x="38" y="33"/>
                      <a:pt x="40" y="38"/>
                      <a:pt x="42" y="42"/>
                    </a:cubicBezTo>
                    <a:cubicBezTo>
                      <a:pt x="39" y="40"/>
                      <a:pt x="22" y="22"/>
                      <a:pt x="16" y="23"/>
                    </a:cubicBezTo>
                    <a:cubicBezTo>
                      <a:pt x="16" y="23"/>
                      <a:pt x="0" y="24"/>
                      <a:pt x="6" y="33"/>
                    </a:cubicBezTo>
                    <a:cubicBezTo>
                      <a:pt x="11" y="42"/>
                      <a:pt x="45" y="75"/>
                      <a:pt x="45" y="75"/>
                    </a:cubicBezTo>
                    <a:cubicBezTo>
                      <a:pt x="45" y="75"/>
                      <a:pt x="121" y="98"/>
                      <a:pt x="131" y="69"/>
                    </a:cubicBezTo>
                    <a:cubicBezTo>
                      <a:pt x="140" y="40"/>
                      <a:pt x="120" y="23"/>
                      <a:pt x="120" y="23"/>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1897062" y="4995863"/>
                <a:ext cx="477837" cy="311150"/>
              </a:xfrm>
              <a:custGeom>
                <a:avLst/>
                <a:gdLst>
                  <a:gd name="T0" fmla="*/ 44 w 288"/>
                  <a:gd name="T1" fmla="*/ 139 h 187"/>
                  <a:gd name="T2" fmla="*/ 2 w 288"/>
                  <a:gd name="T3" fmla="*/ 127 h 187"/>
                  <a:gd name="T4" fmla="*/ 18 w 288"/>
                  <a:gd name="T5" fmla="*/ 112 h 187"/>
                  <a:gd name="T6" fmla="*/ 125 w 288"/>
                  <a:gd name="T7" fmla="*/ 121 h 187"/>
                  <a:gd name="T8" fmla="*/ 145 w 288"/>
                  <a:gd name="T9" fmla="*/ 71 h 187"/>
                  <a:gd name="T10" fmla="*/ 126 w 288"/>
                  <a:gd name="T11" fmla="*/ 4 h 187"/>
                  <a:gd name="T12" fmla="*/ 143 w 288"/>
                  <a:gd name="T13" fmla="*/ 14 h 187"/>
                  <a:gd name="T14" fmla="*/ 211 w 288"/>
                  <a:gd name="T15" fmla="*/ 86 h 187"/>
                  <a:gd name="T16" fmla="*/ 233 w 288"/>
                  <a:gd name="T17" fmla="*/ 83 h 187"/>
                  <a:gd name="T18" fmla="*/ 288 w 288"/>
                  <a:gd name="T19" fmla="*/ 143 h 187"/>
                  <a:gd name="T20" fmla="*/ 214 w 288"/>
                  <a:gd name="T21" fmla="*/ 183 h 187"/>
                  <a:gd name="T22" fmla="*/ 44 w 288"/>
                  <a:gd name="T23" fmla="*/ 13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7">
                    <a:moveTo>
                      <a:pt x="44" y="139"/>
                    </a:moveTo>
                    <a:cubicBezTo>
                      <a:pt x="2" y="127"/>
                      <a:pt x="2" y="127"/>
                      <a:pt x="2" y="127"/>
                    </a:cubicBezTo>
                    <a:cubicBezTo>
                      <a:pt x="2" y="127"/>
                      <a:pt x="0" y="111"/>
                      <a:pt x="18" y="112"/>
                    </a:cubicBezTo>
                    <a:cubicBezTo>
                      <a:pt x="37" y="114"/>
                      <a:pt x="116" y="127"/>
                      <a:pt x="125" y="121"/>
                    </a:cubicBezTo>
                    <a:cubicBezTo>
                      <a:pt x="134" y="116"/>
                      <a:pt x="155" y="89"/>
                      <a:pt x="145" y="71"/>
                    </a:cubicBezTo>
                    <a:cubicBezTo>
                      <a:pt x="134" y="52"/>
                      <a:pt x="105" y="21"/>
                      <a:pt x="126" y="4"/>
                    </a:cubicBezTo>
                    <a:cubicBezTo>
                      <a:pt x="126" y="4"/>
                      <a:pt x="134" y="0"/>
                      <a:pt x="143" y="14"/>
                    </a:cubicBezTo>
                    <a:cubicBezTo>
                      <a:pt x="152" y="29"/>
                      <a:pt x="198" y="85"/>
                      <a:pt x="211" y="86"/>
                    </a:cubicBezTo>
                    <a:cubicBezTo>
                      <a:pt x="224" y="87"/>
                      <a:pt x="233" y="83"/>
                      <a:pt x="233" y="83"/>
                    </a:cubicBezTo>
                    <a:cubicBezTo>
                      <a:pt x="288" y="143"/>
                      <a:pt x="288" y="143"/>
                      <a:pt x="288" y="143"/>
                    </a:cubicBezTo>
                    <a:cubicBezTo>
                      <a:pt x="288" y="143"/>
                      <a:pt x="248" y="187"/>
                      <a:pt x="214" y="183"/>
                    </a:cubicBezTo>
                    <a:cubicBezTo>
                      <a:pt x="181" y="179"/>
                      <a:pt x="44" y="139"/>
                      <a:pt x="44" y="139"/>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2281237" y="5122863"/>
                <a:ext cx="46037" cy="174625"/>
              </a:xfrm>
              <a:custGeom>
                <a:avLst/>
                <a:gdLst>
                  <a:gd name="T0" fmla="*/ 24 w 29"/>
                  <a:gd name="T1" fmla="*/ 0 h 110"/>
                  <a:gd name="T2" fmla="*/ 0 w 29"/>
                  <a:gd name="T3" fmla="*/ 7 h 110"/>
                  <a:gd name="T4" fmla="*/ 0 w 29"/>
                  <a:gd name="T5" fmla="*/ 110 h 110"/>
                  <a:gd name="T6" fmla="*/ 29 w 29"/>
                  <a:gd name="T7" fmla="*/ 101 h 110"/>
                  <a:gd name="T8" fmla="*/ 24 w 29"/>
                  <a:gd name="T9" fmla="*/ 0 h 110"/>
                </a:gdLst>
                <a:ahLst/>
                <a:cxnLst>
                  <a:cxn ang="0">
                    <a:pos x="T0" y="T1"/>
                  </a:cxn>
                  <a:cxn ang="0">
                    <a:pos x="T2" y="T3"/>
                  </a:cxn>
                  <a:cxn ang="0">
                    <a:pos x="T4" y="T5"/>
                  </a:cxn>
                  <a:cxn ang="0">
                    <a:pos x="T6" y="T7"/>
                  </a:cxn>
                  <a:cxn ang="0">
                    <a:pos x="T8" y="T9"/>
                  </a:cxn>
                </a:cxnLst>
                <a:rect l="0" t="0" r="r" b="b"/>
                <a:pathLst>
                  <a:path w="29" h="110">
                    <a:moveTo>
                      <a:pt x="24" y="0"/>
                    </a:moveTo>
                    <a:lnTo>
                      <a:pt x="0" y="7"/>
                    </a:lnTo>
                    <a:lnTo>
                      <a:pt x="0" y="110"/>
                    </a:lnTo>
                    <a:lnTo>
                      <a:pt x="29" y="101"/>
                    </a:lnTo>
                    <a:lnTo>
                      <a:pt x="24" y="0"/>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2303462" y="4673601"/>
                <a:ext cx="941387" cy="633413"/>
              </a:xfrm>
              <a:custGeom>
                <a:avLst/>
                <a:gdLst>
                  <a:gd name="T0" fmla="*/ 566 w 566"/>
                  <a:gd name="T1" fmla="*/ 14 h 381"/>
                  <a:gd name="T2" fmla="*/ 393 w 566"/>
                  <a:gd name="T3" fmla="*/ 0 h 381"/>
                  <a:gd name="T4" fmla="*/ 270 w 566"/>
                  <a:gd name="T5" fmla="*/ 158 h 381"/>
                  <a:gd name="T6" fmla="*/ 1 w 566"/>
                  <a:gd name="T7" fmla="*/ 267 h 381"/>
                  <a:gd name="T8" fmla="*/ 0 w 566"/>
                  <a:gd name="T9" fmla="*/ 381 h 381"/>
                  <a:gd name="T10" fmla="*/ 314 w 566"/>
                  <a:gd name="T11" fmla="*/ 275 h 381"/>
                  <a:gd name="T12" fmla="*/ 315 w 566"/>
                  <a:gd name="T13" fmla="*/ 273 h 381"/>
                  <a:gd name="T14" fmla="*/ 566 w 566"/>
                  <a:gd name="T15" fmla="*/ 14 h 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81">
                    <a:moveTo>
                      <a:pt x="566" y="14"/>
                    </a:moveTo>
                    <a:cubicBezTo>
                      <a:pt x="393" y="0"/>
                      <a:pt x="393" y="0"/>
                      <a:pt x="393" y="0"/>
                    </a:cubicBezTo>
                    <a:cubicBezTo>
                      <a:pt x="270" y="158"/>
                      <a:pt x="270" y="158"/>
                      <a:pt x="270" y="158"/>
                    </a:cubicBezTo>
                    <a:cubicBezTo>
                      <a:pt x="1" y="267"/>
                      <a:pt x="1" y="267"/>
                      <a:pt x="1" y="267"/>
                    </a:cubicBezTo>
                    <a:cubicBezTo>
                      <a:pt x="0" y="381"/>
                      <a:pt x="0" y="381"/>
                      <a:pt x="0" y="381"/>
                    </a:cubicBezTo>
                    <a:cubicBezTo>
                      <a:pt x="0" y="381"/>
                      <a:pt x="294" y="309"/>
                      <a:pt x="314" y="275"/>
                    </a:cubicBezTo>
                    <a:cubicBezTo>
                      <a:pt x="314" y="274"/>
                      <a:pt x="315" y="274"/>
                      <a:pt x="315" y="273"/>
                    </a:cubicBezTo>
                    <a:lnTo>
                      <a:pt x="566"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4471987" y="5122863"/>
                <a:ext cx="46037" cy="174625"/>
              </a:xfrm>
              <a:custGeom>
                <a:avLst/>
                <a:gdLst>
                  <a:gd name="T0" fmla="*/ 5 w 29"/>
                  <a:gd name="T1" fmla="*/ 0 h 110"/>
                  <a:gd name="T2" fmla="*/ 29 w 29"/>
                  <a:gd name="T3" fmla="*/ 7 h 110"/>
                  <a:gd name="T4" fmla="*/ 29 w 29"/>
                  <a:gd name="T5" fmla="*/ 110 h 110"/>
                  <a:gd name="T6" fmla="*/ 0 w 29"/>
                  <a:gd name="T7" fmla="*/ 101 h 110"/>
                  <a:gd name="T8" fmla="*/ 5 w 29"/>
                  <a:gd name="T9" fmla="*/ 0 h 110"/>
                </a:gdLst>
                <a:ahLst/>
                <a:cxnLst>
                  <a:cxn ang="0">
                    <a:pos x="T0" y="T1"/>
                  </a:cxn>
                  <a:cxn ang="0">
                    <a:pos x="T2" y="T3"/>
                  </a:cxn>
                  <a:cxn ang="0">
                    <a:pos x="T4" y="T5"/>
                  </a:cxn>
                  <a:cxn ang="0">
                    <a:pos x="T6" y="T7"/>
                  </a:cxn>
                  <a:cxn ang="0">
                    <a:pos x="T8" y="T9"/>
                  </a:cxn>
                </a:cxnLst>
                <a:rect l="0" t="0" r="r" b="b"/>
                <a:pathLst>
                  <a:path w="29" h="110">
                    <a:moveTo>
                      <a:pt x="5" y="0"/>
                    </a:moveTo>
                    <a:lnTo>
                      <a:pt x="29" y="7"/>
                    </a:lnTo>
                    <a:lnTo>
                      <a:pt x="29" y="110"/>
                    </a:lnTo>
                    <a:lnTo>
                      <a:pt x="0" y="101"/>
                    </a:lnTo>
                    <a:lnTo>
                      <a:pt x="5" y="0"/>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3554412" y="4673601"/>
                <a:ext cx="941387" cy="633413"/>
              </a:xfrm>
              <a:custGeom>
                <a:avLst/>
                <a:gdLst>
                  <a:gd name="T0" fmla="*/ 0 w 566"/>
                  <a:gd name="T1" fmla="*/ 14 h 381"/>
                  <a:gd name="T2" fmla="*/ 173 w 566"/>
                  <a:gd name="T3" fmla="*/ 0 h 381"/>
                  <a:gd name="T4" fmla="*/ 296 w 566"/>
                  <a:gd name="T5" fmla="*/ 158 h 381"/>
                  <a:gd name="T6" fmla="*/ 565 w 566"/>
                  <a:gd name="T7" fmla="*/ 267 h 381"/>
                  <a:gd name="T8" fmla="*/ 566 w 566"/>
                  <a:gd name="T9" fmla="*/ 381 h 381"/>
                  <a:gd name="T10" fmla="*/ 252 w 566"/>
                  <a:gd name="T11" fmla="*/ 275 h 381"/>
                  <a:gd name="T12" fmla="*/ 251 w 566"/>
                  <a:gd name="T13" fmla="*/ 273 h 381"/>
                  <a:gd name="T14" fmla="*/ 0 w 566"/>
                  <a:gd name="T15" fmla="*/ 14 h 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81">
                    <a:moveTo>
                      <a:pt x="0" y="14"/>
                    </a:moveTo>
                    <a:cubicBezTo>
                      <a:pt x="173" y="0"/>
                      <a:pt x="173" y="0"/>
                      <a:pt x="173" y="0"/>
                    </a:cubicBezTo>
                    <a:cubicBezTo>
                      <a:pt x="296" y="158"/>
                      <a:pt x="296" y="158"/>
                      <a:pt x="296" y="158"/>
                    </a:cubicBezTo>
                    <a:cubicBezTo>
                      <a:pt x="565" y="267"/>
                      <a:pt x="565" y="267"/>
                      <a:pt x="565" y="267"/>
                    </a:cubicBezTo>
                    <a:cubicBezTo>
                      <a:pt x="566" y="381"/>
                      <a:pt x="566" y="381"/>
                      <a:pt x="566" y="381"/>
                    </a:cubicBezTo>
                    <a:cubicBezTo>
                      <a:pt x="566" y="381"/>
                      <a:pt x="272" y="309"/>
                      <a:pt x="252" y="275"/>
                    </a:cubicBezTo>
                    <a:cubicBezTo>
                      <a:pt x="252" y="274"/>
                      <a:pt x="251" y="274"/>
                      <a:pt x="251" y="273"/>
                    </a:cubicBezTo>
                    <a:lnTo>
                      <a:pt x="0"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2028825" y="4552951"/>
                <a:ext cx="469900" cy="239713"/>
              </a:xfrm>
              <a:custGeom>
                <a:avLst/>
                <a:gdLst>
                  <a:gd name="T0" fmla="*/ 110 w 282"/>
                  <a:gd name="T1" fmla="*/ 1 h 144"/>
                  <a:gd name="T2" fmla="*/ 178 w 282"/>
                  <a:gd name="T3" fmla="*/ 21 h 144"/>
                  <a:gd name="T4" fmla="*/ 239 w 282"/>
                  <a:gd name="T5" fmla="*/ 46 h 144"/>
                  <a:gd name="T6" fmla="*/ 256 w 282"/>
                  <a:gd name="T7" fmla="*/ 68 h 144"/>
                  <a:gd name="T8" fmla="*/ 282 w 282"/>
                  <a:gd name="T9" fmla="*/ 88 h 144"/>
                  <a:gd name="T10" fmla="*/ 223 w 282"/>
                  <a:gd name="T11" fmla="*/ 144 h 144"/>
                  <a:gd name="T12" fmla="*/ 196 w 282"/>
                  <a:gd name="T13" fmla="*/ 129 h 144"/>
                  <a:gd name="T14" fmla="*/ 82 w 282"/>
                  <a:gd name="T15" fmla="*/ 102 h 144"/>
                  <a:gd name="T16" fmla="*/ 1 w 282"/>
                  <a:gd name="T17" fmla="*/ 10 h 144"/>
                  <a:gd name="T18" fmla="*/ 3 w 282"/>
                  <a:gd name="T19" fmla="*/ 1 h 144"/>
                  <a:gd name="T20" fmla="*/ 33 w 282"/>
                  <a:gd name="T21" fmla="*/ 16 h 144"/>
                  <a:gd name="T22" fmla="*/ 79 w 282"/>
                  <a:gd name="T23" fmla="*/ 62 h 144"/>
                  <a:gd name="T24" fmla="*/ 35 w 282"/>
                  <a:gd name="T25" fmla="*/ 10 h 144"/>
                  <a:gd name="T26" fmla="*/ 35 w 282"/>
                  <a:gd name="T27" fmla="*/ 1 h 144"/>
                  <a:gd name="T28" fmla="*/ 66 w 282"/>
                  <a:gd name="T29" fmla="*/ 15 h 144"/>
                  <a:gd name="T30" fmla="*/ 146 w 282"/>
                  <a:gd name="T31" fmla="*/ 67 h 144"/>
                  <a:gd name="T32" fmla="*/ 161 w 282"/>
                  <a:gd name="T33" fmla="*/ 45 h 144"/>
                  <a:gd name="T34" fmla="*/ 127 w 282"/>
                  <a:gd name="T35" fmla="*/ 36 h 144"/>
                  <a:gd name="T36" fmla="*/ 110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10" y="1"/>
                    </a:moveTo>
                    <a:cubicBezTo>
                      <a:pt x="110" y="1"/>
                      <a:pt x="165" y="19"/>
                      <a:pt x="178" y="21"/>
                    </a:cubicBezTo>
                    <a:cubicBezTo>
                      <a:pt x="192" y="23"/>
                      <a:pt x="223" y="27"/>
                      <a:pt x="239" y="46"/>
                    </a:cubicBezTo>
                    <a:cubicBezTo>
                      <a:pt x="256" y="64"/>
                      <a:pt x="250" y="63"/>
                      <a:pt x="256" y="68"/>
                    </a:cubicBezTo>
                    <a:cubicBezTo>
                      <a:pt x="262" y="72"/>
                      <a:pt x="282" y="88"/>
                      <a:pt x="282" y="88"/>
                    </a:cubicBezTo>
                    <a:cubicBezTo>
                      <a:pt x="223" y="144"/>
                      <a:pt x="223" y="144"/>
                      <a:pt x="223" y="144"/>
                    </a:cubicBezTo>
                    <a:cubicBezTo>
                      <a:pt x="223" y="144"/>
                      <a:pt x="202" y="131"/>
                      <a:pt x="196" y="129"/>
                    </a:cubicBezTo>
                    <a:cubicBezTo>
                      <a:pt x="189" y="127"/>
                      <a:pt x="90" y="108"/>
                      <a:pt x="82" y="102"/>
                    </a:cubicBezTo>
                    <a:cubicBezTo>
                      <a:pt x="75" y="97"/>
                      <a:pt x="2" y="13"/>
                      <a:pt x="1" y="10"/>
                    </a:cubicBezTo>
                    <a:cubicBezTo>
                      <a:pt x="0" y="7"/>
                      <a:pt x="0" y="2"/>
                      <a:pt x="3" y="1"/>
                    </a:cubicBezTo>
                    <a:cubicBezTo>
                      <a:pt x="7" y="1"/>
                      <a:pt x="20" y="0"/>
                      <a:pt x="33" y="16"/>
                    </a:cubicBezTo>
                    <a:cubicBezTo>
                      <a:pt x="47" y="32"/>
                      <a:pt x="79" y="62"/>
                      <a:pt x="79" y="62"/>
                    </a:cubicBezTo>
                    <a:cubicBezTo>
                      <a:pt x="35" y="10"/>
                      <a:pt x="35" y="10"/>
                      <a:pt x="35" y="10"/>
                    </a:cubicBezTo>
                    <a:cubicBezTo>
                      <a:pt x="35" y="10"/>
                      <a:pt x="33" y="1"/>
                      <a:pt x="35" y="1"/>
                    </a:cubicBezTo>
                    <a:cubicBezTo>
                      <a:pt x="37" y="1"/>
                      <a:pt x="50" y="0"/>
                      <a:pt x="66" y="15"/>
                    </a:cubicBezTo>
                    <a:cubicBezTo>
                      <a:pt x="82" y="30"/>
                      <a:pt x="113" y="70"/>
                      <a:pt x="146" y="67"/>
                    </a:cubicBezTo>
                    <a:cubicBezTo>
                      <a:pt x="179" y="63"/>
                      <a:pt x="161" y="45"/>
                      <a:pt x="161" y="45"/>
                    </a:cubicBezTo>
                    <a:cubicBezTo>
                      <a:pt x="161" y="45"/>
                      <a:pt x="134" y="36"/>
                      <a:pt x="127" y="36"/>
                    </a:cubicBezTo>
                    <a:cubicBezTo>
                      <a:pt x="120" y="36"/>
                      <a:pt x="101" y="20"/>
                      <a:pt x="110"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4300537" y="4552951"/>
                <a:ext cx="469900" cy="239713"/>
              </a:xfrm>
              <a:custGeom>
                <a:avLst/>
                <a:gdLst>
                  <a:gd name="T0" fmla="*/ 172 w 282"/>
                  <a:gd name="T1" fmla="*/ 1 h 144"/>
                  <a:gd name="T2" fmla="*/ 104 w 282"/>
                  <a:gd name="T3" fmla="*/ 21 h 144"/>
                  <a:gd name="T4" fmla="*/ 43 w 282"/>
                  <a:gd name="T5" fmla="*/ 46 h 144"/>
                  <a:gd name="T6" fmla="*/ 26 w 282"/>
                  <a:gd name="T7" fmla="*/ 68 h 144"/>
                  <a:gd name="T8" fmla="*/ 0 w 282"/>
                  <a:gd name="T9" fmla="*/ 88 h 144"/>
                  <a:gd name="T10" fmla="*/ 59 w 282"/>
                  <a:gd name="T11" fmla="*/ 144 h 144"/>
                  <a:gd name="T12" fmla="*/ 86 w 282"/>
                  <a:gd name="T13" fmla="*/ 129 h 144"/>
                  <a:gd name="T14" fmla="*/ 200 w 282"/>
                  <a:gd name="T15" fmla="*/ 102 h 144"/>
                  <a:gd name="T16" fmla="*/ 281 w 282"/>
                  <a:gd name="T17" fmla="*/ 10 h 144"/>
                  <a:gd name="T18" fmla="*/ 279 w 282"/>
                  <a:gd name="T19" fmla="*/ 1 h 144"/>
                  <a:gd name="T20" fmla="*/ 249 w 282"/>
                  <a:gd name="T21" fmla="*/ 16 h 144"/>
                  <a:gd name="T22" fmla="*/ 203 w 282"/>
                  <a:gd name="T23" fmla="*/ 62 h 144"/>
                  <a:gd name="T24" fmla="*/ 247 w 282"/>
                  <a:gd name="T25" fmla="*/ 10 h 144"/>
                  <a:gd name="T26" fmla="*/ 247 w 282"/>
                  <a:gd name="T27" fmla="*/ 1 h 144"/>
                  <a:gd name="T28" fmla="*/ 216 w 282"/>
                  <a:gd name="T29" fmla="*/ 15 h 144"/>
                  <a:gd name="T30" fmla="*/ 136 w 282"/>
                  <a:gd name="T31" fmla="*/ 67 h 144"/>
                  <a:gd name="T32" fmla="*/ 121 w 282"/>
                  <a:gd name="T33" fmla="*/ 45 h 144"/>
                  <a:gd name="T34" fmla="*/ 155 w 282"/>
                  <a:gd name="T35" fmla="*/ 36 h 144"/>
                  <a:gd name="T36" fmla="*/ 172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72" y="1"/>
                    </a:moveTo>
                    <a:cubicBezTo>
                      <a:pt x="172" y="1"/>
                      <a:pt x="117" y="19"/>
                      <a:pt x="104" y="21"/>
                    </a:cubicBezTo>
                    <a:cubicBezTo>
                      <a:pt x="90" y="23"/>
                      <a:pt x="59" y="27"/>
                      <a:pt x="43" y="46"/>
                    </a:cubicBezTo>
                    <a:cubicBezTo>
                      <a:pt x="26" y="64"/>
                      <a:pt x="32" y="63"/>
                      <a:pt x="26" y="68"/>
                    </a:cubicBezTo>
                    <a:cubicBezTo>
                      <a:pt x="20" y="72"/>
                      <a:pt x="0" y="88"/>
                      <a:pt x="0" y="88"/>
                    </a:cubicBezTo>
                    <a:cubicBezTo>
                      <a:pt x="59" y="144"/>
                      <a:pt x="59" y="144"/>
                      <a:pt x="59" y="144"/>
                    </a:cubicBezTo>
                    <a:cubicBezTo>
                      <a:pt x="59" y="144"/>
                      <a:pt x="80" y="131"/>
                      <a:pt x="86" y="129"/>
                    </a:cubicBezTo>
                    <a:cubicBezTo>
                      <a:pt x="93" y="127"/>
                      <a:pt x="192" y="108"/>
                      <a:pt x="200" y="102"/>
                    </a:cubicBezTo>
                    <a:cubicBezTo>
                      <a:pt x="207" y="97"/>
                      <a:pt x="280" y="13"/>
                      <a:pt x="281" y="10"/>
                    </a:cubicBezTo>
                    <a:cubicBezTo>
                      <a:pt x="282" y="7"/>
                      <a:pt x="282" y="2"/>
                      <a:pt x="279" y="1"/>
                    </a:cubicBezTo>
                    <a:cubicBezTo>
                      <a:pt x="275" y="1"/>
                      <a:pt x="262" y="0"/>
                      <a:pt x="249" y="16"/>
                    </a:cubicBezTo>
                    <a:cubicBezTo>
                      <a:pt x="235" y="32"/>
                      <a:pt x="203" y="62"/>
                      <a:pt x="203" y="62"/>
                    </a:cubicBezTo>
                    <a:cubicBezTo>
                      <a:pt x="247" y="10"/>
                      <a:pt x="247" y="10"/>
                      <a:pt x="247" y="10"/>
                    </a:cubicBezTo>
                    <a:cubicBezTo>
                      <a:pt x="247" y="10"/>
                      <a:pt x="249" y="1"/>
                      <a:pt x="247" y="1"/>
                    </a:cubicBezTo>
                    <a:cubicBezTo>
                      <a:pt x="245" y="1"/>
                      <a:pt x="232" y="0"/>
                      <a:pt x="216" y="15"/>
                    </a:cubicBezTo>
                    <a:cubicBezTo>
                      <a:pt x="200" y="30"/>
                      <a:pt x="169" y="70"/>
                      <a:pt x="136" y="67"/>
                    </a:cubicBezTo>
                    <a:cubicBezTo>
                      <a:pt x="103" y="63"/>
                      <a:pt x="121" y="45"/>
                      <a:pt x="121" y="45"/>
                    </a:cubicBezTo>
                    <a:cubicBezTo>
                      <a:pt x="121" y="45"/>
                      <a:pt x="148" y="36"/>
                      <a:pt x="155" y="36"/>
                    </a:cubicBezTo>
                    <a:cubicBezTo>
                      <a:pt x="162" y="36"/>
                      <a:pt x="181" y="20"/>
                      <a:pt x="172"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4233862" y="4649788"/>
                <a:ext cx="190500" cy="204788"/>
              </a:xfrm>
              <a:custGeom>
                <a:avLst/>
                <a:gdLst>
                  <a:gd name="T0" fmla="*/ 0 w 120"/>
                  <a:gd name="T1" fmla="*/ 28 h 129"/>
                  <a:gd name="T2" fmla="*/ 50 w 120"/>
                  <a:gd name="T3" fmla="*/ 0 h 129"/>
                  <a:gd name="T4" fmla="*/ 120 w 120"/>
                  <a:gd name="T5" fmla="*/ 102 h 129"/>
                  <a:gd name="T6" fmla="*/ 74 w 120"/>
                  <a:gd name="T7" fmla="*/ 129 h 129"/>
                  <a:gd name="T8" fmla="*/ 0 w 120"/>
                  <a:gd name="T9" fmla="*/ 28 h 129"/>
                </a:gdLst>
                <a:ahLst/>
                <a:cxnLst>
                  <a:cxn ang="0">
                    <a:pos x="T0" y="T1"/>
                  </a:cxn>
                  <a:cxn ang="0">
                    <a:pos x="T2" y="T3"/>
                  </a:cxn>
                  <a:cxn ang="0">
                    <a:pos x="T4" y="T5"/>
                  </a:cxn>
                  <a:cxn ang="0">
                    <a:pos x="T6" y="T7"/>
                  </a:cxn>
                  <a:cxn ang="0">
                    <a:pos x="T8" y="T9"/>
                  </a:cxn>
                </a:cxnLst>
                <a:rect l="0" t="0" r="r" b="b"/>
                <a:pathLst>
                  <a:path w="120" h="129">
                    <a:moveTo>
                      <a:pt x="0" y="28"/>
                    </a:moveTo>
                    <a:lnTo>
                      <a:pt x="50" y="0"/>
                    </a:lnTo>
                    <a:lnTo>
                      <a:pt x="120" y="102"/>
                    </a:lnTo>
                    <a:lnTo>
                      <a:pt x="74" y="129"/>
                    </a:lnTo>
                    <a:lnTo>
                      <a:pt x="0" y="28"/>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2378075" y="4649788"/>
                <a:ext cx="190500" cy="204788"/>
              </a:xfrm>
              <a:custGeom>
                <a:avLst/>
                <a:gdLst>
                  <a:gd name="T0" fmla="*/ 120 w 120"/>
                  <a:gd name="T1" fmla="*/ 28 h 129"/>
                  <a:gd name="T2" fmla="*/ 71 w 120"/>
                  <a:gd name="T3" fmla="*/ 0 h 129"/>
                  <a:gd name="T4" fmla="*/ 0 w 120"/>
                  <a:gd name="T5" fmla="*/ 102 h 129"/>
                  <a:gd name="T6" fmla="*/ 46 w 120"/>
                  <a:gd name="T7" fmla="*/ 129 h 129"/>
                  <a:gd name="T8" fmla="*/ 120 w 120"/>
                  <a:gd name="T9" fmla="*/ 28 h 129"/>
                </a:gdLst>
                <a:ahLst/>
                <a:cxnLst>
                  <a:cxn ang="0">
                    <a:pos x="T0" y="T1"/>
                  </a:cxn>
                  <a:cxn ang="0">
                    <a:pos x="T2" y="T3"/>
                  </a:cxn>
                  <a:cxn ang="0">
                    <a:pos x="T4" y="T5"/>
                  </a:cxn>
                  <a:cxn ang="0">
                    <a:pos x="T6" y="T7"/>
                  </a:cxn>
                  <a:cxn ang="0">
                    <a:pos x="T8" y="T9"/>
                  </a:cxn>
                </a:cxnLst>
                <a:rect l="0" t="0" r="r" b="b"/>
                <a:pathLst>
                  <a:path w="120" h="129">
                    <a:moveTo>
                      <a:pt x="120" y="28"/>
                    </a:moveTo>
                    <a:lnTo>
                      <a:pt x="71" y="0"/>
                    </a:lnTo>
                    <a:lnTo>
                      <a:pt x="0" y="102"/>
                    </a:lnTo>
                    <a:lnTo>
                      <a:pt x="46" y="129"/>
                    </a:lnTo>
                    <a:lnTo>
                      <a:pt x="120" y="28"/>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2419350" y="4086226"/>
                <a:ext cx="1965325" cy="1220788"/>
              </a:xfrm>
              <a:custGeom>
                <a:avLst/>
                <a:gdLst>
                  <a:gd name="T0" fmla="*/ 1105 w 1182"/>
                  <a:gd name="T1" fmla="*/ 339 h 734"/>
                  <a:gd name="T2" fmla="*/ 1010 w 1182"/>
                  <a:gd name="T3" fmla="*/ 393 h 734"/>
                  <a:gd name="T4" fmla="*/ 881 w 1182"/>
                  <a:gd name="T5" fmla="*/ 89 h 734"/>
                  <a:gd name="T6" fmla="*/ 675 w 1182"/>
                  <a:gd name="T7" fmla="*/ 0 h 734"/>
                  <a:gd name="T8" fmla="*/ 590 w 1182"/>
                  <a:gd name="T9" fmla="*/ 339 h 734"/>
                  <a:gd name="T10" fmla="*/ 505 w 1182"/>
                  <a:gd name="T11" fmla="*/ 0 h 734"/>
                  <a:gd name="T12" fmla="*/ 292 w 1182"/>
                  <a:gd name="T13" fmla="*/ 93 h 734"/>
                  <a:gd name="T14" fmla="*/ 172 w 1182"/>
                  <a:gd name="T15" fmla="*/ 393 h 734"/>
                  <a:gd name="T16" fmla="*/ 77 w 1182"/>
                  <a:gd name="T17" fmla="*/ 339 h 734"/>
                  <a:gd name="T18" fmla="*/ 0 w 1182"/>
                  <a:gd name="T19" fmla="*/ 461 h 734"/>
                  <a:gd name="T20" fmla="*/ 184 w 1182"/>
                  <a:gd name="T21" fmla="*/ 559 h 734"/>
                  <a:gd name="T22" fmla="*/ 217 w 1182"/>
                  <a:gd name="T23" fmla="*/ 540 h 734"/>
                  <a:gd name="T24" fmla="*/ 353 w 1182"/>
                  <a:gd name="T25" fmla="*/ 375 h 734"/>
                  <a:gd name="T26" fmla="*/ 353 w 1182"/>
                  <a:gd name="T27" fmla="*/ 734 h 734"/>
                  <a:gd name="T28" fmla="*/ 590 w 1182"/>
                  <a:gd name="T29" fmla="*/ 734 h 734"/>
                  <a:gd name="T30" fmla="*/ 829 w 1182"/>
                  <a:gd name="T31" fmla="*/ 734 h 734"/>
                  <a:gd name="T32" fmla="*/ 829 w 1182"/>
                  <a:gd name="T33" fmla="*/ 375 h 734"/>
                  <a:gd name="T34" fmla="*/ 965 w 1182"/>
                  <a:gd name="T35" fmla="*/ 540 h 734"/>
                  <a:gd name="T36" fmla="*/ 998 w 1182"/>
                  <a:gd name="T37" fmla="*/ 559 h 734"/>
                  <a:gd name="T38" fmla="*/ 1182 w 1182"/>
                  <a:gd name="T39" fmla="*/ 461 h 734"/>
                  <a:gd name="T40" fmla="*/ 1105 w 1182"/>
                  <a:gd name="T41" fmla="*/ 33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2" h="734">
                    <a:moveTo>
                      <a:pt x="1105" y="339"/>
                    </a:moveTo>
                    <a:cubicBezTo>
                      <a:pt x="1010" y="393"/>
                      <a:pt x="1010" y="393"/>
                      <a:pt x="1010" y="393"/>
                    </a:cubicBezTo>
                    <a:cubicBezTo>
                      <a:pt x="881" y="89"/>
                      <a:pt x="881" y="89"/>
                      <a:pt x="881" y="89"/>
                    </a:cubicBezTo>
                    <a:cubicBezTo>
                      <a:pt x="675" y="0"/>
                      <a:pt x="675" y="0"/>
                      <a:pt x="675" y="0"/>
                    </a:cubicBezTo>
                    <a:cubicBezTo>
                      <a:pt x="590" y="339"/>
                      <a:pt x="590" y="339"/>
                      <a:pt x="590" y="339"/>
                    </a:cubicBezTo>
                    <a:cubicBezTo>
                      <a:pt x="505" y="0"/>
                      <a:pt x="505" y="0"/>
                      <a:pt x="505" y="0"/>
                    </a:cubicBezTo>
                    <a:cubicBezTo>
                      <a:pt x="292" y="93"/>
                      <a:pt x="292" y="93"/>
                      <a:pt x="292" y="93"/>
                    </a:cubicBezTo>
                    <a:cubicBezTo>
                      <a:pt x="172" y="393"/>
                      <a:pt x="172" y="393"/>
                      <a:pt x="172" y="393"/>
                    </a:cubicBezTo>
                    <a:cubicBezTo>
                      <a:pt x="77" y="339"/>
                      <a:pt x="77" y="339"/>
                      <a:pt x="77" y="339"/>
                    </a:cubicBezTo>
                    <a:cubicBezTo>
                      <a:pt x="0" y="461"/>
                      <a:pt x="0" y="461"/>
                      <a:pt x="0" y="461"/>
                    </a:cubicBezTo>
                    <a:cubicBezTo>
                      <a:pt x="0" y="461"/>
                      <a:pt x="176" y="559"/>
                      <a:pt x="184" y="559"/>
                    </a:cubicBezTo>
                    <a:cubicBezTo>
                      <a:pt x="192" y="559"/>
                      <a:pt x="192" y="563"/>
                      <a:pt x="217" y="540"/>
                    </a:cubicBezTo>
                    <a:cubicBezTo>
                      <a:pt x="242" y="516"/>
                      <a:pt x="353" y="375"/>
                      <a:pt x="353" y="375"/>
                    </a:cubicBezTo>
                    <a:cubicBezTo>
                      <a:pt x="353" y="734"/>
                      <a:pt x="353" y="734"/>
                      <a:pt x="353" y="734"/>
                    </a:cubicBezTo>
                    <a:cubicBezTo>
                      <a:pt x="590" y="734"/>
                      <a:pt x="590" y="734"/>
                      <a:pt x="590" y="734"/>
                    </a:cubicBezTo>
                    <a:cubicBezTo>
                      <a:pt x="829" y="734"/>
                      <a:pt x="829" y="734"/>
                      <a:pt x="829" y="734"/>
                    </a:cubicBezTo>
                    <a:cubicBezTo>
                      <a:pt x="829" y="375"/>
                      <a:pt x="829" y="375"/>
                      <a:pt x="829" y="375"/>
                    </a:cubicBezTo>
                    <a:cubicBezTo>
                      <a:pt x="829" y="375"/>
                      <a:pt x="940" y="516"/>
                      <a:pt x="965" y="540"/>
                    </a:cubicBezTo>
                    <a:cubicBezTo>
                      <a:pt x="990" y="563"/>
                      <a:pt x="990" y="559"/>
                      <a:pt x="998" y="559"/>
                    </a:cubicBezTo>
                    <a:cubicBezTo>
                      <a:pt x="1006" y="559"/>
                      <a:pt x="1182" y="461"/>
                      <a:pt x="1182" y="461"/>
                    </a:cubicBezTo>
                    <a:cubicBezTo>
                      <a:pt x="1105" y="339"/>
                      <a:pt x="1105" y="339"/>
                      <a:pt x="1105" y="339"/>
                    </a:cubicBezTo>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3257550" y="4078288"/>
                <a:ext cx="142875" cy="571500"/>
              </a:xfrm>
              <a:custGeom>
                <a:avLst/>
                <a:gdLst>
                  <a:gd name="T0" fmla="*/ 0 w 90"/>
                  <a:gd name="T1" fmla="*/ 0 h 360"/>
                  <a:gd name="T2" fmla="*/ 87 w 90"/>
                  <a:gd name="T3" fmla="*/ 56 h 360"/>
                  <a:gd name="T4" fmla="*/ 90 w 90"/>
                  <a:gd name="T5" fmla="*/ 360 h 360"/>
                  <a:gd name="T6" fmla="*/ 0 w 90"/>
                  <a:gd name="T7" fmla="*/ 5 h 360"/>
                  <a:gd name="T8" fmla="*/ 0 w 90"/>
                  <a:gd name="T9" fmla="*/ 0 h 360"/>
                </a:gdLst>
                <a:ahLst/>
                <a:cxnLst>
                  <a:cxn ang="0">
                    <a:pos x="T0" y="T1"/>
                  </a:cxn>
                  <a:cxn ang="0">
                    <a:pos x="T2" y="T3"/>
                  </a:cxn>
                  <a:cxn ang="0">
                    <a:pos x="T4" y="T5"/>
                  </a:cxn>
                  <a:cxn ang="0">
                    <a:pos x="T6" y="T7"/>
                  </a:cxn>
                  <a:cxn ang="0">
                    <a:pos x="T8" y="T9"/>
                  </a:cxn>
                </a:cxnLst>
                <a:rect l="0" t="0" r="r" b="b"/>
                <a:pathLst>
                  <a:path w="90" h="360">
                    <a:moveTo>
                      <a:pt x="0" y="0"/>
                    </a:moveTo>
                    <a:lnTo>
                      <a:pt x="87" y="56"/>
                    </a:lnTo>
                    <a:lnTo>
                      <a:pt x="90" y="360"/>
                    </a:lnTo>
                    <a:lnTo>
                      <a:pt x="0" y="5"/>
                    </a:lnTo>
                    <a:lnTo>
                      <a:pt x="0"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3257550" y="4078288"/>
                <a:ext cx="142875" cy="571500"/>
              </a:xfrm>
              <a:custGeom>
                <a:avLst/>
                <a:gdLst>
                  <a:gd name="T0" fmla="*/ 0 w 90"/>
                  <a:gd name="T1" fmla="*/ 0 h 360"/>
                  <a:gd name="T2" fmla="*/ 87 w 90"/>
                  <a:gd name="T3" fmla="*/ 56 h 360"/>
                  <a:gd name="T4" fmla="*/ 90 w 90"/>
                  <a:gd name="T5" fmla="*/ 360 h 360"/>
                  <a:gd name="T6" fmla="*/ 0 w 90"/>
                  <a:gd name="T7" fmla="*/ 5 h 360"/>
                  <a:gd name="T8" fmla="*/ 0 w 90"/>
                  <a:gd name="T9" fmla="*/ 0 h 360"/>
                </a:gdLst>
                <a:ahLst/>
                <a:cxnLst>
                  <a:cxn ang="0">
                    <a:pos x="T0" y="T1"/>
                  </a:cxn>
                  <a:cxn ang="0">
                    <a:pos x="T2" y="T3"/>
                  </a:cxn>
                  <a:cxn ang="0">
                    <a:pos x="T4" y="T5"/>
                  </a:cxn>
                  <a:cxn ang="0">
                    <a:pos x="T6" y="T7"/>
                  </a:cxn>
                  <a:cxn ang="0">
                    <a:pos x="T8" y="T9"/>
                  </a:cxn>
                </a:cxnLst>
                <a:rect l="0" t="0" r="r" b="b"/>
                <a:pathLst>
                  <a:path w="90" h="360">
                    <a:moveTo>
                      <a:pt x="0" y="0"/>
                    </a:moveTo>
                    <a:lnTo>
                      <a:pt x="87" y="56"/>
                    </a:lnTo>
                    <a:lnTo>
                      <a:pt x="90" y="360"/>
                    </a:lnTo>
                    <a:lnTo>
                      <a:pt x="0"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3392487" y="4081463"/>
                <a:ext cx="149225" cy="568325"/>
              </a:xfrm>
              <a:custGeom>
                <a:avLst/>
                <a:gdLst>
                  <a:gd name="T0" fmla="*/ 94 w 94"/>
                  <a:gd name="T1" fmla="*/ 0 h 358"/>
                  <a:gd name="T2" fmla="*/ 0 w 94"/>
                  <a:gd name="T3" fmla="*/ 53 h 358"/>
                  <a:gd name="T4" fmla="*/ 5 w 94"/>
                  <a:gd name="T5" fmla="*/ 358 h 358"/>
                  <a:gd name="T6" fmla="*/ 94 w 94"/>
                  <a:gd name="T7" fmla="*/ 3 h 358"/>
                  <a:gd name="T8" fmla="*/ 94 w 94"/>
                  <a:gd name="T9" fmla="*/ 0 h 358"/>
                </a:gdLst>
                <a:ahLst/>
                <a:cxnLst>
                  <a:cxn ang="0">
                    <a:pos x="T0" y="T1"/>
                  </a:cxn>
                  <a:cxn ang="0">
                    <a:pos x="T2" y="T3"/>
                  </a:cxn>
                  <a:cxn ang="0">
                    <a:pos x="T4" y="T5"/>
                  </a:cxn>
                  <a:cxn ang="0">
                    <a:pos x="T6" y="T7"/>
                  </a:cxn>
                  <a:cxn ang="0">
                    <a:pos x="T8" y="T9"/>
                  </a:cxn>
                </a:cxnLst>
                <a:rect l="0" t="0" r="r" b="b"/>
                <a:pathLst>
                  <a:path w="94" h="358">
                    <a:moveTo>
                      <a:pt x="94" y="0"/>
                    </a:moveTo>
                    <a:lnTo>
                      <a:pt x="0" y="53"/>
                    </a:lnTo>
                    <a:lnTo>
                      <a:pt x="5" y="358"/>
                    </a:lnTo>
                    <a:lnTo>
                      <a:pt x="94" y="3"/>
                    </a:lnTo>
                    <a:lnTo>
                      <a:pt x="94"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3392487" y="4081463"/>
                <a:ext cx="149225" cy="568325"/>
              </a:xfrm>
              <a:custGeom>
                <a:avLst/>
                <a:gdLst>
                  <a:gd name="T0" fmla="*/ 94 w 94"/>
                  <a:gd name="T1" fmla="*/ 0 h 358"/>
                  <a:gd name="T2" fmla="*/ 0 w 94"/>
                  <a:gd name="T3" fmla="*/ 53 h 358"/>
                  <a:gd name="T4" fmla="*/ 5 w 94"/>
                  <a:gd name="T5" fmla="*/ 358 h 358"/>
                  <a:gd name="T6" fmla="*/ 94 w 94"/>
                  <a:gd name="T7" fmla="*/ 3 h 358"/>
                  <a:gd name="T8" fmla="*/ 94 w 94"/>
                  <a:gd name="T9" fmla="*/ 0 h 358"/>
                </a:gdLst>
                <a:ahLst/>
                <a:cxnLst>
                  <a:cxn ang="0">
                    <a:pos x="T0" y="T1"/>
                  </a:cxn>
                  <a:cxn ang="0">
                    <a:pos x="T2" y="T3"/>
                  </a:cxn>
                  <a:cxn ang="0">
                    <a:pos x="T4" y="T5"/>
                  </a:cxn>
                  <a:cxn ang="0">
                    <a:pos x="T6" y="T7"/>
                  </a:cxn>
                  <a:cxn ang="0">
                    <a:pos x="T8" y="T9"/>
                  </a:cxn>
                </a:cxnLst>
                <a:rect l="0" t="0" r="r" b="b"/>
                <a:pathLst>
                  <a:path w="94" h="358">
                    <a:moveTo>
                      <a:pt x="94" y="0"/>
                    </a:moveTo>
                    <a:lnTo>
                      <a:pt x="0" y="53"/>
                    </a:lnTo>
                    <a:lnTo>
                      <a:pt x="5" y="358"/>
                    </a:lnTo>
                    <a:lnTo>
                      <a:pt x="94" y="3"/>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3290887" y="4165601"/>
                <a:ext cx="109537" cy="484188"/>
              </a:xfrm>
              <a:custGeom>
                <a:avLst/>
                <a:gdLst>
                  <a:gd name="T0" fmla="*/ 64 w 69"/>
                  <a:gd name="T1" fmla="*/ 0 h 305"/>
                  <a:gd name="T2" fmla="*/ 0 w 69"/>
                  <a:gd name="T3" fmla="*/ 33 h 305"/>
                  <a:gd name="T4" fmla="*/ 69 w 69"/>
                  <a:gd name="T5" fmla="*/ 305 h 305"/>
                  <a:gd name="T6" fmla="*/ 64 w 69"/>
                  <a:gd name="T7" fmla="*/ 0 h 305"/>
                </a:gdLst>
                <a:ahLst/>
                <a:cxnLst>
                  <a:cxn ang="0">
                    <a:pos x="T0" y="T1"/>
                  </a:cxn>
                  <a:cxn ang="0">
                    <a:pos x="T2" y="T3"/>
                  </a:cxn>
                  <a:cxn ang="0">
                    <a:pos x="T4" y="T5"/>
                  </a:cxn>
                  <a:cxn ang="0">
                    <a:pos x="T6" y="T7"/>
                  </a:cxn>
                </a:cxnLst>
                <a:rect l="0" t="0" r="r" b="b"/>
                <a:pathLst>
                  <a:path w="69" h="305">
                    <a:moveTo>
                      <a:pt x="64" y="0"/>
                    </a:moveTo>
                    <a:lnTo>
                      <a:pt x="0" y="33"/>
                    </a:lnTo>
                    <a:lnTo>
                      <a:pt x="69" y="305"/>
                    </a:lnTo>
                    <a:lnTo>
                      <a:pt x="64" y="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3290887" y="4165601"/>
                <a:ext cx="109537" cy="484188"/>
              </a:xfrm>
              <a:custGeom>
                <a:avLst/>
                <a:gdLst>
                  <a:gd name="T0" fmla="*/ 64 w 69"/>
                  <a:gd name="T1" fmla="*/ 0 h 305"/>
                  <a:gd name="T2" fmla="*/ 0 w 69"/>
                  <a:gd name="T3" fmla="*/ 33 h 305"/>
                  <a:gd name="T4" fmla="*/ 69 w 69"/>
                  <a:gd name="T5" fmla="*/ 305 h 305"/>
                  <a:gd name="T6" fmla="*/ 64 w 69"/>
                  <a:gd name="T7" fmla="*/ 0 h 305"/>
                </a:gdLst>
                <a:ahLst/>
                <a:cxnLst>
                  <a:cxn ang="0">
                    <a:pos x="T0" y="T1"/>
                  </a:cxn>
                  <a:cxn ang="0">
                    <a:pos x="T2" y="T3"/>
                  </a:cxn>
                  <a:cxn ang="0">
                    <a:pos x="T4" y="T5"/>
                  </a:cxn>
                  <a:cxn ang="0">
                    <a:pos x="T6" y="T7"/>
                  </a:cxn>
                </a:cxnLst>
                <a:rect l="0" t="0" r="r" b="b"/>
                <a:pathLst>
                  <a:path w="69" h="305">
                    <a:moveTo>
                      <a:pt x="64" y="0"/>
                    </a:moveTo>
                    <a:lnTo>
                      <a:pt x="0" y="33"/>
                    </a:lnTo>
                    <a:lnTo>
                      <a:pt x="69" y="305"/>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3392487" y="4165601"/>
                <a:ext cx="117475" cy="484188"/>
              </a:xfrm>
              <a:custGeom>
                <a:avLst/>
                <a:gdLst>
                  <a:gd name="T0" fmla="*/ 0 w 74"/>
                  <a:gd name="T1" fmla="*/ 0 h 305"/>
                  <a:gd name="T2" fmla="*/ 0 w 74"/>
                  <a:gd name="T3" fmla="*/ 0 h 305"/>
                  <a:gd name="T4" fmla="*/ 5 w 74"/>
                  <a:gd name="T5" fmla="*/ 305 h 305"/>
                  <a:gd name="T6" fmla="*/ 74 w 74"/>
                  <a:gd name="T7" fmla="*/ 28 h 305"/>
                  <a:gd name="T8" fmla="*/ 0 w 74"/>
                  <a:gd name="T9" fmla="*/ 0 h 305"/>
                </a:gdLst>
                <a:ahLst/>
                <a:cxnLst>
                  <a:cxn ang="0">
                    <a:pos x="T0" y="T1"/>
                  </a:cxn>
                  <a:cxn ang="0">
                    <a:pos x="T2" y="T3"/>
                  </a:cxn>
                  <a:cxn ang="0">
                    <a:pos x="T4" y="T5"/>
                  </a:cxn>
                  <a:cxn ang="0">
                    <a:pos x="T6" y="T7"/>
                  </a:cxn>
                  <a:cxn ang="0">
                    <a:pos x="T8" y="T9"/>
                  </a:cxn>
                </a:cxnLst>
                <a:rect l="0" t="0" r="r" b="b"/>
                <a:pathLst>
                  <a:path w="74" h="305">
                    <a:moveTo>
                      <a:pt x="0" y="0"/>
                    </a:moveTo>
                    <a:lnTo>
                      <a:pt x="0" y="0"/>
                    </a:lnTo>
                    <a:lnTo>
                      <a:pt x="5" y="305"/>
                    </a:lnTo>
                    <a:lnTo>
                      <a:pt x="74" y="28"/>
                    </a:lnTo>
                    <a:lnTo>
                      <a:pt x="0" y="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3392487" y="4165601"/>
                <a:ext cx="117475" cy="484188"/>
              </a:xfrm>
              <a:custGeom>
                <a:avLst/>
                <a:gdLst>
                  <a:gd name="T0" fmla="*/ 0 w 74"/>
                  <a:gd name="T1" fmla="*/ 0 h 305"/>
                  <a:gd name="T2" fmla="*/ 0 w 74"/>
                  <a:gd name="T3" fmla="*/ 0 h 305"/>
                  <a:gd name="T4" fmla="*/ 5 w 74"/>
                  <a:gd name="T5" fmla="*/ 305 h 305"/>
                  <a:gd name="T6" fmla="*/ 74 w 74"/>
                  <a:gd name="T7" fmla="*/ 28 h 305"/>
                  <a:gd name="T8" fmla="*/ 0 w 74"/>
                  <a:gd name="T9" fmla="*/ 0 h 305"/>
                </a:gdLst>
                <a:ahLst/>
                <a:cxnLst>
                  <a:cxn ang="0">
                    <a:pos x="T0" y="T1"/>
                  </a:cxn>
                  <a:cxn ang="0">
                    <a:pos x="T2" y="T3"/>
                  </a:cxn>
                  <a:cxn ang="0">
                    <a:pos x="T4" y="T5"/>
                  </a:cxn>
                  <a:cxn ang="0">
                    <a:pos x="T6" y="T7"/>
                  </a:cxn>
                  <a:cxn ang="0">
                    <a:pos x="T8" y="T9"/>
                  </a:cxn>
                </a:cxnLst>
                <a:rect l="0" t="0" r="r" b="b"/>
                <a:pathLst>
                  <a:path w="74" h="305">
                    <a:moveTo>
                      <a:pt x="0" y="0"/>
                    </a:moveTo>
                    <a:lnTo>
                      <a:pt x="0" y="0"/>
                    </a:lnTo>
                    <a:lnTo>
                      <a:pt x="5" y="305"/>
                    </a:lnTo>
                    <a:lnTo>
                      <a:pt x="74" y="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3341687" y="4165601"/>
                <a:ext cx="58737" cy="484188"/>
              </a:xfrm>
              <a:custGeom>
                <a:avLst/>
                <a:gdLst>
                  <a:gd name="T0" fmla="*/ 37 w 37"/>
                  <a:gd name="T1" fmla="*/ 305 h 305"/>
                  <a:gd name="T2" fmla="*/ 32 w 37"/>
                  <a:gd name="T3" fmla="*/ 60 h 305"/>
                  <a:gd name="T4" fmla="*/ 32 w 37"/>
                  <a:gd name="T5" fmla="*/ 0 h 305"/>
                  <a:gd name="T6" fmla="*/ 0 w 37"/>
                  <a:gd name="T7" fmla="*/ 16 h 305"/>
                  <a:gd name="T8" fmla="*/ 20 w 37"/>
                  <a:gd name="T9" fmla="*/ 43 h 305"/>
                  <a:gd name="T10" fmla="*/ 5 w 37"/>
                  <a:gd name="T11" fmla="*/ 185 h 305"/>
                  <a:gd name="T12" fmla="*/ 37 w 37"/>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37" h="305">
                    <a:moveTo>
                      <a:pt x="37" y="305"/>
                    </a:moveTo>
                    <a:lnTo>
                      <a:pt x="32" y="60"/>
                    </a:lnTo>
                    <a:lnTo>
                      <a:pt x="32" y="0"/>
                    </a:lnTo>
                    <a:lnTo>
                      <a:pt x="0" y="16"/>
                    </a:lnTo>
                    <a:lnTo>
                      <a:pt x="20" y="43"/>
                    </a:lnTo>
                    <a:lnTo>
                      <a:pt x="5" y="185"/>
                    </a:lnTo>
                    <a:lnTo>
                      <a:pt x="37" y="30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3392487" y="4165601"/>
                <a:ext cx="55562" cy="484188"/>
              </a:xfrm>
              <a:custGeom>
                <a:avLst/>
                <a:gdLst>
                  <a:gd name="T0" fmla="*/ 5 w 35"/>
                  <a:gd name="T1" fmla="*/ 305 h 305"/>
                  <a:gd name="T2" fmla="*/ 0 w 35"/>
                  <a:gd name="T3" fmla="*/ 60 h 305"/>
                  <a:gd name="T4" fmla="*/ 0 w 35"/>
                  <a:gd name="T5" fmla="*/ 0 h 305"/>
                  <a:gd name="T6" fmla="*/ 32 w 35"/>
                  <a:gd name="T7" fmla="*/ 16 h 305"/>
                  <a:gd name="T8" fmla="*/ 12 w 35"/>
                  <a:gd name="T9" fmla="*/ 43 h 305"/>
                  <a:gd name="T10" fmla="*/ 35 w 35"/>
                  <a:gd name="T11" fmla="*/ 190 h 305"/>
                  <a:gd name="T12" fmla="*/ 5 w 35"/>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35" h="305">
                    <a:moveTo>
                      <a:pt x="5" y="305"/>
                    </a:moveTo>
                    <a:lnTo>
                      <a:pt x="0" y="60"/>
                    </a:lnTo>
                    <a:lnTo>
                      <a:pt x="0" y="0"/>
                    </a:lnTo>
                    <a:lnTo>
                      <a:pt x="32" y="16"/>
                    </a:lnTo>
                    <a:lnTo>
                      <a:pt x="12" y="43"/>
                    </a:lnTo>
                    <a:lnTo>
                      <a:pt x="35" y="190"/>
                    </a:lnTo>
                    <a:lnTo>
                      <a:pt x="5" y="305"/>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3349625" y="4165601"/>
                <a:ext cx="50800" cy="484188"/>
              </a:xfrm>
              <a:custGeom>
                <a:avLst/>
                <a:gdLst>
                  <a:gd name="T0" fmla="*/ 32 w 32"/>
                  <a:gd name="T1" fmla="*/ 301 h 305"/>
                  <a:gd name="T2" fmla="*/ 32 w 32"/>
                  <a:gd name="T3" fmla="*/ 305 h 305"/>
                  <a:gd name="T4" fmla="*/ 0 w 32"/>
                  <a:gd name="T5" fmla="*/ 185 h 305"/>
                  <a:gd name="T6" fmla="*/ 27 w 32"/>
                  <a:gd name="T7" fmla="*/ 0 h 305"/>
                  <a:gd name="T8" fmla="*/ 32 w 32"/>
                  <a:gd name="T9" fmla="*/ 301 h 305"/>
                </a:gdLst>
                <a:ahLst/>
                <a:cxnLst>
                  <a:cxn ang="0">
                    <a:pos x="T0" y="T1"/>
                  </a:cxn>
                  <a:cxn ang="0">
                    <a:pos x="T2" y="T3"/>
                  </a:cxn>
                  <a:cxn ang="0">
                    <a:pos x="T4" y="T5"/>
                  </a:cxn>
                  <a:cxn ang="0">
                    <a:pos x="T6" y="T7"/>
                  </a:cxn>
                  <a:cxn ang="0">
                    <a:pos x="T8" y="T9"/>
                  </a:cxn>
                </a:cxnLst>
                <a:rect l="0" t="0" r="r" b="b"/>
                <a:pathLst>
                  <a:path w="32" h="305">
                    <a:moveTo>
                      <a:pt x="32" y="301"/>
                    </a:moveTo>
                    <a:lnTo>
                      <a:pt x="32" y="305"/>
                    </a:lnTo>
                    <a:lnTo>
                      <a:pt x="0" y="185"/>
                    </a:lnTo>
                    <a:lnTo>
                      <a:pt x="27" y="0"/>
                    </a:lnTo>
                    <a:lnTo>
                      <a:pt x="32" y="30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3117850" y="4078288"/>
                <a:ext cx="282575" cy="571500"/>
              </a:xfrm>
              <a:custGeom>
                <a:avLst/>
                <a:gdLst>
                  <a:gd name="T0" fmla="*/ 88 w 178"/>
                  <a:gd name="T1" fmla="*/ 0 h 360"/>
                  <a:gd name="T2" fmla="*/ 0 w 178"/>
                  <a:gd name="T3" fmla="*/ 40 h 360"/>
                  <a:gd name="T4" fmla="*/ 54 w 178"/>
                  <a:gd name="T5" fmla="*/ 96 h 360"/>
                  <a:gd name="T6" fmla="*/ 29 w 178"/>
                  <a:gd name="T7" fmla="*/ 143 h 360"/>
                  <a:gd name="T8" fmla="*/ 178 w 178"/>
                  <a:gd name="T9" fmla="*/ 360 h 360"/>
                  <a:gd name="T10" fmla="*/ 88 w 178"/>
                  <a:gd name="T11" fmla="*/ 0 h 360"/>
                </a:gdLst>
                <a:ahLst/>
                <a:cxnLst>
                  <a:cxn ang="0">
                    <a:pos x="T0" y="T1"/>
                  </a:cxn>
                  <a:cxn ang="0">
                    <a:pos x="T2" y="T3"/>
                  </a:cxn>
                  <a:cxn ang="0">
                    <a:pos x="T4" y="T5"/>
                  </a:cxn>
                  <a:cxn ang="0">
                    <a:pos x="T6" y="T7"/>
                  </a:cxn>
                  <a:cxn ang="0">
                    <a:pos x="T8" y="T9"/>
                  </a:cxn>
                  <a:cxn ang="0">
                    <a:pos x="T10" y="T11"/>
                  </a:cxn>
                </a:cxnLst>
                <a:rect l="0" t="0" r="r" b="b"/>
                <a:pathLst>
                  <a:path w="178" h="360">
                    <a:moveTo>
                      <a:pt x="88" y="0"/>
                    </a:moveTo>
                    <a:lnTo>
                      <a:pt x="0" y="40"/>
                    </a:lnTo>
                    <a:lnTo>
                      <a:pt x="54" y="96"/>
                    </a:lnTo>
                    <a:lnTo>
                      <a:pt x="29" y="143"/>
                    </a:lnTo>
                    <a:lnTo>
                      <a:pt x="178" y="360"/>
                    </a:lnTo>
                    <a:lnTo>
                      <a:pt x="88" y="0"/>
                    </a:lnTo>
                    <a:close/>
                  </a:path>
                </a:pathLst>
              </a:custGeom>
              <a:solidFill>
                <a:srgbClr val="6266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p:cNvSpPr>
              <p:nvPr/>
            </p:nvSpPr>
            <p:spPr bwMode="auto">
              <a:xfrm>
                <a:off x="3397250" y="4081463"/>
                <a:ext cx="280987" cy="568325"/>
              </a:xfrm>
              <a:custGeom>
                <a:avLst/>
                <a:gdLst>
                  <a:gd name="T0" fmla="*/ 91 w 177"/>
                  <a:gd name="T1" fmla="*/ 0 h 358"/>
                  <a:gd name="T2" fmla="*/ 177 w 177"/>
                  <a:gd name="T3" fmla="*/ 37 h 358"/>
                  <a:gd name="T4" fmla="*/ 124 w 177"/>
                  <a:gd name="T5" fmla="*/ 94 h 358"/>
                  <a:gd name="T6" fmla="*/ 148 w 177"/>
                  <a:gd name="T7" fmla="*/ 141 h 358"/>
                  <a:gd name="T8" fmla="*/ 0 w 177"/>
                  <a:gd name="T9" fmla="*/ 358 h 358"/>
                  <a:gd name="T10" fmla="*/ 91 w 177"/>
                  <a:gd name="T11" fmla="*/ 0 h 358"/>
                </a:gdLst>
                <a:ahLst/>
                <a:cxnLst>
                  <a:cxn ang="0">
                    <a:pos x="T0" y="T1"/>
                  </a:cxn>
                  <a:cxn ang="0">
                    <a:pos x="T2" y="T3"/>
                  </a:cxn>
                  <a:cxn ang="0">
                    <a:pos x="T4" y="T5"/>
                  </a:cxn>
                  <a:cxn ang="0">
                    <a:pos x="T6" y="T7"/>
                  </a:cxn>
                  <a:cxn ang="0">
                    <a:pos x="T8" y="T9"/>
                  </a:cxn>
                  <a:cxn ang="0">
                    <a:pos x="T10" y="T11"/>
                  </a:cxn>
                </a:cxnLst>
                <a:rect l="0" t="0" r="r" b="b"/>
                <a:pathLst>
                  <a:path w="177" h="358">
                    <a:moveTo>
                      <a:pt x="91" y="0"/>
                    </a:moveTo>
                    <a:lnTo>
                      <a:pt x="177" y="37"/>
                    </a:lnTo>
                    <a:lnTo>
                      <a:pt x="124" y="94"/>
                    </a:lnTo>
                    <a:lnTo>
                      <a:pt x="148" y="141"/>
                    </a:lnTo>
                    <a:lnTo>
                      <a:pt x="0" y="358"/>
                    </a:lnTo>
                    <a:lnTo>
                      <a:pt x="91" y="0"/>
                    </a:lnTo>
                    <a:close/>
                  </a:path>
                </a:pathLst>
              </a:custGeom>
              <a:solidFill>
                <a:srgbClr val="4C50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4"/>
              <p:cNvSpPr>
                <a:spLocks noChangeArrowheads="1"/>
              </p:cNvSpPr>
              <p:nvPr/>
            </p:nvSpPr>
            <p:spPr bwMode="auto">
              <a:xfrm>
                <a:off x="3076575" y="5000626"/>
                <a:ext cx="174625" cy="41275"/>
              </a:xfrm>
              <a:prstGeom prst="rect">
                <a:avLst/>
              </a:prstGeom>
              <a:solidFill>
                <a:srgbClr val="6266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5"/>
              <p:cNvSpPr>
                <a:spLocks noChangeArrowheads="1"/>
              </p:cNvSpPr>
              <p:nvPr/>
            </p:nvSpPr>
            <p:spPr bwMode="auto">
              <a:xfrm>
                <a:off x="3548062" y="5000626"/>
                <a:ext cx="174625" cy="41275"/>
              </a:xfrm>
              <a:prstGeom prst="rect">
                <a:avLst/>
              </a:prstGeom>
              <a:solidFill>
                <a:srgbClr val="6266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p:cNvSpPr>
              <p:nvPr/>
            </p:nvSpPr>
            <p:spPr bwMode="auto">
              <a:xfrm>
                <a:off x="3121025" y="3311526"/>
                <a:ext cx="566737" cy="454025"/>
              </a:xfrm>
              <a:custGeom>
                <a:avLst/>
                <a:gdLst>
                  <a:gd name="T0" fmla="*/ 41 w 341"/>
                  <a:gd name="T1" fmla="*/ 273 h 273"/>
                  <a:gd name="T2" fmla="*/ 1 w 341"/>
                  <a:gd name="T3" fmla="*/ 140 h 273"/>
                  <a:gd name="T4" fmla="*/ 151 w 341"/>
                  <a:gd name="T5" fmla="*/ 2 h 273"/>
                  <a:gd name="T6" fmla="*/ 261 w 341"/>
                  <a:gd name="T7" fmla="*/ 28 h 273"/>
                  <a:gd name="T8" fmla="*/ 279 w 341"/>
                  <a:gd name="T9" fmla="*/ 2 h 273"/>
                  <a:gd name="T10" fmla="*/ 336 w 341"/>
                  <a:gd name="T11" fmla="*/ 128 h 273"/>
                  <a:gd name="T12" fmla="*/ 298 w 341"/>
                  <a:gd name="T13" fmla="*/ 264 h 273"/>
                  <a:gd name="T14" fmla="*/ 288 w 341"/>
                  <a:gd name="T15" fmla="*/ 176 h 273"/>
                  <a:gd name="T16" fmla="*/ 279 w 341"/>
                  <a:gd name="T17" fmla="*/ 192 h 273"/>
                  <a:gd name="T18" fmla="*/ 105 w 341"/>
                  <a:gd name="T19" fmla="*/ 177 h 273"/>
                  <a:gd name="T20" fmla="*/ 43 w 341"/>
                  <a:gd name="T21" fmla="*/ 188 h 273"/>
                  <a:gd name="T22" fmla="*/ 41 w 341"/>
                  <a:gd name="T23"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1" h="273">
                    <a:moveTo>
                      <a:pt x="41" y="273"/>
                    </a:moveTo>
                    <a:cubicBezTo>
                      <a:pt x="41" y="273"/>
                      <a:pt x="2" y="263"/>
                      <a:pt x="1" y="140"/>
                    </a:cubicBezTo>
                    <a:cubicBezTo>
                      <a:pt x="0" y="18"/>
                      <a:pt x="134" y="0"/>
                      <a:pt x="151" y="2"/>
                    </a:cubicBezTo>
                    <a:cubicBezTo>
                      <a:pt x="167" y="5"/>
                      <a:pt x="252" y="38"/>
                      <a:pt x="261" y="28"/>
                    </a:cubicBezTo>
                    <a:cubicBezTo>
                      <a:pt x="270" y="17"/>
                      <a:pt x="279" y="2"/>
                      <a:pt x="279" y="2"/>
                    </a:cubicBezTo>
                    <a:cubicBezTo>
                      <a:pt x="279" y="2"/>
                      <a:pt x="341" y="29"/>
                      <a:pt x="336" y="128"/>
                    </a:cubicBezTo>
                    <a:cubicBezTo>
                      <a:pt x="331" y="228"/>
                      <a:pt x="298" y="264"/>
                      <a:pt x="298" y="264"/>
                    </a:cubicBezTo>
                    <a:cubicBezTo>
                      <a:pt x="288" y="176"/>
                      <a:pt x="288" y="176"/>
                      <a:pt x="288" y="176"/>
                    </a:cubicBezTo>
                    <a:cubicBezTo>
                      <a:pt x="288" y="176"/>
                      <a:pt x="287" y="192"/>
                      <a:pt x="279" y="192"/>
                    </a:cubicBezTo>
                    <a:cubicBezTo>
                      <a:pt x="272" y="192"/>
                      <a:pt x="162" y="203"/>
                      <a:pt x="105" y="177"/>
                    </a:cubicBezTo>
                    <a:cubicBezTo>
                      <a:pt x="49" y="152"/>
                      <a:pt x="43" y="188"/>
                      <a:pt x="43" y="188"/>
                    </a:cubicBezTo>
                    <a:cubicBezTo>
                      <a:pt x="43" y="188"/>
                      <a:pt x="27" y="254"/>
                      <a:pt x="41" y="27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p:cNvSpPr>
              <p:nvPr/>
            </p:nvSpPr>
            <p:spPr bwMode="auto">
              <a:xfrm>
                <a:off x="3008312" y="5246688"/>
                <a:ext cx="788987" cy="200025"/>
              </a:xfrm>
              <a:custGeom>
                <a:avLst/>
                <a:gdLst>
                  <a:gd name="T0" fmla="*/ 0 w 497"/>
                  <a:gd name="T1" fmla="*/ 0 h 126"/>
                  <a:gd name="T2" fmla="*/ 497 w 497"/>
                  <a:gd name="T3" fmla="*/ 0 h 126"/>
                  <a:gd name="T4" fmla="*/ 497 w 497"/>
                  <a:gd name="T5" fmla="*/ 72 h 126"/>
                  <a:gd name="T6" fmla="*/ 242 w 497"/>
                  <a:gd name="T7" fmla="*/ 126 h 126"/>
                  <a:gd name="T8" fmla="*/ 0 w 497"/>
                  <a:gd name="T9" fmla="*/ 77 h 126"/>
                  <a:gd name="T10" fmla="*/ 0 w 497"/>
                  <a:gd name="T11" fmla="*/ 0 h 126"/>
                </a:gdLst>
                <a:ahLst/>
                <a:cxnLst>
                  <a:cxn ang="0">
                    <a:pos x="T0" y="T1"/>
                  </a:cxn>
                  <a:cxn ang="0">
                    <a:pos x="T2" y="T3"/>
                  </a:cxn>
                  <a:cxn ang="0">
                    <a:pos x="T4" y="T5"/>
                  </a:cxn>
                  <a:cxn ang="0">
                    <a:pos x="T6" y="T7"/>
                  </a:cxn>
                  <a:cxn ang="0">
                    <a:pos x="T8" y="T9"/>
                  </a:cxn>
                  <a:cxn ang="0">
                    <a:pos x="T10" y="T11"/>
                  </a:cxn>
                </a:cxnLst>
                <a:rect l="0" t="0" r="r" b="b"/>
                <a:pathLst>
                  <a:path w="497" h="126">
                    <a:moveTo>
                      <a:pt x="0" y="0"/>
                    </a:moveTo>
                    <a:lnTo>
                      <a:pt x="497" y="0"/>
                    </a:lnTo>
                    <a:lnTo>
                      <a:pt x="497" y="72"/>
                    </a:lnTo>
                    <a:lnTo>
                      <a:pt x="242" y="126"/>
                    </a:lnTo>
                    <a:lnTo>
                      <a:pt x="0" y="77"/>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p:cNvSpPr>
              <p:nvPr/>
            </p:nvSpPr>
            <p:spPr bwMode="auto">
              <a:xfrm>
                <a:off x="3046412" y="5121276"/>
                <a:ext cx="1216025" cy="711200"/>
              </a:xfrm>
              <a:custGeom>
                <a:avLst/>
                <a:gdLst>
                  <a:gd name="T0" fmla="*/ 73 w 731"/>
                  <a:gd name="T1" fmla="*/ 423 h 428"/>
                  <a:gd name="T2" fmla="*/ 703 w 731"/>
                  <a:gd name="T3" fmla="*/ 175 h 428"/>
                  <a:gd name="T4" fmla="*/ 723 w 731"/>
                  <a:gd name="T5" fmla="*/ 126 h 428"/>
                  <a:gd name="T6" fmla="*/ 678 w 731"/>
                  <a:gd name="T7" fmla="*/ 23 h 428"/>
                  <a:gd name="T8" fmla="*/ 632 w 731"/>
                  <a:gd name="T9" fmla="*/ 9 h 428"/>
                  <a:gd name="T10" fmla="*/ 29 w 731"/>
                  <a:gd name="T11" fmla="*/ 251 h 428"/>
                  <a:gd name="T12" fmla="*/ 5 w 731"/>
                  <a:gd name="T13" fmla="*/ 292 h 428"/>
                  <a:gd name="T14" fmla="*/ 32 w 731"/>
                  <a:gd name="T15" fmla="*/ 399 h 428"/>
                  <a:gd name="T16" fmla="*/ 73 w 731"/>
                  <a:gd name="T17" fmla="*/ 42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428">
                    <a:moveTo>
                      <a:pt x="73" y="423"/>
                    </a:moveTo>
                    <a:cubicBezTo>
                      <a:pt x="285" y="365"/>
                      <a:pt x="496" y="282"/>
                      <a:pt x="703" y="175"/>
                    </a:cubicBezTo>
                    <a:cubicBezTo>
                      <a:pt x="722" y="165"/>
                      <a:pt x="731" y="143"/>
                      <a:pt x="723" y="126"/>
                    </a:cubicBezTo>
                    <a:cubicBezTo>
                      <a:pt x="708" y="91"/>
                      <a:pt x="693" y="57"/>
                      <a:pt x="678" y="23"/>
                    </a:cubicBezTo>
                    <a:cubicBezTo>
                      <a:pt x="670" y="6"/>
                      <a:pt x="649" y="0"/>
                      <a:pt x="632" y="9"/>
                    </a:cubicBezTo>
                    <a:cubicBezTo>
                      <a:pt x="433" y="114"/>
                      <a:pt x="231" y="194"/>
                      <a:pt x="29" y="251"/>
                    </a:cubicBezTo>
                    <a:cubicBezTo>
                      <a:pt x="11" y="256"/>
                      <a:pt x="0" y="274"/>
                      <a:pt x="5" y="292"/>
                    </a:cubicBezTo>
                    <a:cubicBezTo>
                      <a:pt x="14" y="328"/>
                      <a:pt x="23" y="363"/>
                      <a:pt x="32" y="399"/>
                    </a:cubicBezTo>
                    <a:cubicBezTo>
                      <a:pt x="36" y="417"/>
                      <a:pt x="54" y="428"/>
                      <a:pt x="73" y="42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p:cNvSpPr>
              <p:nvPr/>
            </p:nvSpPr>
            <p:spPr bwMode="auto">
              <a:xfrm>
                <a:off x="2986087" y="5568951"/>
                <a:ext cx="207962" cy="292100"/>
              </a:xfrm>
              <a:custGeom>
                <a:avLst/>
                <a:gdLst>
                  <a:gd name="T0" fmla="*/ 102 w 125"/>
                  <a:gd name="T1" fmla="*/ 73 h 176"/>
                  <a:gd name="T2" fmla="*/ 43 w 125"/>
                  <a:gd name="T3" fmla="*/ 5 h 176"/>
                  <a:gd name="T4" fmla="*/ 0 w 125"/>
                  <a:gd name="T5" fmla="*/ 18 h 176"/>
                  <a:gd name="T6" fmla="*/ 24 w 125"/>
                  <a:gd name="T7" fmla="*/ 97 h 176"/>
                  <a:gd name="T8" fmla="*/ 49 w 125"/>
                  <a:gd name="T9" fmla="*/ 176 h 176"/>
                  <a:gd name="T10" fmla="*/ 92 w 125"/>
                  <a:gd name="T11" fmla="*/ 163 h 176"/>
                  <a:gd name="T12" fmla="*/ 102 w 125"/>
                  <a:gd name="T13" fmla="*/ 73 h 176"/>
                </a:gdLst>
                <a:ahLst/>
                <a:cxnLst>
                  <a:cxn ang="0">
                    <a:pos x="T0" y="T1"/>
                  </a:cxn>
                  <a:cxn ang="0">
                    <a:pos x="T2" y="T3"/>
                  </a:cxn>
                  <a:cxn ang="0">
                    <a:pos x="T4" y="T5"/>
                  </a:cxn>
                  <a:cxn ang="0">
                    <a:pos x="T6" y="T7"/>
                  </a:cxn>
                  <a:cxn ang="0">
                    <a:pos x="T8" y="T9"/>
                  </a:cxn>
                  <a:cxn ang="0">
                    <a:pos x="T10" y="T11"/>
                  </a:cxn>
                  <a:cxn ang="0">
                    <a:pos x="T12" y="T13"/>
                  </a:cxn>
                </a:cxnLst>
                <a:rect l="0" t="0" r="r" b="b"/>
                <a:pathLst>
                  <a:path w="125" h="176">
                    <a:moveTo>
                      <a:pt x="102" y="73"/>
                    </a:moveTo>
                    <a:cubicBezTo>
                      <a:pt x="80" y="0"/>
                      <a:pt x="43" y="5"/>
                      <a:pt x="43" y="5"/>
                    </a:cubicBezTo>
                    <a:cubicBezTo>
                      <a:pt x="0" y="18"/>
                      <a:pt x="0" y="18"/>
                      <a:pt x="0" y="18"/>
                    </a:cubicBezTo>
                    <a:cubicBezTo>
                      <a:pt x="24" y="97"/>
                      <a:pt x="24" y="97"/>
                      <a:pt x="24" y="97"/>
                    </a:cubicBezTo>
                    <a:cubicBezTo>
                      <a:pt x="49" y="176"/>
                      <a:pt x="49" y="176"/>
                      <a:pt x="49" y="176"/>
                    </a:cubicBezTo>
                    <a:cubicBezTo>
                      <a:pt x="92" y="163"/>
                      <a:pt x="92" y="163"/>
                      <a:pt x="92" y="163"/>
                    </a:cubicBezTo>
                    <a:cubicBezTo>
                      <a:pt x="92" y="163"/>
                      <a:pt x="125" y="145"/>
                      <a:pt x="102" y="73"/>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auto">
              <a:xfrm>
                <a:off x="2876550" y="5570538"/>
                <a:ext cx="268287" cy="344488"/>
              </a:xfrm>
              <a:custGeom>
                <a:avLst/>
                <a:gdLst>
                  <a:gd name="T0" fmla="*/ 57 w 162"/>
                  <a:gd name="T1" fmla="*/ 207 h 207"/>
                  <a:gd name="T2" fmla="*/ 0 w 162"/>
                  <a:gd name="T3" fmla="*/ 24 h 207"/>
                  <a:gd name="T4" fmla="*/ 27 w 162"/>
                  <a:gd name="T5" fmla="*/ 16 h 207"/>
                  <a:gd name="T6" fmla="*/ 147 w 162"/>
                  <a:gd name="T7" fmla="*/ 79 h 207"/>
                  <a:gd name="T8" fmla="*/ 84 w 162"/>
                  <a:gd name="T9" fmla="*/ 199 h 207"/>
                  <a:gd name="T10" fmla="*/ 57 w 162"/>
                  <a:gd name="T11" fmla="*/ 207 h 207"/>
                </a:gdLst>
                <a:ahLst/>
                <a:cxnLst>
                  <a:cxn ang="0">
                    <a:pos x="T0" y="T1"/>
                  </a:cxn>
                  <a:cxn ang="0">
                    <a:pos x="T2" y="T3"/>
                  </a:cxn>
                  <a:cxn ang="0">
                    <a:pos x="T4" y="T5"/>
                  </a:cxn>
                  <a:cxn ang="0">
                    <a:pos x="T6" y="T7"/>
                  </a:cxn>
                  <a:cxn ang="0">
                    <a:pos x="T8" y="T9"/>
                  </a:cxn>
                  <a:cxn ang="0">
                    <a:pos x="T10" y="T11"/>
                  </a:cxn>
                </a:cxnLst>
                <a:rect l="0" t="0" r="r" b="b"/>
                <a:pathLst>
                  <a:path w="162" h="207">
                    <a:moveTo>
                      <a:pt x="57" y="207"/>
                    </a:moveTo>
                    <a:cubicBezTo>
                      <a:pt x="0" y="24"/>
                      <a:pt x="0" y="24"/>
                      <a:pt x="0" y="24"/>
                    </a:cubicBezTo>
                    <a:cubicBezTo>
                      <a:pt x="27" y="16"/>
                      <a:pt x="27" y="16"/>
                      <a:pt x="27" y="16"/>
                    </a:cubicBezTo>
                    <a:cubicBezTo>
                      <a:pt x="77" y="0"/>
                      <a:pt x="131" y="28"/>
                      <a:pt x="147" y="79"/>
                    </a:cubicBezTo>
                    <a:cubicBezTo>
                      <a:pt x="162" y="129"/>
                      <a:pt x="134" y="183"/>
                      <a:pt x="84" y="199"/>
                    </a:cubicBezTo>
                    <a:lnTo>
                      <a:pt x="57" y="207"/>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p:cNvSpPr>
              <p:nvPr/>
            </p:nvSpPr>
            <p:spPr bwMode="auto">
              <a:xfrm>
                <a:off x="2849562" y="5599113"/>
                <a:ext cx="123825" cy="331788"/>
              </a:xfrm>
              <a:custGeom>
                <a:avLst/>
                <a:gdLst>
                  <a:gd name="T0" fmla="*/ 64 w 78"/>
                  <a:gd name="T1" fmla="*/ 209 h 209"/>
                  <a:gd name="T2" fmla="*/ 0 w 78"/>
                  <a:gd name="T3" fmla="*/ 5 h 209"/>
                  <a:gd name="T4" fmla="*/ 14 w 78"/>
                  <a:gd name="T5" fmla="*/ 0 h 209"/>
                  <a:gd name="T6" fmla="*/ 78 w 78"/>
                  <a:gd name="T7" fmla="*/ 205 h 209"/>
                  <a:gd name="T8" fmla="*/ 64 w 78"/>
                  <a:gd name="T9" fmla="*/ 209 h 209"/>
                </a:gdLst>
                <a:ahLst/>
                <a:cxnLst>
                  <a:cxn ang="0">
                    <a:pos x="T0" y="T1"/>
                  </a:cxn>
                  <a:cxn ang="0">
                    <a:pos x="T2" y="T3"/>
                  </a:cxn>
                  <a:cxn ang="0">
                    <a:pos x="T4" y="T5"/>
                  </a:cxn>
                  <a:cxn ang="0">
                    <a:pos x="T6" y="T7"/>
                  </a:cxn>
                  <a:cxn ang="0">
                    <a:pos x="T8" y="T9"/>
                  </a:cxn>
                </a:cxnLst>
                <a:rect l="0" t="0" r="r" b="b"/>
                <a:pathLst>
                  <a:path w="78" h="209">
                    <a:moveTo>
                      <a:pt x="64" y="209"/>
                    </a:moveTo>
                    <a:lnTo>
                      <a:pt x="0" y="5"/>
                    </a:lnTo>
                    <a:lnTo>
                      <a:pt x="14" y="0"/>
                    </a:lnTo>
                    <a:lnTo>
                      <a:pt x="78" y="205"/>
                    </a:lnTo>
                    <a:lnTo>
                      <a:pt x="64" y="20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p:cNvSpPr>
              <p:nvPr/>
            </p:nvSpPr>
            <p:spPr bwMode="auto">
              <a:xfrm>
                <a:off x="2536825" y="5118101"/>
                <a:ext cx="1230312" cy="730250"/>
              </a:xfrm>
              <a:custGeom>
                <a:avLst/>
                <a:gdLst>
                  <a:gd name="T0" fmla="*/ 23 w 740"/>
                  <a:gd name="T1" fmla="*/ 163 h 439"/>
                  <a:gd name="T2" fmla="*/ 644 w 740"/>
                  <a:gd name="T3" fmla="*/ 433 h 439"/>
                  <a:gd name="T4" fmla="*/ 693 w 740"/>
                  <a:gd name="T5" fmla="*/ 412 h 439"/>
                  <a:gd name="T6" fmla="*/ 733 w 740"/>
                  <a:gd name="T7" fmla="*/ 308 h 439"/>
                  <a:gd name="T8" fmla="*/ 710 w 740"/>
                  <a:gd name="T9" fmla="*/ 265 h 439"/>
                  <a:gd name="T10" fmla="*/ 114 w 740"/>
                  <a:gd name="T11" fmla="*/ 10 h 439"/>
                  <a:gd name="T12" fmla="*/ 67 w 740"/>
                  <a:gd name="T13" fmla="*/ 22 h 439"/>
                  <a:gd name="T14" fmla="*/ 10 w 740"/>
                  <a:gd name="T15" fmla="*/ 117 h 439"/>
                  <a:gd name="T16" fmla="*/ 23 w 740"/>
                  <a:gd name="T17" fmla="*/ 16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0" h="439">
                    <a:moveTo>
                      <a:pt x="23" y="163"/>
                    </a:moveTo>
                    <a:cubicBezTo>
                      <a:pt x="213" y="271"/>
                      <a:pt x="421" y="362"/>
                      <a:pt x="644" y="433"/>
                    </a:cubicBezTo>
                    <a:cubicBezTo>
                      <a:pt x="663" y="439"/>
                      <a:pt x="686" y="430"/>
                      <a:pt x="693" y="412"/>
                    </a:cubicBezTo>
                    <a:cubicBezTo>
                      <a:pt x="707" y="377"/>
                      <a:pt x="720" y="343"/>
                      <a:pt x="733" y="308"/>
                    </a:cubicBezTo>
                    <a:cubicBezTo>
                      <a:pt x="740" y="290"/>
                      <a:pt x="729" y="271"/>
                      <a:pt x="710" y="265"/>
                    </a:cubicBezTo>
                    <a:cubicBezTo>
                      <a:pt x="496" y="199"/>
                      <a:pt x="297" y="112"/>
                      <a:pt x="114" y="10"/>
                    </a:cubicBezTo>
                    <a:cubicBezTo>
                      <a:pt x="97" y="0"/>
                      <a:pt x="77" y="6"/>
                      <a:pt x="67" y="22"/>
                    </a:cubicBezTo>
                    <a:cubicBezTo>
                      <a:pt x="49" y="54"/>
                      <a:pt x="30" y="85"/>
                      <a:pt x="10" y="117"/>
                    </a:cubicBezTo>
                    <a:cubicBezTo>
                      <a:pt x="0" y="132"/>
                      <a:pt x="6" y="153"/>
                      <a:pt x="23" y="16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p:cNvSpPr>
              <p:nvPr/>
            </p:nvSpPr>
            <p:spPr bwMode="auto">
              <a:xfrm>
                <a:off x="3605212" y="5568951"/>
                <a:ext cx="207962" cy="292100"/>
              </a:xfrm>
              <a:custGeom>
                <a:avLst/>
                <a:gdLst>
                  <a:gd name="T0" fmla="*/ 23 w 125"/>
                  <a:gd name="T1" fmla="*/ 73 h 176"/>
                  <a:gd name="T2" fmla="*/ 82 w 125"/>
                  <a:gd name="T3" fmla="*/ 5 h 176"/>
                  <a:gd name="T4" fmla="*/ 125 w 125"/>
                  <a:gd name="T5" fmla="*/ 18 h 176"/>
                  <a:gd name="T6" fmla="*/ 101 w 125"/>
                  <a:gd name="T7" fmla="*/ 97 h 176"/>
                  <a:gd name="T8" fmla="*/ 76 w 125"/>
                  <a:gd name="T9" fmla="*/ 176 h 176"/>
                  <a:gd name="T10" fmla="*/ 33 w 125"/>
                  <a:gd name="T11" fmla="*/ 163 h 176"/>
                  <a:gd name="T12" fmla="*/ 23 w 125"/>
                  <a:gd name="T13" fmla="*/ 73 h 176"/>
                </a:gdLst>
                <a:ahLst/>
                <a:cxnLst>
                  <a:cxn ang="0">
                    <a:pos x="T0" y="T1"/>
                  </a:cxn>
                  <a:cxn ang="0">
                    <a:pos x="T2" y="T3"/>
                  </a:cxn>
                  <a:cxn ang="0">
                    <a:pos x="T4" y="T5"/>
                  </a:cxn>
                  <a:cxn ang="0">
                    <a:pos x="T6" y="T7"/>
                  </a:cxn>
                  <a:cxn ang="0">
                    <a:pos x="T8" y="T9"/>
                  </a:cxn>
                  <a:cxn ang="0">
                    <a:pos x="T10" y="T11"/>
                  </a:cxn>
                  <a:cxn ang="0">
                    <a:pos x="T12" y="T13"/>
                  </a:cxn>
                </a:cxnLst>
                <a:rect l="0" t="0" r="r" b="b"/>
                <a:pathLst>
                  <a:path w="125" h="176">
                    <a:moveTo>
                      <a:pt x="23" y="73"/>
                    </a:moveTo>
                    <a:cubicBezTo>
                      <a:pt x="45" y="0"/>
                      <a:pt x="82" y="5"/>
                      <a:pt x="82" y="5"/>
                    </a:cubicBezTo>
                    <a:cubicBezTo>
                      <a:pt x="125" y="18"/>
                      <a:pt x="125" y="18"/>
                      <a:pt x="125" y="18"/>
                    </a:cubicBezTo>
                    <a:cubicBezTo>
                      <a:pt x="101" y="97"/>
                      <a:pt x="101" y="97"/>
                      <a:pt x="101" y="97"/>
                    </a:cubicBezTo>
                    <a:cubicBezTo>
                      <a:pt x="76" y="176"/>
                      <a:pt x="76" y="176"/>
                      <a:pt x="76" y="176"/>
                    </a:cubicBezTo>
                    <a:cubicBezTo>
                      <a:pt x="33" y="163"/>
                      <a:pt x="33" y="163"/>
                      <a:pt x="33" y="163"/>
                    </a:cubicBezTo>
                    <a:cubicBezTo>
                      <a:pt x="33" y="163"/>
                      <a:pt x="0" y="145"/>
                      <a:pt x="23" y="73"/>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auto">
              <a:xfrm>
                <a:off x="3654425" y="5570538"/>
                <a:ext cx="268287" cy="344488"/>
              </a:xfrm>
              <a:custGeom>
                <a:avLst/>
                <a:gdLst>
                  <a:gd name="T0" fmla="*/ 105 w 162"/>
                  <a:gd name="T1" fmla="*/ 207 h 207"/>
                  <a:gd name="T2" fmla="*/ 162 w 162"/>
                  <a:gd name="T3" fmla="*/ 24 h 207"/>
                  <a:gd name="T4" fmla="*/ 135 w 162"/>
                  <a:gd name="T5" fmla="*/ 16 h 207"/>
                  <a:gd name="T6" fmla="*/ 15 w 162"/>
                  <a:gd name="T7" fmla="*/ 79 h 207"/>
                  <a:gd name="T8" fmla="*/ 78 w 162"/>
                  <a:gd name="T9" fmla="*/ 199 h 207"/>
                  <a:gd name="T10" fmla="*/ 105 w 162"/>
                  <a:gd name="T11" fmla="*/ 207 h 207"/>
                </a:gdLst>
                <a:ahLst/>
                <a:cxnLst>
                  <a:cxn ang="0">
                    <a:pos x="T0" y="T1"/>
                  </a:cxn>
                  <a:cxn ang="0">
                    <a:pos x="T2" y="T3"/>
                  </a:cxn>
                  <a:cxn ang="0">
                    <a:pos x="T4" y="T5"/>
                  </a:cxn>
                  <a:cxn ang="0">
                    <a:pos x="T6" y="T7"/>
                  </a:cxn>
                  <a:cxn ang="0">
                    <a:pos x="T8" y="T9"/>
                  </a:cxn>
                  <a:cxn ang="0">
                    <a:pos x="T10" y="T11"/>
                  </a:cxn>
                </a:cxnLst>
                <a:rect l="0" t="0" r="r" b="b"/>
                <a:pathLst>
                  <a:path w="162" h="207">
                    <a:moveTo>
                      <a:pt x="105" y="207"/>
                    </a:moveTo>
                    <a:cubicBezTo>
                      <a:pt x="162" y="24"/>
                      <a:pt x="162" y="24"/>
                      <a:pt x="162" y="24"/>
                    </a:cubicBezTo>
                    <a:cubicBezTo>
                      <a:pt x="135" y="16"/>
                      <a:pt x="135" y="16"/>
                      <a:pt x="135" y="16"/>
                    </a:cubicBezTo>
                    <a:cubicBezTo>
                      <a:pt x="85" y="0"/>
                      <a:pt x="31" y="28"/>
                      <a:pt x="15" y="79"/>
                    </a:cubicBezTo>
                    <a:cubicBezTo>
                      <a:pt x="0" y="129"/>
                      <a:pt x="28" y="183"/>
                      <a:pt x="78" y="199"/>
                    </a:cubicBezTo>
                    <a:lnTo>
                      <a:pt x="105" y="207"/>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auto">
              <a:xfrm>
                <a:off x="3825875" y="5599113"/>
                <a:ext cx="123825" cy="331788"/>
              </a:xfrm>
              <a:custGeom>
                <a:avLst/>
                <a:gdLst>
                  <a:gd name="T0" fmla="*/ 14 w 78"/>
                  <a:gd name="T1" fmla="*/ 209 h 209"/>
                  <a:gd name="T2" fmla="*/ 78 w 78"/>
                  <a:gd name="T3" fmla="*/ 5 h 209"/>
                  <a:gd name="T4" fmla="*/ 64 w 78"/>
                  <a:gd name="T5" fmla="*/ 0 h 209"/>
                  <a:gd name="T6" fmla="*/ 0 w 78"/>
                  <a:gd name="T7" fmla="*/ 205 h 209"/>
                  <a:gd name="T8" fmla="*/ 14 w 78"/>
                  <a:gd name="T9" fmla="*/ 209 h 209"/>
                </a:gdLst>
                <a:ahLst/>
                <a:cxnLst>
                  <a:cxn ang="0">
                    <a:pos x="T0" y="T1"/>
                  </a:cxn>
                  <a:cxn ang="0">
                    <a:pos x="T2" y="T3"/>
                  </a:cxn>
                  <a:cxn ang="0">
                    <a:pos x="T4" y="T5"/>
                  </a:cxn>
                  <a:cxn ang="0">
                    <a:pos x="T6" y="T7"/>
                  </a:cxn>
                  <a:cxn ang="0">
                    <a:pos x="T8" y="T9"/>
                  </a:cxn>
                </a:cxnLst>
                <a:rect l="0" t="0" r="r" b="b"/>
                <a:pathLst>
                  <a:path w="78" h="209">
                    <a:moveTo>
                      <a:pt x="14" y="209"/>
                    </a:moveTo>
                    <a:lnTo>
                      <a:pt x="78" y="5"/>
                    </a:lnTo>
                    <a:lnTo>
                      <a:pt x="64" y="0"/>
                    </a:lnTo>
                    <a:lnTo>
                      <a:pt x="0" y="205"/>
                    </a:lnTo>
                    <a:lnTo>
                      <a:pt x="14" y="20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6"/>
              <p:cNvSpPr>
                <a:spLocks noChangeArrowheads="1"/>
              </p:cNvSpPr>
              <p:nvPr/>
            </p:nvSpPr>
            <p:spPr bwMode="auto">
              <a:xfrm>
                <a:off x="3324225" y="5246688"/>
                <a:ext cx="150812" cy="38100"/>
              </a:xfrm>
              <a:prstGeom prst="rect">
                <a:avLst/>
              </a:prstGeom>
              <a:solidFill>
                <a:srgbClr val="B9B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p:cNvSpPr>
              <p:nvPr/>
            </p:nvSpPr>
            <p:spPr bwMode="auto">
              <a:xfrm>
                <a:off x="3035300" y="5238751"/>
                <a:ext cx="365125" cy="85725"/>
              </a:xfrm>
              <a:custGeom>
                <a:avLst/>
                <a:gdLst>
                  <a:gd name="T0" fmla="*/ 230 w 230"/>
                  <a:gd name="T1" fmla="*/ 0 h 54"/>
                  <a:gd name="T2" fmla="*/ 169 w 230"/>
                  <a:gd name="T3" fmla="*/ 54 h 54"/>
                  <a:gd name="T4" fmla="*/ 0 w 230"/>
                  <a:gd name="T5" fmla="*/ 5 h 54"/>
                  <a:gd name="T6" fmla="*/ 230 w 230"/>
                  <a:gd name="T7" fmla="*/ 0 h 54"/>
                </a:gdLst>
                <a:ahLst/>
                <a:cxnLst>
                  <a:cxn ang="0">
                    <a:pos x="T0" y="T1"/>
                  </a:cxn>
                  <a:cxn ang="0">
                    <a:pos x="T2" y="T3"/>
                  </a:cxn>
                  <a:cxn ang="0">
                    <a:pos x="T4" y="T5"/>
                  </a:cxn>
                  <a:cxn ang="0">
                    <a:pos x="T6" y="T7"/>
                  </a:cxn>
                </a:cxnLst>
                <a:rect l="0" t="0" r="r" b="b"/>
                <a:pathLst>
                  <a:path w="230" h="54">
                    <a:moveTo>
                      <a:pt x="230" y="0"/>
                    </a:moveTo>
                    <a:lnTo>
                      <a:pt x="169" y="54"/>
                    </a:lnTo>
                    <a:lnTo>
                      <a:pt x="0" y="5"/>
                    </a:lnTo>
                    <a:lnTo>
                      <a:pt x="23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p:cNvSpPr>
              <p:nvPr/>
            </p:nvSpPr>
            <p:spPr bwMode="auto">
              <a:xfrm>
                <a:off x="3400425" y="5238751"/>
                <a:ext cx="363537" cy="85725"/>
              </a:xfrm>
              <a:custGeom>
                <a:avLst/>
                <a:gdLst>
                  <a:gd name="T0" fmla="*/ 0 w 229"/>
                  <a:gd name="T1" fmla="*/ 0 h 54"/>
                  <a:gd name="T2" fmla="*/ 60 w 229"/>
                  <a:gd name="T3" fmla="*/ 54 h 54"/>
                  <a:gd name="T4" fmla="*/ 229 w 229"/>
                  <a:gd name="T5" fmla="*/ 5 h 54"/>
                  <a:gd name="T6" fmla="*/ 0 w 229"/>
                  <a:gd name="T7" fmla="*/ 0 h 54"/>
                </a:gdLst>
                <a:ahLst/>
                <a:cxnLst>
                  <a:cxn ang="0">
                    <a:pos x="T0" y="T1"/>
                  </a:cxn>
                  <a:cxn ang="0">
                    <a:pos x="T2" y="T3"/>
                  </a:cxn>
                  <a:cxn ang="0">
                    <a:pos x="T4" y="T5"/>
                  </a:cxn>
                  <a:cxn ang="0">
                    <a:pos x="T6" y="T7"/>
                  </a:cxn>
                </a:cxnLst>
                <a:rect l="0" t="0" r="r" b="b"/>
                <a:pathLst>
                  <a:path w="229" h="54">
                    <a:moveTo>
                      <a:pt x="0" y="0"/>
                    </a:moveTo>
                    <a:lnTo>
                      <a:pt x="60" y="54"/>
                    </a:lnTo>
                    <a:lnTo>
                      <a:pt x="229" y="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46" name="TextBox 145"/>
          <p:cNvSpPr txBox="1"/>
          <p:nvPr/>
        </p:nvSpPr>
        <p:spPr>
          <a:xfrm>
            <a:off x="6082509" y="1303496"/>
            <a:ext cx="5520606" cy="4401187"/>
          </a:xfrm>
          <a:prstGeom prst="rect">
            <a:avLst/>
          </a:prstGeom>
          <a:noFill/>
        </p:spPr>
        <p:txBody>
          <a:bodyPr wrap="square" lIns="91422" tIns="45711" rIns="91422" bIns="45711" rtlCol="0">
            <a:spAutoFit/>
          </a:bodyPr>
          <a:lstStyle/>
          <a:p>
            <a:r>
              <a:rPr lang="en-US" sz="2000" dirty="0">
                <a:solidFill>
                  <a:schemeClr val="tx2"/>
                </a:solidFill>
                <a:latin typeface="Helvetica" panose="020B0504020202030204" pitchFamily="34" charset="0"/>
                <a:cs typeface="Lato Regular"/>
              </a:rPr>
              <a:t>In reality, there are multiple variables that impact the Co2emission. When more than one independent variable is present, the process is called multiple linear regression.</a:t>
            </a:r>
          </a:p>
          <a:p>
            <a:pPr algn="just"/>
            <a:r>
              <a:rPr lang="en-US" sz="2000" dirty="0">
                <a:solidFill>
                  <a:schemeClr val="tx2"/>
                </a:solidFill>
                <a:latin typeface="Helvetica" panose="020B0504020202030204" pitchFamily="34" charset="0"/>
                <a:cs typeface="Lato Regular"/>
              </a:rPr>
              <a:t>An example of multiple linear regression is predicting co2emission using the features like: </a:t>
            </a:r>
          </a:p>
          <a:p>
            <a:pPr algn="just"/>
            <a:endParaRPr lang="en-US" sz="2000" dirty="0">
              <a:solidFill>
                <a:schemeClr val="tx2"/>
              </a:solidFill>
              <a:latin typeface="Helvetica" panose="020B0504020202030204" pitchFamily="34" charset="0"/>
              <a:cs typeface="Lato Regular"/>
            </a:endParaRPr>
          </a:p>
          <a:p>
            <a:pPr algn="just"/>
            <a:r>
              <a:rPr lang="en-US" sz="2000" dirty="0">
                <a:solidFill>
                  <a:schemeClr val="tx2"/>
                </a:solidFill>
                <a:latin typeface="Helvetica" panose="020B0504020202030204" pitchFamily="34" charset="0"/>
                <a:cs typeface="Lato Regular"/>
              </a:rPr>
              <a:t>FUELCONSUMPTION_COMB,</a:t>
            </a:r>
          </a:p>
          <a:p>
            <a:pPr algn="just"/>
            <a:r>
              <a:rPr lang="en-US" sz="2000" dirty="0">
                <a:solidFill>
                  <a:schemeClr val="tx2"/>
                </a:solidFill>
                <a:latin typeface="Helvetica" panose="020B0504020202030204" pitchFamily="34" charset="0"/>
                <a:cs typeface="Lato Regular"/>
              </a:rPr>
              <a:t>Engine Size </a:t>
            </a:r>
          </a:p>
          <a:p>
            <a:pPr algn="just"/>
            <a:r>
              <a:rPr lang="en-US" sz="2000" dirty="0">
                <a:solidFill>
                  <a:schemeClr val="tx2"/>
                </a:solidFill>
                <a:latin typeface="Helvetica" panose="020B0504020202030204" pitchFamily="34" charset="0"/>
                <a:cs typeface="Lato Regular"/>
              </a:rPr>
              <a:t>Cylinders of cars</a:t>
            </a:r>
          </a:p>
          <a:p>
            <a:pPr algn="just"/>
            <a:endParaRPr lang="en-US" sz="2000" dirty="0">
              <a:solidFill>
                <a:schemeClr val="tx2"/>
              </a:solidFill>
              <a:latin typeface="Helvetica" panose="020B0504020202030204" pitchFamily="34" charset="0"/>
              <a:cs typeface="Lato Regular"/>
            </a:endParaRPr>
          </a:p>
          <a:p>
            <a:pPr algn="just"/>
            <a:r>
              <a:rPr lang="en-US" sz="2000" dirty="0">
                <a:solidFill>
                  <a:schemeClr val="tx2"/>
                </a:solidFill>
                <a:latin typeface="Helvetica" panose="020B0504020202030204" pitchFamily="34" charset="0"/>
                <a:cs typeface="Lato Regular"/>
              </a:rPr>
              <a:t>The good thing here is that multiple linear regression model is the extension of the simple linear regression model.</a:t>
            </a:r>
          </a:p>
        </p:txBody>
      </p:sp>
      <p:sp>
        <p:nvSpPr>
          <p:cNvPr id="213" name="AutoShape 19"/>
          <p:cNvSpPr>
            <a:spLocks noChangeAspect="1"/>
          </p:cNvSpPr>
          <p:nvPr/>
        </p:nvSpPr>
        <p:spPr bwMode="auto">
          <a:xfrm rot="19714143">
            <a:off x="5195657" y="4714174"/>
            <a:ext cx="572443" cy="572592"/>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accent5"/>
          </a:solidFill>
          <a:ln>
            <a:noFill/>
          </a:ln>
          <a:effectLst/>
        </p:spPr>
        <p:txBody>
          <a:bodyPr lIns="50789" tIns="50789" rIns="50789" bIns="50789" anchor="ctr"/>
          <a:lstStyle/>
          <a:p>
            <a:pPr defTabSz="457098">
              <a:defRPr/>
            </a:pPr>
            <a:endParaRPr lang="es-ES" sz="3600" dirty="0">
              <a:solidFill>
                <a:schemeClr val="bg1"/>
              </a:solidFill>
              <a:effectLst>
                <a:outerShdw blurRad="38100" dist="38100" dir="2700000" algn="tl">
                  <a:srgbClr val="000000"/>
                </a:outerShdw>
              </a:effectLst>
              <a:latin typeface="Lato Regular"/>
              <a:cs typeface="Lato Regular"/>
              <a:sym typeface="Gill Sans" charset="0"/>
            </a:endParaRPr>
          </a:p>
        </p:txBody>
      </p:sp>
      <p:sp>
        <p:nvSpPr>
          <p:cNvPr id="214" name="Freeform 237"/>
          <p:cNvSpPr>
            <a:spLocks noChangeAspect="1" noChangeArrowheads="1"/>
          </p:cNvSpPr>
          <p:nvPr/>
        </p:nvSpPr>
        <p:spPr bwMode="auto">
          <a:xfrm>
            <a:off x="1328673" y="3243263"/>
            <a:ext cx="584330" cy="429260"/>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accent2"/>
          </a:solidFill>
          <a:ln>
            <a:noFill/>
          </a:ln>
          <a:effectLst/>
        </p:spPr>
        <p:txBody>
          <a:bodyPr wrap="none" lIns="121893" tIns="60946" rIns="121893" bIns="60946" anchor="ctr"/>
          <a:lstStyle/>
          <a:p>
            <a:pPr>
              <a:defRPr/>
            </a:pPr>
            <a:endParaRPr lang="en-US" sz="1050" dirty="0">
              <a:ea typeface="SimSun" charset="0"/>
            </a:endParaRPr>
          </a:p>
        </p:txBody>
      </p:sp>
      <p:sp>
        <p:nvSpPr>
          <p:cNvPr id="215" name="Freeform 16"/>
          <p:cNvSpPr>
            <a:spLocks noChangeAspect="1" noChangeArrowheads="1"/>
          </p:cNvSpPr>
          <p:nvPr/>
        </p:nvSpPr>
        <p:spPr bwMode="auto">
          <a:xfrm rot="2236206">
            <a:off x="5004204" y="3029902"/>
            <a:ext cx="411777" cy="646853"/>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accent4"/>
          </a:solidFill>
          <a:ln>
            <a:noFill/>
          </a:ln>
          <a:effectLst/>
        </p:spPr>
        <p:txBody>
          <a:bodyPr wrap="none" lIns="182843" tIns="91422" rIns="182843" bIns="91422" anchor="ctr"/>
          <a:lstStyle/>
          <a:p>
            <a:pPr>
              <a:defRPr/>
            </a:pPr>
            <a:endParaRPr lang="en-US" sz="2400" dirty="0">
              <a:ea typeface="SimSun" charset="0"/>
            </a:endParaRPr>
          </a:p>
        </p:txBody>
      </p:sp>
      <p:sp>
        <p:nvSpPr>
          <p:cNvPr id="216" name="Freeform 266"/>
          <p:cNvSpPr>
            <a:spLocks noChangeAspect="1" noChangeArrowheads="1"/>
          </p:cNvSpPr>
          <p:nvPr/>
        </p:nvSpPr>
        <p:spPr bwMode="auto">
          <a:xfrm rot="20598254">
            <a:off x="2381209" y="3212596"/>
            <a:ext cx="510722" cy="562983"/>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accent2"/>
          </a:solidFill>
          <a:ln>
            <a:noFill/>
          </a:ln>
          <a:effectLst/>
        </p:spPr>
        <p:txBody>
          <a:bodyPr wrap="none" lIns="182843" tIns="91422" rIns="182843" bIns="91422" anchor="ctr"/>
          <a:lstStyle/>
          <a:p>
            <a:pPr>
              <a:defRPr/>
            </a:pPr>
            <a:endParaRPr lang="en-US" sz="2400" dirty="0">
              <a:ea typeface="SimSun" charset="0"/>
            </a:endParaRPr>
          </a:p>
        </p:txBody>
      </p:sp>
      <p:sp>
        <p:nvSpPr>
          <p:cNvPr id="217" name="AutoShape 123"/>
          <p:cNvSpPr>
            <a:spLocks noChangeAspect="1"/>
          </p:cNvSpPr>
          <p:nvPr/>
        </p:nvSpPr>
        <p:spPr bwMode="auto">
          <a:xfrm rot="20737572">
            <a:off x="1842716" y="2270612"/>
            <a:ext cx="653715" cy="7192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accent3"/>
          </a:solidFill>
          <a:ln>
            <a:noFill/>
          </a:ln>
          <a:effectLst/>
        </p:spPr>
        <p:txBody>
          <a:bodyPr lIns="50789" tIns="50789" rIns="50789" bIns="50789" anchor="ctr"/>
          <a:lstStyle/>
          <a:p>
            <a:pPr defTabSz="457098">
              <a:defRPr/>
            </a:pPr>
            <a:endParaRPr lang="es-ES" sz="3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8" name="Freeform 417"/>
          <p:cNvSpPr>
            <a:spLocks noChangeAspect="1" noChangeArrowheads="1"/>
          </p:cNvSpPr>
          <p:nvPr/>
        </p:nvSpPr>
        <p:spPr bwMode="auto">
          <a:xfrm rot="16935556">
            <a:off x="1138154" y="3888865"/>
            <a:ext cx="548566" cy="548709"/>
          </a:xfrm>
          <a:custGeom>
            <a:avLst/>
            <a:gdLst>
              <a:gd name="T0" fmla="*/ 0 w 904"/>
              <a:gd name="T1" fmla="*/ 686 h 904"/>
              <a:gd name="T2" fmla="*/ 218 w 904"/>
              <a:gd name="T3" fmla="*/ 903 h 904"/>
              <a:gd name="T4" fmla="*/ 0 w 904"/>
              <a:gd name="T5" fmla="*/ 903 h 904"/>
              <a:gd name="T6" fmla="*/ 0 w 904"/>
              <a:gd name="T7" fmla="*/ 686 h 904"/>
              <a:gd name="T8" fmla="*/ 552 w 904"/>
              <a:gd name="T9" fmla="*/ 42 h 904"/>
              <a:gd name="T10" fmla="*/ 627 w 904"/>
              <a:gd name="T11" fmla="*/ 276 h 904"/>
              <a:gd name="T12" fmla="*/ 861 w 904"/>
              <a:gd name="T13" fmla="*/ 351 h 904"/>
              <a:gd name="T14" fmla="*/ 786 w 904"/>
              <a:gd name="T15" fmla="*/ 117 h 904"/>
              <a:gd name="T16" fmla="*/ 552 w 904"/>
              <a:gd name="T17" fmla="*/ 42 h 904"/>
              <a:gd name="T18" fmla="*/ 677 w 904"/>
              <a:gd name="T19" fmla="*/ 385 h 904"/>
              <a:gd name="T20" fmla="*/ 276 w 904"/>
              <a:gd name="T21" fmla="*/ 778 h 904"/>
              <a:gd name="T22" fmla="*/ 360 w 904"/>
              <a:gd name="T23" fmla="*/ 862 h 904"/>
              <a:gd name="T24" fmla="*/ 795 w 904"/>
              <a:gd name="T25" fmla="*/ 427 h 904"/>
              <a:gd name="T26" fmla="*/ 677 w 904"/>
              <a:gd name="T27" fmla="*/ 385 h 904"/>
              <a:gd name="T28" fmla="*/ 594 w 904"/>
              <a:gd name="T29" fmla="*/ 318 h 904"/>
              <a:gd name="T30" fmla="*/ 552 w 904"/>
              <a:gd name="T31" fmla="*/ 276 h 904"/>
              <a:gd name="T32" fmla="*/ 159 w 904"/>
              <a:gd name="T33" fmla="*/ 661 h 904"/>
              <a:gd name="T34" fmla="*/ 243 w 904"/>
              <a:gd name="T35" fmla="*/ 744 h 904"/>
              <a:gd name="T36" fmla="*/ 636 w 904"/>
              <a:gd name="T37" fmla="*/ 351 h 904"/>
              <a:gd name="T38" fmla="*/ 594 w 904"/>
              <a:gd name="T39" fmla="*/ 318 h 904"/>
              <a:gd name="T40" fmla="*/ 477 w 904"/>
              <a:gd name="T41" fmla="*/ 109 h 904"/>
              <a:gd name="T42" fmla="*/ 50 w 904"/>
              <a:gd name="T43" fmla="*/ 544 h 904"/>
              <a:gd name="T44" fmla="*/ 126 w 904"/>
              <a:gd name="T45" fmla="*/ 628 h 904"/>
              <a:gd name="T46" fmla="*/ 519 w 904"/>
              <a:gd name="T47" fmla="*/ 226 h 904"/>
              <a:gd name="T48" fmla="*/ 477 w 904"/>
              <a:gd name="T49" fmla="*/ 109 h 904"/>
              <a:gd name="T50" fmla="*/ 477 w 904"/>
              <a:gd name="T51" fmla="*/ 109 h 904"/>
              <a:gd name="T52" fmla="*/ 477 w 904"/>
              <a:gd name="T53" fmla="*/ 109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4" h="904">
                <a:moveTo>
                  <a:pt x="0" y="686"/>
                </a:moveTo>
                <a:cubicBezTo>
                  <a:pt x="218" y="903"/>
                  <a:pt x="218" y="903"/>
                  <a:pt x="218" y="903"/>
                </a:cubicBezTo>
                <a:cubicBezTo>
                  <a:pt x="0" y="903"/>
                  <a:pt x="0" y="903"/>
                  <a:pt x="0" y="903"/>
                </a:cubicBezTo>
                <a:lnTo>
                  <a:pt x="0" y="686"/>
                </a:lnTo>
                <a:close/>
                <a:moveTo>
                  <a:pt x="552" y="42"/>
                </a:moveTo>
                <a:cubicBezTo>
                  <a:pt x="510" y="84"/>
                  <a:pt x="544" y="193"/>
                  <a:pt x="627" y="276"/>
                </a:cubicBezTo>
                <a:cubicBezTo>
                  <a:pt x="719" y="360"/>
                  <a:pt x="820" y="393"/>
                  <a:pt x="861" y="351"/>
                </a:cubicBezTo>
                <a:cubicBezTo>
                  <a:pt x="903" y="310"/>
                  <a:pt x="870" y="209"/>
                  <a:pt x="786" y="117"/>
                </a:cubicBezTo>
                <a:cubicBezTo>
                  <a:pt x="703" y="34"/>
                  <a:pt x="594" y="0"/>
                  <a:pt x="552" y="42"/>
                </a:cubicBezTo>
                <a:close/>
                <a:moveTo>
                  <a:pt x="677" y="385"/>
                </a:moveTo>
                <a:cubicBezTo>
                  <a:pt x="276" y="778"/>
                  <a:pt x="276" y="778"/>
                  <a:pt x="276" y="778"/>
                </a:cubicBezTo>
                <a:cubicBezTo>
                  <a:pt x="360" y="862"/>
                  <a:pt x="360" y="862"/>
                  <a:pt x="360" y="862"/>
                </a:cubicBezTo>
                <a:cubicBezTo>
                  <a:pt x="795" y="427"/>
                  <a:pt x="795" y="427"/>
                  <a:pt x="795" y="427"/>
                </a:cubicBezTo>
                <a:cubicBezTo>
                  <a:pt x="753" y="418"/>
                  <a:pt x="719" y="410"/>
                  <a:pt x="677" y="385"/>
                </a:cubicBezTo>
                <a:close/>
                <a:moveTo>
                  <a:pt x="594" y="318"/>
                </a:moveTo>
                <a:cubicBezTo>
                  <a:pt x="577" y="301"/>
                  <a:pt x="569" y="285"/>
                  <a:pt x="552" y="276"/>
                </a:cubicBezTo>
                <a:cubicBezTo>
                  <a:pt x="159" y="661"/>
                  <a:pt x="159" y="661"/>
                  <a:pt x="159" y="661"/>
                </a:cubicBezTo>
                <a:cubicBezTo>
                  <a:pt x="243" y="744"/>
                  <a:pt x="243" y="744"/>
                  <a:pt x="243" y="744"/>
                </a:cubicBezTo>
                <a:cubicBezTo>
                  <a:pt x="636" y="351"/>
                  <a:pt x="636" y="351"/>
                  <a:pt x="636" y="351"/>
                </a:cubicBezTo>
                <a:cubicBezTo>
                  <a:pt x="619" y="343"/>
                  <a:pt x="602" y="327"/>
                  <a:pt x="594" y="318"/>
                </a:cubicBezTo>
                <a:close/>
                <a:moveTo>
                  <a:pt x="477" y="109"/>
                </a:moveTo>
                <a:cubicBezTo>
                  <a:pt x="50" y="544"/>
                  <a:pt x="50" y="544"/>
                  <a:pt x="50" y="544"/>
                </a:cubicBezTo>
                <a:cubicBezTo>
                  <a:pt x="126" y="628"/>
                  <a:pt x="126" y="628"/>
                  <a:pt x="126" y="628"/>
                </a:cubicBezTo>
                <a:cubicBezTo>
                  <a:pt x="519" y="226"/>
                  <a:pt x="519" y="226"/>
                  <a:pt x="519" y="226"/>
                </a:cubicBezTo>
                <a:cubicBezTo>
                  <a:pt x="502" y="184"/>
                  <a:pt x="485" y="151"/>
                  <a:pt x="477" y="109"/>
                </a:cubicBezTo>
                <a:close/>
                <a:moveTo>
                  <a:pt x="477" y="109"/>
                </a:moveTo>
                <a:lnTo>
                  <a:pt x="477" y="109"/>
                </a:lnTo>
                <a:close/>
              </a:path>
            </a:pathLst>
          </a:custGeom>
          <a:solidFill>
            <a:schemeClr val="accent1"/>
          </a:solidFill>
          <a:ln>
            <a:noFill/>
          </a:ln>
          <a:effectLst/>
        </p:spPr>
        <p:txBody>
          <a:bodyPr wrap="none" lIns="243785" tIns="121892" rIns="243785" bIns="121892" anchor="ctr"/>
          <a:lstStyle/>
          <a:p>
            <a:pPr>
              <a:defRPr/>
            </a:pPr>
            <a:endParaRPr lang="en-US" sz="2400" dirty="0">
              <a:ea typeface="SimSun" charset="0"/>
            </a:endParaRPr>
          </a:p>
        </p:txBody>
      </p:sp>
      <p:sp>
        <p:nvSpPr>
          <p:cNvPr id="219" name="AutoShape 44"/>
          <p:cNvSpPr>
            <a:spLocks noChangeAspect="1"/>
          </p:cNvSpPr>
          <p:nvPr/>
        </p:nvSpPr>
        <p:spPr bwMode="auto">
          <a:xfrm>
            <a:off x="4293091" y="2461883"/>
            <a:ext cx="633086" cy="6057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20" y="19326"/>
                </a:moveTo>
                <a:cubicBezTo>
                  <a:pt x="21574" y="19434"/>
                  <a:pt x="21599" y="19552"/>
                  <a:pt x="21599" y="19677"/>
                </a:cubicBezTo>
                <a:cubicBezTo>
                  <a:pt x="21599" y="19974"/>
                  <a:pt x="21492" y="20237"/>
                  <a:pt x="21274" y="20463"/>
                </a:cubicBezTo>
                <a:lnTo>
                  <a:pt x="20490" y="21235"/>
                </a:lnTo>
                <a:cubicBezTo>
                  <a:pt x="20281" y="21461"/>
                  <a:pt x="20026" y="21574"/>
                  <a:pt x="19720" y="21574"/>
                </a:cubicBezTo>
                <a:lnTo>
                  <a:pt x="19664" y="21574"/>
                </a:lnTo>
                <a:cubicBezTo>
                  <a:pt x="19350" y="21537"/>
                  <a:pt x="19081" y="21396"/>
                  <a:pt x="18866" y="21153"/>
                </a:cubicBezTo>
                <a:lnTo>
                  <a:pt x="12700" y="13222"/>
                </a:lnTo>
                <a:cubicBezTo>
                  <a:pt x="11958" y="13870"/>
                  <a:pt x="11265" y="14438"/>
                  <a:pt x="10623" y="14927"/>
                </a:cubicBezTo>
                <a:cubicBezTo>
                  <a:pt x="9975" y="15413"/>
                  <a:pt x="9366" y="15835"/>
                  <a:pt x="8789" y="16188"/>
                </a:cubicBezTo>
                <a:lnTo>
                  <a:pt x="9261" y="19988"/>
                </a:lnTo>
                <a:lnTo>
                  <a:pt x="9261" y="20124"/>
                </a:lnTo>
                <a:cubicBezTo>
                  <a:pt x="9261" y="20423"/>
                  <a:pt x="9162" y="20672"/>
                  <a:pt x="8964" y="20870"/>
                </a:cubicBezTo>
                <a:lnTo>
                  <a:pt x="8546" y="21289"/>
                </a:lnTo>
                <a:cubicBezTo>
                  <a:pt x="8339" y="21498"/>
                  <a:pt x="8076" y="21599"/>
                  <a:pt x="7762" y="21599"/>
                </a:cubicBezTo>
                <a:lnTo>
                  <a:pt x="7705" y="21599"/>
                </a:lnTo>
                <a:cubicBezTo>
                  <a:pt x="7354" y="21563"/>
                  <a:pt x="7088" y="21424"/>
                  <a:pt x="6907" y="21178"/>
                </a:cubicBezTo>
                <a:lnTo>
                  <a:pt x="4131" y="17500"/>
                </a:lnTo>
                <a:lnTo>
                  <a:pt x="418" y="14695"/>
                </a:lnTo>
                <a:cubicBezTo>
                  <a:pt x="155" y="14472"/>
                  <a:pt x="16" y="14201"/>
                  <a:pt x="0" y="13884"/>
                </a:cubicBezTo>
                <a:lnTo>
                  <a:pt x="0" y="13833"/>
                </a:lnTo>
                <a:cubicBezTo>
                  <a:pt x="0" y="13550"/>
                  <a:pt x="104" y="13293"/>
                  <a:pt x="311" y="13059"/>
                </a:cubicBezTo>
                <a:lnTo>
                  <a:pt x="715" y="12668"/>
                </a:lnTo>
                <a:cubicBezTo>
                  <a:pt x="897" y="12439"/>
                  <a:pt x="1151" y="12332"/>
                  <a:pt x="1477" y="12340"/>
                </a:cubicBezTo>
                <a:cubicBezTo>
                  <a:pt x="1550" y="12340"/>
                  <a:pt x="1596" y="12352"/>
                  <a:pt x="1612" y="12369"/>
                </a:cubicBezTo>
                <a:lnTo>
                  <a:pt x="5407" y="12801"/>
                </a:lnTo>
                <a:cubicBezTo>
                  <a:pt x="5761" y="12233"/>
                  <a:pt x="6180" y="11625"/>
                  <a:pt x="6672" y="10983"/>
                </a:cubicBezTo>
                <a:cubicBezTo>
                  <a:pt x="7167" y="10336"/>
                  <a:pt x="7733" y="9655"/>
                  <a:pt x="8376" y="8931"/>
                </a:cubicBezTo>
                <a:lnTo>
                  <a:pt x="478" y="2748"/>
                </a:lnTo>
                <a:cubicBezTo>
                  <a:pt x="195" y="2521"/>
                  <a:pt x="59" y="2256"/>
                  <a:pt x="59" y="1950"/>
                </a:cubicBezTo>
                <a:lnTo>
                  <a:pt x="59" y="1894"/>
                </a:lnTo>
                <a:cubicBezTo>
                  <a:pt x="59" y="1614"/>
                  <a:pt x="161" y="1354"/>
                  <a:pt x="370" y="1111"/>
                </a:cubicBezTo>
                <a:lnTo>
                  <a:pt x="1140" y="336"/>
                </a:lnTo>
                <a:cubicBezTo>
                  <a:pt x="1383" y="130"/>
                  <a:pt x="1641" y="25"/>
                  <a:pt x="1910" y="25"/>
                </a:cubicBezTo>
                <a:lnTo>
                  <a:pt x="2088" y="25"/>
                </a:lnTo>
                <a:cubicBezTo>
                  <a:pt x="2153" y="25"/>
                  <a:pt x="2215" y="45"/>
                  <a:pt x="2269" y="79"/>
                </a:cubicBezTo>
                <a:lnTo>
                  <a:pt x="13147" y="4045"/>
                </a:lnTo>
                <a:lnTo>
                  <a:pt x="15193" y="2030"/>
                </a:lnTo>
                <a:cubicBezTo>
                  <a:pt x="15827" y="1396"/>
                  <a:pt x="16551" y="901"/>
                  <a:pt x="17375" y="540"/>
                </a:cubicBezTo>
                <a:cubicBezTo>
                  <a:pt x="18195" y="180"/>
                  <a:pt x="18951" y="0"/>
                  <a:pt x="19636" y="0"/>
                </a:cubicBezTo>
                <a:cubicBezTo>
                  <a:pt x="20284" y="0"/>
                  <a:pt x="20779" y="166"/>
                  <a:pt x="21113" y="500"/>
                </a:cubicBezTo>
                <a:cubicBezTo>
                  <a:pt x="21291" y="661"/>
                  <a:pt x="21418" y="870"/>
                  <a:pt x="21492" y="1125"/>
                </a:cubicBezTo>
                <a:cubicBezTo>
                  <a:pt x="21563" y="1374"/>
                  <a:pt x="21599" y="1659"/>
                  <a:pt x="21599" y="1973"/>
                </a:cubicBezTo>
                <a:cubicBezTo>
                  <a:pt x="21599" y="2660"/>
                  <a:pt x="21424" y="3415"/>
                  <a:pt x="21076" y="4235"/>
                </a:cubicBezTo>
                <a:cubicBezTo>
                  <a:pt x="20728" y="5055"/>
                  <a:pt x="20230" y="5778"/>
                  <a:pt x="19582" y="6400"/>
                </a:cubicBezTo>
                <a:lnTo>
                  <a:pt x="17547" y="8456"/>
                </a:lnTo>
                <a:lnTo>
                  <a:pt x="21520" y="19326"/>
                </a:lnTo>
                <a:close/>
              </a:path>
            </a:pathLst>
          </a:custGeom>
          <a:solidFill>
            <a:schemeClr val="accent3"/>
          </a:solidFill>
          <a:ln>
            <a:noFill/>
          </a:ln>
          <a:effectLst/>
        </p:spPr>
        <p:txBody>
          <a:bodyPr lIns="101578" tIns="101578" rIns="101578" bIns="101578" anchor="ctr"/>
          <a:lstStyle/>
          <a:p>
            <a:pPr defTabSz="914195">
              <a:defRPr/>
            </a:pPr>
            <a:endParaRPr lang="es-ES" sz="6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0" name="Freeform 219"/>
          <p:cNvSpPr>
            <a:spLocks noChangeAspect="1" noChangeArrowheads="1"/>
          </p:cNvSpPr>
          <p:nvPr/>
        </p:nvSpPr>
        <p:spPr bwMode="auto">
          <a:xfrm>
            <a:off x="1074830" y="4689303"/>
            <a:ext cx="632813" cy="559628"/>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nchor="ctr">
            <a:noAutofit/>
          </a:bodyPr>
          <a:lstStyle/>
          <a:p>
            <a:pPr>
              <a:defRPr/>
            </a:pPr>
            <a:endParaRPr lang="en-US" sz="2400" dirty="0">
              <a:ea typeface="SimSun" charset="0"/>
            </a:endParaRPr>
          </a:p>
        </p:txBody>
      </p:sp>
      <p:sp>
        <p:nvSpPr>
          <p:cNvPr id="221" name="Freeform 220"/>
          <p:cNvSpPr>
            <a:spLocks noChangeAspect="1" noChangeArrowheads="1"/>
          </p:cNvSpPr>
          <p:nvPr/>
        </p:nvSpPr>
        <p:spPr bwMode="auto">
          <a:xfrm>
            <a:off x="5003800" y="3893917"/>
            <a:ext cx="538822" cy="64488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5"/>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nchor="ctr">
            <a:noAutofit/>
          </a:bodyPr>
          <a:lstStyle/>
          <a:p>
            <a:pPr>
              <a:defRPr/>
            </a:pPr>
            <a:endParaRPr lang="en-US" sz="2400" dirty="0">
              <a:ea typeface="SimSun" charset="0"/>
            </a:endParaRPr>
          </a:p>
        </p:txBody>
      </p:sp>
      <p:grpSp>
        <p:nvGrpSpPr>
          <p:cNvPr id="222" name="Group 4688"/>
          <p:cNvGrpSpPr>
            <a:grpSpLocks noChangeAspect="1"/>
          </p:cNvGrpSpPr>
          <p:nvPr/>
        </p:nvGrpSpPr>
        <p:grpSpPr bwMode="auto">
          <a:xfrm rot="1529333">
            <a:off x="4062537" y="3246338"/>
            <a:ext cx="466269" cy="443168"/>
            <a:chOff x="1835150" y="2800349"/>
            <a:chExt cx="382588" cy="363538"/>
          </a:xfrm>
          <a:solidFill>
            <a:schemeClr val="accent4"/>
          </a:solidFill>
        </p:grpSpPr>
        <p:sp>
          <p:nvSpPr>
            <p:cNvPr id="223" name="Freeform 291"/>
            <p:cNvSpPr>
              <a:spLocks noChangeArrowheads="1"/>
            </p:cNvSpPr>
            <p:nvPr/>
          </p:nvSpPr>
          <p:spPr bwMode="auto">
            <a:xfrm>
              <a:off x="1868488" y="3140074"/>
              <a:ext cx="271462" cy="23813"/>
            </a:xfrm>
            <a:custGeom>
              <a:avLst/>
              <a:gdLst>
                <a:gd name="T0" fmla="*/ 41 w 753"/>
                <a:gd name="T1" fmla="*/ 42 h 68"/>
                <a:gd name="T2" fmla="*/ 192 w 753"/>
                <a:gd name="T3" fmla="*/ 42 h 68"/>
                <a:gd name="T4" fmla="*/ 217 w 753"/>
                <a:gd name="T5" fmla="*/ 67 h 68"/>
                <a:gd name="T6" fmla="*/ 543 w 753"/>
                <a:gd name="T7" fmla="*/ 67 h 68"/>
                <a:gd name="T8" fmla="*/ 568 w 753"/>
                <a:gd name="T9" fmla="*/ 42 h 68"/>
                <a:gd name="T10" fmla="*/ 710 w 753"/>
                <a:gd name="T11" fmla="*/ 42 h 68"/>
                <a:gd name="T12" fmla="*/ 752 w 753"/>
                <a:gd name="T13" fmla="*/ 0 h 68"/>
                <a:gd name="T14" fmla="*/ 0 w 753"/>
                <a:gd name="T15" fmla="*/ 0 h 68"/>
                <a:gd name="T16" fmla="*/ 41 w 753"/>
                <a:gd name="T17" fmla="*/ 42 h 68"/>
                <a:gd name="T18" fmla="*/ 41 w 753"/>
                <a:gd name="T19" fmla="*/ 42 h 68"/>
                <a:gd name="T20" fmla="*/ 41 w 753"/>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68">
                  <a:moveTo>
                    <a:pt x="41" y="42"/>
                  </a:moveTo>
                  <a:cubicBezTo>
                    <a:pt x="192" y="42"/>
                    <a:pt x="192" y="42"/>
                    <a:pt x="192" y="42"/>
                  </a:cubicBezTo>
                  <a:cubicBezTo>
                    <a:pt x="192" y="50"/>
                    <a:pt x="200" y="67"/>
                    <a:pt x="217" y="67"/>
                  </a:cubicBezTo>
                  <a:cubicBezTo>
                    <a:pt x="543" y="67"/>
                    <a:pt x="543" y="67"/>
                    <a:pt x="543" y="67"/>
                  </a:cubicBezTo>
                  <a:cubicBezTo>
                    <a:pt x="552" y="67"/>
                    <a:pt x="568" y="50"/>
                    <a:pt x="568" y="42"/>
                  </a:cubicBezTo>
                  <a:cubicBezTo>
                    <a:pt x="710" y="42"/>
                    <a:pt x="710" y="42"/>
                    <a:pt x="710" y="42"/>
                  </a:cubicBezTo>
                  <a:cubicBezTo>
                    <a:pt x="735" y="42"/>
                    <a:pt x="752" y="17"/>
                    <a:pt x="752" y="0"/>
                  </a:cubicBezTo>
                  <a:cubicBezTo>
                    <a:pt x="0" y="0"/>
                    <a:pt x="0" y="0"/>
                    <a:pt x="0" y="0"/>
                  </a:cubicBezTo>
                  <a:cubicBezTo>
                    <a:pt x="0" y="17"/>
                    <a:pt x="16" y="42"/>
                    <a:pt x="41" y="42"/>
                  </a:cubicBezTo>
                  <a:close/>
                  <a:moveTo>
                    <a:pt x="41" y="42"/>
                  </a:moveTo>
                  <a:lnTo>
                    <a:pt x="41" y="4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ea typeface="SimSun" charset="0"/>
              </a:endParaRPr>
            </a:p>
          </p:txBody>
        </p:sp>
        <p:sp>
          <p:nvSpPr>
            <p:cNvPr id="224" name="Freeform 292"/>
            <p:cNvSpPr>
              <a:spLocks noChangeArrowheads="1"/>
            </p:cNvSpPr>
            <p:nvPr/>
          </p:nvSpPr>
          <p:spPr bwMode="auto">
            <a:xfrm>
              <a:off x="1835150" y="2955924"/>
              <a:ext cx="382588" cy="174625"/>
            </a:xfrm>
            <a:custGeom>
              <a:avLst/>
              <a:gdLst>
                <a:gd name="T0" fmla="*/ 1020 w 1062"/>
                <a:gd name="T1" fmla="*/ 100 h 486"/>
                <a:gd name="T2" fmla="*/ 894 w 1062"/>
                <a:gd name="T3" fmla="*/ 75 h 486"/>
                <a:gd name="T4" fmla="*/ 894 w 1062"/>
                <a:gd name="T5" fmla="*/ 0 h 486"/>
                <a:gd name="T6" fmla="*/ 0 w 1062"/>
                <a:gd name="T7" fmla="*/ 0 h 486"/>
                <a:gd name="T8" fmla="*/ 267 w 1062"/>
                <a:gd name="T9" fmla="*/ 485 h 486"/>
                <a:gd name="T10" fmla="*/ 627 w 1062"/>
                <a:gd name="T11" fmla="*/ 485 h 486"/>
                <a:gd name="T12" fmla="*/ 819 w 1062"/>
                <a:gd name="T13" fmla="*/ 351 h 486"/>
                <a:gd name="T14" fmla="*/ 1061 w 1062"/>
                <a:gd name="T15" fmla="*/ 192 h 486"/>
                <a:gd name="T16" fmla="*/ 1020 w 1062"/>
                <a:gd name="T17" fmla="*/ 100 h 486"/>
                <a:gd name="T18" fmla="*/ 861 w 1062"/>
                <a:gd name="T19" fmla="*/ 284 h 486"/>
                <a:gd name="T20" fmla="*/ 894 w 1062"/>
                <a:gd name="T21" fmla="*/ 142 h 486"/>
                <a:gd name="T22" fmla="*/ 978 w 1062"/>
                <a:gd name="T23" fmla="*/ 151 h 486"/>
                <a:gd name="T24" fmla="*/ 995 w 1062"/>
                <a:gd name="T25" fmla="*/ 192 h 486"/>
                <a:gd name="T26" fmla="*/ 861 w 1062"/>
                <a:gd name="T27" fmla="*/ 284 h 486"/>
                <a:gd name="T28" fmla="*/ 861 w 1062"/>
                <a:gd name="T29" fmla="*/ 284 h 486"/>
                <a:gd name="T30" fmla="*/ 861 w 1062"/>
                <a:gd name="T31" fmla="*/ 28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2" h="486">
                  <a:moveTo>
                    <a:pt x="1020" y="100"/>
                  </a:moveTo>
                  <a:cubicBezTo>
                    <a:pt x="986" y="67"/>
                    <a:pt x="928" y="67"/>
                    <a:pt x="894" y="75"/>
                  </a:cubicBezTo>
                  <a:cubicBezTo>
                    <a:pt x="894" y="50"/>
                    <a:pt x="894" y="25"/>
                    <a:pt x="894" y="0"/>
                  </a:cubicBezTo>
                  <a:cubicBezTo>
                    <a:pt x="0" y="0"/>
                    <a:pt x="0" y="0"/>
                    <a:pt x="0" y="0"/>
                  </a:cubicBezTo>
                  <a:cubicBezTo>
                    <a:pt x="0" y="243"/>
                    <a:pt x="42" y="418"/>
                    <a:pt x="267" y="485"/>
                  </a:cubicBezTo>
                  <a:cubicBezTo>
                    <a:pt x="627" y="485"/>
                    <a:pt x="627" y="485"/>
                    <a:pt x="627" y="485"/>
                  </a:cubicBezTo>
                  <a:cubicBezTo>
                    <a:pt x="719" y="452"/>
                    <a:pt x="786" y="410"/>
                    <a:pt x="819" y="351"/>
                  </a:cubicBezTo>
                  <a:cubicBezTo>
                    <a:pt x="911" y="351"/>
                    <a:pt x="1053" y="318"/>
                    <a:pt x="1061" y="192"/>
                  </a:cubicBezTo>
                  <a:cubicBezTo>
                    <a:pt x="1061" y="142"/>
                    <a:pt x="1036" y="117"/>
                    <a:pt x="1020" y="100"/>
                  </a:cubicBezTo>
                  <a:close/>
                  <a:moveTo>
                    <a:pt x="861" y="284"/>
                  </a:moveTo>
                  <a:cubicBezTo>
                    <a:pt x="878" y="243"/>
                    <a:pt x="886" y="192"/>
                    <a:pt x="894" y="142"/>
                  </a:cubicBezTo>
                  <a:cubicBezTo>
                    <a:pt x="919" y="134"/>
                    <a:pt x="961" y="134"/>
                    <a:pt x="978" y="151"/>
                  </a:cubicBezTo>
                  <a:cubicBezTo>
                    <a:pt x="978" y="151"/>
                    <a:pt x="995" y="159"/>
                    <a:pt x="995" y="192"/>
                  </a:cubicBezTo>
                  <a:cubicBezTo>
                    <a:pt x="986" y="259"/>
                    <a:pt x="911" y="276"/>
                    <a:pt x="861" y="284"/>
                  </a:cubicBezTo>
                  <a:close/>
                  <a:moveTo>
                    <a:pt x="861" y="284"/>
                  </a:moveTo>
                  <a:lnTo>
                    <a:pt x="861" y="284"/>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ea typeface="SimSun" charset="0"/>
              </a:endParaRPr>
            </a:p>
          </p:txBody>
        </p:sp>
        <p:sp>
          <p:nvSpPr>
            <p:cNvPr id="225" name="Freeform 293"/>
            <p:cNvSpPr>
              <a:spLocks noChangeArrowheads="1"/>
            </p:cNvSpPr>
            <p:nvPr/>
          </p:nvSpPr>
          <p:spPr bwMode="auto">
            <a:xfrm>
              <a:off x="1916113" y="2800349"/>
              <a:ext cx="112712" cy="144463"/>
            </a:xfrm>
            <a:custGeom>
              <a:avLst/>
              <a:gdLst>
                <a:gd name="T0" fmla="*/ 142 w 311"/>
                <a:gd name="T1" fmla="*/ 401 h 402"/>
                <a:gd name="T2" fmla="*/ 234 w 311"/>
                <a:gd name="T3" fmla="*/ 243 h 402"/>
                <a:gd name="T4" fmla="*/ 268 w 311"/>
                <a:gd name="T5" fmla="*/ 0 h 402"/>
                <a:gd name="T6" fmla="*/ 159 w 311"/>
                <a:gd name="T7" fmla="*/ 276 h 402"/>
                <a:gd name="T8" fmla="*/ 142 w 311"/>
                <a:gd name="T9" fmla="*/ 401 h 402"/>
                <a:gd name="T10" fmla="*/ 142 w 311"/>
                <a:gd name="T11" fmla="*/ 401 h 402"/>
                <a:gd name="T12" fmla="*/ 142 w 311"/>
                <a:gd name="T13" fmla="*/ 401 h 402"/>
              </a:gdLst>
              <a:ahLst/>
              <a:cxnLst>
                <a:cxn ang="0">
                  <a:pos x="T0" y="T1"/>
                </a:cxn>
                <a:cxn ang="0">
                  <a:pos x="T2" y="T3"/>
                </a:cxn>
                <a:cxn ang="0">
                  <a:pos x="T4" y="T5"/>
                </a:cxn>
                <a:cxn ang="0">
                  <a:pos x="T6" y="T7"/>
                </a:cxn>
                <a:cxn ang="0">
                  <a:pos x="T8" y="T9"/>
                </a:cxn>
                <a:cxn ang="0">
                  <a:pos x="T10" y="T11"/>
                </a:cxn>
                <a:cxn ang="0">
                  <a:pos x="T12" y="T13"/>
                </a:cxn>
              </a:cxnLst>
              <a:rect l="0" t="0" r="r" b="b"/>
              <a:pathLst>
                <a:path w="311" h="402">
                  <a:moveTo>
                    <a:pt x="142" y="401"/>
                  </a:moveTo>
                  <a:cubicBezTo>
                    <a:pt x="142" y="401"/>
                    <a:pt x="310" y="385"/>
                    <a:pt x="234" y="243"/>
                  </a:cubicBezTo>
                  <a:cubicBezTo>
                    <a:pt x="168" y="126"/>
                    <a:pt x="184" y="59"/>
                    <a:pt x="268" y="0"/>
                  </a:cubicBezTo>
                  <a:cubicBezTo>
                    <a:pt x="268" y="0"/>
                    <a:pt x="0" y="67"/>
                    <a:pt x="159" y="276"/>
                  </a:cubicBezTo>
                  <a:cubicBezTo>
                    <a:pt x="209" y="360"/>
                    <a:pt x="142" y="401"/>
                    <a:pt x="142" y="401"/>
                  </a:cubicBezTo>
                  <a:close/>
                  <a:moveTo>
                    <a:pt x="142" y="401"/>
                  </a:moveTo>
                  <a:lnTo>
                    <a:pt x="142" y="401"/>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ea typeface="SimSun" charset="0"/>
              </a:endParaRPr>
            </a:p>
          </p:txBody>
        </p:sp>
        <p:sp>
          <p:nvSpPr>
            <p:cNvPr id="226" name="Freeform 294"/>
            <p:cNvSpPr>
              <a:spLocks noChangeArrowheads="1"/>
            </p:cNvSpPr>
            <p:nvPr/>
          </p:nvSpPr>
          <p:spPr bwMode="auto">
            <a:xfrm>
              <a:off x="2003425" y="2867024"/>
              <a:ext cx="53975" cy="73025"/>
            </a:xfrm>
            <a:custGeom>
              <a:avLst/>
              <a:gdLst>
                <a:gd name="T0" fmla="*/ 17 w 151"/>
                <a:gd name="T1" fmla="*/ 201 h 202"/>
                <a:gd name="T2" fmla="*/ 75 w 151"/>
                <a:gd name="T3" fmla="*/ 67 h 202"/>
                <a:gd name="T4" fmla="*/ 84 w 151"/>
                <a:gd name="T5" fmla="*/ 0 h 202"/>
                <a:gd name="T6" fmla="*/ 33 w 151"/>
                <a:gd name="T7" fmla="*/ 75 h 202"/>
                <a:gd name="T8" fmla="*/ 17 w 151"/>
                <a:gd name="T9" fmla="*/ 201 h 202"/>
                <a:gd name="T10" fmla="*/ 17 w 151"/>
                <a:gd name="T11" fmla="*/ 201 h 202"/>
                <a:gd name="T12" fmla="*/ 17 w 151"/>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151" h="202">
                  <a:moveTo>
                    <a:pt x="17" y="201"/>
                  </a:moveTo>
                  <a:cubicBezTo>
                    <a:pt x="17" y="201"/>
                    <a:pt x="150" y="176"/>
                    <a:pt x="75" y="67"/>
                  </a:cubicBezTo>
                  <a:cubicBezTo>
                    <a:pt x="50" y="17"/>
                    <a:pt x="84" y="0"/>
                    <a:pt x="84" y="0"/>
                  </a:cubicBezTo>
                  <a:cubicBezTo>
                    <a:pt x="84" y="0"/>
                    <a:pt x="0" y="0"/>
                    <a:pt x="33" y="75"/>
                  </a:cubicBezTo>
                  <a:cubicBezTo>
                    <a:pt x="67" y="142"/>
                    <a:pt x="58" y="176"/>
                    <a:pt x="17" y="201"/>
                  </a:cubicBezTo>
                  <a:close/>
                  <a:moveTo>
                    <a:pt x="17" y="201"/>
                  </a:moveTo>
                  <a:lnTo>
                    <a:pt x="17" y="201"/>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ea typeface="SimSun" charset="0"/>
              </a:endParaRPr>
            </a:p>
          </p:txBody>
        </p:sp>
      </p:grpSp>
      <p:sp>
        <p:nvSpPr>
          <p:cNvPr id="227" name="AutoShape 87"/>
          <p:cNvSpPr>
            <a:spLocks noChangeAspect="1"/>
          </p:cNvSpPr>
          <p:nvPr/>
        </p:nvSpPr>
        <p:spPr bwMode="auto">
          <a:xfrm>
            <a:off x="2852335" y="1888407"/>
            <a:ext cx="1094589" cy="852337"/>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accent3"/>
          </a:solidFill>
          <a:ln>
            <a:noFill/>
          </a:ln>
          <a:effectLst/>
        </p:spPr>
        <p:txBody>
          <a:bodyPr lIns="101578" tIns="101578" rIns="101578" bIns="101578" anchor="ctr"/>
          <a:lstStyle/>
          <a:p>
            <a:pPr defTabSz="914195">
              <a:defRPr/>
            </a:pPr>
            <a:endParaRPr lang="es-ES" sz="6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5" name="TextBox 114"/>
          <p:cNvSpPr txBox="1"/>
          <p:nvPr/>
        </p:nvSpPr>
        <p:spPr>
          <a:xfrm>
            <a:off x="3006074" y="408722"/>
            <a:ext cx="7371867" cy="723267"/>
          </a:xfrm>
          <a:prstGeom prst="rect">
            <a:avLst/>
          </a:prstGeom>
          <a:noFill/>
        </p:spPr>
        <p:txBody>
          <a:bodyPr wrap="square" lIns="45711" tIns="22856" rIns="45711" bIns="22856" rtlCol="0">
            <a:spAutoFit/>
          </a:bodyPr>
          <a:lstStyle/>
          <a:p>
            <a:pPr algn="ctr"/>
            <a:r>
              <a:rPr lang="en-US" sz="4400" dirty="0">
                <a:solidFill>
                  <a:schemeClr val="tx2"/>
                </a:solidFill>
                <a:latin typeface="+mj-lt"/>
                <a:cs typeface="Lato Regular"/>
              </a:rPr>
              <a:t>Multiple Regression Model</a:t>
            </a:r>
            <a:endParaRPr lang="id-ID" sz="4400" dirty="0">
              <a:solidFill>
                <a:schemeClr val="tx2"/>
              </a:solidFill>
              <a:latin typeface="+mj-lt"/>
              <a:cs typeface="Lato Regular"/>
            </a:endParaRPr>
          </a:p>
        </p:txBody>
      </p:sp>
    </p:spTree>
    <p:extLst>
      <p:ext uri="{BB962C8B-B14F-4D97-AF65-F5344CB8AC3E}">
        <p14:creationId xmlns:p14="http://schemas.microsoft.com/office/powerpoint/2010/main" val="16820333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20"/>
                                        </p:tgtEl>
                                        <p:attrNameLst>
                                          <p:attrName>style.visibility</p:attrName>
                                        </p:attrNameLst>
                                      </p:cBhvr>
                                      <p:to>
                                        <p:strVal val="visible"/>
                                      </p:to>
                                    </p:set>
                                    <p:anim calcmode="lin" valueType="num">
                                      <p:cBhvr>
                                        <p:cTn id="12" dur="500" fill="hold"/>
                                        <p:tgtEl>
                                          <p:spTgt spid="220"/>
                                        </p:tgtEl>
                                        <p:attrNameLst>
                                          <p:attrName>ppt_w</p:attrName>
                                        </p:attrNameLst>
                                      </p:cBhvr>
                                      <p:tavLst>
                                        <p:tav tm="0">
                                          <p:val>
                                            <p:fltVal val="0"/>
                                          </p:val>
                                        </p:tav>
                                        <p:tav tm="100000">
                                          <p:val>
                                            <p:strVal val="#ppt_w"/>
                                          </p:val>
                                        </p:tav>
                                      </p:tavLst>
                                    </p:anim>
                                    <p:anim calcmode="lin" valueType="num">
                                      <p:cBhvr>
                                        <p:cTn id="13" dur="500" fill="hold"/>
                                        <p:tgtEl>
                                          <p:spTgt spid="220"/>
                                        </p:tgtEl>
                                        <p:attrNameLst>
                                          <p:attrName>ppt_h</p:attrName>
                                        </p:attrNameLst>
                                      </p:cBhvr>
                                      <p:tavLst>
                                        <p:tav tm="0">
                                          <p:val>
                                            <p:fltVal val="0"/>
                                          </p:val>
                                        </p:tav>
                                        <p:tav tm="100000">
                                          <p:val>
                                            <p:strVal val="#ppt_h"/>
                                          </p:val>
                                        </p:tav>
                                      </p:tavLst>
                                    </p:anim>
                                    <p:animEffect transition="in" filter="fade">
                                      <p:cBhvr>
                                        <p:cTn id="14" dur="500"/>
                                        <p:tgtEl>
                                          <p:spTgt spid="2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8"/>
                                        </p:tgtEl>
                                        <p:attrNameLst>
                                          <p:attrName>style.visibility</p:attrName>
                                        </p:attrNameLst>
                                      </p:cBhvr>
                                      <p:to>
                                        <p:strVal val="visible"/>
                                      </p:to>
                                    </p:set>
                                    <p:anim calcmode="lin" valueType="num">
                                      <p:cBhvr>
                                        <p:cTn id="17" dur="500" fill="hold"/>
                                        <p:tgtEl>
                                          <p:spTgt spid="218"/>
                                        </p:tgtEl>
                                        <p:attrNameLst>
                                          <p:attrName>ppt_w</p:attrName>
                                        </p:attrNameLst>
                                      </p:cBhvr>
                                      <p:tavLst>
                                        <p:tav tm="0">
                                          <p:val>
                                            <p:fltVal val="0"/>
                                          </p:val>
                                        </p:tav>
                                        <p:tav tm="100000">
                                          <p:val>
                                            <p:strVal val="#ppt_w"/>
                                          </p:val>
                                        </p:tav>
                                      </p:tavLst>
                                    </p:anim>
                                    <p:anim calcmode="lin" valueType="num">
                                      <p:cBhvr>
                                        <p:cTn id="18" dur="500" fill="hold"/>
                                        <p:tgtEl>
                                          <p:spTgt spid="218"/>
                                        </p:tgtEl>
                                        <p:attrNameLst>
                                          <p:attrName>ppt_h</p:attrName>
                                        </p:attrNameLst>
                                      </p:cBhvr>
                                      <p:tavLst>
                                        <p:tav tm="0">
                                          <p:val>
                                            <p:fltVal val="0"/>
                                          </p:val>
                                        </p:tav>
                                        <p:tav tm="100000">
                                          <p:val>
                                            <p:strVal val="#ppt_h"/>
                                          </p:val>
                                        </p:tav>
                                      </p:tavLst>
                                    </p:anim>
                                    <p:animEffect transition="in" filter="fade">
                                      <p:cBhvr>
                                        <p:cTn id="19" dur="500"/>
                                        <p:tgtEl>
                                          <p:spTgt spid="21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4"/>
                                        </p:tgtEl>
                                        <p:attrNameLst>
                                          <p:attrName>style.visibility</p:attrName>
                                        </p:attrNameLst>
                                      </p:cBhvr>
                                      <p:to>
                                        <p:strVal val="visible"/>
                                      </p:to>
                                    </p:set>
                                    <p:anim calcmode="lin" valueType="num">
                                      <p:cBhvr>
                                        <p:cTn id="22" dur="500" fill="hold"/>
                                        <p:tgtEl>
                                          <p:spTgt spid="214"/>
                                        </p:tgtEl>
                                        <p:attrNameLst>
                                          <p:attrName>ppt_w</p:attrName>
                                        </p:attrNameLst>
                                      </p:cBhvr>
                                      <p:tavLst>
                                        <p:tav tm="0">
                                          <p:val>
                                            <p:fltVal val="0"/>
                                          </p:val>
                                        </p:tav>
                                        <p:tav tm="100000">
                                          <p:val>
                                            <p:strVal val="#ppt_w"/>
                                          </p:val>
                                        </p:tav>
                                      </p:tavLst>
                                    </p:anim>
                                    <p:anim calcmode="lin" valueType="num">
                                      <p:cBhvr>
                                        <p:cTn id="23" dur="500" fill="hold"/>
                                        <p:tgtEl>
                                          <p:spTgt spid="214"/>
                                        </p:tgtEl>
                                        <p:attrNameLst>
                                          <p:attrName>ppt_h</p:attrName>
                                        </p:attrNameLst>
                                      </p:cBhvr>
                                      <p:tavLst>
                                        <p:tav tm="0">
                                          <p:val>
                                            <p:fltVal val="0"/>
                                          </p:val>
                                        </p:tav>
                                        <p:tav tm="100000">
                                          <p:val>
                                            <p:strVal val="#ppt_h"/>
                                          </p:val>
                                        </p:tav>
                                      </p:tavLst>
                                    </p:anim>
                                    <p:animEffect transition="in" filter="fade">
                                      <p:cBhvr>
                                        <p:cTn id="24" dur="500"/>
                                        <p:tgtEl>
                                          <p:spTgt spid="21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16"/>
                                        </p:tgtEl>
                                        <p:attrNameLst>
                                          <p:attrName>style.visibility</p:attrName>
                                        </p:attrNameLst>
                                      </p:cBhvr>
                                      <p:to>
                                        <p:strVal val="visible"/>
                                      </p:to>
                                    </p:set>
                                    <p:anim calcmode="lin" valueType="num">
                                      <p:cBhvr>
                                        <p:cTn id="27" dur="500" fill="hold"/>
                                        <p:tgtEl>
                                          <p:spTgt spid="216"/>
                                        </p:tgtEl>
                                        <p:attrNameLst>
                                          <p:attrName>ppt_w</p:attrName>
                                        </p:attrNameLst>
                                      </p:cBhvr>
                                      <p:tavLst>
                                        <p:tav tm="0">
                                          <p:val>
                                            <p:fltVal val="0"/>
                                          </p:val>
                                        </p:tav>
                                        <p:tav tm="100000">
                                          <p:val>
                                            <p:strVal val="#ppt_w"/>
                                          </p:val>
                                        </p:tav>
                                      </p:tavLst>
                                    </p:anim>
                                    <p:anim calcmode="lin" valueType="num">
                                      <p:cBhvr>
                                        <p:cTn id="28" dur="500" fill="hold"/>
                                        <p:tgtEl>
                                          <p:spTgt spid="216"/>
                                        </p:tgtEl>
                                        <p:attrNameLst>
                                          <p:attrName>ppt_h</p:attrName>
                                        </p:attrNameLst>
                                      </p:cBhvr>
                                      <p:tavLst>
                                        <p:tav tm="0">
                                          <p:val>
                                            <p:fltVal val="0"/>
                                          </p:val>
                                        </p:tav>
                                        <p:tav tm="100000">
                                          <p:val>
                                            <p:strVal val="#ppt_h"/>
                                          </p:val>
                                        </p:tav>
                                      </p:tavLst>
                                    </p:anim>
                                    <p:animEffect transition="in" filter="fade">
                                      <p:cBhvr>
                                        <p:cTn id="29" dur="500"/>
                                        <p:tgtEl>
                                          <p:spTgt spid="21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7"/>
                                        </p:tgtEl>
                                        <p:attrNameLst>
                                          <p:attrName>style.visibility</p:attrName>
                                        </p:attrNameLst>
                                      </p:cBhvr>
                                      <p:to>
                                        <p:strVal val="visible"/>
                                      </p:to>
                                    </p:set>
                                    <p:anim calcmode="lin" valueType="num">
                                      <p:cBhvr>
                                        <p:cTn id="32" dur="500" fill="hold"/>
                                        <p:tgtEl>
                                          <p:spTgt spid="217"/>
                                        </p:tgtEl>
                                        <p:attrNameLst>
                                          <p:attrName>ppt_w</p:attrName>
                                        </p:attrNameLst>
                                      </p:cBhvr>
                                      <p:tavLst>
                                        <p:tav tm="0">
                                          <p:val>
                                            <p:fltVal val="0"/>
                                          </p:val>
                                        </p:tav>
                                        <p:tav tm="100000">
                                          <p:val>
                                            <p:strVal val="#ppt_w"/>
                                          </p:val>
                                        </p:tav>
                                      </p:tavLst>
                                    </p:anim>
                                    <p:anim calcmode="lin" valueType="num">
                                      <p:cBhvr>
                                        <p:cTn id="33" dur="500" fill="hold"/>
                                        <p:tgtEl>
                                          <p:spTgt spid="217"/>
                                        </p:tgtEl>
                                        <p:attrNameLst>
                                          <p:attrName>ppt_h</p:attrName>
                                        </p:attrNameLst>
                                      </p:cBhvr>
                                      <p:tavLst>
                                        <p:tav tm="0">
                                          <p:val>
                                            <p:fltVal val="0"/>
                                          </p:val>
                                        </p:tav>
                                        <p:tav tm="100000">
                                          <p:val>
                                            <p:strVal val="#ppt_h"/>
                                          </p:val>
                                        </p:tav>
                                      </p:tavLst>
                                    </p:anim>
                                    <p:animEffect transition="in" filter="fade">
                                      <p:cBhvr>
                                        <p:cTn id="34" dur="500"/>
                                        <p:tgtEl>
                                          <p:spTgt spid="21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7"/>
                                        </p:tgtEl>
                                        <p:attrNameLst>
                                          <p:attrName>style.visibility</p:attrName>
                                        </p:attrNameLst>
                                      </p:cBhvr>
                                      <p:to>
                                        <p:strVal val="visible"/>
                                      </p:to>
                                    </p:set>
                                    <p:anim calcmode="lin" valueType="num">
                                      <p:cBhvr>
                                        <p:cTn id="37" dur="500" fill="hold"/>
                                        <p:tgtEl>
                                          <p:spTgt spid="227"/>
                                        </p:tgtEl>
                                        <p:attrNameLst>
                                          <p:attrName>ppt_w</p:attrName>
                                        </p:attrNameLst>
                                      </p:cBhvr>
                                      <p:tavLst>
                                        <p:tav tm="0">
                                          <p:val>
                                            <p:fltVal val="0"/>
                                          </p:val>
                                        </p:tav>
                                        <p:tav tm="100000">
                                          <p:val>
                                            <p:strVal val="#ppt_w"/>
                                          </p:val>
                                        </p:tav>
                                      </p:tavLst>
                                    </p:anim>
                                    <p:anim calcmode="lin" valueType="num">
                                      <p:cBhvr>
                                        <p:cTn id="38" dur="500" fill="hold"/>
                                        <p:tgtEl>
                                          <p:spTgt spid="227"/>
                                        </p:tgtEl>
                                        <p:attrNameLst>
                                          <p:attrName>ppt_h</p:attrName>
                                        </p:attrNameLst>
                                      </p:cBhvr>
                                      <p:tavLst>
                                        <p:tav tm="0">
                                          <p:val>
                                            <p:fltVal val="0"/>
                                          </p:val>
                                        </p:tav>
                                        <p:tav tm="100000">
                                          <p:val>
                                            <p:strVal val="#ppt_h"/>
                                          </p:val>
                                        </p:tav>
                                      </p:tavLst>
                                    </p:anim>
                                    <p:animEffect transition="in" filter="fade">
                                      <p:cBhvr>
                                        <p:cTn id="39" dur="500"/>
                                        <p:tgtEl>
                                          <p:spTgt spid="22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19"/>
                                        </p:tgtEl>
                                        <p:attrNameLst>
                                          <p:attrName>style.visibility</p:attrName>
                                        </p:attrNameLst>
                                      </p:cBhvr>
                                      <p:to>
                                        <p:strVal val="visible"/>
                                      </p:to>
                                    </p:set>
                                    <p:anim calcmode="lin" valueType="num">
                                      <p:cBhvr>
                                        <p:cTn id="42" dur="500" fill="hold"/>
                                        <p:tgtEl>
                                          <p:spTgt spid="219"/>
                                        </p:tgtEl>
                                        <p:attrNameLst>
                                          <p:attrName>ppt_w</p:attrName>
                                        </p:attrNameLst>
                                      </p:cBhvr>
                                      <p:tavLst>
                                        <p:tav tm="0">
                                          <p:val>
                                            <p:fltVal val="0"/>
                                          </p:val>
                                        </p:tav>
                                        <p:tav tm="100000">
                                          <p:val>
                                            <p:strVal val="#ppt_w"/>
                                          </p:val>
                                        </p:tav>
                                      </p:tavLst>
                                    </p:anim>
                                    <p:anim calcmode="lin" valueType="num">
                                      <p:cBhvr>
                                        <p:cTn id="43" dur="500" fill="hold"/>
                                        <p:tgtEl>
                                          <p:spTgt spid="219"/>
                                        </p:tgtEl>
                                        <p:attrNameLst>
                                          <p:attrName>ppt_h</p:attrName>
                                        </p:attrNameLst>
                                      </p:cBhvr>
                                      <p:tavLst>
                                        <p:tav tm="0">
                                          <p:val>
                                            <p:fltVal val="0"/>
                                          </p:val>
                                        </p:tav>
                                        <p:tav tm="100000">
                                          <p:val>
                                            <p:strVal val="#ppt_h"/>
                                          </p:val>
                                        </p:tav>
                                      </p:tavLst>
                                    </p:anim>
                                    <p:animEffect transition="in" filter="fade">
                                      <p:cBhvr>
                                        <p:cTn id="44" dur="500"/>
                                        <p:tgtEl>
                                          <p:spTgt spid="219"/>
                                        </p:tgtEl>
                                      </p:cBhvr>
                                    </p:animEffect>
                                  </p:childTnLst>
                                </p:cTn>
                              </p:par>
                              <p:par>
                                <p:cTn id="45" presetID="53" presetClass="entr" presetSubtype="16" fill="hold" nodeType="withEffect">
                                  <p:stCondLst>
                                    <p:cond delay="0"/>
                                  </p:stCondLst>
                                  <p:childTnLst>
                                    <p:set>
                                      <p:cBhvr>
                                        <p:cTn id="46" dur="1" fill="hold">
                                          <p:stCondLst>
                                            <p:cond delay="0"/>
                                          </p:stCondLst>
                                        </p:cTn>
                                        <p:tgtEl>
                                          <p:spTgt spid="222"/>
                                        </p:tgtEl>
                                        <p:attrNameLst>
                                          <p:attrName>style.visibility</p:attrName>
                                        </p:attrNameLst>
                                      </p:cBhvr>
                                      <p:to>
                                        <p:strVal val="visible"/>
                                      </p:to>
                                    </p:set>
                                    <p:anim calcmode="lin" valueType="num">
                                      <p:cBhvr>
                                        <p:cTn id="47" dur="500" fill="hold"/>
                                        <p:tgtEl>
                                          <p:spTgt spid="222"/>
                                        </p:tgtEl>
                                        <p:attrNameLst>
                                          <p:attrName>ppt_w</p:attrName>
                                        </p:attrNameLst>
                                      </p:cBhvr>
                                      <p:tavLst>
                                        <p:tav tm="0">
                                          <p:val>
                                            <p:fltVal val="0"/>
                                          </p:val>
                                        </p:tav>
                                        <p:tav tm="100000">
                                          <p:val>
                                            <p:strVal val="#ppt_w"/>
                                          </p:val>
                                        </p:tav>
                                      </p:tavLst>
                                    </p:anim>
                                    <p:anim calcmode="lin" valueType="num">
                                      <p:cBhvr>
                                        <p:cTn id="48" dur="500" fill="hold"/>
                                        <p:tgtEl>
                                          <p:spTgt spid="222"/>
                                        </p:tgtEl>
                                        <p:attrNameLst>
                                          <p:attrName>ppt_h</p:attrName>
                                        </p:attrNameLst>
                                      </p:cBhvr>
                                      <p:tavLst>
                                        <p:tav tm="0">
                                          <p:val>
                                            <p:fltVal val="0"/>
                                          </p:val>
                                        </p:tav>
                                        <p:tav tm="100000">
                                          <p:val>
                                            <p:strVal val="#ppt_h"/>
                                          </p:val>
                                        </p:tav>
                                      </p:tavLst>
                                    </p:anim>
                                    <p:animEffect transition="in" filter="fade">
                                      <p:cBhvr>
                                        <p:cTn id="49" dur="500"/>
                                        <p:tgtEl>
                                          <p:spTgt spid="22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15"/>
                                        </p:tgtEl>
                                        <p:attrNameLst>
                                          <p:attrName>style.visibility</p:attrName>
                                        </p:attrNameLst>
                                      </p:cBhvr>
                                      <p:to>
                                        <p:strVal val="visible"/>
                                      </p:to>
                                    </p:set>
                                    <p:anim calcmode="lin" valueType="num">
                                      <p:cBhvr>
                                        <p:cTn id="52" dur="500" fill="hold"/>
                                        <p:tgtEl>
                                          <p:spTgt spid="215"/>
                                        </p:tgtEl>
                                        <p:attrNameLst>
                                          <p:attrName>ppt_w</p:attrName>
                                        </p:attrNameLst>
                                      </p:cBhvr>
                                      <p:tavLst>
                                        <p:tav tm="0">
                                          <p:val>
                                            <p:fltVal val="0"/>
                                          </p:val>
                                        </p:tav>
                                        <p:tav tm="100000">
                                          <p:val>
                                            <p:strVal val="#ppt_w"/>
                                          </p:val>
                                        </p:tav>
                                      </p:tavLst>
                                    </p:anim>
                                    <p:anim calcmode="lin" valueType="num">
                                      <p:cBhvr>
                                        <p:cTn id="53" dur="500" fill="hold"/>
                                        <p:tgtEl>
                                          <p:spTgt spid="215"/>
                                        </p:tgtEl>
                                        <p:attrNameLst>
                                          <p:attrName>ppt_h</p:attrName>
                                        </p:attrNameLst>
                                      </p:cBhvr>
                                      <p:tavLst>
                                        <p:tav tm="0">
                                          <p:val>
                                            <p:fltVal val="0"/>
                                          </p:val>
                                        </p:tav>
                                        <p:tav tm="100000">
                                          <p:val>
                                            <p:strVal val="#ppt_h"/>
                                          </p:val>
                                        </p:tav>
                                      </p:tavLst>
                                    </p:anim>
                                    <p:animEffect transition="in" filter="fade">
                                      <p:cBhvr>
                                        <p:cTn id="54" dur="500"/>
                                        <p:tgtEl>
                                          <p:spTgt spid="21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21"/>
                                        </p:tgtEl>
                                        <p:attrNameLst>
                                          <p:attrName>style.visibility</p:attrName>
                                        </p:attrNameLst>
                                      </p:cBhvr>
                                      <p:to>
                                        <p:strVal val="visible"/>
                                      </p:to>
                                    </p:set>
                                    <p:anim calcmode="lin" valueType="num">
                                      <p:cBhvr>
                                        <p:cTn id="57" dur="500" fill="hold"/>
                                        <p:tgtEl>
                                          <p:spTgt spid="221"/>
                                        </p:tgtEl>
                                        <p:attrNameLst>
                                          <p:attrName>ppt_w</p:attrName>
                                        </p:attrNameLst>
                                      </p:cBhvr>
                                      <p:tavLst>
                                        <p:tav tm="0">
                                          <p:val>
                                            <p:fltVal val="0"/>
                                          </p:val>
                                        </p:tav>
                                        <p:tav tm="100000">
                                          <p:val>
                                            <p:strVal val="#ppt_w"/>
                                          </p:val>
                                        </p:tav>
                                      </p:tavLst>
                                    </p:anim>
                                    <p:anim calcmode="lin" valueType="num">
                                      <p:cBhvr>
                                        <p:cTn id="58" dur="500" fill="hold"/>
                                        <p:tgtEl>
                                          <p:spTgt spid="221"/>
                                        </p:tgtEl>
                                        <p:attrNameLst>
                                          <p:attrName>ppt_h</p:attrName>
                                        </p:attrNameLst>
                                      </p:cBhvr>
                                      <p:tavLst>
                                        <p:tav tm="0">
                                          <p:val>
                                            <p:fltVal val="0"/>
                                          </p:val>
                                        </p:tav>
                                        <p:tav tm="100000">
                                          <p:val>
                                            <p:strVal val="#ppt_h"/>
                                          </p:val>
                                        </p:tav>
                                      </p:tavLst>
                                    </p:anim>
                                    <p:animEffect transition="in" filter="fade">
                                      <p:cBhvr>
                                        <p:cTn id="59" dur="500"/>
                                        <p:tgtEl>
                                          <p:spTgt spid="221"/>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13"/>
                                        </p:tgtEl>
                                        <p:attrNameLst>
                                          <p:attrName>style.visibility</p:attrName>
                                        </p:attrNameLst>
                                      </p:cBhvr>
                                      <p:to>
                                        <p:strVal val="visible"/>
                                      </p:to>
                                    </p:set>
                                    <p:anim calcmode="lin" valueType="num">
                                      <p:cBhvr>
                                        <p:cTn id="62" dur="500" fill="hold"/>
                                        <p:tgtEl>
                                          <p:spTgt spid="213"/>
                                        </p:tgtEl>
                                        <p:attrNameLst>
                                          <p:attrName>ppt_w</p:attrName>
                                        </p:attrNameLst>
                                      </p:cBhvr>
                                      <p:tavLst>
                                        <p:tav tm="0">
                                          <p:val>
                                            <p:fltVal val="0"/>
                                          </p:val>
                                        </p:tav>
                                        <p:tav tm="100000">
                                          <p:val>
                                            <p:strVal val="#ppt_w"/>
                                          </p:val>
                                        </p:tav>
                                      </p:tavLst>
                                    </p:anim>
                                    <p:anim calcmode="lin" valueType="num">
                                      <p:cBhvr>
                                        <p:cTn id="63" dur="500" fill="hold"/>
                                        <p:tgtEl>
                                          <p:spTgt spid="213"/>
                                        </p:tgtEl>
                                        <p:attrNameLst>
                                          <p:attrName>ppt_h</p:attrName>
                                        </p:attrNameLst>
                                      </p:cBhvr>
                                      <p:tavLst>
                                        <p:tav tm="0">
                                          <p:val>
                                            <p:fltVal val="0"/>
                                          </p:val>
                                        </p:tav>
                                        <p:tav tm="100000">
                                          <p:val>
                                            <p:strVal val="#ppt_h"/>
                                          </p:val>
                                        </p:tav>
                                      </p:tavLst>
                                    </p:anim>
                                    <p:animEffect transition="in" filter="fade">
                                      <p:cBhvr>
                                        <p:cTn id="64" dur="500"/>
                                        <p:tgtEl>
                                          <p:spTgt spid="213"/>
                                        </p:tgtEl>
                                      </p:cBhvr>
                                    </p:animEffect>
                                  </p:childTnLst>
                                </p:cTn>
                              </p:par>
                            </p:childTnLst>
                          </p:cTn>
                        </p:par>
                        <p:par>
                          <p:cTn id="65" fill="hold">
                            <p:stCondLst>
                              <p:cond delay="1000"/>
                            </p:stCondLst>
                            <p:childTnLst>
                              <p:par>
                                <p:cTn id="66" presetID="42" presetClass="entr" presetSubtype="0" fill="hold" grpId="0" nodeType="afterEffect">
                                  <p:stCondLst>
                                    <p:cond delay="0"/>
                                  </p:stCondLst>
                                  <p:childTnLst>
                                    <p:set>
                                      <p:cBhvr>
                                        <p:cTn id="67" dur="1" fill="hold">
                                          <p:stCondLst>
                                            <p:cond delay="0"/>
                                          </p:stCondLst>
                                        </p:cTn>
                                        <p:tgtEl>
                                          <p:spTgt spid="146"/>
                                        </p:tgtEl>
                                        <p:attrNameLst>
                                          <p:attrName>style.visibility</p:attrName>
                                        </p:attrNameLst>
                                      </p:cBhvr>
                                      <p:to>
                                        <p:strVal val="visible"/>
                                      </p:to>
                                    </p:set>
                                    <p:animEffect transition="in" filter="fade">
                                      <p:cBhvr>
                                        <p:cTn id="68" dur="1000"/>
                                        <p:tgtEl>
                                          <p:spTgt spid="146"/>
                                        </p:tgtEl>
                                      </p:cBhvr>
                                    </p:animEffect>
                                    <p:anim calcmode="lin" valueType="num">
                                      <p:cBhvr>
                                        <p:cTn id="69" dur="1000" fill="hold"/>
                                        <p:tgtEl>
                                          <p:spTgt spid="146"/>
                                        </p:tgtEl>
                                        <p:attrNameLst>
                                          <p:attrName>ppt_x</p:attrName>
                                        </p:attrNameLst>
                                      </p:cBhvr>
                                      <p:tavLst>
                                        <p:tav tm="0">
                                          <p:val>
                                            <p:strVal val="#ppt_x"/>
                                          </p:val>
                                        </p:tav>
                                        <p:tav tm="100000">
                                          <p:val>
                                            <p:strVal val="#ppt_x"/>
                                          </p:val>
                                        </p:tav>
                                      </p:tavLst>
                                    </p:anim>
                                    <p:anim calcmode="lin" valueType="num">
                                      <p:cBhvr>
                                        <p:cTn id="70" dur="1000" fill="hold"/>
                                        <p:tgtEl>
                                          <p:spTgt spid="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213" grpId="0" animBg="1"/>
      <p:bldP spid="214" grpId="0" animBg="1"/>
      <p:bldP spid="215" grpId="0" animBg="1"/>
      <p:bldP spid="216" grpId="0" animBg="1"/>
      <p:bldP spid="217" grpId="0" animBg="1"/>
      <p:bldP spid="218" grpId="0" animBg="1"/>
      <p:bldP spid="219" grpId="0" animBg="1"/>
      <p:bldP spid="220" grpId="0" animBg="1"/>
      <p:bldP spid="221" grpId="0" animBg="1"/>
      <p:bldP spid="22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 name="Group 22"/>
          <p:cNvGrpSpPr/>
          <p:nvPr/>
        </p:nvGrpSpPr>
        <p:grpSpPr>
          <a:xfrm>
            <a:off x="348469" y="1979058"/>
            <a:ext cx="3238828" cy="4062887"/>
            <a:chOff x="6845608" y="1634105"/>
            <a:chExt cx="4088690" cy="5128979"/>
          </a:xfrm>
        </p:grpSpPr>
        <p:sp>
          <p:nvSpPr>
            <p:cNvPr id="2" name="Freeform 33"/>
            <p:cNvSpPr>
              <a:spLocks/>
            </p:cNvSpPr>
            <p:nvPr/>
          </p:nvSpPr>
          <p:spPr bwMode="auto">
            <a:xfrm rot="20192702" flipH="1">
              <a:off x="9028458" y="1920344"/>
              <a:ext cx="781902" cy="649063"/>
            </a:xfrm>
            <a:custGeom>
              <a:avLst/>
              <a:gdLst>
                <a:gd name="T0" fmla="*/ 167 w 196"/>
                <a:gd name="T1" fmla="*/ 142 h 163"/>
                <a:gd name="T2" fmla="*/ 170 w 196"/>
                <a:gd name="T3" fmla="*/ 48 h 163"/>
                <a:gd name="T4" fmla="*/ 167 w 196"/>
                <a:gd name="T5" fmla="*/ 57 h 163"/>
                <a:gd name="T6" fmla="*/ 75 w 196"/>
                <a:gd name="T7" fmla="*/ 3 h 163"/>
                <a:gd name="T8" fmla="*/ 0 w 196"/>
                <a:gd name="T9" fmla="*/ 26 h 163"/>
                <a:gd name="T10" fmla="*/ 20 w 196"/>
                <a:gd name="T11" fmla="*/ 60 h 163"/>
                <a:gd name="T12" fmla="*/ 77 w 196"/>
                <a:gd name="T13" fmla="*/ 124 h 163"/>
                <a:gd name="T14" fmla="*/ 119 w 196"/>
                <a:gd name="T15" fmla="*/ 134 h 163"/>
                <a:gd name="T16" fmla="*/ 102 w 196"/>
                <a:gd name="T17" fmla="*/ 139 h 163"/>
                <a:gd name="T18" fmla="*/ 161 w 196"/>
                <a:gd name="T19" fmla="*/ 163 h 163"/>
                <a:gd name="T20" fmla="*/ 81 w 196"/>
                <a:gd name="T21" fmla="*/ 35 h 163"/>
                <a:gd name="T22" fmla="*/ 167 w 196"/>
                <a:gd name="T23" fmla="*/ 14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3">
                  <a:moveTo>
                    <a:pt x="167" y="142"/>
                  </a:moveTo>
                  <a:cubicBezTo>
                    <a:pt x="167" y="142"/>
                    <a:pt x="196" y="98"/>
                    <a:pt x="170" y="48"/>
                  </a:cubicBezTo>
                  <a:cubicBezTo>
                    <a:pt x="167" y="57"/>
                    <a:pt x="167" y="57"/>
                    <a:pt x="167" y="57"/>
                  </a:cubicBezTo>
                  <a:cubicBezTo>
                    <a:pt x="167" y="57"/>
                    <a:pt x="152" y="0"/>
                    <a:pt x="75" y="3"/>
                  </a:cubicBezTo>
                  <a:cubicBezTo>
                    <a:pt x="21" y="6"/>
                    <a:pt x="0" y="26"/>
                    <a:pt x="0" y="26"/>
                  </a:cubicBezTo>
                  <a:cubicBezTo>
                    <a:pt x="0" y="26"/>
                    <a:pt x="19" y="23"/>
                    <a:pt x="20" y="60"/>
                  </a:cubicBezTo>
                  <a:cubicBezTo>
                    <a:pt x="21" y="81"/>
                    <a:pt x="43" y="116"/>
                    <a:pt x="77" y="124"/>
                  </a:cubicBezTo>
                  <a:cubicBezTo>
                    <a:pt x="111" y="131"/>
                    <a:pt x="119" y="134"/>
                    <a:pt x="119" y="134"/>
                  </a:cubicBezTo>
                  <a:cubicBezTo>
                    <a:pt x="102" y="139"/>
                    <a:pt x="102" y="139"/>
                    <a:pt x="102" y="139"/>
                  </a:cubicBezTo>
                  <a:cubicBezTo>
                    <a:pt x="102" y="139"/>
                    <a:pt x="159" y="140"/>
                    <a:pt x="161" y="163"/>
                  </a:cubicBezTo>
                  <a:cubicBezTo>
                    <a:pt x="161" y="163"/>
                    <a:pt x="157" y="56"/>
                    <a:pt x="81" y="35"/>
                  </a:cubicBezTo>
                  <a:cubicBezTo>
                    <a:pt x="81" y="35"/>
                    <a:pt x="153" y="45"/>
                    <a:pt x="167" y="14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Freeform 36"/>
            <p:cNvSpPr>
              <a:spLocks/>
            </p:cNvSpPr>
            <p:nvPr/>
          </p:nvSpPr>
          <p:spPr bwMode="auto">
            <a:xfrm rot="1695130">
              <a:off x="10373996" y="2638713"/>
              <a:ext cx="369825" cy="474643"/>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4" name="Freeform 30"/>
            <p:cNvSpPr>
              <a:spLocks/>
            </p:cNvSpPr>
            <p:nvPr/>
          </p:nvSpPr>
          <p:spPr bwMode="auto">
            <a:xfrm rot="19798984">
              <a:off x="9120342" y="2107154"/>
              <a:ext cx="1351642" cy="1016047"/>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5" name="Freeform 36"/>
            <p:cNvSpPr>
              <a:spLocks/>
            </p:cNvSpPr>
            <p:nvPr/>
          </p:nvSpPr>
          <p:spPr bwMode="auto">
            <a:xfrm rot="20742510">
              <a:off x="8792271" y="2635933"/>
              <a:ext cx="369825" cy="474643"/>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6" name="Freeform 30"/>
            <p:cNvSpPr>
              <a:spLocks/>
            </p:cNvSpPr>
            <p:nvPr/>
          </p:nvSpPr>
          <p:spPr bwMode="auto">
            <a:xfrm rot="1666479" flipH="1">
              <a:off x="7272030" y="1634105"/>
              <a:ext cx="1223410" cy="919653"/>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Freeform 29"/>
            <p:cNvSpPr>
              <a:spLocks/>
            </p:cNvSpPr>
            <p:nvPr/>
          </p:nvSpPr>
          <p:spPr bwMode="auto">
            <a:xfrm>
              <a:off x="9235169" y="3434652"/>
              <a:ext cx="1386200" cy="943962"/>
            </a:xfrm>
            <a:custGeom>
              <a:avLst/>
              <a:gdLst>
                <a:gd name="T0" fmla="*/ 129 w 226"/>
                <a:gd name="T1" fmla="*/ 12 h 154"/>
                <a:gd name="T2" fmla="*/ 7 w 226"/>
                <a:gd name="T3" fmla="*/ 154 h 154"/>
                <a:gd name="T4" fmla="*/ 0 w 226"/>
                <a:gd name="T5" fmla="*/ 142 h 154"/>
                <a:gd name="T6" fmla="*/ 120 w 226"/>
                <a:gd name="T7" fmla="*/ 8 h 154"/>
                <a:gd name="T8" fmla="*/ 226 w 226"/>
                <a:gd name="T9" fmla="*/ 19 h 154"/>
                <a:gd name="T10" fmla="*/ 129 w 226"/>
                <a:gd name="T11" fmla="*/ 12 h 154"/>
              </a:gdLst>
              <a:ahLst/>
              <a:cxnLst>
                <a:cxn ang="0">
                  <a:pos x="T0" y="T1"/>
                </a:cxn>
                <a:cxn ang="0">
                  <a:pos x="T2" y="T3"/>
                </a:cxn>
                <a:cxn ang="0">
                  <a:pos x="T4" y="T5"/>
                </a:cxn>
                <a:cxn ang="0">
                  <a:pos x="T6" y="T7"/>
                </a:cxn>
                <a:cxn ang="0">
                  <a:pos x="T8" y="T9"/>
                </a:cxn>
                <a:cxn ang="0">
                  <a:pos x="T10" y="T11"/>
                </a:cxn>
              </a:cxnLst>
              <a:rect l="0" t="0" r="r" b="b"/>
              <a:pathLst>
                <a:path w="226" h="154">
                  <a:moveTo>
                    <a:pt x="129" y="12"/>
                  </a:moveTo>
                  <a:cubicBezTo>
                    <a:pt x="55" y="28"/>
                    <a:pt x="4" y="90"/>
                    <a:pt x="7" y="154"/>
                  </a:cubicBezTo>
                  <a:cubicBezTo>
                    <a:pt x="4" y="151"/>
                    <a:pt x="3" y="145"/>
                    <a:pt x="0" y="142"/>
                  </a:cubicBezTo>
                  <a:cubicBezTo>
                    <a:pt x="0" y="80"/>
                    <a:pt x="48" y="24"/>
                    <a:pt x="120" y="8"/>
                  </a:cubicBezTo>
                  <a:cubicBezTo>
                    <a:pt x="157" y="0"/>
                    <a:pt x="195" y="5"/>
                    <a:pt x="226" y="19"/>
                  </a:cubicBezTo>
                  <a:cubicBezTo>
                    <a:pt x="197" y="8"/>
                    <a:pt x="163" y="5"/>
                    <a:pt x="129" y="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8" name="Freeform 31"/>
            <p:cNvSpPr>
              <a:spLocks/>
            </p:cNvSpPr>
            <p:nvPr/>
          </p:nvSpPr>
          <p:spPr bwMode="auto">
            <a:xfrm>
              <a:off x="8521380" y="2545000"/>
              <a:ext cx="129310" cy="858191"/>
            </a:xfrm>
            <a:custGeom>
              <a:avLst/>
              <a:gdLst>
                <a:gd name="T0" fmla="*/ 12 w 21"/>
                <a:gd name="T1" fmla="*/ 80 h 81"/>
                <a:gd name="T2" fmla="*/ 3 w 21"/>
                <a:gd name="T3" fmla="*/ 81 h 81"/>
                <a:gd name="T4" fmla="*/ 3 w 21"/>
                <a:gd name="T5" fmla="*/ 32 h 81"/>
                <a:gd name="T6" fmla="*/ 5 w 21"/>
                <a:gd name="T7" fmla="*/ 0 h 81"/>
                <a:gd name="T8" fmla="*/ 14 w 21"/>
                <a:gd name="T9" fmla="*/ 28 h 81"/>
                <a:gd name="T10" fmla="*/ 12 w 21"/>
                <a:gd name="T11" fmla="*/ 80 h 81"/>
              </a:gdLst>
              <a:ahLst/>
              <a:cxnLst>
                <a:cxn ang="0">
                  <a:pos x="T0" y="T1"/>
                </a:cxn>
                <a:cxn ang="0">
                  <a:pos x="T2" y="T3"/>
                </a:cxn>
                <a:cxn ang="0">
                  <a:pos x="T4" y="T5"/>
                </a:cxn>
                <a:cxn ang="0">
                  <a:pos x="T6" y="T7"/>
                </a:cxn>
                <a:cxn ang="0">
                  <a:pos x="T8" y="T9"/>
                </a:cxn>
                <a:cxn ang="0">
                  <a:pos x="T10" y="T11"/>
                </a:cxn>
              </a:cxnLst>
              <a:rect l="0" t="0" r="r" b="b"/>
              <a:pathLst>
                <a:path w="21" h="81">
                  <a:moveTo>
                    <a:pt x="12" y="80"/>
                  </a:moveTo>
                  <a:cubicBezTo>
                    <a:pt x="9" y="81"/>
                    <a:pt x="6" y="81"/>
                    <a:pt x="3" y="81"/>
                  </a:cubicBezTo>
                  <a:cubicBezTo>
                    <a:pt x="3" y="55"/>
                    <a:pt x="3" y="36"/>
                    <a:pt x="3" y="32"/>
                  </a:cubicBezTo>
                  <a:cubicBezTo>
                    <a:pt x="0" y="8"/>
                    <a:pt x="1" y="0"/>
                    <a:pt x="5" y="0"/>
                  </a:cubicBezTo>
                  <a:cubicBezTo>
                    <a:pt x="9" y="0"/>
                    <a:pt x="21" y="3"/>
                    <a:pt x="14" y="28"/>
                  </a:cubicBezTo>
                  <a:cubicBezTo>
                    <a:pt x="13" y="33"/>
                    <a:pt x="12" y="52"/>
                    <a:pt x="12"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24"/>
            <p:cNvSpPr>
              <a:spLocks/>
            </p:cNvSpPr>
            <p:nvPr/>
          </p:nvSpPr>
          <p:spPr bwMode="auto">
            <a:xfrm>
              <a:off x="8128278" y="4127752"/>
              <a:ext cx="183619" cy="1820681"/>
            </a:xfrm>
            <a:custGeom>
              <a:avLst/>
              <a:gdLst>
                <a:gd name="T0" fmla="*/ 21 w 30"/>
                <a:gd name="T1" fmla="*/ 297 h 297"/>
                <a:gd name="T2" fmla="*/ 29 w 30"/>
                <a:gd name="T3" fmla="*/ 290 h 297"/>
                <a:gd name="T4" fmla="*/ 29 w 30"/>
                <a:gd name="T5" fmla="*/ 13 h 297"/>
                <a:gd name="T6" fmla="*/ 21 w 30"/>
                <a:gd name="T7" fmla="*/ 2 h 297"/>
                <a:gd name="T8" fmla="*/ 22 w 30"/>
                <a:gd name="T9" fmla="*/ 7 h 297"/>
                <a:gd name="T10" fmla="*/ 14 w 30"/>
                <a:gd name="T11" fmla="*/ 290 h 297"/>
                <a:gd name="T12" fmla="*/ 21 w 30"/>
                <a:gd name="T13" fmla="*/ 297 h 297"/>
              </a:gdLst>
              <a:ahLst/>
              <a:cxnLst>
                <a:cxn ang="0">
                  <a:pos x="T0" y="T1"/>
                </a:cxn>
                <a:cxn ang="0">
                  <a:pos x="T2" y="T3"/>
                </a:cxn>
                <a:cxn ang="0">
                  <a:pos x="T4" y="T5"/>
                </a:cxn>
                <a:cxn ang="0">
                  <a:pos x="T6" y="T7"/>
                </a:cxn>
                <a:cxn ang="0">
                  <a:pos x="T8" y="T9"/>
                </a:cxn>
                <a:cxn ang="0">
                  <a:pos x="T10" y="T11"/>
                </a:cxn>
                <a:cxn ang="0">
                  <a:pos x="T12" y="T13"/>
                </a:cxn>
              </a:cxnLst>
              <a:rect l="0" t="0" r="r" b="b"/>
              <a:pathLst>
                <a:path w="30" h="297">
                  <a:moveTo>
                    <a:pt x="21" y="297"/>
                  </a:moveTo>
                  <a:cubicBezTo>
                    <a:pt x="25" y="297"/>
                    <a:pt x="29" y="294"/>
                    <a:pt x="29" y="290"/>
                  </a:cubicBezTo>
                  <a:cubicBezTo>
                    <a:pt x="29" y="13"/>
                    <a:pt x="29" y="13"/>
                    <a:pt x="29" y="13"/>
                  </a:cubicBezTo>
                  <a:cubicBezTo>
                    <a:pt x="29" y="9"/>
                    <a:pt x="25" y="2"/>
                    <a:pt x="21" y="2"/>
                  </a:cubicBezTo>
                  <a:cubicBezTo>
                    <a:pt x="17" y="2"/>
                    <a:pt x="0" y="0"/>
                    <a:pt x="22" y="7"/>
                  </a:cubicBezTo>
                  <a:cubicBezTo>
                    <a:pt x="30" y="9"/>
                    <a:pt x="14" y="290"/>
                    <a:pt x="14" y="290"/>
                  </a:cubicBezTo>
                  <a:cubicBezTo>
                    <a:pt x="14" y="294"/>
                    <a:pt x="17" y="297"/>
                    <a:pt x="21" y="29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25"/>
            <p:cNvSpPr>
              <a:spLocks/>
            </p:cNvSpPr>
            <p:nvPr/>
          </p:nvSpPr>
          <p:spPr bwMode="auto">
            <a:xfrm>
              <a:off x="9498961" y="4476888"/>
              <a:ext cx="157757" cy="1471545"/>
            </a:xfrm>
            <a:custGeom>
              <a:avLst/>
              <a:gdLst>
                <a:gd name="T0" fmla="*/ 8 w 26"/>
                <a:gd name="T1" fmla="*/ 240 h 240"/>
                <a:gd name="T2" fmla="*/ 16 w 26"/>
                <a:gd name="T3" fmla="*/ 233 h 240"/>
                <a:gd name="T4" fmla="*/ 17 w 26"/>
                <a:gd name="T5" fmla="*/ 34 h 240"/>
                <a:gd name="T6" fmla="*/ 12 w 26"/>
                <a:gd name="T7" fmla="*/ 33 h 240"/>
                <a:gd name="T8" fmla="*/ 1 w 26"/>
                <a:gd name="T9" fmla="*/ 233 h 240"/>
                <a:gd name="T10" fmla="*/ 8 w 26"/>
                <a:gd name="T11" fmla="*/ 240 h 240"/>
              </a:gdLst>
              <a:ahLst/>
              <a:cxnLst>
                <a:cxn ang="0">
                  <a:pos x="T0" y="T1"/>
                </a:cxn>
                <a:cxn ang="0">
                  <a:pos x="T2" y="T3"/>
                </a:cxn>
                <a:cxn ang="0">
                  <a:pos x="T4" y="T5"/>
                </a:cxn>
                <a:cxn ang="0">
                  <a:pos x="T6" y="T7"/>
                </a:cxn>
                <a:cxn ang="0">
                  <a:pos x="T8" y="T9"/>
                </a:cxn>
                <a:cxn ang="0">
                  <a:pos x="T10" y="T11"/>
                </a:cxn>
              </a:cxnLst>
              <a:rect l="0" t="0" r="r" b="b"/>
              <a:pathLst>
                <a:path w="26" h="240">
                  <a:moveTo>
                    <a:pt x="8" y="240"/>
                  </a:moveTo>
                  <a:cubicBezTo>
                    <a:pt x="12" y="240"/>
                    <a:pt x="16" y="237"/>
                    <a:pt x="16" y="233"/>
                  </a:cubicBezTo>
                  <a:cubicBezTo>
                    <a:pt x="16" y="233"/>
                    <a:pt x="8" y="68"/>
                    <a:pt x="17" y="34"/>
                  </a:cubicBezTo>
                  <a:cubicBezTo>
                    <a:pt x="26" y="0"/>
                    <a:pt x="15" y="30"/>
                    <a:pt x="12" y="33"/>
                  </a:cubicBezTo>
                  <a:cubicBezTo>
                    <a:pt x="0" y="53"/>
                    <a:pt x="1" y="233"/>
                    <a:pt x="1" y="233"/>
                  </a:cubicBezTo>
                  <a:cubicBezTo>
                    <a:pt x="1" y="237"/>
                    <a:pt x="4" y="240"/>
                    <a:pt x="8" y="24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Freeform 26"/>
            <p:cNvSpPr>
              <a:spLocks/>
            </p:cNvSpPr>
            <p:nvPr/>
          </p:nvSpPr>
          <p:spPr bwMode="auto">
            <a:xfrm>
              <a:off x="9196375" y="4065684"/>
              <a:ext cx="124137" cy="1611200"/>
            </a:xfrm>
            <a:custGeom>
              <a:avLst/>
              <a:gdLst>
                <a:gd name="T0" fmla="*/ 9 w 20"/>
                <a:gd name="T1" fmla="*/ 263 h 263"/>
                <a:gd name="T2" fmla="*/ 17 w 20"/>
                <a:gd name="T3" fmla="*/ 256 h 263"/>
                <a:gd name="T4" fmla="*/ 17 w 20"/>
                <a:gd name="T5" fmla="*/ 19 h 263"/>
                <a:gd name="T6" fmla="*/ 9 w 20"/>
                <a:gd name="T7" fmla="*/ 12 h 263"/>
                <a:gd name="T8" fmla="*/ 2 w 20"/>
                <a:gd name="T9" fmla="*/ 256 h 263"/>
                <a:gd name="T10" fmla="*/ 9 w 20"/>
                <a:gd name="T11" fmla="*/ 263 h 263"/>
              </a:gdLst>
              <a:ahLst/>
              <a:cxnLst>
                <a:cxn ang="0">
                  <a:pos x="T0" y="T1"/>
                </a:cxn>
                <a:cxn ang="0">
                  <a:pos x="T2" y="T3"/>
                </a:cxn>
                <a:cxn ang="0">
                  <a:pos x="T4" y="T5"/>
                </a:cxn>
                <a:cxn ang="0">
                  <a:pos x="T6" y="T7"/>
                </a:cxn>
                <a:cxn ang="0">
                  <a:pos x="T8" y="T9"/>
                </a:cxn>
                <a:cxn ang="0">
                  <a:pos x="T10" y="T11"/>
                </a:cxn>
              </a:cxnLst>
              <a:rect l="0" t="0" r="r" b="b"/>
              <a:pathLst>
                <a:path w="20" h="263">
                  <a:moveTo>
                    <a:pt x="9" y="263"/>
                  </a:moveTo>
                  <a:cubicBezTo>
                    <a:pt x="13" y="263"/>
                    <a:pt x="17" y="260"/>
                    <a:pt x="17" y="256"/>
                  </a:cubicBezTo>
                  <a:cubicBezTo>
                    <a:pt x="17" y="256"/>
                    <a:pt x="8" y="67"/>
                    <a:pt x="17" y="19"/>
                  </a:cubicBezTo>
                  <a:cubicBezTo>
                    <a:pt x="20" y="0"/>
                    <a:pt x="12" y="9"/>
                    <a:pt x="9" y="12"/>
                  </a:cubicBezTo>
                  <a:cubicBezTo>
                    <a:pt x="0" y="22"/>
                    <a:pt x="2" y="256"/>
                    <a:pt x="2" y="256"/>
                  </a:cubicBezTo>
                  <a:cubicBezTo>
                    <a:pt x="2" y="260"/>
                    <a:pt x="5" y="263"/>
                    <a:pt x="9" y="26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27"/>
            <p:cNvSpPr>
              <a:spLocks noEditPoints="1"/>
            </p:cNvSpPr>
            <p:nvPr/>
          </p:nvSpPr>
          <p:spPr bwMode="auto">
            <a:xfrm>
              <a:off x="8208449" y="5568262"/>
              <a:ext cx="1388786" cy="1194822"/>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28"/>
            <p:cNvSpPr>
              <a:spLocks/>
            </p:cNvSpPr>
            <p:nvPr/>
          </p:nvSpPr>
          <p:spPr bwMode="auto">
            <a:xfrm>
              <a:off x="6845608" y="2875219"/>
              <a:ext cx="1546462" cy="1423223"/>
            </a:xfrm>
            <a:custGeom>
              <a:avLst/>
              <a:gdLst>
                <a:gd name="T0" fmla="*/ 105 w 164"/>
                <a:gd name="T1" fmla="*/ 85 h 151"/>
                <a:gd name="T2" fmla="*/ 149 w 164"/>
                <a:gd name="T3" fmla="*/ 140 h 151"/>
                <a:gd name="T4" fmla="*/ 60 w 164"/>
                <a:gd name="T5" fmla="*/ 126 h 151"/>
                <a:gd name="T6" fmla="*/ 33 w 164"/>
                <a:gd name="T7" fmla="*/ 0 h 151"/>
                <a:gd name="T8" fmla="*/ 126 w 164"/>
                <a:gd name="T9" fmla="*/ 54 h 151"/>
                <a:gd name="T10" fmla="*/ 164 w 164"/>
                <a:gd name="T11" fmla="*/ 127 h 151"/>
                <a:gd name="T12" fmla="*/ 105 w 164"/>
                <a:gd name="T13" fmla="*/ 85 h 151"/>
              </a:gdLst>
              <a:ahLst/>
              <a:cxnLst>
                <a:cxn ang="0">
                  <a:pos x="T0" y="T1"/>
                </a:cxn>
                <a:cxn ang="0">
                  <a:pos x="T2" y="T3"/>
                </a:cxn>
                <a:cxn ang="0">
                  <a:pos x="T4" y="T5"/>
                </a:cxn>
                <a:cxn ang="0">
                  <a:pos x="T6" y="T7"/>
                </a:cxn>
                <a:cxn ang="0">
                  <a:pos x="T8" y="T9"/>
                </a:cxn>
                <a:cxn ang="0">
                  <a:pos x="T10" y="T11"/>
                </a:cxn>
                <a:cxn ang="0">
                  <a:pos x="T12" y="T13"/>
                </a:cxn>
              </a:cxnLst>
              <a:rect l="0" t="0" r="r" b="b"/>
              <a:pathLst>
                <a:path w="164" h="151">
                  <a:moveTo>
                    <a:pt x="105" y="85"/>
                  </a:moveTo>
                  <a:cubicBezTo>
                    <a:pt x="105" y="85"/>
                    <a:pt x="156" y="110"/>
                    <a:pt x="149" y="140"/>
                  </a:cubicBezTo>
                  <a:cubicBezTo>
                    <a:pt x="134" y="131"/>
                    <a:pt x="88" y="151"/>
                    <a:pt x="60" y="126"/>
                  </a:cubicBezTo>
                  <a:cubicBezTo>
                    <a:pt x="0" y="69"/>
                    <a:pt x="33" y="0"/>
                    <a:pt x="33" y="0"/>
                  </a:cubicBezTo>
                  <a:cubicBezTo>
                    <a:pt x="39" y="49"/>
                    <a:pt x="90" y="22"/>
                    <a:pt x="126" y="54"/>
                  </a:cubicBezTo>
                  <a:cubicBezTo>
                    <a:pt x="159" y="83"/>
                    <a:pt x="162" y="111"/>
                    <a:pt x="164" y="127"/>
                  </a:cubicBezTo>
                  <a:cubicBezTo>
                    <a:pt x="162" y="121"/>
                    <a:pt x="142" y="91"/>
                    <a:pt x="105" y="8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30"/>
            <p:cNvSpPr>
              <a:spLocks/>
            </p:cNvSpPr>
            <p:nvPr/>
          </p:nvSpPr>
          <p:spPr bwMode="auto">
            <a:xfrm>
              <a:off x="9423961" y="2912240"/>
              <a:ext cx="1510337" cy="1135340"/>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32"/>
            <p:cNvSpPr>
              <a:spLocks/>
            </p:cNvSpPr>
            <p:nvPr/>
          </p:nvSpPr>
          <p:spPr bwMode="auto">
            <a:xfrm>
              <a:off x="8508448" y="3695592"/>
              <a:ext cx="93103" cy="1981292"/>
            </a:xfrm>
            <a:custGeom>
              <a:avLst/>
              <a:gdLst>
                <a:gd name="T0" fmla="*/ 13 w 15"/>
                <a:gd name="T1" fmla="*/ 4 h 300"/>
                <a:gd name="T2" fmla="*/ 15 w 15"/>
                <a:gd name="T3" fmla="*/ 293 h 300"/>
                <a:gd name="T4" fmla="*/ 7 w 15"/>
                <a:gd name="T5" fmla="*/ 300 h 300"/>
                <a:gd name="T6" fmla="*/ 0 w 15"/>
                <a:gd name="T7" fmla="*/ 293 h 300"/>
                <a:gd name="T8" fmla="*/ 4 w 15"/>
                <a:gd name="T9" fmla="*/ 0 h 300"/>
                <a:gd name="T10" fmla="*/ 13 w 15"/>
                <a:gd name="T11" fmla="*/ 4 h 300"/>
              </a:gdLst>
              <a:ahLst/>
              <a:cxnLst>
                <a:cxn ang="0">
                  <a:pos x="T0" y="T1"/>
                </a:cxn>
                <a:cxn ang="0">
                  <a:pos x="T2" y="T3"/>
                </a:cxn>
                <a:cxn ang="0">
                  <a:pos x="T4" y="T5"/>
                </a:cxn>
                <a:cxn ang="0">
                  <a:pos x="T6" y="T7"/>
                </a:cxn>
                <a:cxn ang="0">
                  <a:pos x="T8" y="T9"/>
                </a:cxn>
                <a:cxn ang="0">
                  <a:pos x="T10" y="T11"/>
                </a:cxn>
              </a:cxnLst>
              <a:rect l="0" t="0" r="r" b="b"/>
              <a:pathLst>
                <a:path w="15" h="300">
                  <a:moveTo>
                    <a:pt x="13" y="4"/>
                  </a:moveTo>
                  <a:cubicBezTo>
                    <a:pt x="13" y="137"/>
                    <a:pt x="15" y="293"/>
                    <a:pt x="15" y="293"/>
                  </a:cubicBezTo>
                  <a:cubicBezTo>
                    <a:pt x="15" y="297"/>
                    <a:pt x="11" y="300"/>
                    <a:pt x="7" y="300"/>
                  </a:cubicBezTo>
                  <a:cubicBezTo>
                    <a:pt x="3" y="300"/>
                    <a:pt x="0" y="297"/>
                    <a:pt x="0" y="293"/>
                  </a:cubicBezTo>
                  <a:cubicBezTo>
                    <a:pt x="0" y="293"/>
                    <a:pt x="3" y="134"/>
                    <a:pt x="4" y="0"/>
                  </a:cubicBezTo>
                  <a:cubicBezTo>
                    <a:pt x="7" y="2"/>
                    <a:pt x="10" y="3"/>
                    <a:pt x="13" y="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33"/>
            <p:cNvSpPr>
              <a:spLocks/>
            </p:cNvSpPr>
            <p:nvPr/>
          </p:nvSpPr>
          <p:spPr bwMode="auto">
            <a:xfrm>
              <a:off x="8476961" y="3299773"/>
              <a:ext cx="928895" cy="771083"/>
            </a:xfrm>
            <a:custGeom>
              <a:avLst/>
              <a:gdLst>
                <a:gd name="T0" fmla="*/ 167 w 196"/>
                <a:gd name="T1" fmla="*/ 142 h 163"/>
                <a:gd name="T2" fmla="*/ 170 w 196"/>
                <a:gd name="T3" fmla="*/ 48 h 163"/>
                <a:gd name="T4" fmla="*/ 167 w 196"/>
                <a:gd name="T5" fmla="*/ 57 h 163"/>
                <a:gd name="T6" fmla="*/ 75 w 196"/>
                <a:gd name="T7" fmla="*/ 3 h 163"/>
                <a:gd name="T8" fmla="*/ 0 w 196"/>
                <a:gd name="T9" fmla="*/ 26 h 163"/>
                <a:gd name="T10" fmla="*/ 20 w 196"/>
                <a:gd name="T11" fmla="*/ 60 h 163"/>
                <a:gd name="T12" fmla="*/ 77 w 196"/>
                <a:gd name="T13" fmla="*/ 124 h 163"/>
                <a:gd name="T14" fmla="*/ 119 w 196"/>
                <a:gd name="T15" fmla="*/ 134 h 163"/>
                <a:gd name="T16" fmla="*/ 102 w 196"/>
                <a:gd name="T17" fmla="*/ 139 h 163"/>
                <a:gd name="T18" fmla="*/ 161 w 196"/>
                <a:gd name="T19" fmla="*/ 163 h 163"/>
                <a:gd name="T20" fmla="*/ 81 w 196"/>
                <a:gd name="T21" fmla="*/ 35 h 163"/>
                <a:gd name="T22" fmla="*/ 167 w 196"/>
                <a:gd name="T23" fmla="*/ 14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3">
                  <a:moveTo>
                    <a:pt x="167" y="142"/>
                  </a:moveTo>
                  <a:cubicBezTo>
                    <a:pt x="167" y="142"/>
                    <a:pt x="196" y="98"/>
                    <a:pt x="170" y="48"/>
                  </a:cubicBezTo>
                  <a:cubicBezTo>
                    <a:pt x="167" y="57"/>
                    <a:pt x="167" y="57"/>
                    <a:pt x="167" y="57"/>
                  </a:cubicBezTo>
                  <a:cubicBezTo>
                    <a:pt x="167" y="57"/>
                    <a:pt x="152" y="0"/>
                    <a:pt x="75" y="3"/>
                  </a:cubicBezTo>
                  <a:cubicBezTo>
                    <a:pt x="21" y="6"/>
                    <a:pt x="0" y="26"/>
                    <a:pt x="0" y="26"/>
                  </a:cubicBezTo>
                  <a:cubicBezTo>
                    <a:pt x="0" y="26"/>
                    <a:pt x="19" y="23"/>
                    <a:pt x="20" y="60"/>
                  </a:cubicBezTo>
                  <a:cubicBezTo>
                    <a:pt x="21" y="81"/>
                    <a:pt x="43" y="116"/>
                    <a:pt x="77" y="124"/>
                  </a:cubicBezTo>
                  <a:cubicBezTo>
                    <a:pt x="111" y="131"/>
                    <a:pt x="119" y="134"/>
                    <a:pt x="119" y="134"/>
                  </a:cubicBezTo>
                  <a:cubicBezTo>
                    <a:pt x="102" y="139"/>
                    <a:pt x="102" y="139"/>
                    <a:pt x="102" y="139"/>
                  </a:cubicBezTo>
                  <a:cubicBezTo>
                    <a:pt x="102" y="139"/>
                    <a:pt x="159" y="140"/>
                    <a:pt x="161" y="163"/>
                  </a:cubicBezTo>
                  <a:cubicBezTo>
                    <a:pt x="161" y="163"/>
                    <a:pt x="157" y="56"/>
                    <a:pt x="81" y="35"/>
                  </a:cubicBezTo>
                  <a:cubicBezTo>
                    <a:pt x="81" y="35"/>
                    <a:pt x="153" y="45"/>
                    <a:pt x="167" y="14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34"/>
            <p:cNvSpPr>
              <a:spLocks/>
            </p:cNvSpPr>
            <p:nvPr/>
          </p:nvSpPr>
          <p:spPr bwMode="auto">
            <a:xfrm>
              <a:off x="7791085" y="2620506"/>
              <a:ext cx="478445" cy="638791"/>
            </a:xfrm>
            <a:custGeom>
              <a:avLst/>
              <a:gdLst>
                <a:gd name="T0" fmla="*/ 23 w 78"/>
                <a:gd name="T1" fmla="*/ 85 h 104"/>
                <a:gd name="T2" fmla="*/ 18 w 78"/>
                <a:gd name="T3" fmla="*/ 31 h 104"/>
                <a:gd name="T4" fmla="*/ 45 w 78"/>
                <a:gd name="T5" fmla="*/ 0 h 104"/>
                <a:gd name="T6" fmla="*/ 57 w 78"/>
                <a:gd name="T7" fmla="*/ 17 h 104"/>
                <a:gd name="T8" fmla="*/ 75 w 78"/>
                <a:gd name="T9" fmla="*/ 57 h 104"/>
                <a:gd name="T10" fmla="*/ 70 w 78"/>
                <a:gd name="T11" fmla="*/ 79 h 104"/>
                <a:gd name="T12" fmla="*/ 76 w 78"/>
                <a:gd name="T13" fmla="*/ 72 h 104"/>
                <a:gd name="T14" fmla="*/ 73 w 78"/>
                <a:gd name="T15" fmla="*/ 104 h 104"/>
                <a:gd name="T16" fmla="*/ 62 w 78"/>
                <a:gd name="T17" fmla="*/ 95 h 104"/>
                <a:gd name="T18" fmla="*/ 33 w 78"/>
                <a:gd name="T19" fmla="*/ 30 h 104"/>
                <a:gd name="T20" fmla="*/ 57 w 78"/>
                <a:gd name="T21" fmla="*/ 104 h 104"/>
                <a:gd name="T22" fmla="*/ 19 w 78"/>
                <a:gd name="T23" fmla="*/ 85 h 104"/>
                <a:gd name="T24" fmla="*/ 23 w 78"/>
                <a:gd name="T25" fmla="*/ 8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104">
                  <a:moveTo>
                    <a:pt x="23" y="85"/>
                  </a:moveTo>
                  <a:cubicBezTo>
                    <a:pt x="23" y="85"/>
                    <a:pt x="0" y="66"/>
                    <a:pt x="18" y="31"/>
                  </a:cubicBezTo>
                  <a:cubicBezTo>
                    <a:pt x="31" y="5"/>
                    <a:pt x="45" y="0"/>
                    <a:pt x="45" y="0"/>
                  </a:cubicBezTo>
                  <a:cubicBezTo>
                    <a:pt x="45" y="0"/>
                    <a:pt x="40" y="8"/>
                    <a:pt x="57" y="17"/>
                  </a:cubicBezTo>
                  <a:cubicBezTo>
                    <a:pt x="67" y="22"/>
                    <a:pt x="78" y="40"/>
                    <a:pt x="75" y="57"/>
                  </a:cubicBezTo>
                  <a:cubicBezTo>
                    <a:pt x="71" y="75"/>
                    <a:pt x="70" y="79"/>
                    <a:pt x="70" y="79"/>
                  </a:cubicBezTo>
                  <a:cubicBezTo>
                    <a:pt x="76" y="72"/>
                    <a:pt x="76" y="72"/>
                    <a:pt x="76" y="72"/>
                  </a:cubicBezTo>
                  <a:cubicBezTo>
                    <a:pt x="76" y="72"/>
                    <a:pt x="66" y="96"/>
                    <a:pt x="73" y="104"/>
                  </a:cubicBezTo>
                  <a:cubicBezTo>
                    <a:pt x="69" y="101"/>
                    <a:pt x="66" y="98"/>
                    <a:pt x="62" y="95"/>
                  </a:cubicBezTo>
                  <a:cubicBezTo>
                    <a:pt x="41" y="76"/>
                    <a:pt x="31" y="51"/>
                    <a:pt x="33" y="30"/>
                  </a:cubicBezTo>
                  <a:cubicBezTo>
                    <a:pt x="27" y="50"/>
                    <a:pt x="29" y="77"/>
                    <a:pt x="57" y="104"/>
                  </a:cubicBezTo>
                  <a:cubicBezTo>
                    <a:pt x="48" y="104"/>
                    <a:pt x="31" y="101"/>
                    <a:pt x="19" y="85"/>
                  </a:cubicBezTo>
                  <a:lnTo>
                    <a:pt x="23" y="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35"/>
            <p:cNvSpPr>
              <a:spLocks/>
            </p:cNvSpPr>
            <p:nvPr/>
          </p:nvSpPr>
          <p:spPr bwMode="auto">
            <a:xfrm>
              <a:off x="9517064" y="4280337"/>
              <a:ext cx="571548" cy="545688"/>
            </a:xfrm>
            <a:custGeom>
              <a:avLst/>
              <a:gdLst>
                <a:gd name="T0" fmla="*/ 9 w 93"/>
                <a:gd name="T1" fmla="*/ 37 h 89"/>
                <a:gd name="T2" fmla="*/ 52 w 93"/>
                <a:gd name="T3" fmla="*/ 3 h 89"/>
                <a:gd name="T4" fmla="*/ 93 w 93"/>
                <a:gd name="T5" fmla="*/ 9 h 89"/>
                <a:gd name="T6" fmla="*/ 85 w 93"/>
                <a:gd name="T7" fmla="*/ 28 h 89"/>
                <a:gd name="T8" fmla="*/ 60 w 93"/>
                <a:gd name="T9" fmla="*/ 65 h 89"/>
                <a:gd name="T10" fmla="*/ 40 w 93"/>
                <a:gd name="T11" fmla="*/ 73 h 89"/>
                <a:gd name="T12" fmla="*/ 49 w 93"/>
                <a:gd name="T13" fmla="*/ 74 h 89"/>
                <a:gd name="T14" fmla="*/ 21 w 93"/>
                <a:gd name="T15" fmla="*/ 89 h 89"/>
                <a:gd name="T16" fmla="*/ 22 w 93"/>
                <a:gd name="T17" fmla="*/ 74 h 89"/>
                <a:gd name="T18" fmla="*/ 60 w 93"/>
                <a:gd name="T19" fmla="*/ 15 h 89"/>
                <a:gd name="T20" fmla="*/ 12 w 93"/>
                <a:gd name="T21" fmla="*/ 76 h 89"/>
                <a:gd name="T22" fmla="*/ 7 w 93"/>
                <a:gd name="T23" fmla="*/ 33 h 89"/>
                <a:gd name="T24" fmla="*/ 9 w 93"/>
                <a:gd name="T25" fmla="*/ 3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89">
                  <a:moveTo>
                    <a:pt x="9" y="37"/>
                  </a:moveTo>
                  <a:cubicBezTo>
                    <a:pt x="9" y="37"/>
                    <a:pt x="13" y="7"/>
                    <a:pt x="52" y="3"/>
                  </a:cubicBezTo>
                  <a:cubicBezTo>
                    <a:pt x="80" y="0"/>
                    <a:pt x="93" y="9"/>
                    <a:pt x="93" y="9"/>
                  </a:cubicBezTo>
                  <a:cubicBezTo>
                    <a:pt x="93" y="9"/>
                    <a:pt x="83" y="9"/>
                    <a:pt x="85" y="28"/>
                  </a:cubicBezTo>
                  <a:cubicBezTo>
                    <a:pt x="86" y="39"/>
                    <a:pt x="77" y="58"/>
                    <a:pt x="60" y="65"/>
                  </a:cubicBezTo>
                  <a:cubicBezTo>
                    <a:pt x="44" y="71"/>
                    <a:pt x="40" y="73"/>
                    <a:pt x="40" y="73"/>
                  </a:cubicBezTo>
                  <a:cubicBezTo>
                    <a:pt x="49" y="74"/>
                    <a:pt x="49" y="74"/>
                    <a:pt x="49" y="74"/>
                  </a:cubicBezTo>
                  <a:cubicBezTo>
                    <a:pt x="49" y="74"/>
                    <a:pt x="23" y="78"/>
                    <a:pt x="21" y="89"/>
                  </a:cubicBezTo>
                  <a:cubicBezTo>
                    <a:pt x="21" y="84"/>
                    <a:pt x="21" y="79"/>
                    <a:pt x="22" y="74"/>
                  </a:cubicBezTo>
                  <a:cubicBezTo>
                    <a:pt x="27" y="47"/>
                    <a:pt x="42" y="25"/>
                    <a:pt x="60" y="15"/>
                  </a:cubicBezTo>
                  <a:cubicBezTo>
                    <a:pt x="41" y="21"/>
                    <a:pt x="19" y="37"/>
                    <a:pt x="12" y="76"/>
                  </a:cubicBezTo>
                  <a:cubicBezTo>
                    <a:pt x="7" y="68"/>
                    <a:pt x="0" y="52"/>
                    <a:pt x="7" y="33"/>
                  </a:cubicBezTo>
                  <a:lnTo>
                    <a:pt x="9" y="37"/>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36"/>
            <p:cNvSpPr>
              <a:spLocks/>
            </p:cNvSpPr>
            <p:nvPr/>
          </p:nvSpPr>
          <p:spPr bwMode="auto">
            <a:xfrm>
              <a:off x="9204135" y="2679483"/>
              <a:ext cx="483618" cy="620687"/>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37"/>
            <p:cNvSpPr>
              <a:spLocks/>
            </p:cNvSpPr>
            <p:nvPr/>
          </p:nvSpPr>
          <p:spPr bwMode="auto">
            <a:xfrm>
              <a:off x="8221381" y="1986383"/>
              <a:ext cx="680168" cy="889651"/>
            </a:xfrm>
            <a:custGeom>
              <a:avLst/>
              <a:gdLst>
                <a:gd name="T0" fmla="*/ 15 w 111"/>
                <a:gd name="T1" fmla="*/ 90 h 145"/>
                <a:gd name="T2" fmla="*/ 45 w 111"/>
                <a:gd name="T3" fmla="*/ 21 h 145"/>
                <a:gd name="T4" fmla="*/ 98 w 111"/>
                <a:gd name="T5" fmla="*/ 2 h 145"/>
                <a:gd name="T6" fmla="*/ 101 w 111"/>
                <a:gd name="T7" fmla="*/ 31 h 145"/>
                <a:gd name="T8" fmla="*/ 94 w 111"/>
                <a:gd name="T9" fmla="*/ 91 h 145"/>
                <a:gd name="T10" fmla="*/ 74 w 111"/>
                <a:gd name="T11" fmla="*/ 114 h 145"/>
                <a:gd name="T12" fmla="*/ 86 w 111"/>
                <a:gd name="T13" fmla="*/ 110 h 145"/>
                <a:gd name="T14" fmla="*/ 61 w 111"/>
                <a:gd name="T15" fmla="*/ 145 h 145"/>
                <a:gd name="T16" fmla="*/ 54 w 111"/>
                <a:gd name="T17" fmla="*/ 126 h 145"/>
                <a:gd name="T18" fmla="*/ 63 w 111"/>
                <a:gd name="T19" fmla="*/ 30 h 145"/>
                <a:gd name="T20" fmla="*/ 42 w 111"/>
                <a:gd name="T21" fmla="*/ 134 h 145"/>
                <a:gd name="T22" fmla="*/ 9 w 111"/>
                <a:gd name="T23" fmla="*/ 86 h 145"/>
                <a:gd name="T24" fmla="*/ 15 w 111"/>
                <a:gd name="T25" fmla="*/ 9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145">
                  <a:moveTo>
                    <a:pt x="15" y="90"/>
                  </a:moveTo>
                  <a:cubicBezTo>
                    <a:pt x="15" y="90"/>
                    <a:pt x="0" y="50"/>
                    <a:pt x="45" y="21"/>
                  </a:cubicBezTo>
                  <a:cubicBezTo>
                    <a:pt x="78" y="0"/>
                    <a:pt x="98" y="2"/>
                    <a:pt x="98" y="2"/>
                  </a:cubicBezTo>
                  <a:cubicBezTo>
                    <a:pt x="98" y="2"/>
                    <a:pt x="86" y="9"/>
                    <a:pt x="101" y="31"/>
                  </a:cubicBezTo>
                  <a:cubicBezTo>
                    <a:pt x="109" y="43"/>
                    <a:pt x="111" y="72"/>
                    <a:pt x="94" y="91"/>
                  </a:cubicBezTo>
                  <a:cubicBezTo>
                    <a:pt x="78" y="109"/>
                    <a:pt x="74" y="114"/>
                    <a:pt x="74" y="114"/>
                  </a:cubicBezTo>
                  <a:cubicBezTo>
                    <a:pt x="86" y="110"/>
                    <a:pt x="86" y="110"/>
                    <a:pt x="86" y="110"/>
                  </a:cubicBezTo>
                  <a:cubicBezTo>
                    <a:pt x="86" y="110"/>
                    <a:pt x="58" y="131"/>
                    <a:pt x="61" y="145"/>
                  </a:cubicBezTo>
                  <a:cubicBezTo>
                    <a:pt x="59" y="139"/>
                    <a:pt x="56" y="133"/>
                    <a:pt x="54" y="126"/>
                  </a:cubicBezTo>
                  <a:cubicBezTo>
                    <a:pt x="42" y="90"/>
                    <a:pt x="47" y="53"/>
                    <a:pt x="63" y="30"/>
                  </a:cubicBezTo>
                  <a:cubicBezTo>
                    <a:pt x="43" y="50"/>
                    <a:pt x="27" y="84"/>
                    <a:pt x="42" y="134"/>
                  </a:cubicBezTo>
                  <a:cubicBezTo>
                    <a:pt x="32" y="128"/>
                    <a:pt x="14" y="113"/>
                    <a:pt x="9" y="86"/>
                  </a:cubicBezTo>
                  <a:lnTo>
                    <a:pt x="15" y="9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33"/>
            <p:cNvSpPr>
              <a:spLocks/>
            </p:cNvSpPr>
            <p:nvPr/>
          </p:nvSpPr>
          <p:spPr bwMode="auto">
            <a:xfrm>
              <a:off x="7066535" y="2493591"/>
              <a:ext cx="684651" cy="568335"/>
            </a:xfrm>
            <a:custGeom>
              <a:avLst/>
              <a:gdLst>
                <a:gd name="T0" fmla="*/ 167 w 196"/>
                <a:gd name="T1" fmla="*/ 142 h 163"/>
                <a:gd name="T2" fmla="*/ 170 w 196"/>
                <a:gd name="T3" fmla="*/ 48 h 163"/>
                <a:gd name="T4" fmla="*/ 167 w 196"/>
                <a:gd name="T5" fmla="*/ 57 h 163"/>
                <a:gd name="T6" fmla="*/ 75 w 196"/>
                <a:gd name="T7" fmla="*/ 3 h 163"/>
                <a:gd name="T8" fmla="*/ 0 w 196"/>
                <a:gd name="T9" fmla="*/ 26 h 163"/>
                <a:gd name="T10" fmla="*/ 20 w 196"/>
                <a:gd name="T11" fmla="*/ 60 h 163"/>
                <a:gd name="T12" fmla="*/ 77 w 196"/>
                <a:gd name="T13" fmla="*/ 124 h 163"/>
                <a:gd name="T14" fmla="*/ 119 w 196"/>
                <a:gd name="T15" fmla="*/ 134 h 163"/>
                <a:gd name="T16" fmla="*/ 102 w 196"/>
                <a:gd name="T17" fmla="*/ 139 h 163"/>
                <a:gd name="T18" fmla="*/ 161 w 196"/>
                <a:gd name="T19" fmla="*/ 163 h 163"/>
                <a:gd name="T20" fmla="*/ 81 w 196"/>
                <a:gd name="T21" fmla="*/ 35 h 163"/>
                <a:gd name="T22" fmla="*/ 167 w 196"/>
                <a:gd name="T23" fmla="*/ 14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3">
                  <a:moveTo>
                    <a:pt x="167" y="142"/>
                  </a:moveTo>
                  <a:cubicBezTo>
                    <a:pt x="167" y="142"/>
                    <a:pt x="196" y="98"/>
                    <a:pt x="170" y="48"/>
                  </a:cubicBezTo>
                  <a:cubicBezTo>
                    <a:pt x="167" y="57"/>
                    <a:pt x="167" y="57"/>
                    <a:pt x="167" y="57"/>
                  </a:cubicBezTo>
                  <a:cubicBezTo>
                    <a:pt x="167" y="57"/>
                    <a:pt x="152" y="0"/>
                    <a:pt x="75" y="3"/>
                  </a:cubicBezTo>
                  <a:cubicBezTo>
                    <a:pt x="21" y="6"/>
                    <a:pt x="0" y="26"/>
                    <a:pt x="0" y="26"/>
                  </a:cubicBezTo>
                  <a:cubicBezTo>
                    <a:pt x="0" y="26"/>
                    <a:pt x="19" y="23"/>
                    <a:pt x="20" y="60"/>
                  </a:cubicBezTo>
                  <a:cubicBezTo>
                    <a:pt x="21" y="81"/>
                    <a:pt x="43" y="116"/>
                    <a:pt x="77" y="124"/>
                  </a:cubicBezTo>
                  <a:cubicBezTo>
                    <a:pt x="111" y="131"/>
                    <a:pt x="119" y="134"/>
                    <a:pt x="119" y="134"/>
                  </a:cubicBezTo>
                  <a:cubicBezTo>
                    <a:pt x="102" y="139"/>
                    <a:pt x="102" y="139"/>
                    <a:pt x="102" y="139"/>
                  </a:cubicBezTo>
                  <a:cubicBezTo>
                    <a:pt x="102" y="139"/>
                    <a:pt x="159" y="140"/>
                    <a:pt x="161" y="163"/>
                  </a:cubicBezTo>
                  <a:cubicBezTo>
                    <a:pt x="161" y="163"/>
                    <a:pt x="157" y="56"/>
                    <a:pt x="81" y="35"/>
                  </a:cubicBezTo>
                  <a:cubicBezTo>
                    <a:pt x="81" y="35"/>
                    <a:pt x="153" y="45"/>
                    <a:pt x="167" y="14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30"/>
            <p:cNvSpPr>
              <a:spLocks/>
            </p:cNvSpPr>
            <p:nvPr/>
          </p:nvSpPr>
          <p:spPr bwMode="auto">
            <a:xfrm rot="1801016" flipH="1">
              <a:off x="8472135" y="4114422"/>
              <a:ext cx="879181" cy="660892"/>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25" name="TextBox 24"/>
          <p:cNvSpPr txBox="1"/>
          <p:nvPr/>
        </p:nvSpPr>
        <p:spPr>
          <a:xfrm>
            <a:off x="523474" y="366351"/>
            <a:ext cx="4002899" cy="723267"/>
          </a:xfrm>
          <a:prstGeom prst="rect">
            <a:avLst/>
          </a:prstGeom>
          <a:noFill/>
        </p:spPr>
        <p:txBody>
          <a:bodyPr wrap="square" lIns="45711" tIns="22856" rIns="45711" bIns="22856" rtlCol="0">
            <a:spAutoFit/>
          </a:bodyPr>
          <a:lstStyle/>
          <a:p>
            <a:r>
              <a:rPr lang="en-US" sz="4400" dirty="0">
                <a:solidFill>
                  <a:schemeClr val="tx2"/>
                </a:solidFill>
                <a:latin typeface="Lato Regular"/>
                <a:cs typeface="Lato Regular"/>
              </a:rPr>
              <a:t>Results</a:t>
            </a:r>
            <a:endParaRPr lang="id-ID" sz="4400" dirty="0">
              <a:solidFill>
                <a:schemeClr val="tx2"/>
              </a:solidFill>
              <a:latin typeface="Lato Regular"/>
              <a:cs typeface="Lato Regular"/>
            </a:endParaRPr>
          </a:p>
        </p:txBody>
      </p:sp>
      <p:grpSp>
        <p:nvGrpSpPr>
          <p:cNvPr id="33" name="Group 32"/>
          <p:cNvGrpSpPr/>
          <p:nvPr/>
        </p:nvGrpSpPr>
        <p:grpSpPr>
          <a:xfrm flipH="1">
            <a:off x="3587297" y="2183484"/>
            <a:ext cx="1345826" cy="723266"/>
            <a:chOff x="1741845" y="2481978"/>
            <a:chExt cx="2880221" cy="393197"/>
          </a:xfrm>
        </p:grpSpPr>
        <p:cxnSp>
          <p:nvCxnSpPr>
            <p:cNvPr id="34" name="Straight Connector 33"/>
            <p:cNvCxnSpPr/>
            <p:nvPr/>
          </p:nvCxnSpPr>
          <p:spPr>
            <a:xfrm flipH="1" flipV="1">
              <a:off x="3555062" y="2481978"/>
              <a:ext cx="1067004" cy="3931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1741845" y="2481978"/>
              <a:ext cx="1813218"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flipH="1" flipV="1">
            <a:off x="3515593" y="4415459"/>
            <a:ext cx="1417527" cy="393196"/>
            <a:chOff x="1741845" y="2481978"/>
            <a:chExt cx="2880221" cy="393197"/>
          </a:xfrm>
        </p:grpSpPr>
        <p:cxnSp>
          <p:nvCxnSpPr>
            <p:cNvPr id="37" name="Straight Connector 36"/>
            <p:cNvCxnSpPr/>
            <p:nvPr/>
          </p:nvCxnSpPr>
          <p:spPr>
            <a:xfrm flipH="1" flipV="1">
              <a:off x="3555062" y="2481978"/>
              <a:ext cx="1067004" cy="3931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741845" y="2481978"/>
              <a:ext cx="1813218"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62" name="Picture 61">
            <a:extLst>
              <a:ext uri="{FF2B5EF4-FFF2-40B4-BE49-F238E27FC236}">
                <a16:creationId xmlns:a16="http://schemas.microsoft.com/office/drawing/2014/main" id="{0BCDE4ED-5728-25F2-F5F1-E4B2EB2D5295}"/>
              </a:ext>
            </a:extLst>
          </p:cNvPr>
          <p:cNvPicPr>
            <a:picLocks noChangeAspect="1"/>
          </p:cNvPicPr>
          <p:nvPr/>
        </p:nvPicPr>
        <p:blipFill>
          <a:blip r:embed="rId2"/>
          <a:stretch>
            <a:fillRect/>
          </a:stretch>
        </p:blipFill>
        <p:spPr>
          <a:xfrm>
            <a:off x="5173787" y="444012"/>
            <a:ext cx="5672903" cy="2005271"/>
          </a:xfrm>
          <a:prstGeom prst="rect">
            <a:avLst/>
          </a:prstGeom>
        </p:spPr>
      </p:pic>
      <p:pic>
        <p:nvPicPr>
          <p:cNvPr id="64" name="Picture 63">
            <a:extLst>
              <a:ext uri="{FF2B5EF4-FFF2-40B4-BE49-F238E27FC236}">
                <a16:creationId xmlns:a16="http://schemas.microsoft.com/office/drawing/2014/main" id="{0090C3B7-5C6E-7AD1-4AE1-8DF1350AD8A8}"/>
              </a:ext>
            </a:extLst>
          </p:cNvPr>
          <p:cNvPicPr>
            <a:picLocks noChangeAspect="1"/>
          </p:cNvPicPr>
          <p:nvPr/>
        </p:nvPicPr>
        <p:blipFill>
          <a:blip r:embed="rId3"/>
          <a:stretch>
            <a:fillRect/>
          </a:stretch>
        </p:blipFill>
        <p:spPr>
          <a:xfrm>
            <a:off x="5200209" y="2929810"/>
            <a:ext cx="5886689" cy="2005272"/>
          </a:xfrm>
          <a:prstGeom prst="rect">
            <a:avLst/>
          </a:prstGeom>
        </p:spPr>
      </p:pic>
      <p:pic>
        <p:nvPicPr>
          <p:cNvPr id="66" name="Picture 65">
            <a:extLst>
              <a:ext uri="{FF2B5EF4-FFF2-40B4-BE49-F238E27FC236}">
                <a16:creationId xmlns:a16="http://schemas.microsoft.com/office/drawing/2014/main" id="{0747B87C-596F-9F36-7E34-A71C0C0BC16F}"/>
              </a:ext>
            </a:extLst>
          </p:cNvPr>
          <p:cNvPicPr>
            <a:picLocks noChangeAspect="1"/>
          </p:cNvPicPr>
          <p:nvPr/>
        </p:nvPicPr>
        <p:blipFill>
          <a:blip r:embed="rId4"/>
          <a:stretch>
            <a:fillRect/>
          </a:stretch>
        </p:blipFill>
        <p:spPr>
          <a:xfrm>
            <a:off x="3515593" y="5074453"/>
            <a:ext cx="7563369" cy="1339535"/>
          </a:xfrm>
          <a:prstGeom prst="rect">
            <a:avLst/>
          </a:prstGeom>
        </p:spPr>
      </p:pic>
    </p:spTree>
    <p:extLst>
      <p:ext uri="{BB962C8B-B14F-4D97-AF65-F5344CB8AC3E}">
        <p14:creationId xmlns:p14="http://schemas.microsoft.com/office/powerpoint/2010/main" val="214654864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reeform 1"/>
          <p:cNvSpPr>
            <a:spLocks noEditPoints="1"/>
          </p:cNvSpPr>
          <p:nvPr/>
        </p:nvSpPr>
        <p:spPr bwMode="auto">
          <a:xfrm>
            <a:off x="1170991" y="1633538"/>
            <a:ext cx="4787900" cy="5227638"/>
          </a:xfrm>
          <a:custGeom>
            <a:avLst/>
            <a:gdLst>
              <a:gd name="T0" fmla="*/ 1245 w 1274"/>
              <a:gd name="T1" fmla="*/ 763 h 1391"/>
              <a:gd name="T2" fmla="*/ 1247 w 1274"/>
              <a:gd name="T3" fmla="*/ 763 h 1391"/>
              <a:gd name="T4" fmla="*/ 1167 w 1274"/>
              <a:gd name="T5" fmla="*/ 762 h 1391"/>
              <a:gd name="T6" fmla="*/ 987 w 1274"/>
              <a:gd name="T7" fmla="*/ 894 h 1391"/>
              <a:gd name="T8" fmla="*/ 671 w 1274"/>
              <a:gd name="T9" fmla="*/ 1090 h 1391"/>
              <a:gd name="T10" fmla="*/ 609 w 1274"/>
              <a:gd name="T11" fmla="*/ 631 h 1391"/>
              <a:gd name="T12" fmla="*/ 613 w 1274"/>
              <a:gd name="T13" fmla="*/ 591 h 1391"/>
              <a:gd name="T14" fmla="*/ 858 w 1274"/>
              <a:gd name="T15" fmla="*/ 496 h 1391"/>
              <a:gd name="T16" fmla="*/ 866 w 1274"/>
              <a:gd name="T17" fmla="*/ 488 h 1391"/>
              <a:gd name="T18" fmla="*/ 866 w 1274"/>
              <a:gd name="T19" fmla="*/ 488 h 1391"/>
              <a:gd name="T20" fmla="*/ 940 w 1274"/>
              <a:gd name="T21" fmla="*/ 378 h 1391"/>
              <a:gd name="T22" fmla="*/ 1106 w 1274"/>
              <a:gd name="T23" fmla="*/ 244 h 1391"/>
              <a:gd name="T24" fmla="*/ 1191 w 1274"/>
              <a:gd name="T25" fmla="*/ 245 h 1391"/>
              <a:gd name="T26" fmla="*/ 1106 w 1274"/>
              <a:gd name="T27" fmla="*/ 244 h 1391"/>
              <a:gd name="T28" fmla="*/ 1106 w 1274"/>
              <a:gd name="T29" fmla="*/ 244 h 1391"/>
              <a:gd name="T30" fmla="*/ 926 w 1274"/>
              <a:gd name="T31" fmla="*/ 376 h 1391"/>
              <a:gd name="T32" fmla="*/ 616 w 1274"/>
              <a:gd name="T33" fmla="*/ 570 h 1391"/>
              <a:gd name="T34" fmla="*/ 887 w 1274"/>
              <a:gd name="T35" fmla="*/ 0 h 1391"/>
              <a:gd name="T36" fmla="*/ 674 w 1274"/>
              <a:gd name="T37" fmla="*/ 334 h 1391"/>
              <a:gd name="T38" fmla="*/ 670 w 1274"/>
              <a:gd name="T39" fmla="*/ 343 h 1391"/>
              <a:gd name="T40" fmla="*/ 584 w 1274"/>
              <a:gd name="T41" fmla="*/ 700 h 1391"/>
              <a:gd name="T42" fmla="*/ 586 w 1274"/>
              <a:gd name="T43" fmla="*/ 760 h 1391"/>
              <a:gd name="T44" fmla="*/ 304 w 1274"/>
              <a:gd name="T45" fmla="*/ 583 h 1391"/>
              <a:gd name="T46" fmla="*/ 116 w 1274"/>
              <a:gd name="T47" fmla="*/ 332 h 1391"/>
              <a:gd name="T48" fmla="*/ 46 w 1274"/>
              <a:gd name="T49" fmla="*/ 330 h 1391"/>
              <a:gd name="T50" fmla="*/ 115 w 1274"/>
              <a:gd name="T51" fmla="*/ 332 h 1391"/>
              <a:gd name="T52" fmla="*/ 224 w 1274"/>
              <a:gd name="T53" fmla="*/ 450 h 1391"/>
              <a:gd name="T54" fmla="*/ 302 w 1274"/>
              <a:gd name="T55" fmla="*/ 607 h 1391"/>
              <a:gd name="T56" fmla="*/ 0 w 1274"/>
              <a:gd name="T57" fmla="*/ 558 h 1391"/>
              <a:gd name="T58" fmla="*/ 314 w 1274"/>
              <a:gd name="T59" fmla="*/ 621 h 1391"/>
              <a:gd name="T60" fmla="*/ 589 w 1274"/>
              <a:gd name="T61" fmla="*/ 797 h 1391"/>
              <a:gd name="T62" fmla="*/ 605 w 1274"/>
              <a:gd name="T63" fmla="*/ 1055 h 1391"/>
              <a:gd name="T64" fmla="*/ 602 w 1274"/>
              <a:gd name="T65" fmla="*/ 1101 h 1391"/>
              <a:gd name="T66" fmla="*/ 361 w 1274"/>
              <a:gd name="T67" fmla="*/ 995 h 1391"/>
              <a:gd name="T68" fmla="*/ 198 w 1274"/>
              <a:gd name="T69" fmla="*/ 843 h 1391"/>
              <a:gd name="T70" fmla="*/ 144 w 1274"/>
              <a:gd name="T71" fmla="*/ 843 h 1391"/>
              <a:gd name="T72" fmla="*/ 204 w 1274"/>
              <a:gd name="T73" fmla="*/ 845 h 1391"/>
              <a:gd name="T74" fmla="*/ 293 w 1274"/>
              <a:gd name="T75" fmla="*/ 915 h 1391"/>
              <a:gd name="T76" fmla="*/ 601 w 1274"/>
              <a:gd name="T77" fmla="*/ 1122 h 1391"/>
              <a:gd name="T78" fmla="*/ 527 w 1274"/>
              <a:gd name="T79" fmla="*/ 1391 h 1391"/>
              <a:gd name="T80" fmla="*/ 744 w 1274"/>
              <a:gd name="T81" fmla="*/ 1387 h 1391"/>
              <a:gd name="T82" fmla="*/ 675 w 1274"/>
              <a:gd name="T83" fmla="*/ 1109 h 1391"/>
              <a:gd name="T84" fmla="*/ 919 w 1274"/>
              <a:gd name="T85" fmla="*/ 1014 h 1391"/>
              <a:gd name="T86" fmla="*/ 919 w 1274"/>
              <a:gd name="T87" fmla="*/ 1014 h 1391"/>
              <a:gd name="T88" fmla="*/ 927 w 1274"/>
              <a:gd name="T89" fmla="*/ 1006 h 1391"/>
              <a:gd name="T90" fmla="*/ 927 w 1274"/>
              <a:gd name="T91" fmla="*/ 1006 h 1391"/>
              <a:gd name="T92" fmla="*/ 1001 w 1274"/>
              <a:gd name="T93" fmla="*/ 896 h 1391"/>
              <a:gd name="T94" fmla="*/ 1165 w 1274"/>
              <a:gd name="T95" fmla="*/ 762 h 1391"/>
              <a:gd name="T96" fmla="*/ 1248 w 1274"/>
              <a:gd name="T97" fmla="*/ 764 h 1391"/>
              <a:gd name="T98" fmla="*/ 1274 w 1274"/>
              <a:gd name="T99" fmla="*/ 769 h 1391"/>
              <a:gd name="T100" fmla="*/ 1245 w 1274"/>
              <a:gd name="T101" fmla="*/ 763 h 1391"/>
              <a:gd name="T102" fmla="*/ 616 w 1274"/>
              <a:gd name="T103" fmla="*/ 570 h 1391"/>
              <a:gd name="T104" fmla="*/ 613 w 1274"/>
              <a:gd name="T105" fmla="*/ 590 h 1391"/>
              <a:gd name="T106" fmla="*/ 616 w 1274"/>
              <a:gd name="T107" fmla="*/ 570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4" h="1391">
                <a:moveTo>
                  <a:pt x="1245" y="763"/>
                </a:moveTo>
                <a:cubicBezTo>
                  <a:pt x="1246" y="763"/>
                  <a:pt x="1247" y="763"/>
                  <a:pt x="1247" y="763"/>
                </a:cubicBezTo>
                <a:cubicBezTo>
                  <a:pt x="1217" y="759"/>
                  <a:pt x="1190" y="759"/>
                  <a:pt x="1167" y="762"/>
                </a:cubicBezTo>
                <a:cubicBezTo>
                  <a:pt x="1103" y="770"/>
                  <a:pt x="1029" y="801"/>
                  <a:pt x="987" y="894"/>
                </a:cubicBezTo>
                <a:cubicBezTo>
                  <a:pt x="987" y="894"/>
                  <a:pt x="924" y="1058"/>
                  <a:pt x="671" y="1090"/>
                </a:cubicBezTo>
                <a:cubicBezTo>
                  <a:pt x="638" y="939"/>
                  <a:pt x="613" y="786"/>
                  <a:pt x="609" y="631"/>
                </a:cubicBezTo>
                <a:cubicBezTo>
                  <a:pt x="610" y="617"/>
                  <a:pt x="611" y="604"/>
                  <a:pt x="613" y="591"/>
                </a:cubicBezTo>
                <a:cubicBezTo>
                  <a:pt x="614" y="591"/>
                  <a:pt x="750" y="599"/>
                  <a:pt x="858" y="496"/>
                </a:cubicBezTo>
                <a:cubicBezTo>
                  <a:pt x="858" y="496"/>
                  <a:pt x="1073" y="464"/>
                  <a:pt x="866" y="488"/>
                </a:cubicBezTo>
                <a:cubicBezTo>
                  <a:pt x="866" y="488"/>
                  <a:pt x="866" y="488"/>
                  <a:pt x="866" y="488"/>
                </a:cubicBezTo>
                <a:cubicBezTo>
                  <a:pt x="894" y="460"/>
                  <a:pt x="919" y="424"/>
                  <a:pt x="940" y="378"/>
                </a:cubicBezTo>
                <a:cubicBezTo>
                  <a:pt x="940" y="378"/>
                  <a:pt x="978" y="263"/>
                  <a:pt x="1106" y="244"/>
                </a:cubicBezTo>
                <a:cubicBezTo>
                  <a:pt x="1140" y="239"/>
                  <a:pt x="1170" y="242"/>
                  <a:pt x="1191" y="245"/>
                </a:cubicBezTo>
                <a:cubicBezTo>
                  <a:pt x="1159" y="240"/>
                  <a:pt x="1131" y="240"/>
                  <a:pt x="1106" y="244"/>
                </a:cubicBezTo>
                <a:cubicBezTo>
                  <a:pt x="1106" y="244"/>
                  <a:pt x="1106" y="244"/>
                  <a:pt x="1106" y="244"/>
                </a:cubicBezTo>
                <a:cubicBezTo>
                  <a:pt x="1043" y="251"/>
                  <a:pt x="969" y="283"/>
                  <a:pt x="926" y="376"/>
                </a:cubicBezTo>
                <a:cubicBezTo>
                  <a:pt x="926" y="376"/>
                  <a:pt x="870" y="538"/>
                  <a:pt x="616" y="570"/>
                </a:cubicBezTo>
                <a:cubicBezTo>
                  <a:pt x="651" y="368"/>
                  <a:pt x="765" y="156"/>
                  <a:pt x="887" y="0"/>
                </a:cubicBezTo>
                <a:cubicBezTo>
                  <a:pt x="810" y="98"/>
                  <a:pt x="731" y="213"/>
                  <a:pt x="674" y="334"/>
                </a:cubicBezTo>
                <a:cubicBezTo>
                  <a:pt x="612" y="229"/>
                  <a:pt x="670" y="343"/>
                  <a:pt x="670" y="343"/>
                </a:cubicBezTo>
                <a:cubicBezTo>
                  <a:pt x="616" y="458"/>
                  <a:pt x="582" y="580"/>
                  <a:pt x="584" y="700"/>
                </a:cubicBezTo>
                <a:cubicBezTo>
                  <a:pt x="584" y="720"/>
                  <a:pt x="585" y="740"/>
                  <a:pt x="586" y="760"/>
                </a:cubicBezTo>
                <a:cubicBezTo>
                  <a:pt x="586" y="760"/>
                  <a:pt x="462" y="751"/>
                  <a:pt x="304" y="583"/>
                </a:cubicBezTo>
                <a:cubicBezTo>
                  <a:pt x="232" y="491"/>
                  <a:pt x="225" y="359"/>
                  <a:pt x="116" y="332"/>
                </a:cubicBezTo>
                <a:cubicBezTo>
                  <a:pt x="95" y="326"/>
                  <a:pt x="71" y="325"/>
                  <a:pt x="46" y="330"/>
                </a:cubicBezTo>
                <a:cubicBezTo>
                  <a:pt x="73" y="327"/>
                  <a:pt x="96" y="328"/>
                  <a:pt x="115" y="332"/>
                </a:cubicBezTo>
                <a:cubicBezTo>
                  <a:pt x="164" y="347"/>
                  <a:pt x="201" y="390"/>
                  <a:pt x="224" y="450"/>
                </a:cubicBezTo>
                <a:cubicBezTo>
                  <a:pt x="224" y="450"/>
                  <a:pt x="235" y="523"/>
                  <a:pt x="302" y="607"/>
                </a:cubicBezTo>
                <a:cubicBezTo>
                  <a:pt x="282" y="614"/>
                  <a:pt x="132" y="662"/>
                  <a:pt x="0" y="558"/>
                </a:cubicBezTo>
                <a:cubicBezTo>
                  <a:pt x="0" y="558"/>
                  <a:pt x="131" y="671"/>
                  <a:pt x="314" y="621"/>
                </a:cubicBezTo>
                <a:cubicBezTo>
                  <a:pt x="368" y="684"/>
                  <a:pt x="454" y="751"/>
                  <a:pt x="589" y="797"/>
                </a:cubicBezTo>
                <a:cubicBezTo>
                  <a:pt x="597" y="883"/>
                  <a:pt x="609" y="968"/>
                  <a:pt x="605" y="1055"/>
                </a:cubicBezTo>
                <a:cubicBezTo>
                  <a:pt x="604" y="1072"/>
                  <a:pt x="603" y="1087"/>
                  <a:pt x="602" y="1101"/>
                </a:cubicBezTo>
                <a:cubicBezTo>
                  <a:pt x="587" y="1100"/>
                  <a:pt x="486" y="1088"/>
                  <a:pt x="361" y="995"/>
                </a:cubicBezTo>
                <a:cubicBezTo>
                  <a:pt x="299" y="939"/>
                  <a:pt x="294" y="859"/>
                  <a:pt x="198" y="843"/>
                </a:cubicBezTo>
                <a:cubicBezTo>
                  <a:pt x="200" y="844"/>
                  <a:pt x="165" y="841"/>
                  <a:pt x="144" y="843"/>
                </a:cubicBezTo>
                <a:cubicBezTo>
                  <a:pt x="167" y="842"/>
                  <a:pt x="187" y="843"/>
                  <a:pt x="204" y="845"/>
                </a:cubicBezTo>
                <a:cubicBezTo>
                  <a:pt x="244" y="855"/>
                  <a:pt x="274" y="880"/>
                  <a:pt x="293" y="915"/>
                </a:cubicBezTo>
                <a:cubicBezTo>
                  <a:pt x="293" y="915"/>
                  <a:pt x="323" y="1054"/>
                  <a:pt x="601" y="1122"/>
                </a:cubicBezTo>
                <a:cubicBezTo>
                  <a:pt x="593" y="1229"/>
                  <a:pt x="579" y="1263"/>
                  <a:pt x="527" y="1391"/>
                </a:cubicBezTo>
                <a:cubicBezTo>
                  <a:pt x="527" y="1391"/>
                  <a:pt x="555" y="1387"/>
                  <a:pt x="744" y="1387"/>
                </a:cubicBezTo>
                <a:cubicBezTo>
                  <a:pt x="720" y="1295"/>
                  <a:pt x="696" y="1202"/>
                  <a:pt x="675" y="1109"/>
                </a:cubicBezTo>
                <a:cubicBezTo>
                  <a:pt x="688" y="1109"/>
                  <a:pt x="816" y="1112"/>
                  <a:pt x="919" y="1014"/>
                </a:cubicBezTo>
                <a:cubicBezTo>
                  <a:pt x="919" y="1014"/>
                  <a:pt x="919" y="1014"/>
                  <a:pt x="919" y="1014"/>
                </a:cubicBezTo>
                <a:cubicBezTo>
                  <a:pt x="919" y="1014"/>
                  <a:pt x="1134" y="982"/>
                  <a:pt x="927" y="1006"/>
                </a:cubicBezTo>
                <a:cubicBezTo>
                  <a:pt x="927" y="1006"/>
                  <a:pt x="927" y="1006"/>
                  <a:pt x="927" y="1006"/>
                </a:cubicBezTo>
                <a:cubicBezTo>
                  <a:pt x="955" y="978"/>
                  <a:pt x="980" y="942"/>
                  <a:pt x="1001" y="896"/>
                </a:cubicBezTo>
                <a:cubicBezTo>
                  <a:pt x="1001" y="896"/>
                  <a:pt x="1039" y="782"/>
                  <a:pt x="1165" y="762"/>
                </a:cubicBezTo>
                <a:cubicBezTo>
                  <a:pt x="1198" y="758"/>
                  <a:pt x="1227" y="761"/>
                  <a:pt x="1248" y="764"/>
                </a:cubicBezTo>
                <a:cubicBezTo>
                  <a:pt x="1255" y="765"/>
                  <a:pt x="1263" y="766"/>
                  <a:pt x="1274" y="769"/>
                </a:cubicBezTo>
                <a:cubicBezTo>
                  <a:pt x="1274" y="769"/>
                  <a:pt x="1263" y="766"/>
                  <a:pt x="1245" y="763"/>
                </a:cubicBezTo>
                <a:close/>
                <a:moveTo>
                  <a:pt x="616" y="570"/>
                </a:moveTo>
                <a:cubicBezTo>
                  <a:pt x="613" y="590"/>
                  <a:pt x="613" y="590"/>
                  <a:pt x="613" y="590"/>
                </a:cubicBezTo>
                <a:cubicBezTo>
                  <a:pt x="614" y="583"/>
                  <a:pt x="615" y="577"/>
                  <a:pt x="616" y="57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3" name="Oval 2"/>
          <p:cNvSpPr>
            <a:spLocks noChangeArrowheads="1"/>
          </p:cNvSpPr>
          <p:nvPr/>
        </p:nvSpPr>
        <p:spPr bwMode="auto">
          <a:xfrm>
            <a:off x="3523666" y="3903663"/>
            <a:ext cx="769938" cy="771525"/>
          </a:xfrm>
          <a:prstGeom prst="ellipse">
            <a:avLst/>
          </a:prstGeom>
          <a:solidFill>
            <a:schemeClr val="accent1">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4" name="Oval 3"/>
          <p:cNvSpPr>
            <a:spLocks noChangeArrowheads="1"/>
          </p:cNvSpPr>
          <p:nvPr/>
        </p:nvSpPr>
        <p:spPr bwMode="auto">
          <a:xfrm>
            <a:off x="4395203" y="2359025"/>
            <a:ext cx="331788" cy="331788"/>
          </a:xfrm>
          <a:prstGeom prst="ellipse">
            <a:avLst/>
          </a:prstGeom>
          <a:solidFill>
            <a:schemeClr val="accent1">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5" name="Oval 4"/>
          <p:cNvSpPr>
            <a:spLocks noChangeArrowheads="1"/>
          </p:cNvSpPr>
          <p:nvPr/>
        </p:nvSpPr>
        <p:spPr bwMode="auto">
          <a:xfrm>
            <a:off x="2020303" y="4068763"/>
            <a:ext cx="334963" cy="334963"/>
          </a:xfrm>
          <a:prstGeom prst="ellipse">
            <a:avLst/>
          </a:prstGeom>
          <a:solidFill>
            <a:schemeClr val="accent1">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6" name="Oval 5"/>
          <p:cNvSpPr>
            <a:spLocks noChangeArrowheads="1"/>
          </p:cNvSpPr>
          <p:nvPr/>
        </p:nvSpPr>
        <p:spPr bwMode="auto">
          <a:xfrm>
            <a:off x="4473140" y="4003278"/>
            <a:ext cx="334963" cy="334963"/>
          </a:xfrm>
          <a:prstGeom prst="ellipse">
            <a:avLst/>
          </a:prstGeom>
          <a:solidFill>
            <a:schemeClr val="accent5">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7" name="Oval 6"/>
          <p:cNvSpPr>
            <a:spLocks noChangeArrowheads="1"/>
          </p:cNvSpPr>
          <p:nvPr/>
        </p:nvSpPr>
        <p:spPr bwMode="auto">
          <a:xfrm>
            <a:off x="2421941" y="4354513"/>
            <a:ext cx="368300" cy="373063"/>
          </a:xfrm>
          <a:prstGeom prst="ellipse">
            <a:avLst/>
          </a:prstGeom>
          <a:solidFill>
            <a:schemeClr val="accent3">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8" name="Oval 7"/>
          <p:cNvSpPr>
            <a:spLocks noChangeArrowheads="1"/>
          </p:cNvSpPr>
          <p:nvPr/>
        </p:nvSpPr>
        <p:spPr bwMode="auto">
          <a:xfrm>
            <a:off x="1039228" y="3614738"/>
            <a:ext cx="371475" cy="371475"/>
          </a:xfrm>
          <a:prstGeom prst="ellipse">
            <a:avLst/>
          </a:prstGeom>
          <a:solidFill>
            <a:schemeClr val="accent3">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9" name="Oval 8"/>
          <p:cNvSpPr>
            <a:spLocks noChangeArrowheads="1"/>
          </p:cNvSpPr>
          <p:nvPr/>
        </p:nvSpPr>
        <p:spPr bwMode="auto">
          <a:xfrm>
            <a:off x="4334878" y="4483100"/>
            <a:ext cx="530225" cy="533400"/>
          </a:xfrm>
          <a:prstGeom prst="ellipse">
            <a:avLst/>
          </a:prstGeom>
          <a:solidFill>
            <a:schemeClr val="accent3">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0" name="Oval 9"/>
          <p:cNvSpPr>
            <a:spLocks noChangeArrowheads="1"/>
          </p:cNvSpPr>
          <p:nvPr/>
        </p:nvSpPr>
        <p:spPr bwMode="auto">
          <a:xfrm>
            <a:off x="2166353" y="2908300"/>
            <a:ext cx="530225" cy="533400"/>
          </a:xfrm>
          <a:prstGeom prst="ellipse">
            <a:avLst/>
          </a:prstGeom>
          <a:solidFill>
            <a:schemeClr val="accent4">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1" name="Oval 10"/>
          <p:cNvSpPr>
            <a:spLocks noChangeArrowheads="1"/>
          </p:cNvSpPr>
          <p:nvPr/>
        </p:nvSpPr>
        <p:spPr bwMode="auto">
          <a:xfrm>
            <a:off x="1339266" y="4010025"/>
            <a:ext cx="417513" cy="420688"/>
          </a:xfrm>
          <a:prstGeom prst="ellipse">
            <a:avLst/>
          </a:prstGeom>
          <a:solidFill>
            <a:schemeClr val="accent2">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2" name="Oval 11"/>
          <p:cNvSpPr>
            <a:spLocks noChangeArrowheads="1"/>
          </p:cNvSpPr>
          <p:nvPr/>
        </p:nvSpPr>
        <p:spPr bwMode="auto">
          <a:xfrm>
            <a:off x="2226678" y="1781175"/>
            <a:ext cx="360363" cy="363538"/>
          </a:xfrm>
          <a:prstGeom prst="ellipse">
            <a:avLst/>
          </a:prstGeom>
          <a:solidFill>
            <a:schemeClr val="accent2">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3" name="Oval 12"/>
          <p:cNvSpPr>
            <a:spLocks noChangeArrowheads="1"/>
          </p:cNvSpPr>
          <p:nvPr/>
        </p:nvSpPr>
        <p:spPr bwMode="auto">
          <a:xfrm>
            <a:off x="2001253" y="2216150"/>
            <a:ext cx="417513" cy="420688"/>
          </a:xfrm>
          <a:prstGeom prst="ellipse">
            <a:avLst/>
          </a:prstGeom>
          <a:solidFill>
            <a:schemeClr val="accent4">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4" name="Oval 13"/>
          <p:cNvSpPr>
            <a:spLocks noChangeArrowheads="1"/>
          </p:cNvSpPr>
          <p:nvPr/>
        </p:nvSpPr>
        <p:spPr bwMode="auto">
          <a:xfrm>
            <a:off x="2594978" y="4749800"/>
            <a:ext cx="763588" cy="758825"/>
          </a:xfrm>
          <a:prstGeom prst="ellipse">
            <a:avLst/>
          </a:prstGeom>
          <a:solidFill>
            <a:schemeClr val="accent3">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5" name="Oval 14"/>
          <p:cNvSpPr>
            <a:spLocks noChangeArrowheads="1"/>
          </p:cNvSpPr>
          <p:nvPr/>
        </p:nvSpPr>
        <p:spPr bwMode="auto">
          <a:xfrm>
            <a:off x="3177591" y="3230563"/>
            <a:ext cx="192088" cy="188913"/>
          </a:xfrm>
          <a:prstGeom prst="ellipse">
            <a:avLst/>
          </a:prstGeom>
          <a:solidFill>
            <a:schemeClr val="accent5">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auto">
          <a:xfrm>
            <a:off x="3730041" y="2589213"/>
            <a:ext cx="846138" cy="844550"/>
          </a:xfrm>
          <a:custGeom>
            <a:avLst/>
            <a:gdLst>
              <a:gd name="T0" fmla="*/ 63 w 225"/>
              <a:gd name="T1" fmla="*/ 27 h 225"/>
              <a:gd name="T2" fmla="*/ 198 w 225"/>
              <a:gd name="T3" fmla="*/ 63 h 225"/>
              <a:gd name="T4" fmla="*/ 162 w 225"/>
              <a:gd name="T5" fmla="*/ 198 h 225"/>
              <a:gd name="T6" fmla="*/ 27 w 225"/>
              <a:gd name="T7" fmla="*/ 162 h 225"/>
              <a:gd name="T8" fmla="*/ 63 w 225"/>
              <a:gd name="T9" fmla="*/ 27 h 225"/>
            </a:gdLst>
            <a:ahLst/>
            <a:cxnLst>
              <a:cxn ang="0">
                <a:pos x="T0" y="T1"/>
              </a:cxn>
              <a:cxn ang="0">
                <a:pos x="T2" y="T3"/>
              </a:cxn>
              <a:cxn ang="0">
                <a:pos x="T4" y="T5"/>
              </a:cxn>
              <a:cxn ang="0">
                <a:pos x="T6" y="T7"/>
              </a:cxn>
              <a:cxn ang="0">
                <a:pos x="T8" y="T9"/>
              </a:cxn>
            </a:cxnLst>
            <a:rect l="0" t="0" r="r" b="b"/>
            <a:pathLst>
              <a:path w="225" h="225">
                <a:moveTo>
                  <a:pt x="63" y="27"/>
                </a:moveTo>
                <a:cubicBezTo>
                  <a:pt x="110" y="0"/>
                  <a:pt x="170" y="16"/>
                  <a:pt x="198" y="63"/>
                </a:cubicBezTo>
                <a:cubicBezTo>
                  <a:pt x="225" y="110"/>
                  <a:pt x="209" y="170"/>
                  <a:pt x="162" y="198"/>
                </a:cubicBezTo>
                <a:cubicBezTo>
                  <a:pt x="115" y="225"/>
                  <a:pt x="55" y="209"/>
                  <a:pt x="27" y="162"/>
                </a:cubicBezTo>
                <a:cubicBezTo>
                  <a:pt x="0" y="115"/>
                  <a:pt x="16" y="55"/>
                  <a:pt x="63" y="27"/>
                </a:cubicBezTo>
                <a:close/>
              </a:path>
            </a:pathLst>
          </a:custGeom>
          <a:solidFill>
            <a:schemeClr val="accent4">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7" name="Freeform 16"/>
          <p:cNvSpPr>
            <a:spLocks/>
          </p:cNvSpPr>
          <p:nvPr/>
        </p:nvSpPr>
        <p:spPr bwMode="auto">
          <a:xfrm>
            <a:off x="2520366" y="3400425"/>
            <a:ext cx="846138" cy="841375"/>
          </a:xfrm>
          <a:custGeom>
            <a:avLst/>
            <a:gdLst>
              <a:gd name="T0" fmla="*/ 64 w 225"/>
              <a:gd name="T1" fmla="*/ 27 h 224"/>
              <a:gd name="T2" fmla="*/ 198 w 225"/>
              <a:gd name="T3" fmla="*/ 63 h 224"/>
              <a:gd name="T4" fmla="*/ 162 w 225"/>
              <a:gd name="T5" fmla="*/ 197 h 224"/>
              <a:gd name="T6" fmla="*/ 28 w 225"/>
              <a:gd name="T7" fmla="*/ 161 h 224"/>
              <a:gd name="T8" fmla="*/ 64 w 225"/>
              <a:gd name="T9" fmla="*/ 27 h 224"/>
            </a:gdLst>
            <a:ahLst/>
            <a:cxnLst>
              <a:cxn ang="0">
                <a:pos x="T0" y="T1"/>
              </a:cxn>
              <a:cxn ang="0">
                <a:pos x="T2" y="T3"/>
              </a:cxn>
              <a:cxn ang="0">
                <a:pos x="T4" y="T5"/>
              </a:cxn>
              <a:cxn ang="0">
                <a:pos x="T6" y="T7"/>
              </a:cxn>
              <a:cxn ang="0">
                <a:pos x="T8" y="T9"/>
              </a:cxn>
            </a:cxnLst>
            <a:rect l="0" t="0" r="r" b="b"/>
            <a:pathLst>
              <a:path w="225" h="224">
                <a:moveTo>
                  <a:pt x="64" y="27"/>
                </a:moveTo>
                <a:cubicBezTo>
                  <a:pt x="111" y="0"/>
                  <a:pt x="171" y="16"/>
                  <a:pt x="198" y="63"/>
                </a:cubicBezTo>
                <a:cubicBezTo>
                  <a:pt x="225" y="110"/>
                  <a:pt x="209" y="170"/>
                  <a:pt x="162" y="197"/>
                </a:cubicBezTo>
                <a:cubicBezTo>
                  <a:pt x="115" y="224"/>
                  <a:pt x="55" y="208"/>
                  <a:pt x="28" y="161"/>
                </a:cubicBezTo>
                <a:cubicBezTo>
                  <a:pt x="0" y="114"/>
                  <a:pt x="17" y="54"/>
                  <a:pt x="64" y="27"/>
                </a:cubicBezTo>
                <a:close/>
              </a:path>
            </a:pathLst>
          </a:custGeom>
          <a:solidFill>
            <a:schemeClr val="accent2">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8" name="Freeform 17"/>
          <p:cNvSpPr>
            <a:spLocks/>
          </p:cNvSpPr>
          <p:nvPr/>
        </p:nvSpPr>
        <p:spPr bwMode="auto">
          <a:xfrm>
            <a:off x="3595103" y="4768850"/>
            <a:ext cx="841375" cy="844550"/>
          </a:xfrm>
          <a:custGeom>
            <a:avLst/>
            <a:gdLst>
              <a:gd name="T0" fmla="*/ 63 w 224"/>
              <a:gd name="T1" fmla="*/ 27 h 225"/>
              <a:gd name="T2" fmla="*/ 197 w 224"/>
              <a:gd name="T3" fmla="*/ 63 h 225"/>
              <a:gd name="T4" fmla="*/ 161 w 224"/>
              <a:gd name="T5" fmla="*/ 198 h 225"/>
              <a:gd name="T6" fmla="*/ 27 w 224"/>
              <a:gd name="T7" fmla="*/ 162 h 225"/>
              <a:gd name="T8" fmla="*/ 63 w 224"/>
              <a:gd name="T9" fmla="*/ 27 h 225"/>
            </a:gdLst>
            <a:ahLst/>
            <a:cxnLst>
              <a:cxn ang="0">
                <a:pos x="T0" y="T1"/>
              </a:cxn>
              <a:cxn ang="0">
                <a:pos x="T2" y="T3"/>
              </a:cxn>
              <a:cxn ang="0">
                <a:pos x="T4" y="T5"/>
              </a:cxn>
              <a:cxn ang="0">
                <a:pos x="T6" y="T7"/>
              </a:cxn>
              <a:cxn ang="0">
                <a:pos x="T8" y="T9"/>
              </a:cxn>
            </a:cxnLst>
            <a:rect l="0" t="0" r="r" b="b"/>
            <a:pathLst>
              <a:path w="224" h="225">
                <a:moveTo>
                  <a:pt x="63" y="27"/>
                </a:moveTo>
                <a:cubicBezTo>
                  <a:pt x="110" y="0"/>
                  <a:pt x="170" y="16"/>
                  <a:pt x="197" y="63"/>
                </a:cubicBezTo>
                <a:cubicBezTo>
                  <a:pt x="224" y="110"/>
                  <a:pt x="208" y="170"/>
                  <a:pt x="161" y="198"/>
                </a:cubicBezTo>
                <a:cubicBezTo>
                  <a:pt x="114" y="225"/>
                  <a:pt x="54" y="209"/>
                  <a:pt x="27" y="162"/>
                </a:cubicBezTo>
                <a:cubicBezTo>
                  <a:pt x="0" y="115"/>
                  <a:pt x="16" y="54"/>
                  <a:pt x="63" y="27"/>
                </a:cubicBezTo>
                <a:close/>
              </a:path>
            </a:pathLst>
          </a:custGeom>
          <a:solidFill>
            <a:schemeClr val="accent2">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9" name="Freeform 18"/>
          <p:cNvSpPr>
            <a:spLocks/>
          </p:cNvSpPr>
          <p:nvPr/>
        </p:nvSpPr>
        <p:spPr bwMode="auto">
          <a:xfrm>
            <a:off x="3564941" y="3351213"/>
            <a:ext cx="258763" cy="260350"/>
          </a:xfrm>
          <a:custGeom>
            <a:avLst/>
            <a:gdLst>
              <a:gd name="T0" fmla="*/ 20 w 69"/>
              <a:gd name="T1" fmla="*/ 8 h 69"/>
              <a:gd name="T2" fmla="*/ 61 w 69"/>
              <a:gd name="T3" fmla="*/ 19 h 69"/>
              <a:gd name="T4" fmla="*/ 50 w 69"/>
              <a:gd name="T5" fmla="*/ 61 h 69"/>
              <a:gd name="T6" fmla="*/ 9 w 69"/>
              <a:gd name="T7" fmla="*/ 50 h 69"/>
              <a:gd name="T8" fmla="*/ 20 w 69"/>
              <a:gd name="T9" fmla="*/ 8 h 69"/>
            </a:gdLst>
            <a:ahLst/>
            <a:cxnLst>
              <a:cxn ang="0">
                <a:pos x="T0" y="T1"/>
              </a:cxn>
              <a:cxn ang="0">
                <a:pos x="T2" y="T3"/>
              </a:cxn>
              <a:cxn ang="0">
                <a:pos x="T4" y="T5"/>
              </a:cxn>
              <a:cxn ang="0">
                <a:pos x="T6" y="T7"/>
              </a:cxn>
              <a:cxn ang="0">
                <a:pos x="T8" y="T9"/>
              </a:cxn>
            </a:cxnLst>
            <a:rect l="0" t="0" r="r" b="b"/>
            <a:pathLst>
              <a:path w="69" h="69">
                <a:moveTo>
                  <a:pt x="20" y="8"/>
                </a:moveTo>
                <a:cubicBezTo>
                  <a:pt x="34" y="0"/>
                  <a:pt x="53" y="5"/>
                  <a:pt x="61" y="19"/>
                </a:cubicBezTo>
                <a:cubicBezTo>
                  <a:pt x="69" y="34"/>
                  <a:pt x="64" y="52"/>
                  <a:pt x="50" y="61"/>
                </a:cubicBezTo>
                <a:cubicBezTo>
                  <a:pt x="35" y="69"/>
                  <a:pt x="17" y="64"/>
                  <a:pt x="9" y="50"/>
                </a:cubicBezTo>
                <a:cubicBezTo>
                  <a:pt x="0" y="35"/>
                  <a:pt x="5" y="17"/>
                  <a:pt x="20" y="8"/>
                </a:cubicBezTo>
                <a:close/>
              </a:path>
            </a:pathLst>
          </a:custGeom>
          <a:solidFill>
            <a:schemeClr val="accent5">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20" name="Freeform 19"/>
          <p:cNvSpPr>
            <a:spLocks/>
          </p:cNvSpPr>
          <p:nvPr/>
        </p:nvSpPr>
        <p:spPr bwMode="auto">
          <a:xfrm>
            <a:off x="3441116" y="1603375"/>
            <a:ext cx="323850" cy="327025"/>
          </a:xfrm>
          <a:custGeom>
            <a:avLst/>
            <a:gdLst>
              <a:gd name="T0" fmla="*/ 24 w 86"/>
              <a:gd name="T1" fmla="*/ 11 h 87"/>
              <a:gd name="T2" fmla="*/ 76 w 86"/>
              <a:gd name="T3" fmla="*/ 25 h 87"/>
              <a:gd name="T4" fmla="*/ 62 w 86"/>
              <a:gd name="T5" fmla="*/ 76 h 87"/>
              <a:gd name="T6" fmla="*/ 10 w 86"/>
              <a:gd name="T7" fmla="*/ 62 h 87"/>
              <a:gd name="T8" fmla="*/ 24 w 86"/>
              <a:gd name="T9" fmla="*/ 11 h 87"/>
            </a:gdLst>
            <a:ahLst/>
            <a:cxnLst>
              <a:cxn ang="0">
                <a:pos x="T0" y="T1"/>
              </a:cxn>
              <a:cxn ang="0">
                <a:pos x="T2" y="T3"/>
              </a:cxn>
              <a:cxn ang="0">
                <a:pos x="T4" y="T5"/>
              </a:cxn>
              <a:cxn ang="0">
                <a:pos x="T6" y="T7"/>
              </a:cxn>
              <a:cxn ang="0">
                <a:pos x="T8" y="T9"/>
              </a:cxn>
            </a:cxnLst>
            <a:rect l="0" t="0" r="r" b="b"/>
            <a:pathLst>
              <a:path w="86" h="87">
                <a:moveTo>
                  <a:pt x="24" y="11"/>
                </a:moveTo>
                <a:cubicBezTo>
                  <a:pt x="42" y="0"/>
                  <a:pt x="65" y="7"/>
                  <a:pt x="76" y="25"/>
                </a:cubicBezTo>
                <a:cubicBezTo>
                  <a:pt x="86" y="43"/>
                  <a:pt x="80" y="66"/>
                  <a:pt x="62" y="76"/>
                </a:cubicBezTo>
                <a:cubicBezTo>
                  <a:pt x="44" y="87"/>
                  <a:pt x="21" y="81"/>
                  <a:pt x="10" y="62"/>
                </a:cubicBezTo>
                <a:cubicBezTo>
                  <a:pt x="0" y="44"/>
                  <a:pt x="6" y="21"/>
                  <a:pt x="24" y="11"/>
                </a:cubicBezTo>
                <a:close/>
              </a:path>
            </a:pathLst>
          </a:custGeom>
          <a:solidFill>
            <a:schemeClr val="accent5">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grpSp>
        <p:nvGrpSpPr>
          <p:cNvPr id="21" name="Group 20"/>
          <p:cNvGrpSpPr/>
          <p:nvPr/>
        </p:nvGrpSpPr>
        <p:grpSpPr>
          <a:xfrm>
            <a:off x="2501316" y="1855788"/>
            <a:ext cx="1352550" cy="1352550"/>
            <a:chOff x="5008563" y="1855788"/>
            <a:chExt cx="1352550" cy="1352550"/>
          </a:xfrm>
        </p:grpSpPr>
        <p:sp>
          <p:nvSpPr>
            <p:cNvPr id="22" name="Freeform 21"/>
            <p:cNvSpPr>
              <a:spLocks/>
            </p:cNvSpPr>
            <p:nvPr/>
          </p:nvSpPr>
          <p:spPr bwMode="auto">
            <a:xfrm>
              <a:off x="5008563" y="1855788"/>
              <a:ext cx="1352550" cy="1352550"/>
            </a:xfrm>
            <a:custGeom>
              <a:avLst/>
              <a:gdLst>
                <a:gd name="T0" fmla="*/ 101 w 360"/>
                <a:gd name="T1" fmla="*/ 316 h 360"/>
                <a:gd name="T2" fmla="*/ 43 w 360"/>
                <a:gd name="T3" fmla="*/ 101 h 360"/>
                <a:gd name="T4" fmla="*/ 259 w 360"/>
                <a:gd name="T5" fmla="*/ 43 h 360"/>
                <a:gd name="T6" fmla="*/ 316 w 360"/>
                <a:gd name="T7" fmla="*/ 259 h 360"/>
                <a:gd name="T8" fmla="*/ 101 w 360"/>
                <a:gd name="T9" fmla="*/ 316 h 360"/>
              </a:gdLst>
              <a:ahLst/>
              <a:cxnLst>
                <a:cxn ang="0">
                  <a:pos x="T0" y="T1"/>
                </a:cxn>
                <a:cxn ang="0">
                  <a:pos x="T2" y="T3"/>
                </a:cxn>
                <a:cxn ang="0">
                  <a:pos x="T4" y="T5"/>
                </a:cxn>
                <a:cxn ang="0">
                  <a:pos x="T6" y="T7"/>
                </a:cxn>
                <a:cxn ang="0">
                  <a:pos x="T8" y="T9"/>
                </a:cxn>
              </a:cxnLst>
              <a:rect l="0" t="0" r="r" b="b"/>
              <a:pathLst>
                <a:path w="360" h="360">
                  <a:moveTo>
                    <a:pt x="101" y="316"/>
                  </a:moveTo>
                  <a:cubicBezTo>
                    <a:pt x="26" y="273"/>
                    <a:pt x="0" y="176"/>
                    <a:pt x="43" y="101"/>
                  </a:cubicBezTo>
                  <a:cubicBezTo>
                    <a:pt x="87" y="26"/>
                    <a:pt x="183" y="0"/>
                    <a:pt x="259" y="43"/>
                  </a:cubicBezTo>
                  <a:cubicBezTo>
                    <a:pt x="334" y="87"/>
                    <a:pt x="360" y="183"/>
                    <a:pt x="316" y="259"/>
                  </a:cubicBezTo>
                  <a:cubicBezTo>
                    <a:pt x="273" y="334"/>
                    <a:pt x="177" y="360"/>
                    <a:pt x="101" y="31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grpSp>
          <p:nvGrpSpPr>
            <p:cNvPr id="23" name="Group 22"/>
            <p:cNvGrpSpPr/>
            <p:nvPr/>
          </p:nvGrpSpPr>
          <p:grpSpPr>
            <a:xfrm>
              <a:off x="5364526" y="2203087"/>
              <a:ext cx="652142" cy="653257"/>
              <a:chOff x="7275629" y="3973834"/>
              <a:chExt cx="464344" cy="465138"/>
            </a:xfrm>
            <a:solidFill>
              <a:schemeClr val="bg1"/>
            </a:solidFill>
          </p:grpSpPr>
          <p:sp>
            <p:nvSpPr>
              <p:cNvPr id="24" name="AutoShape 37"/>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sp>
            <p:nvSpPr>
              <p:cNvPr id="25" name="AutoShape 38"/>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sp>
            <p:nvSpPr>
              <p:cNvPr id="26" name="AutoShape 39"/>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sp>
            <p:nvSpPr>
              <p:cNvPr id="27" name="AutoShape 40"/>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sp>
            <p:nvSpPr>
              <p:cNvPr id="28" name="AutoShape 41"/>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sp>
            <p:nvSpPr>
              <p:cNvPr id="29" name="AutoShape 42"/>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30" name="Group 29"/>
          <p:cNvGrpSpPr/>
          <p:nvPr/>
        </p:nvGrpSpPr>
        <p:grpSpPr>
          <a:xfrm>
            <a:off x="4549974" y="3153568"/>
            <a:ext cx="846138" cy="846138"/>
            <a:chOff x="7057221" y="3153568"/>
            <a:chExt cx="846138" cy="846138"/>
          </a:xfrm>
        </p:grpSpPr>
        <p:sp>
          <p:nvSpPr>
            <p:cNvPr id="31" name="Freeform 30"/>
            <p:cNvSpPr>
              <a:spLocks/>
            </p:cNvSpPr>
            <p:nvPr/>
          </p:nvSpPr>
          <p:spPr bwMode="auto">
            <a:xfrm>
              <a:off x="7057221" y="3153568"/>
              <a:ext cx="846138" cy="846138"/>
            </a:xfrm>
            <a:custGeom>
              <a:avLst/>
              <a:gdLst>
                <a:gd name="T0" fmla="*/ 63 w 225"/>
                <a:gd name="T1" fmla="*/ 27 h 225"/>
                <a:gd name="T2" fmla="*/ 197 w 225"/>
                <a:gd name="T3" fmla="*/ 63 h 225"/>
                <a:gd name="T4" fmla="*/ 161 w 225"/>
                <a:gd name="T5" fmla="*/ 198 h 225"/>
                <a:gd name="T6" fmla="*/ 27 w 225"/>
                <a:gd name="T7" fmla="*/ 162 h 225"/>
                <a:gd name="T8" fmla="*/ 63 w 225"/>
                <a:gd name="T9" fmla="*/ 27 h 225"/>
              </a:gdLst>
              <a:ahLst/>
              <a:cxnLst>
                <a:cxn ang="0">
                  <a:pos x="T0" y="T1"/>
                </a:cxn>
                <a:cxn ang="0">
                  <a:pos x="T2" y="T3"/>
                </a:cxn>
                <a:cxn ang="0">
                  <a:pos x="T4" y="T5"/>
                </a:cxn>
                <a:cxn ang="0">
                  <a:pos x="T6" y="T7"/>
                </a:cxn>
                <a:cxn ang="0">
                  <a:pos x="T8" y="T9"/>
                </a:cxn>
              </a:cxnLst>
              <a:rect l="0" t="0" r="r" b="b"/>
              <a:pathLst>
                <a:path w="225" h="225">
                  <a:moveTo>
                    <a:pt x="63" y="27"/>
                  </a:moveTo>
                  <a:cubicBezTo>
                    <a:pt x="110" y="0"/>
                    <a:pt x="170" y="16"/>
                    <a:pt x="197" y="63"/>
                  </a:cubicBezTo>
                  <a:cubicBezTo>
                    <a:pt x="225" y="110"/>
                    <a:pt x="208" y="170"/>
                    <a:pt x="161" y="198"/>
                  </a:cubicBezTo>
                  <a:cubicBezTo>
                    <a:pt x="114" y="225"/>
                    <a:pt x="54" y="209"/>
                    <a:pt x="27" y="162"/>
                  </a:cubicBezTo>
                  <a:cubicBezTo>
                    <a:pt x="0" y="115"/>
                    <a:pt x="16" y="55"/>
                    <a:pt x="63" y="2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grpSp>
          <p:nvGrpSpPr>
            <p:cNvPr id="32" name="Group 31"/>
            <p:cNvGrpSpPr/>
            <p:nvPr/>
          </p:nvGrpSpPr>
          <p:grpSpPr>
            <a:xfrm>
              <a:off x="7294735" y="3418680"/>
              <a:ext cx="413971" cy="361694"/>
              <a:chOff x="6357938" y="3535363"/>
              <a:chExt cx="465138" cy="406400"/>
            </a:xfrm>
            <a:solidFill>
              <a:schemeClr val="bg1"/>
            </a:solidFill>
          </p:grpSpPr>
          <p:sp>
            <p:nvSpPr>
              <p:cNvPr id="33" name="AutoShape 43"/>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sp>
            <p:nvSpPr>
              <p:cNvPr id="34" name="AutoShape 44"/>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sp>
            <p:nvSpPr>
              <p:cNvPr id="35" name="AutoShape 45"/>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36" name="Group 35"/>
          <p:cNvGrpSpPr/>
          <p:nvPr/>
        </p:nvGrpSpPr>
        <p:grpSpPr>
          <a:xfrm>
            <a:off x="3823703" y="1382713"/>
            <a:ext cx="944563" cy="942975"/>
            <a:chOff x="6330950" y="1382713"/>
            <a:chExt cx="944563" cy="942975"/>
          </a:xfrm>
        </p:grpSpPr>
        <p:sp>
          <p:nvSpPr>
            <p:cNvPr id="37" name="Freeform 36"/>
            <p:cNvSpPr>
              <a:spLocks/>
            </p:cNvSpPr>
            <p:nvPr/>
          </p:nvSpPr>
          <p:spPr bwMode="auto">
            <a:xfrm>
              <a:off x="6330950" y="1382713"/>
              <a:ext cx="944563" cy="942975"/>
            </a:xfrm>
            <a:custGeom>
              <a:avLst/>
              <a:gdLst>
                <a:gd name="T0" fmla="*/ 180 w 251"/>
                <a:gd name="T1" fmla="*/ 221 h 251"/>
                <a:gd name="T2" fmla="*/ 30 w 251"/>
                <a:gd name="T3" fmla="*/ 180 h 251"/>
                <a:gd name="T4" fmla="*/ 70 w 251"/>
                <a:gd name="T5" fmla="*/ 30 h 251"/>
                <a:gd name="T6" fmla="*/ 221 w 251"/>
                <a:gd name="T7" fmla="*/ 70 h 251"/>
                <a:gd name="T8" fmla="*/ 180 w 251"/>
                <a:gd name="T9" fmla="*/ 221 h 251"/>
              </a:gdLst>
              <a:ahLst/>
              <a:cxnLst>
                <a:cxn ang="0">
                  <a:pos x="T0" y="T1"/>
                </a:cxn>
                <a:cxn ang="0">
                  <a:pos x="T2" y="T3"/>
                </a:cxn>
                <a:cxn ang="0">
                  <a:pos x="T4" y="T5"/>
                </a:cxn>
                <a:cxn ang="0">
                  <a:pos x="T6" y="T7"/>
                </a:cxn>
                <a:cxn ang="0">
                  <a:pos x="T8" y="T9"/>
                </a:cxn>
              </a:cxnLst>
              <a:rect l="0" t="0" r="r" b="b"/>
              <a:pathLst>
                <a:path w="251" h="251">
                  <a:moveTo>
                    <a:pt x="180" y="221"/>
                  </a:moveTo>
                  <a:cubicBezTo>
                    <a:pt x="128" y="251"/>
                    <a:pt x="60" y="233"/>
                    <a:pt x="30" y="180"/>
                  </a:cubicBezTo>
                  <a:cubicBezTo>
                    <a:pt x="0" y="128"/>
                    <a:pt x="18" y="60"/>
                    <a:pt x="70" y="30"/>
                  </a:cubicBezTo>
                  <a:cubicBezTo>
                    <a:pt x="123" y="0"/>
                    <a:pt x="190" y="18"/>
                    <a:pt x="221" y="70"/>
                  </a:cubicBezTo>
                  <a:cubicBezTo>
                    <a:pt x="251" y="123"/>
                    <a:pt x="233" y="190"/>
                    <a:pt x="180" y="22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37"/>
            <p:cNvGrpSpPr/>
            <p:nvPr/>
          </p:nvGrpSpPr>
          <p:grpSpPr>
            <a:xfrm>
              <a:off x="6666332" y="1642029"/>
              <a:ext cx="303962" cy="443089"/>
              <a:chOff x="3582988" y="3510757"/>
              <a:chExt cx="319088" cy="465138"/>
            </a:xfrm>
            <a:solidFill>
              <a:schemeClr val="bg1"/>
            </a:solidFill>
          </p:grpSpPr>
          <p:sp>
            <p:nvSpPr>
              <p:cNvPr id="39"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0"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1" name="Group 40"/>
          <p:cNvGrpSpPr/>
          <p:nvPr/>
        </p:nvGrpSpPr>
        <p:grpSpPr>
          <a:xfrm>
            <a:off x="1144003" y="2487613"/>
            <a:ext cx="931863" cy="931863"/>
            <a:chOff x="3651250" y="2487613"/>
            <a:chExt cx="931863" cy="931863"/>
          </a:xfrm>
        </p:grpSpPr>
        <p:sp>
          <p:nvSpPr>
            <p:cNvPr id="42" name="Oval 41"/>
            <p:cNvSpPr>
              <a:spLocks noChangeArrowheads="1"/>
            </p:cNvSpPr>
            <p:nvPr/>
          </p:nvSpPr>
          <p:spPr bwMode="auto">
            <a:xfrm>
              <a:off x="3651250" y="2487613"/>
              <a:ext cx="931863" cy="931863"/>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grpSp>
          <p:nvGrpSpPr>
            <p:cNvPr id="43" name="Group 42"/>
            <p:cNvGrpSpPr/>
            <p:nvPr/>
          </p:nvGrpSpPr>
          <p:grpSpPr>
            <a:xfrm>
              <a:off x="3873217" y="2721372"/>
              <a:ext cx="464344" cy="464344"/>
              <a:chOff x="4427654" y="3049909"/>
              <a:chExt cx="464344" cy="464344"/>
            </a:xfrm>
            <a:solidFill>
              <a:schemeClr val="bg1"/>
            </a:solidFill>
          </p:grpSpPr>
          <p:sp>
            <p:nvSpPr>
              <p:cNvPr id="44" name="AutoShape 123"/>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sp>
            <p:nvSpPr>
              <p:cNvPr id="45" name="AutoShape 124"/>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sp>
            <p:nvSpPr>
              <p:cNvPr id="46" name="AutoShape 125"/>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7" name="Group 46"/>
          <p:cNvGrpSpPr/>
          <p:nvPr/>
        </p:nvGrpSpPr>
        <p:grpSpPr>
          <a:xfrm>
            <a:off x="1456741" y="4370388"/>
            <a:ext cx="1017588" cy="1017588"/>
            <a:chOff x="3963988" y="4370388"/>
            <a:chExt cx="1017588" cy="1017588"/>
          </a:xfrm>
        </p:grpSpPr>
        <p:sp>
          <p:nvSpPr>
            <p:cNvPr id="48" name="Freeform 47"/>
            <p:cNvSpPr>
              <a:spLocks/>
            </p:cNvSpPr>
            <p:nvPr/>
          </p:nvSpPr>
          <p:spPr bwMode="auto">
            <a:xfrm>
              <a:off x="3963988" y="4370388"/>
              <a:ext cx="1017588" cy="1017588"/>
            </a:xfrm>
            <a:custGeom>
              <a:avLst/>
              <a:gdLst>
                <a:gd name="T0" fmla="*/ 76 w 271"/>
                <a:gd name="T1" fmla="*/ 33 h 271"/>
                <a:gd name="T2" fmla="*/ 238 w 271"/>
                <a:gd name="T3" fmla="*/ 76 h 271"/>
                <a:gd name="T4" fmla="*/ 195 w 271"/>
                <a:gd name="T5" fmla="*/ 238 h 271"/>
                <a:gd name="T6" fmla="*/ 33 w 271"/>
                <a:gd name="T7" fmla="*/ 195 h 271"/>
                <a:gd name="T8" fmla="*/ 76 w 271"/>
                <a:gd name="T9" fmla="*/ 33 h 271"/>
              </a:gdLst>
              <a:ahLst/>
              <a:cxnLst>
                <a:cxn ang="0">
                  <a:pos x="T0" y="T1"/>
                </a:cxn>
                <a:cxn ang="0">
                  <a:pos x="T2" y="T3"/>
                </a:cxn>
                <a:cxn ang="0">
                  <a:pos x="T4" y="T5"/>
                </a:cxn>
                <a:cxn ang="0">
                  <a:pos x="T6" y="T7"/>
                </a:cxn>
                <a:cxn ang="0">
                  <a:pos x="T8" y="T9"/>
                </a:cxn>
              </a:cxnLst>
              <a:rect l="0" t="0" r="r" b="b"/>
              <a:pathLst>
                <a:path w="271" h="271">
                  <a:moveTo>
                    <a:pt x="76" y="33"/>
                  </a:moveTo>
                  <a:cubicBezTo>
                    <a:pt x="133" y="0"/>
                    <a:pt x="205" y="20"/>
                    <a:pt x="238" y="76"/>
                  </a:cubicBezTo>
                  <a:cubicBezTo>
                    <a:pt x="271" y="133"/>
                    <a:pt x="251" y="206"/>
                    <a:pt x="195" y="238"/>
                  </a:cubicBezTo>
                  <a:cubicBezTo>
                    <a:pt x="138" y="271"/>
                    <a:pt x="66" y="251"/>
                    <a:pt x="33" y="195"/>
                  </a:cubicBezTo>
                  <a:cubicBezTo>
                    <a:pt x="0" y="138"/>
                    <a:pt x="20" y="66"/>
                    <a:pt x="76" y="33"/>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grpSp>
          <p:nvGrpSpPr>
            <p:cNvPr id="49" name="Group 48"/>
            <p:cNvGrpSpPr/>
            <p:nvPr/>
          </p:nvGrpSpPr>
          <p:grpSpPr>
            <a:xfrm>
              <a:off x="4264026" y="4681537"/>
              <a:ext cx="424259" cy="424259"/>
              <a:chOff x="3498967" y="3049909"/>
              <a:chExt cx="464344" cy="464344"/>
            </a:xfrm>
            <a:solidFill>
              <a:schemeClr val="bg1"/>
            </a:solidFill>
          </p:grpSpPr>
          <p:sp>
            <p:nvSpPr>
              <p:cNvPr id="50" name="AutoShape 126"/>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sp>
            <p:nvSpPr>
              <p:cNvPr id="51" name="AutoShape 127"/>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52" name="Group 51"/>
          <p:cNvGrpSpPr/>
          <p:nvPr/>
        </p:nvGrpSpPr>
        <p:grpSpPr>
          <a:xfrm>
            <a:off x="4746041" y="2108200"/>
            <a:ext cx="992188" cy="992188"/>
            <a:chOff x="7253288" y="2108200"/>
            <a:chExt cx="992188" cy="992188"/>
          </a:xfrm>
        </p:grpSpPr>
        <p:sp>
          <p:nvSpPr>
            <p:cNvPr id="53" name="Freeform 52"/>
            <p:cNvSpPr>
              <a:spLocks/>
            </p:cNvSpPr>
            <p:nvPr/>
          </p:nvSpPr>
          <p:spPr bwMode="auto">
            <a:xfrm>
              <a:off x="7253288" y="2108200"/>
              <a:ext cx="992188" cy="992188"/>
            </a:xfrm>
            <a:custGeom>
              <a:avLst/>
              <a:gdLst>
                <a:gd name="T0" fmla="*/ 190 w 264"/>
                <a:gd name="T1" fmla="*/ 32 h 264"/>
                <a:gd name="T2" fmla="*/ 232 w 264"/>
                <a:gd name="T3" fmla="*/ 190 h 264"/>
                <a:gd name="T4" fmla="*/ 74 w 264"/>
                <a:gd name="T5" fmla="*/ 232 h 264"/>
                <a:gd name="T6" fmla="*/ 32 w 264"/>
                <a:gd name="T7" fmla="*/ 74 h 264"/>
                <a:gd name="T8" fmla="*/ 190 w 264"/>
                <a:gd name="T9" fmla="*/ 32 h 264"/>
              </a:gdLst>
              <a:ahLst/>
              <a:cxnLst>
                <a:cxn ang="0">
                  <a:pos x="T0" y="T1"/>
                </a:cxn>
                <a:cxn ang="0">
                  <a:pos x="T2" y="T3"/>
                </a:cxn>
                <a:cxn ang="0">
                  <a:pos x="T4" y="T5"/>
                </a:cxn>
                <a:cxn ang="0">
                  <a:pos x="T6" y="T7"/>
                </a:cxn>
                <a:cxn ang="0">
                  <a:pos x="T8" y="T9"/>
                </a:cxn>
              </a:cxnLst>
              <a:rect l="0" t="0" r="r" b="b"/>
              <a:pathLst>
                <a:path w="264" h="264">
                  <a:moveTo>
                    <a:pt x="190" y="32"/>
                  </a:moveTo>
                  <a:cubicBezTo>
                    <a:pt x="245" y="64"/>
                    <a:pt x="264" y="134"/>
                    <a:pt x="232" y="190"/>
                  </a:cubicBezTo>
                  <a:cubicBezTo>
                    <a:pt x="200" y="245"/>
                    <a:pt x="129" y="264"/>
                    <a:pt x="74" y="232"/>
                  </a:cubicBezTo>
                  <a:cubicBezTo>
                    <a:pt x="19" y="200"/>
                    <a:pt x="0" y="129"/>
                    <a:pt x="32" y="74"/>
                  </a:cubicBezTo>
                  <a:cubicBezTo>
                    <a:pt x="64" y="19"/>
                    <a:pt x="134" y="0"/>
                    <a:pt x="190" y="32"/>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grpSp>
          <p:nvGrpSpPr>
            <p:cNvPr id="54" name="Group 53"/>
            <p:cNvGrpSpPr/>
            <p:nvPr/>
          </p:nvGrpSpPr>
          <p:grpSpPr>
            <a:xfrm>
              <a:off x="7545332" y="2372122"/>
              <a:ext cx="464344" cy="464344"/>
              <a:chOff x="4439444" y="1652588"/>
              <a:chExt cx="464344" cy="464344"/>
            </a:xfrm>
            <a:solidFill>
              <a:schemeClr val="bg1"/>
            </a:solidFill>
          </p:grpSpPr>
          <p:sp>
            <p:nvSpPr>
              <p:cNvPr id="55"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sp>
            <p:nvSpPr>
              <p:cNvPr id="56"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sp>
            <p:nvSpPr>
              <p:cNvPr id="57"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58" name="Group 57"/>
          <p:cNvGrpSpPr/>
          <p:nvPr/>
        </p:nvGrpSpPr>
        <p:grpSpPr>
          <a:xfrm>
            <a:off x="5073066" y="4010025"/>
            <a:ext cx="866775" cy="866775"/>
            <a:chOff x="7580313" y="4010025"/>
            <a:chExt cx="866775" cy="866775"/>
          </a:xfrm>
        </p:grpSpPr>
        <p:sp>
          <p:nvSpPr>
            <p:cNvPr id="59" name="Oval 58"/>
            <p:cNvSpPr>
              <a:spLocks noChangeArrowheads="1"/>
            </p:cNvSpPr>
            <p:nvPr/>
          </p:nvSpPr>
          <p:spPr bwMode="auto">
            <a:xfrm>
              <a:off x="7580313" y="4010025"/>
              <a:ext cx="866775" cy="866775"/>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60" name="AutoShape 139"/>
            <p:cNvSpPr>
              <a:spLocks/>
            </p:cNvSpPr>
            <p:nvPr/>
          </p:nvSpPr>
          <p:spPr bwMode="auto">
            <a:xfrm>
              <a:off x="7775277" y="4175233"/>
              <a:ext cx="507536" cy="491920"/>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rgbClr val="FFFFFF"/>
                </a:solidFill>
                <a:effectLst>
                  <a:outerShdw blurRad="38100" dist="38100" dir="2700000" algn="tl">
                    <a:srgbClr val="000000"/>
                  </a:outerShdw>
                </a:effectLst>
                <a:latin typeface="Gill Sans" charset="0"/>
                <a:sym typeface="Gill Sans" charset="0"/>
              </a:endParaRPr>
            </a:p>
          </p:txBody>
        </p:sp>
      </p:grpSp>
      <p:sp>
        <p:nvSpPr>
          <p:cNvPr id="64" name="TextBox 63"/>
          <p:cNvSpPr txBox="1"/>
          <p:nvPr/>
        </p:nvSpPr>
        <p:spPr>
          <a:xfrm>
            <a:off x="3006075" y="407682"/>
            <a:ext cx="6179850" cy="723267"/>
          </a:xfrm>
          <a:prstGeom prst="rect">
            <a:avLst/>
          </a:prstGeom>
          <a:noFill/>
        </p:spPr>
        <p:txBody>
          <a:bodyPr wrap="square" lIns="45711" tIns="22856" rIns="45711" bIns="22856" rtlCol="0">
            <a:spAutoFit/>
          </a:bodyPr>
          <a:lstStyle/>
          <a:p>
            <a:pPr algn="ctr"/>
            <a:endParaRPr lang="id-ID" sz="4400" dirty="0">
              <a:solidFill>
                <a:schemeClr val="tx2"/>
              </a:solidFill>
              <a:latin typeface="Lato Regular"/>
              <a:cs typeface="Lato Regular"/>
            </a:endParaRPr>
          </a:p>
        </p:txBody>
      </p:sp>
      <p:sp>
        <p:nvSpPr>
          <p:cNvPr id="67" name="Rectangle 66"/>
          <p:cNvSpPr/>
          <p:nvPr/>
        </p:nvSpPr>
        <p:spPr>
          <a:xfrm rot="16200000">
            <a:off x="5798403" y="4482547"/>
            <a:ext cx="2860776" cy="5067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rot="16200000">
            <a:off x="6552546" y="4482547"/>
            <a:ext cx="2860777" cy="5067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rot="16200000">
            <a:off x="7349669" y="4482547"/>
            <a:ext cx="2860777" cy="5067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0" name="Group 99"/>
          <p:cNvGrpSpPr/>
          <p:nvPr/>
        </p:nvGrpSpPr>
        <p:grpSpPr>
          <a:xfrm>
            <a:off x="6529654" y="917849"/>
            <a:ext cx="5126867" cy="1725134"/>
            <a:chOff x="12238818" y="4653811"/>
            <a:chExt cx="10253734" cy="3450268"/>
          </a:xfrm>
        </p:grpSpPr>
        <p:sp>
          <p:nvSpPr>
            <p:cNvPr id="101" name="TextBox 100"/>
            <p:cNvSpPr txBox="1"/>
            <p:nvPr/>
          </p:nvSpPr>
          <p:spPr>
            <a:xfrm>
              <a:off x="16016330" y="4653811"/>
              <a:ext cx="6476222" cy="3450268"/>
            </a:xfrm>
            <a:prstGeom prst="rect">
              <a:avLst/>
            </a:prstGeom>
            <a:noFill/>
          </p:spPr>
          <p:txBody>
            <a:bodyPr wrap="square" lIns="91422" tIns="45711" rIns="91422" bIns="45711" rtlCol="0">
              <a:spAutoFit/>
            </a:bodyPr>
            <a:lstStyle/>
            <a:p>
              <a:pPr>
                <a:lnSpc>
                  <a:spcPct val="120000"/>
                </a:lnSpc>
              </a:pPr>
              <a:r>
                <a:rPr lang="en-US" dirty="0">
                  <a:solidFill>
                    <a:schemeClr val="tx2"/>
                  </a:solidFill>
                  <a:latin typeface="Helvetica" panose="020B0504020202030204" pitchFamily="34" charset="0"/>
                  <a:cs typeface="Lato Regular"/>
                </a:rPr>
                <a:t>1) Simple Regression Model</a:t>
              </a:r>
              <a:endParaRPr lang="id-ID" dirty="0">
                <a:solidFill>
                  <a:schemeClr val="tx2"/>
                </a:solidFill>
                <a:latin typeface="Helvetica" panose="020B0504020202030204" pitchFamily="34" charset="0"/>
                <a:cs typeface="Lato Regular"/>
              </a:endParaRPr>
            </a:p>
            <a:p>
              <a:pPr>
                <a:lnSpc>
                  <a:spcPct val="120000"/>
                </a:lnSpc>
              </a:pPr>
              <a:r>
                <a:rPr lang="en-US" dirty="0">
                  <a:solidFill>
                    <a:schemeClr val="tx2"/>
                  </a:solidFill>
                  <a:latin typeface="Helvetica" panose="020B0504020202030204" pitchFamily="34" charset="0"/>
                  <a:cs typeface="Lato Regular"/>
                </a:rPr>
                <a:t>2) Polynomial Regression</a:t>
              </a:r>
            </a:p>
            <a:p>
              <a:pPr>
                <a:lnSpc>
                  <a:spcPct val="120000"/>
                </a:lnSpc>
              </a:pPr>
              <a:r>
                <a:rPr lang="en-US" dirty="0">
                  <a:solidFill>
                    <a:schemeClr val="tx2"/>
                  </a:solidFill>
                  <a:latin typeface="Helvetica" panose="020B0504020202030204" pitchFamily="34" charset="0"/>
                  <a:cs typeface="Lato Regular"/>
                </a:rPr>
                <a:t>3) Multiple Regression Model</a:t>
              </a:r>
              <a:endParaRPr lang="id-ID" dirty="0">
                <a:solidFill>
                  <a:schemeClr val="tx2"/>
                </a:solidFill>
                <a:latin typeface="Helvetica" panose="020B0504020202030204" pitchFamily="34" charset="0"/>
                <a:cs typeface="Lato Regular"/>
              </a:endParaRPr>
            </a:p>
            <a:p>
              <a:pPr>
                <a:lnSpc>
                  <a:spcPct val="120000"/>
                </a:lnSpc>
              </a:pPr>
              <a:endParaRPr lang="id-ID" dirty="0">
                <a:solidFill>
                  <a:schemeClr val="tx2"/>
                </a:solidFill>
                <a:latin typeface="Helvetica" panose="020B0504020202030204" pitchFamily="34" charset="0"/>
                <a:cs typeface="Lato Regular"/>
              </a:endParaRPr>
            </a:p>
            <a:p>
              <a:pPr>
                <a:lnSpc>
                  <a:spcPct val="120000"/>
                </a:lnSpc>
              </a:pPr>
              <a:endParaRPr lang="en-US" dirty="0">
                <a:solidFill>
                  <a:schemeClr val="tx2"/>
                </a:solidFill>
                <a:latin typeface="Helvetica" panose="020B0504020202030204" pitchFamily="34" charset="0"/>
                <a:cs typeface="Lato Light"/>
              </a:endParaRPr>
            </a:p>
          </p:txBody>
        </p:sp>
        <p:sp>
          <p:nvSpPr>
            <p:cNvPr id="102" name="TextBox 101"/>
            <p:cNvSpPr txBox="1"/>
            <p:nvPr/>
          </p:nvSpPr>
          <p:spPr>
            <a:xfrm>
              <a:off x="12238818" y="4933683"/>
              <a:ext cx="3206576" cy="1846624"/>
            </a:xfrm>
            <a:prstGeom prst="rect">
              <a:avLst/>
            </a:prstGeom>
            <a:noFill/>
          </p:spPr>
          <p:txBody>
            <a:bodyPr wrap="none" lIns="91422" tIns="45711" rIns="91422" bIns="45711" rtlCol="0">
              <a:spAutoFit/>
            </a:bodyPr>
            <a:lstStyle/>
            <a:p>
              <a:r>
                <a:rPr lang="en-US" sz="5400" dirty="0">
                  <a:solidFill>
                    <a:schemeClr val="accent2"/>
                  </a:solidFill>
                  <a:cs typeface="Lato Light"/>
                </a:rPr>
                <a:t>CO2</a:t>
              </a:r>
              <a:endParaRPr lang="id-ID" sz="5400" dirty="0">
                <a:solidFill>
                  <a:schemeClr val="accent2"/>
                </a:solidFill>
                <a:cs typeface="Lato Light"/>
              </a:endParaRPr>
            </a:p>
          </p:txBody>
        </p:sp>
      </p:grpSp>
      <p:grpSp>
        <p:nvGrpSpPr>
          <p:cNvPr id="61" name="Group 60"/>
          <p:cNvGrpSpPr/>
          <p:nvPr/>
        </p:nvGrpSpPr>
        <p:grpSpPr>
          <a:xfrm>
            <a:off x="6948043" y="4010025"/>
            <a:ext cx="540534" cy="2138859"/>
            <a:chOff x="6966396" y="4735920"/>
            <a:chExt cx="540534" cy="1430388"/>
          </a:xfrm>
        </p:grpSpPr>
        <p:sp>
          <p:nvSpPr>
            <p:cNvPr id="68" name="Rectangle 67"/>
            <p:cNvSpPr/>
            <p:nvPr/>
          </p:nvSpPr>
          <p:spPr>
            <a:xfrm rot="16200000">
              <a:off x="6513597" y="5197741"/>
              <a:ext cx="1430388" cy="5067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p:cNvSpPr txBox="1"/>
            <p:nvPr/>
          </p:nvSpPr>
          <p:spPr>
            <a:xfrm>
              <a:off x="6966396" y="5848849"/>
              <a:ext cx="540534" cy="307777"/>
            </a:xfrm>
            <a:prstGeom prst="rect">
              <a:avLst/>
            </a:prstGeom>
            <a:noFill/>
          </p:spPr>
          <p:txBody>
            <a:bodyPr wrap="none" rtlCol="0">
              <a:spAutoFit/>
            </a:bodyPr>
            <a:lstStyle/>
            <a:p>
              <a:pPr algn="ctr"/>
              <a:r>
                <a:rPr lang="en-US" sz="1400" b="1" dirty="0">
                  <a:solidFill>
                    <a:schemeClr val="bg1"/>
                  </a:solidFill>
                  <a:latin typeface="+mj-lt"/>
                  <a:cs typeface="Lato Regular"/>
                </a:rPr>
                <a:t>0.68</a:t>
              </a:r>
              <a:endParaRPr lang="id-ID" sz="1400" b="1" dirty="0">
                <a:solidFill>
                  <a:schemeClr val="bg1"/>
                </a:solidFill>
                <a:latin typeface="+mj-lt"/>
                <a:cs typeface="Lato Regular"/>
              </a:endParaRPr>
            </a:p>
          </p:txBody>
        </p:sp>
      </p:grpSp>
      <p:grpSp>
        <p:nvGrpSpPr>
          <p:cNvPr id="62" name="Group 61"/>
          <p:cNvGrpSpPr/>
          <p:nvPr/>
        </p:nvGrpSpPr>
        <p:grpSpPr>
          <a:xfrm>
            <a:off x="7711864" y="3885177"/>
            <a:ext cx="540534" cy="2262645"/>
            <a:chOff x="7711863" y="5224454"/>
            <a:chExt cx="540534" cy="923748"/>
          </a:xfrm>
        </p:grpSpPr>
        <p:sp>
          <p:nvSpPr>
            <p:cNvPr id="75" name="Rectangle 74"/>
            <p:cNvSpPr/>
            <p:nvPr/>
          </p:nvSpPr>
          <p:spPr>
            <a:xfrm rot="16200000">
              <a:off x="7521060" y="5432955"/>
              <a:ext cx="923748" cy="5067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p:cNvSpPr txBox="1"/>
            <p:nvPr/>
          </p:nvSpPr>
          <p:spPr>
            <a:xfrm>
              <a:off x="7711863" y="5848849"/>
              <a:ext cx="540534" cy="125653"/>
            </a:xfrm>
            <a:prstGeom prst="rect">
              <a:avLst/>
            </a:prstGeom>
            <a:noFill/>
          </p:spPr>
          <p:txBody>
            <a:bodyPr wrap="none" rtlCol="0">
              <a:spAutoFit/>
            </a:bodyPr>
            <a:lstStyle/>
            <a:p>
              <a:pPr algn="ctr"/>
              <a:r>
                <a:rPr lang="en-US" sz="1400" b="1" dirty="0">
                  <a:solidFill>
                    <a:schemeClr val="bg1"/>
                  </a:solidFill>
                  <a:latin typeface="+mj-lt"/>
                  <a:cs typeface="Lato Regular"/>
                </a:rPr>
                <a:t>0.70</a:t>
              </a:r>
              <a:endParaRPr lang="id-ID" sz="1400" b="1" dirty="0">
                <a:solidFill>
                  <a:schemeClr val="bg1"/>
                </a:solidFill>
                <a:latin typeface="+mj-lt"/>
                <a:cs typeface="Lato Regular"/>
              </a:endParaRPr>
            </a:p>
          </p:txBody>
        </p:sp>
      </p:grpSp>
      <p:grpSp>
        <p:nvGrpSpPr>
          <p:cNvPr id="66" name="Group 65"/>
          <p:cNvGrpSpPr/>
          <p:nvPr/>
        </p:nvGrpSpPr>
        <p:grpSpPr>
          <a:xfrm>
            <a:off x="8482098" y="3547957"/>
            <a:ext cx="551333" cy="2618352"/>
            <a:chOff x="8482098" y="4175233"/>
            <a:chExt cx="551333" cy="1991076"/>
          </a:xfrm>
        </p:grpSpPr>
        <p:sp>
          <p:nvSpPr>
            <p:cNvPr id="80" name="Rectangle 79"/>
            <p:cNvSpPr/>
            <p:nvPr/>
          </p:nvSpPr>
          <p:spPr>
            <a:xfrm rot="16200000">
              <a:off x="7784520" y="4917398"/>
              <a:ext cx="1991076" cy="5067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p:cNvSpPr txBox="1"/>
            <p:nvPr/>
          </p:nvSpPr>
          <p:spPr>
            <a:xfrm>
              <a:off x="8482098" y="5479708"/>
              <a:ext cx="540534" cy="234043"/>
            </a:xfrm>
            <a:prstGeom prst="rect">
              <a:avLst/>
            </a:prstGeom>
            <a:noFill/>
          </p:spPr>
          <p:txBody>
            <a:bodyPr wrap="none" rtlCol="0">
              <a:spAutoFit/>
            </a:bodyPr>
            <a:lstStyle/>
            <a:p>
              <a:pPr algn="ctr"/>
              <a:r>
                <a:rPr lang="en-US" sz="1400" b="1" dirty="0">
                  <a:solidFill>
                    <a:schemeClr val="bg1"/>
                  </a:solidFill>
                  <a:latin typeface="+mj-lt"/>
                  <a:cs typeface="Lato Regular"/>
                </a:rPr>
                <a:t>0.92</a:t>
              </a:r>
              <a:endParaRPr lang="id-ID" sz="1400" b="1" dirty="0">
                <a:solidFill>
                  <a:schemeClr val="bg1"/>
                </a:solidFill>
                <a:latin typeface="+mj-lt"/>
                <a:cs typeface="Lato Regular"/>
              </a:endParaRPr>
            </a:p>
          </p:txBody>
        </p:sp>
      </p:grpSp>
      <p:sp>
        <p:nvSpPr>
          <p:cNvPr id="71" name="TextBox 70">
            <a:extLst>
              <a:ext uri="{FF2B5EF4-FFF2-40B4-BE49-F238E27FC236}">
                <a16:creationId xmlns:a16="http://schemas.microsoft.com/office/drawing/2014/main" id="{874B1AE7-7729-C190-4E32-1FAE78DFB685}"/>
              </a:ext>
            </a:extLst>
          </p:cNvPr>
          <p:cNvSpPr txBox="1"/>
          <p:nvPr/>
        </p:nvSpPr>
        <p:spPr>
          <a:xfrm>
            <a:off x="7058650" y="6180647"/>
            <a:ext cx="338554" cy="461665"/>
          </a:xfrm>
          <a:prstGeom prst="rect">
            <a:avLst/>
          </a:prstGeom>
          <a:noFill/>
        </p:spPr>
        <p:txBody>
          <a:bodyPr wrap="none" rtlCol="0">
            <a:spAutoFit/>
          </a:bodyPr>
          <a:lstStyle/>
          <a:p>
            <a:r>
              <a:rPr lang="en-US" sz="2400" b="1" u="sng" dirty="0">
                <a:latin typeface="Times" panose="02020603060405020304" pitchFamily="18" charset="0"/>
              </a:rPr>
              <a:t>1</a:t>
            </a:r>
          </a:p>
        </p:txBody>
      </p:sp>
      <p:sp>
        <p:nvSpPr>
          <p:cNvPr id="72" name="TextBox 71">
            <a:extLst>
              <a:ext uri="{FF2B5EF4-FFF2-40B4-BE49-F238E27FC236}">
                <a16:creationId xmlns:a16="http://schemas.microsoft.com/office/drawing/2014/main" id="{0D6B0584-6DF9-20CA-B10F-13ADBB19B18A}"/>
              </a:ext>
            </a:extLst>
          </p:cNvPr>
          <p:cNvSpPr txBox="1"/>
          <p:nvPr/>
        </p:nvSpPr>
        <p:spPr>
          <a:xfrm>
            <a:off x="7794388" y="6156626"/>
            <a:ext cx="338554" cy="461665"/>
          </a:xfrm>
          <a:prstGeom prst="rect">
            <a:avLst/>
          </a:prstGeom>
          <a:noFill/>
        </p:spPr>
        <p:txBody>
          <a:bodyPr wrap="none" rtlCol="0">
            <a:spAutoFit/>
          </a:bodyPr>
          <a:lstStyle/>
          <a:p>
            <a:r>
              <a:rPr lang="en-US" sz="2400" b="1" u="sng" dirty="0">
                <a:latin typeface="Times" panose="02020603060405020304" pitchFamily="18" charset="0"/>
              </a:rPr>
              <a:t>2</a:t>
            </a:r>
          </a:p>
        </p:txBody>
      </p:sp>
      <p:sp>
        <p:nvSpPr>
          <p:cNvPr id="73" name="TextBox 72">
            <a:extLst>
              <a:ext uri="{FF2B5EF4-FFF2-40B4-BE49-F238E27FC236}">
                <a16:creationId xmlns:a16="http://schemas.microsoft.com/office/drawing/2014/main" id="{FD1CFF78-14DB-42B2-8E41-2A83DE13E247}"/>
              </a:ext>
            </a:extLst>
          </p:cNvPr>
          <p:cNvSpPr txBox="1"/>
          <p:nvPr/>
        </p:nvSpPr>
        <p:spPr>
          <a:xfrm>
            <a:off x="8609881" y="6156625"/>
            <a:ext cx="338554" cy="461665"/>
          </a:xfrm>
          <a:prstGeom prst="rect">
            <a:avLst/>
          </a:prstGeom>
          <a:noFill/>
        </p:spPr>
        <p:txBody>
          <a:bodyPr wrap="none" rtlCol="0">
            <a:spAutoFit/>
          </a:bodyPr>
          <a:lstStyle/>
          <a:p>
            <a:r>
              <a:rPr lang="en-US" sz="2400" b="1" u="sng" dirty="0">
                <a:latin typeface="Times" panose="02020603060405020304" pitchFamily="18" charset="0"/>
              </a:rPr>
              <a:t>3</a:t>
            </a:r>
          </a:p>
        </p:txBody>
      </p:sp>
    </p:spTree>
    <p:extLst>
      <p:ext uri="{BB962C8B-B14F-4D97-AF65-F5344CB8AC3E}">
        <p14:creationId xmlns:p14="http://schemas.microsoft.com/office/powerpoint/2010/main" val="365539375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childTnLst>
                                </p:cTn>
                              </p:par>
                              <p:par>
                                <p:cTn id="30" presetID="10" presetClass="entr" presetSubtype="0" fill="hold" grpId="0" nodeType="withEffect">
                                  <p:stCondLst>
                                    <p:cond delay="25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1000"/>
                                        <p:tgtEl>
                                          <p:spTgt spid="4"/>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1000"/>
                                        <p:tgtEl>
                                          <p:spTgt spid="20"/>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1000"/>
                                        <p:tgtEl>
                                          <p:spTgt spid="8"/>
                                        </p:tgtEl>
                                      </p:cBhvr>
                                    </p:animEffect>
                                  </p:childTnLst>
                                </p:cTn>
                              </p:par>
                            </p:childTnLst>
                          </p:cTn>
                        </p:par>
                        <p:par>
                          <p:cTn id="63" fill="hold">
                            <p:stCondLst>
                              <p:cond delay="2500"/>
                            </p:stCondLst>
                            <p:childTnLst>
                              <p:par>
                                <p:cTn id="64" presetID="53" presetClass="entr" presetSubtype="16" fill="hold" nodeType="afterEffect">
                                  <p:stCondLst>
                                    <p:cond delay="0"/>
                                  </p:stCondLst>
                                  <p:childTnLst>
                                    <p:set>
                                      <p:cBhvr>
                                        <p:cTn id="65" dur="1" fill="hold">
                                          <p:stCondLst>
                                            <p:cond delay="0"/>
                                          </p:stCondLst>
                                        </p:cTn>
                                        <p:tgtEl>
                                          <p:spTgt spid="41"/>
                                        </p:tgtEl>
                                        <p:attrNameLst>
                                          <p:attrName>style.visibility</p:attrName>
                                        </p:attrNameLst>
                                      </p:cBhvr>
                                      <p:to>
                                        <p:strVal val="visible"/>
                                      </p:to>
                                    </p:set>
                                    <p:anim calcmode="lin" valueType="num">
                                      <p:cBhvr>
                                        <p:cTn id="66" dur="500" fill="hold"/>
                                        <p:tgtEl>
                                          <p:spTgt spid="41"/>
                                        </p:tgtEl>
                                        <p:attrNameLst>
                                          <p:attrName>ppt_w</p:attrName>
                                        </p:attrNameLst>
                                      </p:cBhvr>
                                      <p:tavLst>
                                        <p:tav tm="0">
                                          <p:val>
                                            <p:fltVal val="0"/>
                                          </p:val>
                                        </p:tav>
                                        <p:tav tm="100000">
                                          <p:val>
                                            <p:strVal val="#ppt_w"/>
                                          </p:val>
                                        </p:tav>
                                      </p:tavLst>
                                    </p:anim>
                                    <p:anim calcmode="lin" valueType="num">
                                      <p:cBhvr>
                                        <p:cTn id="67" dur="500" fill="hold"/>
                                        <p:tgtEl>
                                          <p:spTgt spid="41"/>
                                        </p:tgtEl>
                                        <p:attrNameLst>
                                          <p:attrName>ppt_h</p:attrName>
                                        </p:attrNameLst>
                                      </p:cBhvr>
                                      <p:tavLst>
                                        <p:tav tm="0">
                                          <p:val>
                                            <p:fltVal val="0"/>
                                          </p:val>
                                        </p:tav>
                                        <p:tav tm="100000">
                                          <p:val>
                                            <p:strVal val="#ppt_h"/>
                                          </p:val>
                                        </p:tav>
                                      </p:tavLst>
                                    </p:anim>
                                    <p:animEffect transition="in" filter="fade">
                                      <p:cBhvr>
                                        <p:cTn id="68" dur="500"/>
                                        <p:tgtEl>
                                          <p:spTgt spid="41"/>
                                        </p:tgtEl>
                                      </p:cBhvr>
                                    </p:animEffect>
                                  </p:childTnLst>
                                </p:cTn>
                              </p:par>
                              <p:par>
                                <p:cTn id="69" presetID="53" presetClass="entr" presetSubtype="16" fill="hold" nodeType="withEffect">
                                  <p:stCondLst>
                                    <p:cond delay="0"/>
                                  </p:stCondLst>
                                  <p:childTnLst>
                                    <p:set>
                                      <p:cBhvr>
                                        <p:cTn id="70" dur="1" fill="hold">
                                          <p:stCondLst>
                                            <p:cond delay="0"/>
                                          </p:stCondLst>
                                        </p:cTn>
                                        <p:tgtEl>
                                          <p:spTgt spid="47"/>
                                        </p:tgtEl>
                                        <p:attrNameLst>
                                          <p:attrName>style.visibility</p:attrName>
                                        </p:attrNameLst>
                                      </p:cBhvr>
                                      <p:to>
                                        <p:strVal val="visible"/>
                                      </p:to>
                                    </p:set>
                                    <p:anim calcmode="lin" valueType="num">
                                      <p:cBhvr>
                                        <p:cTn id="71" dur="500" fill="hold"/>
                                        <p:tgtEl>
                                          <p:spTgt spid="47"/>
                                        </p:tgtEl>
                                        <p:attrNameLst>
                                          <p:attrName>ppt_w</p:attrName>
                                        </p:attrNameLst>
                                      </p:cBhvr>
                                      <p:tavLst>
                                        <p:tav tm="0">
                                          <p:val>
                                            <p:fltVal val="0"/>
                                          </p:val>
                                        </p:tav>
                                        <p:tav tm="100000">
                                          <p:val>
                                            <p:strVal val="#ppt_w"/>
                                          </p:val>
                                        </p:tav>
                                      </p:tavLst>
                                    </p:anim>
                                    <p:anim calcmode="lin" valueType="num">
                                      <p:cBhvr>
                                        <p:cTn id="72" dur="500" fill="hold"/>
                                        <p:tgtEl>
                                          <p:spTgt spid="47"/>
                                        </p:tgtEl>
                                        <p:attrNameLst>
                                          <p:attrName>ppt_h</p:attrName>
                                        </p:attrNameLst>
                                      </p:cBhvr>
                                      <p:tavLst>
                                        <p:tav tm="0">
                                          <p:val>
                                            <p:fltVal val="0"/>
                                          </p:val>
                                        </p:tav>
                                        <p:tav tm="100000">
                                          <p:val>
                                            <p:strVal val="#ppt_h"/>
                                          </p:val>
                                        </p:tav>
                                      </p:tavLst>
                                    </p:anim>
                                    <p:animEffect transition="in" filter="fade">
                                      <p:cBhvr>
                                        <p:cTn id="73" dur="500"/>
                                        <p:tgtEl>
                                          <p:spTgt spid="47"/>
                                        </p:tgtEl>
                                      </p:cBhvr>
                                    </p:animEffect>
                                  </p:childTnLst>
                                </p:cTn>
                              </p:par>
                              <p:par>
                                <p:cTn id="74" presetID="53" presetClass="entr" presetSubtype="16" fill="hold" nodeType="withEffect">
                                  <p:stCondLst>
                                    <p:cond delay="0"/>
                                  </p:stCondLst>
                                  <p:childTnLst>
                                    <p:set>
                                      <p:cBhvr>
                                        <p:cTn id="75" dur="1" fill="hold">
                                          <p:stCondLst>
                                            <p:cond delay="0"/>
                                          </p:stCondLst>
                                        </p:cTn>
                                        <p:tgtEl>
                                          <p:spTgt spid="21"/>
                                        </p:tgtEl>
                                        <p:attrNameLst>
                                          <p:attrName>style.visibility</p:attrName>
                                        </p:attrNameLst>
                                      </p:cBhvr>
                                      <p:to>
                                        <p:strVal val="visible"/>
                                      </p:to>
                                    </p:set>
                                    <p:anim calcmode="lin" valueType="num">
                                      <p:cBhvr>
                                        <p:cTn id="76" dur="500" fill="hold"/>
                                        <p:tgtEl>
                                          <p:spTgt spid="21"/>
                                        </p:tgtEl>
                                        <p:attrNameLst>
                                          <p:attrName>ppt_w</p:attrName>
                                        </p:attrNameLst>
                                      </p:cBhvr>
                                      <p:tavLst>
                                        <p:tav tm="0">
                                          <p:val>
                                            <p:fltVal val="0"/>
                                          </p:val>
                                        </p:tav>
                                        <p:tav tm="100000">
                                          <p:val>
                                            <p:strVal val="#ppt_w"/>
                                          </p:val>
                                        </p:tav>
                                      </p:tavLst>
                                    </p:anim>
                                    <p:anim calcmode="lin" valueType="num">
                                      <p:cBhvr>
                                        <p:cTn id="77" dur="500" fill="hold"/>
                                        <p:tgtEl>
                                          <p:spTgt spid="21"/>
                                        </p:tgtEl>
                                        <p:attrNameLst>
                                          <p:attrName>ppt_h</p:attrName>
                                        </p:attrNameLst>
                                      </p:cBhvr>
                                      <p:tavLst>
                                        <p:tav tm="0">
                                          <p:val>
                                            <p:fltVal val="0"/>
                                          </p:val>
                                        </p:tav>
                                        <p:tav tm="100000">
                                          <p:val>
                                            <p:strVal val="#ppt_h"/>
                                          </p:val>
                                        </p:tav>
                                      </p:tavLst>
                                    </p:anim>
                                    <p:animEffect transition="in" filter="fade">
                                      <p:cBhvr>
                                        <p:cTn id="78" dur="500"/>
                                        <p:tgtEl>
                                          <p:spTgt spid="21"/>
                                        </p:tgtEl>
                                      </p:cBhvr>
                                    </p:animEffect>
                                  </p:childTnLst>
                                </p:cTn>
                              </p:par>
                              <p:par>
                                <p:cTn id="79" presetID="53" presetClass="entr" presetSubtype="16"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anim calcmode="lin" valueType="num">
                                      <p:cBhvr>
                                        <p:cTn id="81" dur="500" fill="hold"/>
                                        <p:tgtEl>
                                          <p:spTgt spid="36"/>
                                        </p:tgtEl>
                                        <p:attrNameLst>
                                          <p:attrName>ppt_w</p:attrName>
                                        </p:attrNameLst>
                                      </p:cBhvr>
                                      <p:tavLst>
                                        <p:tav tm="0">
                                          <p:val>
                                            <p:fltVal val="0"/>
                                          </p:val>
                                        </p:tav>
                                        <p:tav tm="100000">
                                          <p:val>
                                            <p:strVal val="#ppt_w"/>
                                          </p:val>
                                        </p:tav>
                                      </p:tavLst>
                                    </p:anim>
                                    <p:anim calcmode="lin" valueType="num">
                                      <p:cBhvr>
                                        <p:cTn id="82" dur="500" fill="hold"/>
                                        <p:tgtEl>
                                          <p:spTgt spid="36"/>
                                        </p:tgtEl>
                                        <p:attrNameLst>
                                          <p:attrName>ppt_h</p:attrName>
                                        </p:attrNameLst>
                                      </p:cBhvr>
                                      <p:tavLst>
                                        <p:tav tm="0">
                                          <p:val>
                                            <p:fltVal val="0"/>
                                          </p:val>
                                        </p:tav>
                                        <p:tav tm="100000">
                                          <p:val>
                                            <p:strVal val="#ppt_h"/>
                                          </p:val>
                                        </p:tav>
                                      </p:tavLst>
                                    </p:anim>
                                    <p:animEffect transition="in" filter="fade">
                                      <p:cBhvr>
                                        <p:cTn id="83" dur="500"/>
                                        <p:tgtEl>
                                          <p:spTgt spid="36"/>
                                        </p:tgtEl>
                                      </p:cBhvr>
                                    </p:animEffect>
                                  </p:childTnLst>
                                </p:cTn>
                              </p:par>
                              <p:par>
                                <p:cTn id="84" presetID="53" presetClass="entr" presetSubtype="16"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anim calcmode="lin" valueType="num">
                                      <p:cBhvr>
                                        <p:cTn id="86" dur="500" fill="hold"/>
                                        <p:tgtEl>
                                          <p:spTgt spid="52"/>
                                        </p:tgtEl>
                                        <p:attrNameLst>
                                          <p:attrName>ppt_w</p:attrName>
                                        </p:attrNameLst>
                                      </p:cBhvr>
                                      <p:tavLst>
                                        <p:tav tm="0">
                                          <p:val>
                                            <p:fltVal val="0"/>
                                          </p:val>
                                        </p:tav>
                                        <p:tav tm="100000">
                                          <p:val>
                                            <p:strVal val="#ppt_w"/>
                                          </p:val>
                                        </p:tav>
                                      </p:tavLst>
                                    </p:anim>
                                    <p:anim calcmode="lin" valueType="num">
                                      <p:cBhvr>
                                        <p:cTn id="87" dur="500" fill="hold"/>
                                        <p:tgtEl>
                                          <p:spTgt spid="52"/>
                                        </p:tgtEl>
                                        <p:attrNameLst>
                                          <p:attrName>ppt_h</p:attrName>
                                        </p:attrNameLst>
                                      </p:cBhvr>
                                      <p:tavLst>
                                        <p:tav tm="0">
                                          <p:val>
                                            <p:fltVal val="0"/>
                                          </p:val>
                                        </p:tav>
                                        <p:tav tm="100000">
                                          <p:val>
                                            <p:strVal val="#ppt_h"/>
                                          </p:val>
                                        </p:tav>
                                      </p:tavLst>
                                    </p:anim>
                                    <p:animEffect transition="in" filter="fade">
                                      <p:cBhvr>
                                        <p:cTn id="88" dur="500"/>
                                        <p:tgtEl>
                                          <p:spTgt spid="52"/>
                                        </p:tgtEl>
                                      </p:cBhvr>
                                    </p:animEffect>
                                  </p:childTnLst>
                                </p:cTn>
                              </p:par>
                              <p:par>
                                <p:cTn id="89" presetID="53" presetClass="entr" presetSubtype="16" fill="hold" nodeType="withEffect">
                                  <p:stCondLst>
                                    <p:cond delay="0"/>
                                  </p:stCondLst>
                                  <p:childTnLst>
                                    <p:set>
                                      <p:cBhvr>
                                        <p:cTn id="90" dur="1" fill="hold">
                                          <p:stCondLst>
                                            <p:cond delay="0"/>
                                          </p:stCondLst>
                                        </p:cTn>
                                        <p:tgtEl>
                                          <p:spTgt spid="30"/>
                                        </p:tgtEl>
                                        <p:attrNameLst>
                                          <p:attrName>style.visibility</p:attrName>
                                        </p:attrNameLst>
                                      </p:cBhvr>
                                      <p:to>
                                        <p:strVal val="visible"/>
                                      </p:to>
                                    </p:set>
                                    <p:anim calcmode="lin" valueType="num">
                                      <p:cBhvr>
                                        <p:cTn id="91" dur="500" fill="hold"/>
                                        <p:tgtEl>
                                          <p:spTgt spid="30"/>
                                        </p:tgtEl>
                                        <p:attrNameLst>
                                          <p:attrName>ppt_w</p:attrName>
                                        </p:attrNameLst>
                                      </p:cBhvr>
                                      <p:tavLst>
                                        <p:tav tm="0">
                                          <p:val>
                                            <p:fltVal val="0"/>
                                          </p:val>
                                        </p:tav>
                                        <p:tav tm="100000">
                                          <p:val>
                                            <p:strVal val="#ppt_w"/>
                                          </p:val>
                                        </p:tav>
                                      </p:tavLst>
                                    </p:anim>
                                    <p:anim calcmode="lin" valueType="num">
                                      <p:cBhvr>
                                        <p:cTn id="92" dur="500" fill="hold"/>
                                        <p:tgtEl>
                                          <p:spTgt spid="30"/>
                                        </p:tgtEl>
                                        <p:attrNameLst>
                                          <p:attrName>ppt_h</p:attrName>
                                        </p:attrNameLst>
                                      </p:cBhvr>
                                      <p:tavLst>
                                        <p:tav tm="0">
                                          <p:val>
                                            <p:fltVal val="0"/>
                                          </p:val>
                                        </p:tav>
                                        <p:tav tm="100000">
                                          <p:val>
                                            <p:strVal val="#ppt_h"/>
                                          </p:val>
                                        </p:tav>
                                      </p:tavLst>
                                    </p:anim>
                                    <p:animEffect transition="in" filter="fade">
                                      <p:cBhvr>
                                        <p:cTn id="93" dur="500"/>
                                        <p:tgtEl>
                                          <p:spTgt spid="30"/>
                                        </p:tgtEl>
                                      </p:cBhvr>
                                    </p:animEffect>
                                  </p:childTnLst>
                                </p:cTn>
                              </p:par>
                              <p:par>
                                <p:cTn id="94" presetID="53" presetClass="entr" presetSubtype="16" fill="hold" nodeType="withEffect">
                                  <p:stCondLst>
                                    <p:cond delay="0"/>
                                  </p:stCondLst>
                                  <p:childTnLst>
                                    <p:set>
                                      <p:cBhvr>
                                        <p:cTn id="95" dur="1" fill="hold">
                                          <p:stCondLst>
                                            <p:cond delay="0"/>
                                          </p:stCondLst>
                                        </p:cTn>
                                        <p:tgtEl>
                                          <p:spTgt spid="58"/>
                                        </p:tgtEl>
                                        <p:attrNameLst>
                                          <p:attrName>style.visibility</p:attrName>
                                        </p:attrNameLst>
                                      </p:cBhvr>
                                      <p:to>
                                        <p:strVal val="visible"/>
                                      </p:to>
                                    </p:set>
                                    <p:anim calcmode="lin" valueType="num">
                                      <p:cBhvr>
                                        <p:cTn id="96" dur="500" fill="hold"/>
                                        <p:tgtEl>
                                          <p:spTgt spid="58"/>
                                        </p:tgtEl>
                                        <p:attrNameLst>
                                          <p:attrName>ppt_w</p:attrName>
                                        </p:attrNameLst>
                                      </p:cBhvr>
                                      <p:tavLst>
                                        <p:tav tm="0">
                                          <p:val>
                                            <p:fltVal val="0"/>
                                          </p:val>
                                        </p:tav>
                                        <p:tav tm="100000">
                                          <p:val>
                                            <p:strVal val="#ppt_w"/>
                                          </p:val>
                                        </p:tav>
                                      </p:tavLst>
                                    </p:anim>
                                    <p:anim calcmode="lin" valueType="num">
                                      <p:cBhvr>
                                        <p:cTn id="97" dur="500" fill="hold"/>
                                        <p:tgtEl>
                                          <p:spTgt spid="58"/>
                                        </p:tgtEl>
                                        <p:attrNameLst>
                                          <p:attrName>ppt_h</p:attrName>
                                        </p:attrNameLst>
                                      </p:cBhvr>
                                      <p:tavLst>
                                        <p:tav tm="0">
                                          <p:val>
                                            <p:fltVal val="0"/>
                                          </p:val>
                                        </p:tav>
                                        <p:tav tm="100000">
                                          <p:val>
                                            <p:strVal val="#ppt_h"/>
                                          </p:val>
                                        </p:tav>
                                      </p:tavLst>
                                    </p:anim>
                                    <p:animEffect transition="in" filter="fade">
                                      <p:cBhvr>
                                        <p:cTn id="98" dur="500"/>
                                        <p:tgtEl>
                                          <p:spTgt spid="58"/>
                                        </p:tgtEl>
                                      </p:cBhvr>
                                    </p:animEffect>
                                  </p:childTnLst>
                                </p:cTn>
                              </p:par>
                            </p:childTnLst>
                          </p:cTn>
                        </p:par>
                        <p:par>
                          <p:cTn id="99" fill="hold">
                            <p:stCondLst>
                              <p:cond delay="3000"/>
                            </p:stCondLst>
                            <p:childTnLst>
                              <p:par>
                                <p:cTn id="100" presetID="10" presetClass="entr" presetSubtype="0" fill="hold" nodeType="afterEffect">
                                  <p:stCondLst>
                                    <p:cond delay="0"/>
                                  </p:stCondLst>
                                  <p:childTnLst>
                                    <p:set>
                                      <p:cBhvr>
                                        <p:cTn id="101" dur="1" fill="hold">
                                          <p:stCondLst>
                                            <p:cond delay="0"/>
                                          </p:stCondLst>
                                        </p:cTn>
                                        <p:tgtEl>
                                          <p:spTgt spid="100"/>
                                        </p:tgtEl>
                                        <p:attrNameLst>
                                          <p:attrName>style.visibility</p:attrName>
                                        </p:attrNameLst>
                                      </p:cBhvr>
                                      <p:to>
                                        <p:strVal val="visible"/>
                                      </p:to>
                                    </p:set>
                                    <p:animEffect transition="in" filter="fade">
                                      <p:cBhvr>
                                        <p:cTn id="102" dur="500"/>
                                        <p:tgtEl>
                                          <p:spTgt spid="100"/>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67"/>
                                        </p:tgtEl>
                                        <p:attrNameLst>
                                          <p:attrName>style.visibility</p:attrName>
                                        </p:attrNameLst>
                                      </p:cBhvr>
                                      <p:to>
                                        <p:strVal val="visible"/>
                                      </p:to>
                                    </p:set>
                                    <p:animEffect transition="in" filter="wipe(down)">
                                      <p:cBhvr>
                                        <p:cTn id="105" dur="500"/>
                                        <p:tgtEl>
                                          <p:spTgt spid="67"/>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74"/>
                                        </p:tgtEl>
                                        <p:attrNameLst>
                                          <p:attrName>style.visibility</p:attrName>
                                        </p:attrNameLst>
                                      </p:cBhvr>
                                      <p:to>
                                        <p:strVal val="visible"/>
                                      </p:to>
                                    </p:set>
                                    <p:animEffect transition="in" filter="wipe(down)">
                                      <p:cBhvr>
                                        <p:cTn id="108" dur="500"/>
                                        <p:tgtEl>
                                          <p:spTgt spid="74"/>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down)">
                                      <p:cBhvr>
                                        <p:cTn id="111" dur="500"/>
                                        <p:tgtEl>
                                          <p:spTgt spid="79"/>
                                        </p:tgtEl>
                                      </p:cBhvr>
                                    </p:animEffect>
                                  </p:childTnLst>
                                </p:cTn>
                              </p:par>
                            </p:childTnLst>
                          </p:cTn>
                        </p:par>
                        <p:par>
                          <p:cTn id="112" fill="hold">
                            <p:stCondLst>
                              <p:cond delay="3500"/>
                            </p:stCondLst>
                            <p:childTnLst>
                              <p:par>
                                <p:cTn id="113" presetID="22" presetClass="entr" presetSubtype="4" fill="hold" nodeType="afterEffect">
                                  <p:stCondLst>
                                    <p:cond delay="0"/>
                                  </p:stCondLst>
                                  <p:childTnLst>
                                    <p:set>
                                      <p:cBhvr>
                                        <p:cTn id="114" dur="1" fill="hold">
                                          <p:stCondLst>
                                            <p:cond delay="0"/>
                                          </p:stCondLst>
                                        </p:cTn>
                                        <p:tgtEl>
                                          <p:spTgt spid="61"/>
                                        </p:tgtEl>
                                        <p:attrNameLst>
                                          <p:attrName>style.visibility</p:attrName>
                                        </p:attrNameLst>
                                      </p:cBhvr>
                                      <p:to>
                                        <p:strVal val="visible"/>
                                      </p:to>
                                    </p:set>
                                    <p:animEffect transition="in" filter="wipe(down)">
                                      <p:cBhvr>
                                        <p:cTn id="115" dur="500"/>
                                        <p:tgtEl>
                                          <p:spTgt spid="61"/>
                                        </p:tgtEl>
                                      </p:cBhvr>
                                    </p:animEffect>
                                  </p:childTnLst>
                                </p:cTn>
                              </p:par>
                            </p:childTnLst>
                          </p:cTn>
                        </p:par>
                        <p:par>
                          <p:cTn id="116" fill="hold">
                            <p:stCondLst>
                              <p:cond delay="4000"/>
                            </p:stCondLst>
                            <p:childTnLst>
                              <p:par>
                                <p:cTn id="117" presetID="22" presetClass="entr" presetSubtype="4" fill="hold" nodeType="after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wipe(down)">
                                      <p:cBhvr>
                                        <p:cTn id="119" dur="500"/>
                                        <p:tgtEl>
                                          <p:spTgt spid="62"/>
                                        </p:tgtEl>
                                      </p:cBhvr>
                                    </p:animEffect>
                                  </p:childTnLst>
                                </p:cTn>
                              </p:par>
                            </p:childTnLst>
                          </p:cTn>
                        </p:par>
                        <p:par>
                          <p:cTn id="120" fill="hold">
                            <p:stCondLst>
                              <p:cond delay="4500"/>
                            </p:stCondLst>
                            <p:childTnLst>
                              <p:par>
                                <p:cTn id="121" presetID="22" presetClass="entr" presetSubtype="4" fill="hold" nodeType="afterEffect">
                                  <p:stCondLst>
                                    <p:cond delay="0"/>
                                  </p:stCondLst>
                                  <p:childTnLst>
                                    <p:set>
                                      <p:cBhvr>
                                        <p:cTn id="122" dur="1" fill="hold">
                                          <p:stCondLst>
                                            <p:cond delay="0"/>
                                          </p:stCondLst>
                                        </p:cTn>
                                        <p:tgtEl>
                                          <p:spTgt spid="66"/>
                                        </p:tgtEl>
                                        <p:attrNameLst>
                                          <p:attrName>style.visibility</p:attrName>
                                        </p:attrNameLst>
                                      </p:cBhvr>
                                      <p:to>
                                        <p:strVal val="visible"/>
                                      </p:to>
                                    </p:set>
                                    <p:animEffect transition="in" filter="wipe(down)">
                                      <p:cBhvr>
                                        <p:cTn id="12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67" grpId="0" animBg="1"/>
      <p:bldP spid="74" grpId="0" animBg="1"/>
      <p:bldP spid="7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4080067" y="2574524"/>
            <a:ext cx="4584539" cy="923330"/>
          </a:xfrm>
          <a:prstGeom prst="rect">
            <a:avLst/>
          </a:prstGeom>
          <a:noFill/>
        </p:spPr>
        <p:txBody>
          <a:bodyPr wrap="square" rtlCol="0">
            <a:spAutoFit/>
          </a:bodyPr>
          <a:lstStyle/>
          <a:p>
            <a:pPr algn="ctr"/>
            <a:r>
              <a:rPr lang="en-US" sz="5400" b="1" dirty="0">
                <a:latin typeface="+mj-lt"/>
              </a:rPr>
              <a:t>WELCOME!</a:t>
            </a:r>
          </a:p>
        </p:txBody>
      </p:sp>
      <p:sp>
        <p:nvSpPr>
          <p:cNvPr id="7" name="TextBox 6"/>
          <p:cNvSpPr txBox="1"/>
          <p:nvPr/>
        </p:nvSpPr>
        <p:spPr>
          <a:xfrm>
            <a:off x="5340119" y="3624335"/>
            <a:ext cx="2275239" cy="400110"/>
          </a:xfrm>
          <a:prstGeom prst="rect">
            <a:avLst/>
          </a:prstGeom>
          <a:noFill/>
        </p:spPr>
        <p:txBody>
          <a:bodyPr wrap="none" rtlCol="0">
            <a:spAutoFit/>
          </a:bodyPr>
          <a:lstStyle/>
          <a:p>
            <a:pPr algn="ctr"/>
            <a:r>
              <a:rPr lang="en-US" sz="2000" b="1" dirty="0"/>
              <a:t>Have A Nice Day!</a:t>
            </a:r>
          </a:p>
        </p:txBody>
      </p:sp>
      <p:sp>
        <p:nvSpPr>
          <p:cNvPr id="8" name="TextBox 7"/>
          <p:cNvSpPr txBox="1"/>
          <p:nvPr/>
        </p:nvSpPr>
        <p:spPr>
          <a:xfrm>
            <a:off x="5737792" y="4150926"/>
            <a:ext cx="1621796" cy="338554"/>
          </a:xfrm>
          <a:prstGeom prst="rect">
            <a:avLst/>
          </a:prstGeom>
          <a:noFill/>
        </p:spPr>
        <p:txBody>
          <a:bodyPr wrap="square" rtlCol="0">
            <a:spAutoFit/>
          </a:bodyPr>
          <a:lstStyle/>
          <a:p>
            <a:pPr algn="ctr"/>
            <a:r>
              <a:rPr lang="en-US" sz="1600" dirty="0">
                <a:latin typeface="Blackadder ITC" panose="04020505051007020D02" pitchFamily="82" charset="0"/>
              </a:rPr>
              <a:t>Ali</a:t>
            </a:r>
            <a:r>
              <a:rPr lang="en-US" sz="1600" dirty="0"/>
              <a:t> </a:t>
            </a:r>
            <a:r>
              <a:rPr lang="en-US" sz="1600" dirty="0">
                <a:latin typeface="Blackadder ITC" panose="04020505051007020D02" pitchFamily="82" charset="0"/>
              </a:rPr>
              <a:t>Bagherzadeh</a:t>
            </a:r>
            <a:r>
              <a:rPr lang="en-US" sz="1600" dirty="0"/>
              <a:t> </a:t>
            </a:r>
          </a:p>
        </p:txBody>
      </p:sp>
    </p:spTree>
    <p:extLst>
      <p:ext uri="{BB962C8B-B14F-4D97-AF65-F5344CB8AC3E}">
        <p14:creationId xmlns:p14="http://schemas.microsoft.com/office/powerpoint/2010/main" val="328239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42"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 name="Rectangle 83"/>
          <p:cNvSpPr/>
          <p:nvPr/>
        </p:nvSpPr>
        <p:spPr>
          <a:xfrm>
            <a:off x="4064000" y="0"/>
            <a:ext cx="203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032000" y="0"/>
            <a:ext cx="203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0" y="0"/>
            <a:ext cx="203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4340492" y="2086196"/>
            <a:ext cx="1755509" cy="1406738"/>
          </a:xfrm>
          <a:custGeom>
            <a:avLst/>
            <a:gdLst>
              <a:gd name="connsiteX0" fmla="*/ 1059813 w 1755509"/>
              <a:gd name="connsiteY0" fmla="*/ 0 h 1406738"/>
              <a:gd name="connsiteX1" fmla="*/ 1498356 w 1755509"/>
              <a:gd name="connsiteY1" fmla="*/ 353791 h 1406738"/>
              <a:gd name="connsiteX2" fmla="*/ 1571447 w 1755509"/>
              <a:gd name="connsiteY2" fmla="*/ 348175 h 1406738"/>
              <a:gd name="connsiteX3" fmla="*/ 1724260 w 1755509"/>
              <a:gd name="connsiteY3" fmla="*/ 379237 h 1406738"/>
              <a:gd name="connsiteX4" fmla="*/ 1755509 w 1755509"/>
              <a:gd name="connsiteY4" fmla="*/ 396283 h 1406738"/>
              <a:gd name="connsiteX5" fmla="*/ 1755509 w 1755509"/>
              <a:gd name="connsiteY5" fmla="*/ 1091884 h 1406738"/>
              <a:gd name="connsiteX6" fmla="*/ 1724260 w 1755509"/>
              <a:gd name="connsiteY6" fmla="*/ 1108929 h 1406738"/>
              <a:gd name="connsiteX7" fmla="*/ 1571447 w 1755509"/>
              <a:gd name="connsiteY7" fmla="*/ 1139991 h 1406738"/>
              <a:gd name="connsiteX8" fmla="*/ 1422455 w 1755509"/>
              <a:gd name="connsiteY8" fmla="*/ 1109105 h 1406738"/>
              <a:gd name="connsiteX9" fmla="*/ 1026079 w 1755509"/>
              <a:gd name="connsiteY9" fmla="*/ 1406738 h 1406738"/>
              <a:gd name="connsiteX10" fmla="*/ 618459 w 1755509"/>
              <a:gd name="connsiteY10" fmla="*/ 1069795 h 1406738"/>
              <a:gd name="connsiteX11" fmla="*/ 396376 w 1755509"/>
              <a:gd name="connsiteY11" fmla="*/ 1139991 h 1406738"/>
              <a:gd name="connsiteX12" fmla="*/ 0 w 1755509"/>
              <a:gd name="connsiteY12" fmla="*/ 744083 h 1406738"/>
              <a:gd name="connsiteX13" fmla="*/ 396376 w 1755509"/>
              <a:gd name="connsiteY13" fmla="*/ 348175 h 1406738"/>
              <a:gd name="connsiteX14" fmla="*/ 615647 w 1755509"/>
              <a:gd name="connsiteY14" fmla="*/ 412756 h 1406738"/>
              <a:gd name="connsiteX15" fmla="*/ 1059813 w 1755509"/>
              <a:gd name="connsiteY15" fmla="*/ 0 h 140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55509" h="1406738">
                <a:moveTo>
                  <a:pt x="1059813" y="0"/>
                </a:moveTo>
                <a:cubicBezTo>
                  <a:pt x="1276273" y="0"/>
                  <a:pt x="1456189" y="151625"/>
                  <a:pt x="1498356" y="353791"/>
                </a:cubicBezTo>
                <a:cubicBezTo>
                  <a:pt x="1520846" y="350983"/>
                  <a:pt x="1546146" y="348175"/>
                  <a:pt x="1571447" y="348175"/>
                </a:cubicBezTo>
                <a:cubicBezTo>
                  <a:pt x="1625562" y="348175"/>
                  <a:pt x="1677217" y="359231"/>
                  <a:pt x="1724260" y="379237"/>
                </a:cubicBezTo>
                <a:lnTo>
                  <a:pt x="1755509" y="396283"/>
                </a:lnTo>
                <a:lnTo>
                  <a:pt x="1755509" y="1091884"/>
                </a:lnTo>
                <a:lnTo>
                  <a:pt x="1724260" y="1108929"/>
                </a:lnTo>
                <a:cubicBezTo>
                  <a:pt x="1677217" y="1128935"/>
                  <a:pt x="1625562" y="1139991"/>
                  <a:pt x="1571447" y="1139991"/>
                </a:cubicBezTo>
                <a:cubicBezTo>
                  <a:pt x="1518034" y="1139991"/>
                  <a:pt x="1467433" y="1128760"/>
                  <a:pt x="1422455" y="1109105"/>
                </a:cubicBezTo>
                <a:cubicBezTo>
                  <a:pt x="1371853" y="1280384"/>
                  <a:pt x="1214428" y="1406738"/>
                  <a:pt x="1026079" y="1406738"/>
                </a:cubicBezTo>
                <a:cubicBezTo>
                  <a:pt x="823674" y="1406738"/>
                  <a:pt x="655004" y="1260729"/>
                  <a:pt x="618459" y="1069795"/>
                </a:cubicBezTo>
                <a:cubicBezTo>
                  <a:pt x="556613" y="1111913"/>
                  <a:pt x="477900" y="1139991"/>
                  <a:pt x="396376" y="1139991"/>
                </a:cubicBezTo>
                <a:cubicBezTo>
                  <a:pt x="177104" y="1139991"/>
                  <a:pt x="0" y="963096"/>
                  <a:pt x="0" y="744083"/>
                </a:cubicBezTo>
                <a:cubicBezTo>
                  <a:pt x="0" y="525070"/>
                  <a:pt x="177104" y="348175"/>
                  <a:pt x="396376" y="348175"/>
                </a:cubicBezTo>
                <a:cubicBezTo>
                  <a:pt x="477900" y="348175"/>
                  <a:pt x="550990" y="373446"/>
                  <a:pt x="615647" y="412756"/>
                </a:cubicBezTo>
                <a:cubicBezTo>
                  <a:pt x="629703" y="182511"/>
                  <a:pt x="823674" y="0"/>
                  <a:pt x="1059813"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p:cNvSpPr/>
          <p:nvPr/>
        </p:nvSpPr>
        <p:spPr>
          <a:xfrm>
            <a:off x="6096000" y="0"/>
            <a:ext cx="203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128000" y="0"/>
            <a:ext cx="203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160000" y="0"/>
            <a:ext cx="203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826764" y="2416951"/>
            <a:ext cx="1205236" cy="1318299"/>
          </a:xfrm>
          <a:custGeom>
            <a:avLst/>
            <a:gdLst>
              <a:gd name="connsiteX0" fmla="*/ 1143299 w 1205236"/>
              <a:gd name="connsiteY0" fmla="*/ 0 h 1318299"/>
              <a:gd name="connsiteX1" fmla="*/ 1205236 w 1205236"/>
              <a:gd name="connsiteY1" fmla="*/ 5325 h 1318299"/>
              <a:gd name="connsiteX2" fmla="*/ 1205236 w 1205236"/>
              <a:gd name="connsiteY2" fmla="*/ 1313384 h 1318299"/>
              <a:gd name="connsiteX3" fmla="*/ 1143299 w 1205236"/>
              <a:gd name="connsiteY3" fmla="*/ 1318299 h 1318299"/>
              <a:gd name="connsiteX4" fmla="*/ 786545 w 1205236"/>
              <a:gd name="connsiteY4" fmla="*/ 1211486 h 1318299"/>
              <a:gd name="connsiteX5" fmla="*/ 483163 w 1205236"/>
              <a:gd name="connsiteY5" fmla="*/ 1318299 h 1318299"/>
              <a:gd name="connsiteX6" fmla="*/ 0 w 1205236"/>
              <a:gd name="connsiteY6" fmla="*/ 832018 h 1318299"/>
              <a:gd name="connsiteX7" fmla="*/ 483163 w 1205236"/>
              <a:gd name="connsiteY7" fmla="*/ 348548 h 1318299"/>
              <a:gd name="connsiteX8" fmla="*/ 559009 w 1205236"/>
              <a:gd name="connsiteY8" fmla="*/ 354170 h 1318299"/>
              <a:gd name="connsiteX9" fmla="*/ 1143299 w 1205236"/>
              <a:gd name="connsiteY9" fmla="*/ 0 h 131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5236" h="1318299">
                <a:moveTo>
                  <a:pt x="1143299" y="0"/>
                </a:moveTo>
                <a:lnTo>
                  <a:pt x="1205236" y="5325"/>
                </a:lnTo>
                <a:lnTo>
                  <a:pt x="1205236" y="1313384"/>
                </a:lnTo>
                <a:lnTo>
                  <a:pt x="1143299" y="1318299"/>
                </a:lnTo>
                <a:cubicBezTo>
                  <a:pt x="1011272" y="1318299"/>
                  <a:pt x="887672" y="1278947"/>
                  <a:pt x="786545" y="1211486"/>
                </a:cubicBezTo>
                <a:cubicBezTo>
                  <a:pt x="702272" y="1278947"/>
                  <a:pt x="598336" y="1318299"/>
                  <a:pt x="483163" y="1318299"/>
                </a:cubicBezTo>
                <a:cubicBezTo>
                  <a:pt x="216300" y="1318299"/>
                  <a:pt x="0" y="1101862"/>
                  <a:pt x="0" y="832018"/>
                </a:cubicBezTo>
                <a:cubicBezTo>
                  <a:pt x="0" y="564985"/>
                  <a:pt x="216300" y="348548"/>
                  <a:pt x="483163" y="348548"/>
                </a:cubicBezTo>
                <a:cubicBezTo>
                  <a:pt x="508445" y="348548"/>
                  <a:pt x="533727" y="351359"/>
                  <a:pt x="559009" y="354170"/>
                </a:cubicBezTo>
                <a:cubicBezTo>
                  <a:pt x="668563" y="143355"/>
                  <a:pt x="887672" y="0"/>
                  <a:pt x="1143299"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2"/>
          <p:cNvSpPr/>
          <p:nvPr/>
        </p:nvSpPr>
        <p:spPr>
          <a:xfrm>
            <a:off x="2032000" y="2422275"/>
            <a:ext cx="1190916" cy="1312974"/>
          </a:xfrm>
          <a:custGeom>
            <a:avLst/>
            <a:gdLst>
              <a:gd name="connsiteX0" fmla="*/ 0 w 1190916"/>
              <a:gd name="connsiteY0" fmla="*/ 0 h 1312974"/>
              <a:gd name="connsiteX1" fmla="*/ 51420 w 1190916"/>
              <a:gd name="connsiteY1" fmla="*/ 4420 h 1312974"/>
              <a:gd name="connsiteX2" fmla="*/ 578535 w 1190916"/>
              <a:gd name="connsiteY2" fmla="*/ 497821 h 1312974"/>
              <a:gd name="connsiteX3" fmla="*/ 606626 w 1190916"/>
              <a:gd name="connsiteY3" fmla="*/ 495010 h 1312974"/>
              <a:gd name="connsiteX4" fmla="*/ 822926 w 1190916"/>
              <a:gd name="connsiteY4" fmla="*/ 559660 h 1312974"/>
              <a:gd name="connsiteX5" fmla="*/ 940907 w 1190916"/>
              <a:gd name="connsiteY5" fmla="*/ 525930 h 1312974"/>
              <a:gd name="connsiteX6" fmla="*/ 1190916 w 1190916"/>
              <a:gd name="connsiteY6" fmla="*/ 773287 h 1312974"/>
              <a:gd name="connsiteX7" fmla="*/ 997089 w 1190916"/>
              <a:gd name="connsiteY7" fmla="*/ 1015022 h 1312974"/>
              <a:gd name="connsiteX8" fmla="*/ 606626 w 1190916"/>
              <a:gd name="connsiteY8" fmla="*/ 1312974 h 1312974"/>
              <a:gd name="connsiteX9" fmla="*/ 317290 w 1190916"/>
              <a:gd name="connsiteY9" fmla="*/ 1192107 h 1312974"/>
              <a:gd name="connsiteX10" fmla="*/ 41560 w 1190916"/>
              <a:gd name="connsiteY10" fmla="*/ 1304761 h 1312974"/>
              <a:gd name="connsiteX11" fmla="*/ 0 w 1190916"/>
              <a:gd name="connsiteY11" fmla="*/ 1308059 h 1312974"/>
              <a:gd name="connsiteX12" fmla="*/ 0 w 1190916"/>
              <a:gd name="connsiteY12" fmla="*/ 0 h 131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916" h="1312974">
                <a:moveTo>
                  <a:pt x="0" y="0"/>
                </a:moveTo>
                <a:lnTo>
                  <a:pt x="51420" y="4420"/>
                </a:lnTo>
                <a:cubicBezTo>
                  <a:pt x="309390" y="49267"/>
                  <a:pt x="517087" y="244491"/>
                  <a:pt x="578535" y="497821"/>
                </a:cubicBezTo>
                <a:cubicBezTo>
                  <a:pt x="586962" y="497821"/>
                  <a:pt x="595390" y="495010"/>
                  <a:pt x="606626" y="495010"/>
                </a:cubicBezTo>
                <a:cubicBezTo>
                  <a:pt x="685280" y="495010"/>
                  <a:pt x="758317" y="517497"/>
                  <a:pt x="822926" y="559660"/>
                </a:cubicBezTo>
                <a:cubicBezTo>
                  <a:pt x="856635" y="537173"/>
                  <a:pt x="898771" y="525930"/>
                  <a:pt x="940907" y="525930"/>
                </a:cubicBezTo>
                <a:cubicBezTo>
                  <a:pt x="1078553" y="525930"/>
                  <a:pt x="1190916" y="638365"/>
                  <a:pt x="1190916" y="773287"/>
                </a:cubicBezTo>
                <a:cubicBezTo>
                  <a:pt x="1190916" y="891343"/>
                  <a:pt x="1106643" y="989724"/>
                  <a:pt x="997089" y="1015022"/>
                </a:cubicBezTo>
                <a:cubicBezTo>
                  <a:pt x="949335" y="1186485"/>
                  <a:pt x="792026" y="1312974"/>
                  <a:pt x="606626" y="1312974"/>
                </a:cubicBezTo>
                <a:cubicBezTo>
                  <a:pt x="491453" y="1312974"/>
                  <a:pt x="390326" y="1268000"/>
                  <a:pt x="317290" y="1192107"/>
                </a:cubicBezTo>
                <a:cubicBezTo>
                  <a:pt x="237231" y="1249027"/>
                  <a:pt x="142951" y="1288555"/>
                  <a:pt x="41560" y="1304761"/>
                </a:cubicBezTo>
                <a:lnTo>
                  <a:pt x="0" y="1308059"/>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p:cNvSpPr/>
          <p:nvPr/>
        </p:nvSpPr>
        <p:spPr>
          <a:xfrm>
            <a:off x="0" y="5078063"/>
            <a:ext cx="2032000" cy="1779936"/>
          </a:xfrm>
          <a:custGeom>
            <a:avLst/>
            <a:gdLst>
              <a:gd name="connsiteX0" fmla="*/ 165237 w 2032000"/>
              <a:gd name="connsiteY0" fmla="*/ 0 h 1779936"/>
              <a:gd name="connsiteX1" fmla="*/ 186154 w 2032000"/>
              <a:gd name="connsiteY1" fmla="*/ 0 h 1779936"/>
              <a:gd name="connsiteX2" fmla="*/ 186154 w 2032000"/>
              <a:gd name="connsiteY2" fmla="*/ 259360 h 1779936"/>
              <a:gd name="connsiteX3" fmla="*/ 221711 w 2032000"/>
              <a:gd name="connsiteY3" fmla="*/ 259360 h 1779936"/>
              <a:gd name="connsiteX4" fmla="*/ 221711 w 2032000"/>
              <a:gd name="connsiteY4" fmla="*/ 324200 h 1779936"/>
              <a:gd name="connsiteX5" fmla="*/ 286551 w 2032000"/>
              <a:gd name="connsiteY5" fmla="*/ 324200 h 1779936"/>
              <a:gd name="connsiteX6" fmla="*/ 286551 w 2032000"/>
              <a:gd name="connsiteY6" fmla="*/ 619117 h 1779936"/>
              <a:gd name="connsiteX7" fmla="*/ 343024 w 2032000"/>
              <a:gd name="connsiteY7" fmla="*/ 619117 h 1779936"/>
              <a:gd name="connsiteX8" fmla="*/ 343024 w 2032000"/>
              <a:gd name="connsiteY8" fmla="*/ 690232 h 1779936"/>
              <a:gd name="connsiteX9" fmla="*/ 694415 w 2032000"/>
              <a:gd name="connsiteY9" fmla="*/ 690232 h 1779936"/>
              <a:gd name="connsiteX10" fmla="*/ 694415 w 2032000"/>
              <a:gd name="connsiteY10" fmla="*/ 920309 h 1779936"/>
              <a:gd name="connsiteX11" fmla="*/ 830370 w 2032000"/>
              <a:gd name="connsiteY11" fmla="*/ 920309 h 1779936"/>
              <a:gd name="connsiteX12" fmla="*/ 830370 w 2032000"/>
              <a:gd name="connsiteY12" fmla="*/ 324200 h 1779936"/>
              <a:gd name="connsiteX13" fmla="*/ 1018615 w 2032000"/>
              <a:gd name="connsiteY13" fmla="*/ 324200 h 1779936"/>
              <a:gd name="connsiteX14" fmla="*/ 1018615 w 2032000"/>
              <a:gd name="connsiteY14" fmla="*/ 374398 h 1779936"/>
              <a:gd name="connsiteX15" fmla="*/ 1181760 w 2032000"/>
              <a:gd name="connsiteY15" fmla="*/ 374398 h 1779936"/>
              <a:gd name="connsiteX16" fmla="*/ 1181760 w 2032000"/>
              <a:gd name="connsiteY16" fmla="*/ 324200 h 1779936"/>
              <a:gd name="connsiteX17" fmla="*/ 1556159 w 2032000"/>
              <a:gd name="connsiteY17" fmla="*/ 324200 h 1779936"/>
              <a:gd name="connsiteX18" fmla="*/ 1556159 w 2032000"/>
              <a:gd name="connsiteY18" fmla="*/ 504078 h 1779936"/>
              <a:gd name="connsiteX19" fmla="*/ 1606357 w 2032000"/>
              <a:gd name="connsiteY19" fmla="*/ 504078 h 1779936"/>
              <a:gd name="connsiteX20" fmla="*/ 1606357 w 2032000"/>
              <a:gd name="connsiteY20" fmla="*/ 79481 h 1779936"/>
              <a:gd name="connsiteX21" fmla="*/ 2032000 w 2032000"/>
              <a:gd name="connsiteY21" fmla="*/ 79481 h 1779936"/>
              <a:gd name="connsiteX22" fmla="*/ 2032000 w 2032000"/>
              <a:gd name="connsiteY22" fmla="*/ 1779936 h 1779936"/>
              <a:gd name="connsiteX23" fmla="*/ 0 w 2032000"/>
              <a:gd name="connsiteY23" fmla="*/ 1779936 h 1779936"/>
              <a:gd name="connsiteX24" fmla="*/ 0 w 2032000"/>
              <a:gd name="connsiteY24" fmla="*/ 1407654 h 1779936"/>
              <a:gd name="connsiteX25" fmla="*/ 0 w 2032000"/>
              <a:gd name="connsiteY25" fmla="*/ 625392 h 1779936"/>
              <a:gd name="connsiteX26" fmla="*/ 64840 w 2032000"/>
              <a:gd name="connsiteY26" fmla="*/ 625392 h 1779936"/>
              <a:gd name="connsiteX27" fmla="*/ 64840 w 2032000"/>
              <a:gd name="connsiteY27" fmla="*/ 324200 h 1779936"/>
              <a:gd name="connsiteX28" fmla="*/ 135955 w 2032000"/>
              <a:gd name="connsiteY28" fmla="*/ 324200 h 1779936"/>
              <a:gd name="connsiteX29" fmla="*/ 135955 w 2032000"/>
              <a:gd name="connsiteY29" fmla="*/ 259360 h 1779936"/>
              <a:gd name="connsiteX30" fmla="*/ 165237 w 2032000"/>
              <a:gd name="connsiteY30" fmla="*/ 259360 h 177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32000" h="1779936">
                <a:moveTo>
                  <a:pt x="165237" y="0"/>
                </a:moveTo>
                <a:lnTo>
                  <a:pt x="186154" y="0"/>
                </a:lnTo>
                <a:lnTo>
                  <a:pt x="186154" y="259360"/>
                </a:lnTo>
                <a:lnTo>
                  <a:pt x="221711" y="259360"/>
                </a:lnTo>
                <a:lnTo>
                  <a:pt x="221711" y="324200"/>
                </a:lnTo>
                <a:lnTo>
                  <a:pt x="286551" y="324200"/>
                </a:lnTo>
                <a:lnTo>
                  <a:pt x="286551" y="619117"/>
                </a:lnTo>
                <a:lnTo>
                  <a:pt x="343024" y="619117"/>
                </a:lnTo>
                <a:lnTo>
                  <a:pt x="343024" y="690232"/>
                </a:lnTo>
                <a:lnTo>
                  <a:pt x="694415" y="690232"/>
                </a:lnTo>
                <a:lnTo>
                  <a:pt x="694415" y="920309"/>
                </a:lnTo>
                <a:lnTo>
                  <a:pt x="830370" y="920309"/>
                </a:lnTo>
                <a:lnTo>
                  <a:pt x="830370" y="324200"/>
                </a:lnTo>
                <a:lnTo>
                  <a:pt x="1018615" y="324200"/>
                </a:lnTo>
                <a:lnTo>
                  <a:pt x="1018615" y="374398"/>
                </a:lnTo>
                <a:lnTo>
                  <a:pt x="1181760" y="374398"/>
                </a:lnTo>
                <a:lnTo>
                  <a:pt x="1181760" y="324200"/>
                </a:lnTo>
                <a:lnTo>
                  <a:pt x="1556159" y="324200"/>
                </a:lnTo>
                <a:lnTo>
                  <a:pt x="1556159" y="504078"/>
                </a:lnTo>
                <a:lnTo>
                  <a:pt x="1606357" y="504078"/>
                </a:lnTo>
                <a:lnTo>
                  <a:pt x="1606357" y="79481"/>
                </a:lnTo>
                <a:lnTo>
                  <a:pt x="2032000" y="79481"/>
                </a:lnTo>
                <a:lnTo>
                  <a:pt x="2032000" y="1779936"/>
                </a:lnTo>
                <a:lnTo>
                  <a:pt x="0" y="1779936"/>
                </a:lnTo>
                <a:lnTo>
                  <a:pt x="0" y="1407654"/>
                </a:lnTo>
                <a:lnTo>
                  <a:pt x="0" y="625392"/>
                </a:lnTo>
                <a:lnTo>
                  <a:pt x="64840" y="625392"/>
                </a:lnTo>
                <a:lnTo>
                  <a:pt x="64840" y="324200"/>
                </a:lnTo>
                <a:lnTo>
                  <a:pt x="135955" y="324200"/>
                </a:lnTo>
                <a:lnTo>
                  <a:pt x="135955" y="259360"/>
                </a:lnTo>
                <a:lnTo>
                  <a:pt x="165237" y="25936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032000" y="4389923"/>
            <a:ext cx="2032000" cy="2468076"/>
          </a:xfrm>
          <a:custGeom>
            <a:avLst/>
            <a:gdLst>
              <a:gd name="connsiteX0" fmla="*/ 1373143 w 2032000"/>
              <a:gd name="connsiteY0" fmla="*/ 0 h 2468076"/>
              <a:gd name="connsiteX1" fmla="*/ 1674335 w 2032000"/>
              <a:gd name="connsiteY1" fmla="*/ 0 h 2468076"/>
              <a:gd name="connsiteX2" fmla="*/ 1674335 w 2032000"/>
              <a:gd name="connsiteY2" fmla="*/ 773896 h 2468076"/>
              <a:gd name="connsiteX3" fmla="*/ 1837481 w 2032000"/>
              <a:gd name="connsiteY3" fmla="*/ 773896 h 2468076"/>
              <a:gd name="connsiteX4" fmla="*/ 1837481 w 2032000"/>
              <a:gd name="connsiteY4" fmla="*/ 1277974 h 2468076"/>
              <a:gd name="connsiteX5" fmla="*/ 2011084 w 2032000"/>
              <a:gd name="connsiteY5" fmla="*/ 1277974 h 2468076"/>
              <a:gd name="connsiteX6" fmla="*/ 2011084 w 2032000"/>
              <a:gd name="connsiteY6" fmla="*/ 1328173 h 2468076"/>
              <a:gd name="connsiteX7" fmla="*/ 2032000 w 2032000"/>
              <a:gd name="connsiteY7" fmla="*/ 1328173 h 2468076"/>
              <a:gd name="connsiteX8" fmla="*/ 2032000 w 2032000"/>
              <a:gd name="connsiteY8" fmla="*/ 2468076 h 2468076"/>
              <a:gd name="connsiteX9" fmla="*/ 0 w 2032000"/>
              <a:gd name="connsiteY9" fmla="*/ 2468076 h 2468076"/>
              <a:gd name="connsiteX10" fmla="*/ 0 w 2032000"/>
              <a:gd name="connsiteY10" fmla="*/ 767621 h 2468076"/>
              <a:gd name="connsiteX11" fmla="*/ 283413 w 2032000"/>
              <a:gd name="connsiteY11" fmla="*/ 767621 h 2468076"/>
              <a:gd name="connsiteX12" fmla="*/ 283413 w 2032000"/>
              <a:gd name="connsiteY12" fmla="*/ 1091821 h 2468076"/>
              <a:gd name="connsiteX13" fmla="*/ 383811 w 2032000"/>
              <a:gd name="connsiteY13" fmla="*/ 1091821 h 2468076"/>
              <a:gd name="connsiteX14" fmla="*/ 383811 w 2032000"/>
              <a:gd name="connsiteY14" fmla="*/ 1434845 h 2468076"/>
              <a:gd name="connsiteX15" fmla="*/ 576239 w 2032000"/>
              <a:gd name="connsiteY15" fmla="*/ 1434845 h 2468076"/>
              <a:gd name="connsiteX16" fmla="*/ 576239 w 2032000"/>
              <a:gd name="connsiteY16" fmla="*/ 1514326 h 2468076"/>
              <a:gd name="connsiteX17" fmla="*/ 720560 w 2032000"/>
              <a:gd name="connsiteY17" fmla="*/ 1514326 h 2468076"/>
              <a:gd name="connsiteX18" fmla="*/ 720560 w 2032000"/>
              <a:gd name="connsiteY18" fmla="*/ 1564525 h 2468076"/>
              <a:gd name="connsiteX19" fmla="*/ 785400 w 2032000"/>
              <a:gd name="connsiteY19" fmla="*/ 1564525 h 2468076"/>
              <a:gd name="connsiteX20" fmla="*/ 785400 w 2032000"/>
              <a:gd name="connsiteY20" fmla="*/ 1363730 h 2468076"/>
              <a:gd name="connsiteX21" fmla="*/ 906714 w 2032000"/>
              <a:gd name="connsiteY21" fmla="*/ 1363730 h 2468076"/>
              <a:gd name="connsiteX22" fmla="*/ 906714 w 2032000"/>
              <a:gd name="connsiteY22" fmla="*/ 953775 h 2468076"/>
              <a:gd name="connsiteX23" fmla="*/ 992470 w 2032000"/>
              <a:gd name="connsiteY23" fmla="*/ 953775 h 2468076"/>
              <a:gd name="connsiteX24" fmla="*/ 992470 w 2032000"/>
              <a:gd name="connsiteY24" fmla="*/ 537544 h 2468076"/>
              <a:gd name="connsiteX25" fmla="*/ 1071951 w 2032000"/>
              <a:gd name="connsiteY25" fmla="*/ 537544 h 2468076"/>
              <a:gd name="connsiteX26" fmla="*/ 1113783 w 2032000"/>
              <a:gd name="connsiteY26" fmla="*/ 106672 h 2468076"/>
              <a:gd name="connsiteX27" fmla="*/ 1207906 w 2032000"/>
              <a:gd name="connsiteY27" fmla="*/ 106672 h 2468076"/>
              <a:gd name="connsiteX28" fmla="*/ 1207906 w 2032000"/>
              <a:gd name="connsiteY28" fmla="*/ 27191 h 2468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2000" h="2468076">
                <a:moveTo>
                  <a:pt x="1373143" y="0"/>
                </a:moveTo>
                <a:lnTo>
                  <a:pt x="1674335" y="0"/>
                </a:lnTo>
                <a:lnTo>
                  <a:pt x="1674335" y="773896"/>
                </a:lnTo>
                <a:lnTo>
                  <a:pt x="1837481" y="773896"/>
                </a:lnTo>
                <a:lnTo>
                  <a:pt x="1837481" y="1277974"/>
                </a:lnTo>
                <a:lnTo>
                  <a:pt x="2011084" y="1277974"/>
                </a:lnTo>
                <a:lnTo>
                  <a:pt x="2011084" y="1328173"/>
                </a:lnTo>
                <a:lnTo>
                  <a:pt x="2032000" y="1328173"/>
                </a:lnTo>
                <a:lnTo>
                  <a:pt x="2032000" y="2468076"/>
                </a:lnTo>
                <a:lnTo>
                  <a:pt x="0" y="2468076"/>
                </a:lnTo>
                <a:lnTo>
                  <a:pt x="0" y="767621"/>
                </a:lnTo>
                <a:lnTo>
                  <a:pt x="283413" y="767621"/>
                </a:lnTo>
                <a:lnTo>
                  <a:pt x="283413" y="1091821"/>
                </a:lnTo>
                <a:lnTo>
                  <a:pt x="383811" y="1091821"/>
                </a:lnTo>
                <a:lnTo>
                  <a:pt x="383811" y="1434845"/>
                </a:lnTo>
                <a:lnTo>
                  <a:pt x="576239" y="1434845"/>
                </a:lnTo>
                <a:lnTo>
                  <a:pt x="576239" y="1514326"/>
                </a:lnTo>
                <a:lnTo>
                  <a:pt x="720560" y="1514326"/>
                </a:lnTo>
                <a:lnTo>
                  <a:pt x="720560" y="1564525"/>
                </a:lnTo>
                <a:lnTo>
                  <a:pt x="785400" y="1564525"/>
                </a:lnTo>
                <a:lnTo>
                  <a:pt x="785400" y="1363730"/>
                </a:lnTo>
                <a:lnTo>
                  <a:pt x="906714" y="1363730"/>
                </a:lnTo>
                <a:lnTo>
                  <a:pt x="906714" y="953775"/>
                </a:lnTo>
                <a:lnTo>
                  <a:pt x="992470" y="953775"/>
                </a:lnTo>
                <a:lnTo>
                  <a:pt x="992470" y="537544"/>
                </a:lnTo>
                <a:lnTo>
                  <a:pt x="1071951" y="537544"/>
                </a:lnTo>
                <a:lnTo>
                  <a:pt x="1113783" y="106672"/>
                </a:lnTo>
                <a:lnTo>
                  <a:pt x="1207906" y="106672"/>
                </a:lnTo>
                <a:lnTo>
                  <a:pt x="1207906" y="271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4064000" y="3735249"/>
            <a:ext cx="2032000" cy="3122750"/>
          </a:xfrm>
          <a:custGeom>
            <a:avLst/>
            <a:gdLst>
              <a:gd name="connsiteX0" fmla="*/ 1010248 w 2032000"/>
              <a:gd name="connsiteY0" fmla="*/ 0 h 3122750"/>
              <a:gd name="connsiteX1" fmla="*/ 1031164 w 2032000"/>
              <a:gd name="connsiteY1" fmla="*/ 0 h 3122750"/>
              <a:gd name="connsiteX2" fmla="*/ 1031164 w 2032000"/>
              <a:gd name="connsiteY2" fmla="*/ 265634 h 3122750"/>
              <a:gd name="connsiteX3" fmla="*/ 1169211 w 2032000"/>
              <a:gd name="connsiteY3" fmla="*/ 265634 h 3122750"/>
              <a:gd name="connsiteX4" fmla="*/ 1169211 w 2032000"/>
              <a:gd name="connsiteY4" fmla="*/ 338841 h 3122750"/>
              <a:gd name="connsiteX5" fmla="*/ 1455761 w 2032000"/>
              <a:gd name="connsiteY5" fmla="*/ 338841 h 3122750"/>
              <a:gd name="connsiteX6" fmla="*/ 1455761 w 2032000"/>
              <a:gd name="connsiteY6" fmla="*/ 495712 h 3122750"/>
              <a:gd name="connsiteX7" fmla="*/ 1570800 w 2032000"/>
              <a:gd name="connsiteY7" fmla="*/ 495712 h 3122750"/>
              <a:gd name="connsiteX8" fmla="*/ 1570800 w 2032000"/>
              <a:gd name="connsiteY8" fmla="*/ 610750 h 3122750"/>
              <a:gd name="connsiteX9" fmla="*/ 1648190 w 2032000"/>
              <a:gd name="connsiteY9" fmla="*/ 610750 h 3122750"/>
              <a:gd name="connsiteX10" fmla="*/ 1648190 w 2032000"/>
              <a:gd name="connsiteY10" fmla="*/ 1623090 h 3122750"/>
              <a:gd name="connsiteX11" fmla="*/ 1756953 w 2032000"/>
              <a:gd name="connsiteY11" fmla="*/ 1623090 h 3122750"/>
              <a:gd name="connsiteX12" fmla="*/ 1756953 w 2032000"/>
              <a:gd name="connsiteY12" fmla="*/ 2125076 h 3122750"/>
              <a:gd name="connsiteX13" fmla="*/ 1892908 w 2032000"/>
              <a:gd name="connsiteY13" fmla="*/ 2125076 h 3122750"/>
              <a:gd name="connsiteX14" fmla="*/ 1892908 w 2032000"/>
              <a:gd name="connsiteY14" fmla="*/ 2177367 h 3122750"/>
              <a:gd name="connsiteX15" fmla="*/ 2032000 w 2032000"/>
              <a:gd name="connsiteY15" fmla="*/ 2177367 h 3122750"/>
              <a:gd name="connsiteX16" fmla="*/ 2032000 w 2032000"/>
              <a:gd name="connsiteY16" fmla="*/ 3122750 h 3122750"/>
              <a:gd name="connsiteX17" fmla="*/ 0 w 2032000"/>
              <a:gd name="connsiteY17" fmla="*/ 3122750 h 3122750"/>
              <a:gd name="connsiteX18" fmla="*/ 0 w 2032000"/>
              <a:gd name="connsiteY18" fmla="*/ 1982847 h 3122750"/>
              <a:gd name="connsiteX19" fmla="*/ 150596 w 2032000"/>
              <a:gd name="connsiteY19" fmla="*/ 1982847 h 3122750"/>
              <a:gd name="connsiteX20" fmla="*/ 150596 w 2032000"/>
              <a:gd name="connsiteY20" fmla="*/ 2053962 h 3122750"/>
              <a:gd name="connsiteX21" fmla="*/ 236352 w 2032000"/>
              <a:gd name="connsiteY21" fmla="*/ 2053962 h 3122750"/>
              <a:gd name="connsiteX22" fmla="*/ 236352 w 2032000"/>
              <a:gd name="connsiteY22" fmla="*/ 2298680 h 3122750"/>
              <a:gd name="connsiteX23" fmla="*/ 416231 w 2032000"/>
              <a:gd name="connsiteY23" fmla="*/ 2298680 h 3122750"/>
              <a:gd name="connsiteX24" fmla="*/ 416231 w 2032000"/>
              <a:gd name="connsiteY24" fmla="*/ 2254756 h 3122750"/>
              <a:gd name="connsiteX25" fmla="*/ 493620 w 2032000"/>
              <a:gd name="connsiteY25" fmla="*/ 2212924 h 3122750"/>
              <a:gd name="connsiteX26" fmla="*/ 573102 w 2032000"/>
              <a:gd name="connsiteY26" fmla="*/ 2263123 h 3122750"/>
              <a:gd name="connsiteX27" fmla="*/ 573102 w 2032000"/>
              <a:gd name="connsiteY27" fmla="*/ 1867808 h 3122750"/>
              <a:gd name="connsiteX28" fmla="*/ 709056 w 2032000"/>
              <a:gd name="connsiteY28" fmla="*/ 1867808 h 3122750"/>
              <a:gd name="connsiteX29" fmla="*/ 709056 w 2032000"/>
              <a:gd name="connsiteY29" fmla="*/ 545910 h 3122750"/>
              <a:gd name="connsiteX30" fmla="*/ 773896 w 2032000"/>
              <a:gd name="connsiteY30" fmla="*/ 545910 h 3122750"/>
              <a:gd name="connsiteX31" fmla="*/ 773896 w 2032000"/>
              <a:gd name="connsiteY31" fmla="*/ 439238 h 3122750"/>
              <a:gd name="connsiteX32" fmla="*/ 868019 w 2032000"/>
              <a:gd name="connsiteY32" fmla="*/ 439238 h 3122750"/>
              <a:gd name="connsiteX33" fmla="*/ 868019 w 2032000"/>
              <a:gd name="connsiteY33" fmla="*/ 265634 h 3122750"/>
              <a:gd name="connsiteX34" fmla="*/ 1010248 w 2032000"/>
              <a:gd name="connsiteY34" fmla="*/ 265634 h 312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32000" h="3122750">
                <a:moveTo>
                  <a:pt x="1010248" y="0"/>
                </a:moveTo>
                <a:lnTo>
                  <a:pt x="1031164" y="0"/>
                </a:lnTo>
                <a:lnTo>
                  <a:pt x="1031164" y="265634"/>
                </a:lnTo>
                <a:lnTo>
                  <a:pt x="1169211" y="265634"/>
                </a:lnTo>
                <a:lnTo>
                  <a:pt x="1169211" y="338841"/>
                </a:lnTo>
                <a:lnTo>
                  <a:pt x="1455761" y="338841"/>
                </a:lnTo>
                <a:lnTo>
                  <a:pt x="1455761" y="495712"/>
                </a:lnTo>
                <a:lnTo>
                  <a:pt x="1570800" y="495712"/>
                </a:lnTo>
                <a:lnTo>
                  <a:pt x="1570800" y="610750"/>
                </a:lnTo>
                <a:lnTo>
                  <a:pt x="1648190" y="610750"/>
                </a:lnTo>
                <a:lnTo>
                  <a:pt x="1648190" y="1623090"/>
                </a:lnTo>
                <a:lnTo>
                  <a:pt x="1756953" y="1623090"/>
                </a:lnTo>
                <a:lnTo>
                  <a:pt x="1756953" y="2125076"/>
                </a:lnTo>
                <a:lnTo>
                  <a:pt x="1892908" y="2125076"/>
                </a:lnTo>
                <a:lnTo>
                  <a:pt x="1892908" y="2177367"/>
                </a:lnTo>
                <a:lnTo>
                  <a:pt x="2032000" y="2177367"/>
                </a:lnTo>
                <a:lnTo>
                  <a:pt x="2032000" y="3122750"/>
                </a:lnTo>
                <a:lnTo>
                  <a:pt x="0" y="3122750"/>
                </a:lnTo>
                <a:lnTo>
                  <a:pt x="0" y="1982847"/>
                </a:lnTo>
                <a:lnTo>
                  <a:pt x="150596" y="1982847"/>
                </a:lnTo>
                <a:lnTo>
                  <a:pt x="150596" y="2053962"/>
                </a:lnTo>
                <a:lnTo>
                  <a:pt x="236352" y="2053962"/>
                </a:lnTo>
                <a:lnTo>
                  <a:pt x="236352" y="2298680"/>
                </a:lnTo>
                <a:lnTo>
                  <a:pt x="416231" y="2298680"/>
                </a:lnTo>
                <a:lnTo>
                  <a:pt x="416231" y="2254756"/>
                </a:lnTo>
                <a:lnTo>
                  <a:pt x="493620" y="2212924"/>
                </a:lnTo>
                <a:lnTo>
                  <a:pt x="573102" y="2263123"/>
                </a:lnTo>
                <a:lnTo>
                  <a:pt x="573102" y="1867808"/>
                </a:lnTo>
                <a:lnTo>
                  <a:pt x="709056" y="1867808"/>
                </a:lnTo>
                <a:lnTo>
                  <a:pt x="709056" y="545910"/>
                </a:lnTo>
                <a:lnTo>
                  <a:pt x="773896" y="545910"/>
                </a:lnTo>
                <a:lnTo>
                  <a:pt x="773896" y="439238"/>
                </a:lnTo>
                <a:lnTo>
                  <a:pt x="868019" y="439238"/>
                </a:lnTo>
                <a:lnTo>
                  <a:pt x="868019" y="265634"/>
                </a:lnTo>
                <a:lnTo>
                  <a:pt x="1010248" y="2656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6096000" y="4354366"/>
            <a:ext cx="2032000" cy="2503633"/>
          </a:xfrm>
          <a:custGeom>
            <a:avLst/>
            <a:gdLst>
              <a:gd name="connsiteX0" fmla="*/ 664087 w 2032000"/>
              <a:gd name="connsiteY0" fmla="*/ 0 h 2503633"/>
              <a:gd name="connsiteX1" fmla="*/ 900439 w 2032000"/>
              <a:gd name="connsiteY1" fmla="*/ 0 h 2503633"/>
              <a:gd name="connsiteX2" fmla="*/ 1000836 w 2032000"/>
              <a:gd name="connsiteY2" fmla="*/ 62748 h 2503633"/>
              <a:gd name="connsiteX3" fmla="*/ 1000836 w 2032000"/>
              <a:gd name="connsiteY3" fmla="*/ 997698 h 2503633"/>
              <a:gd name="connsiteX4" fmla="*/ 1086592 w 2032000"/>
              <a:gd name="connsiteY4" fmla="*/ 997698 h 2503633"/>
              <a:gd name="connsiteX5" fmla="*/ 1086592 w 2032000"/>
              <a:gd name="connsiteY5" fmla="*/ 939133 h 2503633"/>
              <a:gd name="connsiteX6" fmla="*/ 1352227 w 2032000"/>
              <a:gd name="connsiteY6" fmla="*/ 939133 h 2503633"/>
              <a:gd name="connsiteX7" fmla="*/ 1352227 w 2032000"/>
              <a:gd name="connsiteY7" fmla="*/ 874293 h 2503633"/>
              <a:gd name="connsiteX8" fmla="*/ 1550930 w 2032000"/>
              <a:gd name="connsiteY8" fmla="*/ 803178 h 2503633"/>
              <a:gd name="connsiteX9" fmla="*/ 1760091 w 2032000"/>
              <a:gd name="connsiteY9" fmla="*/ 803178 h 2503633"/>
              <a:gd name="connsiteX10" fmla="*/ 1760091 w 2032000"/>
              <a:gd name="connsiteY10" fmla="*/ 738338 h 2503633"/>
              <a:gd name="connsiteX11" fmla="*/ 2032000 w 2032000"/>
              <a:gd name="connsiteY11" fmla="*/ 738338 h 2503633"/>
              <a:gd name="connsiteX12" fmla="*/ 2032000 w 2032000"/>
              <a:gd name="connsiteY12" fmla="*/ 2503633 h 2503633"/>
              <a:gd name="connsiteX13" fmla="*/ 0 w 2032000"/>
              <a:gd name="connsiteY13" fmla="*/ 2503633 h 2503633"/>
              <a:gd name="connsiteX14" fmla="*/ 0 w 2032000"/>
              <a:gd name="connsiteY14" fmla="*/ 1558250 h 2503633"/>
              <a:gd name="connsiteX15" fmla="*/ 3138 w 2032000"/>
              <a:gd name="connsiteY15" fmla="*/ 1558250 h 2503633"/>
              <a:gd name="connsiteX16" fmla="*/ 3138 w 2032000"/>
              <a:gd name="connsiteY16" fmla="*/ 947499 h 2503633"/>
              <a:gd name="connsiteX17" fmla="*/ 162100 w 2032000"/>
              <a:gd name="connsiteY17" fmla="*/ 947499 h 2503633"/>
              <a:gd name="connsiteX18" fmla="*/ 162100 w 2032000"/>
              <a:gd name="connsiteY18" fmla="*/ 838736 h 2503633"/>
              <a:gd name="connsiteX19" fmla="*/ 339887 w 2032000"/>
              <a:gd name="connsiteY19" fmla="*/ 838736 h 2503633"/>
              <a:gd name="connsiteX20" fmla="*/ 540682 w 2032000"/>
              <a:gd name="connsiteY20" fmla="*/ 888934 h 2503633"/>
              <a:gd name="connsiteX21" fmla="*/ 540682 w 2032000"/>
              <a:gd name="connsiteY21" fmla="*/ 41832 h 2503633"/>
              <a:gd name="connsiteX22" fmla="*/ 664087 w 2032000"/>
              <a:gd name="connsiteY22" fmla="*/ 41832 h 2503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32000" h="2503633">
                <a:moveTo>
                  <a:pt x="664087" y="0"/>
                </a:moveTo>
                <a:lnTo>
                  <a:pt x="900439" y="0"/>
                </a:lnTo>
                <a:lnTo>
                  <a:pt x="1000836" y="62748"/>
                </a:lnTo>
                <a:lnTo>
                  <a:pt x="1000836" y="997698"/>
                </a:lnTo>
                <a:lnTo>
                  <a:pt x="1086592" y="997698"/>
                </a:lnTo>
                <a:lnTo>
                  <a:pt x="1086592" y="939133"/>
                </a:lnTo>
                <a:lnTo>
                  <a:pt x="1352227" y="939133"/>
                </a:lnTo>
                <a:lnTo>
                  <a:pt x="1352227" y="874293"/>
                </a:lnTo>
                <a:lnTo>
                  <a:pt x="1550930" y="803178"/>
                </a:lnTo>
                <a:lnTo>
                  <a:pt x="1760091" y="803178"/>
                </a:lnTo>
                <a:lnTo>
                  <a:pt x="1760091" y="738338"/>
                </a:lnTo>
                <a:lnTo>
                  <a:pt x="2032000" y="738338"/>
                </a:lnTo>
                <a:lnTo>
                  <a:pt x="2032000" y="2503633"/>
                </a:lnTo>
                <a:lnTo>
                  <a:pt x="0" y="2503633"/>
                </a:lnTo>
                <a:lnTo>
                  <a:pt x="0" y="1558250"/>
                </a:lnTo>
                <a:lnTo>
                  <a:pt x="3138" y="1558250"/>
                </a:lnTo>
                <a:lnTo>
                  <a:pt x="3138" y="947499"/>
                </a:lnTo>
                <a:lnTo>
                  <a:pt x="162100" y="947499"/>
                </a:lnTo>
                <a:lnTo>
                  <a:pt x="162100" y="838736"/>
                </a:lnTo>
                <a:lnTo>
                  <a:pt x="339887" y="838736"/>
                </a:lnTo>
                <a:lnTo>
                  <a:pt x="540682" y="888934"/>
                </a:lnTo>
                <a:lnTo>
                  <a:pt x="540682" y="41832"/>
                </a:lnTo>
                <a:lnTo>
                  <a:pt x="664087" y="4183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8128000" y="4239327"/>
            <a:ext cx="2032000" cy="2618672"/>
          </a:xfrm>
          <a:custGeom>
            <a:avLst/>
            <a:gdLst>
              <a:gd name="connsiteX0" fmla="*/ 466429 w 2032000"/>
              <a:gd name="connsiteY0" fmla="*/ 0 h 2618672"/>
              <a:gd name="connsiteX1" fmla="*/ 487345 w 2032000"/>
              <a:gd name="connsiteY1" fmla="*/ 0 h 2618672"/>
              <a:gd name="connsiteX2" fmla="*/ 487345 w 2032000"/>
              <a:gd name="connsiteY2" fmla="*/ 192428 h 2618672"/>
              <a:gd name="connsiteX3" fmla="*/ 709056 w 2032000"/>
              <a:gd name="connsiteY3" fmla="*/ 192428 h 2618672"/>
              <a:gd name="connsiteX4" fmla="*/ 1133653 w 2032000"/>
              <a:gd name="connsiteY4" fmla="*/ 343024 h 2618672"/>
              <a:gd name="connsiteX5" fmla="*/ 1133653 w 2032000"/>
              <a:gd name="connsiteY5" fmla="*/ 1192218 h 2618672"/>
              <a:gd name="connsiteX6" fmla="*/ 1305165 w 2032000"/>
              <a:gd name="connsiteY6" fmla="*/ 1192218 h 2618672"/>
              <a:gd name="connsiteX7" fmla="*/ 1305165 w 2032000"/>
              <a:gd name="connsiteY7" fmla="*/ 968416 h 2618672"/>
              <a:gd name="connsiteX8" fmla="*/ 1426479 w 2032000"/>
              <a:gd name="connsiteY8" fmla="*/ 968416 h 2618672"/>
              <a:gd name="connsiteX9" fmla="*/ 1426479 w 2032000"/>
              <a:gd name="connsiteY9" fmla="*/ 932859 h 2618672"/>
              <a:gd name="connsiteX10" fmla="*/ 1627273 w 2032000"/>
              <a:gd name="connsiteY10" fmla="*/ 932859 h 2618672"/>
              <a:gd name="connsiteX11" fmla="*/ 1627273 w 2032000"/>
              <a:gd name="connsiteY11" fmla="*/ 824095 h 2618672"/>
              <a:gd name="connsiteX12" fmla="*/ 1842709 w 2032000"/>
              <a:gd name="connsiteY12" fmla="*/ 824095 h 2618672"/>
              <a:gd name="connsiteX13" fmla="*/ 2032000 w 2032000"/>
              <a:gd name="connsiteY13" fmla="*/ 873475 h 2618672"/>
              <a:gd name="connsiteX14" fmla="*/ 2032000 w 2032000"/>
              <a:gd name="connsiteY14" fmla="*/ 2618672 h 2618672"/>
              <a:gd name="connsiteX15" fmla="*/ 0 w 2032000"/>
              <a:gd name="connsiteY15" fmla="*/ 2618672 h 2618672"/>
              <a:gd name="connsiteX16" fmla="*/ 0 w 2032000"/>
              <a:gd name="connsiteY16" fmla="*/ 853377 h 2618672"/>
              <a:gd name="connsiteX17" fmla="*/ 56474 w 2032000"/>
              <a:gd name="connsiteY17" fmla="*/ 853377 h 2618672"/>
              <a:gd name="connsiteX18" fmla="*/ 56474 w 2032000"/>
              <a:gd name="connsiteY18" fmla="*/ 192428 h 2618672"/>
              <a:gd name="connsiteX19" fmla="*/ 207070 w 2032000"/>
              <a:gd name="connsiteY19" fmla="*/ 192428 h 2618672"/>
              <a:gd name="connsiteX20" fmla="*/ 207070 w 2032000"/>
              <a:gd name="connsiteY20" fmla="*/ 6275 h 2618672"/>
              <a:gd name="connsiteX21" fmla="*/ 230077 w 2032000"/>
              <a:gd name="connsiteY21" fmla="*/ 6275 h 2618672"/>
              <a:gd name="connsiteX22" fmla="*/ 230077 w 2032000"/>
              <a:gd name="connsiteY22" fmla="*/ 192428 h 2618672"/>
              <a:gd name="connsiteX23" fmla="*/ 466429 w 2032000"/>
              <a:gd name="connsiteY23" fmla="*/ 192428 h 2618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32000" h="2618672">
                <a:moveTo>
                  <a:pt x="466429" y="0"/>
                </a:moveTo>
                <a:lnTo>
                  <a:pt x="487345" y="0"/>
                </a:lnTo>
                <a:lnTo>
                  <a:pt x="487345" y="192428"/>
                </a:lnTo>
                <a:lnTo>
                  <a:pt x="709056" y="192428"/>
                </a:lnTo>
                <a:lnTo>
                  <a:pt x="1133653" y="343024"/>
                </a:lnTo>
                <a:lnTo>
                  <a:pt x="1133653" y="1192218"/>
                </a:lnTo>
                <a:lnTo>
                  <a:pt x="1305165" y="1192218"/>
                </a:lnTo>
                <a:lnTo>
                  <a:pt x="1305165" y="968416"/>
                </a:lnTo>
                <a:lnTo>
                  <a:pt x="1426479" y="968416"/>
                </a:lnTo>
                <a:lnTo>
                  <a:pt x="1426479" y="932859"/>
                </a:lnTo>
                <a:lnTo>
                  <a:pt x="1627273" y="932859"/>
                </a:lnTo>
                <a:lnTo>
                  <a:pt x="1627273" y="824095"/>
                </a:lnTo>
                <a:lnTo>
                  <a:pt x="1842709" y="824095"/>
                </a:lnTo>
                <a:lnTo>
                  <a:pt x="2032000" y="873475"/>
                </a:lnTo>
                <a:lnTo>
                  <a:pt x="2032000" y="2618672"/>
                </a:lnTo>
                <a:lnTo>
                  <a:pt x="0" y="2618672"/>
                </a:lnTo>
                <a:lnTo>
                  <a:pt x="0" y="853377"/>
                </a:lnTo>
                <a:lnTo>
                  <a:pt x="56474" y="853377"/>
                </a:lnTo>
                <a:lnTo>
                  <a:pt x="56474" y="192428"/>
                </a:lnTo>
                <a:lnTo>
                  <a:pt x="207070" y="192428"/>
                </a:lnTo>
                <a:lnTo>
                  <a:pt x="207070" y="6275"/>
                </a:lnTo>
                <a:lnTo>
                  <a:pt x="230077" y="6275"/>
                </a:lnTo>
                <a:lnTo>
                  <a:pt x="230077" y="192428"/>
                </a:lnTo>
                <a:lnTo>
                  <a:pt x="466429" y="192428"/>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0160000" y="3427782"/>
            <a:ext cx="2032000" cy="3430217"/>
          </a:xfrm>
          <a:custGeom>
            <a:avLst/>
            <a:gdLst>
              <a:gd name="connsiteX0" fmla="*/ 1423341 w 2032000"/>
              <a:gd name="connsiteY0" fmla="*/ 0 h 3430217"/>
              <a:gd name="connsiteX1" fmla="*/ 1588578 w 2032000"/>
              <a:gd name="connsiteY1" fmla="*/ 0 h 3430217"/>
              <a:gd name="connsiteX2" fmla="*/ 1960885 w 2032000"/>
              <a:gd name="connsiteY2" fmla="*/ 516628 h 3430217"/>
              <a:gd name="connsiteX3" fmla="*/ 2032000 w 2032000"/>
              <a:gd name="connsiteY3" fmla="*/ 516628 h 3430217"/>
              <a:gd name="connsiteX4" fmla="*/ 2032000 w 2032000"/>
              <a:gd name="connsiteY4" fmla="*/ 1434845 h 3430217"/>
              <a:gd name="connsiteX5" fmla="*/ 2032000 w 2032000"/>
              <a:gd name="connsiteY5" fmla="*/ 3344486 h 3430217"/>
              <a:gd name="connsiteX6" fmla="*/ 2032000 w 2032000"/>
              <a:gd name="connsiteY6" fmla="*/ 3430217 h 3430217"/>
              <a:gd name="connsiteX7" fmla="*/ 0 w 2032000"/>
              <a:gd name="connsiteY7" fmla="*/ 3430217 h 3430217"/>
              <a:gd name="connsiteX8" fmla="*/ 0 w 2032000"/>
              <a:gd name="connsiteY8" fmla="*/ 1685020 h 3430217"/>
              <a:gd name="connsiteX9" fmla="*/ 3137 w 2032000"/>
              <a:gd name="connsiteY9" fmla="*/ 1685838 h 3430217"/>
              <a:gd name="connsiteX10" fmla="*/ 3137 w 2032000"/>
              <a:gd name="connsiteY10" fmla="*/ 1736037 h 3430217"/>
              <a:gd name="connsiteX11" fmla="*/ 197657 w 2032000"/>
              <a:gd name="connsiteY11" fmla="*/ 1800877 h 3430217"/>
              <a:gd name="connsiteX12" fmla="*/ 197657 w 2032000"/>
              <a:gd name="connsiteY12" fmla="*/ 2016313 h 3430217"/>
              <a:gd name="connsiteX13" fmla="*/ 534407 w 2032000"/>
              <a:gd name="connsiteY13" fmla="*/ 2016313 h 3430217"/>
              <a:gd name="connsiteX14" fmla="*/ 534407 w 2032000"/>
              <a:gd name="connsiteY14" fmla="*/ 2081153 h 3430217"/>
              <a:gd name="connsiteX15" fmla="*/ 649445 w 2032000"/>
              <a:gd name="connsiteY15" fmla="*/ 2081153 h 3430217"/>
              <a:gd name="connsiteX16" fmla="*/ 649445 w 2032000"/>
              <a:gd name="connsiteY16" fmla="*/ 2432543 h 3430217"/>
              <a:gd name="connsiteX17" fmla="*/ 741476 w 2032000"/>
              <a:gd name="connsiteY17" fmla="*/ 2432543 h 3430217"/>
              <a:gd name="connsiteX18" fmla="*/ 741476 w 2032000"/>
              <a:gd name="connsiteY18" fmla="*/ 2484834 h 3430217"/>
              <a:gd name="connsiteX19" fmla="*/ 977828 w 2032000"/>
              <a:gd name="connsiteY19" fmla="*/ 2484834 h 3430217"/>
              <a:gd name="connsiteX20" fmla="*/ 977828 w 2032000"/>
              <a:gd name="connsiteY20" fmla="*/ 501987 h 3430217"/>
              <a:gd name="connsiteX21" fmla="*/ 1214180 w 2032000"/>
              <a:gd name="connsiteY21" fmla="*/ 366032 h 3430217"/>
              <a:gd name="connsiteX22" fmla="*/ 1214180 w 2032000"/>
              <a:gd name="connsiteY22" fmla="*/ 242627 h 3430217"/>
              <a:gd name="connsiteX23" fmla="*/ 1337585 w 2032000"/>
              <a:gd name="connsiteY23" fmla="*/ 242627 h 3430217"/>
              <a:gd name="connsiteX24" fmla="*/ 1337585 w 2032000"/>
              <a:gd name="connsiteY24" fmla="*/ 165237 h 3430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32000" h="3430217">
                <a:moveTo>
                  <a:pt x="1423341" y="0"/>
                </a:moveTo>
                <a:lnTo>
                  <a:pt x="1588578" y="0"/>
                </a:lnTo>
                <a:lnTo>
                  <a:pt x="1960885" y="516628"/>
                </a:lnTo>
                <a:lnTo>
                  <a:pt x="2032000" y="516628"/>
                </a:lnTo>
                <a:lnTo>
                  <a:pt x="2032000" y="1434845"/>
                </a:lnTo>
                <a:lnTo>
                  <a:pt x="2032000" y="3344486"/>
                </a:lnTo>
                <a:lnTo>
                  <a:pt x="2032000" y="3430217"/>
                </a:lnTo>
                <a:lnTo>
                  <a:pt x="0" y="3430217"/>
                </a:lnTo>
                <a:lnTo>
                  <a:pt x="0" y="1685020"/>
                </a:lnTo>
                <a:lnTo>
                  <a:pt x="3137" y="1685838"/>
                </a:lnTo>
                <a:lnTo>
                  <a:pt x="3137" y="1736037"/>
                </a:lnTo>
                <a:lnTo>
                  <a:pt x="197657" y="1800877"/>
                </a:lnTo>
                <a:lnTo>
                  <a:pt x="197657" y="2016313"/>
                </a:lnTo>
                <a:lnTo>
                  <a:pt x="534407" y="2016313"/>
                </a:lnTo>
                <a:lnTo>
                  <a:pt x="534407" y="2081153"/>
                </a:lnTo>
                <a:lnTo>
                  <a:pt x="649445" y="2081153"/>
                </a:lnTo>
                <a:lnTo>
                  <a:pt x="649445" y="2432543"/>
                </a:lnTo>
                <a:lnTo>
                  <a:pt x="741476" y="2432543"/>
                </a:lnTo>
                <a:lnTo>
                  <a:pt x="741476" y="2484834"/>
                </a:lnTo>
                <a:lnTo>
                  <a:pt x="977828" y="2484834"/>
                </a:lnTo>
                <a:lnTo>
                  <a:pt x="977828" y="501987"/>
                </a:lnTo>
                <a:lnTo>
                  <a:pt x="1214180" y="366032"/>
                </a:lnTo>
                <a:lnTo>
                  <a:pt x="1214180" y="242627"/>
                </a:lnTo>
                <a:lnTo>
                  <a:pt x="1337585" y="242627"/>
                </a:lnTo>
                <a:lnTo>
                  <a:pt x="1337585" y="16523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4"/>
          <p:cNvSpPr>
            <a:spLocks/>
          </p:cNvSpPr>
          <p:nvPr/>
        </p:nvSpPr>
        <p:spPr bwMode="auto">
          <a:xfrm>
            <a:off x="6904750" y="586703"/>
            <a:ext cx="4734859" cy="3903797"/>
          </a:xfrm>
          <a:custGeom>
            <a:avLst/>
            <a:gdLst>
              <a:gd name="T0" fmla="*/ 1556 w 1601"/>
              <a:gd name="T1" fmla="*/ 452 h 1147"/>
              <a:gd name="T2" fmla="*/ 1348 w 1601"/>
              <a:gd name="T3" fmla="*/ 361 h 1147"/>
              <a:gd name="T4" fmla="*/ 1318 w 1601"/>
              <a:gd name="T5" fmla="*/ 362 h 1147"/>
              <a:gd name="T6" fmla="*/ 1232 w 1601"/>
              <a:gd name="T7" fmla="*/ 166 h 1147"/>
              <a:gd name="T8" fmla="*/ 1084 w 1601"/>
              <a:gd name="T9" fmla="*/ 111 h 1147"/>
              <a:gd name="T10" fmla="*/ 964 w 1601"/>
              <a:gd name="T11" fmla="*/ 135 h 1147"/>
              <a:gd name="T12" fmla="*/ 706 w 1601"/>
              <a:gd name="T13" fmla="*/ 0 h 1147"/>
              <a:gd name="T14" fmla="*/ 691 w 1601"/>
              <a:gd name="T15" fmla="*/ 1 h 1147"/>
              <a:gd name="T16" fmla="*/ 426 w 1601"/>
              <a:gd name="T17" fmla="*/ 223 h 1147"/>
              <a:gd name="T18" fmla="*/ 378 w 1601"/>
              <a:gd name="T19" fmla="*/ 218 h 1147"/>
              <a:gd name="T20" fmla="*/ 226 w 1601"/>
              <a:gd name="T21" fmla="*/ 331 h 1147"/>
              <a:gd name="T22" fmla="*/ 208 w 1601"/>
              <a:gd name="T23" fmla="*/ 330 h 1147"/>
              <a:gd name="T24" fmla="*/ 47 w 1601"/>
              <a:gd name="T25" fmla="*/ 433 h 1147"/>
              <a:gd name="T26" fmla="*/ 41 w 1601"/>
              <a:gd name="T27" fmla="*/ 672 h 1147"/>
              <a:gd name="T28" fmla="*/ 264 w 1601"/>
              <a:gd name="T29" fmla="*/ 794 h 1147"/>
              <a:gd name="T30" fmla="*/ 349 w 1601"/>
              <a:gd name="T31" fmla="*/ 785 h 1147"/>
              <a:gd name="T32" fmla="*/ 499 w 1601"/>
              <a:gd name="T33" fmla="*/ 927 h 1147"/>
              <a:gd name="T34" fmla="*/ 538 w 1601"/>
              <a:gd name="T35" fmla="*/ 930 h 1147"/>
              <a:gd name="T36" fmla="*/ 710 w 1601"/>
              <a:gd name="T37" fmla="*/ 849 h 1147"/>
              <a:gd name="T38" fmla="*/ 872 w 1601"/>
              <a:gd name="T39" fmla="*/ 962 h 1147"/>
              <a:gd name="T40" fmla="*/ 741 w 1601"/>
              <a:gd name="T41" fmla="*/ 1147 h 1147"/>
              <a:gd name="T42" fmla="*/ 1211 w 1601"/>
              <a:gd name="T43" fmla="*/ 839 h 1147"/>
              <a:gd name="T44" fmla="*/ 1213 w 1601"/>
              <a:gd name="T45" fmla="*/ 834 h 1147"/>
              <a:gd name="T46" fmla="*/ 1280 w 1601"/>
              <a:gd name="T47" fmla="*/ 844 h 1147"/>
              <a:gd name="T48" fmla="*/ 1415 w 1601"/>
              <a:gd name="T49" fmla="*/ 771 h 1147"/>
              <a:gd name="T50" fmla="*/ 1564 w 1601"/>
              <a:gd name="T51" fmla="*/ 663 h 1147"/>
              <a:gd name="T52" fmla="*/ 1556 w 1601"/>
              <a:gd name="T53" fmla="*/ 452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1" h="1147">
                <a:moveTo>
                  <a:pt x="1556" y="452"/>
                </a:moveTo>
                <a:cubicBezTo>
                  <a:pt x="1496" y="373"/>
                  <a:pt x="1400" y="361"/>
                  <a:pt x="1348" y="361"/>
                </a:cubicBezTo>
                <a:cubicBezTo>
                  <a:pt x="1336" y="361"/>
                  <a:pt x="1326" y="362"/>
                  <a:pt x="1318" y="362"/>
                </a:cubicBezTo>
                <a:cubicBezTo>
                  <a:pt x="1323" y="328"/>
                  <a:pt x="1321" y="247"/>
                  <a:pt x="1232" y="166"/>
                </a:cubicBezTo>
                <a:cubicBezTo>
                  <a:pt x="1192" y="130"/>
                  <a:pt x="1142" y="111"/>
                  <a:pt x="1084" y="111"/>
                </a:cubicBezTo>
                <a:cubicBezTo>
                  <a:pt x="1030" y="111"/>
                  <a:pt x="984" y="127"/>
                  <a:pt x="964" y="135"/>
                </a:cubicBezTo>
                <a:cubicBezTo>
                  <a:pt x="946" y="101"/>
                  <a:pt x="880" y="0"/>
                  <a:pt x="706" y="0"/>
                </a:cubicBezTo>
                <a:cubicBezTo>
                  <a:pt x="701" y="0"/>
                  <a:pt x="696" y="0"/>
                  <a:pt x="691" y="1"/>
                </a:cubicBezTo>
                <a:cubicBezTo>
                  <a:pt x="481" y="7"/>
                  <a:pt x="435" y="175"/>
                  <a:pt x="426" y="223"/>
                </a:cubicBezTo>
                <a:cubicBezTo>
                  <a:pt x="409" y="220"/>
                  <a:pt x="393" y="218"/>
                  <a:pt x="378" y="218"/>
                </a:cubicBezTo>
                <a:cubicBezTo>
                  <a:pt x="271" y="218"/>
                  <a:pt x="235" y="301"/>
                  <a:pt x="226" y="331"/>
                </a:cubicBezTo>
                <a:cubicBezTo>
                  <a:pt x="220" y="331"/>
                  <a:pt x="214" y="330"/>
                  <a:pt x="208" y="330"/>
                </a:cubicBezTo>
                <a:cubicBezTo>
                  <a:pt x="146" y="330"/>
                  <a:pt x="84" y="370"/>
                  <a:pt x="47" y="433"/>
                </a:cubicBezTo>
                <a:cubicBezTo>
                  <a:pt x="2" y="509"/>
                  <a:pt x="0" y="598"/>
                  <a:pt x="41" y="672"/>
                </a:cubicBezTo>
                <a:cubicBezTo>
                  <a:pt x="97" y="773"/>
                  <a:pt x="193" y="794"/>
                  <a:pt x="264" y="794"/>
                </a:cubicBezTo>
                <a:cubicBezTo>
                  <a:pt x="301" y="794"/>
                  <a:pt x="332" y="789"/>
                  <a:pt x="349" y="785"/>
                </a:cubicBezTo>
                <a:cubicBezTo>
                  <a:pt x="355" y="819"/>
                  <a:pt x="382" y="907"/>
                  <a:pt x="499" y="927"/>
                </a:cubicBezTo>
                <a:cubicBezTo>
                  <a:pt x="512" y="929"/>
                  <a:pt x="525" y="930"/>
                  <a:pt x="538" y="930"/>
                </a:cubicBezTo>
                <a:cubicBezTo>
                  <a:pt x="626" y="930"/>
                  <a:pt x="684" y="878"/>
                  <a:pt x="710" y="849"/>
                </a:cubicBezTo>
                <a:cubicBezTo>
                  <a:pt x="722" y="881"/>
                  <a:pt x="758" y="933"/>
                  <a:pt x="872" y="962"/>
                </a:cubicBezTo>
                <a:cubicBezTo>
                  <a:pt x="856" y="1023"/>
                  <a:pt x="822" y="1105"/>
                  <a:pt x="741" y="1147"/>
                </a:cubicBezTo>
                <a:cubicBezTo>
                  <a:pt x="741" y="1147"/>
                  <a:pt x="1064" y="1147"/>
                  <a:pt x="1211" y="839"/>
                </a:cubicBezTo>
                <a:cubicBezTo>
                  <a:pt x="1212" y="837"/>
                  <a:pt x="1212" y="835"/>
                  <a:pt x="1213" y="834"/>
                </a:cubicBezTo>
                <a:cubicBezTo>
                  <a:pt x="1236" y="841"/>
                  <a:pt x="1259" y="844"/>
                  <a:pt x="1280" y="844"/>
                </a:cubicBezTo>
                <a:cubicBezTo>
                  <a:pt x="1364" y="844"/>
                  <a:pt x="1403" y="791"/>
                  <a:pt x="1415" y="771"/>
                </a:cubicBezTo>
                <a:cubicBezTo>
                  <a:pt x="1474" y="770"/>
                  <a:pt x="1531" y="728"/>
                  <a:pt x="1564" y="663"/>
                </a:cubicBezTo>
                <a:cubicBezTo>
                  <a:pt x="1601" y="589"/>
                  <a:pt x="1598" y="508"/>
                  <a:pt x="1556" y="452"/>
                </a:cubicBezTo>
                <a:close/>
              </a:path>
            </a:pathLst>
          </a:custGeom>
          <a:solidFill>
            <a:schemeClr val="bg1"/>
          </a:solidFill>
          <a:ln w="38100">
            <a:solidFill>
              <a:schemeClr val="tx2">
                <a:lumMod val="20000"/>
                <a:lumOff val="8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78"/>
          <p:cNvSpPr/>
          <p:nvPr/>
        </p:nvSpPr>
        <p:spPr>
          <a:xfrm>
            <a:off x="2687954" y="853645"/>
            <a:ext cx="1376047" cy="1395683"/>
          </a:xfrm>
          <a:custGeom>
            <a:avLst/>
            <a:gdLst>
              <a:gd name="connsiteX0" fmla="*/ 1046543 w 1376047"/>
              <a:gd name="connsiteY0" fmla="*/ 0 h 1395683"/>
              <a:gd name="connsiteX1" fmla="*/ 1356715 w 1376047"/>
              <a:gd name="connsiteY1" fmla="*/ 95222 h 1395683"/>
              <a:gd name="connsiteX2" fmla="*/ 1376047 w 1376047"/>
              <a:gd name="connsiteY2" fmla="*/ 111200 h 1395683"/>
              <a:gd name="connsiteX3" fmla="*/ 1376047 w 1376047"/>
              <a:gd name="connsiteY3" fmla="*/ 1392166 h 1395683"/>
              <a:gd name="connsiteX4" fmla="*/ 1341146 w 1376047"/>
              <a:gd name="connsiteY4" fmla="*/ 1395683 h 1395683"/>
              <a:gd name="connsiteX5" fmla="*/ 1161579 w 1376047"/>
              <a:gd name="connsiteY5" fmla="*/ 1342327 h 1395683"/>
              <a:gd name="connsiteX6" fmla="*/ 953953 w 1376047"/>
              <a:gd name="connsiteY6" fmla="*/ 1361985 h 1395683"/>
              <a:gd name="connsiteX7" fmla="*/ 628487 w 1376047"/>
              <a:gd name="connsiteY7" fmla="*/ 1311437 h 1395683"/>
              <a:gd name="connsiteX8" fmla="*/ 426473 w 1376047"/>
              <a:gd name="connsiteY8" fmla="*/ 1361985 h 1395683"/>
              <a:gd name="connsiteX9" fmla="*/ 0 w 1376047"/>
              <a:gd name="connsiteY9" fmla="*/ 937944 h 1395683"/>
              <a:gd name="connsiteX10" fmla="*/ 426473 w 1376047"/>
              <a:gd name="connsiteY10" fmla="*/ 513903 h 1395683"/>
              <a:gd name="connsiteX11" fmla="*/ 496617 w 1376047"/>
              <a:gd name="connsiteY11" fmla="*/ 519520 h 1395683"/>
              <a:gd name="connsiteX12" fmla="*/ 1046543 w 1376047"/>
              <a:gd name="connsiteY12" fmla="*/ 0 h 139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6047" h="1395683">
                <a:moveTo>
                  <a:pt x="1046543" y="0"/>
                </a:moveTo>
                <a:cubicBezTo>
                  <a:pt x="1161228" y="0"/>
                  <a:pt x="1268022" y="35147"/>
                  <a:pt x="1356715" y="95222"/>
                </a:cubicBezTo>
                <a:lnTo>
                  <a:pt x="1376047" y="111200"/>
                </a:lnTo>
                <a:lnTo>
                  <a:pt x="1376047" y="1392166"/>
                </a:lnTo>
                <a:lnTo>
                  <a:pt x="1341146" y="1395683"/>
                </a:lnTo>
                <a:cubicBezTo>
                  <a:pt x="1273808" y="1395683"/>
                  <a:pt x="1212082" y="1376026"/>
                  <a:pt x="1161579" y="1342327"/>
                </a:cubicBezTo>
                <a:cubicBezTo>
                  <a:pt x="1099852" y="1356368"/>
                  <a:pt x="1029709" y="1361985"/>
                  <a:pt x="953953" y="1361985"/>
                </a:cubicBezTo>
                <a:cubicBezTo>
                  <a:pt x="830501" y="1361985"/>
                  <a:pt x="718271" y="1342327"/>
                  <a:pt x="628487" y="1311437"/>
                </a:cubicBezTo>
                <a:cubicBezTo>
                  <a:pt x="569566" y="1345135"/>
                  <a:pt x="499423" y="1361985"/>
                  <a:pt x="426473" y="1361985"/>
                </a:cubicBezTo>
                <a:cubicBezTo>
                  <a:pt x="190791" y="1361985"/>
                  <a:pt x="0" y="1173834"/>
                  <a:pt x="0" y="937944"/>
                </a:cubicBezTo>
                <a:cubicBezTo>
                  <a:pt x="0" y="702054"/>
                  <a:pt x="190791" y="513903"/>
                  <a:pt x="426473" y="513903"/>
                </a:cubicBezTo>
                <a:cubicBezTo>
                  <a:pt x="448919" y="513903"/>
                  <a:pt x="471365" y="513903"/>
                  <a:pt x="496617" y="519520"/>
                </a:cubicBezTo>
                <a:cubicBezTo>
                  <a:pt x="513451" y="230274"/>
                  <a:pt x="754746" y="0"/>
                  <a:pt x="1046543"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p:cNvSpPr/>
          <p:nvPr/>
        </p:nvSpPr>
        <p:spPr>
          <a:xfrm>
            <a:off x="4064000" y="964844"/>
            <a:ext cx="284954" cy="1280966"/>
          </a:xfrm>
          <a:custGeom>
            <a:avLst/>
            <a:gdLst>
              <a:gd name="connsiteX0" fmla="*/ 0 w 284954"/>
              <a:gd name="connsiteY0" fmla="*/ 0 h 1280966"/>
              <a:gd name="connsiteX1" fmla="*/ 62950 w 284954"/>
              <a:gd name="connsiteY1" fmla="*/ 52028 h 1280966"/>
              <a:gd name="connsiteX2" fmla="*/ 226034 w 284954"/>
              <a:gd name="connsiteY2" fmla="*/ 444827 h 1280966"/>
              <a:gd name="connsiteX3" fmla="*/ 158696 w 284954"/>
              <a:gd name="connsiteY3" fmla="*/ 708799 h 1280966"/>
              <a:gd name="connsiteX4" fmla="*/ 284954 w 284954"/>
              <a:gd name="connsiteY4" fmla="*/ 964347 h 1280966"/>
              <a:gd name="connsiteX5" fmla="*/ 29593 w 284954"/>
              <a:gd name="connsiteY5" fmla="*/ 1277984 h 1280966"/>
              <a:gd name="connsiteX6" fmla="*/ 0 w 284954"/>
              <a:gd name="connsiteY6" fmla="*/ 1280966 h 1280966"/>
              <a:gd name="connsiteX7" fmla="*/ 0 w 284954"/>
              <a:gd name="connsiteY7" fmla="*/ 0 h 1280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954" h="1280966">
                <a:moveTo>
                  <a:pt x="0" y="0"/>
                </a:moveTo>
                <a:lnTo>
                  <a:pt x="62950" y="52028"/>
                </a:lnTo>
                <a:cubicBezTo>
                  <a:pt x="163606" y="152772"/>
                  <a:pt x="226034" y="291779"/>
                  <a:pt x="226034" y="444827"/>
                </a:cubicBezTo>
                <a:cubicBezTo>
                  <a:pt x="226034" y="540306"/>
                  <a:pt x="200782" y="630169"/>
                  <a:pt x="158696" y="708799"/>
                </a:cubicBezTo>
                <a:cubicBezTo>
                  <a:pt x="234451" y="767771"/>
                  <a:pt x="284954" y="860443"/>
                  <a:pt x="284954" y="964347"/>
                </a:cubicBezTo>
                <a:cubicBezTo>
                  <a:pt x="284954" y="1119149"/>
                  <a:pt x="175399" y="1248152"/>
                  <a:pt x="29593" y="1277984"/>
                </a:cubicBezTo>
                <a:lnTo>
                  <a:pt x="0" y="128096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p:cNvSpPr/>
          <p:nvPr/>
        </p:nvSpPr>
        <p:spPr>
          <a:xfrm>
            <a:off x="6096000" y="2482480"/>
            <a:ext cx="209502" cy="695601"/>
          </a:xfrm>
          <a:custGeom>
            <a:avLst/>
            <a:gdLst>
              <a:gd name="connsiteX0" fmla="*/ 0 w 209502"/>
              <a:gd name="connsiteY0" fmla="*/ 0 h 695601"/>
              <a:gd name="connsiteX1" fmla="*/ 35588 w 209502"/>
              <a:gd name="connsiteY1" fmla="*/ 19412 h 695601"/>
              <a:gd name="connsiteX2" fmla="*/ 209502 w 209502"/>
              <a:gd name="connsiteY2" fmla="*/ 347800 h 695601"/>
              <a:gd name="connsiteX3" fmla="*/ 35588 w 209502"/>
              <a:gd name="connsiteY3" fmla="*/ 676188 h 695601"/>
              <a:gd name="connsiteX4" fmla="*/ 0 w 209502"/>
              <a:gd name="connsiteY4" fmla="*/ 695601 h 695601"/>
              <a:gd name="connsiteX5" fmla="*/ 0 w 209502"/>
              <a:gd name="connsiteY5" fmla="*/ 0 h 69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02" h="695601">
                <a:moveTo>
                  <a:pt x="0" y="0"/>
                </a:moveTo>
                <a:lnTo>
                  <a:pt x="35588" y="19412"/>
                </a:lnTo>
                <a:cubicBezTo>
                  <a:pt x="140321" y="90486"/>
                  <a:pt x="209502" y="210917"/>
                  <a:pt x="209502" y="347800"/>
                </a:cubicBezTo>
                <a:cubicBezTo>
                  <a:pt x="209502" y="484683"/>
                  <a:pt x="140321" y="605114"/>
                  <a:pt x="35588" y="676188"/>
                </a:cubicBezTo>
                <a:lnTo>
                  <a:pt x="0" y="695601"/>
                </a:lnTo>
                <a:lnTo>
                  <a:pt x="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p:cNvSpPr txBox="1"/>
          <p:nvPr/>
        </p:nvSpPr>
        <p:spPr>
          <a:xfrm>
            <a:off x="7665617" y="2138491"/>
            <a:ext cx="3028393" cy="400110"/>
          </a:xfrm>
          <a:prstGeom prst="rect">
            <a:avLst/>
          </a:prstGeom>
          <a:noFill/>
        </p:spPr>
        <p:txBody>
          <a:bodyPr wrap="none" rtlCol="0">
            <a:spAutoFit/>
          </a:bodyPr>
          <a:lstStyle/>
          <a:p>
            <a:pPr algn="ctr"/>
            <a:r>
              <a:rPr lang="en-US" sz="2000" b="1" dirty="0">
                <a:solidFill>
                  <a:schemeClr val="accent2"/>
                </a:solidFill>
                <a:latin typeface="Century Schoolbook" panose="02040604050505020304" pitchFamily="18" charset="0"/>
              </a:rPr>
              <a:t>Blue Sky is Coming…</a:t>
            </a:r>
          </a:p>
        </p:txBody>
      </p:sp>
      <p:pic>
        <p:nvPicPr>
          <p:cNvPr id="4" name="Picture 3" descr="Logo&#10;&#10;Description automatically generated">
            <a:extLst>
              <a:ext uri="{FF2B5EF4-FFF2-40B4-BE49-F238E27FC236}">
                <a16:creationId xmlns:a16="http://schemas.microsoft.com/office/drawing/2014/main" id="{E920FC2D-0358-8E5D-90D0-C46C774FB5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3036" y="4548020"/>
            <a:ext cx="609144" cy="630416"/>
          </a:xfrm>
          <a:prstGeom prst="rect">
            <a:avLst/>
          </a:prstGeom>
          <a:scene3d>
            <a:camera prst="perspectiveContrastingLeftFacing"/>
            <a:lightRig rig="threePt" dir="t"/>
          </a:scene3d>
        </p:spPr>
      </p:pic>
    </p:spTree>
    <p:extLst>
      <p:ext uri="{BB962C8B-B14F-4D97-AF65-F5344CB8AC3E}">
        <p14:creationId xmlns:p14="http://schemas.microsoft.com/office/powerpoint/2010/main" val="1674664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Title 20"/>
          <p:cNvSpPr txBox="1">
            <a:spLocks/>
          </p:cNvSpPr>
          <p:nvPr/>
        </p:nvSpPr>
        <p:spPr>
          <a:xfrm>
            <a:off x="6445857" y="607410"/>
            <a:ext cx="4503019" cy="5630809"/>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20000"/>
              </a:lnSpc>
            </a:pPr>
            <a:r>
              <a:rPr lang="en-US" sz="2000" dirty="0">
                <a:solidFill>
                  <a:schemeClr val="tx1"/>
                </a:solidFill>
                <a:latin typeface="Times" panose="02020603060405020304" pitchFamily="18" charset="0"/>
              </a:rPr>
              <a:t>Technologies are rapidly advancing,. roads are flooded with vehicles, helping us to commute and for goods transportation, back of the scene, a lot of research and studies are conducted to come up with the best possible ideas and design, but the comfort and advancement come at the cost of more energy required to power the vehicle systems and in turn more CO2 emissions. The Government of many countries has also implemented regulations so that companies take utmost care that their automobile should have the emissions well within the allowed limits.</a:t>
            </a:r>
          </a:p>
          <a:p>
            <a:pPr algn="just">
              <a:lnSpc>
                <a:spcPct val="120000"/>
              </a:lnSpc>
            </a:pPr>
            <a:endParaRPr lang="en-US" sz="2000" dirty="0">
              <a:solidFill>
                <a:schemeClr val="tx1"/>
              </a:solidFill>
              <a:latin typeface="Times" panose="02020603060405020304" pitchFamily="18" charset="0"/>
              <a:cs typeface="Lato Light"/>
            </a:endParaRPr>
          </a:p>
        </p:txBody>
      </p:sp>
      <p:sp>
        <p:nvSpPr>
          <p:cNvPr id="56" name="Rounded Rectangle 55"/>
          <p:cNvSpPr/>
          <p:nvPr/>
        </p:nvSpPr>
        <p:spPr>
          <a:xfrm>
            <a:off x="5722976" y="544842"/>
            <a:ext cx="535369" cy="53550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solidFill>
                <a:schemeClr val="tx2"/>
              </a:solidFill>
              <a:latin typeface="Lato Light"/>
            </a:endParaRPr>
          </a:p>
        </p:txBody>
      </p:sp>
      <p:sp>
        <p:nvSpPr>
          <p:cNvPr id="63" name="AutoShape 19"/>
          <p:cNvSpPr>
            <a:spLocks noChangeAspect="1"/>
          </p:cNvSpPr>
          <p:nvPr/>
        </p:nvSpPr>
        <p:spPr bwMode="auto">
          <a:xfrm>
            <a:off x="5146599" y="3803257"/>
            <a:ext cx="319880" cy="319963"/>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p:spPr>
        <p:txBody>
          <a:bodyPr lIns="50789" tIns="50789" rIns="50789" bIns="50789" anchor="ctr"/>
          <a:lstStyle/>
          <a:p>
            <a:pPr defTabSz="457098">
              <a:defRPr/>
            </a:pPr>
            <a:endParaRPr lang="es-ES" sz="3600" dirty="0">
              <a:solidFill>
                <a:schemeClr val="bg1"/>
              </a:solidFill>
              <a:effectLst>
                <a:outerShdw blurRad="38100" dist="38100" dir="2700000" algn="tl">
                  <a:srgbClr val="000000"/>
                </a:outerShdw>
              </a:effectLst>
              <a:latin typeface="Lato Regular"/>
              <a:cs typeface="Lato Regular"/>
              <a:sym typeface="Gill Sans" charset="0"/>
            </a:endParaRPr>
          </a:p>
        </p:txBody>
      </p:sp>
      <p:sp>
        <p:nvSpPr>
          <p:cNvPr id="64" name="AutoShape 114"/>
          <p:cNvSpPr>
            <a:spLocks noChangeAspect="1"/>
          </p:cNvSpPr>
          <p:nvPr/>
        </p:nvSpPr>
        <p:spPr bwMode="auto">
          <a:xfrm>
            <a:off x="5805781" y="626851"/>
            <a:ext cx="369757" cy="3714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solidFill>
          <a:ln>
            <a:noFill/>
          </a:ln>
          <a:effectLst/>
        </p:spPr>
        <p:txBody>
          <a:bodyPr lIns="50789" tIns="50789" rIns="50789" bIns="50789" anchor="ctr"/>
          <a:lstStyle/>
          <a:p>
            <a:pPr defTabSz="457098">
              <a:defRPr/>
            </a:pPr>
            <a:endParaRPr lang="es-ES" sz="3600" dirty="0">
              <a:solidFill>
                <a:schemeClr val="bg1"/>
              </a:solidFill>
              <a:effectLst>
                <a:outerShdw blurRad="38100" dist="38100" dir="2700000" algn="tl">
                  <a:srgbClr val="000000"/>
                </a:outerShdw>
              </a:effectLst>
              <a:latin typeface="Lato Regular"/>
              <a:cs typeface="Lato Regular"/>
              <a:sym typeface="Gill Sans" charset="0"/>
            </a:endParaRPr>
          </a:p>
        </p:txBody>
      </p:sp>
      <p:sp>
        <p:nvSpPr>
          <p:cNvPr id="86" name="TextBox 85"/>
          <p:cNvSpPr txBox="1"/>
          <p:nvPr/>
        </p:nvSpPr>
        <p:spPr>
          <a:xfrm>
            <a:off x="612559" y="493330"/>
            <a:ext cx="4030462" cy="1400375"/>
          </a:xfrm>
          <a:prstGeom prst="rect">
            <a:avLst/>
          </a:prstGeom>
          <a:noFill/>
        </p:spPr>
        <p:txBody>
          <a:bodyPr wrap="square" lIns="45711" tIns="22856" rIns="45711" bIns="22856" rtlCol="0">
            <a:spAutoFit/>
          </a:bodyPr>
          <a:lstStyle/>
          <a:p>
            <a:pPr algn="ctr"/>
            <a:r>
              <a:rPr lang="en-US" sz="4400" dirty="0">
                <a:solidFill>
                  <a:schemeClr val="tx2"/>
                </a:solidFill>
                <a:latin typeface="+mj-lt"/>
                <a:cs typeface="Lato Regular"/>
              </a:rPr>
              <a:t>It’s Time To</a:t>
            </a:r>
          </a:p>
          <a:p>
            <a:pPr algn="ctr"/>
            <a:r>
              <a:rPr lang="en-US" sz="4400" dirty="0">
                <a:solidFill>
                  <a:schemeClr val="tx2"/>
                </a:solidFill>
                <a:latin typeface="+mj-lt"/>
                <a:cs typeface="Lato Regular"/>
              </a:rPr>
              <a:t>Do Something</a:t>
            </a:r>
          </a:p>
        </p:txBody>
      </p:sp>
      <p:pic>
        <p:nvPicPr>
          <p:cNvPr id="5" name="Picture 4">
            <a:extLst>
              <a:ext uri="{FF2B5EF4-FFF2-40B4-BE49-F238E27FC236}">
                <a16:creationId xmlns:a16="http://schemas.microsoft.com/office/drawing/2014/main" id="{5653C9A7-D902-BC28-F69B-F2BDF0D9CC8C}"/>
              </a:ext>
            </a:extLst>
          </p:cNvPr>
          <p:cNvPicPr>
            <a:picLocks noChangeAspect="1"/>
          </p:cNvPicPr>
          <p:nvPr/>
        </p:nvPicPr>
        <p:blipFill>
          <a:blip r:embed="rId2"/>
          <a:stretch>
            <a:fillRect/>
          </a:stretch>
        </p:blipFill>
        <p:spPr>
          <a:xfrm>
            <a:off x="735147" y="2281561"/>
            <a:ext cx="5476518" cy="4166386"/>
          </a:xfrm>
          <a:prstGeom prst="rect">
            <a:avLst/>
          </a:prstGeom>
        </p:spPr>
      </p:pic>
    </p:spTree>
    <p:extLst>
      <p:ext uri="{BB962C8B-B14F-4D97-AF65-F5344CB8AC3E}">
        <p14:creationId xmlns:p14="http://schemas.microsoft.com/office/powerpoint/2010/main" val="139370157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p:cTn id="12" dur="500" fill="hold"/>
                                        <p:tgtEl>
                                          <p:spTgt spid="64"/>
                                        </p:tgtEl>
                                        <p:attrNameLst>
                                          <p:attrName>ppt_w</p:attrName>
                                        </p:attrNameLst>
                                      </p:cBhvr>
                                      <p:tavLst>
                                        <p:tav tm="0">
                                          <p:val>
                                            <p:fltVal val="0"/>
                                          </p:val>
                                        </p:tav>
                                        <p:tav tm="100000">
                                          <p:val>
                                            <p:strVal val="#ppt_w"/>
                                          </p:val>
                                        </p:tav>
                                      </p:tavLst>
                                    </p:anim>
                                    <p:anim calcmode="lin" valueType="num">
                                      <p:cBhvr>
                                        <p:cTn id="13" dur="500" fill="hold"/>
                                        <p:tgtEl>
                                          <p:spTgt spid="64"/>
                                        </p:tgtEl>
                                        <p:attrNameLst>
                                          <p:attrName>ppt_h</p:attrName>
                                        </p:attrNameLst>
                                      </p:cBhvr>
                                      <p:tavLst>
                                        <p:tav tm="0">
                                          <p:val>
                                            <p:fltVal val="0"/>
                                          </p:val>
                                        </p:tav>
                                        <p:tav tm="100000">
                                          <p:val>
                                            <p:strVal val="#ppt_h"/>
                                          </p:val>
                                        </p:tav>
                                      </p:tavLst>
                                    </p:anim>
                                    <p:animEffect transition="in" filter="fade">
                                      <p:cBhvr>
                                        <p:cTn id="14" dur="500"/>
                                        <p:tgtEl>
                                          <p:spTgt spid="6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p:cTn id="20" dur="500" fill="hold"/>
                                        <p:tgtEl>
                                          <p:spTgt spid="63"/>
                                        </p:tgtEl>
                                        <p:attrNameLst>
                                          <p:attrName>ppt_w</p:attrName>
                                        </p:attrNameLst>
                                      </p:cBhvr>
                                      <p:tavLst>
                                        <p:tav tm="0">
                                          <p:val>
                                            <p:fltVal val="0"/>
                                          </p:val>
                                        </p:tav>
                                        <p:tav tm="100000">
                                          <p:val>
                                            <p:strVal val="#ppt_w"/>
                                          </p:val>
                                        </p:tav>
                                      </p:tavLst>
                                    </p:anim>
                                    <p:anim calcmode="lin" valueType="num">
                                      <p:cBhvr>
                                        <p:cTn id="21" dur="500" fill="hold"/>
                                        <p:tgtEl>
                                          <p:spTgt spid="63"/>
                                        </p:tgtEl>
                                        <p:attrNameLst>
                                          <p:attrName>ppt_h</p:attrName>
                                        </p:attrNameLst>
                                      </p:cBhvr>
                                      <p:tavLst>
                                        <p:tav tm="0">
                                          <p:val>
                                            <p:fltVal val="0"/>
                                          </p:val>
                                        </p:tav>
                                        <p:tav tm="100000">
                                          <p:val>
                                            <p:strVal val="#ppt_h"/>
                                          </p:val>
                                        </p:tav>
                                      </p:tavLst>
                                    </p:anim>
                                    <p:animEffect transition="in" filter="fade">
                                      <p:cBhvr>
                                        <p:cTn id="2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animBg="1"/>
      <p:bldP spid="63" grpId="0" animBg="1"/>
      <p:bldP spid="64"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1098884" y="3094594"/>
            <a:ext cx="3578703" cy="299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 name="Group 27"/>
          <p:cNvGrpSpPr/>
          <p:nvPr/>
        </p:nvGrpSpPr>
        <p:grpSpPr>
          <a:xfrm>
            <a:off x="1100930" y="4437888"/>
            <a:ext cx="3161290" cy="1650215"/>
            <a:chOff x="1100930" y="4437888"/>
            <a:chExt cx="3161290" cy="1650215"/>
          </a:xfrm>
        </p:grpSpPr>
        <p:sp>
          <p:nvSpPr>
            <p:cNvPr id="5" name="Freeform 5"/>
            <p:cNvSpPr>
              <a:spLocks/>
            </p:cNvSpPr>
            <p:nvPr/>
          </p:nvSpPr>
          <p:spPr bwMode="auto">
            <a:xfrm>
              <a:off x="1100930" y="4741740"/>
              <a:ext cx="3161290" cy="1346363"/>
            </a:xfrm>
            <a:custGeom>
              <a:avLst/>
              <a:gdLst>
                <a:gd name="T0" fmla="*/ 0 w 3090"/>
                <a:gd name="T1" fmla="*/ 359 h 1316"/>
                <a:gd name="T2" fmla="*/ 1485 w 3090"/>
                <a:gd name="T3" fmla="*/ 1316 h 1316"/>
                <a:gd name="T4" fmla="*/ 3090 w 3090"/>
                <a:gd name="T5" fmla="*/ 891 h 1316"/>
                <a:gd name="T6" fmla="*/ 1615 w 3090"/>
                <a:gd name="T7" fmla="*/ 0 h 1316"/>
                <a:gd name="T8" fmla="*/ 0 w 3090"/>
                <a:gd name="T9" fmla="*/ 359 h 1316"/>
              </a:gdLst>
              <a:ahLst/>
              <a:cxnLst>
                <a:cxn ang="0">
                  <a:pos x="T0" y="T1"/>
                </a:cxn>
                <a:cxn ang="0">
                  <a:pos x="T2" y="T3"/>
                </a:cxn>
                <a:cxn ang="0">
                  <a:pos x="T4" y="T5"/>
                </a:cxn>
                <a:cxn ang="0">
                  <a:pos x="T6" y="T7"/>
                </a:cxn>
                <a:cxn ang="0">
                  <a:pos x="T8" y="T9"/>
                </a:cxn>
              </a:cxnLst>
              <a:rect l="0" t="0" r="r" b="b"/>
              <a:pathLst>
                <a:path w="3090" h="1316">
                  <a:moveTo>
                    <a:pt x="0" y="359"/>
                  </a:moveTo>
                  <a:lnTo>
                    <a:pt x="1485" y="1316"/>
                  </a:lnTo>
                  <a:lnTo>
                    <a:pt x="3090" y="891"/>
                  </a:lnTo>
                  <a:lnTo>
                    <a:pt x="1615" y="0"/>
                  </a:lnTo>
                  <a:lnTo>
                    <a:pt x="0" y="359"/>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1100930" y="4806194"/>
              <a:ext cx="1519261" cy="1281909"/>
            </a:xfrm>
            <a:custGeom>
              <a:avLst/>
              <a:gdLst>
                <a:gd name="T0" fmla="*/ 0 w 1485"/>
                <a:gd name="T1" fmla="*/ 0 h 1253"/>
                <a:gd name="T2" fmla="*/ 0 w 1485"/>
                <a:gd name="T3" fmla="*/ 296 h 1253"/>
                <a:gd name="T4" fmla="*/ 1485 w 1485"/>
                <a:gd name="T5" fmla="*/ 1253 h 1253"/>
                <a:gd name="T6" fmla="*/ 1485 w 1485"/>
                <a:gd name="T7" fmla="*/ 954 h 1253"/>
                <a:gd name="T8" fmla="*/ 0 w 1485"/>
                <a:gd name="T9" fmla="*/ 0 h 1253"/>
              </a:gdLst>
              <a:ahLst/>
              <a:cxnLst>
                <a:cxn ang="0">
                  <a:pos x="T0" y="T1"/>
                </a:cxn>
                <a:cxn ang="0">
                  <a:pos x="T2" y="T3"/>
                </a:cxn>
                <a:cxn ang="0">
                  <a:pos x="T4" y="T5"/>
                </a:cxn>
                <a:cxn ang="0">
                  <a:pos x="T6" y="T7"/>
                </a:cxn>
                <a:cxn ang="0">
                  <a:pos x="T8" y="T9"/>
                </a:cxn>
              </a:cxnLst>
              <a:rect l="0" t="0" r="r" b="b"/>
              <a:pathLst>
                <a:path w="1485" h="1253">
                  <a:moveTo>
                    <a:pt x="0" y="0"/>
                  </a:moveTo>
                  <a:lnTo>
                    <a:pt x="0" y="296"/>
                  </a:lnTo>
                  <a:lnTo>
                    <a:pt x="1485" y="1253"/>
                  </a:lnTo>
                  <a:lnTo>
                    <a:pt x="1485" y="954"/>
                  </a:lnTo>
                  <a:lnTo>
                    <a:pt x="0" y="0"/>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2620191" y="5368883"/>
              <a:ext cx="1549953" cy="683412"/>
            </a:xfrm>
            <a:custGeom>
              <a:avLst/>
              <a:gdLst>
                <a:gd name="T0" fmla="*/ 1515 w 1515"/>
                <a:gd name="T1" fmla="*/ 259 h 668"/>
                <a:gd name="T2" fmla="*/ 1515 w 1515"/>
                <a:gd name="T3" fmla="*/ 0 h 668"/>
                <a:gd name="T4" fmla="*/ 0 w 1515"/>
                <a:gd name="T5" fmla="*/ 404 h 668"/>
                <a:gd name="T6" fmla="*/ 0 w 1515"/>
                <a:gd name="T7" fmla="*/ 668 h 668"/>
                <a:gd name="T8" fmla="*/ 1515 w 1515"/>
                <a:gd name="T9" fmla="*/ 259 h 668"/>
              </a:gdLst>
              <a:ahLst/>
              <a:cxnLst>
                <a:cxn ang="0">
                  <a:pos x="T0" y="T1"/>
                </a:cxn>
                <a:cxn ang="0">
                  <a:pos x="T2" y="T3"/>
                </a:cxn>
                <a:cxn ang="0">
                  <a:pos x="T4" y="T5"/>
                </a:cxn>
                <a:cxn ang="0">
                  <a:pos x="T6" y="T7"/>
                </a:cxn>
                <a:cxn ang="0">
                  <a:pos x="T8" y="T9"/>
                </a:cxn>
              </a:cxnLst>
              <a:rect l="0" t="0" r="r" b="b"/>
              <a:pathLst>
                <a:path w="1515" h="668">
                  <a:moveTo>
                    <a:pt x="1515" y="259"/>
                  </a:moveTo>
                  <a:lnTo>
                    <a:pt x="1515" y="0"/>
                  </a:lnTo>
                  <a:lnTo>
                    <a:pt x="0" y="404"/>
                  </a:lnTo>
                  <a:lnTo>
                    <a:pt x="0" y="668"/>
                  </a:lnTo>
                  <a:lnTo>
                    <a:pt x="1515" y="259"/>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1100930" y="4437888"/>
              <a:ext cx="3161290" cy="1344317"/>
            </a:xfrm>
            <a:custGeom>
              <a:avLst/>
              <a:gdLst>
                <a:gd name="T0" fmla="*/ 0 w 3090"/>
                <a:gd name="T1" fmla="*/ 360 h 1314"/>
                <a:gd name="T2" fmla="*/ 1485 w 3090"/>
                <a:gd name="T3" fmla="*/ 1314 h 1314"/>
                <a:gd name="T4" fmla="*/ 3090 w 3090"/>
                <a:gd name="T5" fmla="*/ 892 h 1314"/>
                <a:gd name="T6" fmla="*/ 1615 w 3090"/>
                <a:gd name="T7" fmla="*/ 0 h 1314"/>
                <a:gd name="T8" fmla="*/ 0 w 3090"/>
                <a:gd name="T9" fmla="*/ 360 h 1314"/>
              </a:gdLst>
              <a:ahLst/>
              <a:cxnLst>
                <a:cxn ang="0">
                  <a:pos x="T0" y="T1"/>
                </a:cxn>
                <a:cxn ang="0">
                  <a:pos x="T2" y="T3"/>
                </a:cxn>
                <a:cxn ang="0">
                  <a:pos x="T4" y="T5"/>
                </a:cxn>
                <a:cxn ang="0">
                  <a:pos x="T6" y="T7"/>
                </a:cxn>
                <a:cxn ang="0">
                  <a:pos x="T8" y="T9"/>
                </a:cxn>
              </a:cxnLst>
              <a:rect l="0" t="0" r="r" b="b"/>
              <a:pathLst>
                <a:path w="3090" h="1314">
                  <a:moveTo>
                    <a:pt x="0" y="360"/>
                  </a:moveTo>
                  <a:lnTo>
                    <a:pt x="1485" y="1314"/>
                  </a:lnTo>
                  <a:lnTo>
                    <a:pt x="3090" y="892"/>
                  </a:lnTo>
                  <a:lnTo>
                    <a:pt x="1615" y="0"/>
                  </a:lnTo>
                  <a:lnTo>
                    <a:pt x="0" y="36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1332144" y="4200535"/>
            <a:ext cx="3161290" cy="1648169"/>
            <a:chOff x="1332144" y="4200535"/>
            <a:chExt cx="3161290" cy="1648169"/>
          </a:xfrm>
        </p:grpSpPr>
        <p:sp>
          <p:nvSpPr>
            <p:cNvPr id="9" name="Freeform 9"/>
            <p:cNvSpPr>
              <a:spLocks/>
            </p:cNvSpPr>
            <p:nvPr/>
          </p:nvSpPr>
          <p:spPr bwMode="auto">
            <a:xfrm>
              <a:off x="1332144" y="4503364"/>
              <a:ext cx="3161290" cy="1345340"/>
            </a:xfrm>
            <a:custGeom>
              <a:avLst/>
              <a:gdLst>
                <a:gd name="T0" fmla="*/ 0 w 3090"/>
                <a:gd name="T1" fmla="*/ 360 h 1315"/>
                <a:gd name="T2" fmla="*/ 1485 w 3090"/>
                <a:gd name="T3" fmla="*/ 1315 h 1315"/>
                <a:gd name="T4" fmla="*/ 3090 w 3090"/>
                <a:gd name="T5" fmla="*/ 891 h 1315"/>
                <a:gd name="T6" fmla="*/ 1615 w 3090"/>
                <a:gd name="T7" fmla="*/ 0 h 1315"/>
                <a:gd name="T8" fmla="*/ 0 w 3090"/>
                <a:gd name="T9" fmla="*/ 360 h 1315"/>
              </a:gdLst>
              <a:ahLst/>
              <a:cxnLst>
                <a:cxn ang="0">
                  <a:pos x="T0" y="T1"/>
                </a:cxn>
                <a:cxn ang="0">
                  <a:pos x="T2" y="T3"/>
                </a:cxn>
                <a:cxn ang="0">
                  <a:pos x="T4" y="T5"/>
                </a:cxn>
                <a:cxn ang="0">
                  <a:pos x="T6" y="T7"/>
                </a:cxn>
                <a:cxn ang="0">
                  <a:pos x="T8" y="T9"/>
                </a:cxn>
              </a:cxnLst>
              <a:rect l="0" t="0" r="r" b="b"/>
              <a:pathLst>
                <a:path w="3090" h="1315">
                  <a:moveTo>
                    <a:pt x="0" y="360"/>
                  </a:moveTo>
                  <a:lnTo>
                    <a:pt x="1485" y="1315"/>
                  </a:lnTo>
                  <a:lnTo>
                    <a:pt x="3090" y="891"/>
                  </a:lnTo>
                  <a:lnTo>
                    <a:pt x="1615" y="0"/>
                  </a:lnTo>
                  <a:lnTo>
                    <a:pt x="0" y="36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p:nvSpPr>
          <p:spPr bwMode="auto">
            <a:xfrm>
              <a:off x="1332144" y="4567818"/>
              <a:ext cx="1519261" cy="1280886"/>
            </a:xfrm>
            <a:custGeom>
              <a:avLst/>
              <a:gdLst>
                <a:gd name="T0" fmla="*/ 0 w 1485"/>
                <a:gd name="T1" fmla="*/ 0 h 1252"/>
                <a:gd name="T2" fmla="*/ 0 w 1485"/>
                <a:gd name="T3" fmla="*/ 297 h 1252"/>
                <a:gd name="T4" fmla="*/ 1485 w 1485"/>
                <a:gd name="T5" fmla="*/ 1252 h 1252"/>
                <a:gd name="T6" fmla="*/ 1485 w 1485"/>
                <a:gd name="T7" fmla="*/ 955 h 1252"/>
                <a:gd name="T8" fmla="*/ 0 w 1485"/>
                <a:gd name="T9" fmla="*/ 0 h 1252"/>
              </a:gdLst>
              <a:ahLst/>
              <a:cxnLst>
                <a:cxn ang="0">
                  <a:pos x="T0" y="T1"/>
                </a:cxn>
                <a:cxn ang="0">
                  <a:pos x="T2" y="T3"/>
                </a:cxn>
                <a:cxn ang="0">
                  <a:pos x="T4" y="T5"/>
                </a:cxn>
                <a:cxn ang="0">
                  <a:pos x="T6" y="T7"/>
                </a:cxn>
                <a:cxn ang="0">
                  <a:pos x="T8" y="T9"/>
                </a:cxn>
              </a:cxnLst>
              <a:rect l="0" t="0" r="r" b="b"/>
              <a:pathLst>
                <a:path w="1485" h="1252">
                  <a:moveTo>
                    <a:pt x="0" y="0"/>
                  </a:moveTo>
                  <a:lnTo>
                    <a:pt x="0" y="297"/>
                  </a:lnTo>
                  <a:lnTo>
                    <a:pt x="1485" y="1252"/>
                  </a:lnTo>
                  <a:lnTo>
                    <a:pt x="1485" y="955"/>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p:nvSpPr>
          <p:spPr bwMode="auto">
            <a:xfrm>
              <a:off x="2851405" y="5129484"/>
              <a:ext cx="1549953" cy="683412"/>
            </a:xfrm>
            <a:custGeom>
              <a:avLst/>
              <a:gdLst>
                <a:gd name="T0" fmla="*/ 1515 w 1515"/>
                <a:gd name="T1" fmla="*/ 259 h 668"/>
                <a:gd name="T2" fmla="*/ 1515 w 1515"/>
                <a:gd name="T3" fmla="*/ 0 h 668"/>
                <a:gd name="T4" fmla="*/ 0 w 1515"/>
                <a:gd name="T5" fmla="*/ 406 h 668"/>
                <a:gd name="T6" fmla="*/ 0 w 1515"/>
                <a:gd name="T7" fmla="*/ 668 h 668"/>
                <a:gd name="T8" fmla="*/ 1515 w 1515"/>
                <a:gd name="T9" fmla="*/ 259 h 668"/>
              </a:gdLst>
              <a:ahLst/>
              <a:cxnLst>
                <a:cxn ang="0">
                  <a:pos x="T0" y="T1"/>
                </a:cxn>
                <a:cxn ang="0">
                  <a:pos x="T2" y="T3"/>
                </a:cxn>
                <a:cxn ang="0">
                  <a:pos x="T4" y="T5"/>
                </a:cxn>
                <a:cxn ang="0">
                  <a:pos x="T6" y="T7"/>
                </a:cxn>
                <a:cxn ang="0">
                  <a:pos x="T8" y="T9"/>
                </a:cxn>
              </a:cxnLst>
              <a:rect l="0" t="0" r="r" b="b"/>
              <a:pathLst>
                <a:path w="1515" h="668">
                  <a:moveTo>
                    <a:pt x="1515" y="259"/>
                  </a:moveTo>
                  <a:lnTo>
                    <a:pt x="1515" y="0"/>
                  </a:lnTo>
                  <a:lnTo>
                    <a:pt x="0" y="406"/>
                  </a:lnTo>
                  <a:lnTo>
                    <a:pt x="0" y="668"/>
                  </a:lnTo>
                  <a:lnTo>
                    <a:pt x="1515" y="259"/>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a:off x="1332144" y="4200535"/>
              <a:ext cx="3161290" cy="1344317"/>
            </a:xfrm>
            <a:custGeom>
              <a:avLst/>
              <a:gdLst>
                <a:gd name="T0" fmla="*/ 0 w 3090"/>
                <a:gd name="T1" fmla="*/ 359 h 1314"/>
                <a:gd name="T2" fmla="*/ 1485 w 3090"/>
                <a:gd name="T3" fmla="*/ 1314 h 1314"/>
                <a:gd name="T4" fmla="*/ 3090 w 3090"/>
                <a:gd name="T5" fmla="*/ 890 h 1314"/>
                <a:gd name="T6" fmla="*/ 1615 w 3090"/>
                <a:gd name="T7" fmla="*/ 0 h 1314"/>
                <a:gd name="T8" fmla="*/ 0 w 3090"/>
                <a:gd name="T9" fmla="*/ 359 h 1314"/>
              </a:gdLst>
              <a:ahLst/>
              <a:cxnLst>
                <a:cxn ang="0">
                  <a:pos x="T0" y="T1"/>
                </a:cxn>
                <a:cxn ang="0">
                  <a:pos x="T2" y="T3"/>
                </a:cxn>
                <a:cxn ang="0">
                  <a:pos x="T4" y="T5"/>
                </a:cxn>
                <a:cxn ang="0">
                  <a:pos x="T6" y="T7"/>
                </a:cxn>
                <a:cxn ang="0">
                  <a:pos x="T8" y="T9"/>
                </a:cxn>
              </a:cxnLst>
              <a:rect l="0" t="0" r="r" b="b"/>
              <a:pathLst>
                <a:path w="3090" h="1314">
                  <a:moveTo>
                    <a:pt x="0" y="359"/>
                  </a:moveTo>
                  <a:lnTo>
                    <a:pt x="1485" y="1314"/>
                  </a:lnTo>
                  <a:lnTo>
                    <a:pt x="3090" y="890"/>
                  </a:lnTo>
                  <a:lnTo>
                    <a:pt x="1615" y="0"/>
                  </a:lnTo>
                  <a:lnTo>
                    <a:pt x="0" y="35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1" name="Group 50"/>
          <p:cNvGrpSpPr/>
          <p:nvPr/>
        </p:nvGrpSpPr>
        <p:grpSpPr>
          <a:xfrm>
            <a:off x="1111161" y="3678768"/>
            <a:ext cx="3161290" cy="1648170"/>
            <a:chOff x="1111161" y="3678768"/>
            <a:chExt cx="3161290" cy="1648170"/>
          </a:xfrm>
        </p:grpSpPr>
        <p:sp>
          <p:nvSpPr>
            <p:cNvPr id="13" name="Freeform 13"/>
            <p:cNvSpPr>
              <a:spLocks/>
            </p:cNvSpPr>
            <p:nvPr/>
          </p:nvSpPr>
          <p:spPr bwMode="auto">
            <a:xfrm>
              <a:off x="1111161" y="3982621"/>
              <a:ext cx="3161290" cy="1344317"/>
            </a:xfrm>
            <a:custGeom>
              <a:avLst/>
              <a:gdLst>
                <a:gd name="T0" fmla="*/ 0 w 3090"/>
                <a:gd name="T1" fmla="*/ 359 h 1314"/>
                <a:gd name="T2" fmla="*/ 1485 w 3090"/>
                <a:gd name="T3" fmla="*/ 1314 h 1314"/>
                <a:gd name="T4" fmla="*/ 3090 w 3090"/>
                <a:gd name="T5" fmla="*/ 890 h 1314"/>
                <a:gd name="T6" fmla="*/ 1616 w 3090"/>
                <a:gd name="T7" fmla="*/ 0 h 1314"/>
                <a:gd name="T8" fmla="*/ 0 w 3090"/>
                <a:gd name="T9" fmla="*/ 359 h 1314"/>
              </a:gdLst>
              <a:ahLst/>
              <a:cxnLst>
                <a:cxn ang="0">
                  <a:pos x="T0" y="T1"/>
                </a:cxn>
                <a:cxn ang="0">
                  <a:pos x="T2" y="T3"/>
                </a:cxn>
                <a:cxn ang="0">
                  <a:pos x="T4" y="T5"/>
                </a:cxn>
                <a:cxn ang="0">
                  <a:pos x="T6" y="T7"/>
                </a:cxn>
                <a:cxn ang="0">
                  <a:pos x="T8" y="T9"/>
                </a:cxn>
              </a:cxnLst>
              <a:rect l="0" t="0" r="r" b="b"/>
              <a:pathLst>
                <a:path w="3090" h="1314">
                  <a:moveTo>
                    <a:pt x="0" y="359"/>
                  </a:moveTo>
                  <a:lnTo>
                    <a:pt x="1485" y="1314"/>
                  </a:lnTo>
                  <a:lnTo>
                    <a:pt x="3090" y="890"/>
                  </a:lnTo>
                  <a:lnTo>
                    <a:pt x="1616" y="0"/>
                  </a:lnTo>
                  <a:lnTo>
                    <a:pt x="0" y="359"/>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p:nvSpPr>
          <p:spPr bwMode="auto">
            <a:xfrm>
              <a:off x="1111161" y="4047074"/>
              <a:ext cx="1519261" cy="1279863"/>
            </a:xfrm>
            <a:custGeom>
              <a:avLst/>
              <a:gdLst>
                <a:gd name="T0" fmla="*/ 0 w 1485"/>
                <a:gd name="T1" fmla="*/ 0 h 1251"/>
                <a:gd name="T2" fmla="*/ 0 w 1485"/>
                <a:gd name="T3" fmla="*/ 296 h 1251"/>
                <a:gd name="T4" fmla="*/ 1485 w 1485"/>
                <a:gd name="T5" fmla="*/ 1251 h 1251"/>
                <a:gd name="T6" fmla="*/ 1485 w 1485"/>
                <a:gd name="T7" fmla="*/ 954 h 1251"/>
                <a:gd name="T8" fmla="*/ 0 w 1485"/>
                <a:gd name="T9" fmla="*/ 0 h 1251"/>
              </a:gdLst>
              <a:ahLst/>
              <a:cxnLst>
                <a:cxn ang="0">
                  <a:pos x="T0" y="T1"/>
                </a:cxn>
                <a:cxn ang="0">
                  <a:pos x="T2" y="T3"/>
                </a:cxn>
                <a:cxn ang="0">
                  <a:pos x="T4" y="T5"/>
                </a:cxn>
                <a:cxn ang="0">
                  <a:pos x="T6" y="T7"/>
                </a:cxn>
                <a:cxn ang="0">
                  <a:pos x="T8" y="T9"/>
                </a:cxn>
              </a:cxnLst>
              <a:rect l="0" t="0" r="r" b="b"/>
              <a:pathLst>
                <a:path w="1485" h="1251">
                  <a:moveTo>
                    <a:pt x="0" y="0"/>
                  </a:moveTo>
                  <a:lnTo>
                    <a:pt x="0" y="296"/>
                  </a:lnTo>
                  <a:lnTo>
                    <a:pt x="1485" y="1251"/>
                  </a:lnTo>
                  <a:lnTo>
                    <a:pt x="1485" y="954"/>
                  </a:lnTo>
                  <a:lnTo>
                    <a:pt x="0"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2630422" y="4607718"/>
              <a:ext cx="1549953" cy="684435"/>
            </a:xfrm>
            <a:custGeom>
              <a:avLst/>
              <a:gdLst>
                <a:gd name="T0" fmla="*/ 1515 w 1515"/>
                <a:gd name="T1" fmla="*/ 260 h 669"/>
                <a:gd name="T2" fmla="*/ 1515 w 1515"/>
                <a:gd name="T3" fmla="*/ 0 h 669"/>
                <a:gd name="T4" fmla="*/ 0 w 1515"/>
                <a:gd name="T5" fmla="*/ 406 h 669"/>
                <a:gd name="T6" fmla="*/ 0 w 1515"/>
                <a:gd name="T7" fmla="*/ 669 h 669"/>
                <a:gd name="T8" fmla="*/ 1515 w 1515"/>
                <a:gd name="T9" fmla="*/ 260 h 669"/>
              </a:gdLst>
              <a:ahLst/>
              <a:cxnLst>
                <a:cxn ang="0">
                  <a:pos x="T0" y="T1"/>
                </a:cxn>
                <a:cxn ang="0">
                  <a:pos x="T2" y="T3"/>
                </a:cxn>
                <a:cxn ang="0">
                  <a:pos x="T4" y="T5"/>
                </a:cxn>
                <a:cxn ang="0">
                  <a:pos x="T6" y="T7"/>
                </a:cxn>
                <a:cxn ang="0">
                  <a:pos x="T8" y="T9"/>
                </a:cxn>
              </a:cxnLst>
              <a:rect l="0" t="0" r="r" b="b"/>
              <a:pathLst>
                <a:path w="1515" h="669">
                  <a:moveTo>
                    <a:pt x="1515" y="260"/>
                  </a:moveTo>
                  <a:lnTo>
                    <a:pt x="1515" y="0"/>
                  </a:lnTo>
                  <a:lnTo>
                    <a:pt x="0" y="406"/>
                  </a:lnTo>
                  <a:lnTo>
                    <a:pt x="0" y="669"/>
                  </a:lnTo>
                  <a:lnTo>
                    <a:pt x="1515" y="26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1111161" y="3678768"/>
              <a:ext cx="3161290" cy="1344317"/>
            </a:xfrm>
            <a:custGeom>
              <a:avLst/>
              <a:gdLst>
                <a:gd name="T0" fmla="*/ 0 w 3090"/>
                <a:gd name="T1" fmla="*/ 360 h 1314"/>
                <a:gd name="T2" fmla="*/ 1485 w 3090"/>
                <a:gd name="T3" fmla="*/ 1314 h 1314"/>
                <a:gd name="T4" fmla="*/ 3090 w 3090"/>
                <a:gd name="T5" fmla="*/ 890 h 1314"/>
                <a:gd name="T6" fmla="*/ 1616 w 3090"/>
                <a:gd name="T7" fmla="*/ 0 h 1314"/>
                <a:gd name="T8" fmla="*/ 0 w 3090"/>
                <a:gd name="T9" fmla="*/ 360 h 1314"/>
              </a:gdLst>
              <a:ahLst/>
              <a:cxnLst>
                <a:cxn ang="0">
                  <a:pos x="T0" y="T1"/>
                </a:cxn>
                <a:cxn ang="0">
                  <a:pos x="T2" y="T3"/>
                </a:cxn>
                <a:cxn ang="0">
                  <a:pos x="T4" y="T5"/>
                </a:cxn>
                <a:cxn ang="0">
                  <a:pos x="T6" y="T7"/>
                </a:cxn>
                <a:cxn ang="0">
                  <a:pos x="T8" y="T9"/>
                </a:cxn>
              </a:cxnLst>
              <a:rect l="0" t="0" r="r" b="b"/>
              <a:pathLst>
                <a:path w="3090" h="1314">
                  <a:moveTo>
                    <a:pt x="0" y="360"/>
                  </a:moveTo>
                  <a:lnTo>
                    <a:pt x="1485" y="1314"/>
                  </a:lnTo>
                  <a:lnTo>
                    <a:pt x="3090" y="890"/>
                  </a:lnTo>
                  <a:lnTo>
                    <a:pt x="1616" y="0"/>
                  </a:lnTo>
                  <a:lnTo>
                    <a:pt x="0" y="36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2" name="Group 51"/>
          <p:cNvGrpSpPr/>
          <p:nvPr/>
        </p:nvGrpSpPr>
        <p:grpSpPr>
          <a:xfrm>
            <a:off x="1298383" y="3338085"/>
            <a:ext cx="3161290" cy="1650216"/>
            <a:chOff x="1298383" y="3338085"/>
            <a:chExt cx="3161290" cy="1650216"/>
          </a:xfrm>
        </p:grpSpPr>
        <p:sp>
          <p:nvSpPr>
            <p:cNvPr id="17" name="Freeform 17"/>
            <p:cNvSpPr>
              <a:spLocks/>
            </p:cNvSpPr>
            <p:nvPr/>
          </p:nvSpPr>
          <p:spPr bwMode="auto">
            <a:xfrm>
              <a:off x="1298383" y="3641938"/>
              <a:ext cx="3161290" cy="1346363"/>
            </a:xfrm>
            <a:custGeom>
              <a:avLst/>
              <a:gdLst>
                <a:gd name="T0" fmla="*/ 0 w 3090"/>
                <a:gd name="T1" fmla="*/ 360 h 1316"/>
                <a:gd name="T2" fmla="*/ 1485 w 3090"/>
                <a:gd name="T3" fmla="*/ 1316 h 1316"/>
                <a:gd name="T4" fmla="*/ 3090 w 3090"/>
                <a:gd name="T5" fmla="*/ 892 h 1316"/>
                <a:gd name="T6" fmla="*/ 1615 w 3090"/>
                <a:gd name="T7" fmla="*/ 0 h 1316"/>
                <a:gd name="T8" fmla="*/ 0 w 3090"/>
                <a:gd name="T9" fmla="*/ 360 h 1316"/>
              </a:gdLst>
              <a:ahLst/>
              <a:cxnLst>
                <a:cxn ang="0">
                  <a:pos x="T0" y="T1"/>
                </a:cxn>
                <a:cxn ang="0">
                  <a:pos x="T2" y="T3"/>
                </a:cxn>
                <a:cxn ang="0">
                  <a:pos x="T4" y="T5"/>
                </a:cxn>
                <a:cxn ang="0">
                  <a:pos x="T6" y="T7"/>
                </a:cxn>
                <a:cxn ang="0">
                  <a:pos x="T8" y="T9"/>
                </a:cxn>
              </a:cxnLst>
              <a:rect l="0" t="0" r="r" b="b"/>
              <a:pathLst>
                <a:path w="3090" h="1316">
                  <a:moveTo>
                    <a:pt x="0" y="360"/>
                  </a:moveTo>
                  <a:lnTo>
                    <a:pt x="1485" y="1316"/>
                  </a:lnTo>
                  <a:lnTo>
                    <a:pt x="3090" y="892"/>
                  </a:lnTo>
                  <a:lnTo>
                    <a:pt x="1615" y="0"/>
                  </a:lnTo>
                  <a:lnTo>
                    <a:pt x="0" y="36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auto">
            <a:xfrm>
              <a:off x="1298383" y="3706391"/>
              <a:ext cx="1519261" cy="1281909"/>
            </a:xfrm>
            <a:custGeom>
              <a:avLst/>
              <a:gdLst>
                <a:gd name="T0" fmla="*/ 0 w 1485"/>
                <a:gd name="T1" fmla="*/ 0 h 1253"/>
                <a:gd name="T2" fmla="*/ 0 w 1485"/>
                <a:gd name="T3" fmla="*/ 297 h 1253"/>
                <a:gd name="T4" fmla="*/ 1485 w 1485"/>
                <a:gd name="T5" fmla="*/ 1253 h 1253"/>
                <a:gd name="T6" fmla="*/ 1485 w 1485"/>
                <a:gd name="T7" fmla="*/ 955 h 1253"/>
                <a:gd name="T8" fmla="*/ 0 w 1485"/>
                <a:gd name="T9" fmla="*/ 0 h 1253"/>
              </a:gdLst>
              <a:ahLst/>
              <a:cxnLst>
                <a:cxn ang="0">
                  <a:pos x="T0" y="T1"/>
                </a:cxn>
                <a:cxn ang="0">
                  <a:pos x="T2" y="T3"/>
                </a:cxn>
                <a:cxn ang="0">
                  <a:pos x="T4" y="T5"/>
                </a:cxn>
                <a:cxn ang="0">
                  <a:pos x="T6" y="T7"/>
                </a:cxn>
                <a:cxn ang="0">
                  <a:pos x="T8" y="T9"/>
                </a:cxn>
              </a:cxnLst>
              <a:rect l="0" t="0" r="r" b="b"/>
              <a:pathLst>
                <a:path w="1485" h="1253">
                  <a:moveTo>
                    <a:pt x="0" y="0"/>
                  </a:moveTo>
                  <a:lnTo>
                    <a:pt x="0" y="297"/>
                  </a:lnTo>
                  <a:lnTo>
                    <a:pt x="1485" y="1253"/>
                  </a:lnTo>
                  <a:lnTo>
                    <a:pt x="1485" y="955"/>
                  </a:lnTo>
                  <a:lnTo>
                    <a:pt x="0"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a:off x="2817644" y="4269081"/>
              <a:ext cx="1549953" cy="683412"/>
            </a:xfrm>
            <a:custGeom>
              <a:avLst/>
              <a:gdLst>
                <a:gd name="T0" fmla="*/ 1515 w 1515"/>
                <a:gd name="T1" fmla="*/ 259 h 668"/>
                <a:gd name="T2" fmla="*/ 1515 w 1515"/>
                <a:gd name="T3" fmla="*/ 0 h 668"/>
                <a:gd name="T4" fmla="*/ 0 w 1515"/>
                <a:gd name="T5" fmla="*/ 405 h 668"/>
                <a:gd name="T6" fmla="*/ 0 w 1515"/>
                <a:gd name="T7" fmla="*/ 668 h 668"/>
                <a:gd name="T8" fmla="*/ 1515 w 1515"/>
                <a:gd name="T9" fmla="*/ 259 h 668"/>
              </a:gdLst>
              <a:ahLst/>
              <a:cxnLst>
                <a:cxn ang="0">
                  <a:pos x="T0" y="T1"/>
                </a:cxn>
                <a:cxn ang="0">
                  <a:pos x="T2" y="T3"/>
                </a:cxn>
                <a:cxn ang="0">
                  <a:pos x="T4" y="T5"/>
                </a:cxn>
                <a:cxn ang="0">
                  <a:pos x="T6" y="T7"/>
                </a:cxn>
                <a:cxn ang="0">
                  <a:pos x="T8" y="T9"/>
                </a:cxn>
              </a:cxnLst>
              <a:rect l="0" t="0" r="r" b="b"/>
              <a:pathLst>
                <a:path w="1515" h="668">
                  <a:moveTo>
                    <a:pt x="1515" y="259"/>
                  </a:moveTo>
                  <a:lnTo>
                    <a:pt x="1515" y="0"/>
                  </a:lnTo>
                  <a:lnTo>
                    <a:pt x="0" y="405"/>
                  </a:lnTo>
                  <a:lnTo>
                    <a:pt x="0" y="668"/>
                  </a:lnTo>
                  <a:lnTo>
                    <a:pt x="1515" y="259"/>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1298383" y="3338085"/>
              <a:ext cx="3161290" cy="1345340"/>
            </a:xfrm>
            <a:custGeom>
              <a:avLst/>
              <a:gdLst>
                <a:gd name="T0" fmla="*/ 0 w 3090"/>
                <a:gd name="T1" fmla="*/ 360 h 1315"/>
                <a:gd name="T2" fmla="*/ 1485 w 3090"/>
                <a:gd name="T3" fmla="*/ 1315 h 1315"/>
                <a:gd name="T4" fmla="*/ 3090 w 3090"/>
                <a:gd name="T5" fmla="*/ 892 h 1315"/>
                <a:gd name="T6" fmla="*/ 1615 w 3090"/>
                <a:gd name="T7" fmla="*/ 0 h 1315"/>
                <a:gd name="T8" fmla="*/ 0 w 3090"/>
                <a:gd name="T9" fmla="*/ 360 h 1315"/>
              </a:gdLst>
              <a:ahLst/>
              <a:cxnLst>
                <a:cxn ang="0">
                  <a:pos x="T0" y="T1"/>
                </a:cxn>
                <a:cxn ang="0">
                  <a:pos x="T2" y="T3"/>
                </a:cxn>
                <a:cxn ang="0">
                  <a:pos x="T4" y="T5"/>
                </a:cxn>
                <a:cxn ang="0">
                  <a:pos x="T6" y="T7"/>
                </a:cxn>
                <a:cxn ang="0">
                  <a:pos x="T8" y="T9"/>
                </a:cxn>
              </a:cxnLst>
              <a:rect l="0" t="0" r="r" b="b"/>
              <a:pathLst>
                <a:path w="3090" h="1315">
                  <a:moveTo>
                    <a:pt x="0" y="360"/>
                  </a:moveTo>
                  <a:lnTo>
                    <a:pt x="1485" y="1315"/>
                  </a:lnTo>
                  <a:lnTo>
                    <a:pt x="3090" y="892"/>
                  </a:lnTo>
                  <a:lnTo>
                    <a:pt x="1615" y="0"/>
                  </a:lnTo>
                  <a:lnTo>
                    <a:pt x="0" y="36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p:cNvGrpSpPr/>
          <p:nvPr/>
        </p:nvGrpSpPr>
        <p:grpSpPr>
          <a:xfrm>
            <a:off x="1519366" y="3092548"/>
            <a:ext cx="3159244" cy="1649192"/>
            <a:chOff x="1519366" y="3092548"/>
            <a:chExt cx="3159244" cy="1649192"/>
          </a:xfrm>
        </p:grpSpPr>
        <p:sp>
          <p:nvSpPr>
            <p:cNvPr id="21" name="Freeform 21"/>
            <p:cNvSpPr>
              <a:spLocks/>
            </p:cNvSpPr>
            <p:nvPr/>
          </p:nvSpPr>
          <p:spPr bwMode="auto">
            <a:xfrm>
              <a:off x="1519366" y="3396400"/>
              <a:ext cx="3159244" cy="1345340"/>
            </a:xfrm>
            <a:custGeom>
              <a:avLst/>
              <a:gdLst>
                <a:gd name="T0" fmla="*/ 0 w 3088"/>
                <a:gd name="T1" fmla="*/ 360 h 1315"/>
                <a:gd name="T2" fmla="*/ 1483 w 3088"/>
                <a:gd name="T3" fmla="*/ 1315 h 1315"/>
                <a:gd name="T4" fmla="*/ 3088 w 3088"/>
                <a:gd name="T5" fmla="*/ 892 h 1315"/>
                <a:gd name="T6" fmla="*/ 1614 w 3088"/>
                <a:gd name="T7" fmla="*/ 0 h 1315"/>
                <a:gd name="T8" fmla="*/ 0 w 3088"/>
                <a:gd name="T9" fmla="*/ 360 h 1315"/>
              </a:gdLst>
              <a:ahLst/>
              <a:cxnLst>
                <a:cxn ang="0">
                  <a:pos x="T0" y="T1"/>
                </a:cxn>
                <a:cxn ang="0">
                  <a:pos x="T2" y="T3"/>
                </a:cxn>
                <a:cxn ang="0">
                  <a:pos x="T4" y="T5"/>
                </a:cxn>
                <a:cxn ang="0">
                  <a:pos x="T6" y="T7"/>
                </a:cxn>
                <a:cxn ang="0">
                  <a:pos x="T8" y="T9"/>
                </a:cxn>
              </a:cxnLst>
              <a:rect l="0" t="0" r="r" b="b"/>
              <a:pathLst>
                <a:path w="3088" h="1315">
                  <a:moveTo>
                    <a:pt x="0" y="360"/>
                  </a:moveTo>
                  <a:lnTo>
                    <a:pt x="1483" y="1315"/>
                  </a:lnTo>
                  <a:lnTo>
                    <a:pt x="3088" y="892"/>
                  </a:lnTo>
                  <a:lnTo>
                    <a:pt x="1614" y="0"/>
                  </a:lnTo>
                  <a:lnTo>
                    <a:pt x="0" y="36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
            <p:cNvSpPr>
              <a:spLocks/>
            </p:cNvSpPr>
            <p:nvPr/>
          </p:nvSpPr>
          <p:spPr bwMode="auto">
            <a:xfrm>
              <a:off x="1519366" y="3460854"/>
              <a:ext cx="1517215" cy="1280886"/>
            </a:xfrm>
            <a:custGeom>
              <a:avLst/>
              <a:gdLst>
                <a:gd name="T0" fmla="*/ 0 w 1483"/>
                <a:gd name="T1" fmla="*/ 0 h 1252"/>
                <a:gd name="T2" fmla="*/ 0 w 1483"/>
                <a:gd name="T3" fmla="*/ 297 h 1252"/>
                <a:gd name="T4" fmla="*/ 1483 w 1483"/>
                <a:gd name="T5" fmla="*/ 1252 h 1252"/>
                <a:gd name="T6" fmla="*/ 1483 w 1483"/>
                <a:gd name="T7" fmla="*/ 955 h 1252"/>
                <a:gd name="T8" fmla="*/ 0 w 1483"/>
                <a:gd name="T9" fmla="*/ 0 h 1252"/>
              </a:gdLst>
              <a:ahLst/>
              <a:cxnLst>
                <a:cxn ang="0">
                  <a:pos x="T0" y="T1"/>
                </a:cxn>
                <a:cxn ang="0">
                  <a:pos x="T2" y="T3"/>
                </a:cxn>
                <a:cxn ang="0">
                  <a:pos x="T4" y="T5"/>
                </a:cxn>
                <a:cxn ang="0">
                  <a:pos x="T6" y="T7"/>
                </a:cxn>
                <a:cxn ang="0">
                  <a:pos x="T8" y="T9"/>
                </a:cxn>
              </a:cxnLst>
              <a:rect l="0" t="0" r="r" b="b"/>
              <a:pathLst>
                <a:path w="1483" h="1252">
                  <a:moveTo>
                    <a:pt x="0" y="0"/>
                  </a:moveTo>
                  <a:lnTo>
                    <a:pt x="0" y="297"/>
                  </a:lnTo>
                  <a:lnTo>
                    <a:pt x="1483" y="1252"/>
                  </a:lnTo>
                  <a:lnTo>
                    <a:pt x="1483" y="955"/>
                  </a:ln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3"/>
            <p:cNvSpPr>
              <a:spLocks/>
            </p:cNvSpPr>
            <p:nvPr/>
          </p:nvSpPr>
          <p:spPr bwMode="auto">
            <a:xfrm>
              <a:off x="3036581" y="4022520"/>
              <a:ext cx="1551999" cy="683412"/>
            </a:xfrm>
            <a:custGeom>
              <a:avLst/>
              <a:gdLst>
                <a:gd name="T0" fmla="*/ 1517 w 1517"/>
                <a:gd name="T1" fmla="*/ 259 h 668"/>
                <a:gd name="T2" fmla="*/ 1517 w 1517"/>
                <a:gd name="T3" fmla="*/ 0 h 668"/>
                <a:gd name="T4" fmla="*/ 0 w 1517"/>
                <a:gd name="T5" fmla="*/ 406 h 668"/>
                <a:gd name="T6" fmla="*/ 0 w 1517"/>
                <a:gd name="T7" fmla="*/ 668 h 668"/>
                <a:gd name="T8" fmla="*/ 1517 w 1517"/>
                <a:gd name="T9" fmla="*/ 259 h 668"/>
              </a:gdLst>
              <a:ahLst/>
              <a:cxnLst>
                <a:cxn ang="0">
                  <a:pos x="T0" y="T1"/>
                </a:cxn>
                <a:cxn ang="0">
                  <a:pos x="T2" y="T3"/>
                </a:cxn>
                <a:cxn ang="0">
                  <a:pos x="T4" y="T5"/>
                </a:cxn>
                <a:cxn ang="0">
                  <a:pos x="T6" y="T7"/>
                </a:cxn>
                <a:cxn ang="0">
                  <a:pos x="T8" y="T9"/>
                </a:cxn>
              </a:cxnLst>
              <a:rect l="0" t="0" r="r" b="b"/>
              <a:pathLst>
                <a:path w="1517" h="668">
                  <a:moveTo>
                    <a:pt x="1517" y="259"/>
                  </a:moveTo>
                  <a:lnTo>
                    <a:pt x="1517" y="0"/>
                  </a:lnTo>
                  <a:lnTo>
                    <a:pt x="0" y="406"/>
                  </a:lnTo>
                  <a:lnTo>
                    <a:pt x="0" y="668"/>
                  </a:lnTo>
                  <a:lnTo>
                    <a:pt x="1517" y="259"/>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4"/>
            <p:cNvSpPr>
              <a:spLocks/>
            </p:cNvSpPr>
            <p:nvPr/>
          </p:nvSpPr>
          <p:spPr bwMode="auto">
            <a:xfrm>
              <a:off x="1519366" y="3092548"/>
              <a:ext cx="3159244" cy="1345340"/>
            </a:xfrm>
            <a:custGeom>
              <a:avLst/>
              <a:gdLst>
                <a:gd name="T0" fmla="*/ 0 w 3088"/>
                <a:gd name="T1" fmla="*/ 360 h 1315"/>
                <a:gd name="T2" fmla="*/ 1483 w 3088"/>
                <a:gd name="T3" fmla="*/ 1315 h 1315"/>
                <a:gd name="T4" fmla="*/ 3088 w 3088"/>
                <a:gd name="T5" fmla="*/ 892 h 1315"/>
                <a:gd name="T6" fmla="*/ 1614 w 3088"/>
                <a:gd name="T7" fmla="*/ 0 h 1315"/>
                <a:gd name="T8" fmla="*/ 0 w 3088"/>
                <a:gd name="T9" fmla="*/ 360 h 1315"/>
              </a:gdLst>
              <a:ahLst/>
              <a:cxnLst>
                <a:cxn ang="0">
                  <a:pos x="T0" y="T1"/>
                </a:cxn>
                <a:cxn ang="0">
                  <a:pos x="T2" y="T3"/>
                </a:cxn>
                <a:cxn ang="0">
                  <a:pos x="T4" y="T5"/>
                </a:cxn>
                <a:cxn ang="0">
                  <a:pos x="T6" y="T7"/>
                </a:cxn>
                <a:cxn ang="0">
                  <a:pos x="T8" y="T9"/>
                </a:cxn>
              </a:cxnLst>
              <a:rect l="0" t="0" r="r" b="b"/>
              <a:pathLst>
                <a:path w="3088" h="1315">
                  <a:moveTo>
                    <a:pt x="0" y="360"/>
                  </a:moveTo>
                  <a:lnTo>
                    <a:pt x="1483" y="1315"/>
                  </a:lnTo>
                  <a:lnTo>
                    <a:pt x="3088" y="892"/>
                  </a:lnTo>
                  <a:lnTo>
                    <a:pt x="1614" y="0"/>
                  </a:lnTo>
                  <a:lnTo>
                    <a:pt x="0" y="36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TextBox 25"/>
          <p:cNvSpPr txBox="1"/>
          <p:nvPr/>
        </p:nvSpPr>
        <p:spPr>
          <a:xfrm>
            <a:off x="5015532" y="373124"/>
            <a:ext cx="6987077" cy="4756360"/>
          </a:xfrm>
          <a:prstGeom prst="rect">
            <a:avLst/>
          </a:prstGeom>
          <a:noFill/>
        </p:spPr>
        <p:txBody>
          <a:bodyPr wrap="square" lIns="45711" tIns="22856" rIns="45711" bIns="22856" rtlCol="0">
            <a:spAutoFit/>
          </a:bodyPr>
          <a:lstStyle/>
          <a:p>
            <a:r>
              <a:rPr lang="en-US" sz="4400" dirty="0">
                <a:solidFill>
                  <a:schemeClr val="tx2"/>
                </a:solidFill>
                <a:latin typeface="Lato Regular"/>
                <a:cs typeface="Lato Regular"/>
              </a:rPr>
              <a:t>Ever Wondered how companies employ ML to predict CO2 emissions of a newly proposed vehicle, so in order to bind with government regulations?</a:t>
            </a:r>
            <a:endParaRPr lang="id-ID" sz="4400" dirty="0">
              <a:solidFill>
                <a:schemeClr val="tx2"/>
              </a:solidFill>
              <a:latin typeface="Lato Regular"/>
              <a:cs typeface="Lato Regular"/>
            </a:endParaRPr>
          </a:p>
          <a:p>
            <a:pPr algn="ctr"/>
            <a:endParaRPr lang="id-ID" sz="4400" dirty="0">
              <a:solidFill>
                <a:schemeClr val="tx2"/>
              </a:solidFill>
              <a:latin typeface="+mj-lt"/>
              <a:cs typeface="Lato Regular"/>
            </a:endParaRPr>
          </a:p>
        </p:txBody>
      </p:sp>
      <p:grpSp>
        <p:nvGrpSpPr>
          <p:cNvPr id="71" name="Gruppe 65"/>
          <p:cNvGrpSpPr>
            <a:grpSpLocks/>
          </p:cNvGrpSpPr>
          <p:nvPr/>
        </p:nvGrpSpPr>
        <p:grpSpPr bwMode="auto">
          <a:xfrm flipH="1">
            <a:off x="2406205" y="1822225"/>
            <a:ext cx="789723" cy="1913835"/>
            <a:chOff x="506431" y="1639088"/>
            <a:chExt cx="1625535" cy="3618348"/>
          </a:xfrm>
          <a:solidFill>
            <a:schemeClr val="tx2"/>
          </a:solidFill>
          <a:effectLst>
            <a:outerShdw blurRad="152400" dir="5400000" sx="90000" sy="-19000" rotWithShape="0">
              <a:prstClr val="black">
                <a:alpha val="15000"/>
              </a:prstClr>
            </a:outerShdw>
          </a:effectLst>
        </p:grpSpPr>
        <p:sp>
          <p:nvSpPr>
            <p:cNvPr id="72" name="Freeform 64"/>
            <p:cNvSpPr>
              <a:spLocks/>
            </p:cNvSpPr>
            <p:nvPr/>
          </p:nvSpPr>
          <p:spPr bwMode="auto">
            <a:xfrm>
              <a:off x="726099" y="1847581"/>
              <a:ext cx="388077" cy="833969"/>
            </a:xfrm>
            <a:custGeom>
              <a:avLst/>
              <a:gdLst>
                <a:gd name="T0" fmla="*/ 209550 w 246"/>
                <a:gd name="T1" fmla="*/ 508000 h 512"/>
                <a:gd name="T2" fmla="*/ 234950 w 246"/>
                <a:gd name="T3" fmla="*/ 508000 h 512"/>
                <a:gd name="T4" fmla="*/ 304800 w 246"/>
                <a:gd name="T5" fmla="*/ 812800 h 512"/>
                <a:gd name="T6" fmla="*/ 292100 w 246"/>
                <a:gd name="T7" fmla="*/ 485775 h 512"/>
                <a:gd name="T8" fmla="*/ 314325 w 246"/>
                <a:gd name="T9" fmla="*/ 473075 h 512"/>
                <a:gd name="T10" fmla="*/ 330200 w 246"/>
                <a:gd name="T11" fmla="*/ 466725 h 512"/>
                <a:gd name="T12" fmla="*/ 346075 w 246"/>
                <a:gd name="T13" fmla="*/ 457200 h 512"/>
                <a:gd name="T14" fmla="*/ 358775 w 246"/>
                <a:gd name="T15" fmla="*/ 447675 h 512"/>
                <a:gd name="T16" fmla="*/ 371475 w 246"/>
                <a:gd name="T17" fmla="*/ 434975 h 512"/>
                <a:gd name="T18" fmla="*/ 377825 w 246"/>
                <a:gd name="T19" fmla="*/ 419100 h 512"/>
                <a:gd name="T20" fmla="*/ 384175 w 246"/>
                <a:gd name="T21" fmla="*/ 406400 h 512"/>
                <a:gd name="T22" fmla="*/ 387350 w 246"/>
                <a:gd name="T23" fmla="*/ 390525 h 512"/>
                <a:gd name="T24" fmla="*/ 390525 w 246"/>
                <a:gd name="T25" fmla="*/ 384175 h 512"/>
                <a:gd name="T26" fmla="*/ 368300 w 246"/>
                <a:gd name="T27" fmla="*/ 336550 h 512"/>
                <a:gd name="T28" fmla="*/ 368300 w 246"/>
                <a:gd name="T29" fmla="*/ 285750 h 512"/>
                <a:gd name="T30" fmla="*/ 361950 w 246"/>
                <a:gd name="T31" fmla="*/ 244475 h 512"/>
                <a:gd name="T32" fmla="*/ 371475 w 246"/>
                <a:gd name="T33" fmla="*/ 219075 h 512"/>
                <a:gd name="T34" fmla="*/ 374650 w 246"/>
                <a:gd name="T35" fmla="*/ 200025 h 512"/>
                <a:gd name="T36" fmla="*/ 368300 w 246"/>
                <a:gd name="T37" fmla="*/ 174625 h 512"/>
                <a:gd name="T38" fmla="*/ 361950 w 246"/>
                <a:gd name="T39" fmla="*/ 155575 h 512"/>
                <a:gd name="T40" fmla="*/ 349250 w 246"/>
                <a:gd name="T41" fmla="*/ 142875 h 512"/>
                <a:gd name="T42" fmla="*/ 346075 w 246"/>
                <a:gd name="T43" fmla="*/ 149225 h 512"/>
                <a:gd name="T44" fmla="*/ 342900 w 246"/>
                <a:gd name="T45" fmla="*/ 155575 h 512"/>
                <a:gd name="T46" fmla="*/ 320675 w 246"/>
                <a:gd name="T47" fmla="*/ 88900 h 512"/>
                <a:gd name="T48" fmla="*/ 304800 w 246"/>
                <a:gd name="T49" fmla="*/ 60325 h 512"/>
                <a:gd name="T50" fmla="*/ 288925 w 246"/>
                <a:gd name="T51" fmla="*/ 31750 h 512"/>
                <a:gd name="T52" fmla="*/ 234950 w 246"/>
                <a:gd name="T53" fmla="*/ 9525 h 512"/>
                <a:gd name="T54" fmla="*/ 209550 w 246"/>
                <a:gd name="T55" fmla="*/ 3175 h 512"/>
                <a:gd name="T56" fmla="*/ 180975 w 246"/>
                <a:gd name="T57" fmla="*/ 3175 h 512"/>
                <a:gd name="T58" fmla="*/ 152400 w 246"/>
                <a:gd name="T59" fmla="*/ 0 h 512"/>
                <a:gd name="T60" fmla="*/ 127000 w 246"/>
                <a:gd name="T61" fmla="*/ 6350 h 512"/>
                <a:gd name="T62" fmla="*/ 69850 w 246"/>
                <a:gd name="T63" fmla="*/ 25400 h 512"/>
                <a:gd name="T64" fmla="*/ 44450 w 246"/>
                <a:gd name="T65" fmla="*/ 53975 h 512"/>
                <a:gd name="T66" fmla="*/ 31750 w 246"/>
                <a:gd name="T67" fmla="*/ 66675 h 512"/>
                <a:gd name="T68" fmla="*/ 22225 w 246"/>
                <a:gd name="T69" fmla="*/ 82550 h 512"/>
                <a:gd name="T70" fmla="*/ 9525 w 246"/>
                <a:gd name="T71" fmla="*/ 114300 h 512"/>
                <a:gd name="T72" fmla="*/ 0 w 246"/>
                <a:gd name="T73" fmla="*/ 142875 h 512"/>
                <a:gd name="T74" fmla="*/ 34925 w 246"/>
                <a:gd name="T75" fmla="*/ 257175 h 512"/>
                <a:gd name="T76" fmla="*/ 31750 w 246"/>
                <a:gd name="T77" fmla="*/ 250825 h 512"/>
                <a:gd name="T78" fmla="*/ 28575 w 246"/>
                <a:gd name="T79" fmla="*/ 250825 h 512"/>
                <a:gd name="T80" fmla="*/ 28575 w 246"/>
                <a:gd name="T81" fmla="*/ 254000 h 512"/>
                <a:gd name="T82" fmla="*/ 25400 w 246"/>
                <a:gd name="T83" fmla="*/ 260350 h 512"/>
                <a:gd name="T84" fmla="*/ 28575 w 246"/>
                <a:gd name="T85" fmla="*/ 269875 h 512"/>
                <a:gd name="T86" fmla="*/ 34925 w 246"/>
                <a:gd name="T87" fmla="*/ 282575 h 512"/>
                <a:gd name="T88" fmla="*/ 44450 w 246"/>
                <a:gd name="T89" fmla="*/ 301625 h 512"/>
                <a:gd name="T90" fmla="*/ 57150 w 246"/>
                <a:gd name="T91" fmla="*/ 323850 h 512"/>
                <a:gd name="T92" fmla="*/ 82550 w 246"/>
                <a:gd name="T93" fmla="*/ 361950 h 512"/>
                <a:gd name="T94" fmla="*/ 107950 w 246"/>
                <a:gd name="T95" fmla="*/ 400050 h 512"/>
                <a:gd name="T96" fmla="*/ 136525 w 246"/>
                <a:gd name="T97" fmla="*/ 431800 h 512"/>
                <a:gd name="T98" fmla="*/ 161925 w 246"/>
                <a:gd name="T99" fmla="*/ 457200 h 512"/>
                <a:gd name="T100" fmla="*/ 187325 w 246"/>
                <a:gd name="T101" fmla="*/ 482600 h 512"/>
                <a:gd name="T102" fmla="*/ 209550 w 246"/>
                <a:gd name="T103" fmla="*/ 495300 h 512"/>
                <a:gd name="T104" fmla="*/ 209550 w 246"/>
                <a:gd name="T105" fmla="*/ 508000 h 5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512"/>
                <a:gd name="T161" fmla="*/ 246 w 246"/>
                <a:gd name="T162" fmla="*/ 512 h 5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512">
                  <a:moveTo>
                    <a:pt x="132" y="320"/>
                  </a:moveTo>
                  <a:lnTo>
                    <a:pt x="148" y="320"/>
                  </a:lnTo>
                  <a:lnTo>
                    <a:pt x="192" y="512"/>
                  </a:lnTo>
                  <a:lnTo>
                    <a:pt x="184" y="306"/>
                  </a:lnTo>
                  <a:lnTo>
                    <a:pt x="198" y="298"/>
                  </a:lnTo>
                  <a:lnTo>
                    <a:pt x="208" y="294"/>
                  </a:lnTo>
                  <a:lnTo>
                    <a:pt x="218" y="288"/>
                  </a:lnTo>
                  <a:lnTo>
                    <a:pt x="226" y="282"/>
                  </a:lnTo>
                  <a:lnTo>
                    <a:pt x="234" y="274"/>
                  </a:lnTo>
                  <a:lnTo>
                    <a:pt x="238" y="264"/>
                  </a:lnTo>
                  <a:lnTo>
                    <a:pt x="242" y="256"/>
                  </a:lnTo>
                  <a:lnTo>
                    <a:pt x="244" y="246"/>
                  </a:lnTo>
                  <a:lnTo>
                    <a:pt x="246" y="242"/>
                  </a:lnTo>
                  <a:lnTo>
                    <a:pt x="232" y="212"/>
                  </a:lnTo>
                  <a:lnTo>
                    <a:pt x="232" y="180"/>
                  </a:lnTo>
                  <a:lnTo>
                    <a:pt x="228" y="154"/>
                  </a:lnTo>
                  <a:lnTo>
                    <a:pt x="234" y="138"/>
                  </a:lnTo>
                  <a:lnTo>
                    <a:pt x="236" y="126"/>
                  </a:lnTo>
                  <a:lnTo>
                    <a:pt x="232" y="110"/>
                  </a:lnTo>
                  <a:lnTo>
                    <a:pt x="228" y="98"/>
                  </a:lnTo>
                  <a:lnTo>
                    <a:pt x="220" y="90"/>
                  </a:lnTo>
                  <a:lnTo>
                    <a:pt x="218" y="94"/>
                  </a:lnTo>
                  <a:lnTo>
                    <a:pt x="216" y="98"/>
                  </a:lnTo>
                  <a:lnTo>
                    <a:pt x="202" y="56"/>
                  </a:lnTo>
                  <a:lnTo>
                    <a:pt x="192" y="38"/>
                  </a:lnTo>
                  <a:lnTo>
                    <a:pt x="182" y="20"/>
                  </a:lnTo>
                  <a:lnTo>
                    <a:pt x="148" y="6"/>
                  </a:lnTo>
                  <a:lnTo>
                    <a:pt x="132" y="2"/>
                  </a:lnTo>
                  <a:lnTo>
                    <a:pt x="114" y="2"/>
                  </a:lnTo>
                  <a:lnTo>
                    <a:pt x="96" y="0"/>
                  </a:lnTo>
                  <a:lnTo>
                    <a:pt x="80" y="4"/>
                  </a:lnTo>
                  <a:lnTo>
                    <a:pt x="44" y="16"/>
                  </a:lnTo>
                  <a:lnTo>
                    <a:pt x="28" y="34"/>
                  </a:lnTo>
                  <a:lnTo>
                    <a:pt x="20" y="42"/>
                  </a:lnTo>
                  <a:lnTo>
                    <a:pt x="14" y="52"/>
                  </a:lnTo>
                  <a:lnTo>
                    <a:pt x="6" y="72"/>
                  </a:lnTo>
                  <a:lnTo>
                    <a:pt x="0" y="90"/>
                  </a:lnTo>
                  <a:lnTo>
                    <a:pt x="22" y="162"/>
                  </a:lnTo>
                  <a:lnTo>
                    <a:pt x="20" y="158"/>
                  </a:lnTo>
                  <a:lnTo>
                    <a:pt x="18" y="158"/>
                  </a:lnTo>
                  <a:lnTo>
                    <a:pt x="18" y="160"/>
                  </a:lnTo>
                  <a:lnTo>
                    <a:pt x="16" y="164"/>
                  </a:lnTo>
                  <a:lnTo>
                    <a:pt x="18" y="170"/>
                  </a:lnTo>
                  <a:lnTo>
                    <a:pt x="22" y="178"/>
                  </a:lnTo>
                  <a:lnTo>
                    <a:pt x="28" y="190"/>
                  </a:lnTo>
                  <a:lnTo>
                    <a:pt x="36" y="204"/>
                  </a:lnTo>
                  <a:lnTo>
                    <a:pt x="52" y="228"/>
                  </a:lnTo>
                  <a:lnTo>
                    <a:pt x="68" y="252"/>
                  </a:lnTo>
                  <a:lnTo>
                    <a:pt x="86" y="272"/>
                  </a:lnTo>
                  <a:lnTo>
                    <a:pt x="102" y="288"/>
                  </a:lnTo>
                  <a:lnTo>
                    <a:pt x="118" y="304"/>
                  </a:lnTo>
                  <a:lnTo>
                    <a:pt x="132" y="312"/>
                  </a:lnTo>
                  <a:lnTo>
                    <a:pt x="132" y="320"/>
                  </a:lnTo>
                  <a:close/>
                </a:path>
              </a:pathLst>
            </a:custGeom>
            <a:grpFill/>
            <a:ln w="9525">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sp>
          <p:nvSpPr>
            <p:cNvPr id="73" name="Freeform 65"/>
            <p:cNvSpPr>
              <a:spLocks/>
            </p:cNvSpPr>
            <p:nvPr/>
          </p:nvSpPr>
          <p:spPr bwMode="auto">
            <a:xfrm>
              <a:off x="1147127" y="2146869"/>
              <a:ext cx="307534" cy="1035735"/>
            </a:xfrm>
            <a:custGeom>
              <a:avLst/>
              <a:gdLst>
                <a:gd name="T0" fmla="*/ 3175 w 198"/>
                <a:gd name="T1" fmla="*/ 107950 h 642"/>
                <a:gd name="T2" fmla="*/ 0 w 198"/>
                <a:gd name="T3" fmla="*/ 133350 h 642"/>
                <a:gd name="T4" fmla="*/ 12700 w 198"/>
                <a:gd name="T5" fmla="*/ 161925 h 642"/>
                <a:gd name="T6" fmla="*/ 50800 w 198"/>
                <a:gd name="T7" fmla="*/ 200025 h 642"/>
                <a:gd name="T8" fmla="*/ 117475 w 198"/>
                <a:gd name="T9" fmla="*/ 260350 h 642"/>
                <a:gd name="T10" fmla="*/ 165100 w 198"/>
                <a:gd name="T11" fmla="*/ 304800 h 642"/>
                <a:gd name="T12" fmla="*/ 190500 w 198"/>
                <a:gd name="T13" fmla="*/ 333375 h 642"/>
                <a:gd name="T14" fmla="*/ 180975 w 198"/>
                <a:gd name="T15" fmla="*/ 349250 h 642"/>
                <a:gd name="T16" fmla="*/ 168275 w 198"/>
                <a:gd name="T17" fmla="*/ 365125 h 642"/>
                <a:gd name="T18" fmla="*/ 142875 w 198"/>
                <a:gd name="T19" fmla="*/ 371475 h 642"/>
                <a:gd name="T20" fmla="*/ 107950 w 198"/>
                <a:gd name="T21" fmla="*/ 384175 h 642"/>
                <a:gd name="T22" fmla="*/ 133350 w 198"/>
                <a:gd name="T23" fmla="*/ 409575 h 642"/>
                <a:gd name="T24" fmla="*/ 165100 w 198"/>
                <a:gd name="T25" fmla="*/ 438150 h 642"/>
                <a:gd name="T26" fmla="*/ 177800 w 198"/>
                <a:gd name="T27" fmla="*/ 450850 h 642"/>
                <a:gd name="T28" fmla="*/ 193675 w 198"/>
                <a:gd name="T29" fmla="*/ 463550 h 642"/>
                <a:gd name="T30" fmla="*/ 196850 w 198"/>
                <a:gd name="T31" fmla="*/ 476250 h 642"/>
                <a:gd name="T32" fmla="*/ 196850 w 198"/>
                <a:gd name="T33" fmla="*/ 492125 h 642"/>
                <a:gd name="T34" fmla="*/ 193675 w 198"/>
                <a:gd name="T35" fmla="*/ 536575 h 642"/>
                <a:gd name="T36" fmla="*/ 187325 w 198"/>
                <a:gd name="T37" fmla="*/ 609600 h 642"/>
                <a:gd name="T38" fmla="*/ 177800 w 198"/>
                <a:gd name="T39" fmla="*/ 708025 h 642"/>
                <a:gd name="T40" fmla="*/ 155575 w 198"/>
                <a:gd name="T41" fmla="*/ 844550 h 642"/>
                <a:gd name="T42" fmla="*/ 196850 w 198"/>
                <a:gd name="T43" fmla="*/ 965200 h 642"/>
                <a:gd name="T44" fmla="*/ 222250 w 198"/>
                <a:gd name="T45" fmla="*/ 1006475 h 642"/>
                <a:gd name="T46" fmla="*/ 215900 w 198"/>
                <a:gd name="T47" fmla="*/ 977900 h 642"/>
                <a:gd name="T48" fmla="*/ 209550 w 198"/>
                <a:gd name="T49" fmla="*/ 917575 h 642"/>
                <a:gd name="T50" fmla="*/ 206375 w 198"/>
                <a:gd name="T51" fmla="*/ 809625 h 642"/>
                <a:gd name="T52" fmla="*/ 206375 w 198"/>
                <a:gd name="T53" fmla="*/ 746125 h 642"/>
                <a:gd name="T54" fmla="*/ 206375 w 198"/>
                <a:gd name="T55" fmla="*/ 708025 h 642"/>
                <a:gd name="T56" fmla="*/ 206375 w 198"/>
                <a:gd name="T57" fmla="*/ 587375 h 642"/>
                <a:gd name="T58" fmla="*/ 215900 w 198"/>
                <a:gd name="T59" fmla="*/ 419100 h 642"/>
                <a:gd name="T60" fmla="*/ 228600 w 198"/>
                <a:gd name="T61" fmla="*/ 307975 h 642"/>
                <a:gd name="T62" fmla="*/ 238125 w 198"/>
                <a:gd name="T63" fmla="*/ 206375 h 642"/>
                <a:gd name="T64" fmla="*/ 247650 w 198"/>
                <a:gd name="T65" fmla="*/ 149225 h 642"/>
                <a:gd name="T66" fmla="*/ 257175 w 198"/>
                <a:gd name="T67" fmla="*/ 92075 h 642"/>
                <a:gd name="T68" fmla="*/ 292100 w 198"/>
                <a:gd name="T69" fmla="*/ 15875 h 642"/>
                <a:gd name="T70" fmla="*/ 25400 w 198"/>
                <a:gd name="T71" fmla="*/ 88900 h 642"/>
                <a:gd name="T72" fmla="*/ 12700 w 198"/>
                <a:gd name="T73" fmla="*/ 92075 h 642"/>
                <a:gd name="T74" fmla="*/ 3175 w 198"/>
                <a:gd name="T75" fmla="*/ 104775 h 6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8"/>
                <a:gd name="T115" fmla="*/ 0 h 642"/>
                <a:gd name="T116" fmla="*/ 198 w 198"/>
                <a:gd name="T117" fmla="*/ 642 h 64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8" h="642">
                  <a:moveTo>
                    <a:pt x="2" y="66"/>
                  </a:moveTo>
                  <a:lnTo>
                    <a:pt x="2" y="68"/>
                  </a:lnTo>
                  <a:lnTo>
                    <a:pt x="2" y="74"/>
                  </a:lnTo>
                  <a:lnTo>
                    <a:pt x="0" y="84"/>
                  </a:lnTo>
                  <a:lnTo>
                    <a:pt x="0" y="92"/>
                  </a:lnTo>
                  <a:lnTo>
                    <a:pt x="8" y="102"/>
                  </a:lnTo>
                  <a:lnTo>
                    <a:pt x="18" y="112"/>
                  </a:lnTo>
                  <a:lnTo>
                    <a:pt x="32" y="126"/>
                  </a:lnTo>
                  <a:lnTo>
                    <a:pt x="48" y="142"/>
                  </a:lnTo>
                  <a:lnTo>
                    <a:pt x="74" y="164"/>
                  </a:lnTo>
                  <a:lnTo>
                    <a:pt x="96" y="184"/>
                  </a:lnTo>
                  <a:lnTo>
                    <a:pt x="104" y="192"/>
                  </a:lnTo>
                  <a:lnTo>
                    <a:pt x="112" y="202"/>
                  </a:lnTo>
                  <a:lnTo>
                    <a:pt x="120" y="210"/>
                  </a:lnTo>
                  <a:lnTo>
                    <a:pt x="124" y="220"/>
                  </a:lnTo>
                  <a:lnTo>
                    <a:pt x="114" y="220"/>
                  </a:lnTo>
                  <a:lnTo>
                    <a:pt x="100" y="226"/>
                  </a:lnTo>
                  <a:lnTo>
                    <a:pt x="106" y="230"/>
                  </a:lnTo>
                  <a:lnTo>
                    <a:pt x="98" y="230"/>
                  </a:lnTo>
                  <a:lnTo>
                    <a:pt x="90" y="234"/>
                  </a:lnTo>
                  <a:lnTo>
                    <a:pt x="80" y="236"/>
                  </a:lnTo>
                  <a:lnTo>
                    <a:pt x="68" y="242"/>
                  </a:lnTo>
                  <a:lnTo>
                    <a:pt x="68" y="248"/>
                  </a:lnTo>
                  <a:lnTo>
                    <a:pt x="84" y="258"/>
                  </a:lnTo>
                  <a:lnTo>
                    <a:pt x="96" y="270"/>
                  </a:lnTo>
                  <a:lnTo>
                    <a:pt x="104" y="276"/>
                  </a:lnTo>
                  <a:lnTo>
                    <a:pt x="108" y="280"/>
                  </a:lnTo>
                  <a:lnTo>
                    <a:pt x="112" y="284"/>
                  </a:lnTo>
                  <a:lnTo>
                    <a:pt x="118" y="288"/>
                  </a:lnTo>
                  <a:lnTo>
                    <a:pt x="122" y="292"/>
                  </a:lnTo>
                  <a:lnTo>
                    <a:pt x="124" y="296"/>
                  </a:lnTo>
                  <a:lnTo>
                    <a:pt x="124" y="300"/>
                  </a:lnTo>
                  <a:lnTo>
                    <a:pt x="124" y="302"/>
                  </a:lnTo>
                  <a:lnTo>
                    <a:pt x="124" y="310"/>
                  </a:lnTo>
                  <a:lnTo>
                    <a:pt x="124" y="320"/>
                  </a:lnTo>
                  <a:lnTo>
                    <a:pt x="122" y="338"/>
                  </a:lnTo>
                  <a:lnTo>
                    <a:pt x="120" y="358"/>
                  </a:lnTo>
                  <a:lnTo>
                    <a:pt x="118" y="384"/>
                  </a:lnTo>
                  <a:lnTo>
                    <a:pt x="116" y="412"/>
                  </a:lnTo>
                  <a:lnTo>
                    <a:pt x="112" y="446"/>
                  </a:lnTo>
                  <a:lnTo>
                    <a:pt x="106" y="486"/>
                  </a:lnTo>
                  <a:lnTo>
                    <a:pt x="98" y="532"/>
                  </a:lnTo>
                  <a:lnTo>
                    <a:pt x="96" y="544"/>
                  </a:lnTo>
                  <a:lnTo>
                    <a:pt x="124" y="608"/>
                  </a:lnTo>
                  <a:lnTo>
                    <a:pt x="142" y="642"/>
                  </a:lnTo>
                  <a:lnTo>
                    <a:pt x="140" y="634"/>
                  </a:lnTo>
                  <a:lnTo>
                    <a:pt x="138" y="626"/>
                  </a:lnTo>
                  <a:lnTo>
                    <a:pt x="136" y="616"/>
                  </a:lnTo>
                  <a:lnTo>
                    <a:pt x="134" y="606"/>
                  </a:lnTo>
                  <a:lnTo>
                    <a:pt x="132" y="578"/>
                  </a:lnTo>
                  <a:lnTo>
                    <a:pt x="130" y="548"/>
                  </a:lnTo>
                  <a:lnTo>
                    <a:pt x="130" y="510"/>
                  </a:lnTo>
                  <a:lnTo>
                    <a:pt x="130" y="490"/>
                  </a:lnTo>
                  <a:lnTo>
                    <a:pt x="130" y="470"/>
                  </a:lnTo>
                  <a:lnTo>
                    <a:pt x="130" y="456"/>
                  </a:lnTo>
                  <a:lnTo>
                    <a:pt x="130" y="446"/>
                  </a:lnTo>
                  <a:lnTo>
                    <a:pt x="130" y="422"/>
                  </a:lnTo>
                  <a:lnTo>
                    <a:pt x="130" y="370"/>
                  </a:lnTo>
                  <a:lnTo>
                    <a:pt x="134" y="314"/>
                  </a:lnTo>
                  <a:lnTo>
                    <a:pt x="136" y="264"/>
                  </a:lnTo>
                  <a:lnTo>
                    <a:pt x="142" y="216"/>
                  </a:lnTo>
                  <a:lnTo>
                    <a:pt x="144" y="194"/>
                  </a:lnTo>
                  <a:lnTo>
                    <a:pt x="144" y="172"/>
                  </a:lnTo>
                  <a:lnTo>
                    <a:pt x="150" y="130"/>
                  </a:lnTo>
                  <a:lnTo>
                    <a:pt x="154" y="110"/>
                  </a:lnTo>
                  <a:lnTo>
                    <a:pt x="156" y="94"/>
                  </a:lnTo>
                  <a:lnTo>
                    <a:pt x="160" y="74"/>
                  </a:lnTo>
                  <a:lnTo>
                    <a:pt x="162" y="58"/>
                  </a:lnTo>
                  <a:lnTo>
                    <a:pt x="168" y="28"/>
                  </a:lnTo>
                  <a:lnTo>
                    <a:pt x="184" y="10"/>
                  </a:lnTo>
                  <a:lnTo>
                    <a:pt x="198" y="0"/>
                  </a:lnTo>
                  <a:lnTo>
                    <a:pt x="16" y="56"/>
                  </a:lnTo>
                  <a:lnTo>
                    <a:pt x="12" y="56"/>
                  </a:lnTo>
                  <a:lnTo>
                    <a:pt x="8" y="58"/>
                  </a:lnTo>
                  <a:lnTo>
                    <a:pt x="6" y="60"/>
                  </a:lnTo>
                  <a:lnTo>
                    <a:pt x="2" y="66"/>
                  </a:lnTo>
                  <a:close/>
                </a:path>
              </a:pathLst>
            </a:custGeom>
            <a:grpFill/>
            <a:ln w="9525">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sp>
          <p:nvSpPr>
            <p:cNvPr id="74" name="Freeform 66"/>
            <p:cNvSpPr>
              <a:spLocks/>
            </p:cNvSpPr>
            <p:nvPr/>
          </p:nvSpPr>
          <p:spPr bwMode="auto">
            <a:xfrm>
              <a:off x="806641" y="2237662"/>
              <a:ext cx="508897" cy="1113080"/>
            </a:xfrm>
            <a:custGeom>
              <a:avLst/>
              <a:gdLst>
                <a:gd name="T0" fmla="*/ 44450 w 322"/>
                <a:gd name="T1" fmla="*/ 346075 h 692"/>
                <a:gd name="T2" fmla="*/ 0 w 322"/>
                <a:gd name="T3" fmla="*/ 762000 h 692"/>
                <a:gd name="T4" fmla="*/ 9525 w 322"/>
                <a:gd name="T5" fmla="*/ 1022350 h 692"/>
                <a:gd name="T6" fmla="*/ 82550 w 322"/>
                <a:gd name="T7" fmla="*/ 1054100 h 692"/>
                <a:gd name="T8" fmla="*/ 120650 w 322"/>
                <a:gd name="T9" fmla="*/ 1066800 h 692"/>
                <a:gd name="T10" fmla="*/ 200025 w 322"/>
                <a:gd name="T11" fmla="*/ 1085850 h 692"/>
                <a:gd name="T12" fmla="*/ 228600 w 322"/>
                <a:gd name="T13" fmla="*/ 1089025 h 692"/>
                <a:gd name="T14" fmla="*/ 241300 w 322"/>
                <a:gd name="T15" fmla="*/ 1082675 h 692"/>
                <a:gd name="T16" fmla="*/ 244475 w 322"/>
                <a:gd name="T17" fmla="*/ 1012825 h 692"/>
                <a:gd name="T18" fmla="*/ 247650 w 322"/>
                <a:gd name="T19" fmla="*/ 955675 h 692"/>
                <a:gd name="T20" fmla="*/ 250825 w 322"/>
                <a:gd name="T21" fmla="*/ 911225 h 692"/>
                <a:gd name="T22" fmla="*/ 250825 w 322"/>
                <a:gd name="T23" fmla="*/ 876300 h 692"/>
                <a:gd name="T24" fmla="*/ 257175 w 322"/>
                <a:gd name="T25" fmla="*/ 876300 h 692"/>
                <a:gd name="T26" fmla="*/ 260350 w 322"/>
                <a:gd name="T27" fmla="*/ 904875 h 692"/>
                <a:gd name="T28" fmla="*/ 266700 w 322"/>
                <a:gd name="T29" fmla="*/ 949325 h 692"/>
                <a:gd name="T30" fmla="*/ 288925 w 322"/>
                <a:gd name="T31" fmla="*/ 1038225 h 692"/>
                <a:gd name="T32" fmla="*/ 298450 w 322"/>
                <a:gd name="T33" fmla="*/ 1098550 h 692"/>
                <a:gd name="T34" fmla="*/ 384175 w 322"/>
                <a:gd name="T35" fmla="*/ 1098550 h 692"/>
                <a:gd name="T36" fmla="*/ 444500 w 322"/>
                <a:gd name="T37" fmla="*/ 1066800 h 692"/>
                <a:gd name="T38" fmla="*/ 454025 w 322"/>
                <a:gd name="T39" fmla="*/ 1025525 h 692"/>
                <a:gd name="T40" fmla="*/ 454025 w 322"/>
                <a:gd name="T41" fmla="*/ 1006475 h 692"/>
                <a:gd name="T42" fmla="*/ 450850 w 322"/>
                <a:gd name="T43" fmla="*/ 977900 h 692"/>
                <a:gd name="T44" fmla="*/ 450850 w 322"/>
                <a:gd name="T45" fmla="*/ 977900 h 692"/>
                <a:gd name="T46" fmla="*/ 479425 w 322"/>
                <a:gd name="T47" fmla="*/ 996950 h 692"/>
                <a:gd name="T48" fmla="*/ 508000 w 322"/>
                <a:gd name="T49" fmla="*/ 1012825 h 692"/>
                <a:gd name="T50" fmla="*/ 495300 w 322"/>
                <a:gd name="T51" fmla="*/ 993775 h 692"/>
                <a:gd name="T52" fmla="*/ 485775 w 322"/>
                <a:gd name="T53" fmla="*/ 968375 h 692"/>
                <a:gd name="T54" fmla="*/ 473075 w 322"/>
                <a:gd name="T55" fmla="*/ 933450 h 692"/>
                <a:gd name="T56" fmla="*/ 457200 w 322"/>
                <a:gd name="T57" fmla="*/ 889000 h 692"/>
                <a:gd name="T58" fmla="*/ 444500 w 322"/>
                <a:gd name="T59" fmla="*/ 857250 h 692"/>
                <a:gd name="T60" fmla="*/ 431800 w 322"/>
                <a:gd name="T61" fmla="*/ 790575 h 692"/>
                <a:gd name="T62" fmla="*/ 431800 w 322"/>
                <a:gd name="T63" fmla="*/ 781050 h 692"/>
                <a:gd name="T64" fmla="*/ 425450 w 322"/>
                <a:gd name="T65" fmla="*/ 768350 h 692"/>
                <a:gd name="T66" fmla="*/ 412750 w 322"/>
                <a:gd name="T67" fmla="*/ 698500 h 692"/>
                <a:gd name="T68" fmla="*/ 396875 w 322"/>
                <a:gd name="T69" fmla="*/ 625475 h 692"/>
                <a:gd name="T70" fmla="*/ 384175 w 322"/>
                <a:gd name="T71" fmla="*/ 520700 h 692"/>
                <a:gd name="T72" fmla="*/ 381000 w 322"/>
                <a:gd name="T73" fmla="*/ 460375 h 692"/>
                <a:gd name="T74" fmla="*/ 374650 w 322"/>
                <a:gd name="T75" fmla="*/ 400050 h 692"/>
                <a:gd name="T76" fmla="*/ 374650 w 322"/>
                <a:gd name="T77" fmla="*/ 390525 h 692"/>
                <a:gd name="T78" fmla="*/ 355600 w 322"/>
                <a:gd name="T79" fmla="*/ 282575 h 692"/>
                <a:gd name="T80" fmla="*/ 346075 w 322"/>
                <a:gd name="T81" fmla="*/ 193675 h 692"/>
                <a:gd name="T82" fmla="*/ 339725 w 322"/>
                <a:gd name="T83" fmla="*/ 136525 h 692"/>
                <a:gd name="T84" fmla="*/ 336550 w 322"/>
                <a:gd name="T85" fmla="*/ 111125 h 692"/>
                <a:gd name="T86" fmla="*/ 336550 w 322"/>
                <a:gd name="T87" fmla="*/ 57150 h 692"/>
                <a:gd name="T88" fmla="*/ 339725 w 322"/>
                <a:gd name="T89" fmla="*/ 28575 h 692"/>
                <a:gd name="T90" fmla="*/ 339725 w 322"/>
                <a:gd name="T91" fmla="*/ 15875 h 692"/>
                <a:gd name="T92" fmla="*/ 349250 w 322"/>
                <a:gd name="T93" fmla="*/ 3175 h 692"/>
                <a:gd name="T94" fmla="*/ 311150 w 322"/>
                <a:gd name="T95" fmla="*/ 9525 h 692"/>
                <a:gd name="T96" fmla="*/ 301625 w 322"/>
                <a:gd name="T97" fmla="*/ 22225 h 692"/>
                <a:gd name="T98" fmla="*/ 288925 w 322"/>
                <a:gd name="T99" fmla="*/ 50800 h 692"/>
                <a:gd name="T100" fmla="*/ 263525 w 322"/>
                <a:gd name="T101" fmla="*/ 73025 h 692"/>
                <a:gd name="T102" fmla="*/ 231775 w 322"/>
                <a:gd name="T103" fmla="*/ 88900 h 692"/>
                <a:gd name="T104" fmla="*/ 222250 w 322"/>
                <a:gd name="T105" fmla="*/ 428625 h 692"/>
                <a:gd name="T106" fmla="*/ 127000 w 322"/>
                <a:gd name="T107" fmla="*/ 123825 h 692"/>
                <a:gd name="T108" fmla="*/ 104775 w 322"/>
                <a:gd name="T109" fmla="*/ 98425 h 692"/>
                <a:gd name="T110" fmla="*/ 88900 w 322"/>
                <a:gd name="T111" fmla="*/ 127000 h 692"/>
                <a:gd name="T112" fmla="*/ 101600 w 322"/>
                <a:gd name="T113" fmla="*/ 155575 h 692"/>
                <a:gd name="T114" fmla="*/ 114300 w 322"/>
                <a:gd name="T115" fmla="*/ 206375 h 6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2"/>
                <a:gd name="T175" fmla="*/ 0 h 692"/>
                <a:gd name="T176" fmla="*/ 322 w 322"/>
                <a:gd name="T177" fmla="*/ 692 h 69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2" h="692">
                  <a:moveTo>
                    <a:pt x="72" y="130"/>
                  </a:moveTo>
                  <a:lnTo>
                    <a:pt x="28" y="218"/>
                  </a:lnTo>
                  <a:lnTo>
                    <a:pt x="42" y="374"/>
                  </a:lnTo>
                  <a:lnTo>
                    <a:pt x="0" y="480"/>
                  </a:lnTo>
                  <a:lnTo>
                    <a:pt x="4" y="642"/>
                  </a:lnTo>
                  <a:lnTo>
                    <a:pt x="6" y="644"/>
                  </a:lnTo>
                  <a:lnTo>
                    <a:pt x="36" y="658"/>
                  </a:lnTo>
                  <a:lnTo>
                    <a:pt x="52" y="664"/>
                  </a:lnTo>
                  <a:lnTo>
                    <a:pt x="66" y="668"/>
                  </a:lnTo>
                  <a:lnTo>
                    <a:pt x="76" y="672"/>
                  </a:lnTo>
                  <a:lnTo>
                    <a:pt x="100" y="678"/>
                  </a:lnTo>
                  <a:lnTo>
                    <a:pt x="126" y="684"/>
                  </a:lnTo>
                  <a:lnTo>
                    <a:pt x="138" y="686"/>
                  </a:lnTo>
                  <a:lnTo>
                    <a:pt x="144" y="686"/>
                  </a:lnTo>
                  <a:lnTo>
                    <a:pt x="150" y="688"/>
                  </a:lnTo>
                  <a:lnTo>
                    <a:pt x="152" y="682"/>
                  </a:lnTo>
                  <a:lnTo>
                    <a:pt x="154" y="658"/>
                  </a:lnTo>
                  <a:lnTo>
                    <a:pt x="154" y="638"/>
                  </a:lnTo>
                  <a:lnTo>
                    <a:pt x="156" y="618"/>
                  </a:lnTo>
                  <a:lnTo>
                    <a:pt x="156" y="602"/>
                  </a:lnTo>
                  <a:lnTo>
                    <a:pt x="158" y="586"/>
                  </a:lnTo>
                  <a:lnTo>
                    <a:pt x="158" y="574"/>
                  </a:lnTo>
                  <a:lnTo>
                    <a:pt x="158" y="562"/>
                  </a:lnTo>
                  <a:lnTo>
                    <a:pt x="158" y="552"/>
                  </a:lnTo>
                  <a:lnTo>
                    <a:pt x="162" y="552"/>
                  </a:lnTo>
                  <a:lnTo>
                    <a:pt x="164" y="570"/>
                  </a:lnTo>
                  <a:lnTo>
                    <a:pt x="166" y="584"/>
                  </a:lnTo>
                  <a:lnTo>
                    <a:pt x="168" y="598"/>
                  </a:lnTo>
                  <a:lnTo>
                    <a:pt x="170" y="610"/>
                  </a:lnTo>
                  <a:lnTo>
                    <a:pt x="182" y="654"/>
                  </a:lnTo>
                  <a:lnTo>
                    <a:pt x="186" y="672"/>
                  </a:lnTo>
                  <a:lnTo>
                    <a:pt x="188" y="692"/>
                  </a:lnTo>
                  <a:lnTo>
                    <a:pt x="208" y="692"/>
                  </a:lnTo>
                  <a:lnTo>
                    <a:pt x="242" y="692"/>
                  </a:lnTo>
                  <a:lnTo>
                    <a:pt x="274" y="692"/>
                  </a:lnTo>
                  <a:lnTo>
                    <a:pt x="280" y="672"/>
                  </a:lnTo>
                  <a:lnTo>
                    <a:pt x="282" y="658"/>
                  </a:lnTo>
                  <a:lnTo>
                    <a:pt x="286" y="646"/>
                  </a:lnTo>
                  <a:lnTo>
                    <a:pt x="286" y="638"/>
                  </a:lnTo>
                  <a:lnTo>
                    <a:pt x="286" y="634"/>
                  </a:lnTo>
                  <a:lnTo>
                    <a:pt x="284" y="618"/>
                  </a:lnTo>
                  <a:lnTo>
                    <a:pt x="284" y="616"/>
                  </a:lnTo>
                  <a:lnTo>
                    <a:pt x="282" y="614"/>
                  </a:lnTo>
                  <a:lnTo>
                    <a:pt x="284" y="616"/>
                  </a:lnTo>
                  <a:lnTo>
                    <a:pt x="302" y="628"/>
                  </a:lnTo>
                  <a:lnTo>
                    <a:pt x="322" y="642"/>
                  </a:lnTo>
                  <a:lnTo>
                    <a:pt x="320" y="638"/>
                  </a:lnTo>
                  <a:lnTo>
                    <a:pt x="316" y="632"/>
                  </a:lnTo>
                  <a:lnTo>
                    <a:pt x="312" y="626"/>
                  </a:lnTo>
                  <a:lnTo>
                    <a:pt x="308" y="618"/>
                  </a:lnTo>
                  <a:lnTo>
                    <a:pt x="306" y="610"/>
                  </a:lnTo>
                  <a:lnTo>
                    <a:pt x="302" y="600"/>
                  </a:lnTo>
                  <a:lnTo>
                    <a:pt x="298" y="588"/>
                  </a:lnTo>
                  <a:lnTo>
                    <a:pt x="292" y="576"/>
                  </a:lnTo>
                  <a:lnTo>
                    <a:pt x="288" y="560"/>
                  </a:lnTo>
                  <a:lnTo>
                    <a:pt x="282" y="544"/>
                  </a:lnTo>
                  <a:lnTo>
                    <a:pt x="280" y="540"/>
                  </a:lnTo>
                  <a:lnTo>
                    <a:pt x="274" y="512"/>
                  </a:lnTo>
                  <a:lnTo>
                    <a:pt x="272" y="498"/>
                  </a:lnTo>
                  <a:lnTo>
                    <a:pt x="272" y="494"/>
                  </a:lnTo>
                  <a:lnTo>
                    <a:pt x="272" y="492"/>
                  </a:lnTo>
                  <a:lnTo>
                    <a:pt x="270" y="490"/>
                  </a:lnTo>
                  <a:lnTo>
                    <a:pt x="268" y="484"/>
                  </a:lnTo>
                  <a:lnTo>
                    <a:pt x="262" y="456"/>
                  </a:lnTo>
                  <a:lnTo>
                    <a:pt x="260" y="440"/>
                  </a:lnTo>
                  <a:lnTo>
                    <a:pt x="256" y="426"/>
                  </a:lnTo>
                  <a:lnTo>
                    <a:pt x="250" y="394"/>
                  </a:lnTo>
                  <a:lnTo>
                    <a:pt x="246" y="362"/>
                  </a:lnTo>
                  <a:lnTo>
                    <a:pt x="242" y="328"/>
                  </a:lnTo>
                  <a:lnTo>
                    <a:pt x="242" y="308"/>
                  </a:lnTo>
                  <a:lnTo>
                    <a:pt x="240" y="290"/>
                  </a:lnTo>
                  <a:lnTo>
                    <a:pt x="236" y="254"/>
                  </a:lnTo>
                  <a:lnTo>
                    <a:pt x="236" y="252"/>
                  </a:lnTo>
                  <a:lnTo>
                    <a:pt x="236" y="246"/>
                  </a:lnTo>
                  <a:lnTo>
                    <a:pt x="230" y="210"/>
                  </a:lnTo>
                  <a:lnTo>
                    <a:pt x="224" y="178"/>
                  </a:lnTo>
                  <a:lnTo>
                    <a:pt x="222" y="148"/>
                  </a:lnTo>
                  <a:lnTo>
                    <a:pt x="218" y="122"/>
                  </a:lnTo>
                  <a:lnTo>
                    <a:pt x="216" y="98"/>
                  </a:lnTo>
                  <a:lnTo>
                    <a:pt x="214" y="86"/>
                  </a:lnTo>
                  <a:lnTo>
                    <a:pt x="212" y="76"/>
                  </a:lnTo>
                  <a:lnTo>
                    <a:pt x="212" y="70"/>
                  </a:lnTo>
                  <a:lnTo>
                    <a:pt x="212" y="52"/>
                  </a:lnTo>
                  <a:lnTo>
                    <a:pt x="212" y="36"/>
                  </a:lnTo>
                  <a:lnTo>
                    <a:pt x="212" y="28"/>
                  </a:lnTo>
                  <a:lnTo>
                    <a:pt x="214" y="18"/>
                  </a:lnTo>
                  <a:lnTo>
                    <a:pt x="214" y="12"/>
                  </a:lnTo>
                  <a:lnTo>
                    <a:pt x="214" y="10"/>
                  </a:lnTo>
                  <a:lnTo>
                    <a:pt x="218" y="4"/>
                  </a:lnTo>
                  <a:lnTo>
                    <a:pt x="220" y="2"/>
                  </a:lnTo>
                  <a:lnTo>
                    <a:pt x="218" y="0"/>
                  </a:lnTo>
                  <a:lnTo>
                    <a:pt x="196" y="6"/>
                  </a:lnTo>
                  <a:lnTo>
                    <a:pt x="192" y="4"/>
                  </a:lnTo>
                  <a:lnTo>
                    <a:pt x="190" y="14"/>
                  </a:lnTo>
                  <a:lnTo>
                    <a:pt x="186" y="22"/>
                  </a:lnTo>
                  <a:lnTo>
                    <a:pt x="182" y="32"/>
                  </a:lnTo>
                  <a:lnTo>
                    <a:pt x="174" y="40"/>
                  </a:lnTo>
                  <a:lnTo>
                    <a:pt x="166" y="46"/>
                  </a:lnTo>
                  <a:lnTo>
                    <a:pt x="156" y="52"/>
                  </a:lnTo>
                  <a:lnTo>
                    <a:pt x="146" y="56"/>
                  </a:lnTo>
                  <a:lnTo>
                    <a:pt x="132" y="64"/>
                  </a:lnTo>
                  <a:lnTo>
                    <a:pt x="140" y="270"/>
                  </a:lnTo>
                  <a:lnTo>
                    <a:pt x="96" y="78"/>
                  </a:lnTo>
                  <a:lnTo>
                    <a:pt x="80" y="78"/>
                  </a:lnTo>
                  <a:lnTo>
                    <a:pt x="80" y="70"/>
                  </a:lnTo>
                  <a:lnTo>
                    <a:pt x="66" y="62"/>
                  </a:lnTo>
                  <a:lnTo>
                    <a:pt x="52" y="78"/>
                  </a:lnTo>
                  <a:lnTo>
                    <a:pt x="56" y="80"/>
                  </a:lnTo>
                  <a:lnTo>
                    <a:pt x="56" y="86"/>
                  </a:lnTo>
                  <a:lnTo>
                    <a:pt x="64" y="98"/>
                  </a:lnTo>
                  <a:lnTo>
                    <a:pt x="74" y="118"/>
                  </a:lnTo>
                  <a:lnTo>
                    <a:pt x="72" y="130"/>
                  </a:lnTo>
                  <a:close/>
                </a:path>
              </a:pathLst>
            </a:custGeom>
            <a:solidFill>
              <a:schemeClr val="bg1"/>
            </a:solidFill>
            <a:ln w="9525">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sp>
          <p:nvSpPr>
            <p:cNvPr id="75" name="Freeform 67"/>
            <p:cNvSpPr>
              <a:spLocks/>
            </p:cNvSpPr>
            <p:nvPr/>
          </p:nvSpPr>
          <p:spPr bwMode="auto">
            <a:xfrm>
              <a:off x="1147127" y="2348635"/>
              <a:ext cx="168411" cy="622113"/>
            </a:xfrm>
            <a:custGeom>
              <a:avLst/>
              <a:gdLst>
                <a:gd name="T0" fmla="*/ 38100 w 106"/>
                <a:gd name="T1" fmla="*/ 282575 h 382"/>
                <a:gd name="T2" fmla="*/ 38100 w 106"/>
                <a:gd name="T3" fmla="*/ 285750 h 382"/>
                <a:gd name="T4" fmla="*/ 53975 w 106"/>
                <a:gd name="T5" fmla="*/ 358775 h 382"/>
                <a:gd name="T6" fmla="*/ 63500 w 106"/>
                <a:gd name="T7" fmla="*/ 396875 h 382"/>
                <a:gd name="T8" fmla="*/ 73025 w 106"/>
                <a:gd name="T9" fmla="*/ 438150 h 382"/>
                <a:gd name="T10" fmla="*/ 101600 w 106"/>
                <a:gd name="T11" fmla="*/ 517525 h 382"/>
                <a:gd name="T12" fmla="*/ 130175 w 106"/>
                <a:gd name="T13" fmla="*/ 606425 h 382"/>
                <a:gd name="T14" fmla="*/ 133350 w 106"/>
                <a:gd name="T15" fmla="*/ 603250 h 382"/>
                <a:gd name="T16" fmla="*/ 142875 w 106"/>
                <a:gd name="T17" fmla="*/ 558800 h 382"/>
                <a:gd name="T18" fmla="*/ 146050 w 106"/>
                <a:gd name="T19" fmla="*/ 520700 h 382"/>
                <a:gd name="T20" fmla="*/ 152400 w 106"/>
                <a:gd name="T21" fmla="*/ 466725 h 382"/>
                <a:gd name="T22" fmla="*/ 158750 w 106"/>
                <a:gd name="T23" fmla="*/ 419100 h 382"/>
                <a:gd name="T24" fmla="*/ 161925 w 106"/>
                <a:gd name="T25" fmla="*/ 381000 h 382"/>
                <a:gd name="T26" fmla="*/ 161925 w 106"/>
                <a:gd name="T27" fmla="*/ 346075 h 382"/>
                <a:gd name="T28" fmla="*/ 165100 w 106"/>
                <a:gd name="T29" fmla="*/ 320675 h 382"/>
                <a:gd name="T30" fmla="*/ 168275 w 106"/>
                <a:gd name="T31" fmla="*/ 301625 h 382"/>
                <a:gd name="T32" fmla="*/ 168275 w 106"/>
                <a:gd name="T33" fmla="*/ 288925 h 382"/>
                <a:gd name="T34" fmla="*/ 168275 w 106"/>
                <a:gd name="T35" fmla="*/ 285750 h 382"/>
                <a:gd name="T36" fmla="*/ 168275 w 106"/>
                <a:gd name="T37" fmla="*/ 279400 h 382"/>
                <a:gd name="T38" fmla="*/ 161925 w 106"/>
                <a:gd name="T39" fmla="*/ 276225 h 382"/>
                <a:gd name="T40" fmla="*/ 158750 w 106"/>
                <a:gd name="T41" fmla="*/ 269875 h 382"/>
                <a:gd name="T42" fmla="*/ 146050 w 106"/>
                <a:gd name="T43" fmla="*/ 263525 h 382"/>
                <a:gd name="T44" fmla="*/ 136525 w 106"/>
                <a:gd name="T45" fmla="*/ 250825 h 382"/>
                <a:gd name="T46" fmla="*/ 117475 w 106"/>
                <a:gd name="T47" fmla="*/ 234950 h 382"/>
                <a:gd name="T48" fmla="*/ 95250 w 106"/>
                <a:gd name="T49" fmla="*/ 215900 h 382"/>
                <a:gd name="T50" fmla="*/ 66675 w 106"/>
                <a:gd name="T51" fmla="*/ 193675 h 382"/>
                <a:gd name="T52" fmla="*/ 88900 w 106"/>
                <a:gd name="T53" fmla="*/ 184150 h 382"/>
                <a:gd name="T54" fmla="*/ 98425 w 106"/>
                <a:gd name="T55" fmla="*/ 177800 h 382"/>
                <a:gd name="T56" fmla="*/ 130175 w 106"/>
                <a:gd name="T57" fmla="*/ 161925 h 382"/>
                <a:gd name="T58" fmla="*/ 155575 w 106"/>
                <a:gd name="T59" fmla="*/ 152400 h 382"/>
                <a:gd name="T60" fmla="*/ 155575 w 106"/>
                <a:gd name="T61" fmla="*/ 152400 h 382"/>
                <a:gd name="T62" fmla="*/ 155575 w 106"/>
                <a:gd name="T63" fmla="*/ 142875 h 382"/>
                <a:gd name="T64" fmla="*/ 146050 w 106"/>
                <a:gd name="T65" fmla="*/ 130175 h 382"/>
                <a:gd name="T66" fmla="*/ 136525 w 106"/>
                <a:gd name="T67" fmla="*/ 120650 h 382"/>
                <a:gd name="T68" fmla="*/ 111125 w 106"/>
                <a:gd name="T69" fmla="*/ 92075 h 382"/>
                <a:gd name="T70" fmla="*/ 82550 w 106"/>
                <a:gd name="T71" fmla="*/ 63500 h 382"/>
                <a:gd name="T72" fmla="*/ 47625 w 106"/>
                <a:gd name="T73" fmla="*/ 38100 h 382"/>
                <a:gd name="T74" fmla="*/ 25400 w 106"/>
                <a:gd name="T75" fmla="*/ 15875 h 382"/>
                <a:gd name="T76" fmla="*/ 3175 w 106"/>
                <a:gd name="T77" fmla="*/ 0 h 382"/>
                <a:gd name="T78" fmla="*/ 0 w 106"/>
                <a:gd name="T79" fmla="*/ 3175 h 382"/>
                <a:gd name="T80" fmla="*/ 3175 w 106"/>
                <a:gd name="T81" fmla="*/ 19050 h 382"/>
                <a:gd name="T82" fmla="*/ 6350 w 106"/>
                <a:gd name="T83" fmla="*/ 38100 h 382"/>
                <a:gd name="T84" fmla="*/ 9525 w 106"/>
                <a:gd name="T85" fmla="*/ 76200 h 382"/>
                <a:gd name="T86" fmla="*/ 15875 w 106"/>
                <a:gd name="T87" fmla="*/ 117475 h 382"/>
                <a:gd name="T88" fmla="*/ 19050 w 106"/>
                <a:gd name="T89" fmla="*/ 165100 h 382"/>
                <a:gd name="T90" fmla="*/ 28575 w 106"/>
                <a:gd name="T91" fmla="*/ 215900 h 382"/>
                <a:gd name="T92" fmla="*/ 38100 w 106"/>
                <a:gd name="T93" fmla="*/ 273050 h 382"/>
                <a:gd name="T94" fmla="*/ 38100 w 106"/>
                <a:gd name="T95" fmla="*/ 273050 h 382"/>
                <a:gd name="T96" fmla="*/ 38100 w 106"/>
                <a:gd name="T97" fmla="*/ 276225 h 382"/>
                <a:gd name="T98" fmla="*/ 38100 w 106"/>
                <a:gd name="T99" fmla="*/ 282575 h 3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6"/>
                <a:gd name="T151" fmla="*/ 0 h 382"/>
                <a:gd name="T152" fmla="*/ 106 w 106"/>
                <a:gd name="T153" fmla="*/ 382 h 3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6" h="382">
                  <a:moveTo>
                    <a:pt x="24" y="178"/>
                  </a:moveTo>
                  <a:lnTo>
                    <a:pt x="24" y="180"/>
                  </a:lnTo>
                  <a:lnTo>
                    <a:pt x="34" y="226"/>
                  </a:lnTo>
                  <a:lnTo>
                    <a:pt x="40" y="250"/>
                  </a:lnTo>
                  <a:lnTo>
                    <a:pt x="46" y="276"/>
                  </a:lnTo>
                  <a:lnTo>
                    <a:pt x="64" y="326"/>
                  </a:lnTo>
                  <a:lnTo>
                    <a:pt x="82" y="382"/>
                  </a:lnTo>
                  <a:lnTo>
                    <a:pt x="84" y="380"/>
                  </a:lnTo>
                  <a:lnTo>
                    <a:pt x="90" y="352"/>
                  </a:lnTo>
                  <a:lnTo>
                    <a:pt x="92" y="328"/>
                  </a:lnTo>
                  <a:lnTo>
                    <a:pt x="96" y="294"/>
                  </a:lnTo>
                  <a:lnTo>
                    <a:pt x="100" y="264"/>
                  </a:lnTo>
                  <a:lnTo>
                    <a:pt x="102" y="240"/>
                  </a:lnTo>
                  <a:lnTo>
                    <a:pt x="102" y="218"/>
                  </a:lnTo>
                  <a:lnTo>
                    <a:pt x="104" y="202"/>
                  </a:lnTo>
                  <a:lnTo>
                    <a:pt x="106" y="190"/>
                  </a:lnTo>
                  <a:lnTo>
                    <a:pt x="106" y="182"/>
                  </a:lnTo>
                  <a:lnTo>
                    <a:pt x="106" y="180"/>
                  </a:lnTo>
                  <a:lnTo>
                    <a:pt x="106" y="176"/>
                  </a:lnTo>
                  <a:lnTo>
                    <a:pt x="102" y="174"/>
                  </a:lnTo>
                  <a:lnTo>
                    <a:pt x="100" y="170"/>
                  </a:lnTo>
                  <a:lnTo>
                    <a:pt x="92" y="166"/>
                  </a:lnTo>
                  <a:lnTo>
                    <a:pt x="86" y="158"/>
                  </a:lnTo>
                  <a:lnTo>
                    <a:pt x="74" y="148"/>
                  </a:lnTo>
                  <a:lnTo>
                    <a:pt x="60" y="136"/>
                  </a:lnTo>
                  <a:lnTo>
                    <a:pt x="42" y="122"/>
                  </a:lnTo>
                  <a:lnTo>
                    <a:pt x="56" y="116"/>
                  </a:lnTo>
                  <a:lnTo>
                    <a:pt x="62" y="112"/>
                  </a:lnTo>
                  <a:lnTo>
                    <a:pt x="82" y="102"/>
                  </a:lnTo>
                  <a:lnTo>
                    <a:pt x="98" y="96"/>
                  </a:lnTo>
                  <a:lnTo>
                    <a:pt x="98" y="90"/>
                  </a:lnTo>
                  <a:lnTo>
                    <a:pt x="92" y="82"/>
                  </a:lnTo>
                  <a:lnTo>
                    <a:pt x="86" y="76"/>
                  </a:lnTo>
                  <a:lnTo>
                    <a:pt x="70" y="58"/>
                  </a:lnTo>
                  <a:lnTo>
                    <a:pt x="52" y="40"/>
                  </a:lnTo>
                  <a:lnTo>
                    <a:pt x="30" y="24"/>
                  </a:lnTo>
                  <a:lnTo>
                    <a:pt x="16" y="10"/>
                  </a:lnTo>
                  <a:lnTo>
                    <a:pt x="2" y="0"/>
                  </a:lnTo>
                  <a:lnTo>
                    <a:pt x="0" y="2"/>
                  </a:lnTo>
                  <a:lnTo>
                    <a:pt x="2" y="12"/>
                  </a:lnTo>
                  <a:lnTo>
                    <a:pt x="4" y="24"/>
                  </a:lnTo>
                  <a:lnTo>
                    <a:pt x="6" y="48"/>
                  </a:lnTo>
                  <a:lnTo>
                    <a:pt x="10" y="74"/>
                  </a:lnTo>
                  <a:lnTo>
                    <a:pt x="12" y="104"/>
                  </a:lnTo>
                  <a:lnTo>
                    <a:pt x="18" y="136"/>
                  </a:lnTo>
                  <a:lnTo>
                    <a:pt x="24" y="172"/>
                  </a:lnTo>
                  <a:lnTo>
                    <a:pt x="24" y="174"/>
                  </a:lnTo>
                  <a:lnTo>
                    <a:pt x="24" y="178"/>
                  </a:lnTo>
                  <a:close/>
                </a:path>
              </a:pathLst>
            </a:custGeom>
            <a:grpFill/>
            <a:ln w="9525">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sp>
          <p:nvSpPr>
            <p:cNvPr id="76" name="Freeform 68"/>
            <p:cNvSpPr>
              <a:spLocks/>
            </p:cNvSpPr>
            <p:nvPr/>
          </p:nvSpPr>
          <p:spPr bwMode="auto">
            <a:xfrm>
              <a:off x="1147127" y="2284743"/>
              <a:ext cx="194038" cy="736448"/>
            </a:xfrm>
            <a:custGeom>
              <a:avLst/>
              <a:gdLst/>
              <a:ahLst/>
              <a:cxnLst>
                <a:cxn ang="0">
                  <a:pos x="30" y="62"/>
                </a:cxn>
                <a:cxn ang="0">
                  <a:pos x="70" y="96"/>
                </a:cxn>
                <a:cxn ang="0">
                  <a:pos x="92" y="120"/>
                </a:cxn>
                <a:cxn ang="0">
                  <a:pos x="98" y="134"/>
                </a:cxn>
                <a:cxn ang="0">
                  <a:pos x="82" y="140"/>
                </a:cxn>
                <a:cxn ang="0">
                  <a:pos x="56" y="154"/>
                </a:cxn>
                <a:cxn ang="0">
                  <a:pos x="60" y="174"/>
                </a:cxn>
                <a:cxn ang="0">
                  <a:pos x="86" y="196"/>
                </a:cxn>
                <a:cxn ang="0">
                  <a:pos x="100" y="208"/>
                </a:cxn>
                <a:cxn ang="0">
                  <a:pos x="106" y="214"/>
                </a:cxn>
                <a:cxn ang="0">
                  <a:pos x="106" y="220"/>
                </a:cxn>
                <a:cxn ang="0">
                  <a:pos x="104" y="240"/>
                </a:cxn>
                <a:cxn ang="0">
                  <a:pos x="102" y="278"/>
                </a:cxn>
                <a:cxn ang="0">
                  <a:pos x="96" y="332"/>
                </a:cxn>
                <a:cxn ang="0">
                  <a:pos x="90" y="390"/>
                </a:cxn>
                <a:cxn ang="0">
                  <a:pos x="82" y="420"/>
                </a:cxn>
                <a:cxn ang="0">
                  <a:pos x="84" y="424"/>
                </a:cxn>
                <a:cxn ang="0">
                  <a:pos x="98" y="440"/>
                </a:cxn>
                <a:cxn ang="0">
                  <a:pos x="112" y="354"/>
                </a:cxn>
                <a:cxn ang="0">
                  <a:pos x="118" y="292"/>
                </a:cxn>
                <a:cxn ang="0">
                  <a:pos x="122" y="246"/>
                </a:cxn>
                <a:cxn ang="0">
                  <a:pos x="124" y="218"/>
                </a:cxn>
                <a:cxn ang="0">
                  <a:pos x="124" y="208"/>
                </a:cxn>
                <a:cxn ang="0">
                  <a:pos x="122" y="200"/>
                </a:cxn>
                <a:cxn ang="0">
                  <a:pos x="112" y="192"/>
                </a:cxn>
                <a:cxn ang="0">
                  <a:pos x="104" y="184"/>
                </a:cxn>
                <a:cxn ang="0">
                  <a:pos x="84" y="166"/>
                </a:cxn>
                <a:cxn ang="0">
                  <a:pos x="68" y="150"/>
                </a:cxn>
                <a:cxn ang="0">
                  <a:pos x="90" y="142"/>
                </a:cxn>
                <a:cxn ang="0">
                  <a:pos x="106" y="138"/>
                </a:cxn>
                <a:cxn ang="0">
                  <a:pos x="114" y="128"/>
                </a:cxn>
                <a:cxn ang="0">
                  <a:pos x="120" y="118"/>
                </a:cxn>
                <a:cxn ang="0">
                  <a:pos x="104" y="100"/>
                </a:cxn>
                <a:cxn ang="0">
                  <a:pos x="74" y="72"/>
                </a:cxn>
                <a:cxn ang="0">
                  <a:pos x="32" y="34"/>
                </a:cxn>
                <a:cxn ang="0">
                  <a:pos x="8" y="10"/>
                </a:cxn>
                <a:cxn ang="0">
                  <a:pos x="0" y="16"/>
                </a:cxn>
                <a:cxn ang="0">
                  <a:pos x="0" y="40"/>
                </a:cxn>
                <a:cxn ang="0">
                  <a:pos x="16" y="48"/>
                </a:cxn>
              </a:cxnLst>
              <a:rect l="0" t="0" r="r" b="b"/>
              <a:pathLst>
                <a:path w="124" h="452">
                  <a:moveTo>
                    <a:pt x="16" y="48"/>
                  </a:moveTo>
                  <a:lnTo>
                    <a:pt x="30" y="62"/>
                  </a:lnTo>
                  <a:lnTo>
                    <a:pt x="52" y="78"/>
                  </a:lnTo>
                  <a:lnTo>
                    <a:pt x="70" y="96"/>
                  </a:lnTo>
                  <a:lnTo>
                    <a:pt x="86" y="114"/>
                  </a:lnTo>
                  <a:lnTo>
                    <a:pt x="92" y="120"/>
                  </a:lnTo>
                  <a:lnTo>
                    <a:pt x="98" y="128"/>
                  </a:lnTo>
                  <a:lnTo>
                    <a:pt x="98" y="134"/>
                  </a:lnTo>
                  <a:lnTo>
                    <a:pt x="98" y="134"/>
                  </a:lnTo>
                  <a:lnTo>
                    <a:pt x="82" y="140"/>
                  </a:lnTo>
                  <a:lnTo>
                    <a:pt x="62" y="150"/>
                  </a:lnTo>
                  <a:lnTo>
                    <a:pt x="56" y="154"/>
                  </a:lnTo>
                  <a:lnTo>
                    <a:pt x="42" y="160"/>
                  </a:lnTo>
                  <a:lnTo>
                    <a:pt x="60" y="174"/>
                  </a:lnTo>
                  <a:lnTo>
                    <a:pt x="74" y="186"/>
                  </a:lnTo>
                  <a:lnTo>
                    <a:pt x="86" y="196"/>
                  </a:lnTo>
                  <a:lnTo>
                    <a:pt x="92" y="204"/>
                  </a:lnTo>
                  <a:lnTo>
                    <a:pt x="100" y="208"/>
                  </a:lnTo>
                  <a:lnTo>
                    <a:pt x="102" y="212"/>
                  </a:lnTo>
                  <a:lnTo>
                    <a:pt x="106" y="214"/>
                  </a:lnTo>
                  <a:lnTo>
                    <a:pt x="106" y="218"/>
                  </a:lnTo>
                  <a:lnTo>
                    <a:pt x="106" y="220"/>
                  </a:lnTo>
                  <a:lnTo>
                    <a:pt x="106" y="228"/>
                  </a:lnTo>
                  <a:lnTo>
                    <a:pt x="104" y="240"/>
                  </a:lnTo>
                  <a:lnTo>
                    <a:pt x="102" y="256"/>
                  </a:lnTo>
                  <a:lnTo>
                    <a:pt x="102" y="278"/>
                  </a:lnTo>
                  <a:lnTo>
                    <a:pt x="100" y="302"/>
                  </a:lnTo>
                  <a:lnTo>
                    <a:pt x="96" y="332"/>
                  </a:lnTo>
                  <a:lnTo>
                    <a:pt x="92" y="366"/>
                  </a:lnTo>
                  <a:lnTo>
                    <a:pt x="90" y="390"/>
                  </a:lnTo>
                  <a:lnTo>
                    <a:pt x="84" y="418"/>
                  </a:lnTo>
                  <a:lnTo>
                    <a:pt x="82" y="420"/>
                  </a:lnTo>
                  <a:lnTo>
                    <a:pt x="84" y="424"/>
                  </a:lnTo>
                  <a:lnTo>
                    <a:pt x="84" y="424"/>
                  </a:lnTo>
                  <a:lnTo>
                    <a:pt x="96" y="452"/>
                  </a:lnTo>
                  <a:lnTo>
                    <a:pt x="98" y="440"/>
                  </a:lnTo>
                  <a:lnTo>
                    <a:pt x="106" y="394"/>
                  </a:lnTo>
                  <a:lnTo>
                    <a:pt x="112" y="354"/>
                  </a:lnTo>
                  <a:lnTo>
                    <a:pt x="116" y="320"/>
                  </a:lnTo>
                  <a:lnTo>
                    <a:pt x="118" y="292"/>
                  </a:lnTo>
                  <a:lnTo>
                    <a:pt x="120" y="266"/>
                  </a:lnTo>
                  <a:lnTo>
                    <a:pt x="122" y="246"/>
                  </a:lnTo>
                  <a:lnTo>
                    <a:pt x="124" y="228"/>
                  </a:lnTo>
                  <a:lnTo>
                    <a:pt x="124" y="218"/>
                  </a:lnTo>
                  <a:lnTo>
                    <a:pt x="124" y="210"/>
                  </a:lnTo>
                  <a:lnTo>
                    <a:pt x="124" y="208"/>
                  </a:lnTo>
                  <a:lnTo>
                    <a:pt x="124" y="204"/>
                  </a:lnTo>
                  <a:lnTo>
                    <a:pt x="122" y="200"/>
                  </a:lnTo>
                  <a:lnTo>
                    <a:pt x="118" y="196"/>
                  </a:lnTo>
                  <a:lnTo>
                    <a:pt x="112" y="192"/>
                  </a:lnTo>
                  <a:lnTo>
                    <a:pt x="108" y="188"/>
                  </a:lnTo>
                  <a:lnTo>
                    <a:pt x="104" y="184"/>
                  </a:lnTo>
                  <a:lnTo>
                    <a:pt x="96" y="178"/>
                  </a:lnTo>
                  <a:lnTo>
                    <a:pt x="84" y="166"/>
                  </a:lnTo>
                  <a:lnTo>
                    <a:pt x="68" y="156"/>
                  </a:lnTo>
                  <a:lnTo>
                    <a:pt x="68" y="150"/>
                  </a:lnTo>
                  <a:lnTo>
                    <a:pt x="80" y="144"/>
                  </a:lnTo>
                  <a:lnTo>
                    <a:pt x="90" y="142"/>
                  </a:lnTo>
                  <a:lnTo>
                    <a:pt x="98" y="138"/>
                  </a:lnTo>
                  <a:lnTo>
                    <a:pt x="106" y="138"/>
                  </a:lnTo>
                  <a:lnTo>
                    <a:pt x="100" y="134"/>
                  </a:lnTo>
                  <a:lnTo>
                    <a:pt x="114" y="128"/>
                  </a:lnTo>
                  <a:lnTo>
                    <a:pt x="124" y="128"/>
                  </a:lnTo>
                  <a:lnTo>
                    <a:pt x="120" y="118"/>
                  </a:lnTo>
                  <a:lnTo>
                    <a:pt x="112" y="110"/>
                  </a:lnTo>
                  <a:lnTo>
                    <a:pt x="104" y="100"/>
                  </a:lnTo>
                  <a:lnTo>
                    <a:pt x="96" y="92"/>
                  </a:lnTo>
                  <a:lnTo>
                    <a:pt x="74" y="72"/>
                  </a:lnTo>
                  <a:lnTo>
                    <a:pt x="48" y="50"/>
                  </a:lnTo>
                  <a:lnTo>
                    <a:pt x="32" y="34"/>
                  </a:lnTo>
                  <a:lnTo>
                    <a:pt x="18" y="20"/>
                  </a:lnTo>
                  <a:lnTo>
                    <a:pt x="8" y="10"/>
                  </a:lnTo>
                  <a:lnTo>
                    <a:pt x="0" y="0"/>
                  </a:lnTo>
                  <a:lnTo>
                    <a:pt x="0" y="16"/>
                  </a:lnTo>
                  <a:lnTo>
                    <a:pt x="0" y="34"/>
                  </a:lnTo>
                  <a:lnTo>
                    <a:pt x="0" y="40"/>
                  </a:lnTo>
                  <a:lnTo>
                    <a:pt x="2" y="38"/>
                  </a:lnTo>
                  <a:lnTo>
                    <a:pt x="16" y="48"/>
                  </a:lnTo>
                  <a:close/>
                </a:path>
              </a:pathLst>
            </a:custGeom>
            <a:grpFill/>
            <a:ln w="9525">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sp>
          <p:nvSpPr>
            <p:cNvPr id="77" name="Freeform 69"/>
            <p:cNvSpPr>
              <a:spLocks/>
            </p:cNvSpPr>
            <p:nvPr/>
          </p:nvSpPr>
          <p:spPr bwMode="auto">
            <a:xfrm>
              <a:off x="1183737" y="2647923"/>
              <a:ext cx="252616" cy="702822"/>
            </a:xfrm>
            <a:custGeom>
              <a:avLst/>
              <a:gdLst>
                <a:gd name="T0" fmla="*/ 158750 w 162"/>
                <a:gd name="T1" fmla="*/ 514350 h 438"/>
                <a:gd name="T2" fmla="*/ 155575 w 162"/>
                <a:gd name="T3" fmla="*/ 539750 h 438"/>
                <a:gd name="T4" fmla="*/ 152400 w 162"/>
                <a:gd name="T5" fmla="*/ 555625 h 438"/>
                <a:gd name="T6" fmla="*/ 139700 w 162"/>
                <a:gd name="T7" fmla="*/ 581025 h 438"/>
                <a:gd name="T8" fmla="*/ 152400 w 162"/>
                <a:gd name="T9" fmla="*/ 555625 h 438"/>
                <a:gd name="T10" fmla="*/ 155575 w 162"/>
                <a:gd name="T11" fmla="*/ 539750 h 438"/>
                <a:gd name="T12" fmla="*/ 158750 w 162"/>
                <a:gd name="T13" fmla="*/ 514350 h 438"/>
                <a:gd name="T14" fmla="*/ 158750 w 162"/>
                <a:gd name="T15" fmla="*/ 473075 h 438"/>
                <a:gd name="T16" fmla="*/ 95250 w 162"/>
                <a:gd name="T17" fmla="*/ 327025 h 438"/>
                <a:gd name="T18" fmla="*/ 92075 w 162"/>
                <a:gd name="T19" fmla="*/ 320675 h 438"/>
                <a:gd name="T20" fmla="*/ 34925 w 162"/>
                <a:gd name="T21" fmla="*/ 152400 h 438"/>
                <a:gd name="T22" fmla="*/ 15875 w 162"/>
                <a:gd name="T23" fmla="*/ 73025 h 438"/>
                <a:gd name="T24" fmla="*/ 0 w 162"/>
                <a:gd name="T25" fmla="*/ 0 h 438"/>
                <a:gd name="T26" fmla="*/ 9525 w 162"/>
                <a:gd name="T27" fmla="*/ 85725 h 438"/>
                <a:gd name="T28" fmla="*/ 15875 w 162"/>
                <a:gd name="T29" fmla="*/ 171450 h 438"/>
                <a:gd name="T30" fmla="*/ 31750 w 162"/>
                <a:gd name="T31" fmla="*/ 273050 h 438"/>
                <a:gd name="T32" fmla="*/ 41275 w 162"/>
                <a:gd name="T33" fmla="*/ 320675 h 438"/>
                <a:gd name="T34" fmla="*/ 53975 w 162"/>
                <a:gd name="T35" fmla="*/ 374650 h 438"/>
                <a:gd name="T36" fmla="*/ 57150 w 162"/>
                <a:gd name="T37" fmla="*/ 381000 h 438"/>
                <a:gd name="T38" fmla="*/ 60325 w 162"/>
                <a:gd name="T39" fmla="*/ 409575 h 438"/>
                <a:gd name="T40" fmla="*/ 73025 w 162"/>
                <a:gd name="T41" fmla="*/ 460375 h 438"/>
                <a:gd name="T42" fmla="*/ 88900 w 162"/>
                <a:gd name="T43" fmla="*/ 511175 h 438"/>
                <a:gd name="T44" fmla="*/ 104775 w 162"/>
                <a:gd name="T45" fmla="*/ 549275 h 438"/>
                <a:gd name="T46" fmla="*/ 114300 w 162"/>
                <a:gd name="T47" fmla="*/ 577850 h 438"/>
                <a:gd name="T48" fmla="*/ 127000 w 162"/>
                <a:gd name="T49" fmla="*/ 600075 h 438"/>
                <a:gd name="T50" fmla="*/ 136525 w 162"/>
                <a:gd name="T51" fmla="*/ 615950 h 438"/>
                <a:gd name="T52" fmla="*/ 76200 w 162"/>
                <a:gd name="T53" fmla="*/ 574675 h 438"/>
                <a:gd name="T54" fmla="*/ 76200 w 162"/>
                <a:gd name="T55" fmla="*/ 577850 h 438"/>
                <a:gd name="T56" fmla="*/ 79375 w 162"/>
                <a:gd name="T57" fmla="*/ 609600 h 438"/>
                <a:gd name="T58" fmla="*/ 73025 w 162"/>
                <a:gd name="T59" fmla="*/ 641350 h 438"/>
                <a:gd name="T60" fmla="*/ 60325 w 162"/>
                <a:gd name="T61" fmla="*/ 695325 h 438"/>
                <a:gd name="T62" fmla="*/ 107950 w 162"/>
                <a:gd name="T63" fmla="*/ 688975 h 438"/>
                <a:gd name="T64" fmla="*/ 206375 w 162"/>
                <a:gd name="T65" fmla="*/ 676275 h 438"/>
                <a:gd name="T66" fmla="*/ 225425 w 162"/>
                <a:gd name="T67" fmla="*/ 669925 h 438"/>
                <a:gd name="T68" fmla="*/ 254000 w 162"/>
                <a:gd name="T69" fmla="*/ 666750 h 438"/>
                <a:gd name="T70" fmla="*/ 222250 w 162"/>
                <a:gd name="T71" fmla="*/ 596900 h 438"/>
                <a:gd name="T72" fmla="*/ 187325 w 162"/>
                <a:gd name="T73" fmla="*/ 527050 h 438"/>
                <a:gd name="T74" fmla="*/ 158750 w 162"/>
                <a:gd name="T75" fmla="*/ 495300 h 43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2"/>
                <a:gd name="T115" fmla="*/ 0 h 438"/>
                <a:gd name="T116" fmla="*/ 162 w 162"/>
                <a:gd name="T117" fmla="*/ 438 h 43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2" h="438">
                  <a:moveTo>
                    <a:pt x="100" y="312"/>
                  </a:moveTo>
                  <a:lnTo>
                    <a:pt x="100" y="324"/>
                  </a:lnTo>
                  <a:lnTo>
                    <a:pt x="100" y="332"/>
                  </a:lnTo>
                  <a:lnTo>
                    <a:pt x="98" y="340"/>
                  </a:lnTo>
                  <a:lnTo>
                    <a:pt x="98" y="344"/>
                  </a:lnTo>
                  <a:lnTo>
                    <a:pt x="96" y="350"/>
                  </a:lnTo>
                  <a:lnTo>
                    <a:pt x="94" y="356"/>
                  </a:lnTo>
                  <a:lnTo>
                    <a:pt x="88" y="366"/>
                  </a:lnTo>
                  <a:lnTo>
                    <a:pt x="94" y="356"/>
                  </a:lnTo>
                  <a:lnTo>
                    <a:pt x="96" y="350"/>
                  </a:lnTo>
                  <a:lnTo>
                    <a:pt x="98" y="344"/>
                  </a:lnTo>
                  <a:lnTo>
                    <a:pt x="98" y="340"/>
                  </a:lnTo>
                  <a:lnTo>
                    <a:pt x="100" y="332"/>
                  </a:lnTo>
                  <a:lnTo>
                    <a:pt x="100" y="324"/>
                  </a:lnTo>
                  <a:lnTo>
                    <a:pt x="100" y="312"/>
                  </a:lnTo>
                  <a:lnTo>
                    <a:pt x="100" y="298"/>
                  </a:lnTo>
                  <a:lnTo>
                    <a:pt x="72" y="234"/>
                  </a:lnTo>
                  <a:lnTo>
                    <a:pt x="60" y="206"/>
                  </a:lnTo>
                  <a:lnTo>
                    <a:pt x="58" y="202"/>
                  </a:lnTo>
                  <a:lnTo>
                    <a:pt x="40" y="146"/>
                  </a:lnTo>
                  <a:lnTo>
                    <a:pt x="22" y="96"/>
                  </a:lnTo>
                  <a:lnTo>
                    <a:pt x="16" y="70"/>
                  </a:lnTo>
                  <a:lnTo>
                    <a:pt x="10" y="46"/>
                  </a:lnTo>
                  <a:lnTo>
                    <a:pt x="0" y="0"/>
                  </a:lnTo>
                  <a:lnTo>
                    <a:pt x="4" y="36"/>
                  </a:lnTo>
                  <a:lnTo>
                    <a:pt x="6" y="54"/>
                  </a:lnTo>
                  <a:lnTo>
                    <a:pt x="6" y="74"/>
                  </a:lnTo>
                  <a:lnTo>
                    <a:pt x="10" y="108"/>
                  </a:lnTo>
                  <a:lnTo>
                    <a:pt x="14" y="140"/>
                  </a:lnTo>
                  <a:lnTo>
                    <a:pt x="20" y="172"/>
                  </a:lnTo>
                  <a:lnTo>
                    <a:pt x="24" y="186"/>
                  </a:lnTo>
                  <a:lnTo>
                    <a:pt x="26" y="202"/>
                  </a:lnTo>
                  <a:lnTo>
                    <a:pt x="32" y="230"/>
                  </a:lnTo>
                  <a:lnTo>
                    <a:pt x="34" y="236"/>
                  </a:lnTo>
                  <a:lnTo>
                    <a:pt x="36" y="238"/>
                  </a:lnTo>
                  <a:lnTo>
                    <a:pt x="36" y="240"/>
                  </a:lnTo>
                  <a:lnTo>
                    <a:pt x="36" y="244"/>
                  </a:lnTo>
                  <a:lnTo>
                    <a:pt x="38" y="258"/>
                  </a:lnTo>
                  <a:lnTo>
                    <a:pt x="44" y="286"/>
                  </a:lnTo>
                  <a:lnTo>
                    <a:pt x="46" y="290"/>
                  </a:lnTo>
                  <a:lnTo>
                    <a:pt x="52" y="306"/>
                  </a:lnTo>
                  <a:lnTo>
                    <a:pt x="56" y="322"/>
                  </a:lnTo>
                  <a:lnTo>
                    <a:pt x="62" y="334"/>
                  </a:lnTo>
                  <a:lnTo>
                    <a:pt x="66" y="346"/>
                  </a:lnTo>
                  <a:lnTo>
                    <a:pt x="70" y="356"/>
                  </a:lnTo>
                  <a:lnTo>
                    <a:pt x="72" y="364"/>
                  </a:lnTo>
                  <a:lnTo>
                    <a:pt x="76" y="372"/>
                  </a:lnTo>
                  <a:lnTo>
                    <a:pt x="80" y="378"/>
                  </a:lnTo>
                  <a:lnTo>
                    <a:pt x="84" y="384"/>
                  </a:lnTo>
                  <a:lnTo>
                    <a:pt x="86" y="388"/>
                  </a:lnTo>
                  <a:lnTo>
                    <a:pt x="66" y="374"/>
                  </a:lnTo>
                  <a:lnTo>
                    <a:pt x="48" y="362"/>
                  </a:lnTo>
                  <a:lnTo>
                    <a:pt x="48" y="364"/>
                  </a:lnTo>
                  <a:lnTo>
                    <a:pt x="50" y="380"/>
                  </a:lnTo>
                  <a:lnTo>
                    <a:pt x="50" y="384"/>
                  </a:lnTo>
                  <a:lnTo>
                    <a:pt x="50" y="392"/>
                  </a:lnTo>
                  <a:lnTo>
                    <a:pt x="46" y="404"/>
                  </a:lnTo>
                  <a:lnTo>
                    <a:pt x="44" y="418"/>
                  </a:lnTo>
                  <a:lnTo>
                    <a:pt x="38" y="438"/>
                  </a:lnTo>
                  <a:lnTo>
                    <a:pt x="54" y="436"/>
                  </a:lnTo>
                  <a:lnTo>
                    <a:pt x="68" y="434"/>
                  </a:lnTo>
                  <a:lnTo>
                    <a:pt x="98" y="430"/>
                  </a:lnTo>
                  <a:lnTo>
                    <a:pt x="130" y="426"/>
                  </a:lnTo>
                  <a:lnTo>
                    <a:pt x="138" y="422"/>
                  </a:lnTo>
                  <a:lnTo>
                    <a:pt x="142" y="422"/>
                  </a:lnTo>
                  <a:lnTo>
                    <a:pt x="144" y="422"/>
                  </a:lnTo>
                  <a:lnTo>
                    <a:pt x="160" y="420"/>
                  </a:lnTo>
                  <a:lnTo>
                    <a:pt x="162" y="418"/>
                  </a:lnTo>
                  <a:lnTo>
                    <a:pt x="140" y="376"/>
                  </a:lnTo>
                  <a:lnTo>
                    <a:pt x="118" y="334"/>
                  </a:lnTo>
                  <a:lnTo>
                    <a:pt x="118" y="332"/>
                  </a:lnTo>
                  <a:lnTo>
                    <a:pt x="100" y="298"/>
                  </a:lnTo>
                  <a:lnTo>
                    <a:pt x="100" y="312"/>
                  </a:lnTo>
                  <a:close/>
                </a:path>
              </a:pathLst>
            </a:custGeom>
            <a:solidFill>
              <a:schemeClr val="bg2"/>
            </a:solidFill>
            <a:ln w="9525">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sp>
          <p:nvSpPr>
            <p:cNvPr id="78" name="Freeform 70"/>
            <p:cNvSpPr>
              <a:spLocks/>
            </p:cNvSpPr>
            <p:nvPr/>
          </p:nvSpPr>
          <p:spPr bwMode="auto">
            <a:xfrm>
              <a:off x="689487" y="2388990"/>
              <a:ext cx="237973" cy="904586"/>
            </a:xfrm>
            <a:custGeom>
              <a:avLst/>
              <a:gdLst>
                <a:gd name="T0" fmla="*/ 184150 w 148"/>
                <a:gd name="T1" fmla="*/ 438150 h 558"/>
                <a:gd name="T2" fmla="*/ 161925 w 148"/>
                <a:gd name="T3" fmla="*/ 190500 h 558"/>
                <a:gd name="T4" fmla="*/ 231775 w 148"/>
                <a:gd name="T5" fmla="*/ 50800 h 558"/>
                <a:gd name="T6" fmla="*/ 234950 w 148"/>
                <a:gd name="T7" fmla="*/ 31750 h 558"/>
                <a:gd name="T8" fmla="*/ 219075 w 148"/>
                <a:gd name="T9" fmla="*/ 0 h 558"/>
                <a:gd name="T10" fmla="*/ 209550 w 148"/>
                <a:gd name="T11" fmla="*/ 6350 h 558"/>
                <a:gd name="T12" fmla="*/ 206375 w 148"/>
                <a:gd name="T13" fmla="*/ 15875 h 558"/>
                <a:gd name="T14" fmla="*/ 104775 w 148"/>
                <a:gd name="T15" fmla="*/ 285750 h 558"/>
                <a:gd name="T16" fmla="*/ 79375 w 148"/>
                <a:gd name="T17" fmla="*/ 520700 h 558"/>
                <a:gd name="T18" fmla="*/ 0 w 148"/>
                <a:gd name="T19" fmla="*/ 885825 h 558"/>
                <a:gd name="T20" fmla="*/ 117475 w 148"/>
                <a:gd name="T21" fmla="*/ 606425 h 558"/>
                <a:gd name="T22" fmla="*/ 184150 w 148"/>
                <a:gd name="T23" fmla="*/ 438150 h 5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558"/>
                <a:gd name="T38" fmla="*/ 148 w 148"/>
                <a:gd name="T39" fmla="*/ 558 h 5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558">
                  <a:moveTo>
                    <a:pt x="116" y="276"/>
                  </a:moveTo>
                  <a:lnTo>
                    <a:pt x="102" y="120"/>
                  </a:lnTo>
                  <a:lnTo>
                    <a:pt x="146" y="32"/>
                  </a:lnTo>
                  <a:lnTo>
                    <a:pt x="148" y="20"/>
                  </a:lnTo>
                  <a:lnTo>
                    <a:pt x="138" y="0"/>
                  </a:lnTo>
                  <a:lnTo>
                    <a:pt x="132" y="4"/>
                  </a:lnTo>
                  <a:lnTo>
                    <a:pt x="130" y="10"/>
                  </a:lnTo>
                  <a:lnTo>
                    <a:pt x="66" y="180"/>
                  </a:lnTo>
                  <a:lnTo>
                    <a:pt x="50" y="328"/>
                  </a:lnTo>
                  <a:lnTo>
                    <a:pt x="0" y="558"/>
                  </a:lnTo>
                  <a:lnTo>
                    <a:pt x="74" y="382"/>
                  </a:lnTo>
                  <a:lnTo>
                    <a:pt x="116" y="276"/>
                  </a:lnTo>
                  <a:close/>
                </a:path>
              </a:pathLst>
            </a:custGeom>
            <a:grpFill/>
            <a:ln w="8">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sp>
          <p:nvSpPr>
            <p:cNvPr id="79" name="Freeform 71"/>
            <p:cNvSpPr>
              <a:spLocks/>
            </p:cNvSpPr>
            <p:nvPr/>
          </p:nvSpPr>
          <p:spPr bwMode="auto">
            <a:xfrm>
              <a:off x="1040952" y="3125437"/>
              <a:ext cx="62241" cy="225308"/>
            </a:xfrm>
            <a:custGeom>
              <a:avLst/>
              <a:gdLst>
                <a:gd name="T0" fmla="*/ 50800 w 38"/>
                <a:gd name="T1" fmla="*/ 161925 h 140"/>
                <a:gd name="T2" fmla="*/ 31750 w 38"/>
                <a:gd name="T3" fmla="*/ 92075 h 140"/>
                <a:gd name="T4" fmla="*/ 28575 w 38"/>
                <a:gd name="T5" fmla="*/ 73025 h 140"/>
                <a:gd name="T6" fmla="*/ 25400 w 38"/>
                <a:gd name="T7" fmla="*/ 50800 h 140"/>
                <a:gd name="T8" fmla="*/ 22225 w 38"/>
                <a:gd name="T9" fmla="*/ 28575 h 140"/>
                <a:gd name="T10" fmla="*/ 19050 w 38"/>
                <a:gd name="T11" fmla="*/ 0 h 140"/>
                <a:gd name="T12" fmla="*/ 12700 w 38"/>
                <a:gd name="T13" fmla="*/ 0 h 140"/>
                <a:gd name="T14" fmla="*/ 12700 w 38"/>
                <a:gd name="T15" fmla="*/ 15875 h 140"/>
                <a:gd name="T16" fmla="*/ 12700 w 38"/>
                <a:gd name="T17" fmla="*/ 34925 h 140"/>
                <a:gd name="T18" fmla="*/ 12700 w 38"/>
                <a:gd name="T19" fmla="*/ 53975 h 140"/>
                <a:gd name="T20" fmla="*/ 9525 w 38"/>
                <a:gd name="T21" fmla="*/ 79375 h 140"/>
                <a:gd name="T22" fmla="*/ 9525 w 38"/>
                <a:gd name="T23" fmla="*/ 104775 h 140"/>
                <a:gd name="T24" fmla="*/ 6350 w 38"/>
                <a:gd name="T25" fmla="*/ 136525 h 140"/>
                <a:gd name="T26" fmla="*/ 6350 w 38"/>
                <a:gd name="T27" fmla="*/ 168275 h 140"/>
                <a:gd name="T28" fmla="*/ 3175 w 38"/>
                <a:gd name="T29" fmla="*/ 206375 h 140"/>
                <a:gd name="T30" fmla="*/ 0 w 38"/>
                <a:gd name="T31" fmla="*/ 215900 h 140"/>
                <a:gd name="T32" fmla="*/ 60325 w 38"/>
                <a:gd name="T33" fmla="*/ 222250 h 140"/>
                <a:gd name="T34" fmla="*/ 57150 w 38"/>
                <a:gd name="T35" fmla="*/ 190500 h 140"/>
                <a:gd name="T36" fmla="*/ 50800 w 38"/>
                <a:gd name="T37" fmla="*/ 161925 h 1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140"/>
                <a:gd name="T59" fmla="*/ 38 w 38"/>
                <a:gd name="T60" fmla="*/ 140 h 1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140">
                  <a:moveTo>
                    <a:pt x="32" y="102"/>
                  </a:moveTo>
                  <a:lnTo>
                    <a:pt x="20" y="58"/>
                  </a:lnTo>
                  <a:lnTo>
                    <a:pt x="18" y="46"/>
                  </a:lnTo>
                  <a:lnTo>
                    <a:pt x="16" y="32"/>
                  </a:lnTo>
                  <a:lnTo>
                    <a:pt x="14" y="18"/>
                  </a:lnTo>
                  <a:lnTo>
                    <a:pt x="12" y="0"/>
                  </a:lnTo>
                  <a:lnTo>
                    <a:pt x="8" y="0"/>
                  </a:lnTo>
                  <a:lnTo>
                    <a:pt x="8" y="10"/>
                  </a:lnTo>
                  <a:lnTo>
                    <a:pt x="8" y="22"/>
                  </a:lnTo>
                  <a:lnTo>
                    <a:pt x="8" y="34"/>
                  </a:lnTo>
                  <a:lnTo>
                    <a:pt x="6" y="50"/>
                  </a:lnTo>
                  <a:lnTo>
                    <a:pt x="6" y="66"/>
                  </a:lnTo>
                  <a:lnTo>
                    <a:pt x="4" y="86"/>
                  </a:lnTo>
                  <a:lnTo>
                    <a:pt x="4" y="106"/>
                  </a:lnTo>
                  <a:lnTo>
                    <a:pt x="2" y="130"/>
                  </a:lnTo>
                  <a:lnTo>
                    <a:pt x="0" y="136"/>
                  </a:lnTo>
                  <a:lnTo>
                    <a:pt x="38" y="140"/>
                  </a:lnTo>
                  <a:lnTo>
                    <a:pt x="36" y="120"/>
                  </a:lnTo>
                  <a:lnTo>
                    <a:pt x="32" y="102"/>
                  </a:lnTo>
                  <a:close/>
                </a:path>
              </a:pathLst>
            </a:custGeom>
            <a:solidFill>
              <a:schemeClr val="bg2"/>
            </a:solidFill>
            <a:ln w="9525">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sp>
          <p:nvSpPr>
            <p:cNvPr id="80" name="Freeform 72"/>
            <p:cNvSpPr>
              <a:spLocks/>
            </p:cNvSpPr>
            <p:nvPr/>
          </p:nvSpPr>
          <p:spPr bwMode="auto">
            <a:xfrm>
              <a:off x="645554" y="3011101"/>
              <a:ext cx="219666" cy="850784"/>
            </a:xfrm>
            <a:custGeom>
              <a:avLst/>
              <a:gdLst>
                <a:gd name="T0" fmla="*/ 209550 w 140"/>
                <a:gd name="T1" fmla="*/ 358775 h 532"/>
                <a:gd name="T2" fmla="*/ 222250 w 140"/>
                <a:gd name="T3" fmla="*/ 282575 h 532"/>
                <a:gd name="T4" fmla="*/ 174625 w 140"/>
                <a:gd name="T5" fmla="*/ 260350 h 532"/>
                <a:gd name="T6" fmla="*/ 171450 w 140"/>
                <a:gd name="T7" fmla="*/ 257175 h 532"/>
                <a:gd name="T8" fmla="*/ 165100 w 140"/>
                <a:gd name="T9" fmla="*/ 0 h 532"/>
                <a:gd name="T10" fmla="*/ 47625 w 140"/>
                <a:gd name="T11" fmla="*/ 279400 h 532"/>
                <a:gd name="T12" fmla="*/ 22225 w 140"/>
                <a:gd name="T13" fmla="*/ 358775 h 532"/>
                <a:gd name="T14" fmla="*/ 22225 w 140"/>
                <a:gd name="T15" fmla="*/ 361950 h 532"/>
                <a:gd name="T16" fmla="*/ 15875 w 140"/>
                <a:gd name="T17" fmla="*/ 406400 h 532"/>
                <a:gd name="T18" fmla="*/ 6350 w 140"/>
                <a:gd name="T19" fmla="*/ 511175 h 532"/>
                <a:gd name="T20" fmla="*/ 0 w 140"/>
                <a:gd name="T21" fmla="*/ 577850 h 532"/>
                <a:gd name="T22" fmla="*/ 3175 w 140"/>
                <a:gd name="T23" fmla="*/ 577850 h 532"/>
                <a:gd name="T24" fmla="*/ 6350 w 140"/>
                <a:gd name="T25" fmla="*/ 844550 h 532"/>
                <a:gd name="T26" fmla="*/ 123825 w 140"/>
                <a:gd name="T27" fmla="*/ 339725 h 532"/>
                <a:gd name="T28" fmla="*/ 209550 w 140"/>
                <a:gd name="T29" fmla="*/ 358775 h 5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
                <a:gd name="T46" fmla="*/ 0 h 532"/>
                <a:gd name="T47" fmla="*/ 140 w 140"/>
                <a:gd name="T48" fmla="*/ 532 h 5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 h="532">
                  <a:moveTo>
                    <a:pt x="132" y="226"/>
                  </a:moveTo>
                  <a:lnTo>
                    <a:pt x="140" y="178"/>
                  </a:lnTo>
                  <a:lnTo>
                    <a:pt x="110" y="164"/>
                  </a:lnTo>
                  <a:lnTo>
                    <a:pt x="108" y="162"/>
                  </a:lnTo>
                  <a:lnTo>
                    <a:pt x="104" y="0"/>
                  </a:lnTo>
                  <a:lnTo>
                    <a:pt x="30" y="176"/>
                  </a:lnTo>
                  <a:lnTo>
                    <a:pt x="14" y="226"/>
                  </a:lnTo>
                  <a:lnTo>
                    <a:pt x="14" y="228"/>
                  </a:lnTo>
                  <a:lnTo>
                    <a:pt x="10" y="256"/>
                  </a:lnTo>
                  <a:lnTo>
                    <a:pt x="4" y="322"/>
                  </a:lnTo>
                  <a:lnTo>
                    <a:pt x="0" y="364"/>
                  </a:lnTo>
                  <a:lnTo>
                    <a:pt x="2" y="364"/>
                  </a:lnTo>
                  <a:lnTo>
                    <a:pt x="4" y="532"/>
                  </a:lnTo>
                  <a:lnTo>
                    <a:pt x="78" y="214"/>
                  </a:lnTo>
                  <a:lnTo>
                    <a:pt x="132" y="226"/>
                  </a:lnTo>
                  <a:close/>
                </a:path>
              </a:pathLst>
            </a:custGeom>
            <a:grpFill/>
            <a:ln w="9525">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sp>
          <p:nvSpPr>
            <p:cNvPr id="81" name="Freeform 73"/>
            <p:cNvSpPr>
              <a:spLocks/>
            </p:cNvSpPr>
            <p:nvPr/>
          </p:nvSpPr>
          <p:spPr bwMode="auto">
            <a:xfrm>
              <a:off x="601620" y="3293576"/>
              <a:ext cx="538185" cy="1607407"/>
            </a:xfrm>
            <a:custGeom>
              <a:avLst/>
              <a:gdLst>
                <a:gd name="T0" fmla="*/ 79375 w 336"/>
                <a:gd name="T1" fmla="*/ 1562100 h 1014"/>
                <a:gd name="T2" fmla="*/ 127000 w 336"/>
                <a:gd name="T3" fmla="*/ 1463675 h 1014"/>
                <a:gd name="T4" fmla="*/ 136525 w 336"/>
                <a:gd name="T5" fmla="*/ 1143000 h 1014"/>
                <a:gd name="T6" fmla="*/ 120650 w 336"/>
                <a:gd name="T7" fmla="*/ 1092200 h 1014"/>
                <a:gd name="T8" fmla="*/ 158750 w 336"/>
                <a:gd name="T9" fmla="*/ 1012825 h 1014"/>
                <a:gd name="T10" fmla="*/ 215900 w 336"/>
                <a:gd name="T11" fmla="*/ 555625 h 1014"/>
                <a:gd name="T12" fmla="*/ 279400 w 336"/>
                <a:gd name="T13" fmla="*/ 530225 h 1014"/>
                <a:gd name="T14" fmla="*/ 206375 w 336"/>
                <a:gd name="T15" fmla="*/ 447675 h 1014"/>
                <a:gd name="T16" fmla="*/ 314325 w 336"/>
                <a:gd name="T17" fmla="*/ 447675 h 1014"/>
                <a:gd name="T18" fmla="*/ 238125 w 336"/>
                <a:gd name="T19" fmla="*/ 346075 h 1014"/>
                <a:gd name="T20" fmla="*/ 304800 w 336"/>
                <a:gd name="T21" fmla="*/ 95250 h 1014"/>
                <a:gd name="T22" fmla="*/ 403225 w 336"/>
                <a:gd name="T23" fmla="*/ 311150 h 1014"/>
                <a:gd name="T24" fmla="*/ 403225 w 336"/>
                <a:gd name="T25" fmla="*/ 142875 h 1014"/>
                <a:gd name="T26" fmla="*/ 390525 w 336"/>
                <a:gd name="T27" fmla="*/ 136525 h 1014"/>
                <a:gd name="T28" fmla="*/ 374650 w 336"/>
                <a:gd name="T29" fmla="*/ 133350 h 1014"/>
                <a:gd name="T30" fmla="*/ 377825 w 336"/>
                <a:gd name="T31" fmla="*/ 53975 h 1014"/>
                <a:gd name="T32" fmla="*/ 396875 w 336"/>
                <a:gd name="T33" fmla="*/ 57150 h 1014"/>
                <a:gd name="T34" fmla="*/ 400050 w 336"/>
                <a:gd name="T35" fmla="*/ 57150 h 1014"/>
                <a:gd name="T36" fmla="*/ 403225 w 336"/>
                <a:gd name="T37" fmla="*/ 60325 h 1014"/>
                <a:gd name="T38" fmla="*/ 409575 w 336"/>
                <a:gd name="T39" fmla="*/ 63500 h 1014"/>
                <a:gd name="T40" fmla="*/ 419100 w 336"/>
                <a:gd name="T41" fmla="*/ 63500 h 1014"/>
                <a:gd name="T42" fmla="*/ 425450 w 336"/>
                <a:gd name="T43" fmla="*/ 63500 h 1014"/>
                <a:gd name="T44" fmla="*/ 428625 w 336"/>
                <a:gd name="T45" fmla="*/ 63500 h 1014"/>
                <a:gd name="T46" fmla="*/ 447675 w 336"/>
                <a:gd name="T47" fmla="*/ 66675 h 1014"/>
                <a:gd name="T48" fmla="*/ 466725 w 336"/>
                <a:gd name="T49" fmla="*/ 66675 h 1014"/>
                <a:gd name="T50" fmla="*/ 488950 w 336"/>
                <a:gd name="T51" fmla="*/ 69850 h 1014"/>
                <a:gd name="T52" fmla="*/ 533400 w 336"/>
                <a:gd name="T53" fmla="*/ 69850 h 1014"/>
                <a:gd name="T54" fmla="*/ 533400 w 336"/>
                <a:gd name="T55" fmla="*/ 53975 h 1014"/>
                <a:gd name="T56" fmla="*/ 501650 w 336"/>
                <a:gd name="T57" fmla="*/ 53975 h 1014"/>
                <a:gd name="T58" fmla="*/ 441325 w 336"/>
                <a:gd name="T59" fmla="*/ 47625 h 1014"/>
                <a:gd name="T60" fmla="*/ 431800 w 336"/>
                <a:gd name="T61" fmla="*/ 44450 h 1014"/>
                <a:gd name="T62" fmla="*/ 422275 w 336"/>
                <a:gd name="T63" fmla="*/ 44450 h 1014"/>
                <a:gd name="T64" fmla="*/ 403225 w 336"/>
                <a:gd name="T65" fmla="*/ 41275 h 1014"/>
                <a:gd name="T66" fmla="*/ 361950 w 336"/>
                <a:gd name="T67" fmla="*/ 31750 h 1014"/>
                <a:gd name="T68" fmla="*/ 323850 w 336"/>
                <a:gd name="T69" fmla="*/ 22225 h 1014"/>
                <a:gd name="T70" fmla="*/ 307975 w 336"/>
                <a:gd name="T71" fmla="*/ 15875 h 1014"/>
                <a:gd name="T72" fmla="*/ 285750 w 336"/>
                <a:gd name="T73" fmla="*/ 9525 h 1014"/>
                <a:gd name="T74" fmla="*/ 260350 w 336"/>
                <a:gd name="T75" fmla="*/ 0 h 1014"/>
                <a:gd name="T76" fmla="*/ 247650 w 336"/>
                <a:gd name="T77" fmla="*/ 76200 h 1014"/>
                <a:gd name="T78" fmla="*/ 161925 w 336"/>
                <a:gd name="T79" fmla="*/ 57150 h 1014"/>
                <a:gd name="T80" fmla="*/ 44450 w 336"/>
                <a:gd name="T81" fmla="*/ 561975 h 1014"/>
                <a:gd name="T82" fmla="*/ 47625 w 336"/>
                <a:gd name="T83" fmla="*/ 736600 h 1014"/>
                <a:gd name="T84" fmla="*/ 0 w 336"/>
                <a:gd name="T85" fmla="*/ 1466850 h 1014"/>
                <a:gd name="T86" fmla="*/ 12700 w 336"/>
                <a:gd name="T87" fmla="*/ 1549400 h 1014"/>
                <a:gd name="T88" fmla="*/ 3175 w 336"/>
                <a:gd name="T89" fmla="*/ 1577975 h 1014"/>
                <a:gd name="T90" fmla="*/ 117475 w 336"/>
                <a:gd name="T91" fmla="*/ 1609725 h 1014"/>
                <a:gd name="T92" fmla="*/ 79375 w 336"/>
                <a:gd name="T93" fmla="*/ 1562100 h 101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36"/>
                <a:gd name="T142" fmla="*/ 0 h 1014"/>
                <a:gd name="T143" fmla="*/ 336 w 336"/>
                <a:gd name="T144" fmla="*/ 1014 h 101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36" h="1014">
                  <a:moveTo>
                    <a:pt x="50" y="984"/>
                  </a:moveTo>
                  <a:lnTo>
                    <a:pt x="80" y="922"/>
                  </a:lnTo>
                  <a:lnTo>
                    <a:pt x="86" y="720"/>
                  </a:lnTo>
                  <a:lnTo>
                    <a:pt x="76" y="688"/>
                  </a:lnTo>
                  <a:lnTo>
                    <a:pt x="100" y="638"/>
                  </a:lnTo>
                  <a:lnTo>
                    <a:pt x="136" y="350"/>
                  </a:lnTo>
                  <a:lnTo>
                    <a:pt x="176" y="334"/>
                  </a:lnTo>
                  <a:lnTo>
                    <a:pt x="130" y="282"/>
                  </a:lnTo>
                  <a:lnTo>
                    <a:pt x="198" y="282"/>
                  </a:lnTo>
                  <a:lnTo>
                    <a:pt x="150" y="218"/>
                  </a:lnTo>
                  <a:lnTo>
                    <a:pt x="192" y="60"/>
                  </a:lnTo>
                  <a:lnTo>
                    <a:pt x="254" y="196"/>
                  </a:lnTo>
                  <a:lnTo>
                    <a:pt x="254" y="90"/>
                  </a:lnTo>
                  <a:lnTo>
                    <a:pt x="246" y="86"/>
                  </a:lnTo>
                  <a:lnTo>
                    <a:pt x="236" y="84"/>
                  </a:lnTo>
                  <a:lnTo>
                    <a:pt x="238" y="34"/>
                  </a:lnTo>
                  <a:lnTo>
                    <a:pt x="250" y="36"/>
                  </a:lnTo>
                  <a:lnTo>
                    <a:pt x="252" y="36"/>
                  </a:lnTo>
                  <a:lnTo>
                    <a:pt x="254" y="38"/>
                  </a:lnTo>
                  <a:lnTo>
                    <a:pt x="258" y="40"/>
                  </a:lnTo>
                  <a:lnTo>
                    <a:pt x="264" y="40"/>
                  </a:lnTo>
                  <a:lnTo>
                    <a:pt x="268" y="40"/>
                  </a:lnTo>
                  <a:lnTo>
                    <a:pt x="270" y="40"/>
                  </a:lnTo>
                  <a:lnTo>
                    <a:pt x="282" y="42"/>
                  </a:lnTo>
                  <a:lnTo>
                    <a:pt x="294" y="42"/>
                  </a:lnTo>
                  <a:lnTo>
                    <a:pt x="308" y="44"/>
                  </a:lnTo>
                  <a:lnTo>
                    <a:pt x="336" y="44"/>
                  </a:lnTo>
                  <a:lnTo>
                    <a:pt x="336" y="34"/>
                  </a:lnTo>
                  <a:lnTo>
                    <a:pt x="316" y="34"/>
                  </a:lnTo>
                  <a:lnTo>
                    <a:pt x="278" y="30"/>
                  </a:lnTo>
                  <a:lnTo>
                    <a:pt x="272" y="28"/>
                  </a:lnTo>
                  <a:lnTo>
                    <a:pt x="266" y="28"/>
                  </a:lnTo>
                  <a:lnTo>
                    <a:pt x="254" y="26"/>
                  </a:lnTo>
                  <a:lnTo>
                    <a:pt x="228" y="20"/>
                  </a:lnTo>
                  <a:lnTo>
                    <a:pt x="204" y="14"/>
                  </a:lnTo>
                  <a:lnTo>
                    <a:pt x="194" y="10"/>
                  </a:lnTo>
                  <a:lnTo>
                    <a:pt x="180" y="6"/>
                  </a:lnTo>
                  <a:lnTo>
                    <a:pt x="164" y="0"/>
                  </a:lnTo>
                  <a:lnTo>
                    <a:pt x="156" y="48"/>
                  </a:lnTo>
                  <a:lnTo>
                    <a:pt x="102" y="36"/>
                  </a:lnTo>
                  <a:lnTo>
                    <a:pt x="28" y="354"/>
                  </a:lnTo>
                  <a:lnTo>
                    <a:pt x="30" y="464"/>
                  </a:lnTo>
                  <a:lnTo>
                    <a:pt x="0" y="924"/>
                  </a:lnTo>
                  <a:lnTo>
                    <a:pt x="8" y="976"/>
                  </a:lnTo>
                  <a:lnTo>
                    <a:pt x="2" y="994"/>
                  </a:lnTo>
                  <a:lnTo>
                    <a:pt x="74" y="1014"/>
                  </a:lnTo>
                  <a:lnTo>
                    <a:pt x="50" y="984"/>
                  </a:lnTo>
                  <a:close/>
                </a:path>
              </a:pathLst>
            </a:custGeom>
            <a:grpFill/>
            <a:ln w="8">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sp>
          <p:nvSpPr>
            <p:cNvPr id="82" name="Freeform 74"/>
            <p:cNvSpPr>
              <a:spLocks/>
            </p:cNvSpPr>
            <p:nvPr/>
          </p:nvSpPr>
          <p:spPr bwMode="auto">
            <a:xfrm>
              <a:off x="1103193" y="3458351"/>
              <a:ext cx="845717" cy="1614132"/>
            </a:xfrm>
            <a:custGeom>
              <a:avLst/>
              <a:gdLst>
                <a:gd name="T0" fmla="*/ 685800 w 530"/>
                <a:gd name="T1" fmla="*/ 1482725 h 1018"/>
                <a:gd name="T2" fmla="*/ 695325 w 530"/>
                <a:gd name="T3" fmla="*/ 1393825 h 1018"/>
                <a:gd name="T4" fmla="*/ 615950 w 530"/>
                <a:gd name="T5" fmla="*/ 1403350 h 1018"/>
                <a:gd name="T6" fmla="*/ 647700 w 530"/>
                <a:gd name="T7" fmla="*/ 1314450 h 1018"/>
                <a:gd name="T8" fmla="*/ 520700 w 530"/>
                <a:gd name="T9" fmla="*/ 1060450 h 1018"/>
                <a:gd name="T10" fmla="*/ 390525 w 530"/>
                <a:gd name="T11" fmla="*/ 974725 h 1018"/>
                <a:gd name="T12" fmla="*/ 400050 w 530"/>
                <a:gd name="T13" fmla="*/ 885825 h 1018"/>
                <a:gd name="T14" fmla="*/ 206375 w 530"/>
                <a:gd name="T15" fmla="*/ 396875 h 1018"/>
                <a:gd name="T16" fmla="*/ 149225 w 530"/>
                <a:gd name="T17" fmla="*/ 358775 h 1018"/>
                <a:gd name="T18" fmla="*/ 225425 w 530"/>
                <a:gd name="T19" fmla="*/ 279400 h 1018"/>
                <a:gd name="T20" fmla="*/ 85725 w 530"/>
                <a:gd name="T21" fmla="*/ 263525 h 1018"/>
                <a:gd name="T22" fmla="*/ 225425 w 530"/>
                <a:gd name="T23" fmla="*/ 142875 h 1018"/>
                <a:gd name="T24" fmla="*/ 41275 w 530"/>
                <a:gd name="T25" fmla="*/ 190500 h 1018"/>
                <a:gd name="T26" fmla="*/ 161925 w 530"/>
                <a:gd name="T27" fmla="*/ 0 h 1018"/>
                <a:gd name="T28" fmla="*/ 0 w 530"/>
                <a:gd name="T29" fmla="*/ 130175 h 1018"/>
                <a:gd name="T30" fmla="*/ 3175 w 530"/>
                <a:gd name="T31" fmla="*/ 431800 h 1018"/>
                <a:gd name="T32" fmla="*/ 254000 w 530"/>
                <a:gd name="T33" fmla="*/ 1003300 h 1018"/>
                <a:gd name="T34" fmla="*/ 609600 w 530"/>
                <a:gd name="T35" fmla="*/ 1590675 h 1018"/>
                <a:gd name="T36" fmla="*/ 654050 w 530"/>
                <a:gd name="T37" fmla="*/ 1603375 h 1018"/>
                <a:gd name="T38" fmla="*/ 692150 w 530"/>
                <a:gd name="T39" fmla="*/ 1612900 h 1018"/>
                <a:gd name="T40" fmla="*/ 733425 w 530"/>
                <a:gd name="T41" fmla="*/ 1616075 h 1018"/>
                <a:gd name="T42" fmla="*/ 768350 w 530"/>
                <a:gd name="T43" fmla="*/ 1616075 h 1018"/>
                <a:gd name="T44" fmla="*/ 771525 w 530"/>
                <a:gd name="T45" fmla="*/ 1612900 h 1018"/>
                <a:gd name="T46" fmla="*/ 841375 w 530"/>
                <a:gd name="T47" fmla="*/ 1587500 h 1018"/>
                <a:gd name="T48" fmla="*/ 685800 w 530"/>
                <a:gd name="T49" fmla="*/ 1482725 h 10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0"/>
                <a:gd name="T76" fmla="*/ 0 h 1018"/>
                <a:gd name="T77" fmla="*/ 530 w 530"/>
                <a:gd name="T78" fmla="*/ 1018 h 10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0" h="1018">
                  <a:moveTo>
                    <a:pt x="432" y="934"/>
                  </a:moveTo>
                  <a:lnTo>
                    <a:pt x="438" y="878"/>
                  </a:lnTo>
                  <a:lnTo>
                    <a:pt x="388" y="884"/>
                  </a:lnTo>
                  <a:lnTo>
                    <a:pt x="408" y="828"/>
                  </a:lnTo>
                  <a:lnTo>
                    <a:pt x="328" y="668"/>
                  </a:lnTo>
                  <a:lnTo>
                    <a:pt x="246" y="614"/>
                  </a:lnTo>
                  <a:lnTo>
                    <a:pt x="252" y="558"/>
                  </a:lnTo>
                  <a:lnTo>
                    <a:pt x="130" y="250"/>
                  </a:lnTo>
                  <a:lnTo>
                    <a:pt x="94" y="226"/>
                  </a:lnTo>
                  <a:lnTo>
                    <a:pt x="142" y="176"/>
                  </a:lnTo>
                  <a:lnTo>
                    <a:pt x="54" y="166"/>
                  </a:lnTo>
                  <a:lnTo>
                    <a:pt x="142" y="90"/>
                  </a:lnTo>
                  <a:lnTo>
                    <a:pt x="26" y="120"/>
                  </a:lnTo>
                  <a:lnTo>
                    <a:pt x="102" y="0"/>
                  </a:lnTo>
                  <a:lnTo>
                    <a:pt x="0" y="82"/>
                  </a:lnTo>
                  <a:lnTo>
                    <a:pt x="2" y="272"/>
                  </a:lnTo>
                  <a:lnTo>
                    <a:pt x="160" y="632"/>
                  </a:lnTo>
                  <a:lnTo>
                    <a:pt x="384" y="1002"/>
                  </a:lnTo>
                  <a:lnTo>
                    <a:pt x="412" y="1010"/>
                  </a:lnTo>
                  <a:lnTo>
                    <a:pt x="436" y="1016"/>
                  </a:lnTo>
                  <a:lnTo>
                    <a:pt x="462" y="1018"/>
                  </a:lnTo>
                  <a:lnTo>
                    <a:pt x="484" y="1018"/>
                  </a:lnTo>
                  <a:lnTo>
                    <a:pt x="486" y="1016"/>
                  </a:lnTo>
                  <a:lnTo>
                    <a:pt x="530" y="1000"/>
                  </a:lnTo>
                  <a:lnTo>
                    <a:pt x="432" y="934"/>
                  </a:lnTo>
                  <a:close/>
                </a:path>
              </a:pathLst>
            </a:custGeom>
            <a:grpFill/>
            <a:ln w="8">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sp>
          <p:nvSpPr>
            <p:cNvPr id="89" name="Freeform 75"/>
            <p:cNvSpPr>
              <a:spLocks/>
            </p:cNvSpPr>
            <p:nvPr/>
          </p:nvSpPr>
          <p:spPr bwMode="auto">
            <a:xfrm>
              <a:off x="506431" y="1639088"/>
              <a:ext cx="1625535" cy="3618348"/>
            </a:xfrm>
            <a:custGeom>
              <a:avLst/>
              <a:gdLst>
                <a:gd name="T0" fmla="*/ 1558925 w 1024"/>
                <a:gd name="T1" fmla="*/ 3314700 h 2268"/>
                <a:gd name="T2" fmla="*/ 1558925 w 1024"/>
                <a:gd name="T3" fmla="*/ 3282950 h 2268"/>
                <a:gd name="T4" fmla="*/ 1543050 w 1024"/>
                <a:gd name="T5" fmla="*/ 3241674 h 2268"/>
                <a:gd name="T6" fmla="*/ 1104900 w 1024"/>
                <a:gd name="T7" fmla="*/ 1943100 h 2268"/>
                <a:gd name="T8" fmla="*/ 1466850 w 1024"/>
                <a:gd name="T9" fmla="*/ 1733550 h 2268"/>
                <a:gd name="T10" fmla="*/ 1155700 w 1024"/>
                <a:gd name="T11" fmla="*/ 863600 h 2268"/>
                <a:gd name="T12" fmla="*/ 1203325 w 1024"/>
                <a:gd name="T13" fmla="*/ 860425 h 2268"/>
                <a:gd name="T14" fmla="*/ 1346200 w 1024"/>
                <a:gd name="T15" fmla="*/ 838200 h 2268"/>
                <a:gd name="T16" fmla="*/ 1454150 w 1024"/>
                <a:gd name="T17" fmla="*/ 784225 h 2268"/>
                <a:gd name="T18" fmla="*/ 1314450 w 1024"/>
                <a:gd name="T19" fmla="*/ 82550 h 2268"/>
                <a:gd name="T20" fmla="*/ 1289050 w 1024"/>
                <a:gd name="T21" fmla="*/ 0 h 2268"/>
                <a:gd name="T22" fmla="*/ 1133475 w 1024"/>
                <a:gd name="T23" fmla="*/ 28575 h 2268"/>
                <a:gd name="T24" fmla="*/ 1111250 w 1024"/>
                <a:gd name="T25" fmla="*/ 88900 h 2268"/>
                <a:gd name="T26" fmla="*/ 1101725 w 1024"/>
                <a:gd name="T27" fmla="*/ 130175 h 2268"/>
                <a:gd name="T28" fmla="*/ 1143000 w 1024"/>
                <a:gd name="T29" fmla="*/ 161925 h 2268"/>
                <a:gd name="T30" fmla="*/ 1174750 w 1024"/>
                <a:gd name="T31" fmla="*/ 168275 h 2268"/>
                <a:gd name="T32" fmla="*/ 1181100 w 1024"/>
                <a:gd name="T33" fmla="*/ 203200 h 2268"/>
                <a:gd name="T34" fmla="*/ 1216025 w 1024"/>
                <a:gd name="T35" fmla="*/ 574675 h 2268"/>
                <a:gd name="T36" fmla="*/ 1193800 w 1024"/>
                <a:gd name="T37" fmla="*/ 568325 h 2268"/>
                <a:gd name="T38" fmla="*/ 1190625 w 1024"/>
                <a:gd name="T39" fmla="*/ 590550 h 2268"/>
                <a:gd name="T40" fmla="*/ 1133475 w 1024"/>
                <a:gd name="T41" fmla="*/ 568325 h 2268"/>
                <a:gd name="T42" fmla="*/ 971550 w 1024"/>
                <a:gd name="T43" fmla="*/ 498475 h 2268"/>
                <a:gd name="T44" fmla="*/ 904875 w 1024"/>
                <a:gd name="T45" fmla="*/ 549275 h 2268"/>
                <a:gd name="T46" fmla="*/ 885825 w 1024"/>
                <a:gd name="T47" fmla="*/ 654050 h 2268"/>
                <a:gd name="T48" fmla="*/ 866775 w 1024"/>
                <a:gd name="T49" fmla="*/ 777875 h 2268"/>
                <a:gd name="T50" fmla="*/ 854075 w 1024"/>
                <a:gd name="T51" fmla="*/ 923925 h 2268"/>
                <a:gd name="T52" fmla="*/ 844550 w 1024"/>
                <a:gd name="T53" fmla="*/ 1174750 h 2268"/>
                <a:gd name="T54" fmla="*/ 844550 w 1024"/>
                <a:gd name="T55" fmla="*/ 1250950 h 2268"/>
                <a:gd name="T56" fmla="*/ 844550 w 1024"/>
                <a:gd name="T57" fmla="*/ 1374775 h 2268"/>
                <a:gd name="T58" fmla="*/ 854075 w 1024"/>
                <a:gd name="T59" fmla="*/ 1482725 h 2268"/>
                <a:gd name="T60" fmla="*/ 863600 w 1024"/>
                <a:gd name="T61" fmla="*/ 1524000 h 2268"/>
                <a:gd name="T62" fmla="*/ 933450 w 1024"/>
                <a:gd name="T63" fmla="*/ 1660525 h 2268"/>
                <a:gd name="T64" fmla="*/ 930275 w 1024"/>
                <a:gd name="T65" fmla="*/ 1663700 h 2268"/>
                <a:gd name="T66" fmla="*/ 895350 w 1024"/>
                <a:gd name="T67" fmla="*/ 1666875 h 2268"/>
                <a:gd name="T68" fmla="*/ 784225 w 1024"/>
                <a:gd name="T69" fmla="*/ 1685925 h 2268"/>
                <a:gd name="T70" fmla="*/ 685800 w 1024"/>
                <a:gd name="T71" fmla="*/ 1692275 h 2268"/>
                <a:gd name="T72" fmla="*/ 447675 w 1024"/>
                <a:gd name="T73" fmla="*/ 1689100 h 2268"/>
                <a:gd name="T74" fmla="*/ 501650 w 1024"/>
                <a:gd name="T75" fmla="*/ 1797050 h 2268"/>
                <a:gd name="T76" fmla="*/ 336550 w 1024"/>
                <a:gd name="T77" fmla="*/ 1984375 h 2268"/>
                <a:gd name="T78" fmla="*/ 377825 w 1024"/>
                <a:gd name="T79" fmla="*/ 2168525 h 2268"/>
                <a:gd name="T80" fmla="*/ 219075 w 1024"/>
                <a:gd name="T81" fmla="*/ 2730500 h 2268"/>
                <a:gd name="T82" fmla="*/ 177800 w 1024"/>
                <a:gd name="T83" fmla="*/ 3200399 h 2268"/>
                <a:gd name="T84" fmla="*/ 0 w 1024"/>
                <a:gd name="T85" fmla="*/ 3556000 h 2268"/>
                <a:gd name="T86" fmla="*/ 28575 w 1024"/>
                <a:gd name="T87" fmla="*/ 3578225 h 2268"/>
                <a:gd name="T88" fmla="*/ 69850 w 1024"/>
                <a:gd name="T89" fmla="*/ 3594100 h 2268"/>
                <a:gd name="T90" fmla="*/ 98425 w 1024"/>
                <a:gd name="T91" fmla="*/ 3597275 h 2268"/>
                <a:gd name="T92" fmla="*/ 142875 w 1024"/>
                <a:gd name="T93" fmla="*/ 3597275 h 2268"/>
                <a:gd name="T94" fmla="*/ 196850 w 1024"/>
                <a:gd name="T95" fmla="*/ 3556000 h 2268"/>
                <a:gd name="T96" fmla="*/ 288925 w 1024"/>
                <a:gd name="T97" fmla="*/ 3419475 h 2268"/>
                <a:gd name="T98" fmla="*/ 320675 w 1024"/>
                <a:gd name="T99" fmla="*/ 3397250 h 2268"/>
                <a:gd name="T100" fmla="*/ 333375 w 1024"/>
                <a:gd name="T101" fmla="*/ 3270250 h 2268"/>
                <a:gd name="T102" fmla="*/ 476250 w 1024"/>
                <a:gd name="T103" fmla="*/ 2717800 h 2268"/>
                <a:gd name="T104" fmla="*/ 596900 w 1024"/>
                <a:gd name="T105" fmla="*/ 1927225 h 2268"/>
                <a:gd name="T106" fmla="*/ 822325 w 1024"/>
                <a:gd name="T107" fmla="*/ 1939925 h 2268"/>
                <a:gd name="T108" fmla="*/ 746125 w 1024"/>
                <a:gd name="T109" fmla="*/ 2155825 h 2268"/>
                <a:gd name="T110" fmla="*/ 987425 w 1024"/>
                <a:gd name="T111" fmla="*/ 2771775 h 2268"/>
                <a:gd name="T112" fmla="*/ 1212850 w 1024"/>
                <a:gd name="T113" fmla="*/ 3200399 h 2268"/>
                <a:gd name="T114" fmla="*/ 1438275 w 1024"/>
                <a:gd name="T115" fmla="*/ 3384550 h 2268"/>
                <a:gd name="T116" fmla="*/ 1444625 w 1024"/>
                <a:gd name="T117" fmla="*/ 3524250 h 2268"/>
                <a:gd name="T118" fmla="*/ 1476375 w 1024"/>
                <a:gd name="T119" fmla="*/ 3527425 h 2268"/>
                <a:gd name="T120" fmla="*/ 1552575 w 1024"/>
                <a:gd name="T121" fmla="*/ 3517900 h 2268"/>
                <a:gd name="T122" fmla="*/ 1603375 w 1024"/>
                <a:gd name="T123" fmla="*/ 3502025 h 2268"/>
                <a:gd name="T124" fmla="*/ 1549400 w 1024"/>
                <a:gd name="T125" fmla="*/ 3333750 h 22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4"/>
                <a:gd name="T190" fmla="*/ 0 h 2268"/>
                <a:gd name="T191" fmla="*/ 1024 w 1024"/>
                <a:gd name="T192" fmla="*/ 2268 h 22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4" h="2268">
                  <a:moveTo>
                    <a:pt x="976" y="2100"/>
                  </a:moveTo>
                  <a:lnTo>
                    <a:pt x="980" y="2094"/>
                  </a:lnTo>
                  <a:lnTo>
                    <a:pt x="982" y="2088"/>
                  </a:lnTo>
                  <a:lnTo>
                    <a:pt x="984" y="2082"/>
                  </a:lnTo>
                  <a:lnTo>
                    <a:pt x="982" y="2076"/>
                  </a:lnTo>
                  <a:lnTo>
                    <a:pt x="982" y="2068"/>
                  </a:lnTo>
                  <a:lnTo>
                    <a:pt x="980" y="2060"/>
                  </a:lnTo>
                  <a:lnTo>
                    <a:pt x="978" y="2050"/>
                  </a:lnTo>
                  <a:lnTo>
                    <a:pt x="972" y="2042"/>
                  </a:lnTo>
                  <a:lnTo>
                    <a:pt x="900" y="1962"/>
                  </a:lnTo>
                  <a:lnTo>
                    <a:pt x="708" y="1488"/>
                  </a:lnTo>
                  <a:lnTo>
                    <a:pt x="696" y="1224"/>
                  </a:lnTo>
                  <a:lnTo>
                    <a:pt x="714" y="1260"/>
                  </a:lnTo>
                  <a:lnTo>
                    <a:pt x="924" y="1092"/>
                  </a:lnTo>
                  <a:lnTo>
                    <a:pt x="670" y="540"/>
                  </a:lnTo>
                  <a:lnTo>
                    <a:pt x="700" y="542"/>
                  </a:lnTo>
                  <a:lnTo>
                    <a:pt x="728" y="544"/>
                  </a:lnTo>
                  <a:lnTo>
                    <a:pt x="736" y="542"/>
                  </a:lnTo>
                  <a:lnTo>
                    <a:pt x="744" y="542"/>
                  </a:lnTo>
                  <a:lnTo>
                    <a:pt x="758" y="542"/>
                  </a:lnTo>
                  <a:lnTo>
                    <a:pt x="788" y="540"/>
                  </a:lnTo>
                  <a:lnTo>
                    <a:pt x="818" y="534"/>
                  </a:lnTo>
                  <a:lnTo>
                    <a:pt x="848" y="528"/>
                  </a:lnTo>
                  <a:lnTo>
                    <a:pt x="878" y="518"/>
                  </a:lnTo>
                  <a:lnTo>
                    <a:pt x="908" y="510"/>
                  </a:lnTo>
                  <a:lnTo>
                    <a:pt x="916" y="494"/>
                  </a:lnTo>
                  <a:lnTo>
                    <a:pt x="914" y="172"/>
                  </a:lnTo>
                  <a:lnTo>
                    <a:pt x="862" y="66"/>
                  </a:lnTo>
                  <a:lnTo>
                    <a:pt x="828" y="52"/>
                  </a:lnTo>
                  <a:lnTo>
                    <a:pt x="822" y="28"/>
                  </a:lnTo>
                  <a:lnTo>
                    <a:pt x="818" y="14"/>
                  </a:lnTo>
                  <a:lnTo>
                    <a:pt x="812" y="0"/>
                  </a:lnTo>
                  <a:lnTo>
                    <a:pt x="732" y="0"/>
                  </a:lnTo>
                  <a:lnTo>
                    <a:pt x="726" y="8"/>
                  </a:lnTo>
                  <a:lnTo>
                    <a:pt x="714" y="18"/>
                  </a:lnTo>
                  <a:lnTo>
                    <a:pt x="706" y="32"/>
                  </a:lnTo>
                  <a:lnTo>
                    <a:pt x="704" y="42"/>
                  </a:lnTo>
                  <a:lnTo>
                    <a:pt x="700" y="56"/>
                  </a:lnTo>
                  <a:lnTo>
                    <a:pt x="700" y="66"/>
                  </a:lnTo>
                  <a:lnTo>
                    <a:pt x="696" y="74"/>
                  </a:lnTo>
                  <a:lnTo>
                    <a:pt x="694" y="82"/>
                  </a:lnTo>
                  <a:lnTo>
                    <a:pt x="688" y="90"/>
                  </a:lnTo>
                  <a:lnTo>
                    <a:pt x="706" y="96"/>
                  </a:lnTo>
                  <a:lnTo>
                    <a:pt x="720" y="102"/>
                  </a:lnTo>
                  <a:lnTo>
                    <a:pt x="728" y="106"/>
                  </a:lnTo>
                  <a:lnTo>
                    <a:pt x="734" y="110"/>
                  </a:lnTo>
                  <a:lnTo>
                    <a:pt x="740" y="106"/>
                  </a:lnTo>
                  <a:lnTo>
                    <a:pt x="742" y="106"/>
                  </a:lnTo>
                  <a:lnTo>
                    <a:pt x="758" y="110"/>
                  </a:lnTo>
                  <a:lnTo>
                    <a:pt x="744" y="128"/>
                  </a:lnTo>
                  <a:lnTo>
                    <a:pt x="782" y="372"/>
                  </a:lnTo>
                  <a:lnTo>
                    <a:pt x="774" y="364"/>
                  </a:lnTo>
                  <a:lnTo>
                    <a:pt x="766" y="362"/>
                  </a:lnTo>
                  <a:lnTo>
                    <a:pt x="760" y="358"/>
                  </a:lnTo>
                  <a:lnTo>
                    <a:pt x="754" y="358"/>
                  </a:lnTo>
                  <a:lnTo>
                    <a:pt x="752" y="358"/>
                  </a:lnTo>
                  <a:lnTo>
                    <a:pt x="750" y="362"/>
                  </a:lnTo>
                  <a:lnTo>
                    <a:pt x="750" y="364"/>
                  </a:lnTo>
                  <a:lnTo>
                    <a:pt x="750" y="372"/>
                  </a:lnTo>
                  <a:lnTo>
                    <a:pt x="746" y="374"/>
                  </a:lnTo>
                  <a:lnTo>
                    <a:pt x="746" y="370"/>
                  </a:lnTo>
                  <a:lnTo>
                    <a:pt x="714" y="358"/>
                  </a:lnTo>
                  <a:lnTo>
                    <a:pt x="682" y="346"/>
                  </a:lnTo>
                  <a:lnTo>
                    <a:pt x="648" y="330"/>
                  </a:lnTo>
                  <a:lnTo>
                    <a:pt x="612" y="314"/>
                  </a:lnTo>
                  <a:lnTo>
                    <a:pt x="600" y="318"/>
                  </a:lnTo>
                  <a:lnTo>
                    <a:pt x="586" y="328"/>
                  </a:lnTo>
                  <a:lnTo>
                    <a:pt x="570" y="346"/>
                  </a:lnTo>
                  <a:lnTo>
                    <a:pt x="564" y="376"/>
                  </a:lnTo>
                  <a:lnTo>
                    <a:pt x="562" y="392"/>
                  </a:lnTo>
                  <a:lnTo>
                    <a:pt x="558" y="412"/>
                  </a:lnTo>
                  <a:lnTo>
                    <a:pt x="556" y="428"/>
                  </a:lnTo>
                  <a:lnTo>
                    <a:pt x="552" y="448"/>
                  </a:lnTo>
                  <a:lnTo>
                    <a:pt x="546" y="490"/>
                  </a:lnTo>
                  <a:lnTo>
                    <a:pt x="546" y="512"/>
                  </a:lnTo>
                  <a:lnTo>
                    <a:pt x="544" y="534"/>
                  </a:lnTo>
                  <a:lnTo>
                    <a:pt x="538" y="582"/>
                  </a:lnTo>
                  <a:lnTo>
                    <a:pt x="536" y="632"/>
                  </a:lnTo>
                  <a:lnTo>
                    <a:pt x="532" y="688"/>
                  </a:lnTo>
                  <a:lnTo>
                    <a:pt x="532" y="740"/>
                  </a:lnTo>
                  <a:lnTo>
                    <a:pt x="532" y="764"/>
                  </a:lnTo>
                  <a:lnTo>
                    <a:pt x="532" y="774"/>
                  </a:lnTo>
                  <a:lnTo>
                    <a:pt x="532" y="788"/>
                  </a:lnTo>
                  <a:lnTo>
                    <a:pt x="532" y="808"/>
                  </a:lnTo>
                  <a:lnTo>
                    <a:pt x="532" y="828"/>
                  </a:lnTo>
                  <a:lnTo>
                    <a:pt x="532" y="866"/>
                  </a:lnTo>
                  <a:lnTo>
                    <a:pt x="534" y="896"/>
                  </a:lnTo>
                  <a:lnTo>
                    <a:pt x="536" y="924"/>
                  </a:lnTo>
                  <a:lnTo>
                    <a:pt x="538" y="934"/>
                  </a:lnTo>
                  <a:lnTo>
                    <a:pt x="540" y="944"/>
                  </a:lnTo>
                  <a:lnTo>
                    <a:pt x="542" y="952"/>
                  </a:lnTo>
                  <a:lnTo>
                    <a:pt x="544" y="960"/>
                  </a:lnTo>
                  <a:lnTo>
                    <a:pt x="544" y="962"/>
                  </a:lnTo>
                  <a:lnTo>
                    <a:pt x="566" y="1004"/>
                  </a:lnTo>
                  <a:lnTo>
                    <a:pt x="588" y="1046"/>
                  </a:lnTo>
                  <a:lnTo>
                    <a:pt x="590" y="1046"/>
                  </a:lnTo>
                  <a:lnTo>
                    <a:pt x="590" y="1048"/>
                  </a:lnTo>
                  <a:lnTo>
                    <a:pt x="586" y="1048"/>
                  </a:lnTo>
                  <a:lnTo>
                    <a:pt x="570" y="1050"/>
                  </a:lnTo>
                  <a:lnTo>
                    <a:pt x="568" y="1050"/>
                  </a:lnTo>
                  <a:lnTo>
                    <a:pt x="564" y="1050"/>
                  </a:lnTo>
                  <a:lnTo>
                    <a:pt x="556" y="1054"/>
                  </a:lnTo>
                  <a:lnTo>
                    <a:pt x="524" y="1058"/>
                  </a:lnTo>
                  <a:lnTo>
                    <a:pt x="494" y="1062"/>
                  </a:lnTo>
                  <a:lnTo>
                    <a:pt x="480" y="1064"/>
                  </a:lnTo>
                  <a:lnTo>
                    <a:pt x="464" y="1066"/>
                  </a:lnTo>
                  <a:lnTo>
                    <a:pt x="432" y="1066"/>
                  </a:lnTo>
                  <a:lnTo>
                    <a:pt x="398" y="1066"/>
                  </a:lnTo>
                  <a:lnTo>
                    <a:pt x="398" y="1074"/>
                  </a:lnTo>
                  <a:lnTo>
                    <a:pt x="282" y="1064"/>
                  </a:lnTo>
                  <a:lnTo>
                    <a:pt x="276" y="1108"/>
                  </a:lnTo>
                  <a:lnTo>
                    <a:pt x="308" y="1130"/>
                  </a:lnTo>
                  <a:lnTo>
                    <a:pt x="316" y="1132"/>
                  </a:lnTo>
                  <a:lnTo>
                    <a:pt x="316" y="1228"/>
                  </a:lnTo>
                  <a:lnTo>
                    <a:pt x="254" y="1092"/>
                  </a:lnTo>
                  <a:lnTo>
                    <a:pt x="212" y="1250"/>
                  </a:lnTo>
                  <a:lnTo>
                    <a:pt x="260" y="1314"/>
                  </a:lnTo>
                  <a:lnTo>
                    <a:pt x="192" y="1314"/>
                  </a:lnTo>
                  <a:lnTo>
                    <a:pt x="238" y="1366"/>
                  </a:lnTo>
                  <a:lnTo>
                    <a:pt x="198" y="1382"/>
                  </a:lnTo>
                  <a:lnTo>
                    <a:pt x="162" y="1670"/>
                  </a:lnTo>
                  <a:lnTo>
                    <a:pt x="138" y="1720"/>
                  </a:lnTo>
                  <a:lnTo>
                    <a:pt x="148" y="1752"/>
                  </a:lnTo>
                  <a:lnTo>
                    <a:pt x="142" y="1954"/>
                  </a:lnTo>
                  <a:lnTo>
                    <a:pt x="112" y="2016"/>
                  </a:lnTo>
                  <a:lnTo>
                    <a:pt x="136" y="2046"/>
                  </a:lnTo>
                  <a:lnTo>
                    <a:pt x="64" y="2026"/>
                  </a:lnTo>
                  <a:lnTo>
                    <a:pt x="0" y="2240"/>
                  </a:lnTo>
                  <a:lnTo>
                    <a:pt x="4" y="2244"/>
                  </a:lnTo>
                  <a:lnTo>
                    <a:pt x="10" y="2250"/>
                  </a:lnTo>
                  <a:lnTo>
                    <a:pt x="18" y="2254"/>
                  </a:lnTo>
                  <a:lnTo>
                    <a:pt x="26" y="2260"/>
                  </a:lnTo>
                  <a:lnTo>
                    <a:pt x="36" y="2262"/>
                  </a:lnTo>
                  <a:lnTo>
                    <a:pt x="44" y="2264"/>
                  </a:lnTo>
                  <a:lnTo>
                    <a:pt x="48" y="2266"/>
                  </a:lnTo>
                  <a:lnTo>
                    <a:pt x="56" y="2266"/>
                  </a:lnTo>
                  <a:lnTo>
                    <a:pt x="62" y="2266"/>
                  </a:lnTo>
                  <a:lnTo>
                    <a:pt x="76" y="2268"/>
                  </a:lnTo>
                  <a:lnTo>
                    <a:pt x="84" y="2268"/>
                  </a:lnTo>
                  <a:lnTo>
                    <a:pt x="90" y="2266"/>
                  </a:lnTo>
                  <a:lnTo>
                    <a:pt x="102" y="2260"/>
                  </a:lnTo>
                  <a:lnTo>
                    <a:pt x="116" y="2248"/>
                  </a:lnTo>
                  <a:lnTo>
                    <a:pt x="124" y="2240"/>
                  </a:lnTo>
                  <a:lnTo>
                    <a:pt x="130" y="2230"/>
                  </a:lnTo>
                  <a:lnTo>
                    <a:pt x="166" y="2160"/>
                  </a:lnTo>
                  <a:lnTo>
                    <a:pt x="182" y="2154"/>
                  </a:lnTo>
                  <a:lnTo>
                    <a:pt x="194" y="2148"/>
                  </a:lnTo>
                  <a:lnTo>
                    <a:pt x="200" y="2144"/>
                  </a:lnTo>
                  <a:lnTo>
                    <a:pt x="202" y="2140"/>
                  </a:lnTo>
                  <a:lnTo>
                    <a:pt x="204" y="2136"/>
                  </a:lnTo>
                  <a:lnTo>
                    <a:pt x="204" y="2134"/>
                  </a:lnTo>
                  <a:lnTo>
                    <a:pt x="210" y="2060"/>
                  </a:lnTo>
                  <a:lnTo>
                    <a:pt x="248" y="2022"/>
                  </a:lnTo>
                  <a:lnTo>
                    <a:pt x="256" y="1748"/>
                  </a:lnTo>
                  <a:lnTo>
                    <a:pt x="300" y="1712"/>
                  </a:lnTo>
                  <a:lnTo>
                    <a:pt x="358" y="1362"/>
                  </a:lnTo>
                  <a:lnTo>
                    <a:pt x="378" y="1404"/>
                  </a:lnTo>
                  <a:lnTo>
                    <a:pt x="376" y="1214"/>
                  </a:lnTo>
                  <a:lnTo>
                    <a:pt x="478" y="1132"/>
                  </a:lnTo>
                  <a:lnTo>
                    <a:pt x="402" y="1252"/>
                  </a:lnTo>
                  <a:lnTo>
                    <a:pt x="518" y="1222"/>
                  </a:lnTo>
                  <a:lnTo>
                    <a:pt x="430" y="1298"/>
                  </a:lnTo>
                  <a:lnTo>
                    <a:pt x="518" y="1308"/>
                  </a:lnTo>
                  <a:lnTo>
                    <a:pt x="470" y="1358"/>
                  </a:lnTo>
                  <a:lnTo>
                    <a:pt x="506" y="1382"/>
                  </a:lnTo>
                  <a:lnTo>
                    <a:pt x="628" y="1690"/>
                  </a:lnTo>
                  <a:lnTo>
                    <a:pt x="622" y="1746"/>
                  </a:lnTo>
                  <a:lnTo>
                    <a:pt x="704" y="1800"/>
                  </a:lnTo>
                  <a:lnTo>
                    <a:pt x="784" y="1960"/>
                  </a:lnTo>
                  <a:lnTo>
                    <a:pt x="764" y="2016"/>
                  </a:lnTo>
                  <a:lnTo>
                    <a:pt x="814" y="2010"/>
                  </a:lnTo>
                  <a:lnTo>
                    <a:pt x="808" y="2066"/>
                  </a:lnTo>
                  <a:lnTo>
                    <a:pt x="906" y="2132"/>
                  </a:lnTo>
                  <a:lnTo>
                    <a:pt x="862" y="2148"/>
                  </a:lnTo>
                  <a:lnTo>
                    <a:pt x="894" y="2218"/>
                  </a:lnTo>
                  <a:lnTo>
                    <a:pt x="910" y="2220"/>
                  </a:lnTo>
                  <a:lnTo>
                    <a:pt x="920" y="2220"/>
                  </a:lnTo>
                  <a:lnTo>
                    <a:pt x="924" y="2220"/>
                  </a:lnTo>
                  <a:lnTo>
                    <a:pt x="930" y="2222"/>
                  </a:lnTo>
                  <a:lnTo>
                    <a:pt x="948" y="2220"/>
                  </a:lnTo>
                  <a:lnTo>
                    <a:pt x="964" y="2220"/>
                  </a:lnTo>
                  <a:lnTo>
                    <a:pt x="978" y="2216"/>
                  </a:lnTo>
                  <a:lnTo>
                    <a:pt x="990" y="2214"/>
                  </a:lnTo>
                  <a:lnTo>
                    <a:pt x="1000" y="2210"/>
                  </a:lnTo>
                  <a:lnTo>
                    <a:pt x="1010" y="2206"/>
                  </a:lnTo>
                  <a:lnTo>
                    <a:pt x="1018" y="2200"/>
                  </a:lnTo>
                  <a:lnTo>
                    <a:pt x="1024" y="2196"/>
                  </a:lnTo>
                  <a:lnTo>
                    <a:pt x="976" y="2100"/>
                  </a:lnTo>
                  <a:close/>
                </a:path>
              </a:pathLst>
            </a:custGeom>
            <a:grpFill/>
            <a:ln w="9525">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grpSp>
      <p:grpSp>
        <p:nvGrpSpPr>
          <p:cNvPr id="90" name="Group 89"/>
          <p:cNvGrpSpPr/>
          <p:nvPr/>
        </p:nvGrpSpPr>
        <p:grpSpPr>
          <a:xfrm>
            <a:off x="3418471" y="1684671"/>
            <a:ext cx="892172" cy="2160001"/>
            <a:chOff x="3111391" y="1310003"/>
            <a:chExt cx="892172" cy="2160001"/>
          </a:xfrm>
          <a:effectLst>
            <a:outerShdw blurRad="152400" dir="5400000" sx="90000" sy="-19000" rotWithShape="0">
              <a:prstClr val="black">
                <a:alpha val="15000"/>
              </a:prstClr>
            </a:outerShdw>
          </a:effectLst>
        </p:grpSpPr>
        <p:grpSp>
          <p:nvGrpSpPr>
            <p:cNvPr id="91" name="Gruppe 70"/>
            <p:cNvGrpSpPr>
              <a:grpSpLocks/>
            </p:cNvGrpSpPr>
            <p:nvPr/>
          </p:nvGrpSpPr>
          <p:grpSpPr bwMode="auto">
            <a:xfrm>
              <a:off x="3111391" y="1310003"/>
              <a:ext cx="892172" cy="2160001"/>
              <a:chOff x="7635792" y="4784725"/>
              <a:chExt cx="3402096" cy="8248650"/>
            </a:xfrm>
            <a:solidFill>
              <a:schemeClr val="tx2"/>
            </a:solidFill>
          </p:grpSpPr>
          <p:sp>
            <p:nvSpPr>
              <p:cNvPr id="96" name="Freeform 96"/>
              <p:cNvSpPr>
                <a:spLocks noEditPoints="1"/>
              </p:cNvSpPr>
              <p:nvPr/>
            </p:nvSpPr>
            <p:spPr bwMode="auto">
              <a:xfrm>
                <a:off x="7633088" y="4783014"/>
                <a:ext cx="3404813" cy="8252728"/>
              </a:xfrm>
              <a:custGeom>
                <a:avLst/>
                <a:gdLst>
                  <a:gd name="T0" fmla="*/ 3187699 w 2148"/>
                  <a:gd name="T1" fmla="*/ 193675 h 5196"/>
                  <a:gd name="T2" fmla="*/ 3003549 w 2148"/>
                  <a:gd name="T3" fmla="*/ 234950 h 5196"/>
                  <a:gd name="T4" fmla="*/ 2943224 w 2148"/>
                  <a:gd name="T5" fmla="*/ 330200 h 5196"/>
                  <a:gd name="T6" fmla="*/ 2987674 w 2148"/>
                  <a:gd name="T7" fmla="*/ 479425 h 5196"/>
                  <a:gd name="T8" fmla="*/ 2832099 w 2148"/>
                  <a:gd name="T9" fmla="*/ 1012825 h 5196"/>
                  <a:gd name="T10" fmla="*/ 2574925 w 2148"/>
                  <a:gd name="T11" fmla="*/ 1492250 h 5196"/>
                  <a:gd name="T12" fmla="*/ 2339975 w 2148"/>
                  <a:gd name="T13" fmla="*/ 1885950 h 5196"/>
                  <a:gd name="T14" fmla="*/ 2165350 w 2148"/>
                  <a:gd name="T15" fmla="*/ 2127250 h 5196"/>
                  <a:gd name="T16" fmla="*/ 1968500 w 2148"/>
                  <a:gd name="T17" fmla="*/ 2152650 h 5196"/>
                  <a:gd name="T18" fmla="*/ 1882775 w 2148"/>
                  <a:gd name="T19" fmla="*/ 1612900 h 5196"/>
                  <a:gd name="T20" fmla="*/ 1485900 w 2148"/>
                  <a:gd name="T21" fmla="*/ 1476375 h 5196"/>
                  <a:gd name="T22" fmla="*/ 1260475 w 2148"/>
                  <a:gd name="T23" fmla="*/ 1676400 h 5196"/>
                  <a:gd name="T24" fmla="*/ 1165225 w 2148"/>
                  <a:gd name="T25" fmla="*/ 2168525 h 5196"/>
                  <a:gd name="T26" fmla="*/ 1231900 w 2148"/>
                  <a:gd name="T27" fmla="*/ 2336800 h 5196"/>
                  <a:gd name="T28" fmla="*/ 1060450 w 2148"/>
                  <a:gd name="T29" fmla="*/ 2184400 h 5196"/>
                  <a:gd name="T30" fmla="*/ 742950 w 2148"/>
                  <a:gd name="T31" fmla="*/ 1473200 h 5196"/>
                  <a:gd name="T32" fmla="*/ 561975 w 2148"/>
                  <a:gd name="T33" fmla="*/ 854075 h 5196"/>
                  <a:gd name="T34" fmla="*/ 438150 w 2148"/>
                  <a:gd name="T35" fmla="*/ 371475 h 5196"/>
                  <a:gd name="T36" fmla="*/ 527050 w 2148"/>
                  <a:gd name="T37" fmla="*/ 174625 h 5196"/>
                  <a:gd name="T38" fmla="*/ 282575 w 2148"/>
                  <a:gd name="T39" fmla="*/ 6350 h 5196"/>
                  <a:gd name="T40" fmla="*/ 123825 w 2148"/>
                  <a:gd name="T41" fmla="*/ 63500 h 5196"/>
                  <a:gd name="T42" fmla="*/ 25400 w 2148"/>
                  <a:gd name="T43" fmla="*/ 228600 h 5196"/>
                  <a:gd name="T44" fmla="*/ 53975 w 2148"/>
                  <a:gd name="T45" fmla="*/ 346075 h 5196"/>
                  <a:gd name="T46" fmla="*/ 117475 w 2148"/>
                  <a:gd name="T47" fmla="*/ 479425 h 5196"/>
                  <a:gd name="T48" fmla="*/ 101600 w 2148"/>
                  <a:gd name="T49" fmla="*/ 822325 h 5196"/>
                  <a:gd name="T50" fmla="*/ 390525 w 2148"/>
                  <a:gd name="T51" fmla="*/ 1812925 h 5196"/>
                  <a:gd name="T52" fmla="*/ 508000 w 2148"/>
                  <a:gd name="T53" fmla="*/ 2000250 h 5196"/>
                  <a:gd name="T54" fmla="*/ 828675 w 2148"/>
                  <a:gd name="T55" fmla="*/ 2930525 h 5196"/>
                  <a:gd name="T56" fmla="*/ 812800 w 2148"/>
                  <a:gd name="T57" fmla="*/ 3502025 h 5196"/>
                  <a:gd name="T58" fmla="*/ 946150 w 2148"/>
                  <a:gd name="T59" fmla="*/ 4152900 h 5196"/>
                  <a:gd name="T60" fmla="*/ 920750 w 2148"/>
                  <a:gd name="T61" fmla="*/ 4610100 h 5196"/>
                  <a:gd name="T62" fmla="*/ 939800 w 2148"/>
                  <a:gd name="T63" fmla="*/ 5038725 h 5196"/>
                  <a:gd name="T64" fmla="*/ 939800 w 2148"/>
                  <a:gd name="T65" fmla="*/ 5902324 h 5196"/>
                  <a:gd name="T66" fmla="*/ 996950 w 2148"/>
                  <a:gd name="T67" fmla="*/ 6394449 h 5196"/>
                  <a:gd name="T68" fmla="*/ 1111250 w 2148"/>
                  <a:gd name="T69" fmla="*/ 7019925 h 5196"/>
                  <a:gd name="T70" fmla="*/ 1247775 w 2148"/>
                  <a:gd name="T71" fmla="*/ 7629525 h 5196"/>
                  <a:gd name="T72" fmla="*/ 1273175 w 2148"/>
                  <a:gd name="T73" fmla="*/ 8086725 h 5196"/>
                  <a:gd name="T74" fmla="*/ 1447800 w 2148"/>
                  <a:gd name="T75" fmla="*/ 8235950 h 5196"/>
                  <a:gd name="T76" fmla="*/ 1647825 w 2148"/>
                  <a:gd name="T77" fmla="*/ 8178800 h 5196"/>
                  <a:gd name="T78" fmla="*/ 1876425 w 2148"/>
                  <a:gd name="T79" fmla="*/ 8191500 h 5196"/>
                  <a:gd name="T80" fmla="*/ 1806575 w 2148"/>
                  <a:gd name="T81" fmla="*/ 7947025 h 5196"/>
                  <a:gd name="T82" fmla="*/ 1778000 w 2148"/>
                  <a:gd name="T83" fmla="*/ 7600950 h 5196"/>
                  <a:gd name="T84" fmla="*/ 2152650 w 2148"/>
                  <a:gd name="T85" fmla="*/ 6267449 h 5196"/>
                  <a:gd name="T86" fmla="*/ 2247900 w 2148"/>
                  <a:gd name="T87" fmla="*/ 4978400 h 5196"/>
                  <a:gd name="T88" fmla="*/ 2244725 w 2148"/>
                  <a:gd name="T89" fmla="*/ 3673475 h 5196"/>
                  <a:gd name="T90" fmla="*/ 2263775 w 2148"/>
                  <a:gd name="T91" fmla="*/ 3352800 h 5196"/>
                  <a:gd name="T92" fmla="*/ 2292350 w 2148"/>
                  <a:gd name="T93" fmla="*/ 2879725 h 5196"/>
                  <a:gd name="T94" fmla="*/ 2416175 w 2148"/>
                  <a:gd name="T95" fmla="*/ 2644775 h 5196"/>
                  <a:gd name="T96" fmla="*/ 2574925 w 2148"/>
                  <a:gd name="T97" fmla="*/ 2225675 h 5196"/>
                  <a:gd name="T98" fmla="*/ 2781300 w 2148"/>
                  <a:gd name="T99" fmla="*/ 1958975 h 5196"/>
                  <a:gd name="T100" fmla="*/ 2886074 w 2148"/>
                  <a:gd name="T101" fmla="*/ 1657350 h 5196"/>
                  <a:gd name="T102" fmla="*/ 3105149 w 2148"/>
                  <a:gd name="T103" fmla="*/ 1292225 h 5196"/>
                  <a:gd name="T104" fmla="*/ 3197224 w 2148"/>
                  <a:gd name="T105" fmla="*/ 847725 h 5196"/>
                  <a:gd name="T106" fmla="*/ 3286125 w 2148"/>
                  <a:gd name="T107" fmla="*/ 647700 h 5196"/>
                  <a:gd name="T108" fmla="*/ 3403600 w 2148"/>
                  <a:gd name="T109" fmla="*/ 473075 h 5196"/>
                  <a:gd name="T110" fmla="*/ 1527175 w 2148"/>
                  <a:gd name="T111" fmla="*/ 7864475 h 5196"/>
                  <a:gd name="T112" fmla="*/ 1765300 w 2148"/>
                  <a:gd name="T113" fmla="*/ 6511926 h 5196"/>
                  <a:gd name="T114" fmla="*/ 1660525 w 2148"/>
                  <a:gd name="T115" fmla="*/ 7194550 h 5196"/>
                  <a:gd name="T116" fmla="*/ 1508125 w 2148"/>
                  <a:gd name="T117" fmla="*/ 7597775 h 5196"/>
                  <a:gd name="T118" fmla="*/ 1412875 w 2148"/>
                  <a:gd name="T119" fmla="*/ 7264400 h 5196"/>
                  <a:gd name="T120" fmla="*/ 1330325 w 2148"/>
                  <a:gd name="T121" fmla="*/ 6384924 h 5196"/>
                  <a:gd name="T122" fmla="*/ 1638300 w 2148"/>
                  <a:gd name="T123" fmla="*/ 6235699 h 519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48"/>
                  <a:gd name="T187" fmla="*/ 0 h 5196"/>
                  <a:gd name="T188" fmla="*/ 2148 w 2148"/>
                  <a:gd name="T189" fmla="*/ 5196 h 519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48" h="5196">
                    <a:moveTo>
                      <a:pt x="2136" y="254"/>
                    </a:moveTo>
                    <a:lnTo>
                      <a:pt x="2086" y="166"/>
                    </a:lnTo>
                    <a:lnTo>
                      <a:pt x="2078" y="154"/>
                    </a:lnTo>
                    <a:lnTo>
                      <a:pt x="2068" y="142"/>
                    </a:lnTo>
                    <a:lnTo>
                      <a:pt x="2060" y="136"/>
                    </a:lnTo>
                    <a:lnTo>
                      <a:pt x="2054" y="132"/>
                    </a:lnTo>
                    <a:lnTo>
                      <a:pt x="2026" y="126"/>
                    </a:lnTo>
                    <a:lnTo>
                      <a:pt x="2008" y="122"/>
                    </a:lnTo>
                    <a:lnTo>
                      <a:pt x="1990" y="120"/>
                    </a:lnTo>
                    <a:lnTo>
                      <a:pt x="1976" y="120"/>
                    </a:lnTo>
                    <a:lnTo>
                      <a:pt x="1964" y="124"/>
                    </a:lnTo>
                    <a:lnTo>
                      <a:pt x="1938" y="130"/>
                    </a:lnTo>
                    <a:lnTo>
                      <a:pt x="1914" y="140"/>
                    </a:lnTo>
                    <a:lnTo>
                      <a:pt x="1892" y="148"/>
                    </a:lnTo>
                    <a:lnTo>
                      <a:pt x="1872" y="150"/>
                    </a:lnTo>
                    <a:lnTo>
                      <a:pt x="1868" y="152"/>
                    </a:lnTo>
                    <a:lnTo>
                      <a:pt x="1864" y="156"/>
                    </a:lnTo>
                    <a:lnTo>
                      <a:pt x="1858" y="164"/>
                    </a:lnTo>
                    <a:lnTo>
                      <a:pt x="1854" y="176"/>
                    </a:lnTo>
                    <a:lnTo>
                      <a:pt x="1852" y="184"/>
                    </a:lnTo>
                    <a:lnTo>
                      <a:pt x="1854" y="208"/>
                    </a:lnTo>
                    <a:lnTo>
                      <a:pt x="1856" y="234"/>
                    </a:lnTo>
                    <a:lnTo>
                      <a:pt x="1858" y="252"/>
                    </a:lnTo>
                    <a:lnTo>
                      <a:pt x="1860" y="258"/>
                    </a:lnTo>
                    <a:lnTo>
                      <a:pt x="1864" y="264"/>
                    </a:lnTo>
                    <a:lnTo>
                      <a:pt x="1872" y="270"/>
                    </a:lnTo>
                    <a:lnTo>
                      <a:pt x="1882" y="302"/>
                    </a:lnTo>
                    <a:lnTo>
                      <a:pt x="1888" y="330"/>
                    </a:lnTo>
                    <a:lnTo>
                      <a:pt x="1890" y="362"/>
                    </a:lnTo>
                    <a:lnTo>
                      <a:pt x="1888" y="394"/>
                    </a:lnTo>
                    <a:lnTo>
                      <a:pt x="1882" y="428"/>
                    </a:lnTo>
                    <a:lnTo>
                      <a:pt x="1876" y="450"/>
                    </a:lnTo>
                    <a:lnTo>
                      <a:pt x="1866" y="484"/>
                    </a:lnTo>
                    <a:lnTo>
                      <a:pt x="1850" y="516"/>
                    </a:lnTo>
                    <a:lnTo>
                      <a:pt x="1784" y="638"/>
                    </a:lnTo>
                    <a:lnTo>
                      <a:pt x="1752" y="702"/>
                    </a:lnTo>
                    <a:lnTo>
                      <a:pt x="1730" y="744"/>
                    </a:lnTo>
                    <a:lnTo>
                      <a:pt x="1712" y="776"/>
                    </a:lnTo>
                    <a:lnTo>
                      <a:pt x="1694" y="808"/>
                    </a:lnTo>
                    <a:lnTo>
                      <a:pt x="1648" y="878"/>
                    </a:lnTo>
                    <a:lnTo>
                      <a:pt x="1640" y="892"/>
                    </a:lnTo>
                    <a:lnTo>
                      <a:pt x="1632" y="908"/>
                    </a:lnTo>
                    <a:lnTo>
                      <a:pt x="1626" y="924"/>
                    </a:lnTo>
                    <a:lnTo>
                      <a:pt x="1622" y="940"/>
                    </a:lnTo>
                    <a:lnTo>
                      <a:pt x="1610" y="970"/>
                    </a:lnTo>
                    <a:lnTo>
                      <a:pt x="1596" y="1002"/>
                    </a:lnTo>
                    <a:lnTo>
                      <a:pt x="1584" y="1022"/>
                    </a:lnTo>
                    <a:lnTo>
                      <a:pt x="1548" y="1086"/>
                    </a:lnTo>
                    <a:lnTo>
                      <a:pt x="1532" y="1108"/>
                    </a:lnTo>
                    <a:lnTo>
                      <a:pt x="1512" y="1138"/>
                    </a:lnTo>
                    <a:lnTo>
                      <a:pt x="1490" y="1168"/>
                    </a:lnTo>
                    <a:lnTo>
                      <a:pt x="1474" y="1188"/>
                    </a:lnTo>
                    <a:lnTo>
                      <a:pt x="1458" y="1212"/>
                    </a:lnTo>
                    <a:lnTo>
                      <a:pt x="1448" y="1228"/>
                    </a:lnTo>
                    <a:lnTo>
                      <a:pt x="1440" y="1246"/>
                    </a:lnTo>
                    <a:lnTo>
                      <a:pt x="1424" y="1270"/>
                    </a:lnTo>
                    <a:lnTo>
                      <a:pt x="1402" y="1302"/>
                    </a:lnTo>
                    <a:lnTo>
                      <a:pt x="1392" y="1316"/>
                    </a:lnTo>
                    <a:lnTo>
                      <a:pt x="1378" y="1328"/>
                    </a:lnTo>
                    <a:lnTo>
                      <a:pt x="1364" y="1340"/>
                    </a:lnTo>
                    <a:lnTo>
                      <a:pt x="1350" y="1350"/>
                    </a:lnTo>
                    <a:lnTo>
                      <a:pt x="1306" y="1376"/>
                    </a:lnTo>
                    <a:lnTo>
                      <a:pt x="1292" y="1382"/>
                    </a:lnTo>
                    <a:lnTo>
                      <a:pt x="1278" y="1384"/>
                    </a:lnTo>
                    <a:lnTo>
                      <a:pt x="1264" y="1384"/>
                    </a:lnTo>
                    <a:lnTo>
                      <a:pt x="1260" y="1382"/>
                    </a:lnTo>
                    <a:lnTo>
                      <a:pt x="1256" y="1378"/>
                    </a:lnTo>
                    <a:lnTo>
                      <a:pt x="1248" y="1370"/>
                    </a:lnTo>
                    <a:lnTo>
                      <a:pt x="1240" y="1356"/>
                    </a:lnTo>
                    <a:lnTo>
                      <a:pt x="1236" y="1342"/>
                    </a:lnTo>
                    <a:lnTo>
                      <a:pt x="1234" y="1326"/>
                    </a:lnTo>
                    <a:lnTo>
                      <a:pt x="1230" y="1230"/>
                    </a:lnTo>
                    <a:lnTo>
                      <a:pt x="1226" y="1194"/>
                    </a:lnTo>
                    <a:lnTo>
                      <a:pt x="1222" y="1158"/>
                    </a:lnTo>
                    <a:lnTo>
                      <a:pt x="1204" y="1068"/>
                    </a:lnTo>
                    <a:lnTo>
                      <a:pt x="1200" y="1052"/>
                    </a:lnTo>
                    <a:lnTo>
                      <a:pt x="1194" y="1034"/>
                    </a:lnTo>
                    <a:lnTo>
                      <a:pt x="1186" y="1016"/>
                    </a:lnTo>
                    <a:lnTo>
                      <a:pt x="1176" y="1002"/>
                    </a:lnTo>
                    <a:lnTo>
                      <a:pt x="1148" y="962"/>
                    </a:lnTo>
                    <a:lnTo>
                      <a:pt x="1138" y="950"/>
                    </a:lnTo>
                    <a:lnTo>
                      <a:pt x="1124" y="940"/>
                    </a:lnTo>
                    <a:lnTo>
                      <a:pt x="1108" y="932"/>
                    </a:lnTo>
                    <a:lnTo>
                      <a:pt x="1092" y="930"/>
                    </a:lnTo>
                    <a:lnTo>
                      <a:pt x="972" y="926"/>
                    </a:lnTo>
                    <a:lnTo>
                      <a:pt x="954" y="926"/>
                    </a:lnTo>
                    <a:lnTo>
                      <a:pt x="936" y="930"/>
                    </a:lnTo>
                    <a:lnTo>
                      <a:pt x="918" y="936"/>
                    </a:lnTo>
                    <a:lnTo>
                      <a:pt x="904" y="942"/>
                    </a:lnTo>
                    <a:lnTo>
                      <a:pt x="890" y="952"/>
                    </a:lnTo>
                    <a:lnTo>
                      <a:pt x="876" y="960"/>
                    </a:lnTo>
                    <a:lnTo>
                      <a:pt x="860" y="972"/>
                    </a:lnTo>
                    <a:lnTo>
                      <a:pt x="846" y="986"/>
                    </a:lnTo>
                    <a:lnTo>
                      <a:pt x="836" y="998"/>
                    </a:lnTo>
                    <a:lnTo>
                      <a:pt x="804" y="1042"/>
                    </a:lnTo>
                    <a:lnTo>
                      <a:pt x="794" y="1056"/>
                    </a:lnTo>
                    <a:lnTo>
                      <a:pt x="784" y="1072"/>
                    </a:lnTo>
                    <a:lnTo>
                      <a:pt x="776" y="1090"/>
                    </a:lnTo>
                    <a:lnTo>
                      <a:pt x="770" y="1104"/>
                    </a:lnTo>
                    <a:lnTo>
                      <a:pt x="754" y="1152"/>
                    </a:lnTo>
                    <a:lnTo>
                      <a:pt x="746" y="1186"/>
                    </a:lnTo>
                    <a:lnTo>
                      <a:pt x="740" y="1222"/>
                    </a:lnTo>
                    <a:lnTo>
                      <a:pt x="738" y="1272"/>
                    </a:lnTo>
                    <a:lnTo>
                      <a:pt x="734" y="1346"/>
                    </a:lnTo>
                    <a:lnTo>
                      <a:pt x="734" y="1366"/>
                    </a:lnTo>
                    <a:lnTo>
                      <a:pt x="736" y="1382"/>
                    </a:lnTo>
                    <a:lnTo>
                      <a:pt x="742" y="1398"/>
                    </a:lnTo>
                    <a:lnTo>
                      <a:pt x="750" y="1416"/>
                    </a:lnTo>
                    <a:lnTo>
                      <a:pt x="758" y="1428"/>
                    </a:lnTo>
                    <a:lnTo>
                      <a:pt x="764" y="1436"/>
                    </a:lnTo>
                    <a:lnTo>
                      <a:pt x="772" y="1448"/>
                    </a:lnTo>
                    <a:lnTo>
                      <a:pt x="778" y="1458"/>
                    </a:lnTo>
                    <a:lnTo>
                      <a:pt x="778" y="1468"/>
                    </a:lnTo>
                    <a:lnTo>
                      <a:pt x="776" y="1472"/>
                    </a:lnTo>
                    <a:lnTo>
                      <a:pt x="774" y="1474"/>
                    </a:lnTo>
                    <a:lnTo>
                      <a:pt x="770" y="1476"/>
                    </a:lnTo>
                    <a:lnTo>
                      <a:pt x="766" y="1478"/>
                    </a:lnTo>
                    <a:lnTo>
                      <a:pt x="756" y="1474"/>
                    </a:lnTo>
                    <a:lnTo>
                      <a:pt x="744" y="1468"/>
                    </a:lnTo>
                    <a:lnTo>
                      <a:pt x="734" y="1458"/>
                    </a:lnTo>
                    <a:lnTo>
                      <a:pt x="690" y="1406"/>
                    </a:lnTo>
                    <a:lnTo>
                      <a:pt x="678" y="1392"/>
                    </a:lnTo>
                    <a:lnTo>
                      <a:pt x="668" y="1376"/>
                    </a:lnTo>
                    <a:lnTo>
                      <a:pt x="658" y="1360"/>
                    </a:lnTo>
                    <a:lnTo>
                      <a:pt x="650" y="1346"/>
                    </a:lnTo>
                    <a:lnTo>
                      <a:pt x="618" y="1272"/>
                    </a:lnTo>
                    <a:lnTo>
                      <a:pt x="588" y="1208"/>
                    </a:lnTo>
                    <a:lnTo>
                      <a:pt x="528" y="1088"/>
                    </a:lnTo>
                    <a:lnTo>
                      <a:pt x="512" y="1054"/>
                    </a:lnTo>
                    <a:lnTo>
                      <a:pt x="500" y="1020"/>
                    </a:lnTo>
                    <a:lnTo>
                      <a:pt x="468" y="928"/>
                    </a:lnTo>
                    <a:lnTo>
                      <a:pt x="444" y="858"/>
                    </a:lnTo>
                    <a:lnTo>
                      <a:pt x="408" y="758"/>
                    </a:lnTo>
                    <a:lnTo>
                      <a:pt x="398" y="722"/>
                    </a:lnTo>
                    <a:lnTo>
                      <a:pt x="390" y="688"/>
                    </a:lnTo>
                    <a:lnTo>
                      <a:pt x="378" y="606"/>
                    </a:lnTo>
                    <a:lnTo>
                      <a:pt x="374" y="588"/>
                    </a:lnTo>
                    <a:lnTo>
                      <a:pt x="368" y="570"/>
                    </a:lnTo>
                    <a:lnTo>
                      <a:pt x="362" y="554"/>
                    </a:lnTo>
                    <a:lnTo>
                      <a:pt x="354" y="538"/>
                    </a:lnTo>
                    <a:lnTo>
                      <a:pt x="318" y="476"/>
                    </a:lnTo>
                    <a:lnTo>
                      <a:pt x="258" y="362"/>
                    </a:lnTo>
                    <a:lnTo>
                      <a:pt x="252" y="348"/>
                    </a:lnTo>
                    <a:lnTo>
                      <a:pt x="250" y="330"/>
                    </a:lnTo>
                    <a:lnTo>
                      <a:pt x="250" y="312"/>
                    </a:lnTo>
                    <a:lnTo>
                      <a:pt x="254" y="296"/>
                    </a:lnTo>
                    <a:lnTo>
                      <a:pt x="276" y="234"/>
                    </a:lnTo>
                    <a:lnTo>
                      <a:pt x="292" y="188"/>
                    </a:lnTo>
                    <a:lnTo>
                      <a:pt x="300" y="178"/>
                    </a:lnTo>
                    <a:lnTo>
                      <a:pt x="308" y="170"/>
                    </a:lnTo>
                    <a:lnTo>
                      <a:pt x="312" y="164"/>
                    </a:lnTo>
                    <a:lnTo>
                      <a:pt x="318" y="156"/>
                    </a:lnTo>
                    <a:lnTo>
                      <a:pt x="322" y="146"/>
                    </a:lnTo>
                    <a:lnTo>
                      <a:pt x="326" y="134"/>
                    </a:lnTo>
                    <a:lnTo>
                      <a:pt x="332" y="110"/>
                    </a:lnTo>
                    <a:lnTo>
                      <a:pt x="334" y="92"/>
                    </a:lnTo>
                    <a:lnTo>
                      <a:pt x="332" y="84"/>
                    </a:lnTo>
                    <a:lnTo>
                      <a:pt x="330" y="76"/>
                    </a:lnTo>
                    <a:lnTo>
                      <a:pt x="322" y="58"/>
                    </a:lnTo>
                    <a:lnTo>
                      <a:pt x="314" y="50"/>
                    </a:lnTo>
                    <a:lnTo>
                      <a:pt x="304" y="42"/>
                    </a:lnTo>
                    <a:lnTo>
                      <a:pt x="290" y="36"/>
                    </a:lnTo>
                    <a:lnTo>
                      <a:pt x="276" y="30"/>
                    </a:lnTo>
                    <a:lnTo>
                      <a:pt x="178" y="4"/>
                    </a:lnTo>
                    <a:lnTo>
                      <a:pt x="162" y="2"/>
                    </a:lnTo>
                    <a:lnTo>
                      <a:pt x="150" y="0"/>
                    </a:lnTo>
                    <a:lnTo>
                      <a:pt x="138" y="0"/>
                    </a:lnTo>
                    <a:lnTo>
                      <a:pt x="132" y="2"/>
                    </a:lnTo>
                    <a:lnTo>
                      <a:pt x="106" y="18"/>
                    </a:lnTo>
                    <a:lnTo>
                      <a:pt x="92" y="28"/>
                    </a:lnTo>
                    <a:lnTo>
                      <a:pt x="78" y="40"/>
                    </a:lnTo>
                    <a:lnTo>
                      <a:pt x="68" y="50"/>
                    </a:lnTo>
                    <a:lnTo>
                      <a:pt x="60" y="60"/>
                    </a:lnTo>
                    <a:lnTo>
                      <a:pt x="48" y="84"/>
                    </a:lnTo>
                    <a:lnTo>
                      <a:pt x="38" y="108"/>
                    </a:lnTo>
                    <a:lnTo>
                      <a:pt x="28" y="128"/>
                    </a:lnTo>
                    <a:lnTo>
                      <a:pt x="16" y="144"/>
                    </a:lnTo>
                    <a:lnTo>
                      <a:pt x="4" y="158"/>
                    </a:lnTo>
                    <a:lnTo>
                      <a:pt x="2" y="160"/>
                    </a:lnTo>
                    <a:lnTo>
                      <a:pt x="0" y="166"/>
                    </a:lnTo>
                    <a:lnTo>
                      <a:pt x="2" y="174"/>
                    </a:lnTo>
                    <a:lnTo>
                      <a:pt x="6" y="184"/>
                    </a:lnTo>
                    <a:lnTo>
                      <a:pt x="16" y="196"/>
                    </a:lnTo>
                    <a:lnTo>
                      <a:pt x="26" y="206"/>
                    </a:lnTo>
                    <a:lnTo>
                      <a:pt x="34" y="218"/>
                    </a:lnTo>
                    <a:lnTo>
                      <a:pt x="40" y="228"/>
                    </a:lnTo>
                    <a:lnTo>
                      <a:pt x="50" y="240"/>
                    </a:lnTo>
                    <a:lnTo>
                      <a:pt x="60" y="254"/>
                    </a:lnTo>
                    <a:lnTo>
                      <a:pt x="68" y="272"/>
                    </a:lnTo>
                    <a:lnTo>
                      <a:pt x="74" y="292"/>
                    </a:lnTo>
                    <a:lnTo>
                      <a:pt x="74" y="298"/>
                    </a:lnTo>
                    <a:lnTo>
                      <a:pt x="74" y="302"/>
                    </a:lnTo>
                    <a:lnTo>
                      <a:pt x="74" y="316"/>
                    </a:lnTo>
                    <a:lnTo>
                      <a:pt x="76" y="344"/>
                    </a:lnTo>
                    <a:lnTo>
                      <a:pt x="84" y="426"/>
                    </a:lnTo>
                    <a:lnTo>
                      <a:pt x="84" y="442"/>
                    </a:lnTo>
                    <a:lnTo>
                      <a:pt x="82" y="458"/>
                    </a:lnTo>
                    <a:lnTo>
                      <a:pt x="78" y="474"/>
                    </a:lnTo>
                    <a:lnTo>
                      <a:pt x="72" y="488"/>
                    </a:lnTo>
                    <a:lnTo>
                      <a:pt x="66" y="502"/>
                    </a:lnTo>
                    <a:lnTo>
                      <a:pt x="64" y="518"/>
                    </a:lnTo>
                    <a:lnTo>
                      <a:pt x="64" y="534"/>
                    </a:lnTo>
                    <a:lnTo>
                      <a:pt x="66" y="550"/>
                    </a:lnTo>
                    <a:lnTo>
                      <a:pt x="100" y="666"/>
                    </a:lnTo>
                    <a:lnTo>
                      <a:pt x="122" y="734"/>
                    </a:lnTo>
                    <a:lnTo>
                      <a:pt x="230" y="1044"/>
                    </a:lnTo>
                    <a:lnTo>
                      <a:pt x="238" y="1078"/>
                    </a:lnTo>
                    <a:lnTo>
                      <a:pt x="244" y="1114"/>
                    </a:lnTo>
                    <a:lnTo>
                      <a:pt x="246" y="1142"/>
                    </a:lnTo>
                    <a:lnTo>
                      <a:pt x="250" y="1156"/>
                    </a:lnTo>
                    <a:lnTo>
                      <a:pt x="256" y="1170"/>
                    </a:lnTo>
                    <a:lnTo>
                      <a:pt x="264" y="1180"/>
                    </a:lnTo>
                    <a:lnTo>
                      <a:pt x="268" y="1184"/>
                    </a:lnTo>
                    <a:lnTo>
                      <a:pt x="272" y="1186"/>
                    </a:lnTo>
                    <a:lnTo>
                      <a:pt x="282" y="1192"/>
                    </a:lnTo>
                    <a:lnTo>
                      <a:pt x="292" y="1202"/>
                    </a:lnTo>
                    <a:lnTo>
                      <a:pt x="302" y="1214"/>
                    </a:lnTo>
                    <a:lnTo>
                      <a:pt x="308" y="1228"/>
                    </a:lnTo>
                    <a:lnTo>
                      <a:pt x="320" y="1260"/>
                    </a:lnTo>
                    <a:lnTo>
                      <a:pt x="332" y="1294"/>
                    </a:lnTo>
                    <a:lnTo>
                      <a:pt x="340" y="1330"/>
                    </a:lnTo>
                    <a:lnTo>
                      <a:pt x="344" y="1366"/>
                    </a:lnTo>
                    <a:lnTo>
                      <a:pt x="352" y="1400"/>
                    </a:lnTo>
                    <a:lnTo>
                      <a:pt x="364" y="1436"/>
                    </a:lnTo>
                    <a:lnTo>
                      <a:pt x="444" y="1622"/>
                    </a:lnTo>
                    <a:lnTo>
                      <a:pt x="470" y="1690"/>
                    </a:lnTo>
                    <a:lnTo>
                      <a:pt x="522" y="1846"/>
                    </a:lnTo>
                    <a:lnTo>
                      <a:pt x="528" y="1862"/>
                    </a:lnTo>
                    <a:lnTo>
                      <a:pt x="532" y="1880"/>
                    </a:lnTo>
                    <a:lnTo>
                      <a:pt x="534" y="1898"/>
                    </a:lnTo>
                    <a:lnTo>
                      <a:pt x="536" y="1916"/>
                    </a:lnTo>
                    <a:lnTo>
                      <a:pt x="540" y="2044"/>
                    </a:lnTo>
                    <a:lnTo>
                      <a:pt x="540" y="2080"/>
                    </a:lnTo>
                    <a:lnTo>
                      <a:pt x="534" y="2116"/>
                    </a:lnTo>
                    <a:lnTo>
                      <a:pt x="512" y="2206"/>
                    </a:lnTo>
                    <a:lnTo>
                      <a:pt x="502" y="2240"/>
                    </a:lnTo>
                    <a:lnTo>
                      <a:pt x="488" y="2274"/>
                    </a:lnTo>
                    <a:lnTo>
                      <a:pt x="442" y="2364"/>
                    </a:lnTo>
                    <a:lnTo>
                      <a:pt x="410" y="2428"/>
                    </a:lnTo>
                    <a:lnTo>
                      <a:pt x="382" y="2486"/>
                    </a:lnTo>
                    <a:lnTo>
                      <a:pt x="370" y="2508"/>
                    </a:lnTo>
                    <a:lnTo>
                      <a:pt x="588" y="2612"/>
                    </a:lnTo>
                    <a:lnTo>
                      <a:pt x="586" y="2614"/>
                    </a:lnTo>
                    <a:lnTo>
                      <a:pt x="596" y="2616"/>
                    </a:lnTo>
                    <a:lnTo>
                      <a:pt x="600" y="2618"/>
                    </a:lnTo>
                    <a:lnTo>
                      <a:pt x="602" y="2698"/>
                    </a:lnTo>
                    <a:lnTo>
                      <a:pt x="592" y="2740"/>
                    </a:lnTo>
                    <a:lnTo>
                      <a:pt x="594" y="2740"/>
                    </a:lnTo>
                    <a:lnTo>
                      <a:pt x="588" y="2756"/>
                    </a:lnTo>
                    <a:lnTo>
                      <a:pt x="584" y="2824"/>
                    </a:lnTo>
                    <a:lnTo>
                      <a:pt x="580" y="2904"/>
                    </a:lnTo>
                    <a:lnTo>
                      <a:pt x="586" y="2988"/>
                    </a:lnTo>
                    <a:lnTo>
                      <a:pt x="592" y="3056"/>
                    </a:lnTo>
                    <a:lnTo>
                      <a:pt x="592" y="3070"/>
                    </a:lnTo>
                    <a:lnTo>
                      <a:pt x="594" y="3072"/>
                    </a:lnTo>
                    <a:lnTo>
                      <a:pt x="594" y="3076"/>
                    </a:lnTo>
                    <a:lnTo>
                      <a:pt x="594" y="3086"/>
                    </a:lnTo>
                    <a:lnTo>
                      <a:pt x="592" y="3096"/>
                    </a:lnTo>
                    <a:lnTo>
                      <a:pt x="592" y="3102"/>
                    </a:lnTo>
                    <a:lnTo>
                      <a:pt x="592" y="3174"/>
                    </a:lnTo>
                    <a:lnTo>
                      <a:pt x="590" y="3250"/>
                    </a:lnTo>
                    <a:lnTo>
                      <a:pt x="582" y="3396"/>
                    </a:lnTo>
                    <a:lnTo>
                      <a:pt x="582" y="3460"/>
                    </a:lnTo>
                    <a:lnTo>
                      <a:pt x="584" y="3492"/>
                    </a:lnTo>
                    <a:lnTo>
                      <a:pt x="588" y="3526"/>
                    </a:lnTo>
                    <a:lnTo>
                      <a:pt x="592" y="3574"/>
                    </a:lnTo>
                    <a:lnTo>
                      <a:pt x="594" y="3622"/>
                    </a:lnTo>
                    <a:lnTo>
                      <a:pt x="594" y="3670"/>
                    </a:lnTo>
                    <a:lnTo>
                      <a:pt x="592" y="3718"/>
                    </a:lnTo>
                    <a:lnTo>
                      <a:pt x="590" y="3766"/>
                    </a:lnTo>
                    <a:lnTo>
                      <a:pt x="586" y="3814"/>
                    </a:lnTo>
                    <a:lnTo>
                      <a:pt x="576" y="3906"/>
                    </a:lnTo>
                    <a:lnTo>
                      <a:pt x="592" y="3912"/>
                    </a:lnTo>
                    <a:lnTo>
                      <a:pt x="608" y="3916"/>
                    </a:lnTo>
                    <a:lnTo>
                      <a:pt x="638" y="3916"/>
                    </a:lnTo>
                    <a:lnTo>
                      <a:pt x="632" y="3972"/>
                    </a:lnTo>
                    <a:lnTo>
                      <a:pt x="628" y="4000"/>
                    </a:lnTo>
                    <a:lnTo>
                      <a:pt x="628" y="4028"/>
                    </a:lnTo>
                    <a:lnTo>
                      <a:pt x="626" y="4060"/>
                    </a:lnTo>
                    <a:lnTo>
                      <a:pt x="628" y="4092"/>
                    </a:lnTo>
                    <a:lnTo>
                      <a:pt x="632" y="4126"/>
                    </a:lnTo>
                    <a:lnTo>
                      <a:pt x="636" y="4158"/>
                    </a:lnTo>
                    <a:lnTo>
                      <a:pt x="644" y="4202"/>
                    </a:lnTo>
                    <a:lnTo>
                      <a:pt x="652" y="4248"/>
                    </a:lnTo>
                    <a:lnTo>
                      <a:pt x="662" y="4292"/>
                    </a:lnTo>
                    <a:lnTo>
                      <a:pt x="674" y="4336"/>
                    </a:lnTo>
                    <a:lnTo>
                      <a:pt x="700" y="4422"/>
                    </a:lnTo>
                    <a:lnTo>
                      <a:pt x="730" y="4508"/>
                    </a:lnTo>
                    <a:lnTo>
                      <a:pt x="756" y="4578"/>
                    </a:lnTo>
                    <a:lnTo>
                      <a:pt x="768" y="4616"/>
                    </a:lnTo>
                    <a:lnTo>
                      <a:pt x="778" y="4656"/>
                    </a:lnTo>
                    <a:lnTo>
                      <a:pt x="786" y="4694"/>
                    </a:lnTo>
                    <a:lnTo>
                      <a:pt x="790" y="4734"/>
                    </a:lnTo>
                    <a:lnTo>
                      <a:pt x="792" y="4752"/>
                    </a:lnTo>
                    <a:lnTo>
                      <a:pt x="792" y="4770"/>
                    </a:lnTo>
                    <a:lnTo>
                      <a:pt x="790" y="4790"/>
                    </a:lnTo>
                    <a:lnTo>
                      <a:pt x="786" y="4806"/>
                    </a:lnTo>
                    <a:lnTo>
                      <a:pt x="780" y="4850"/>
                    </a:lnTo>
                    <a:lnTo>
                      <a:pt x="776" y="4894"/>
                    </a:lnTo>
                    <a:lnTo>
                      <a:pt x="776" y="4938"/>
                    </a:lnTo>
                    <a:lnTo>
                      <a:pt x="778" y="4980"/>
                    </a:lnTo>
                    <a:lnTo>
                      <a:pt x="782" y="5008"/>
                    </a:lnTo>
                    <a:lnTo>
                      <a:pt x="790" y="5038"/>
                    </a:lnTo>
                    <a:lnTo>
                      <a:pt x="798" y="5066"/>
                    </a:lnTo>
                    <a:lnTo>
                      <a:pt x="802" y="5094"/>
                    </a:lnTo>
                    <a:lnTo>
                      <a:pt x="804" y="5104"/>
                    </a:lnTo>
                    <a:lnTo>
                      <a:pt x="804" y="5114"/>
                    </a:lnTo>
                    <a:lnTo>
                      <a:pt x="802" y="5130"/>
                    </a:lnTo>
                    <a:lnTo>
                      <a:pt x="804" y="5138"/>
                    </a:lnTo>
                    <a:lnTo>
                      <a:pt x="806" y="5146"/>
                    </a:lnTo>
                    <a:lnTo>
                      <a:pt x="812" y="5152"/>
                    </a:lnTo>
                    <a:lnTo>
                      <a:pt x="822" y="5160"/>
                    </a:lnTo>
                    <a:lnTo>
                      <a:pt x="860" y="5174"/>
                    </a:lnTo>
                    <a:lnTo>
                      <a:pt x="886" y="5182"/>
                    </a:lnTo>
                    <a:lnTo>
                      <a:pt x="912" y="5188"/>
                    </a:lnTo>
                    <a:lnTo>
                      <a:pt x="940" y="5194"/>
                    </a:lnTo>
                    <a:lnTo>
                      <a:pt x="964" y="5196"/>
                    </a:lnTo>
                    <a:lnTo>
                      <a:pt x="986" y="5196"/>
                    </a:lnTo>
                    <a:lnTo>
                      <a:pt x="996" y="5194"/>
                    </a:lnTo>
                    <a:lnTo>
                      <a:pt x="1004" y="5190"/>
                    </a:lnTo>
                    <a:lnTo>
                      <a:pt x="1018" y="5182"/>
                    </a:lnTo>
                    <a:lnTo>
                      <a:pt x="1026" y="5172"/>
                    </a:lnTo>
                    <a:lnTo>
                      <a:pt x="1034" y="5162"/>
                    </a:lnTo>
                    <a:lnTo>
                      <a:pt x="1038" y="5152"/>
                    </a:lnTo>
                    <a:lnTo>
                      <a:pt x="1042" y="5160"/>
                    </a:lnTo>
                    <a:lnTo>
                      <a:pt x="1050" y="5166"/>
                    </a:lnTo>
                    <a:lnTo>
                      <a:pt x="1058" y="5170"/>
                    </a:lnTo>
                    <a:lnTo>
                      <a:pt x="1070" y="5174"/>
                    </a:lnTo>
                    <a:lnTo>
                      <a:pt x="1096" y="5176"/>
                    </a:lnTo>
                    <a:lnTo>
                      <a:pt x="1120" y="5176"/>
                    </a:lnTo>
                    <a:lnTo>
                      <a:pt x="1142" y="5172"/>
                    </a:lnTo>
                    <a:lnTo>
                      <a:pt x="1166" y="5166"/>
                    </a:lnTo>
                    <a:lnTo>
                      <a:pt x="1182" y="5160"/>
                    </a:lnTo>
                    <a:lnTo>
                      <a:pt x="1194" y="5154"/>
                    </a:lnTo>
                    <a:lnTo>
                      <a:pt x="1202" y="5146"/>
                    </a:lnTo>
                    <a:lnTo>
                      <a:pt x="1206" y="5136"/>
                    </a:lnTo>
                    <a:lnTo>
                      <a:pt x="1208" y="5128"/>
                    </a:lnTo>
                    <a:lnTo>
                      <a:pt x="1206" y="5118"/>
                    </a:lnTo>
                    <a:lnTo>
                      <a:pt x="1202" y="5108"/>
                    </a:lnTo>
                    <a:lnTo>
                      <a:pt x="1198" y="5096"/>
                    </a:lnTo>
                    <a:lnTo>
                      <a:pt x="1182" y="5074"/>
                    </a:lnTo>
                    <a:lnTo>
                      <a:pt x="1166" y="5052"/>
                    </a:lnTo>
                    <a:lnTo>
                      <a:pt x="1150" y="5028"/>
                    </a:lnTo>
                    <a:lnTo>
                      <a:pt x="1138" y="5006"/>
                    </a:lnTo>
                    <a:lnTo>
                      <a:pt x="1132" y="4990"/>
                    </a:lnTo>
                    <a:lnTo>
                      <a:pt x="1128" y="4970"/>
                    </a:lnTo>
                    <a:lnTo>
                      <a:pt x="1124" y="4928"/>
                    </a:lnTo>
                    <a:lnTo>
                      <a:pt x="1122" y="4892"/>
                    </a:lnTo>
                    <a:lnTo>
                      <a:pt x="1118" y="4864"/>
                    </a:lnTo>
                    <a:lnTo>
                      <a:pt x="1116" y="4840"/>
                    </a:lnTo>
                    <a:lnTo>
                      <a:pt x="1114" y="4814"/>
                    </a:lnTo>
                    <a:lnTo>
                      <a:pt x="1120" y="4788"/>
                    </a:lnTo>
                    <a:lnTo>
                      <a:pt x="1130" y="4746"/>
                    </a:lnTo>
                    <a:lnTo>
                      <a:pt x="1164" y="4632"/>
                    </a:lnTo>
                    <a:lnTo>
                      <a:pt x="1198" y="4522"/>
                    </a:lnTo>
                    <a:lnTo>
                      <a:pt x="1218" y="4462"/>
                    </a:lnTo>
                    <a:lnTo>
                      <a:pt x="1234" y="4410"/>
                    </a:lnTo>
                    <a:lnTo>
                      <a:pt x="1264" y="4318"/>
                    </a:lnTo>
                    <a:lnTo>
                      <a:pt x="1296" y="4226"/>
                    </a:lnTo>
                    <a:lnTo>
                      <a:pt x="1312" y="4172"/>
                    </a:lnTo>
                    <a:lnTo>
                      <a:pt x="1356" y="3948"/>
                    </a:lnTo>
                    <a:lnTo>
                      <a:pt x="1360" y="3942"/>
                    </a:lnTo>
                    <a:lnTo>
                      <a:pt x="1362" y="3926"/>
                    </a:lnTo>
                    <a:lnTo>
                      <a:pt x="1368" y="3870"/>
                    </a:lnTo>
                    <a:lnTo>
                      <a:pt x="1374" y="3690"/>
                    </a:lnTo>
                    <a:lnTo>
                      <a:pt x="1384" y="3470"/>
                    </a:lnTo>
                    <a:lnTo>
                      <a:pt x="1390" y="3364"/>
                    </a:lnTo>
                    <a:lnTo>
                      <a:pt x="1398" y="3270"/>
                    </a:lnTo>
                    <a:lnTo>
                      <a:pt x="1412" y="3164"/>
                    </a:lnTo>
                    <a:lnTo>
                      <a:pt x="1416" y="3136"/>
                    </a:lnTo>
                    <a:lnTo>
                      <a:pt x="1420" y="3128"/>
                    </a:lnTo>
                    <a:lnTo>
                      <a:pt x="1422" y="3120"/>
                    </a:lnTo>
                    <a:lnTo>
                      <a:pt x="1414" y="3024"/>
                    </a:lnTo>
                    <a:lnTo>
                      <a:pt x="1344" y="2810"/>
                    </a:lnTo>
                    <a:lnTo>
                      <a:pt x="1284" y="2690"/>
                    </a:lnTo>
                    <a:lnTo>
                      <a:pt x="1536" y="2594"/>
                    </a:lnTo>
                    <a:lnTo>
                      <a:pt x="1428" y="2368"/>
                    </a:lnTo>
                    <a:lnTo>
                      <a:pt x="1422" y="2352"/>
                    </a:lnTo>
                    <a:lnTo>
                      <a:pt x="1418" y="2334"/>
                    </a:lnTo>
                    <a:lnTo>
                      <a:pt x="1414" y="2314"/>
                    </a:lnTo>
                    <a:lnTo>
                      <a:pt x="1414" y="2298"/>
                    </a:lnTo>
                    <a:lnTo>
                      <a:pt x="1414" y="2244"/>
                    </a:lnTo>
                    <a:lnTo>
                      <a:pt x="1412" y="2210"/>
                    </a:lnTo>
                    <a:lnTo>
                      <a:pt x="1410" y="2178"/>
                    </a:lnTo>
                    <a:lnTo>
                      <a:pt x="1410" y="2164"/>
                    </a:lnTo>
                    <a:lnTo>
                      <a:pt x="1412" y="2148"/>
                    </a:lnTo>
                    <a:lnTo>
                      <a:pt x="1416" y="2132"/>
                    </a:lnTo>
                    <a:lnTo>
                      <a:pt x="1422" y="2118"/>
                    </a:lnTo>
                    <a:lnTo>
                      <a:pt x="1426" y="2112"/>
                    </a:lnTo>
                    <a:lnTo>
                      <a:pt x="1434" y="2096"/>
                    </a:lnTo>
                    <a:lnTo>
                      <a:pt x="1438" y="2078"/>
                    </a:lnTo>
                    <a:lnTo>
                      <a:pt x="1442" y="2060"/>
                    </a:lnTo>
                    <a:lnTo>
                      <a:pt x="1444" y="2044"/>
                    </a:lnTo>
                    <a:lnTo>
                      <a:pt x="1444" y="2032"/>
                    </a:lnTo>
                    <a:lnTo>
                      <a:pt x="1444" y="1958"/>
                    </a:lnTo>
                    <a:lnTo>
                      <a:pt x="1444" y="1878"/>
                    </a:lnTo>
                    <a:lnTo>
                      <a:pt x="1444" y="1814"/>
                    </a:lnTo>
                    <a:lnTo>
                      <a:pt x="1446" y="1802"/>
                    </a:lnTo>
                    <a:lnTo>
                      <a:pt x="1450" y="1786"/>
                    </a:lnTo>
                    <a:lnTo>
                      <a:pt x="1456" y="1772"/>
                    </a:lnTo>
                    <a:lnTo>
                      <a:pt x="1466" y="1758"/>
                    </a:lnTo>
                    <a:lnTo>
                      <a:pt x="1484" y="1732"/>
                    </a:lnTo>
                    <a:lnTo>
                      <a:pt x="1504" y="1702"/>
                    </a:lnTo>
                    <a:lnTo>
                      <a:pt x="1520" y="1668"/>
                    </a:lnTo>
                    <a:lnTo>
                      <a:pt x="1522" y="1666"/>
                    </a:lnTo>
                    <a:lnTo>
                      <a:pt x="1534" y="1634"/>
                    </a:lnTo>
                    <a:lnTo>
                      <a:pt x="1544" y="1602"/>
                    </a:lnTo>
                    <a:lnTo>
                      <a:pt x="1554" y="1570"/>
                    </a:lnTo>
                    <a:lnTo>
                      <a:pt x="1564" y="1538"/>
                    </a:lnTo>
                    <a:lnTo>
                      <a:pt x="1570" y="1520"/>
                    </a:lnTo>
                    <a:lnTo>
                      <a:pt x="1598" y="1454"/>
                    </a:lnTo>
                    <a:lnTo>
                      <a:pt x="1606" y="1434"/>
                    </a:lnTo>
                    <a:lnTo>
                      <a:pt x="1622" y="1402"/>
                    </a:lnTo>
                    <a:lnTo>
                      <a:pt x="1642" y="1372"/>
                    </a:lnTo>
                    <a:lnTo>
                      <a:pt x="1654" y="1354"/>
                    </a:lnTo>
                    <a:lnTo>
                      <a:pt x="1696" y="1296"/>
                    </a:lnTo>
                    <a:lnTo>
                      <a:pt x="1700" y="1292"/>
                    </a:lnTo>
                    <a:lnTo>
                      <a:pt x="1720" y="1268"/>
                    </a:lnTo>
                    <a:lnTo>
                      <a:pt x="1736" y="1252"/>
                    </a:lnTo>
                    <a:lnTo>
                      <a:pt x="1744" y="1244"/>
                    </a:lnTo>
                    <a:lnTo>
                      <a:pt x="1752" y="1234"/>
                    </a:lnTo>
                    <a:lnTo>
                      <a:pt x="1758" y="1220"/>
                    </a:lnTo>
                    <a:lnTo>
                      <a:pt x="1764" y="1206"/>
                    </a:lnTo>
                    <a:lnTo>
                      <a:pt x="1770" y="1190"/>
                    </a:lnTo>
                    <a:lnTo>
                      <a:pt x="1794" y="1124"/>
                    </a:lnTo>
                    <a:lnTo>
                      <a:pt x="1804" y="1096"/>
                    </a:lnTo>
                    <a:lnTo>
                      <a:pt x="1810" y="1070"/>
                    </a:lnTo>
                    <a:lnTo>
                      <a:pt x="1814" y="1058"/>
                    </a:lnTo>
                    <a:lnTo>
                      <a:pt x="1818" y="1044"/>
                    </a:lnTo>
                    <a:lnTo>
                      <a:pt x="1826" y="1030"/>
                    </a:lnTo>
                    <a:lnTo>
                      <a:pt x="1834" y="1016"/>
                    </a:lnTo>
                    <a:lnTo>
                      <a:pt x="1848" y="992"/>
                    </a:lnTo>
                    <a:lnTo>
                      <a:pt x="1886" y="930"/>
                    </a:lnTo>
                    <a:lnTo>
                      <a:pt x="1912" y="886"/>
                    </a:lnTo>
                    <a:lnTo>
                      <a:pt x="1930" y="856"/>
                    </a:lnTo>
                    <a:lnTo>
                      <a:pt x="1948" y="828"/>
                    </a:lnTo>
                    <a:lnTo>
                      <a:pt x="1956" y="814"/>
                    </a:lnTo>
                    <a:lnTo>
                      <a:pt x="1964" y="798"/>
                    </a:lnTo>
                    <a:lnTo>
                      <a:pt x="1970" y="780"/>
                    </a:lnTo>
                    <a:lnTo>
                      <a:pt x="1976" y="764"/>
                    </a:lnTo>
                    <a:lnTo>
                      <a:pt x="1984" y="720"/>
                    </a:lnTo>
                    <a:lnTo>
                      <a:pt x="1998" y="650"/>
                    </a:lnTo>
                    <a:lnTo>
                      <a:pt x="2008" y="598"/>
                    </a:lnTo>
                    <a:lnTo>
                      <a:pt x="2012" y="564"/>
                    </a:lnTo>
                    <a:lnTo>
                      <a:pt x="2014" y="534"/>
                    </a:lnTo>
                    <a:lnTo>
                      <a:pt x="2016" y="522"/>
                    </a:lnTo>
                    <a:lnTo>
                      <a:pt x="2018" y="506"/>
                    </a:lnTo>
                    <a:lnTo>
                      <a:pt x="2024" y="490"/>
                    </a:lnTo>
                    <a:lnTo>
                      <a:pt x="2030" y="476"/>
                    </a:lnTo>
                    <a:lnTo>
                      <a:pt x="2044" y="452"/>
                    </a:lnTo>
                    <a:lnTo>
                      <a:pt x="2056" y="434"/>
                    </a:lnTo>
                    <a:lnTo>
                      <a:pt x="2062" y="428"/>
                    </a:lnTo>
                    <a:lnTo>
                      <a:pt x="2066" y="418"/>
                    </a:lnTo>
                    <a:lnTo>
                      <a:pt x="2070" y="408"/>
                    </a:lnTo>
                    <a:lnTo>
                      <a:pt x="2074" y="398"/>
                    </a:lnTo>
                    <a:lnTo>
                      <a:pt x="2076" y="386"/>
                    </a:lnTo>
                    <a:lnTo>
                      <a:pt x="2082" y="374"/>
                    </a:lnTo>
                    <a:lnTo>
                      <a:pt x="2088" y="364"/>
                    </a:lnTo>
                    <a:lnTo>
                      <a:pt x="2096" y="354"/>
                    </a:lnTo>
                    <a:lnTo>
                      <a:pt x="2124" y="324"/>
                    </a:lnTo>
                    <a:lnTo>
                      <a:pt x="2144" y="298"/>
                    </a:lnTo>
                    <a:lnTo>
                      <a:pt x="2148" y="292"/>
                    </a:lnTo>
                    <a:lnTo>
                      <a:pt x="2146" y="280"/>
                    </a:lnTo>
                    <a:lnTo>
                      <a:pt x="2142" y="266"/>
                    </a:lnTo>
                    <a:lnTo>
                      <a:pt x="2136" y="254"/>
                    </a:lnTo>
                    <a:close/>
                    <a:moveTo>
                      <a:pt x="988" y="5046"/>
                    </a:moveTo>
                    <a:lnTo>
                      <a:pt x="988" y="5046"/>
                    </a:lnTo>
                    <a:lnTo>
                      <a:pt x="982" y="5032"/>
                    </a:lnTo>
                    <a:lnTo>
                      <a:pt x="976" y="5016"/>
                    </a:lnTo>
                    <a:lnTo>
                      <a:pt x="968" y="4986"/>
                    </a:lnTo>
                    <a:lnTo>
                      <a:pt x="962" y="4954"/>
                    </a:lnTo>
                    <a:lnTo>
                      <a:pt x="958" y="4922"/>
                    </a:lnTo>
                    <a:lnTo>
                      <a:pt x="974" y="4938"/>
                    </a:lnTo>
                    <a:lnTo>
                      <a:pt x="980" y="4948"/>
                    </a:lnTo>
                    <a:lnTo>
                      <a:pt x="984" y="4958"/>
                    </a:lnTo>
                    <a:lnTo>
                      <a:pt x="988" y="4980"/>
                    </a:lnTo>
                    <a:lnTo>
                      <a:pt x="990" y="5002"/>
                    </a:lnTo>
                    <a:lnTo>
                      <a:pt x="988" y="5046"/>
                    </a:lnTo>
                    <a:close/>
                    <a:moveTo>
                      <a:pt x="1112" y="4102"/>
                    </a:moveTo>
                    <a:lnTo>
                      <a:pt x="1112" y="4102"/>
                    </a:lnTo>
                    <a:lnTo>
                      <a:pt x="1106" y="4132"/>
                    </a:lnTo>
                    <a:lnTo>
                      <a:pt x="1096" y="4162"/>
                    </a:lnTo>
                    <a:lnTo>
                      <a:pt x="1078" y="4220"/>
                    </a:lnTo>
                    <a:lnTo>
                      <a:pt x="1068" y="4260"/>
                    </a:lnTo>
                    <a:lnTo>
                      <a:pt x="1062" y="4300"/>
                    </a:lnTo>
                    <a:lnTo>
                      <a:pt x="1056" y="4380"/>
                    </a:lnTo>
                    <a:lnTo>
                      <a:pt x="1052" y="4456"/>
                    </a:lnTo>
                    <a:lnTo>
                      <a:pt x="1046" y="4532"/>
                    </a:lnTo>
                    <a:lnTo>
                      <a:pt x="1042" y="4568"/>
                    </a:lnTo>
                    <a:lnTo>
                      <a:pt x="1036" y="4606"/>
                    </a:lnTo>
                    <a:lnTo>
                      <a:pt x="1026" y="4642"/>
                    </a:lnTo>
                    <a:lnTo>
                      <a:pt x="1016" y="4680"/>
                    </a:lnTo>
                    <a:lnTo>
                      <a:pt x="1004" y="4706"/>
                    </a:lnTo>
                    <a:lnTo>
                      <a:pt x="992" y="4730"/>
                    </a:lnTo>
                    <a:lnTo>
                      <a:pt x="976" y="4754"/>
                    </a:lnTo>
                    <a:lnTo>
                      <a:pt x="960" y="4776"/>
                    </a:lnTo>
                    <a:lnTo>
                      <a:pt x="950" y="4786"/>
                    </a:lnTo>
                    <a:lnTo>
                      <a:pt x="938" y="4800"/>
                    </a:lnTo>
                    <a:lnTo>
                      <a:pt x="936" y="4786"/>
                    </a:lnTo>
                    <a:lnTo>
                      <a:pt x="934" y="4778"/>
                    </a:lnTo>
                    <a:lnTo>
                      <a:pt x="930" y="4774"/>
                    </a:lnTo>
                    <a:lnTo>
                      <a:pt x="924" y="4754"/>
                    </a:lnTo>
                    <a:lnTo>
                      <a:pt x="912" y="4698"/>
                    </a:lnTo>
                    <a:lnTo>
                      <a:pt x="900" y="4636"/>
                    </a:lnTo>
                    <a:lnTo>
                      <a:pt x="890" y="4576"/>
                    </a:lnTo>
                    <a:lnTo>
                      <a:pt x="886" y="4550"/>
                    </a:lnTo>
                    <a:lnTo>
                      <a:pt x="884" y="4528"/>
                    </a:lnTo>
                    <a:lnTo>
                      <a:pt x="864" y="4252"/>
                    </a:lnTo>
                    <a:lnTo>
                      <a:pt x="860" y="4198"/>
                    </a:lnTo>
                    <a:lnTo>
                      <a:pt x="854" y="4144"/>
                    </a:lnTo>
                    <a:lnTo>
                      <a:pt x="842" y="4084"/>
                    </a:lnTo>
                    <a:lnTo>
                      <a:pt x="838" y="4054"/>
                    </a:lnTo>
                    <a:lnTo>
                      <a:pt x="838" y="4022"/>
                    </a:lnTo>
                    <a:lnTo>
                      <a:pt x="846" y="3974"/>
                    </a:lnTo>
                    <a:lnTo>
                      <a:pt x="854" y="3926"/>
                    </a:lnTo>
                    <a:lnTo>
                      <a:pt x="860" y="3924"/>
                    </a:lnTo>
                    <a:lnTo>
                      <a:pt x="870" y="3924"/>
                    </a:lnTo>
                    <a:lnTo>
                      <a:pt x="912" y="3922"/>
                    </a:lnTo>
                    <a:lnTo>
                      <a:pt x="952" y="3924"/>
                    </a:lnTo>
                    <a:lnTo>
                      <a:pt x="1032" y="3928"/>
                    </a:lnTo>
                    <a:lnTo>
                      <a:pt x="1112" y="3932"/>
                    </a:lnTo>
                    <a:lnTo>
                      <a:pt x="1114" y="3942"/>
                    </a:lnTo>
                    <a:lnTo>
                      <a:pt x="1116" y="3952"/>
                    </a:lnTo>
                    <a:lnTo>
                      <a:pt x="1120" y="3978"/>
                    </a:lnTo>
                    <a:lnTo>
                      <a:pt x="1120" y="3998"/>
                    </a:lnTo>
                    <a:lnTo>
                      <a:pt x="1120" y="4024"/>
                    </a:lnTo>
                    <a:lnTo>
                      <a:pt x="1118" y="4058"/>
                    </a:lnTo>
                    <a:lnTo>
                      <a:pt x="1112" y="4102"/>
                    </a:lnTo>
                    <a:close/>
                  </a:path>
                </a:pathLst>
              </a:custGeom>
              <a:grpFill/>
              <a:ln w="9525">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sp>
            <p:nvSpPr>
              <p:cNvPr id="108" name="Freeform 97"/>
              <p:cNvSpPr>
                <a:spLocks/>
              </p:cNvSpPr>
              <p:nvPr/>
            </p:nvSpPr>
            <p:spPr bwMode="auto">
              <a:xfrm>
                <a:off x="7714478" y="5448666"/>
                <a:ext cx="488340" cy="380373"/>
              </a:xfrm>
              <a:custGeom>
                <a:avLst/>
                <a:gdLst>
                  <a:gd name="T0" fmla="*/ 0 w 308"/>
                  <a:gd name="T1" fmla="*/ 136525 h 230"/>
                  <a:gd name="T2" fmla="*/ 66675 w 308"/>
                  <a:gd name="T3" fmla="*/ 365125 h 230"/>
                  <a:gd name="T4" fmla="*/ 257175 w 308"/>
                  <a:gd name="T5" fmla="*/ 307975 h 230"/>
                  <a:gd name="T6" fmla="*/ 406400 w 308"/>
                  <a:gd name="T7" fmla="*/ 244475 h 230"/>
                  <a:gd name="T8" fmla="*/ 488950 w 308"/>
                  <a:gd name="T9" fmla="*/ 158750 h 230"/>
                  <a:gd name="T10" fmla="*/ 406400 w 308"/>
                  <a:gd name="T11" fmla="*/ 0 h 230"/>
                  <a:gd name="T12" fmla="*/ 0 w 308"/>
                  <a:gd name="T13" fmla="*/ 136525 h 230"/>
                  <a:gd name="T14" fmla="*/ 0 w 308"/>
                  <a:gd name="T15" fmla="*/ 136525 h 230"/>
                  <a:gd name="T16" fmla="*/ 0 60000 65536"/>
                  <a:gd name="T17" fmla="*/ 0 60000 65536"/>
                  <a:gd name="T18" fmla="*/ 0 60000 65536"/>
                  <a:gd name="T19" fmla="*/ 0 60000 65536"/>
                  <a:gd name="T20" fmla="*/ 0 60000 65536"/>
                  <a:gd name="T21" fmla="*/ 0 60000 65536"/>
                  <a:gd name="T22" fmla="*/ 0 60000 65536"/>
                  <a:gd name="T23" fmla="*/ 0 60000 65536"/>
                  <a:gd name="T24" fmla="*/ 0 w 308"/>
                  <a:gd name="T25" fmla="*/ 0 h 230"/>
                  <a:gd name="T26" fmla="*/ 308 w 308"/>
                  <a:gd name="T27" fmla="*/ 230 h 2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8" h="230">
                    <a:moveTo>
                      <a:pt x="0" y="86"/>
                    </a:moveTo>
                    <a:lnTo>
                      <a:pt x="42" y="230"/>
                    </a:lnTo>
                    <a:lnTo>
                      <a:pt x="162" y="194"/>
                    </a:lnTo>
                    <a:lnTo>
                      <a:pt x="256" y="154"/>
                    </a:lnTo>
                    <a:lnTo>
                      <a:pt x="308" y="100"/>
                    </a:lnTo>
                    <a:lnTo>
                      <a:pt x="256" y="0"/>
                    </a:lnTo>
                    <a:lnTo>
                      <a:pt x="0" y="86"/>
                    </a:lnTo>
                    <a:close/>
                  </a:path>
                </a:pathLst>
              </a:custGeom>
              <a:solidFill>
                <a:schemeClr val="bg1"/>
              </a:solidFill>
              <a:ln w="9525">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sp>
            <p:nvSpPr>
              <p:cNvPr id="109" name="Freeform 98"/>
              <p:cNvSpPr>
                <a:spLocks/>
              </p:cNvSpPr>
              <p:nvPr/>
            </p:nvSpPr>
            <p:spPr bwMode="auto">
              <a:xfrm>
                <a:off x="10434256" y="5584513"/>
                <a:ext cx="454429" cy="339619"/>
              </a:xfrm>
              <a:custGeom>
                <a:avLst/>
                <a:gdLst>
                  <a:gd name="T0" fmla="*/ 463550 w 292"/>
                  <a:gd name="T1" fmla="*/ 133350 h 216"/>
                  <a:gd name="T2" fmla="*/ 365125 w 292"/>
                  <a:gd name="T3" fmla="*/ 342900 h 216"/>
                  <a:gd name="T4" fmla="*/ 206375 w 292"/>
                  <a:gd name="T5" fmla="*/ 304800 h 216"/>
                  <a:gd name="T6" fmla="*/ 60325 w 292"/>
                  <a:gd name="T7" fmla="*/ 244475 h 216"/>
                  <a:gd name="T8" fmla="*/ 0 w 292"/>
                  <a:gd name="T9" fmla="*/ 158750 h 216"/>
                  <a:gd name="T10" fmla="*/ 60325 w 292"/>
                  <a:gd name="T11" fmla="*/ 0 h 216"/>
                  <a:gd name="T12" fmla="*/ 463550 w 292"/>
                  <a:gd name="T13" fmla="*/ 133350 h 216"/>
                  <a:gd name="T14" fmla="*/ 463550 w 292"/>
                  <a:gd name="T15" fmla="*/ 133350 h 216"/>
                  <a:gd name="T16" fmla="*/ 0 60000 65536"/>
                  <a:gd name="T17" fmla="*/ 0 60000 65536"/>
                  <a:gd name="T18" fmla="*/ 0 60000 65536"/>
                  <a:gd name="T19" fmla="*/ 0 60000 65536"/>
                  <a:gd name="T20" fmla="*/ 0 60000 65536"/>
                  <a:gd name="T21" fmla="*/ 0 60000 65536"/>
                  <a:gd name="T22" fmla="*/ 0 60000 65536"/>
                  <a:gd name="T23" fmla="*/ 0 60000 65536"/>
                  <a:gd name="T24" fmla="*/ 0 w 292"/>
                  <a:gd name="T25" fmla="*/ 0 h 216"/>
                  <a:gd name="T26" fmla="*/ 292 w 292"/>
                  <a:gd name="T27" fmla="*/ 216 h 2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2" h="216">
                    <a:moveTo>
                      <a:pt x="292" y="84"/>
                    </a:moveTo>
                    <a:lnTo>
                      <a:pt x="230" y="216"/>
                    </a:lnTo>
                    <a:lnTo>
                      <a:pt x="130" y="192"/>
                    </a:lnTo>
                    <a:lnTo>
                      <a:pt x="38" y="154"/>
                    </a:lnTo>
                    <a:lnTo>
                      <a:pt x="0" y="100"/>
                    </a:lnTo>
                    <a:lnTo>
                      <a:pt x="38" y="0"/>
                    </a:lnTo>
                    <a:lnTo>
                      <a:pt x="292" y="84"/>
                    </a:lnTo>
                    <a:close/>
                  </a:path>
                </a:pathLst>
              </a:custGeom>
              <a:solidFill>
                <a:schemeClr val="bg1"/>
              </a:solidFill>
              <a:ln w="9525">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grpSp>
        <p:grpSp>
          <p:nvGrpSpPr>
            <p:cNvPr id="92" name="Gruppe 74"/>
            <p:cNvGrpSpPr>
              <a:grpSpLocks/>
            </p:cNvGrpSpPr>
            <p:nvPr/>
          </p:nvGrpSpPr>
          <p:grpSpPr bwMode="auto">
            <a:xfrm>
              <a:off x="3371777" y="1954584"/>
              <a:ext cx="256127" cy="405531"/>
              <a:chOff x="12261828" y="5789559"/>
              <a:chExt cx="866566" cy="1809769"/>
            </a:xfrm>
          </p:grpSpPr>
          <p:sp>
            <p:nvSpPr>
              <p:cNvPr id="93" name="Freeform 113"/>
              <p:cNvSpPr>
                <a:spLocks/>
              </p:cNvSpPr>
              <p:nvPr/>
            </p:nvSpPr>
            <p:spPr bwMode="auto">
              <a:xfrm>
                <a:off x="12263003" y="5792324"/>
                <a:ext cx="866562" cy="1809779"/>
              </a:xfrm>
              <a:custGeom>
                <a:avLst/>
                <a:gdLst>
                  <a:gd name="T0" fmla="*/ 524 w 548"/>
                  <a:gd name="T1" fmla="*/ 1080 h 1142"/>
                  <a:gd name="T2" fmla="*/ 494 w 548"/>
                  <a:gd name="T3" fmla="*/ 1104 h 1142"/>
                  <a:gd name="T4" fmla="*/ 450 w 548"/>
                  <a:gd name="T5" fmla="*/ 1122 h 1142"/>
                  <a:gd name="T6" fmla="*/ 326 w 548"/>
                  <a:gd name="T7" fmla="*/ 1140 h 1142"/>
                  <a:gd name="T8" fmla="*/ 204 w 548"/>
                  <a:gd name="T9" fmla="*/ 1140 h 1142"/>
                  <a:gd name="T10" fmla="*/ 72 w 548"/>
                  <a:gd name="T11" fmla="*/ 1112 h 1142"/>
                  <a:gd name="T12" fmla="*/ 30 w 548"/>
                  <a:gd name="T13" fmla="*/ 1088 h 1142"/>
                  <a:gd name="T14" fmla="*/ 4 w 548"/>
                  <a:gd name="T15" fmla="*/ 1048 h 1142"/>
                  <a:gd name="T16" fmla="*/ 26 w 548"/>
                  <a:gd name="T17" fmla="*/ 580 h 1142"/>
                  <a:gd name="T18" fmla="*/ 36 w 548"/>
                  <a:gd name="T19" fmla="*/ 506 h 1142"/>
                  <a:gd name="T20" fmla="*/ 50 w 548"/>
                  <a:gd name="T21" fmla="*/ 440 h 1142"/>
                  <a:gd name="T22" fmla="*/ 74 w 548"/>
                  <a:gd name="T23" fmla="*/ 334 h 1142"/>
                  <a:gd name="T24" fmla="*/ 84 w 548"/>
                  <a:gd name="T25" fmla="*/ 272 h 1142"/>
                  <a:gd name="T26" fmla="*/ 112 w 548"/>
                  <a:gd name="T27" fmla="*/ 168 h 1142"/>
                  <a:gd name="T28" fmla="*/ 136 w 548"/>
                  <a:gd name="T29" fmla="*/ 120 h 1142"/>
                  <a:gd name="T30" fmla="*/ 166 w 548"/>
                  <a:gd name="T31" fmla="*/ 42 h 1142"/>
                  <a:gd name="T32" fmla="*/ 180 w 548"/>
                  <a:gd name="T33" fmla="*/ 10 h 1142"/>
                  <a:gd name="T34" fmla="*/ 194 w 548"/>
                  <a:gd name="T35" fmla="*/ 0 h 1142"/>
                  <a:gd name="T36" fmla="*/ 206 w 548"/>
                  <a:gd name="T37" fmla="*/ 6 h 1142"/>
                  <a:gd name="T38" fmla="*/ 236 w 548"/>
                  <a:gd name="T39" fmla="*/ 34 h 1142"/>
                  <a:gd name="T40" fmla="*/ 240 w 548"/>
                  <a:gd name="T41" fmla="*/ 50 h 1142"/>
                  <a:gd name="T42" fmla="*/ 234 w 548"/>
                  <a:gd name="T43" fmla="*/ 80 h 1142"/>
                  <a:gd name="T44" fmla="*/ 212 w 548"/>
                  <a:gd name="T45" fmla="*/ 112 h 1142"/>
                  <a:gd name="T46" fmla="*/ 206 w 548"/>
                  <a:gd name="T47" fmla="*/ 124 h 1142"/>
                  <a:gd name="T48" fmla="*/ 210 w 548"/>
                  <a:gd name="T49" fmla="*/ 158 h 1142"/>
                  <a:gd name="T50" fmla="*/ 238 w 548"/>
                  <a:gd name="T51" fmla="*/ 218 h 1142"/>
                  <a:gd name="T52" fmla="*/ 260 w 548"/>
                  <a:gd name="T53" fmla="*/ 248 h 1142"/>
                  <a:gd name="T54" fmla="*/ 282 w 548"/>
                  <a:gd name="T55" fmla="*/ 250 h 1142"/>
                  <a:gd name="T56" fmla="*/ 312 w 548"/>
                  <a:gd name="T57" fmla="*/ 230 h 1142"/>
                  <a:gd name="T58" fmla="*/ 364 w 548"/>
                  <a:gd name="T59" fmla="*/ 160 h 1142"/>
                  <a:gd name="T60" fmla="*/ 376 w 548"/>
                  <a:gd name="T61" fmla="*/ 128 h 1142"/>
                  <a:gd name="T62" fmla="*/ 374 w 548"/>
                  <a:gd name="T63" fmla="*/ 110 h 1142"/>
                  <a:gd name="T64" fmla="*/ 378 w 548"/>
                  <a:gd name="T65" fmla="*/ 34 h 1142"/>
                  <a:gd name="T66" fmla="*/ 384 w 548"/>
                  <a:gd name="T67" fmla="*/ 16 h 1142"/>
                  <a:gd name="T68" fmla="*/ 396 w 548"/>
                  <a:gd name="T69" fmla="*/ 10 h 1142"/>
                  <a:gd name="T70" fmla="*/ 410 w 548"/>
                  <a:gd name="T71" fmla="*/ 30 h 1142"/>
                  <a:gd name="T72" fmla="*/ 422 w 548"/>
                  <a:gd name="T73" fmla="*/ 78 h 1142"/>
                  <a:gd name="T74" fmla="*/ 416 w 548"/>
                  <a:gd name="T75" fmla="*/ 112 h 1142"/>
                  <a:gd name="T76" fmla="*/ 412 w 548"/>
                  <a:gd name="T77" fmla="*/ 128 h 1142"/>
                  <a:gd name="T78" fmla="*/ 418 w 548"/>
                  <a:gd name="T79" fmla="*/ 218 h 1142"/>
                  <a:gd name="T80" fmla="*/ 432 w 548"/>
                  <a:gd name="T81" fmla="*/ 274 h 1142"/>
                  <a:gd name="T82" fmla="*/ 470 w 548"/>
                  <a:gd name="T83" fmla="*/ 390 h 1142"/>
                  <a:gd name="T84" fmla="*/ 530 w 548"/>
                  <a:gd name="T85" fmla="*/ 540 h 1142"/>
                  <a:gd name="T86" fmla="*/ 548 w 548"/>
                  <a:gd name="T87" fmla="*/ 658 h 1142"/>
                  <a:gd name="T88" fmla="*/ 546 w 548"/>
                  <a:gd name="T89" fmla="*/ 980 h 1142"/>
                  <a:gd name="T90" fmla="*/ 530 w 548"/>
                  <a:gd name="T91" fmla="*/ 1070 h 114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48"/>
                  <a:gd name="T139" fmla="*/ 0 h 1142"/>
                  <a:gd name="T140" fmla="*/ 548 w 548"/>
                  <a:gd name="T141" fmla="*/ 1142 h 114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48" h="1142">
                    <a:moveTo>
                      <a:pt x="530" y="1070"/>
                    </a:moveTo>
                    <a:lnTo>
                      <a:pt x="530" y="1070"/>
                    </a:lnTo>
                    <a:lnTo>
                      <a:pt x="524" y="1080"/>
                    </a:lnTo>
                    <a:lnTo>
                      <a:pt x="516" y="1088"/>
                    </a:lnTo>
                    <a:lnTo>
                      <a:pt x="506" y="1098"/>
                    </a:lnTo>
                    <a:lnTo>
                      <a:pt x="494" y="1104"/>
                    </a:lnTo>
                    <a:lnTo>
                      <a:pt x="480" y="1112"/>
                    </a:lnTo>
                    <a:lnTo>
                      <a:pt x="464" y="1118"/>
                    </a:lnTo>
                    <a:lnTo>
                      <a:pt x="450" y="1122"/>
                    </a:lnTo>
                    <a:lnTo>
                      <a:pt x="432" y="1126"/>
                    </a:lnTo>
                    <a:lnTo>
                      <a:pt x="326" y="1140"/>
                    </a:lnTo>
                    <a:lnTo>
                      <a:pt x="288" y="1142"/>
                    </a:lnTo>
                    <a:lnTo>
                      <a:pt x="246" y="1142"/>
                    </a:lnTo>
                    <a:lnTo>
                      <a:pt x="204" y="1140"/>
                    </a:lnTo>
                    <a:lnTo>
                      <a:pt x="168" y="1134"/>
                    </a:lnTo>
                    <a:lnTo>
                      <a:pt x="72" y="1112"/>
                    </a:lnTo>
                    <a:lnTo>
                      <a:pt x="58" y="1106"/>
                    </a:lnTo>
                    <a:lnTo>
                      <a:pt x="42" y="1098"/>
                    </a:lnTo>
                    <a:lnTo>
                      <a:pt x="30" y="1088"/>
                    </a:lnTo>
                    <a:lnTo>
                      <a:pt x="20" y="1076"/>
                    </a:lnTo>
                    <a:lnTo>
                      <a:pt x="10" y="1062"/>
                    </a:lnTo>
                    <a:lnTo>
                      <a:pt x="4" y="1048"/>
                    </a:lnTo>
                    <a:lnTo>
                      <a:pt x="0" y="1032"/>
                    </a:lnTo>
                    <a:lnTo>
                      <a:pt x="0" y="1014"/>
                    </a:lnTo>
                    <a:lnTo>
                      <a:pt x="26" y="580"/>
                    </a:lnTo>
                    <a:lnTo>
                      <a:pt x="30" y="546"/>
                    </a:lnTo>
                    <a:lnTo>
                      <a:pt x="36" y="506"/>
                    </a:lnTo>
                    <a:lnTo>
                      <a:pt x="44" y="470"/>
                    </a:lnTo>
                    <a:lnTo>
                      <a:pt x="50" y="440"/>
                    </a:lnTo>
                    <a:lnTo>
                      <a:pt x="60" y="410"/>
                    </a:lnTo>
                    <a:lnTo>
                      <a:pt x="68" y="372"/>
                    </a:lnTo>
                    <a:lnTo>
                      <a:pt x="74" y="334"/>
                    </a:lnTo>
                    <a:lnTo>
                      <a:pt x="80" y="298"/>
                    </a:lnTo>
                    <a:lnTo>
                      <a:pt x="84" y="272"/>
                    </a:lnTo>
                    <a:lnTo>
                      <a:pt x="90" y="238"/>
                    </a:lnTo>
                    <a:lnTo>
                      <a:pt x="100" y="202"/>
                    </a:lnTo>
                    <a:lnTo>
                      <a:pt x="112" y="168"/>
                    </a:lnTo>
                    <a:lnTo>
                      <a:pt x="124" y="142"/>
                    </a:lnTo>
                    <a:lnTo>
                      <a:pt x="136" y="120"/>
                    </a:lnTo>
                    <a:lnTo>
                      <a:pt x="150" y="92"/>
                    </a:lnTo>
                    <a:lnTo>
                      <a:pt x="160" y="66"/>
                    </a:lnTo>
                    <a:lnTo>
                      <a:pt x="166" y="42"/>
                    </a:lnTo>
                    <a:lnTo>
                      <a:pt x="172" y="24"/>
                    </a:lnTo>
                    <a:lnTo>
                      <a:pt x="180" y="10"/>
                    </a:lnTo>
                    <a:lnTo>
                      <a:pt x="184" y="4"/>
                    </a:lnTo>
                    <a:lnTo>
                      <a:pt x="188" y="2"/>
                    </a:lnTo>
                    <a:lnTo>
                      <a:pt x="194" y="0"/>
                    </a:lnTo>
                    <a:lnTo>
                      <a:pt x="198" y="0"/>
                    </a:lnTo>
                    <a:lnTo>
                      <a:pt x="206" y="6"/>
                    </a:lnTo>
                    <a:lnTo>
                      <a:pt x="216" y="14"/>
                    </a:lnTo>
                    <a:lnTo>
                      <a:pt x="226" y="24"/>
                    </a:lnTo>
                    <a:lnTo>
                      <a:pt x="236" y="34"/>
                    </a:lnTo>
                    <a:lnTo>
                      <a:pt x="238" y="42"/>
                    </a:lnTo>
                    <a:lnTo>
                      <a:pt x="240" y="50"/>
                    </a:lnTo>
                    <a:lnTo>
                      <a:pt x="240" y="58"/>
                    </a:lnTo>
                    <a:lnTo>
                      <a:pt x="238" y="68"/>
                    </a:lnTo>
                    <a:lnTo>
                      <a:pt x="234" y="80"/>
                    </a:lnTo>
                    <a:lnTo>
                      <a:pt x="228" y="90"/>
                    </a:lnTo>
                    <a:lnTo>
                      <a:pt x="220" y="102"/>
                    </a:lnTo>
                    <a:lnTo>
                      <a:pt x="212" y="112"/>
                    </a:lnTo>
                    <a:lnTo>
                      <a:pt x="210" y="118"/>
                    </a:lnTo>
                    <a:lnTo>
                      <a:pt x="206" y="124"/>
                    </a:lnTo>
                    <a:lnTo>
                      <a:pt x="206" y="132"/>
                    </a:lnTo>
                    <a:lnTo>
                      <a:pt x="206" y="140"/>
                    </a:lnTo>
                    <a:lnTo>
                      <a:pt x="210" y="158"/>
                    </a:lnTo>
                    <a:lnTo>
                      <a:pt x="218" y="178"/>
                    </a:lnTo>
                    <a:lnTo>
                      <a:pt x="228" y="198"/>
                    </a:lnTo>
                    <a:lnTo>
                      <a:pt x="238" y="218"/>
                    </a:lnTo>
                    <a:lnTo>
                      <a:pt x="250" y="234"/>
                    </a:lnTo>
                    <a:lnTo>
                      <a:pt x="260" y="248"/>
                    </a:lnTo>
                    <a:lnTo>
                      <a:pt x="266" y="252"/>
                    </a:lnTo>
                    <a:lnTo>
                      <a:pt x="274" y="254"/>
                    </a:lnTo>
                    <a:lnTo>
                      <a:pt x="282" y="250"/>
                    </a:lnTo>
                    <a:lnTo>
                      <a:pt x="292" y="246"/>
                    </a:lnTo>
                    <a:lnTo>
                      <a:pt x="302" y="238"/>
                    </a:lnTo>
                    <a:lnTo>
                      <a:pt x="312" y="230"/>
                    </a:lnTo>
                    <a:lnTo>
                      <a:pt x="332" y="208"/>
                    </a:lnTo>
                    <a:lnTo>
                      <a:pt x="350" y="184"/>
                    </a:lnTo>
                    <a:lnTo>
                      <a:pt x="364" y="160"/>
                    </a:lnTo>
                    <a:lnTo>
                      <a:pt x="374" y="140"/>
                    </a:lnTo>
                    <a:lnTo>
                      <a:pt x="376" y="134"/>
                    </a:lnTo>
                    <a:lnTo>
                      <a:pt x="376" y="128"/>
                    </a:lnTo>
                    <a:lnTo>
                      <a:pt x="374" y="120"/>
                    </a:lnTo>
                    <a:lnTo>
                      <a:pt x="374" y="110"/>
                    </a:lnTo>
                    <a:lnTo>
                      <a:pt x="374" y="86"/>
                    </a:lnTo>
                    <a:lnTo>
                      <a:pt x="376" y="60"/>
                    </a:lnTo>
                    <a:lnTo>
                      <a:pt x="378" y="34"/>
                    </a:lnTo>
                    <a:lnTo>
                      <a:pt x="380" y="24"/>
                    </a:lnTo>
                    <a:lnTo>
                      <a:pt x="384" y="16"/>
                    </a:lnTo>
                    <a:lnTo>
                      <a:pt x="386" y="12"/>
                    </a:lnTo>
                    <a:lnTo>
                      <a:pt x="390" y="10"/>
                    </a:lnTo>
                    <a:lnTo>
                      <a:pt x="396" y="10"/>
                    </a:lnTo>
                    <a:lnTo>
                      <a:pt x="400" y="14"/>
                    </a:lnTo>
                    <a:lnTo>
                      <a:pt x="404" y="22"/>
                    </a:lnTo>
                    <a:lnTo>
                      <a:pt x="410" y="30"/>
                    </a:lnTo>
                    <a:lnTo>
                      <a:pt x="418" y="54"/>
                    </a:lnTo>
                    <a:lnTo>
                      <a:pt x="422" y="78"/>
                    </a:lnTo>
                    <a:lnTo>
                      <a:pt x="422" y="98"/>
                    </a:lnTo>
                    <a:lnTo>
                      <a:pt x="420" y="106"/>
                    </a:lnTo>
                    <a:lnTo>
                      <a:pt x="416" y="112"/>
                    </a:lnTo>
                    <a:lnTo>
                      <a:pt x="414" y="118"/>
                    </a:lnTo>
                    <a:lnTo>
                      <a:pt x="412" y="128"/>
                    </a:lnTo>
                    <a:lnTo>
                      <a:pt x="412" y="154"/>
                    </a:lnTo>
                    <a:lnTo>
                      <a:pt x="414" y="184"/>
                    </a:lnTo>
                    <a:lnTo>
                      <a:pt x="418" y="218"/>
                    </a:lnTo>
                    <a:lnTo>
                      <a:pt x="424" y="238"/>
                    </a:lnTo>
                    <a:lnTo>
                      <a:pt x="432" y="274"/>
                    </a:lnTo>
                    <a:lnTo>
                      <a:pt x="444" y="314"/>
                    </a:lnTo>
                    <a:lnTo>
                      <a:pt x="458" y="356"/>
                    </a:lnTo>
                    <a:lnTo>
                      <a:pt x="470" y="390"/>
                    </a:lnTo>
                    <a:lnTo>
                      <a:pt x="518" y="504"/>
                    </a:lnTo>
                    <a:lnTo>
                      <a:pt x="530" y="540"/>
                    </a:lnTo>
                    <a:lnTo>
                      <a:pt x="540" y="580"/>
                    </a:lnTo>
                    <a:lnTo>
                      <a:pt x="546" y="622"/>
                    </a:lnTo>
                    <a:lnTo>
                      <a:pt x="548" y="658"/>
                    </a:lnTo>
                    <a:lnTo>
                      <a:pt x="548" y="946"/>
                    </a:lnTo>
                    <a:lnTo>
                      <a:pt x="546" y="980"/>
                    </a:lnTo>
                    <a:lnTo>
                      <a:pt x="542" y="1014"/>
                    </a:lnTo>
                    <a:lnTo>
                      <a:pt x="538" y="1046"/>
                    </a:lnTo>
                    <a:lnTo>
                      <a:pt x="530" y="1070"/>
                    </a:lnTo>
                    <a:close/>
                  </a:path>
                </a:pathLst>
              </a:custGeom>
              <a:solidFill>
                <a:srgbClr val="FFFFFF"/>
              </a:solidFill>
              <a:ln w="4">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sp>
            <p:nvSpPr>
              <p:cNvPr id="94" name="Freeform 114"/>
              <p:cNvSpPr>
                <a:spLocks/>
              </p:cNvSpPr>
              <p:nvPr/>
            </p:nvSpPr>
            <p:spPr bwMode="auto">
              <a:xfrm>
                <a:off x="12870802" y="5808199"/>
                <a:ext cx="126372" cy="254004"/>
              </a:xfrm>
              <a:custGeom>
                <a:avLst/>
                <a:gdLst>
                  <a:gd name="T0" fmla="*/ 6 w 80"/>
                  <a:gd name="T1" fmla="*/ 0 h 152"/>
                  <a:gd name="T2" fmla="*/ 6 w 80"/>
                  <a:gd name="T3" fmla="*/ 0 h 152"/>
                  <a:gd name="T4" fmla="*/ 2 w 80"/>
                  <a:gd name="T5" fmla="*/ 34 h 152"/>
                  <a:gd name="T6" fmla="*/ 0 w 80"/>
                  <a:gd name="T7" fmla="*/ 66 h 152"/>
                  <a:gd name="T8" fmla="*/ 0 w 80"/>
                  <a:gd name="T9" fmla="*/ 82 h 152"/>
                  <a:gd name="T10" fmla="*/ 2 w 80"/>
                  <a:gd name="T11" fmla="*/ 96 h 152"/>
                  <a:gd name="T12" fmla="*/ 2 w 80"/>
                  <a:gd name="T13" fmla="*/ 96 h 152"/>
                  <a:gd name="T14" fmla="*/ 4 w 80"/>
                  <a:gd name="T15" fmla="*/ 108 h 152"/>
                  <a:gd name="T16" fmla="*/ 10 w 80"/>
                  <a:gd name="T17" fmla="*/ 114 h 152"/>
                  <a:gd name="T18" fmla="*/ 16 w 80"/>
                  <a:gd name="T19" fmla="*/ 118 h 152"/>
                  <a:gd name="T20" fmla="*/ 26 w 80"/>
                  <a:gd name="T21" fmla="*/ 122 h 152"/>
                  <a:gd name="T22" fmla="*/ 36 w 80"/>
                  <a:gd name="T23" fmla="*/ 124 h 152"/>
                  <a:gd name="T24" fmla="*/ 48 w 80"/>
                  <a:gd name="T25" fmla="*/ 130 h 152"/>
                  <a:gd name="T26" fmla="*/ 64 w 80"/>
                  <a:gd name="T27" fmla="*/ 138 h 152"/>
                  <a:gd name="T28" fmla="*/ 80 w 80"/>
                  <a:gd name="T29" fmla="*/ 152 h 152"/>
                  <a:gd name="T30" fmla="*/ 80 w 80"/>
                  <a:gd name="T31" fmla="*/ 152 h 152"/>
                  <a:gd name="T32" fmla="*/ 74 w 80"/>
                  <a:gd name="T33" fmla="*/ 128 h 152"/>
                  <a:gd name="T34" fmla="*/ 56 w 80"/>
                  <a:gd name="T35" fmla="*/ 78 h 152"/>
                  <a:gd name="T36" fmla="*/ 44 w 80"/>
                  <a:gd name="T37" fmla="*/ 50 h 152"/>
                  <a:gd name="T38" fmla="*/ 32 w 80"/>
                  <a:gd name="T39" fmla="*/ 26 h 152"/>
                  <a:gd name="T40" fmla="*/ 26 w 80"/>
                  <a:gd name="T41" fmla="*/ 16 h 152"/>
                  <a:gd name="T42" fmla="*/ 20 w 80"/>
                  <a:gd name="T43" fmla="*/ 8 h 152"/>
                  <a:gd name="T44" fmla="*/ 12 w 80"/>
                  <a:gd name="T45" fmla="*/ 2 h 152"/>
                  <a:gd name="T46" fmla="*/ 6 w 80"/>
                  <a:gd name="T47" fmla="*/ 0 h 152"/>
                  <a:gd name="T48" fmla="*/ 6 w 80"/>
                  <a:gd name="T49" fmla="*/ 0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0"/>
                  <a:gd name="T76" fmla="*/ 0 h 152"/>
                  <a:gd name="T77" fmla="*/ 80 w 80"/>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0" h="152">
                    <a:moveTo>
                      <a:pt x="6" y="0"/>
                    </a:moveTo>
                    <a:lnTo>
                      <a:pt x="6" y="0"/>
                    </a:lnTo>
                    <a:lnTo>
                      <a:pt x="2" y="34"/>
                    </a:lnTo>
                    <a:lnTo>
                      <a:pt x="0" y="66"/>
                    </a:lnTo>
                    <a:lnTo>
                      <a:pt x="0" y="82"/>
                    </a:lnTo>
                    <a:lnTo>
                      <a:pt x="2" y="96"/>
                    </a:lnTo>
                    <a:lnTo>
                      <a:pt x="4" y="108"/>
                    </a:lnTo>
                    <a:lnTo>
                      <a:pt x="10" y="114"/>
                    </a:lnTo>
                    <a:lnTo>
                      <a:pt x="16" y="118"/>
                    </a:lnTo>
                    <a:lnTo>
                      <a:pt x="26" y="122"/>
                    </a:lnTo>
                    <a:lnTo>
                      <a:pt x="36" y="124"/>
                    </a:lnTo>
                    <a:lnTo>
                      <a:pt x="48" y="130"/>
                    </a:lnTo>
                    <a:lnTo>
                      <a:pt x="64" y="138"/>
                    </a:lnTo>
                    <a:lnTo>
                      <a:pt x="80" y="152"/>
                    </a:lnTo>
                    <a:lnTo>
                      <a:pt x="74" y="128"/>
                    </a:lnTo>
                    <a:lnTo>
                      <a:pt x="56" y="78"/>
                    </a:lnTo>
                    <a:lnTo>
                      <a:pt x="44" y="50"/>
                    </a:lnTo>
                    <a:lnTo>
                      <a:pt x="32" y="26"/>
                    </a:lnTo>
                    <a:lnTo>
                      <a:pt x="26" y="16"/>
                    </a:lnTo>
                    <a:lnTo>
                      <a:pt x="20" y="8"/>
                    </a:lnTo>
                    <a:lnTo>
                      <a:pt x="12" y="2"/>
                    </a:lnTo>
                    <a:lnTo>
                      <a:pt x="6" y="0"/>
                    </a:lnTo>
                    <a:close/>
                  </a:path>
                </a:pathLst>
              </a:custGeom>
              <a:solidFill>
                <a:srgbClr val="FFFFFF"/>
              </a:solidFill>
              <a:ln w="9525">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sp>
            <p:nvSpPr>
              <p:cNvPr id="95" name="Freeform 115"/>
              <p:cNvSpPr>
                <a:spLocks/>
              </p:cNvSpPr>
              <p:nvPr/>
            </p:nvSpPr>
            <p:spPr bwMode="auto">
              <a:xfrm>
                <a:off x="12395395" y="5792324"/>
                <a:ext cx="198589" cy="246069"/>
              </a:xfrm>
              <a:custGeom>
                <a:avLst/>
                <a:gdLst>
                  <a:gd name="T0" fmla="*/ 112 w 122"/>
                  <a:gd name="T1" fmla="*/ 0 h 152"/>
                  <a:gd name="T2" fmla="*/ 112 w 122"/>
                  <a:gd name="T3" fmla="*/ 0 h 152"/>
                  <a:gd name="T4" fmla="*/ 114 w 122"/>
                  <a:gd name="T5" fmla="*/ 10 h 152"/>
                  <a:gd name="T6" fmla="*/ 118 w 122"/>
                  <a:gd name="T7" fmla="*/ 34 h 152"/>
                  <a:gd name="T8" fmla="*/ 122 w 122"/>
                  <a:gd name="T9" fmla="*/ 66 h 152"/>
                  <a:gd name="T10" fmla="*/ 122 w 122"/>
                  <a:gd name="T11" fmla="*/ 82 h 152"/>
                  <a:gd name="T12" fmla="*/ 120 w 122"/>
                  <a:gd name="T13" fmla="*/ 96 h 152"/>
                  <a:gd name="T14" fmla="*/ 120 w 122"/>
                  <a:gd name="T15" fmla="*/ 96 h 152"/>
                  <a:gd name="T16" fmla="*/ 118 w 122"/>
                  <a:gd name="T17" fmla="*/ 104 h 152"/>
                  <a:gd name="T18" fmla="*/ 114 w 122"/>
                  <a:gd name="T19" fmla="*/ 108 h 152"/>
                  <a:gd name="T20" fmla="*/ 108 w 122"/>
                  <a:gd name="T21" fmla="*/ 112 h 152"/>
                  <a:gd name="T22" fmla="*/ 102 w 122"/>
                  <a:gd name="T23" fmla="*/ 116 h 152"/>
                  <a:gd name="T24" fmla="*/ 86 w 122"/>
                  <a:gd name="T25" fmla="*/ 122 h 152"/>
                  <a:gd name="T26" fmla="*/ 66 w 122"/>
                  <a:gd name="T27" fmla="*/ 126 h 152"/>
                  <a:gd name="T28" fmla="*/ 48 w 122"/>
                  <a:gd name="T29" fmla="*/ 130 h 152"/>
                  <a:gd name="T30" fmla="*/ 30 w 122"/>
                  <a:gd name="T31" fmla="*/ 136 h 152"/>
                  <a:gd name="T32" fmla="*/ 12 w 122"/>
                  <a:gd name="T33" fmla="*/ 142 h 152"/>
                  <a:gd name="T34" fmla="*/ 6 w 122"/>
                  <a:gd name="T35" fmla="*/ 146 h 152"/>
                  <a:gd name="T36" fmla="*/ 0 w 122"/>
                  <a:gd name="T37" fmla="*/ 152 h 152"/>
                  <a:gd name="T38" fmla="*/ 0 w 122"/>
                  <a:gd name="T39" fmla="*/ 152 h 152"/>
                  <a:gd name="T40" fmla="*/ 10 w 122"/>
                  <a:gd name="T41" fmla="*/ 128 h 152"/>
                  <a:gd name="T42" fmla="*/ 22 w 122"/>
                  <a:gd name="T43" fmla="*/ 104 h 152"/>
                  <a:gd name="T44" fmla="*/ 38 w 122"/>
                  <a:gd name="T45" fmla="*/ 78 h 152"/>
                  <a:gd name="T46" fmla="*/ 54 w 122"/>
                  <a:gd name="T47" fmla="*/ 50 h 152"/>
                  <a:gd name="T48" fmla="*/ 72 w 122"/>
                  <a:gd name="T49" fmla="*/ 26 h 152"/>
                  <a:gd name="T50" fmla="*/ 82 w 122"/>
                  <a:gd name="T51" fmla="*/ 16 h 152"/>
                  <a:gd name="T52" fmla="*/ 92 w 122"/>
                  <a:gd name="T53" fmla="*/ 8 h 152"/>
                  <a:gd name="T54" fmla="*/ 102 w 122"/>
                  <a:gd name="T55" fmla="*/ 2 h 152"/>
                  <a:gd name="T56" fmla="*/ 112 w 122"/>
                  <a:gd name="T57" fmla="*/ 0 h 152"/>
                  <a:gd name="T58" fmla="*/ 112 w 122"/>
                  <a:gd name="T59" fmla="*/ 0 h 1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2"/>
                  <a:gd name="T91" fmla="*/ 0 h 152"/>
                  <a:gd name="T92" fmla="*/ 122 w 122"/>
                  <a:gd name="T93" fmla="*/ 152 h 15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2" h="152">
                    <a:moveTo>
                      <a:pt x="112" y="0"/>
                    </a:moveTo>
                    <a:lnTo>
                      <a:pt x="112" y="0"/>
                    </a:lnTo>
                    <a:lnTo>
                      <a:pt x="114" y="10"/>
                    </a:lnTo>
                    <a:lnTo>
                      <a:pt x="118" y="34"/>
                    </a:lnTo>
                    <a:lnTo>
                      <a:pt x="122" y="66"/>
                    </a:lnTo>
                    <a:lnTo>
                      <a:pt x="122" y="82"/>
                    </a:lnTo>
                    <a:lnTo>
                      <a:pt x="120" y="96"/>
                    </a:lnTo>
                    <a:lnTo>
                      <a:pt x="118" y="104"/>
                    </a:lnTo>
                    <a:lnTo>
                      <a:pt x="114" y="108"/>
                    </a:lnTo>
                    <a:lnTo>
                      <a:pt x="108" y="112"/>
                    </a:lnTo>
                    <a:lnTo>
                      <a:pt x="102" y="116"/>
                    </a:lnTo>
                    <a:lnTo>
                      <a:pt x="86" y="122"/>
                    </a:lnTo>
                    <a:lnTo>
                      <a:pt x="66" y="126"/>
                    </a:lnTo>
                    <a:lnTo>
                      <a:pt x="48" y="130"/>
                    </a:lnTo>
                    <a:lnTo>
                      <a:pt x="30" y="136"/>
                    </a:lnTo>
                    <a:lnTo>
                      <a:pt x="12" y="142"/>
                    </a:lnTo>
                    <a:lnTo>
                      <a:pt x="6" y="146"/>
                    </a:lnTo>
                    <a:lnTo>
                      <a:pt x="0" y="152"/>
                    </a:lnTo>
                    <a:lnTo>
                      <a:pt x="10" y="128"/>
                    </a:lnTo>
                    <a:lnTo>
                      <a:pt x="22" y="104"/>
                    </a:lnTo>
                    <a:lnTo>
                      <a:pt x="38" y="78"/>
                    </a:lnTo>
                    <a:lnTo>
                      <a:pt x="54" y="50"/>
                    </a:lnTo>
                    <a:lnTo>
                      <a:pt x="72" y="26"/>
                    </a:lnTo>
                    <a:lnTo>
                      <a:pt x="82" y="16"/>
                    </a:lnTo>
                    <a:lnTo>
                      <a:pt x="92" y="8"/>
                    </a:lnTo>
                    <a:lnTo>
                      <a:pt x="102" y="2"/>
                    </a:lnTo>
                    <a:lnTo>
                      <a:pt x="112" y="0"/>
                    </a:lnTo>
                    <a:close/>
                  </a:path>
                </a:pathLst>
              </a:custGeom>
              <a:solidFill>
                <a:srgbClr val="FFFFFF"/>
              </a:solidFill>
              <a:ln w="9525">
                <a:noFill/>
                <a:round/>
                <a:headEnd/>
                <a:tailEnd/>
              </a:ln>
            </p:spPr>
            <p:txBody>
              <a:bodyPr/>
              <a:lstStyle/>
              <a:p>
                <a:pPr fontAlgn="auto">
                  <a:spcBef>
                    <a:spcPts val="0"/>
                  </a:spcBef>
                  <a:spcAft>
                    <a:spcPts val="0"/>
                  </a:spcAft>
                  <a:defRPr/>
                </a:pPr>
                <a:endParaRPr lang="da-DK" kern="0">
                  <a:solidFill>
                    <a:schemeClr val="bg2">
                      <a:lumMod val="75000"/>
                    </a:schemeClr>
                  </a:solidFill>
                </a:endParaRPr>
              </a:p>
            </p:txBody>
          </p:sp>
        </p:grpSp>
      </p:grpSp>
    </p:spTree>
    <p:extLst>
      <p:ext uri="{BB962C8B-B14F-4D97-AF65-F5344CB8AC3E}">
        <p14:creationId xmlns:p14="http://schemas.microsoft.com/office/powerpoint/2010/main" val="32473977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250" fill="hold"/>
                                        <p:tgtEl>
                                          <p:spTgt spid="28"/>
                                        </p:tgtEl>
                                        <p:attrNameLst>
                                          <p:attrName>ppt_x</p:attrName>
                                        </p:attrNameLst>
                                      </p:cBhvr>
                                      <p:tavLst>
                                        <p:tav tm="0">
                                          <p:val>
                                            <p:strVal val="#ppt_x"/>
                                          </p:val>
                                        </p:tav>
                                        <p:tav tm="100000">
                                          <p:val>
                                            <p:strVal val="#ppt_x"/>
                                          </p:val>
                                        </p:tav>
                                      </p:tavLst>
                                    </p:anim>
                                    <p:anim calcmode="lin" valueType="num">
                                      <p:cBhvr additive="base">
                                        <p:cTn id="8" dur="250" fill="hold"/>
                                        <p:tgtEl>
                                          <p:spTgt spid="28"/>
                                        </p:tgtEl>
                                        <p:attrNameLst>
                                          <p:attrName>ppt_y</p:attrName>
                                        </p:attrNameLst>
                                      </p:cBhvr>
                                      <p:tavLst>
                                        <p:tav tm="0">
                                          <p:val>
                                            <p:strVal val="0-#ppt_h/2"/>
                                          </p:val>
                                        </p:tav>
                                        <p:tav tm="100000">
                                          <p:val>
                                            <p:strVal val="#ppt_y"/>
                                          </p:val>
                                        </p:tav>
                                      </p:tavLst>
                                    </p:anim>
                                  </p:childTnLst>
                                </p:cTn>
                              </p:par>
                            </p:childTnLst>
                          </p:cTn>
                        </p:par>
                        <p:par>
                          <p:cTn id="9" fill="hold">
                            <p:stCondLst>
                              <p:cond delay="250"/>
                            </p:stCondLst>
                            <p:childTnLst>
                              <p:par>
                                <p:cTn id="10" presetID="2" presetClass="entr" presetSubtype="1"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250" fill="hold"/>
                                        <p:tgtEl>
                                          <p:spTgt spid="30"/>
                                        </p:tgtEl>
                                        <p:attrNameLst>
                                          <p:attrName>ppt_x</p:attrName>
                                        </p:attrNameLst>
                                      </p:cBhvr>
                                      <p:tavLst>
                                        <p:tav tm="0">
                                          <p:val>
                                            <p:strVal val="#ppt_x"/>
                                          </p:val>
                                        </p:tav>
                                        <p:tav tm="100000">
                                          <p:val>
                                            <p:strVal val="#ppt_x"/>
                                          </p:val>
                                        </p:tav>
                                      </p:tavLst>
                                    </p:anim>
                                    <p:anim calcmode="lin" valueType="num">
                                      <p:cBhvr additive="base">
                                        <p:cTn id="13" dur="250" fill="hold"/>
                                        <p:tgtEl>
                                          <p:spTgt spid="30"/>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 presetClass="entr" presetSubtype="1"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250" fill="hold"/>
                                        <p:tgtEl>
                                          <p:spTgt spid="51"/>
                                        </p:tgtEl>
                                        <p:attrNameLst>
                                          <p:attrName>ppt_x</p:attrName>
                                        </p:attrNameLst>
                                      </p:cBhvr>
                                      <p:tavLst>
                                        <p:tav tm="0">
                                          <p:val>
                                            <p:strVal val="#ppt_x"/>
                                          </p:val>
                                        </p:tav>
                                        <p:tav tm="100000">
                                          <p:val>
                                            <p:strVal val="#ppt_x"/>
                                          </p:val>
                                        </p:tav>
                                      </p:tavLst>
                                    </p:anim>
                                    <p:anim calcmode="lin" valueType="num">
                                      <p:cBhvr additive="base">
                                        <p:cTn id="18" dur="250" fill="hold"/>
                                        <p:tgtEl>
                                          <p:spTgt spid="51"/>
                                        </p:tgtEl>
                                        <p:attrNameLst>
                                          <p:attrName>ppt_y</p:attrName>
                                        </p:attrNameLst>
                                      </p:cBhvr>
                                      <p:tavLst>
                                        <p:tav tm="0">
                                          <p:val>
                                            <p:strVal val="0-#ppt_h/2"/>
                                          </p:val>
                                        </p:tav>
                                        <p:tav tm="100000">
                                          <p:val>
                                            <p:strVal val="#ppt_y"/>
                                          </p:val>
                                        </p:tav>
                                      </p:tavLst>
                                    </p:anim>
                                  </p:childTnLst>
                                </p:cTn>
                              </p:par>
                            </p:childTnLst>
                          </p:cTn>
                        </p:par>
                        <p:par>
                          <p:cTn id="19" fill="hold">
                            <p:stCondLst>
                              <p:cond delay="750"/>
                            </p:stCondLst>
                            <p:childTnLst>
                              <p:par>
                                <p:cTn id="20" presetID="2" presetClass="entr" presetSubtype="1" fill="hold" nodeType="after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additive="base">
                                        <p:cTn id="22" dur="250" fill="hold"/>
                                        <p:tgtEl>
                                          <p:spTgt spid="52"/>
                                        </p:tgtEl>
                                        <p:attrNameLst>
                                          <p:attrName>ppt_x</p:attrName>
                                        </p:attrNameLst>
                                      </p:cBhvr>
                                      <p:tavLst>
                                        <p:tav tm="0">
                                          <p:val>
                                            <p:strVal val="#ppt_x"/>
                                          </p:val>
                                        </p:tav>
                                        <p:tav tm="100000">
                                          <p:val>
                                            <p:strVal val="#ppt_x"/>
                                          </p:val>
                                        </p:tav>
                                      </p:tavLst>
                                    </p:anim>
                                    <p:anim calcmode="lin" valueType="num">
                                      <p:cBhvr additive="base">
                                        <p:cTn id="23" dur="250" fill="hold"/>
                                        <p:tgtEl>
                                          <p:spTgt spid="52"/>
                                        </p:tgtEl>
                                        <p:attrNameLst>
                                          <p:attrName>ppt_y</p:attrName>
                                        </p:attrNameLst>
                                      </p:cBhvr>
                                      <p:tavLst>
                                        <p:tav tm="0">
                                          <p:val>
                                            <p:strVal val="0-#ppt_h/2"/>
                                          </p:val>
                                        </p:tav>
                                        <p:tav tm="100000">
                                          <p:val>
                                            <p:strVal val="#ppt_y"/>
                                          </p:val>
                                        </p:tav>
                                      </p:tavLst>
                                    </p:anim>
                                  </p:childTnLst>
                                </p:cTn>
                              </p:par>
                            </p:childTnLst>
                          </p:cTn>
                        </p:par>
                        <p:par>
                          <p:cTn id="24" fill="hold">
                            <p:stCondLst>
                              <p:cond delay="1000"/>
                            </p:stCondLst>
                            <p:childTnLst>
                              <p:par>
                                <p:cTn id="25" presetID="2" presetClass="entr" presetSubtype="1" fill="hold" nodeType="after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250" fill="hold"/>
                                        <p:tgtEl>
                                          <p:spTgt spid="53"/>
                                        </p:tgtEl>
                                        <p:attrNameLst>
                                          <p:attrName>ppt_x</p:attrName>
                                        </p:attrNameLst>
                                      </p:cBhvr>
                                      <p:tavLst>
                                        <p:tav tm="0">
                                          <p:val>
                                            <p:strVal val="#ppt_x"/>
                                          </p:val>
                                        </p:tav>
                                        <p:tav tm="100000">
                                          <p:val>
                                            <p:strVal val="#ppt_x"/>
                                          </p:val>
                                        </p:tav>
                                      </p:tavLst>
                                    </p:anim>
                                    <p:anim calcmode="lin" valueType="num">
                                      <p:cBhvr additive="base">
                                        <p:cTn id="28" dur="250" fill="hold"/>
                                        <p:tgtEl>
                                          <p:spTgt spid="53"/>
                                        </p:tgtEl>
                                        <p:attrNameLst>
                                          <p:attrName>ppt_y</p:attrName>
                                        </p:attrNameLst>
                                      </p:cBhvr>
                                      <p:tavLst>
                                        <p:tav tm="0">
                                          <p:val>
                                            <p:strVal val="0-#ppt_h/2"/>
                                          </p:val>
                                        </p:tav>
                                        <p:tav tm="100000">
                                          <p:val>
                                            <p:strVal val="#ppt_y"/>
                                          </p:val>
                                        </p:tav>
                                      </p:tavLst>
                                    </p:anim>
                                  </p:childTnLst>
                                </p:cTn>
                              </p:par>
                            </p:childTnLst>
                          </p:cTn>
                        </p:par>
                        <p:par>
                          <p:cTn id="29" fill="hold">
                            <p:stCondLst>
                              <p:cond delay="1250"/>
                            </p:stCondLst>
                            <p:childTnLst>
                              <p:par>
                                <p:cTn id="30" presetID="47" presetClass="entr" presetSubtype="0" fill="hold" nodeType="after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1000"/>
                                        <p:tgtEl>
                                          <p:spTgt spid="71"/>
                                        </p:tgtEl>
                                      </p:cBhvr>
                                    </p:animEffect>
                                    <p:anim calcmode="lin" valueType="num">
                                      <p:cBhvr>
                                        <p:cTn id="33" dur="1000" fill="hold"/>
                                        <p:tgtEl>
                                          <p:spTgt spid="71"/>
                                        </p:tgtEl>
                                        <p:attrNameLst>
                                          <p:attrName>ppt_x</p:attrName>
                                        </p:attrNameLst>
                                      </p:cBhvr>
                                      <p:tavLst>
                                        <p:tav tm="0">
                                          <p:val>
                                            <p:strVal val="#ppt_x"/>
                                          </p:val>
                                        </p:tav>
                                        <p:tav tm="100000">
                                          <p:val>
                                            <p:strVal val="#ppt_x"/>
                                          </p:val>
                                        </p:tav>
                                      </p:tavLst>
                                    </p:anim>
                                    <p:anim calcmode="lin" valueType="num">
                                      <p:cBhvr>
                                        <p:cTn id="34" dur="1000" fill="hold"/>
                                        <p:tgtEl>
                                          <p:spTgt spid="71"/>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fade">
                                      <p:cBhvr>
                                        <p:cTn id="37" dur="1000"/>
                                        <p:tgtEl>
                                          <p:spTgt spid="90"/>
                                        </p:tgtEl>
                                      </p:cBhvr>
                                    </p:animEffect>
                                    <p:anim calcmode="lin" valueType="num">
                                      <p:cBhvr>
                                        <p:cTn id="38" dur="1000" fill="hold"/>
                                        <p:tgtEl>
                                          <p:spTgt spid="90"/>
                                        </p:tgtEl>
                                        <p:attrNameLst>
                                          <p:attrName>ppt_x</p:attrName>
                                        </p:attrNameLst>
                                      </p:cBhvr>
                                      <p:tavLst>
                                        <p:tav tm="0">
                                          <p:val>
                                            <p:strVal val="#ppt_x"/>
                                          </p:val>
                                        </p:tav>
                                        <p:tav tm="100000">
                                          <p:val>
                                            <p:strVal val="#ppt_x"/>
                                          </p:val>
                                        </p:tav>
                                      </p:tavLst>
                                    </p:anim>
                                    <p:anim calcmode="lin" valueType="num">
                                      <p:cBhvr>
                                        <p:cTn id="39"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p:cNvGrpSpPr/>
          <p:nvPr/>
        </p:nvGrpSpPr>
        <p:grpSpPr>
          <a:xfrm>
            <a:off x="7723573" y="2299317"/>
            <a:ext cx="4374992" cy="5609265"/>
            <a:chOff x="6347976" y="1903452"/>
            <a:chExt cx="4567227" cy="6040641"/>
          </a:xfrm>
        </p:grpSpPr>
        <p:sp>
          <p:nvSpPr>
            <p:cNvPr id="5" name="Freeform 6"/>
            <p:cNvSpPr>
              <a:spLocks/>
            </p:cNvSpPr>
            <p:nvPr/>
          </p:nvSpPr>
          <p:spPr bwMode="auto">
            <a:xfrm>
              <a:off x="6347976" y="1903452"/>
              <a:ext cx="4567227" cy="6040641"/>
            </a:xfrm>
            <a:custGeom>
              <a:avLst/>
              <a:gdLst>
                <a:gd name="T0" fmla="*/ 1536 w 1547"/>
                <a:gd name="T1" fmla="*/ 2045 h 2045"/>
                <a:gd name="T2" fmla="*/ 1322 w 1547"/>
                <a:gd name="T3" fmla="*/ 1733 h 2045"/>
                <a:gd name="T4" fmla="*/ 1174 w 1547"/>
                <a:gd name="T5" fmla="*/ 1340 h 2045"/>
                <a:gd name="T6" fmla="*/ 1242 w 1547"/>
                <a:gd name="T7" fmla="*/ 1000 h 2045"/>
                <a:gd name="T8" fmla="*/ 1415 w 1547"/>
                <a:gd name="T9" fmla="*/ 657 h 2045"/>
                <a:gd name="T10" fmla="*/ 1250 w 1547"/>
                <a:gd name="T11" fmla="*/ 219 h 2045"/>
                <a:gd name="T12" fmla="*/ 689 w 1547"/>
                <a:gd name="T13" fmla="*/ 1 h 2045"/>
                <a:gd name="T14" fmla="*/ 212 w 1547"/>
                <a:gd name="T15" fmla="*/ 191 h 2045"/>
                <a:gd name="T16" fmla="*/ 72 w 1547"/>
                <a:gd name="T17" fmla="*/ 612 h 2045"/>
                <a:gd name="T18" fmla="*/ 94 w 1547"/>
                <a:gd name="T19" fmla="*/ 790 h 2045"/>
                <a:gd name="T20" fmla="*/ 3 w 1547"/>
                <a:gd name="T21" fmla="*/ 983 h 2045"/>
                <a:gd name="T22" fmla="*/ 80 w 1547"/>
                <a:gd name="T23" fmla="*/ 1035 h 2045"/>
                <a:gd name="T24" fmla="*/ 93 w 1547"/>
                <a:gd name="T25" fmla="*/ 1080 h 2045"/>
                <a:gd name="T26" fmla="*/ 93 w 1547"/>
                <a:gd name="T27" fmla="*/ 1143 h 2045"/>
                <a:gd name="T28" fmla="*/ 129 w 1547"/>
                <a:gd name="T29" fmla="*/ 1173 h 2045"/>
                <a:gd name="T30" fmla="*/ 126 w 1547"/>
                <a:gd name="T31" fmla="*/ 1191 h 2045"/>
                <a:gd name="T32" fmla="*/ 139 w 1547"/>
                <a:gd name="T33" fmla="*/ 1255 h 2045"/>
                <a:gd name="T34" fmla="*/ 157 w 1547"/>
                <a:gd name="T35" fmla="*/ 1331 h 2045"/>
                <a:gd name="T36" fmla="*/ 174 w 1547"/>
                <a:gd name="T37" fmla="*/ 1428 h 2045"/>
                <a:gd name="T38" fmla="*/ 350 w 1547"/>
                <a:gd name="T39" fmla="*/ 1452 h 2045"/>
                <a:gd name="T40" fmla="*/ 544 w 1547"/>
                <a:gd name="T41" fmla="*/ 1490 h 2045"/>
                <a:gd name="T42" fmla="*/ 570 w 1547"/>
                <a:gd name="T43" fmla="*/ 1767 h 2045"/>
                <a:gd name="T44" fmla="*/ 441 w 1547"/>
                <a:gd name="T45" fmla="*/ 2045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7" h="2045">
                  <a:moveTo>
                    <a:pt x="1536" y="2045"/>
                  </a:moveTo>
                  <a:cubicBezTo>
                    <a:pt x="1547" y="1986"/>
                    <a:pt x="1415" y="1858"/>
                    <a:pt x="1322" y="1733"/>
                  </a:cubicBezTo>
                  <a:cubicBezTo>
                    <a:pt x="1230" y="1609"/>
                    <a:pt x="1174" y="1340"/>
                    <a:pt x="1174" y="1340"/>
                  </a:cubicBezTo>
                  <a:cubicBezTo>
                    <a:pt x="1174" y="1340"/>
                    <a:pt x="1109" y="1192"/>
                    <a:pt x="1242" y="1000"/>
                  </a:cubicBezTo>
                  <a:cubicBezTo>
                    <a:pt x="1242" y="1000"/>
                    <a:pt x="1410" y="779"/>
                    <a:pt x="1415" y="657"/>
                  </a:cubicBezTo>
                  <a:cubicBezTo>
                    <a:pt x="1415" y="657"/>
                    <a:pt x="1459" y="453"/>
                    <a:pt x="1250" y="219"/>
                  </a:cubicBezTo>
                  <a:cubicBezTo>
                    <a:pt x="1150" y="107"/>
                    <a:pt x="1017" y="3"/>
                    <a:pt x="689" y="1"/>
                  </a:cubicBezTo>
                  <a:cubicBezTo>
                    <a:pt x="560" y="0"/>
                    <a:pt x="365" y="30"/>
                    <a:pt x="212" y="191"/>
                  </a:cubicBezTo>
                  <a:cubicBezTo>
                    <a:pt x="120" y="288"/>
                    <a:pt x="52" y="411"/>
                    <a:pt x="72" y="612"/>
                  </a:cubicBezTo>
                  <a:cubicBezTo>
                    <a:pt x="76" y="656"/>
                    <a:pt x="138" y="706"/>
                    <a:pt x="94" y="790"/>
                  </a:cubicBezTo>
                  <a:cubicBezTo>
                    <a:pt x="94" y="790"/>
                    <a:pt x="0" y="955"/>
                    <a:pt x="3" y="983"/>
                  </a:cubicBezTo>
                  <a:cubicBezTo>
                    <a:pt x="3" y="983"/>
                    <a:pt x="2" y="1033"/>
                    <a:pt x="80" y="1035"/>
                  </a:cubicBezTo>
                  <a:cubicBezTo>
                    <a:pt x="80" y="1035"/>
                    <a:pt x="99" y="1038"/>
                    <a:pt x="93" y="1080"/>
                  </a:cubicBezTo>
                  <a:cubicBezTo>
                    <a:pt x="93" y="1143"/>
                    <a:pt x="93" y="1143"/>
                    <a:pt x="93" y="1143"/>
                  </a:cubicBezTo>
                  <a:cubicBezTo>
                    <a:pt x="93" y="1143"/>
                    <a:pt x="95" y="1161"/>
                    <a:pt x="129" y="1173"/>
                  </a:cubicBezTo>
                  <a:cubicBezTo>
                    <a:pt x="129" y="1173"/>
                    <a:pt x="136" y="1179"/>
                    <a:pt x="126" y="1191"/>
                  </a:cubicBezTo>
                  <a:cubicBezTo>
                    <a:pt x="126" y="1191"/>
                    <a:pt x="108" y="1211"/>
                    <a:pt x="139" y="1255"/>
                  </a:cubicBezTo>
                  <a:cubicBezTo>
                    <a:pt x="150" y="1270"/>
                    <a:pt x="169" y="1290"/>
                    <a:pt x="157" y="1331"/>
                  </a:cubicBezTo>
                  <a:cubicBezTo>
                    <a:pt x="157" y="1331"/>
                    <a:pt x="143" y="1409"/>
                    <a:pt x="174" y="1428"/>
                  </a:cubicBezTo>
                  <a:cubicBezTo>
                    <a:pt x="174" y="1428"/>
                    <a:pt x="209" y="1469"/>
                    <a:pt x="350" y="1452"/>
                  </a:cubicBezTo>
                  <a:cubicBezTo>
                    <a:pt x="399" y="1446"/>
                    <a:pt x="490" y="1422"/>
                    <a:pt x="544" y="1490"/>
                  </a:cubicBezTo>
                  <a:cubicBezTo>
                    <a:pt x="544" y="1490"/>
                    <a:pt x="598" y="1666"/>
                    <a:pt x="570" y="1767"/>
                  </a:cubicBezTo>
                  <a:cubicBezTo>
                    <a:pt x="441" y="2045"/>
                    <a:pt x="441" y="2045"/>
                    <a:pt x="441" y="2045"/>
                  </a:cubicBezTo>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414" name="Group 152"/>
            <p:cNvGrpSpPr>
              <a:grpSpLocks noChangeAspect="1"/>
            </p:cNvGrpSpPr>
            <p:nvPr/>
          </p:nvGrpSpPr>
          <p:grpSpPr bwMode="auto">
            <a:xfrm>
              <a:off x="7694327" y="2307609"/>
              <a:ext cx="2315495" cy="2319808"/>
              <a:chOff x="4659" y="1559"/>
              <a:chExt cx="1611" cy="1614"/>
            </a:xfrm>
            <a:solidFill>
              <a:schemeClr val="accent2"/>
            </a:solidFill>
          </p:grpSpPr>
          <p:sp>
            <p:nvSpPr>
              <p:cNvPr id="128" name="Freeform 153"/>
              <p:cNvSpPr>
                <a:spLocks noEditPoints="1"/>
              </p:cNvSpPr>
              <p:nvPr/>
            </p:nvSpPr>
            <p:spPr bwMode="auto">
              <a:xfrm>
                <a:off x="4801" y="1701"/>
                <a:ext cx="1327" cy="1329"/>
              </a:xfrm>
              <a:custGeom>
                <a:avLst/>
                <a:gdLst>
                  <a:gd name="T0" fmla="*/ 347 w 694"/>
                  <a:gd name="T1" fmla="*/ 0 h 695"/>
                  <a:gd name="T2" fmla="*/ 0 w 694"/>
                  <a:gd name="T3" fmla="*/ 348 h 695"/>
                  <a:gd name="T4" fmla="*/ 347 w 694"/>
                  <a:gd name="T5" fmla="*/ 695 h 695"/>
                  <a:gd name="T6" fmla="*/ 694 w 694"/>
                  <a:gd name="T7" fmla="*/ 348 h 695"/>
                  <a:gd name="T8" fmla="*/ 347 w 694"/>
                  <a:gd name="T9" fmla="*/ 0 h 695"/>
                  <a:gd name="T10" fmla="*/ 347 w 694"/>
                  <a:gd name="T11" fmla="*/ 489 h 695"/>
                  <a:gd name="T12" fmla="*/ 207 w 694"/>
                  <a:gd name="T13" fmla="*/ 348 h 695"/>
                  <a:gd name="T14" fmla="*/ 347 w 694"/>
                  <a:gd name="T15" fmla="*/ 207 h 695"/>
                  <a:gd name="T16" fmla="*/ 488 w 694"/>
                  <a:gd name="T17" fmla="*/ 348 h 695"/>
                  <a:gd name="T18" fmla="*/ 347 w 694"/>
                  <a:gd name="T19" fmla="*/ 489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4" h="695">
                    <a:moveTo>
                      <a:pt x="347" y="0"/>
                    </a:moveTo>
                    <a:cubicBezTo>
                      <a:pt x="156" y="0"/>
                      <a:pt x="0" y="156"/>
                      <a:pt x="0" y="348"/>
                    </a:cubicBezTo>
                    <a:cubicBezTo>
                      <a:pt x="0" y="540"/>
                      <a:pt x="156" y="695"/>
                      <a:pt x="347" y="695"/>
                    </a:cubicBezTo>
                    <a:cubicBezTo>
                      <a:pt x="539" y="695"/>
                      <a:pt x="694" y="540"/>
                      <a:pt x="694" y="348"/>
                    </a:cubicBezTo>
                    <a:cubicBezTo>
                      <a:pt x="694" y="156"/>
                      <a:pt x="539" y="0"/>
                      <a:pt x="347" y="0"/>
                    </a:cubicBezTo>
                    <a:close/>
                    <a:moveTo>
                      <a:pt x="347" y="489"/>
                    </a:moveTo>
                    <a:cubicBezTo>
                      <a:pt x="269" y="489"/>
                      <a:pt x="207" y="426"/>
                      <a:pt x="207" y="348"/>
                    </a:cubicBezTo>
                    <a:cubicBezTo>
                      <a:pt x="207" y="270"/>
                      <a:pt x="269" y="207"/>
                      <a:pt x="347" y="207"/>
                    </a:cubicBezTo>
                    <a:cubicBezTo>
                      <a:pt x="425" y="207"/>
                      <a:pt x="488" y="270"/>
                      <a:pt x="488" y="348"/>
                    </a:cubicBezTo>
                    <a:cubicBezTo>
                      <a:pt x="488" y="426"/>
                      <a:pt x="425" y="489"/>
                      <a:pt x="347" y="4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54"/>
              <p:cNvSpPr>
                <a:spLocks noEditPoints="1"/>
              </p:cNvSpPr>
              <p:nvPr/>
            </p:nvSpPr>
            <p:spPr bwMode="auto">
              <a:xfrm>
                <a:off x="4659" y="1559"/>
                <a:ext cx="1611" cy="1614"/>
              </a:xfrm>
              <a:custGeom>
                <a:avLst/>
                <a:gdLst>
                  <a:gd name="T0" fmla="*/ 808 w 842"/>
                  <a:gd name="T1" fmla="*/ 393 h 844"/>
                  <a:gd name="T2" fmla="*/ 802 w 842"/>
                  <a:gd name="T3" fmla="*/ 353 h 844"/>
                  <a:gd name="T4" fmla="*/ 793 w 842"/>
                  <a:gd name="T5" fmla="*/ 313 h 844"/>
                  <a:gd name="T6" fmla="*/ 780 w 842"/>
                  <a:gd name="T7" fmla="*/ 275 h 844"/>
                  <a:gd name="T8" fmla="*/ 762 w 842"/>
                  <a:gd name="T9" fmla="*/ 238 h 844"/>
                  <a:gd name="T10" fmla="*/ 741 w 842"/>
                  <a:gd name="T11" fmla="*/ 203 h 844"/>
                  <a:gd name="T12" fmla="*/ 717 w 842"/>
                  <a:gd name="T13" fmla="*/ 171 h 844"/>
                  <a:gd name="T14" fmla="*/ 689 w 842"/>
                  <a:gd name="T15" fmla="*/ 141 h 844"/>
                  <a:gd name="T16" fmla="*/ 658 w 842"/>
                  <a:gd name="T17" fmla="*/ 115 h 844"/>
                  <a:gd name="T18" fmla="*/ 625 w 842"/>
                  <a:gd name="T19" fmla="*/ 92 h 844"/>
                  <a:gd name="T20" fmla="*/ 589 w 842"/>
                  <a:gd name="T21" fmla="*/ 72 h 844"/>
                  <a:gd name="T22" fmla="*/ 552 w 842"/>
                  <a:gd name="T23" fmla="*/ 56 h 844"/>
                  <a:gd name="T24" fmla="*/ 513 w 842"/>
                  <a:gd name="T25" fmla="*/ 45 h 844"/>
                  <a:gd name="T26" fmla="*/ 473 w 842"/>
                  <a:gd name="T27" fmla="*/ 37 h 844"/>
                  <a:gd name="T28" fmla="*/ 433 w 842"/>
                  <a:gd name="T29" fmla="*/ 34 h 844"/>
                  <a:gd name="T30" fmla="*/ 392 w 842"/>
                  <a:gd name="T31" fmla="*/ 35 h 844"/>
                  <a:gd name="T32" fmla="*/ 352 w 842"/>
                  <a:gd name="T33" fmla="*/ 40 h 844"/>
                  <a:gd name="T34" fmla="*/ 312 w 842"/>
                  <a:gd name="T35" fmla="*/ 49 h 844"/>
                  <a:gd name="T36" fmla="*/ 274 w 842"/>
                  <a:gd name="T37" fmla="*/ 63 h 844"/>
                  <a:gd name="T38" fmla="*/ 237 w 842"/>
                  <a:gd name="T39" fmla="*/ 80 h 844"/>
                  <a:gd name="T40" fmla="*/ 203 w 842"/>
                  <a:gd name="T41" fmla="*/ 101 h 844"/>
                  <a:gd name="T42" fmla="*/ 171 w 842"/>
                  <a:gd name="T43" fmla="*/ 126 h 844"/>
                  <a:gd name="T44" fmla="*/ 141 w 842"/>
                  <a:gd name="T45" fmla="*/ 154 h 844"/>
                  <a:gd name="T46" fmla="*/ 115 w 842"/>
                  <a:gd name="T47" fmla="*/ 185 h 844"/>
                  <a:gd name="T48" fmla="*/ 91 w 842"/>
                  <a:gd name="T49" fmla="*/ 218 h 844"/>
                  <a:gd name="T50" fmla="*/ 72 w 842"/>
                  <a:gd name="T51" fmla="*/ 254 h 844"/>
                  <a:gd name="T52" fmla="*/ 56 w 842"/>
                  <a:gd name="T53" fmla="*/ 291 h 844"/>
                  <a:gd name="T54" fmla="*/ 45 w 842"/>
                  <a:gd name="T55" fmla="*/ 330 h 844"/>
                  <a:gd name="T56" fmla="*/ 37 w 842"/>
                  <a:gd name="T57" fmla="*/ 370 h 844"/>
                  <a:gd name="T58" fmla="*/ 34 w 842"/>
                  <a:gd name="T59" fmla="*/ 410 h 844"/>
                  <a:gd name="T60" fmla="*/ 35 w 842"/>
                  <a:gd name="T61" fmla="*/ 451 h 844"/>
                  <a:gd name="T62" fmla="*/ 40 w 842"/>
                  <a:gd name="T63" fmla="*/ 491 h 844"/>
                  <a:gd name="T64" fmla="*/ 49 w 842"/>
                  <a:gd name="T65" fmla="*/ 531 h 844"/>
                  <a:gd name="T66" fmla="*/ 63 w 842"/>
                  <a:gd name="T67" fmla="*/ 569 h 844"/>
                  <a:gd name="T68" fmla="*/ 80 w 842"/>
                  <a:gd name="T69" fmla="*/ 606 h 844"/>
                  <a:gd name="T70" fmla="*/ 101 w 842"/>
                  <a:gd name="T71" fmla="*/ 641 h 844"/>
                  <a:gd name="T72" fmla="*/ 126 w 842"/>
                  <a:gd name="T73" fmla="*/ 673 h 844"/>
                  <a:gd name="T74" fmla="*/ 153 w 842"/>
                  <a:gd name="T75" fmla="*/ 703 h 844"/>
                  <a:gd name="T76" fmla="*/ 184 w 842"/>
                  <a:gd name="T77" fmla="*/ 729 h 844"/>
                  <a:gd name="T78" fmla="*/ 217 w 842"/>
                  <a:gd name="T79" fmla="*/ 752 h 844"/>
                  <a:gd name="T80" fmla="*/ 253 w 842"/>
                  <a:gd name="T81" fmla="*/ 772 h 844"/>
                  <a:gd name="T82" fmla="*/ 290 w 842"/>
                  <a:gd name="T83" fmla="*/ 787 h 844"/>
                  <a:gd name="T84" fmla="*/ 329 w 842"/>
                  <a:gd name="T85" fmla="*/ 799 h 844"/>
                  <a:gd name="T86" fmla="*/ 369 w 842"/>
                  <a:gd name="T87" fmla="*/ 807 h 844"/>
                  <a:gd name="T88" fmla="*/ 410 w 842"/>
                  <a:gd name="T89" fmla="*/ 810 h 844"/>
                  <a:gd name="T90" fmla="*/ 450 w 842"/>
                  <a:gd name="T91" fmla="*/ 809 h 844"/>
                  <a:gd name="T92" fmla="*/ 490 w 842"/>
                  <a:gd name="T93" fmla="*/ 804 h 844"/>
                  <a:gd name="T94" fmla="*/ 530 w 842"/>
                  <a:gd name="T95" fmla="*/ 795 h 844"/>
                  <a:gd name="T96" fmla="*/ 568 w 842"/>
                  <a:gd name="T97" fmla="*/ 781 h 844"/>
                  <a:gd name="T98" fmla="*/ 605 w 842"/>
                  <a:gd name="T99" fmla="*/ 764 h 844"/>
                  <a:gd name="T100" fmla="*/ 639 w 842"/>
                  <a:gd name="T101" fmla="*/ 743 h 844"/>
                  <a:gd name="T102" fmla="*/ 672 w 842"/>
                  <a:gd name="T103" fmla="*/ 718 h 844"/>
                  <a:gd name="T104" fmla="*/ 701 w 842"/>
                  <a:gd name="T105" fmla="*/ 690 h 844"/>
                  <a:gd name="T106" fmla="*/ 728 w 842"/>
                  <a:gd name="T107" fmla="*/ 659 h 844"/>
                  <a:gd name="T108" fmla="*/ 751 w 842"/>
                  <a:gd name="T109" fmla="*/ 626 h 844"/>
                  <a:gd name="T110" fmla="*/ 770 w 842"/>
                  <a:gd name="T111" fmla="*/ 590 h 844"/>
                  <a:gd name="T112" fmla="*/ 786 w 842"/>
                  <a:gd name="T113" fmla="*/ 553 h 844"/>
                  <a:gd name="T114" fmla="*/ 798 w 842"/>
                  <a:gd name="T115" fmla="*/ 514 h 844"/>
                  <a:gd name="T116" fmla="*/ 805 w 842"/>
                  <a:gd name="T117" fmla="*/ 474 h 844"/>
                  <a:gd name="T118" fmla="*/ 808 w 842"/>
                  <a:gd name="T119" fmla="*/ 434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2" h="844">
                    <a:moveTo>
                      <a:pt x="835" y="431"/>
                    </a:moveTo>
                    <a:cubicBezTo>
                      <a:pt x="837" y="431"/>
                      <a:pt x="839" y="430"/>
                      <a:pt x="840" y="428"/>
                    </a:cubicBezTo>
                    <a:cubicBezTo>
                      <a:pt x="842" y="426"/>
                      <a:pt x="842" y="424"/>
                      <a:pt x="842" y="422"/>
                    </a:cubicBezTo>
                    <a:cubicBezTo>
                      <a:pt x="842" y="420"/>
                      <a:pt x="842" y="418"/>
                      <a:pt x="840" y="416"/>
                    </a:cubicBezTo>
                    <a:cubicBezTo>
                      <a:pt x="839" y="414"/>
                      <a:pt x="837" y="413"/>
                      <a:pt x="835" y="413"/>
                    </a:cubicBezTo>
                    <a:cubicBezTo>
                      <a:pt x="832" y="413"/>
                      <a:pt x="820" y="411"/>
                      <a:pt x="808" y="410"/>
                    </a:cubicBezTo>
                    <a:cubicBezTo>
                      <a:pt x="808" y="405"/>
                      <a:pt x="808" y="399"/>
                      <a:pt x="808" y="393"/>
                    </a:cubicBezTo>
                    <a:cubicBezTo>
                      <a:pt x="819" y="391"/>
                      <a:pt x="831" y="388"/>
                      <a:pt x="833" y="388"/>
                    </a:cubicBezTo>
                    <a:cubicBezTo>
                      <a:pt x="835" y="387"/>
                      <a:pt x="837" y="386"/>
                      <a:pt x="839" y="384"/>
                    </a:cubicBezTo>
                    <a:cubicBezTo>
                      <a:pt x="840" y="382"/>
                      <a:pt x="840" y="380"/>
                      <a:pt x="840" y="378"/>
                    </a:cubicBezTo>
                    <a:cubicBezTo>
                      <a:pt x="840" y="376"/>
                      <a:pt x="839" y="374"/>
                      <a:pt x="837" y="372"/>
                    </a:cubicBezTo>
                    <a:cubicBezTo>
                      <a:pt x="836" y="371"/>
                      <a:pt x="834" y="370"/>
                      <a:pt x="831" y="370"/>
                    </a:cubicBezTo>
                    <a:cubicBezTo>
                      <a:pt x="829" y="370"/>
                      <a:pt x="816" y="370"/>
                      <a:pt x="805" y="370"/>
                    </a:cubicBezTo>
                    <a:cubicBezTo>
                      <a:pt x="804" y="364"/>
                      <a:pt x="804" y="358"/>
                      <a:pt x="802" y="353"/>
                    </a:cubicBezTo>
                    <a:cubicBezTo>
                      <a:pt x="813" y="349"/>
                      <a:pt x="825" y="346"/>
                      <a:pt x="827" y="345"/>
                    </a:cubicBezTo>
                    <a:cubicBezTo>
                      <a:pt x="830" y="344"/>
                      <a:pt x="831" y="343"/>
                      <a:pt x="832" y="341"/>
                    </a:cubicBezTo>
                    <a:cubicBezTo>
                      <a:pt x="833" y="339"/>
                      <a:pt x="834" y="336"/>
                      <a:pt x="833" y="334"/>
                    </a:cubicBezTo>
                    <a:cubicBezTo>
                      <a:pt x="833" y="332"/>
                      <a:pt x="831" y="330"/>
                      <a:pt x="830" y="329"/>
                    </a:cubicBezTo>
                    <a:cubicBezTo>
                      <a:pt x="828" y="327"/>
                      <a:pt x="826" y="327"/>
                      <a:pt x="824" y="327"/>
                    </a:cubicBezTo>
                    <a:cubicBezTo>
                      <a:pt x="821" y="327"/>
                      <a:pt x="809" y="329"/>
                      <a:pt x="798" y="330"/>
                    </a:cubicBezTo>
                    <a:cubicBezTo>
                      <a:pt x="796" y="324"/>
                      <a:pt x="795" y="319"/>
                      <a:pt x="793" y="313"/>
                    </a:cubicBezTo>
                    <a:cubicBezTo>
                      <a:pt x="804" y="309"/>
                      <a:pt x="815" y="304"/>
                      <a:pt x="817" y="303"/>
                    </a:cubicBezTo>
                    <a:cubicBezTo>
                      <a:pt x="819" y="302"/>
                      <a:pt x="821" y="300"/>
                      <a:pt x="822" y="298"/>
                    </a:cubicBezTo>
                    <a:cubicBezTo>
                      <a:pt x="822" y="296"/>
                      <a:pt x="822" y="294"/>
                      <a:pt x="822" y="292"/>
                    </a:cubicBezTo>
                    <a:cubicBezTo>
                      <a:pt x="821" y="289"/>
                      <a:pt x="820" y="288"/>
                      <a:pt x="818" y="286"/>
                    </a:cubicBezTo>
                    <a:cubicBezTo>
                      <a:pt x="816" y="285"/>
                      <a:pt x="814" y="285"/>
                      <a:pt x="811" y="285"/>
                    </a:cubicBezTo>
                    <a:cubicBezTo>
                      <a:pt x="809" y="286"/>
                      <a:pt x="797" y="289"/>
                      <a:pt x="786" y="291"/>
                    </a:cubicBezTo>
                    <a:cubicBezTo>
                      <a:pt x="784" y="286"/>
                      <a:pt x="782" y="280"/>
                      <a:pt x="780" y="275"/>
                    </a:cubicBezTo>
                    <a:cubicBezTo>
                      <a:pt x="790" y="269"/>
                      <a:pt x="800" y="263"/>
                      <a:pt x="802" y="262"/>
                    </a:cubicBezTo>
                    <a:cubicBezTo>
                      <a:pt x="804" y="261"/>
                      <a:pt x="806" y="259"/>
                      <a:pt x="806" y="257"/>
                    </a:cubicBezTo>
                    <a:cubicBezTo>
                      <a:pt x="807" y="255"/>
                      <a:pt x="807" y="252"/>
                      <a:pt x="806" y="250"/>
                    </a:cubicBezTo>
                    <a:cubicBezTo>
                      <a:pt x="805" y="248"/>
                      <a:pt x="803" y="247"/>
                      <a:pt x="801" y="246"/>
                    </a:cubicBezTo>
                    <a:cubicBezTo>
                      <a:pt x="800" y="245"/>
                      <a:pt x="797" y="244"/>
                      <a:pt x="795" y="245"/>
                    </a:cubicBezTo>
                    <a:cubicBezTo>
                      <a:pt x="793" y="246"/>
                      <a:pt x="781" y="250"/>
                      <a:pt x="770" y="254"/>
                    </a:cubicBezTo>
                    <a:cubicBezTo>
                      <a:pt x="768" y="248"/>
                      <a:pt x="765" y="243"/>
                      <a:pt x="762" y="238"/>
                    </a:cubicBezTo>
                    <a:cubicBezTo>
                      <a:pt x="772" y="231"/>
                      <a:pt x="782" y="224"/>
                      <a:pt x="784" y="223"/>
                    </a:cubicBezTo>
                    <a:cubicBezTo>
                      <a:pt x="786" y="221"/>
                      <a:pt x="787" y="219"/>
                      <a:pt x="787" y="217"/>
                    </a:cubicBezTo>
                    <a:cubicBezTo>
                      <a:pt x="787" y="215"/>
                      <a:pt x="787" y="213"/>
                      <a:pt x="786" y="211"/>
                    </a:cubicBezTo>
                    <a:cubicBezTo>
                      <a:pt x="785" y="209"/>
                      <a:pt x="783" y="208"/>
                      <a:pt x="781" y="207"/>
                    </a:cubicBezTo>
                    <a:cubicBezTo>
                      <a:pt x="779" y="206"/>
                      <a:pt x="777" y="206"/>
                      <a:pt x="775" y="207"/>
                    </a:cubicBezTo>
                    <a:cubicBezTo>
                      <a:pt x="772" y="208"/>
                      <a:pt x="761" y="213"/>
                      <a:pt x="751" y="218"/>
                    </a:cubicBezTo>
                    <a:cubicBezTo>
                      <a:pt x="748" y="213"/>
                      <a:pt x="745" y="208"/>
                      <a:pt x="741" y="203"/>
                    </a:cubicBezTo>
                    <a:cubicBezTo>
                      <a:pt x="750" y="196"/>
                      <a:pt x="759" y="188"/>
                      <a:pt x="761" y="186"/>
                    </a:cubicBezTo>
                    <a:cubicBezTo>
                      <a:pt x="763" y="184"/>
                      <a:pt x="764" y="182"/>
                      <a:pt x="764" y="180"/>
                    </a:cubicBezTo>
                    <a:cubicBezTo>
                      <a:pt x="764" y="178"/>
                      <a:pt x="763" y="176"/>
                      <a:pt x="762" y="174"/>
                    </a:cubicBezTo>
                    <a:cubicBezTo>
                      <a:pt x="761" y="172"/>
                      <a:pt x="759" y="171"/>
                      <a:pt x="757" y="170"/>
                    </a:cubicBezTo>
                    <a:cubicBezTo>
                      <a:pt x="754" y="170"/>
                      <a:pt x="752" y="170"/>
                      <a:pt x="750" y="171"/>
                    </a:cubicBezTo>
                    <a:cubicBezTo>
                      <a:pt x="748" y="172"/>
                      <a:pt x="737" y="179"/>
                      <a:pt x="728" y="185"/>
                    </a:cubicBezTo>
                    <a:cubicBezTo>
                      <a:pt x="724" y="180"/>
                      <a:pt x="720" y="175"/>
                      <a:pt x="717" y="171"/>
                    </a:cubicBezTo>
                    <a:cubicBezTo>
                      <a:pt x="724" y="163"/>
                      <a:pt x="733" y="154"/>
                      <a:pt x="734" y="152"/>
                    </a:cubicBezTo>
                    <a:cubicBezTo>
                      <a:pt x="736" y="150"/>
                      <a:pt x="737" y="148"/>
                      <a:pt x="737" y="146"/>
                    </a:cubicBezTo>
                    <a:cubicBezTo>
                      <a:pt x="737" y="143"/>
                      <a:pt x="736" y="141"/>
                      <a:pt x="734" y="140"/>
                    </a:cubicBezTo>
                    <a:cubicBezTo>
                      <a:pt x="733" y="138"/>
                      <a:pt x="731" y="137"/>
                      <a:pt x="728" y="137"/>
                    </a:cubicBezTo>
                    <a:cubicBezTo>
                      <a:pt x="726" y="136"/>
                      <a:pt x="724" y="137"/>
                      <a:pt x="722" y="138"/>
                    </a:cubicBezTo>
                    <a:cubicBezTo>
                      <a:pt x="720" y="140"/>
                      <a:pt x="710" y="147"/>
                      <a:pt x="701" y="154"/>
                    </a:cubicBezTo>
                    <a:cubicBezTo>
                      <a:pt x="697" y="150"/>
                      <a:pt x="693" y="145"/>
                      <a:pt x="689" y="141"/>
                    </a:cubicBezTo>
                    <a:cubicBezTo>
                      <a:pt x="696" y="132"/>
                      <a:pt x="703" y="122"/>
                      <a:pt x="705" y="120"/>
                    </a:cubicBezTo>
                    <a:cubicBezTo>
                      <a:pt x="706" y="118"/>
                      <a:pt x="706" y="116"/>
                      <a:pt x="706" y="114"/>
                    </a:cubicBezTo>
                    <a:cubicBezTo>
                      <a:pt x="706" y="112"/>
                      <a:pt x="705" y="110"/>
                      <a:pt x="703" y="108"/>
                    </a:cubicBezTo>
                    <a:cubicBezTo>
                      <a:pt x="701" y="107"/>
                      <a:pt x="699" y="106"/>
                      <a:pt x="697" y="106"/>
                    </a:cubicBezTo>
                    <a:cubicBezTo>
                      <a:pt x="695" y="106"/>
                      <a:pt x="693" y="107"/>
                      <a:pt x="691" y="108"/>
                    </a:cubicBezTo>
                    <a:cubicBezTo>
                      <a:pt x="689" y="110"/>
                      <a:pt x="680" y="118"/>
                      <a:pt x="672" y="126"/>
                    </a:cubicBezTo>
                    <a:cubicBezTo>
                      <a:pt x="667" y="122"/>
                      <a:pt x="663" y="118"/>
                      <a:pt x="658" y="115"/>
                    </a:cubicBezTo>
                    <a:cubicBezTo>
                      <a:pt x="664" y="105"/>
                      <a:pt x="670" y="94"/>
                      <a:pt x="671" y="92"/>
                    </a:cubicBezTo>
                    <a:cubicBezTo>
                      <a:pt x="673" y="90"/>
                      <a:pt x="673" y="88"/>
                      <a:pt x="672" y="86"/>
                    </a:cubicBezTo>
                    <a:cubicBezTo>
                      <a:pt x="672" y="84"/>
                      <a:pt x="671" y="82"/>
                      <a:pt x="669" y="81"/>
                    </a:cubicBezTo>
                    <a:cubicBezTo>
                      <a:pt x="667" y="79"/>
                      <a:pt x="665" y="79"/>
                      <a:pt x="663" y="79"/>
                    </a:cubicBezTo>
                    <a:cubicBezTo>
                      <a:pt x="660" y="79"/>
                      <a:pt x="658" y="80"/>
                      <a:pt x="657" y="82"/>
                    </a:cubicBezTo>
                    <a:cubicBezTo>
                      <a:pt x="655" y="84"/>
                      <a:pt x="647" y="93"/>
                      <a:pt x="639" y="101"/>
                    </a:cubicBezTo>
                    <a:cubicBezTo>
                      <a:pt x="635" y="98"/>
                      <a:pt x="630" y="95"/>
                      <a:pt x="625" y="92"/>
                    </a:cubicBezTo>
                    <a:cubicBezTo>
                      <a:pt x="630" y="81"/>
                      <a:pt x="635" y="70"/>
                      <a:pt x="636" y="68"/>
                    </a:cubicBezTo>
                    <a:cubicBezTo>
                      <a:pt x="637" y="66"/>
                      <a:pt x="637" y="64"/>
                      <a:pt x="636" y="61"/>
                    </a:cubicBezTo>
                    <a:cubicBezTo>
                      <a:pt x="635" y="59"/>
                      <a:pt x="634" y="58"/>
                      <a:pt x="632" y="57"/>
                    </a:cubicBezTo>
                    <a:cubicBezTo>
                      <a:pt x="630" y="55"/>
                      <a:pt x="628" y="55"/>
                      <a:pt x="625" y="55"/>
                    </a:cubicBezTo>
                    <a:cubicBezTo>
                      <a:pt x="623" y="56"/>
                      <a:pt x="621" y="57"/>
                      <a:pt x="620" y="59"/>
                    </a:cubicBezTo>
                    <a:cubicBezTo>
                      <a:pt x="618" y="61"/>
                      <a:pt x="611" y="71"/>
                      <a:pt x="605" y="80"/>
                    </a:cubicBezTo>
                    <a:cubicBezTo>
                      <a:pt x="600" y="77"/>
                      <a:pt x="595" y="75"/>
                      <a:pt x="589" y="72"/>
                    </a:cubicBezTo>
                    <a:cubicBezTo>
                      <a:pt x="593" y="61"/>
                      <a:pt x="597" y="50"/>
                      <a:pt x="598" y="47"/>
                    </a:cubicBezTo>
                    <a:cubicBezTo>
                      <a:pt x="598" y="45"/>
                      <a:pt x="598" y="43"/>
                      <a:pt x="597" y="41"/>
                    </a:cubicBezTo>
                    <a:cubicBezTo>
                      <a:pt x="596" y="39"/>
                      <a:pt x="595" y="37"/>
                      <a:pt x="592" y="36"/>
                    </a:cubicBezTo>
                    <a:cubicBezTo>
                      <a:pt x="590" y="36"/>
                      <a:pt x="588" y="35"/>
                      <a:pt x="586" y="36"/>
                    </a:cubicBezTo>
                    <a:cubicBezTo>
                      <a:pt x="584" y="37"/>
                      <a:pt x="582" y="38"/>
                      <a:pt x="581" y="40"/>
                    </a:cubicBezTo>
                    <a:cubicBezTo>
                      <a:pt x="580" y="42"/>
                      <a:pt x="574" y="53"/>
                      <a:pt x="568" y="63"/>
                    </a:cubicBezTo>
                    <a:cubicBezTo>
                      <a:pt x="563" y="61"/>
                      <a:pt x="557" y="58"/>
                      <a:pt x="552" y="56"/>
                    </a:cubicBezTo>
                    <a:cubicBezTo>
                      <a:pt x="554" y="45"/>
                      <a:pt x="557" y="33"/>
                      <a:pt x="558" y="31"/>
                    </a:cubicBezTo>
                    <a:cubicBezTo>
                      <a:pt x="558" y="29"/>
                      <a:pt x="558" y="26"/>
                      <a:pt x="556" y="25"/>
                    </a:cubicBezTo>
                    <a:cubicBezTo>
                      <a:pt x="555" y="23"/>
                      <a:pt x="553" y="21"/>
                      <a:pt x="551" y="21"/>
                    </a:cubicBezTo>
                    <a:cubicBezTo>
                      <a:pt x="549" y="20"/>
                      <a:pt x="547" y="20"/>
                      <a:pt x="545" y="21"/>
                    </a:cubicBezTo>
                    <a:cubicBezTo>
                      <a:pt x="543" y="22"/>
                      <a:pt x="541" y="23"/>
                      <a:pt x="540" y="25"/>
                    </a:cubicBezTo>
                    <a:cubicBezTo>
                      <a:pt x="539" y="28"/>
                      <a:pt x="534" y="39"/>
                      <a:pt x="530" y="49"/>
                    </a:cubicBezTo>
                    <a:cubicBezTo>
                      <a:pt x="524" y="48"/>
                      <a:pt x="519" y="46"/>
                      <a:pt x="513" y="45"/>
                    </a:cubicBezTo>
                    <a:cubicBezTo>
                      <a:pt x="514" y="34"/>
                      <a:pt x="516" y="21"/>
                      <a:pt x="516" y="19"/>
                    </a:cubicBezTo>
                    <a:cubicBezTo>
                      <a:pt x="516" y="17"/>
                      <a:pt x="515" y="14"/>
                      <a:pt x="514" y="13"/>
                    </a:cubicBezTo>
                    <a:cubicBezTo>
                      <a:pt x="513" y="11"/>
                      <a:pt x="511" y="10"/>
                      <a:pt x="509" y="9"/>
                    </a:cubicBezTo>
                    <a:cubicBezTo>
                      <a:pt x="506" y="9"/>
                      <a:pt x="504" y="9"/>
                      <a:pt x="502" y="10"/>
                    </a:cubicBezTo>
                    <a:cubicBezTo>
                      <a:pt x="500" y="11"/>
                      <a:pt x="499" y="13"/>
                      <a:pt x="498" y="15"/>
                    </a:cubicBezTo>
                    <a:cubicBezTo>
                      <a:pt x="497" y="17"/>
                      <a:pt x="494" y="29"/>
                      <a:pt x="490" y="40"/>
                    </a:cubicBezTo>
                    <a:cubicBezTo>
                      <a:pt x="485" y="39"/>
                      <a:pt x="479" y="38"/>
                      <a:pt x="473" y="37"/>
                    </a:cubicBezTo>
                    <a:cubicBezTo>
                      <a:pt x="473" y="26"/>
                      <a:pt x="473" y="14"/>
                      <a:pt x="473" y="11"/>
                    </a:cubicBezTo>
                    <a:cubicBezTo>
                      <a:pt x="473" y="9"/>
                      <a:pt x="472" y="7"/>
                      <a:pt x="471" y="5"/>
                    </a:cubicBezTo>
                    <a:cubicBezTo>
                      <a:pt x="469" y="4"/>
                      <a:pt x="467" y="3"/>
                      <a:pt x="465" y="2"/>
                    </a:cubicBezTo>
                    <a:cubicBezTo>
                      <a:pt x="463" y="2"/>
                      <a:pt x="461" y="3"/>
                      <a:pt x="459" y="4"/>
                    </a:cubicBezTo>
                    <a:cubicBezTo>
                      <a:pt x="457" y="5"/>
                      <a:pt x="456" y="7"/>
                      <a:pt x="455" y="9"/>
                    </a:cubicBezTo>
                    <a:cubicBezTo>
                      <a:pt x="455" y="12"/>
                      <a:pt x="452" y="24"/>
                      <a:pt x="450" y="35"/>
                    </a:cubicBezTo>
                    <a:cubicBezTo>
                      <a:pt x="444" y="34"/>
                      <a:pt x="439" y="34"/>
                      <a:pt x="433" y="34"/>
                    </a:cubicBezTo>
                    <a:cubicBezTo>
                      <a:pt x="432" y="23"/>
                      <a:pt x="430" y="10"/>
                      <a:pt x="430" y="8"/>
                    </a:cubicBezTo>
                    <a:cubicBezTo>
                      <a:pt x="430" y="6"/>
                      <a:pt x="429" y="4"/>
                      <a:pt x="427" y="2"/>
                    </a:cubicBezTo>
                    <a:cubicBezTo>
                      <a:pt x="426" y="1"/>
                      <a:pt x="423" y="0"/>
                      <a:pt x="421" y="0"/>
                    </a:cubicBezTo>
                    <a:cubicBezTo>
                      <a:pt x="419" y="0"/>
                      <a:pt x="417" y="1"/>
                      <a:pt x="415" y="2"/>
                    </a:cubicBezTo>
                    <a:cubicBezTo>
                      <a:pt x="413" y="4"/>
                      <a:pt x="412" y="6"/>
                      <a:pt x="412" y="8"/>
                    </a:cubicBezTo>
                    <a:cubicBezTo>
                      <a:pt x="412" y="10"/>
                      <a:pt x="411" y="23"/>
                      <a:pt x="410" y="34"/>
                    </a:cubicBezTo>
                    <a:cubicBezTo>
                      <a:pt x="404" y="34"/>
                      <a:pt x="398" y="34"/>
                      <a:pt x="392" y="35"/>
                    </a:cubicBezTo>
                    <a:cubicBezTo>
                      <a:pt x="390" y="24"/>
                      <a:pt x="387" y="12"/>
                      <a:pt x="387" y="9"/>
                    </a:cubicBezTo>
                    <a:cubicBezTo>
                      <a:pt x="387" y="7"/>
                      <a:pt x="385" y="5"/>
                      <a:pt x="383" y="4"/>
                    </a:cubicBezTo>
                    <a:cubicBezTo>
                      <a:pt x="382" y="3"/>
                      <a:pt x="379" y="2"/>
                      <a:pt x="377" y="2"/>
                    </a:cubicBezTo>
                    <a:cubicBezTo>
                      <a:pt x="375" y="3"/>
                      <a:pt x="373" y="4"/>
                      <a:pt x="371" y="5"/>
                    </a:cubicBezTo>
                    <a:cubicBezTo>
                      <a:pt x="370" y="7"/>
                      <a:pt x="369" y="9"/>
                      <a:pt x="369" y="11"/>
                    </a:cubicBezTo>
                    <a:cubicBezTo>
                      <a:pt x="369" y="14"/>
                      <a:pt x="369" y="26"/>
                      <a:pt x="369" y="37"/>
                    </a:cubicBezTo>
                    <a:cubicBezTo>
                      <a:pt x="363" y="38"/>
                      <a:pt x="358" y="39"/>
                      <a:pt x="352" y="40"/>
                    </a:cubicBezTo>
                    <a:cubicBezTo>
                      <a:pt x="349" y="29"/>
                      <a:pt x="345" y="17"/>
                      <a:pt x="344" y="15"/>
                    </a:cubicBezTo>
                    <a:cubicBezTo>
                      <a:pt x="343" y="13"/>
                      <a:pt x="342" y="11"/>
                      <a:pt x="340" y="10"/>
                    </a:cubicBezTo>
                    <a:cubicBezTo>
                      <a:pt x="338" y="9"/>
                      <a:pt x="336" y="9"/>
                      <a:pt x="334" y="9"/>
                    </a:cubicBezTo>
                    <a:cubicBezTo>
                      <a:pt x="331" y="10"/>
                      <a:pt x="329" y="11"/>
                      <a:pt x="328" y="13"/>
                    </a:cubicBezTo>
                    <a:cubicBezTo>
                      <a:pt x="327" y="14"/>
                      <a:pt x="326" y="17"/>
                      <a:pt x="326" y="19"/>
                    </a:cubicBezTo>
                    <a:cubicBezTo>
                      <a:pt x="327" y="21"/>
                      <a:pt x="328" y="34"/>
                      <a:pt x="329" y="45"/>
                    </a:cubicBezTo>
                    <a:cubicBezTo>
                      <a:pt x="324" y="46"/>
                      <a:pt x="318" y="48"/>
                      <a:pt x="312" y="49"/>
                    </a:cubicBezTo>
                    <a:cubicBezTo>
                      <a:pt x="308" y="39"/>
                      <a:pt x="303" y="28"/>
                      <a:pt x="302" y="25"/>
                    </a:cubicBezTo>
                    <a:cubicBezTo>
                      <a:pt x="301" y="23"/>
                      <a:pt x="299" y="22"/>
                      <a:pt x="297" y="21"/>
                    </a:cubicBezTo>
                    <a:cubicBezTo>
                      <a:pt x="295" y="20"/>
                      <a:pt x="293" y="20"/>
                      <a:pt x="291" y="21"/>
                    </a:cubicBezTo>
                    <a:cubicBezTo>
                      <a:pt x="289" y="21"/>
                      <a:pt x="287" y="23"/>
                      <a:pt x="286" y="25"/>
                    </a:cubicBezTo>
                    <a:cubicBezTo>
                      <a:pt x="285" y="26"/>
                      <a:pt x="284" y="29"/>
                      <a:pt x="285" y="31"/>
                    </a:cubicBezTo>
                    <a:cubicBezTo>
                      <a:pt x="285" y="33"/>
                      <a:pt x="288" y="45"/>
                      <a:pt x="290" y="56"/>
                    </a:cubicBezTo>
                    <a:cubicBezTo>
                      <a:pt x="285" y="58"/>
                      <a:pt x="280" y="61"/>
                      <a:pt x="274" y="63"/>
                    </a:cubicBezTo>
                    <a:cubicBezTo>
                      <a:pt x="269" y="53"/>
                      <a:pt x="263" y="42"/>
                      <a:pt x="261" y="40"/>
                    </a:cubicBezTo>
                    <a:cubicBezTo>
                      <a:pt x="260" y="38"/>
                      <a:pt x="258" y="37"/>
                      <a:pt x="256" y="36"/>
                    </a:cubicBezTo>
                    <a:cubicBezTo>
                      <a:pt x="254" y="35"/>
                      <a:pt x="252" y="36"/>
                      <a:pt x="250" y="36"/>
                    </a:cubicBezTo>
                    <a:cubicBezTo>
                      <a:pt x="248" y="37"/>
                      <a:pt x="246" y="39"/>
                      <a:pt x="245" y="41"/>
                    </a:cubicBezTo>
                    <a:cubicBezTo>
                      <a:pt x="244" y="43"/>
                      <a:pt x="244" y="45"/>
                      <a:pt x="245" y="47"/>
                    </a:cubicBezTo>
                    <a:cubicBezTo>
                      <a:pt x="246" y="50"/>
                      <a:pt x="249" y="61"/>
                      <a:pt x="253" y="72"/>
                    </a:cubicBezTo>
                    <a:cubicBezTo>
                      <a:pt x="248" y="75"/>
                      <a:pt x="243" y="77"/>
                      <a:pt x="237" y="80"/>
                    </a:cubicBezTo>
                    <a:cubicBezTo>
                      <a:pt x="231" y="71"/>
                      <a:pt x="224" y="61"/>
                      <a:pt x="222" y="59"/>
                    </a:cubicBezTo>
                    <a:cubicBezTo>
                      <a:pt x="221" y="57"/>
                      <a:pt x="219" y="56"/>
                      <a:pt x="217" y="55"/>
                    </a:cubicBezTo>
                    <a:cubicBezTo>
                      <a:pt x="215" y="55"/>
                      <a:pt x="213" y="55"/>
                      <a:pt x="211" y="57"/>
                    </a:cubicBezTo>
                    <a:cubicBezTo>
                      <a:pt x="209" y="58"/>
                      <a:pt x="207" y="59"/>
                      <a:pt x="206" y="61"/>
                    </a:cubicBezTo>
                    <a:cubicBezTo>
                      <a:pt x="206" y="64"/>
                      <a:pt x="206" y="66"/>
                      <a:pt x="207" y="68"/>
                    </a:cubicBezTo>
                    <a:cubicBezTo>
                      <a:pt x="208" y="70"/>
                      <a:pt x="213" y="81"/>
                      <a:pt x="217" y="92"/>
                    </a:cubicBezTo>
                    <a:cubicBezTo>
                      <a:pt x="213" y="95"/>
                      <a:pt x="208" y="98"/>
                      <a:pt x="203" y="101"/>
                    </a:cubicBezTo>
                    <a:cubicBezTo>
                      <a:pt x="195" y="93"/>
                      <a:pt x="187" y="84"/>
                      <a:pt x="186" y="82"/>
                    </a:cubicBezTo>
                    <a:cubicBezTo>
                      <a:pt x="184" y="80"/>
                      <a:pt x="182" y="79"/>
                      <a:pt x="180" y="79"/>
                    </a:cubicBezTo>
                    <a:cubicBezTo>
                      <a:pt x="178" y="79"/>
                      <a:pt x="175" y="79"/>
                      <a:pt x="174" y="81"/>
                    </a:cubicBezTo>
                    <a:cubicBezTo>
                      <a:pt x="172" y="82"/>
                      <a:pt x="170" y="84"/>
                      <a:pt x="170" y="86"/>
                    </a:cubicBezTo>
                    <a:cubicBezTo>
                      <a:pt x="169" y="88"/>
                      <a:pt x="170" y="90"/>
                      <a:pt x="171" y="92"/>
                    </a:cubicBezTo>
                    <a:cubicBezTo>
                      <a:pt x="172" y="94"/>
                      <a:pt x="178" y="105"/>
                      <a:pt x="184" y="115"/>
                    </a:cubicBezTo>
                    <a:cubicBezTo>
                      <a:pt x="180" y="118"/>
                      <a:pt x="175" y="122"/>
                      <a:pt x="171" y="126"/>
                    </a:cubicBezTo>
                    <a:cubicBezTo>
                      <a:pt x="162" y="118"/>
                      <a:pt x="153" y="110"/>
                      <a:pt x="151" y="108"/>
                    </a:cubicBezTo>
                    <a:cubicBezTo>
                      <a:pt x="150" y="107"/>
                      <a:pt x="147" y="106"/>
                      <a:pt x="145" y="106"/>
                    </a:cubicBezTo>
                    <a:cubicBezTo>
                      <a:pt x="143" y="106"/>
                      <a:pt x="141" y="107"/>
                      <a:pt x="139" y="108"/>
                    </a:cubicBezTo>
                    <a:cubicBezTo>
                      <a:pt x="138" y="110"/>
                      <a:pt x="137" y="112"/>
                      <a:pt x="136" y="114"/>
                    </a:cubicBezTo>
                    <a:cubicBezTo>
                      <a:pt x="136" y="116"/>
                      <a:pt x="136" y="118"/>
                      <a:pt x="138" y="120"/>
                    </a:cubicBezTo>
                    <a:cubicBezTo>
                      <a:pt x="139" y="122"/>
                      <a:pt x="147" y="132"/>
                      <a:pt x="153" y="141"/>
                    </a:cubicBezTo>
                    <a:cubicBezTo>
                      <a:pt x="149" y="145"/>
                      <a:pt x="145" y="150"/>
                      <a:pt x="141" y="154"/>
                    </a:cubicBezTo>
                    <a:cubicBezTo>
                      <a:pt x="132" y="147"/>
                      <a:pt x="122" y="140"/>
                      <a:pt x="120" y="138"/>
                    </a:cubicBezTo>
                    <a:cubicBezTo>
                      <a:pt x="118" y="137"/>
                      <a:pt x="116" y="136"/>
                      <a:pt x="114" y="137"/>
                    </a:cubicBezTo>
                    <a:cubicBezTo>
                      <a:pt x="112" y="137"/>
                      <a:pt x="110" y="138"/>
                      <a:pt x="108" y="140"/>
                    </a:cubicBezTo>
                    <a:cubicBezTo>
                      <a:pt x="107" y="141"/>
                      <a:pt x="106" y="143"/>
                      <a:pt x="106" y="146"/>
                    </a:cubicBezTo>
                    <a:cubicBezTo>
                      <a:pt x="106" y="148"/>
                      <a:pt x="106" y="150"/>
                      <a:pt x="108" y="152"/>
                    </a:cubicBezTo>
                    <a:cubicBezTo>
                      <a:pt x="110" y="154"/>
                      <a:pt x="118" y="163"/>
                      <a:pt x="126" y="171"/>
                    </a:cubicBezTo>
                    <a:cubicBezTo>
                      <a:pt x="122" y="175"/>
                      <a:pt x="118" y="180"/>
                      <a:pt x="115" y="185"/>
                    </a:cubicBezTo>
                    <a:cubicBezTo>
                      <a:pt x="105" y="179"/>
                      <a:pt x="94" y="172"/>
                      <a:pt x="92" y="171"/>
                    </a:cubicBezTo>
                    <a:cubicBezTo>
                      <a:pt x="90" y="170"/>
                      <a:pt x="88" y="170"/>
                      <a:pt x="86" y="170"/>
                    </a:cubicBezTo>
                    <a:cubicBezTo>
                      <a:pt x="84" y="171"/>
                      <a:pt x="82" y="172"/>
                      <a:pt x="80" y="174"/>
                    </a:cubicBezTo>
                    <a:cubicBezTo>
                      <a:pt x="79" y="176"/>
                      <a:pt x="78" y="178"/>
                      <a:pt x="79" y="180"/>
                    </a:cubicBezTo>
                    <a:cubicBezTo>
                      <a:pt x="79" y="182"/>
                      <a:pt x="80" y="184"/>
                      <a:pt x="81" y="186"/>
                    </a:cubicBezTo>
                    <a:cubicBezTo>
                      <a:pt x="83" y="188"/>
                      <a:pt x="93" y="196"/>
                      <a:pt x="101" y="203"/>
                    </a:cubicBezTo>
                    <a:cubicBezTo>
                      <a:pt x="98" y="208"/>
                      <a:pt x="95" y="213"/>
                      <a:pt x="91" y="218"/>
                    </a:cubicBezTo>
                    <a:cubicBezTo>
                      <a:pt x="81" y="213"/>
                      <a:pt x="70" y="208"/>
                      <a:pt x="68" y="207"/>
                    </a:cubicBezTo>
                    <a:cubicBezTo>
                      <a:pt x="66" y="206"/>
                      <a:pt x="63" y="206"/>
                      <a:pt x="61" y="207"/>
                    </a:cubicBezTo>
                    <a:cubicBezTo>
                      <a:pt x="59" y="208"/>
                      <a:pt x="57" y="209"/>
                      <a:pt x="56" y="211"/>
                    </a:cubicBezTo>
                    <a:cubicBezTo>
                      <a:pt x="55" y="213"/>
                      <a:pt x="55" y="215"/>
                      <a:pt x="55" y="217"/>
                    </a:cubicBezTo>
                    <a:cubicBezTo>
                      <a:pt x="56" y="219"/>
                      <a:pt x="57" y="221"/>
                      <a:pt x="59" y="223"/>
                    </a:cubicBezTo>
                    <a:cubicBezTo>
                      <a:pt x="61" y="224"/>
                      <a:pt x="71" y="231"/>
                      <a:pt x="80" y="238"/>
                    </a:cubicBezTo>
                    <a:cubicBezTo>
                      <a:pt x="77" y="243"/>
                      <a:pt x="74" y="248"/>
                      <a:pt x="72" y="254"/>
                    </a:cubicBezTo>
                    <a:cubicBezTo>
                      <a:pt x="61" y="250"/>
                      <a:pt x="50" y="246"/>
                      <a:pt x="47" y="245"/>
                    </a:cubicBezTo>
                    <a:cubicBezTo>
                      <a:pt x="45" y="244"/>
                      <a:pt x="43" y="245"/>
                      <a:pt x="41" y="246"/>
                    </a:cubicBezTo>
                    <a:cubicBezTo>
                      <a:pt x="39" y="247"/>
                      <a:pt x="37" y="248"/>
                      <a:pt x="36" y="250"/>
                    </a:cubicBezTo>
                    <a:cubicBezTo>
                      <a:pt x="35" y="252"/>
                      <a:pt x="35" y="255"/>
                      <a:pt x="36" y="257"/>
                    </a:cubicBezTo>
                    <a:cubicBezTo>
                      <a:pt x="37" y="259"/>
                      <a:pt x="38" y="261"/>
                      <a:pt x="40" y="262"/>
                    </a:cubicBezTo>
                    <a:cubicBezTo>
                      <a:pt x="42" y="263"/>
                      <a:pt x="53" y="269"/>
                      <a:pt x="63" y="275"/>
                    </a:cubicBezTo>
                    <a:cubicBezTo>
                      <a:pt x="60" y="280"/>
                      <a:pt x="58" y="286"/>
                      <a:pt x="56" y="291"/>
                    </a:cubicBezTo>
                    <a:cubicBezTo>
                      <a:pt x="45" y="289"/>
                      <a:pt x="33" y="286"/>
                      <a:pt x="31" y="285"/>
                    </a:cubicBezTo>
                    <a:cubicBezTo>
                      <a:pt x="29" y="285"/>
                      <a:pt x="26" y="285"/>
                      <a:pt x="24" y="286"/>
                    </a:cubicBezTo>
                    <a:cubicBezTo>
                      <a:pt x="23" y="288"/>
                      <a:pt x="21" y="289"/>
                      <a:pt x="21" y="292"/>
                    </a:cubicBezTo>
                    <a:cubicBezTo>
                      <a:pt x="20" y="294"/>
                      <a:pt x="20" y="296"/>
                      <a:pt x="21" y="298"/>
                    </a:cubicBezTo>
                    <a:cubicBezTo>
                      <a:pt x="22" y="300"/>
                      <a:pt x="23" y="302"/>
                      <a:pt x="25" y="303"/>
                    </a:cubicBezTo>
                    <a:cubicBezTo>
                      <a:pt x="28" y="304"/>
                      <a:pt x="39" y="309"/>
                      <a:pt x="49" y="313"/>
                    </a:cubicBezTo>
                    <a:cubicBezTo>
                      <a:pt x="48" y="319"/>
                      <a:pt x="46" y="324"/>
                      <a:pt x="45" y="330"/>
                    </a:cubicBezTo>
                    <a:cubicBezTo>
                      <a:pt x="33" y="329"/>
                      <a:pt x="21" y="327"/>
                      <a:pt x="19" y="327"/>
                    </a:cubicBezTo>
                    <a:cubicBezTo>
                      <a:pt x="16" y="327"/>
                      <a:pt x="14" y="327"/>
                      <a:pt x="13" y="329"/>
                    </a:cubicBezTo>
                    <a:cubicBezTo>
                      <a:pt x="11" y="330"/>
                      <a:pt x="10" y="332"/>
                      <a:pt x="9" y="334"/>
                    </a:cubicBezTo>
                    <a:cubicBezTo>
                      <a:pt x="9" y="336"/>
                      <a:pt x="9" y="339"/>
                      <a:pt x="10" y="341"/>
                    </a:cubicBezTo>
                    <a:cubicBezTo>
                      <a:pt x="11" y="343"/>
                      <a:pt x="13" y="344"/>
                      <a:pt x="15" y="345"/>
                    </a:cubicBezTo>
                    <a:cubicBezTo>
                      <a:pt x="17" y="346"/>
                      <a:pt x="29" y="349"/>
                      <a:pt x="40" y="353"/>
                    </a:cubicBezTo>
                    <a:cubicBezTo>
                      <a:pt x="39" y="358"/>
                      <a:pt x="38" y="364"/>
                      <a:pt x="37" y="370"/>
                    </a:cubicBezTo>
                    <a:cubicBezTo>
                      <a:pt x="26" y="370"/>
                      <a:pt x="14" y="370"/>
                      <a:pt x="11" y="370"/>
                    </a:cubicBezTo>
                    <a:cubicBezTo>
                      <a:pt x="9" y="370"/>
                      <a:pt x="7" y="371"/>
                      <a:pt x="5" y="372"/>
                    </a:cubicBezTo>
                    <a:cubicBezTo>
                      <a:pt x="3" y="374"/>
                      <a:pt x="2" y="376"/>
                      <a:pt x="2" y="378"/>
                    </a:cubicBezTo>
                    <a:cubicBezTo>
                      <a:pt x="2" y="380"/>
                      <a:pt x="3" y="382"/>
                      <a:pt x="4" y="384"/>
                    </a:cubicBezTo>
                    <a:cubicBezTo>
                      <a:pt x="5" y="386"/>
                      <a:pt x="7" y="387"/>
                      <a:pt x="9" y="388"/>
                    </a:cubicBezTo>
                    <a:cubicBezTo>
                      <a:pt x="12" y="388"/>
                      <a:pt x="24" y="391"/>
                      <a:pt x="35" y="393"/>
                    </a:cubicBezTo>
                    <a:cubicBezTo>
                      <a:pt x="34" y="399"/>
                      <a:pt x="34" y="405"/>
                      <a:pt x="34" y="410"/>
                    </a:cubicBezTo>
                    <a:cubicBezTo>
                      <a:pt x="23" y="411"/>
                      <a:pt x="10" y="413"/>
                      <a:pt x="8" y="413"/>
                    </a:cubicBezTo>
                    <a:cubicBezTo>
                      <a:pt x="5" y="413"/>
                      <a:pt x="4" y="414"/>
                      <a:pt x="2" y="416"/>
                    </a:cubicBezTo>
                    <a:cubicBezTo>
                      <a:pt x="1" y="418"/>
                      <a:pt x="0" y="420"/>
                      <a:pt x="0" y="422"/>
                    </a:cubicBezTo>
                    <a:cubicBezTo>
                      <a:pt x="0" y="424"/>
                      <a:pt x="1" y="426"/>
                      <a:pt x="2" y="428"/>
                    </a:cubicBezTo>
                    <a:cubicBezTo>
                      <a:pt x="4" y="430"/>
                      <a:pt x="5" y="431"/>
                      <a:pt x="8" y="431"/>
                    </a:cubicBezTo>
                    <a:cubicBezTo>
                      <a:pt x="10" y="431"/>
                      <a:pt x="23" y="432"/>
                      <a:pt x="34" y="434"/>
                    </a:cubicBezTo>
                    <a:cubicBezTo>
                      <a:pt x="34" y="439"/>
                      <a:pt x="34" y="445"/>
                      <a:pt x="35" y="451"/>
                    </a:cubicBezTo>
                    <a:cubicBezTo>
                      <a:pt x="24" y="453"/>
                      <a:pt x="12" y="456"/>
                      <a:pt x="9" y="456"/>
                    </a:cubicBezTo>
                    <a:cubicBezTo>
                      <a:pt x="7" y="457"/>
                      <a:pt x="5" y="458"/>
                      <a:pt x="4" y="460"/>
                    </a:cubicBezTo>
                    <a:cubicBezTo>
                      <a:pt x="3" y="462"/>
                      <a:pt x="2" y="464"/>
                      <a:pt x="2" y="466"/>
                    </a:cubicBezTo>
                    <a:cubicBezTo>
                      <a:pt x="2" y="468"/>
                      <a:pt x="3" y="470"/>
                      <a:pt x="5" y="472"/>
                    </a:cubicBezTo>
                    <a:cubicBezTo>
                      <a:pt x="7" y="473"/>
                      <a:pt x="9" y="474"/>
                      <a:pt x="11" y="474"/>
                    </a:cubicBezTo>
                    <a:cubicBezTo>
                      <a:pt x="14" y="474"/>
                      <a:pt x="26" y="474"/>
                      <a:pt x="37" y="474"/>
                    </a:cubicBezTo>
                    <a:cubicBezTo>
                      <a:pt x="38" y="480"/>
                      <a:pt x="39" y="486"/>
                      <a:pt x="40" y="491"/>
                    </a:cubicBezTo>
                    <a:cubicBezTo>
                      <a:pt x="29" y="495"/>
                      <a:pt x="17" y="498"/>
                      <a:pt x="15" y="499"/>
                    </a:cubicBezTo>
                    <a:cubicBezTo>
                      <a:pt x="13" y="500"/>
                      <a:pt x="11" y="501"/>
                      <a:pt x="10" y="503"/>
                    </a:cubicBezTo>
                    <a:cubicBezTo>
                      <a:pt x="9" y="505"/>
                      <a:pt x="9" y="507"/>
                      <a:pt x="9" y="510"/>
                    </a:cubicBezTo>
                    <a:cubicBezTo>
                      <a:pt x="10" y="512"/>
                      <a:pt x="11" y="514"/>
                      <a:pt x="13" y="515"/>
                    </a:cubicBezTo>
                    <a:cubicBezTo>
                      <a:pt x="14" y="516"/>
                      <a:pt x="16" y="517"/>
                      <a:pt x="19" y="517"/>
                    </a:cubicBezTo>
                    <a:cubicBezTo>
                      <a:pt x="21" y="517"/>
                      <a:pt x="33" y="515"/>
                      <a:pt x="45" y="514"/>
                    </a:cubicBezTo>
                    <a:cubicBezTo>
                      <a:pt x="46" y="520"/>
                      <a:pt x="48" y="525"/>
                      <a:pt x="49" y="531"/>
                    </a:cubicBezTo>
                    <a:cubicBezTo>
                      <a:pt x="39" y="535"/>
                      <a:pt x="28" y="540"/>
                      <a:pt x="25" y="541"/>
                    </a:cubicBezTo>
                    <a:cubicBezTo>
                      <a:pt x="23" y="542"/>
                      <a:pt x="22" y="544"/>
                      <a:pt x="21" y="546"/>
                    </a:cubicBezTo>
                    <a:cubicBezTo>
                      <a:pt x="20" y="548"/>
                      <a:pt x="20" y="550"/>
                      <a:pt x="21" y="552"/>
                    </a:cubicBezTo>
                    <a:cubicBezTo>
                      <a:pt x="21" y="555"/>
                      <a:pt x="23" y="556"/>
                      <a:pt x="24" y="557"/>
                    </a:cubicBezTo>
                    <a:cubicBezTo>
                      <a:pt x="26" y="559"/>
                      <a:pt x="29" y="559"/>
                      <a:pt x="31" y="559"/>
                    </a:cubicBezTo>
                    <a:cubicBezTo>
                      <a:pt x="33" y="558"/>
                      <a:pt x="45" y="555"/>
                      <a:pt x="56" y="553"/>
                    </a:cubicBezTo>
                    <a:cubicBezTo>
                      <a:pt x="58" y="558"/>
                      <a:pt x="60" y="564"/>
                      <a:pt x="63" y="569"/>
                    </a:cubicBezTo>
                    <a:cubicBezTo>
                      <a:pt x="53" y="575"/>
                      <a:pt x="42" y="581"/>
                      <a:pt x="40" y="582"/>
                    </a:cubicBezTo>
                    <a:cubicBezTo>
                      <a:pt x="38" y="583"/>
                      <a:pt x="37" y="585"/>
                      <a:pt x="36" y="587"/>
                    </a:cubicBezTo>
                    <a:cubicBezTo>
                      <a:pt x="35" y="589"/>
                      <a:pt x="35" y="591"/>
                      <a:pt x="36" y="594"/>
                    </a:cubicBezTo>
                    <a:cubicBezTo>
                      <a:pt x="37" y="596"/>
                      <a:pt x="39" y="597"/>
                      <a:pt x="41" y="598"/>
                    </a:cubicBezTo>
                    <a:cubicBezTo>
                      <a:pt x="43" y="599"/>
                      <a:pt x="45" y="599"/>
                      <a:pt x="47" y="599"/>
                    </a:cubicBezTo>
                    <a:cubicBezTo>
                      <a:pt x="50" y="598"/>
                      <a:pt x="61" y="594"/>
                      <a:pt x="72" y="590"/>
                    </a:cubicBezTo>
                    <a:cubicBezTo>
                      <a:pt x="74" y="596"/>
                      <a:pt x="77" y="601"/>
                      <a:pt x="80" y="606"/>
                    </a:cubicBezTo>
                    <a:cubicBezTo>
                      <a:pt x="71" y="613"/>
                      <a:pt x="61" y="620"/>
                      <a:pt x="59" y="621"/>
                    </a:cubicBezTo>
                    <a:cubicBezTo>
                      <a:pt x="57" y="622"/>
                      <a:pt x="56" y="624"/>
                      <a:pt x="55" y="627"/>
                    </a:cubicBezTo>
                    <a:cubicBezTo>
                      <a:pt x="55" y="629"/>
                      <a:pt x="55" y="631"/>
                      <a:pt x="56" y="633"/>
                    </a:cubicBezTo>
                    <a:cubicBezTo>
                      <a:pt x="57" y="635"/>
                      <a:pt x="59" y="636"/>
                      <a:pt x="61" y="637"/>
                    </a:cubicBezTo>
                    <a:cubicBezTo>
                      <a:pt x="63" y="638"/>
                      <a:pt x="66" y="638"/>
                      <a:pt x="68" y="637"/>
                    </a:cubicBezTo>
                    <a:cubicBezTo>
                      <a:pt x="70" y="636"/>
                      <a:pt x="81" y="631"/>
                      <a:pt x="91" y="626"/>
                    </a:cubicBezTo>
                    <a:cubicBezTo>
                      <a:pt x="95" y="631"/>
                      <a:pt x="98" y="636"/>
                      <a:pt x="101" y="641"/>
                    </a:cubicBezTo>
                    <a:cubicBezTo>
                      <a:pt x="93" y="648"/>
                      <a:pt x="83" y="656"/>
                      <a:pt x="81" y="658"/>
                    </a:cubicBezTo>
                    <a:cubicBezTo>
                      <a:pt x="80" y="660"/>
                      <a:pt x="79" y="662"/>
                      <a:pt x="79" y="664"/>
                    </a:cubicBezTo>
                    <a:cubicBezTo>
                      <a:pt x="78" y="666"/>
                      <a:pt x="79" y="668"/>
                      <a:pt x="80" y="670"/>
                    </a:cubicBezTo>
                    <a:cubicBezTo>
                      <a:pt x="82" y="672"/>
                      <a:pt x="84" y="673"/>
                      <a:pt x="86" y="674"/>
                    </a:cubicBezTo>
                    <a:cubicBezTo>
                      <a:pt x="88" y="674"/>
                      <a:pt x="90" y="674"/>
                      <a:pt x="92" y="673"/>
                    </a:cubicBezTo>
                    <a:cubicBezTo>
                      <a:pt x="94" y="671"/>
                      <a:pt x="105" y="665"/>
                      <a:pt x="115" y="659"/>
                    </a:cubicBezTo>
                    <a:cubicBezTo>
                      <a:pt x="118" y="664"/>
                      <a:pt x="122" y="669"/>
                      <a:pt x="126" y="673"/>
                    </a:cubicBezTo>
                    <a:cubicBezTo>
                      <a:pt x="118" y="681"/>
                      <a:pt x="110" y="690"/>
                      <a:pt x="108" y="692"/>
                    </a:cubicBezTo>
                    <a:cubicBezTo>
                      <a:pt x="106" y="694"/>
                      <a:pt x="106" y="696"/>
                      <a:pt x="106" y="698"/>
                    </a:cubicBezTo>
                    <a:cubicBezTo>
                      <a:pt x="106" y="701"/>
                      <a:pt x="107" y="703"/>
                      <a:pt x="108" y="704"/>
                    </a:cubicBezTo>
                    <a:cubicBezTo>
                      <a:pt x="110" y="706"/>
                      <a:pt x="112" y="707"/>
                      <a:pt x="114" y="707"/>
                    </a:cubicBezTo>
                    <a:cubicBezTo>
                      <a:pt x="116" y="708"/>
                      <a:pt x="118" y="707"/>
                      <a:pt x="120" y="706"/>
                    </a:cubicBezTo>
                    <a:cubicBezTo>
                      <a:pt x="122" y="704"/>
                      <a:pt x="132" y="697"/>
                      <a:pt x="141" y="690"/>
                    </a:cubicBezTo>
                    <a:cubicBezTo>
                      <a:pt x="145" y="694"/>
                      <a:pt x="149" y="699"/>
                      <a:pt x="153" y="703"/>
                    </a:cubicBezTo>
                    <a:cubicBezTo>
                      <a:pt x="147" y="712"/>
                      <a:pt x="139" y="722"/>
                      <a:pt x="138" y="724"/>
                    </a:cubicBezTo>
                    <a:cubicBezTo>
                      <a:pt x="136" y="725"/>
                      <a:pt x="136" y="728"/>
                      <a:pt x="136" y="730"/>
                    </a:cubicBezTo>
                    <a:cubicBezTo>
                      <a:pt x="137" y="732"/>
                      <a:pt x="138" y="734"/>
                      <a:pt x="139" y="736"/>
                    </a:cubicBezTo>
                    <a:cubicBezTo>
                      <a:pt x="141" y="737"/>
                      <a:pt x="143" y="738"/>
                      <a:pt x="145" y="738"/>
                    </a:cubicBezTo>
                    <a:cubicBezTo>
                      <a:pt x="147" y="738"/>
                      <a:pt x="150" y="737"/>
                      <a:pt x="151" y="736"/>
                    </a:cubicBezTo>
                    <a:cubicBezTo>
                      <a:pt x="153" y="734"/>
                      <a:pt x="162" y="726"/>
                      <a:pt x="171" y="718"/>
                    </a:cubicBezTo>
                    <a:cubicBezTo>
                      <a:pt x="175" y="722"/>
                      <a:pt x="180" y="725"/>
                      <a:pt x="184" y="729"/>
                    </a:cubicBezTo>
                    <a:cubicBezTo>
                      <a:pt x="178" y="739"/>
                      <a:pt x="172" y="749"/>
                      <a:pt x="171" y="752"/>
                    </a:cubicBezTo>
                    <a:cubicBezTo>
                      <a:pt x="170" y="754"/>
                      <a:pt x="169" y="756"/>
                      <a:pt x="170" y="758"/>
                    </a:cubicBezTo>
                    <a:cubicBezTo>
                      <a:pt x="170" y="760"/>
                      <a:pt x="172" y="762"/>
                      <a:pt x="174" y="763"/>
                    </a:cubicBezTo>
                    <a:cubicBezTo>
                      <a:pt x="175" y="765"/>
                      <a:pt x="178" y="765"/>
                      <a:pt x="180" y="765"/>
                    </a:cubicBezTo>
                    <a:cubicBezTo>
                      <a:pt x="182" y="765"/>
                      <a:pt x="184" y="764"/>
                      <a:pt x="186" y="762"/>
                    </a:cubicBezTo>
                    <a:cubicBezTo>
                      <a:pt x="187" y="760"/>
                      <a:pt x="195" y="751"/>
                      <a:pt x="203" y="743"/>
                    </a:cubicBezTo>
                    <a:cubicBezTo>
                      <a:pt x="208" y="746"/>
                      <a:pt x="213" y="749"/>
                      <a:pt x="217" y="752"/>
                    </a:cubicBezTo>
                    <a:cubicBezTo>
                      <a:pt x="213" y="763"/>
                      <a:pt x="208" y="774"/>
                      <a:pt x="207" y="776"/>
                    </a:cubicBezTo>
                    <a:cubicBezTo>
                      <a:pt x="206" y="778"/>
                      <a:pt x="206" y="780"/>
                      <a:pt x="206" y="782"/>
                    </a:cubicBezTo>
                    <a:cubicBezTo>
                      <a:pt x="207" y="784"/>
                      <a:pt x="209" y="786"/>
                      <a:pt x="211" y="787"/>
                    </a:cubicBezTo>
                    <a:cubicBezTo>
                      <a:pt x="213" y="789"/>
                      <a:pt x="215" y="789"/>
                      <a:pt x="217" y="789"/>
                    </a:cubicBezTo>
                    <a:cubicBezTo>
                      <a:pt x="219" y="788"/>
                      <a:pt x="221" y="787"/>
                      <a:pt x="222" y="785"/>
                    </a:cubicBezTo>
                    <a:cubicBezTo>
                      <a:pt x="224" y="783"/>
                      <a:pt x="231" y="773"/>
                      <a:pt x="237" y="764"/>
                    </a:cubicBezTo>
                    <a:cubicBezTo>
                      <a:pt x="243" y="767"/>
                      <a:pt x="248" y="769"/>
                      <a:pt x="253" y="772"/>
                    </a:cubicBezTo>
                    <a:cubicBezTo>
                      <a:pt x="249" y="783"/>
                      <a:pt x="246" y="794"/>
                      <a:pt x="245" y="797"/>
                    </a:cubicBezTo>
                    <a:cubicBezTo>
                      <a:pt x="244" y="799"/>
                      <a:pt x="244" y="801"/>
                      <a:pt x="245" y="803"/>
                    </a:cubicBezTo>
                    <a:cubicBezTo>
                      <a:pt x="246" y="805"/>
                      <a:pt x="248" y="807"/>
                      <a:pt x="250" y="807"/>
                    </a:cubicBezTo>
                    <a:cubicBezTo>
                      <a:pt x="252" y="808"/>
                      <a:pt x="254" y="808"/>
                      <a:pt x="256" y="808"/>
                    </a:cubicBezTo>
                    <a:cubicBezTo>
                      <a:pt x="258" y="807"/>
                      <a:pt x="260" y="806"/>
                      <a:pt x="261" y="804"/>
                    </a:cubicBezTo>
                    <a:cubicBezTo>
                      <a:pt x="263" y="802"/>
                      <a:pt x="269" y="791"/>
                      <a:pt x="274" y="781"/>
                    </a:cubicBezTo>
                    <a:cubicBezTo>
                      <a:pt x="280" y="783"/>
                      <a:pt x="285" y="785"/>
                      <a:pt x="290" y="787"/>
                    </a:cubicBezTo>
                    <a:cubicBezTo>
                      <a:pt x="288" y="799"/>
                      <a:pt x="285" y="811"/>
                      <a:pt x="285" y="813"/>
                    </a:cubicBezTo>
                    <a:cubicBezTo>
                      <a:pt x="284" y="815"/>
                      <a:pt x="285" y="817"/>
                      <a:pt x="286" y="819"/>
                    </a:cubicBezTo>
                    <a:cubicBezTo>
                      <a:pt x="287" y="821"/>
                      <a:pt x="289" y="823"/>
                      <a:pt x="291" y="823"/>
                    </a:cubicBezTo>
                    <a:cubicBezTo>
                      <a:pt x="293" y="824"/>
                      <a:pt x="295" y="824"/>
                      <a:pt x="297" y="823"/>
                    </a:cubicBezTo>
                    <a:cubicBezTo>
                      <a:pt x="299" y="822"/>
                      <a:pt x="301" y="821"/>
                      <a:pt x="302" y="819"/>
                    </a:cubicBezTo>
                    <a:cubicBezTo>
                      <a:pt x="303" y="816"/>
                      <a:pt x="308" y="805"/>
                      <a:pt x="312" y="795"/>
                    </a:cubicBezTo>
                    <a:cubicBezTo>
                      <a:pt x="318" y="796"/>
                      <a:pt x="324" y="798"/>
                      <a:pt x="329" y="799"/>
                    </a:cubicBezTo>
                    <a:cubicBezTo>
                      <a:pt x="328" y="810"/>
                      <a:pt x="327" y="823"/>
                      <a:pt x="326" y="825"/>
                    </a:cubicBezTo>
                    <a:cubicBezTo>
                      <a:pt x="326" y="827"/>
                      <a:pt x="327" y="830"/>
                      <a:pt x="328" y="831"/>
                    </a:cubicBezTo>
                    <a:cubicBezTo>
                      <a:pt x="329" y="833"/>
                      <a:pt x="331" y="834"/>
                      <a:pt x="334" y="835"/>
                    </a:cubicBezTo>
                    <a:cubicBezTo>
                      <a:pt x="336" y="835"/>
                      <a:pt x="338" y="835"/>
                      <a:pt x="340" y="834"/>
                    </a:cubicBezTo>
                    <a:cubicBezTo>
                      <a:pt x="342" y="833"/>
                      <a:pt x="343" y="831"/>
                      <a:pt x="344" y="829"/>
                    </a:cubicBezTo>
                    <a:cubicBezTo>
                      <a:pt x="345" y="826"/>
                      <a:pt x="349" y="815"/>
                      <a:pt x="352" y="804"/>
                    </a:cubicBezTo>
                    <a:cubicBezTo>
                      <a:pt x="358" y="805"/>
                      <a:pt x="363" y="806"/>
                      <a:pt x="369" y="807"/>
                    </a:cubicBezTo>
                    <a:cubicBezTo>
                      <a:pt x="369" y="818"/>
                      <a:pt x="369" y="830"/>
                      <a:pt x="369" y="833"/>
                    </a:cubicBezTo>
                    <a:cubicBezTo>
                      <a:pt x="369" y="835"/>
                      <a:pt x="370" y="837"/>
                      <a:pt x="371" y="839"/>
                    </a:cubicBezTo>
                    <a:cubicBezTo>
                      <a:pt x="373" y="840"/>
                      <a:pt x="375" y="841"/>
                      <a:pt x="377" y="842"/>
                    </a:cubicBezTo>
                    <a:cubicBezTo>
                      <a:pt x="379" y="842"/>
                      <a:pt x="382" y="841"/>
                      <a:pt x="383" y="840"/>
                    </a:cubicBezTo>
                    <a:cubicBezTo>
                      <a:pt x="385" y="839"/>
                      <a:pt x="387" y="837"/>
                      <a:pt x="387" y="835"/>
                    </a:cubicBezTo>
                    <a:cubicBezTo>
                      <a:pt x="387" y="832"/>
                      <a:pt x="390" y="820"/>
                      <a:pt x="392" y="809"/>
                    </a:cubicBezTo>
                    <a:cubicBezTo>
                      <a:pt x="398" y="809"/>
                      <a:pt x="404" y="810"/>
                      <a:pt x="410" y="810"/>
                    </a:cubicBezTo>
                    <a:cubicBezTo>
                      <a:pt x="411" y="821"/>
                      <a:pt x="412" y="834"/>
                      <a:pt x="412" y="836"/>
                    </a:cubicBezTo>
                    <a:cubicBezTo>
                      <a:pt x="412" y="838"/>
                      <a:pt x="413" y="840"/>
                      <a:pt x="415" y="842"/>
                    </a:cubicBezTo>
                    <a:cubicBezTo>
                      <a:pt x="417" y="843"/>
                      <a:pt x="419" y="844"/>
                      <a:pt x="421" y="844"/>
                    </a:cubicBezTo>
                    <a:cubicBezTo>
                      <a:pt x="423" y="844"/>
                      <a:pt x="426" y="843"/>
                      <a:pt x="427" y="842"/>
                    </a:cubicBezTo>
                    <a:cubicBezTo>
                      <a:pt x="429" y="840"/>
                      <a:pt x="430" y="838"/>
                      <a:pt x="430" y="836"/>
                    </a:cubicBezTo>
                    <a:cubicBezTo>
                      <a:pt x="430" y="834"/>
                      <a:pt x="432" y="821"/>
                      <a:pt x="433" y="810"/>
                    </a:cubicBezTo>
                    <a:cubicBezTo>
                      <a:pt x="439" y="810"/>
                      <a:pt x="444" y="809"/>
                      <a:pt x="450" y="809"/>
                    </a:cubicBezTo>
                    <a:cubicBezTo>
                      <a:pt x="452" y="820"/>
                      <a:pt x="455" y="832"/>
                      <a:pt x="455" y="835"/>
                    </a:cubicBezTo>
                    <a:cubicBezTo>
                      <a:pt x="456" y="837"/>
                      <a:pt x="457" y="839"/>
                      <a:pt x="459" y="840"/>
                    </a:cubicBezTo>
                    <a:cubicBezTo>
                      <a:pt x="461" y="841"/>
                      <a:pt x="463" y="842"/>
                      <a:pt x="465" y="842"/>
                    </a:cubicBezTo>
                    <a:cubicBezTo>
                      <a:pt x="467" y="841"/>
                      <a:pt x="469" y="840"/>
                      <a:pt x="471" y="839"/>
                    </a:cubicBezTo>
                    <a:cubicBezTo>
                      <a:pt x="472" y="837"/>
                      <a:pt x="473" y="835"/>
                      <a:pt x="473" y="833"/>
                    </a:cubicBezTo>
                    <a:cubicBezTo>
                      <a:pt x="473" y="830"/>
                      <a:pt x="473" y="818"/>
                      <a:pt x="473" y="807"/>
                    </a:cubicBezTo>
                    <a:cubicBezTo>
                      <a:pt x="479" y="806"/>
                      <a:pt x="485" y="805"/>
                      <a:pt x="490" y="804"/>
                    </a:cubicBezTo>
                    <a:cubicBezTo>
                      <a:pt x="494" y="815"/>
                      <a:pt x="497" y="826"/>
                      <a:pt x="498" y="829"/>
                    </a:cubicBezTo>
                    <a:cubicBezTo>
                      <a:pt x="499" y="831"/>
                      <a:pt x="500" y="833"/>
                      <a:pt x="502" y="834"/>
                    </a:cubicBezTo>
                    <a:cubicBezTo>
                      <a:pt x="504" y="835"/>
                      <a:pt x="506" y="835"/>
                      <a:pt x="509" y="835"/>
                    </a:cubicBezTo>
                    <a:cubicBezTo>
                      <a:pt x="511" y="834"/>
                      <a:pt x="513" y="833"/>
                      <a:pt x="514" y="831"/>
                    </a:cubicBezTo>
                    <a:cubicBezTo>
                      <a:pt x="515" y="830"/>
                      <a:pt x="516" y="827"/>
                      <a:pt x="516" y="825"/>
                    </a:cubicBezTo>
                    <a:cubicBezTo>
                      <a:pt x="516" y="823"/>
                      <a:pt x="514" y="810"/>
                      <a:pt x="513" y="799"/>
                    </a:cubicBezTo>
                    <a:cubicBezTo>
                      <a:pt x="519" y="798"/>
                      <a:pt x="524" y="796"/>
                      <a:pt x="530" y="795"/>
                    </a:cubicBezTo>
                    <a:cubicBezTo>
                      <a:pt x="534" y="805"/>
                      <a:pt x="539" y="816"/>
                      <a:pt x="540" y="819"/>
                    </a:cubicBezTo>
                    <a:cubicBezTo>
                      <a:pt x="541" y="821"/>
                      <a:pt x="543" y="822"/>
                      <a:pt x="545" y="823"/>
                    </a:cubicBezTo>
                    <a:cubicBezTo>
                      <a:pt x="547" y="824"/>
                      <a:pt x="549" y="824"/>
                      <a:pt x="551" y="823"/>
                    </a:cubicBezTo>
                    <a:cubicBezTo>
                      <a:pt x="554" y="823"/>
                      <a:pt x="555" y="821"/>
                      <a:pt x="556" y="819"/>
                    </a:cubicBezTo>
                    <a:cubicBezTo>
                      <a:pt x="558" y="817"/>
                      <a:pt x="558" y="815"/>
                      <a:pt x="558" y="813"/>
                    </a:cubicBezTo>
                    <a:cubicBezTo>
                      <a:pt x="557" y="811"/>
                      <a:pt x="554" y="799"/>
                      <a:pt x="552" y="787"/>
                    </a:cubicBezTo>
                    <a:cubicBezTo>
                      <a:pt x="557" y="785"/>
                      <a:pt x="563" y="783"/>
                      <a:pt x="568" y="781"/>
                    </a:cubicBezTo>
                    <a:cubicBezTo>
                      <a:pt x="574" y="791"/>
                      <a:pt x="580" y="802"/>
                      <a:pt x="581" y="804"/>
                    </a:cubicBezTo>
                    <a:cubicBezTo>
                      <a:pt x="582" y="806"/>
                      <a:pt x="584" y="807"/>
                      <a:pt x="586" y="808"/>
                    </a:cubicBezTo>
                    <a:cubicBezTo>
                      <a:pt x="588" y="808"/>
                      <a:pt x="590" y="808"/>
                      <a:pt x="592" y="807"/>
                    </a:cubicBezTo>
                    <a:cubicBezTo>
                      <a:pt x="595" y="807"/>
                      <a:pt x="596" y="805"/>
                      <a:pt x="597" y="803"/>
                    </a:cubicBezTo>
                    <a:cubicBezTo>
                      <a:pt x="598" y="801"/>
                      <a:pt x="598" y="799"/>
                      <a:pt x="598" y="797"/>
                    </a:cubicBezTo>
                    <a:cubicBezTo>
                      <a:pt x="597" y="794"/>
                      <a:pt x="593" y="783"/>
                      <a:pt x="589" y="772"/>
                    </a:cubicBezTo>
                    <a:cubicBezTo>
                      <a:pt x="595" y="769"/>
                      <a:pt x="600" y="767"/>
                      <a:pt x="605" y="764"/>
                    </a:cubicBezTo>
                    <a:cubicBezTo>
                      <a:pt x="611" y="773"/>
                      <a:pt x="618" y="783"/>
                      <a:pt x="620" y="785"/>
                    </a:cubicBezTo>
                    <a:cubicBezTo>
                      <a:pt x="621" y="787"/>
                      <a:pt x="623" y="788"/>
                      <a:pt x="625" y="788"/>
                    </a:cubicBezTo>
                    <a:cubicBezTo>
                      <a:pt x="628" y="789"/>
                      <a:pt x="630" y="789"/>
                      <a:pt x="632" y="787"/>
                    </a:cubicBezTo>
                    <a:cubicBezTo>
                      <a:pt x="634" y="786"/>
                      <a:pt x="635" y="784"/>
                      <a:pt x="636" y="782"/>
                    </a:cubicBezTo>
                    <a:cubicBezTo>
                      <a:pt x="637" y="780"/>
                      <a:pt x="637" y="778"/>
                      <a:pt x="636" y="776"/>
                    </a:cubicBezTo>
                    <a:cubicBezTo>
                      <a:pt x="635" y="774"/>
                      <a:pt x="630" y="763"/>
                      <a:pt x="625" y="752"/>
                    </a:cubicBezTo>
                    <a:cubicBezTo>
                      <a:pt x="630" y="749"/>
                      <a:pt x="635" y="746"/>
                      <a:pt x="639" y="743"/>
                    </a:cubicBezTo>
                    <a:cubicBezTo>
                      <a:pt x="647" y="751"/>
                      <a:pt x="655" y="760"/>
                      <a:pt x="657" y="762"/>
                    </a:cubicBezTo>
                    <a:cubicBezTo>
                      <a:pt x="658" y="764"/>
                      <a:pt x="660" y="765"/>
                      <a:pt x="663" y="765"/>
                    </a:cubicBezTo>
                    <a:cubicBezTo>
                      <a:pt x="665" y="765"/>
                      <a:pt x="667" y="765"/>
                      <a:pt x="669" y="763"/>
                    </a:cubicBezTo>
                    <a:cubicBezTo>
                      <a:pt x="671" y="762"/>
                      <a:pt x="672" y="760"/>
                      <a:pt x="672" y="758"/>
                    </a:cubicBezTo>
                    <a:cubicBezTo>
                      <a:pt x="673" y="756"/>
                      <a:pt x="673" y="754"/>
                      <a:pt x="671" y="752"/>
                    </a:cubicBezTo>
                    <a:cubicBezTo>
                      <a:pt x="670" y="749"/>
                      <a:pt x="664" y="739"/>
                      <a:pt x="658" y="729"/>
                    </a:cubicBezTo>
                    <a:cubicBezTo>
                      <a:pt x="663" y="725"/>
                      <a:pt x="667" y="722"/>
                      <a:pt x="672" y="718"/>
                    </a:cubicBezTo>
                    <a:cubicBezTo>
                      <a:pt x="680" y="726"/>
                      <a:pt x="689" y="734"/>
                      <a:pt x="691" y="736"/>
                    </a:cubicBezTo>
                    <a:cubicBezTo>
                      <a:pt x="693" y="737"/>
                      <a:pt x="695" y="738"/>
                      <a:pt x="697" y="738"/>
                    </a:cubicBezTo>
                    <a:cubicBezTo>
                      <a:pt x="699" y="738"/>
                      <a:pt x="701" y="737"/>
                      <a:pt x="703" y="736"/>
                    </a:cubicBezTo>
                    <a:cubicBezTo>
                      <a:pt x="705" y="734"/>
                      <a:pt x="706" y="732"/>
                      <a:pt x="706" y="730"/>
                    </a:cubicBezTo>
                    <a:cubicBezTo>
                      <a:pt x="706" y="728"/>
                      <a:pt x="706" y="725"/>
                      <a:pt x="705" y="724"/>
                    </a:cubicBezTo>
                    <a:cubicBezTo>
                      <a:pt x="703" y="722"/>
                      <a:pt x="696" y="712"/>
                      <a:pt x="689" y="703"/>
                    </a:cubicBezTo>
                    <a:cubicBezTo>
                      <a:pt x="693" y="699"/>
                      <a:pt x="697" y="694"/>
                      <a:pt x="701" y="690"/>
                    </a:cubicBezTo>
                    <a:cubicBezTo>
                      <a:pt x="710" y="697"/>
                      <a:pt x="720" y="704"/>
                      <a:pt x="722" y="706"/>
                    </a:cubicBezTo>
                    <a:cubicBezTo>
                      <a:pt x="724" y="707"/>
                      <a:pt x="726" y="708"/>
                      <a:pt x="729" y="707"/>
                    </a:cubicBezTo>
                    <a:cubicBezTo>
                      <a:pt x="731" y="707"/>
                      <a:pt x="733" y="706"/>
                      <a:pt x="734" y="704"/>
                    </a:cubicBezTo>
                    <a:cubicBezTo>
                      <a:pt x="736" y="703"/>
                      <a:pt x="737" y="700"/>
                      <a:pt x="737" y="698"/>
                    </a:cubicBezTo>
                    <a:cubicBezTo>
                      <a:pt x="737" y="696"/>
                      <a:pt x="736" y="694"/>
                      <a:pt x="734" y="692"/>
                    </a:cubicBezTo>
                    <a:cubicBezTo>
                      <a:pt x="733" y="690"/>
                      <a:pt x="724" y="681"/>
                      <a:pt x="717" y="673"/>
                    </a:cubicBezTo>
                    <a:cubicBezTo>
                      <a:pt x="720" y="669"/>
                      <a:pt x="724" y="664"/>
                      <a:pt x="728" y="659"/>
                    </a:cubicBezTo>
                    <a:cubicBezTo>
                      <a:pt x="737" y="665"/>
                      <a:pt x="748" y="671"/>
                      <a:pt x="750" y="673"/>
                    </a:cubicBezTo>
                    <a:cubicBezTo>
                      <a:pt x="752" y="674"/>
                      <a:pt x="754" y="674"/>
                      <a:pt x="757" y="674"/>
                    </a:cubicBezTo>
                    <a:cubicBezTo>
                      <a:pt x="759" y="673"/>
                      <a:pt x="761" y="672"/>
                      <a:pt x="762" y="670"/>
                    </a:cubicBezTo>
                    <a:cubicBezTo>
                      <a:pt x="763" y="668"/>
                      <a:pt x="764" y="666"/>
                      <a:pt x="764" y="664"/>
                    </a:cubicBezTo>
                    <a:cubicBezTo>
                      <a:pt x="764" y="662"/>
                      <a:pt x="763" y="660"/>
                      <a:pt x="761" y="658"/>
                    </a:cubicBezTo>
                    <a:cubicBezTo>
                      <a:pt x="759" y="656"/>
                      <a:pt x="750" y="648"/>
                      <a:pt x="741" y="641"/>
                    </a:cubicBezTo>
                    <a:cubicBezTo>
                      <a:pt x="745" y="636"/>
                      <a:pt x="748" y="631"/>
                      <a:pt x="751" y="626"/>
                    </a:cubicBezTo>
                    <a:cubicBezTo>
                      <a:pt x="761" y="631"/>
                      <a:pt x="772" y="636"/>
                      <a:pt x="775" y="637"/>
                    </a:cubicBezTo>
                    <a:cubicBezTo>
                      <a:pt x="777" y="638"/>
                      <a:pt x="779" y="638"/>
                      <a:pt x="781" y="637"/>
                    </a:cubicBezTo>
                    <a:cubicBezTo>
                      <a:pt x="783" y="636"/>
                      <a:pt x="785" y="635"/>
                      <a:pt x="786" y="633"/>
                    </a:cubicBezTo>
                    <a:cubicBezTo>
                      <a:pt x="787" y="631"/>
                      <a:pt x="787" y="629"/>
                      <a:pt x="787" y="627"/>
                    </a:cubicBezTo>
                    <a:cubicBezTo>
                      <a:pt x="787" y="624"/>
                      <a:pt x="786" y="622"/>
                      <a:pt x="784" y="621"/>
                    </a:cubicBezTo>
                    <a:cubicBezTo>
                      <a:pt x="782" y="620"/>
                      <a:pt x="772" y="613"/>
                      <a:pt x="762" y="606"/>
                    </a:cubicBezTo>
                    <a:cubicBezTo>
                      <a:pt x="765" y="601"/>
                      <a:pt x="768" y="596"/>
                      <a:pt x="770" y="590"/>
                    </a:cubicBezTo>
                    <a:cubicBezTo>
                      <a:pt x="781" y="594"/>
                      <a:pt x="793" y="598"/>
                      <a:pt x="795" y="599"/>
                    </a:cubicBezTo>
                    <a:cubicBezTo>
                      <a:pt x="797" y="599"/>
                      <a:pt x="800" y="599"/>
                      <a:pt x="801" y="598"/>
                    </a:cubicBezTo>
                    <a:cubicBezTo>
                      <a:pt x="803" y="597"/>
                      <a:pt x="805" y="596"/>
                      <a:pt x="806" y="594"/>
                    </a:cubicBezTo>
                    <a:cubicBezTo>
                      <a:pt x="807" y="591"/>
                      <a:pt x="807" y="589"/>
                      <a:pt x="806" y="587"/>
                    </a:cubicBezTo>
                    <a:cubicBezTo>
                      <a:pt x="806" y="585"/>
                      <a:pt x="804" y="583"/>
                      <a:pt x="802" y="582"/>
                    </a:cubicBezTo>
                    <a:cubicBezTo>
                      <a:pt x="800" y="581"/>
                      <a:pt x="790" y="575"/>
                      <a:pt x="780" y="569"/>
                    </a:cubicBezTo>
                    <a:cubicBezTo>
                      <a:pt x="782" y="564"/>
                      <a:pt x="784" y="558"/>
                      <a:pt x="786" y="553"/>
                    </a:cubicBezTo>
                    <a:cubicBezTo>
                      <a:pt x="797" y="555"/>
                      <a:pt x="809" y="558"/>
                      <a:pt x="811" y="559"/>
                    </a:cubicBezTo>
                    <a:cubicBezTo>
                      <a:pt x="814" y="559"/>
                      <a:pt x="816" y="559"/>
                      <a:pt x="818" y="557"/>
                    </a:cubicBezTo>
                    <a:cubicBezTo>
                      <a:pt x="820" y="556"/>
                      <a:pt x="821" y="555"/>
                      <a:pt x="822" y="552"/>
                    </a:cubicBezTo>
                    <a:cubicBezTo>
                      <a:pt x="822" y="550"/>
                      <a:pt x="822" y="548"/>
                      <a:pt x="822" y="546"/>
                    </a:cubicBezTo>
                    <a:cubicBezTo>
                      <a:pt x="821" y="544"/>
                      <a:pt x="819" y="542"/>
                      <a:pt x="817" y="541"/>
                    </a:cubicBezTo>
                    <a:cubicBezTo>
                      <a:pt x="815" y="540"/>
                      <a:pt x="804" y="535"/>
                      <a:pt x="793" y="531"/>
                    </a:cubicBezTo>
                    <a:cubicBezTo>
                      <a:pt x="795" y="525"/>
                      <a:pt x="796" y="520"/>
                      <a:pt x="798" y="514"/>
                    </a:cubicBezTo>
                    <a:cubicBezTo>
                      <a:pt x="809" y="515"/>
                      <a:pt x="821" y="517"/>
                      <a:pt x="824" y="517"/>
                    </a:cubicBezTo>
                    <a:cubicBezTo>
                      <a:pt x="826" y="517"/>
                      <a:pt x="828" y="516"/>
                      <a:pt x="830" y="515"/>
                    </a:cubicBezTo>
                    <a:cubicBezTo>
                      <a:pt x="831" y="514"/>
                      <a:pt x="833" y="512"/>
                      <a:pt x="833" y="510"/>
                    </a:cubicBezTo>
                    <a:cubicBezTo>
                      <a:pt x="834" y="507"/>
                      <a:pt x="833" y="505"/>
                      <a:pt x="832" y="503"/>
                    </a:cubicBezTo>
                    <a:cubicBezTo>
                      <a:pt x="831" y="501"/>
                      <a:pt x="830" y="500"/>
                      <a:pt x="827" y="499"/>
                    </a:cubicBezTo>
                    <a:cubicBezTo>
                      <a:pt x="825" y="498"/>
                      <a:pt x="813" y="495"/>
                      <a:pt x="802" y="491"/>
                    </a:cubicBezTo>
                    <a:cubicBezTo>
                      <a:pt x="804" y="486"/>
                      <a:pt x="804" y="480"/>
                      <a:pt x="805" y="474"/>
                    </a:cubicBezTo>
                    <a:cubicBezTo>
                      <a:pt x="816" y="474"/>
                      <a:pt x="829" y="474"/>
                      <a:pt x="831" y="474"/>
                    </a:cubicBezTo>
                    <a:cubicBezTo>
                      <a:pt x="834" y="474"/>
                      <a:pt x="836" y="473"/>
                      <a:pt x="837" y="472"/>
                    </a:cubicBezTo>
                    <a:cubicBezTo>
                      <a:pt x="839" y="470"/>
                      <a:pt x="840" y="468"/>
                      <a:pt x="840" y="466"/>
                    </a:cubicBezTo>
                    <a:cubicBezTo>
                      <a:pt x="840" y="464"/>
                      <a:pt x="840" y="462"/>
                      <a:pt x="839" y="460"/>
                    </a:cubicBezTo>
                    <a:cubicBezTo>
                      <a:pt x="837" y="458"/>
                      <a:pt x="835" y="457"/>
                      <a:pt x="833" y="456"/>
                    </a:cubicBezTo>
                    <a:cubicBezTo>
                      <a:pt x="831" y="456"/>
                      <a:pt x="819" y="453"/>
                      <a:pt x="808" y="451"/>
                    </a:cubicBezTo>
                    <a:cubicBezTo>
                      <a:pt x="808" y="445"/>
                      <a:pt x="808" y="439"/>
                      <a:pt x="808" y="434"/>
                    </a:cubicBezTo>
                    <a:cubicBezTo>
                      <a:pt x="820" y="432"/>
                      <a:pt x="832" y="431"/>
                      <a:pt x="835" y="431"/>
                    </a:cubicBezTo>
                    <a:close/>
                    <a:moveTo>
                      <a:pt x="421" y="758"/>
                    </a:moveTo>
                    <a:cubicBezTo>
                      <a:pt x="236" y="758"/>
                      <a:pt x="85" y="608"/>
                      <a:pt x="85" y="422"/>
                    </a:cubicBezTo>
                    <a:cubicBezTo>
                      <a:pt x="85" y="236"/>
                      <a:pt x="236" y="86"/>
                      <a:pt x="421" y="86"/>
                    </a:cubicBezTo>
                    <a:cubicBezTo>
                      <a:pt x="607" y="86"/>
                      <a:pt x="757" y="236"/>
                      <a:pt x="757" y="422"/>
                    </a:cubicBezTo>
                    <a:cubicBezTo>
                      <a:pt x="757" y="608"/>
                      <a:pt x="607" y="758"/>
                      <a:pt x="421" y="7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408" name="Group 12407"/>
            <p:cNvGrpSpPr/>
            <p:nvPr/>
          </p:nvGrpSpPr>
          <p:grpSpPr>
            <a:xfrm>
              <a:off x="9300049" y="2598160"/>
              <a:ext cx="622963" cy="622963"/>
              <a:chOff x="9042533" y="2592972"/>
              <a:chExt cx="497005" cy="497005"/>
            </a:xfrm>
            <a:solidFill>
              <a:schemeClr val="accent5"/>
            </a:solidFill>
          </p:grpSpPr>
          <p:sp>
            <p:nvSpPr>
              <p:cNvPr id="11" name="Freeform 12"/>
              <p:cNvSpPr>
                <a:spLocks/>
              </p:cNvSpPr>
              <p:nvPr/>
            </p:nvSpPr>
            <p:spPr bwMode="auto">
              <a:xfrm>
                <a:off x="9279867" y="2826118"/>
                <a:ext cx="36298" cy="41882"/>
              </a:xfrm>
              <a:custGeom>
                <a:avLst/>
                <a:gdLst>
                  <a:gd name="T0" fmla="*/ 11 w 15"/>
                  <a:gd name="T1" fmla="*/ 0 h 18"/>
                  <a:gd name="T2" fmla="*/ 0 w 15"/>
                  <a:gd name="T3" fmla="*/ 15 h 18"/>
                  <a:gd name="T4" fmla="*/ 12 w 15"/>
                  <a:gd name="T5" fmla="*/ 13 h 18"/>
                  <a:gd name="T6" fmla="*/ 11 w 15"/>
                  <a:gd name="T7" fmla="*/ 0 h 18"/>
                </a:gdLst>
                <a:ahLst/>
                <a:cxnLst>
                  <a:cxn ang="0">
                    <a:pos x="T0" y="T1"/>
                  </a:cxn>
                  <a:cxn ang="0">
                    <a:pos x="T2" y="T3"/>
                  </a:cxn>
                  <a:cxn ang="0">
                    <a:pos x="T4" y="T5"/>
                  </a:cxn>
                  <a:cxn ang="0">
                    <a:pos x="T6" y="T7"/>
                  </a:cxn>
                </a:cxnLst>
                <a:rect l="0" t="0" r="r" b="b"/>
                <a:pathLst>
                  <a:path w="15" h="18">
                    <a:moveTo>
                      <a:pt x="11" y="0"/>
                    </a:moveTo>
                    <a:cubicBezTo>
                      <a:pt x="0" y="15"/>
                      <a:pt x="0" y="15"/>
                      <a:pt x="0" y="15"/>
                    </a:cubicBezTo>
                    <a:cubicBezTo>
                      <a:pt x="4" y="18"/>
                      <a:pt x="9" y="17"/>
                      <a:pt x="12" y="13"/>
                    </a:cubicBezTo>
                    <a:cubicBezTo>
                      <a:pt x="15" y="9"/>
                      <a:pt x="15" y="3"/>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
              <p:cNvSpPr>
                <a:spLocks/>
              </p:cNvSpPr>
              <p:nvPr/>
            </p:nvSpPr>
            <p:spPr bwMode="auto">
              <a:xfrm>
                <a:off x="9265905" y="2816345"/>
                <a:ext cx="36298" cy="43278"/>
              </a:xfrm>
              <a:custGeom>
                <a:avLst/>
                <a:gdLst>
                  <a:gd name="T0" fmla="*/ 3 w 15"/>
                  <a:gd name="T1" fmla="*/ 5 h 18"/>
                  <a:gd name="T2" fmla="*/ 4 w 15"/>
                  <a:gd name="T3" fmla="*/ 18 h 18"/>
                  <a:gd name="T4" fmla="*/ 15 w 15"/>
                  <a:gd name="T5" fmla="*/ 3 h 18"/>
                  <a:gd name="T6" fmla="*/ 3 w 15"/>
                  <a:gd name="T7" fmla="*/ 5 h 18"/>
                </a:gdLst>
                <a:ahLst/>
                <a:cxnLst>
                  <a:cxn ang="0">
                    <a:pos x="T0" y="T1"/>
                  </a:cxn>
                  <a:cxn ang="0">
                    <a:pos x="T2" y="T3"/>
                  </a:cxn>
                  <a:cxn ang="0">
                    <a:pos x="T4" y="T5"/>
                  </a:cxn>
                  <a:cxn ang="0">
                    <a:pos x="T6" y="T7"/>
                  </a:cxn>
                </a:cxnLst>
                <a:rect l="0" t="0" r="r" b="b"/>
                <a:pathLst>
                  <a:path w="15" h="18">
                    <a:moveTo>
                      <a:pt x="3" y="5"/>
                    </a:moveTo>
                    <a:cubicBezTo>
                      <a:pt x="0" y="9"/>
                      <a:pt x="0" y="15"/>
                      <a:pt x="4" y="18"/>
                    </a:cubicBezTo>
                    <a:cubicBezTo>
                      <a:pt x="15" y="3"/>
                      <a:pt x="15" y="3"/>
                      <a:pt x="15" y="3"/>
                    </a:cubicBezTo>
                    <a:cubicBezTo>
                      <a:pt x="11" y="0"/>
                      <a:pt x="6" y="1"/>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4"/>
              <p:cNvSpPr>
                <a:spLocks noEditPoints="1"/>
              </p:cNvSpPr>
              <p:nvPr/>
            </p:nvSpPr>
            <p:spPr bwMode="auto">
              <a:xfrm>
                <a:off x="9217044" y="2770275"/>
                <a:ext cx="147985" cy="145192"/>
              </a:xfrm>
              <a:custGeom>
                <a:avLst/>
                <a:gdLst>
                  <a:gd name="T0" fmla="*/ 32 w 63"/>
                  <a:gd name="T1" fmla="*/ 0 h 62"/>
                  <a:gd name="T2" fmla="*/ 0 w 63"/>
                  <a:gd name="T3" fmla="*/ 31 h 62"/>
                  <a:gd name="T4" fmla="*/ 32 w 63"/>
                  <a:gd name="T5" fmla="*/ 62 h 62"/>
                  <a:gd name="T6" fmla="*/ 63 w 63"/>
                  <a:gd name="T7" fmla="*/ 31 h 62"/>
                  <a:gd name="T8" fmla="*/ 32 w 63"/>
                  <a:gd name="T9" fmla="*/ 0 h 62"/>
                  <a:gd name="T10" fmla="*/ 32 w 63"/>
                  <a:gd name="T11" fmla="*/ 47 h 62"/>
                  <a:gd name="T12" fmla="*/ 16 w 63"/>
                  <a:gd name="T13" fmla="*/ 31 h 62"/>
                  <a:gd name="T14" fmla="*/ 32 w 63"/>
                  <a:gd name="T15" fmla="*/ 15 h 62"/>
                  <a:gd name="T16" fmla="*/ 47 w 63"/>
                  <a:gd name="T17" fmla="*/ 31 h 62"/>
                  <a:gd name="T18" fmla="*/ 32 w 63"/>
                  <a:gd name="T19"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2">
                    <a:moveTo>
                      <a:pt x="32" y="0"/>
                    </a:moveTo>
                    <a:cubicBezTo>
                      <a:pt x="14" y="0"/>
                      <a:pt x="0" y="14"/>
                      <a:pt x="0" y="31"/>
                    </a:cubicBezTo>
                    <a:cubicBezTo>
                      <a:pt x="0" y="48"/>
                      <a:pt x="14" y="62"/>
                      <a:pt x="32" y="62"/>
                    </a:cubicBezTo>
                    <a:cubicBezTo>
                      <a:pt x="49" y="62"/>
                      <a:pt x="63" y="48"/>
                      <a:pt x="63" y="31"/>
                    </a:cubicBezTo>
                    <a:cubicBezTo>
                      <a:pt x="63" y="14"/>
                      <a:pt x="49" y="0"/>
                      <a:pt x="32" y="0"/>
                    </a:cubicBezTo>
                    <a:close/>
                    <a:moveTo>
                      <a:pt x="32" y="47"/>
                    </a:moveTo>
                    <a:cubicBezTo>
                      <a:pt x="23" y="47"/>
                      <a:pt x="16" y="40"/>
                      <a:pt x="16" y="31"/>
                    </a:cubicBezTo>
                    <a:cubicBezTo>
                      <a:pt x="16" y="22"/>
                      <a:pt x="23" y="15"/>
                      <a:pt x="32" y="15"/>
                    </a:cubicBezTo>
                    <a:cubicBezTo>
                      <a:pt x="40" y="15"/>
                      <a:pt x="47" y="22"/>
                      <a:pt x="47" y="31"/>
                    </a:cubicBezTo>
                    <a:cubicBezTo>
                      <a:pt x="47" y="40"/>
                      <a:pt x="40" y="47"/>
                      <a:pt x="3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noEditPoints="1"/>
              </p:cNvSpPr>
              <p:nvPr/>
            </p:nvSpPr>
            <p:spPr bwMode="auto">
              <a:xfrm>
                <a:off x="9042533" y="2592972"/>
                <a:ext cx="497005" cy="497005"/>
              </a:xfrm>
              <a:custGeom>
                <a:avLst/>
                <a:gdLst>
                  <a:gd name="T0" fmla="*/ 210 w 211"/>
                  <a:gd name="T1" fmla="*/ 103 h 211"/>
                  <a:gd name="T2" fmla="*/ 206 w 211"/>
                  <a:gd name="T3" fmla="*/ 89 h 211"/>
                  <a:gd name="T4" fmla="*/ 204 w 211"/>
                  <a:gd name="T5" fmla="*/ 80 h 211"/>
                  <a:gd name="T6" fmla="*/ 202 w 211"/>
                  <a:gd name="T7" fmla="*/ 66 h 211"/>
                  <a:gd name="T8" fmla="*/ 183 w 211"/>
                  <a:gd name="T9" fmla="*/ 65 h 211"/>
                  <a:gd name="T10" fmla="*/ 191 w 211"/>
                  <a:gd name="T11" fmla="*/ 44 h 211"/>
                  <a:gd name="T12" fmla="*/ 169 w 211"/>
                  <a:gd name="T13" fmla="*/ 45 h 211"/>
                  <a:gd name="T14" fmla="*/ 173 w 211"/>
                  <a:gd name="T15" fmla="*/ 26 h 211"/>
                  <a:gd name="T16" fmla="*/ 161 w 211"/>
                  <a:gd name="T17" fmla="*/ 20 h 211"/>
                  <a:gd name="T18" fmla="*/ 152 w 211"/>
                  <a:gd name="T19" fmla="*/ 15 h 211"/>
                  <a:gd name="T20" fmla="*/ 141 w 211"/>
                  <a:gd name="T21" fmla="*/ 7 h 211"/>
                  <a:gd name="T22" fmla="*/ 127 w 211"/>
                  <a:gd name="T23" fmla="*/ 21 h 211"/>
                  <a:gd name="T24" fmla="*/ 117 w 211"/>
                  <a:gd name="T25" fmla="*/ 1 h 211"/>
                  <a:gd name="T26" fmla="*/ 106 w 211"/>
                  <a:gd name="T27" fmla="*/ 18 h 211"/>
                  <a:gd name="T28" fmla="*/ 95 w 211"/>
                  <a:gd name="T29" fmla="*/ 1 h 211"/>
                  <a:gd name="T30" fmla="*/ 84 w 211"/>
                  <a:gd name="T31" fmla="*/ 21 h 211"/>
                  <a:gd name="T32" fmla="*/ 70 w 211"/>
                  <a:gd name="T33" fmla="*/ 7 h 211"/>
                  <a:gd name="T34" fmla="*/ 59 w 211"/>
                  <a:gd name="T35" fmla="*/ 15 h 211"/>
                  <a:gd name="T36" fmla="*/ 51 w 211"/>
                  <a:gd name="T37" fmla="*/ 20 h 211"/>
                  <a:gd name="T38" fmla="*/ 38 w 211"/>
                  <a:gd name="T39" fmla="*/ 26 h 211"/>
                  <a:gd name="T40" fmla="*/ 43 w 211"/>
                  <a:gd name="T41" fmla="*/ 45 h 211"/>
                  <a:gd name="T42" fmla="*/ 20 w 211"/>
                  <a:gd name="T43" fmla="*/ 44 h 211"/>
                  <a:gd name="T44" fmla="*/ 28 w 211"/>
                  <a:gd name="T45" fmla="*/ 65 h 211"/>
                  <a:gd name="T46" fmla="*/ 9 w 211"/>
                  <a:gd name="T47" fmla="*/ 66 h 211"/>
                  <a:gd name="T48" fmla="*/ 7 w 211"/>
                  <a:gd name="T49" fmla="*/ 80 h 211"/>
                  <a:gd name="T50" fmla="*/ 5 w 211"/>
                  <a:gd name="T51" fmla="*/ 89 h 211"/>
                  <a:gd name="T52" fmla="*/ 1 w 211"/>
                  <a:gd name="T53" fmla="*/ 103 h 211"/>
                  <a:gd name="T54" fmla="*/ 18 w 211"/>
                  <a:gd name="T55" fmla="*/ 112 h 211"/>
                  <a:gd name="T56" fmla="*/ 2 w 211"/>
                  <a:gd name="T57" fmla="*/ 128 h 211"/>
                  <a:gd name="T58" fmla="*/ 23 w 211"/>
                  <a:gd name="T59" fmla="*/ 136 h 211"/>
                  <a:gd name="T60" fmla="*/ 11 w 211"/>
                  <a:gd name="T61" fmla="*/ 151 h 211"/>
                  <a:gd name="T62" fmla="*/ 21 w 211"/>
                  <a:gd name="T63" fmla="*/ 162 h 211"/>
                  <a:gd name="T64" fmla="*/ 26 w 211"/>
                  <a:gd name="T65" fmla="*/ 170 h 211"/>
                  <a:gd name="T66" fmla="*/ 33 w 211"/>
                  <a:gd name="T67" fmla="*/ 182 h 211"/>
                  <a:gd name="T68" fmla="*/ 52 w 211"/>
                  <a:gd name="T69" fmla="*/ 175 h 211"/>
                  <a:gd name="T70" fmla="*/ 53 w 211"/>
                  <a:gd name="T71" fmla="*/ 198 h 211"/>
                  <a:gd name="T72" fmla="*/ 73 w 211"/>
                  <a:gd name="T73" fmla="*/ 187 h 211"/>
                  <a:gd name="T74" fmla="*/ 76 w 211"/>
                  <a:gd name="T75" fmla="*/ 207 h 211"/>
                  <a:gd name="T76" fmla="*/ 90 w 211"/>
                  <a:gd name="T77" fmla="*/ 207 h 211"/>
                  <a:gd name="T78" fmla="*/ 100 w 211"/>
                  <a:gd name="T79" fmla="*/ 208 h 211"/>
                  <a:gd name="T80" fmla="*/ 111 w 211"/>
                  <a:gd name="T81" fmla="*/ 208 h 211"/>
                  <a:gd name="T82" fmla="*/ 121 w 211"/>
                  <a:gd name="T83" fmla="*/ 207 h 211"/>
                  <a:gd name="T84" fmla="*/ 135 w 211"/>
                  <a:gd name="T85" fmla="*/ 207 h 211"/>
                  <a:gd name="T86" fmla="*/ 138 w 211"/>
                  <a:gd name="T87" fmla="*/ 187 h 211"/>
                  <a:gd name="T88" fmla="*/ 159 w 211"/>
                  <a:gd name="T89" fmla="*/ 198 h 211"/>
                  <a:gd name="T90" fmla="*/ 160 w 211"/>
                  <a:gd name="T91" fmla="*/ 175 h 211"/>
                  <a:gd name="T92" fmla="*/ 178 w 211"/>
                  <a:gd name="T93" fmla="*/ 182 h 211"/>
                  <a:gd name="T94" fmla="*/ 185 w 211"/>
                  <a:gd name="T95" fmla="*/ 170 h 211"/>
                  <a:gd name="T96" fmla="*/ 191 w 211"/>
                  <a:gd name="T97" fmla="*/ 162 h 211"/>
                  <a:gd name="T98" fmla="*/ 200 w 211"/>
                  <a:gd name="T99" fmla="*/ 151 h 211"/>
                  <a:gd name="T100" fmla="*/ 188 w 211"/>
                  <a:gd name="T101" fmla="*/ 136 h 211"/>
                  <a:gd name="T102" fmla="*/ 209 w 211"/>
                  <a:gd name="T103" fmla="*/ 128 h 211"/>
                  <a:gd name="T104" fmla="*/ 193 w 211"/>
                  <a:gd name="T105" fmla="*/ 112 h 211"/>
                  <a:gd name="T106" fmla="*/ 106 w 211"/>
                  <a:gd name="T107" fmla="*/ 3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1" h="211">
                    <a:moveTo>
                      <a:pt x="207" y="111"/>
                    </a:moveTo>
                    <a:cubicBezTo>
                      <a:pt x="208" y="111"/>
                      <a:pt x="209" y="110"/>
                      <a:pt x="210" y="109"/>
                    </a:cubicBezTo>
                    <a:cubicBezTo>
                      <a:pt x="211" y="108"/>
                      <a:pt x="211" y="107"/>
                      <a:pt x="211" y="106"/>
                    </a:cubicBezTo>
                    <a:cubicBezTo>
                      <a:pt x="211" y="105"/>
                      <a:pt x="211" y="104"/>
                      <a:pt x="210" y="103"/>
                    </a:cubicBezTo>
                    <a:cubicBezTo>
                      <a:pt x="209" y="102"/>
                      <a:pt x="208" y="101"/>
                      <a:pt x="207" y="101"/>
                    </a:cubicBezTo>
                    <a:cubicBezTo>
                      <a:pt x="206" y="101"/>
                      <a:pt x="199" y="100"/>
                      <a:pt x="193" y="100"/>
                    </a:cubicBezTo>
                    <a:cubicBezTo>
                      <a:pt x="193" y="98"/>
                      <a:pt x="193" y="96"/>
                      <a:pt x="192" y="94"/>
                    </a:cubicBezTo>
                    <a:cubicBezTo>
                      <a:pt x="198" y="92"/>
                      <a:pt x="205" y="90"/>
                      <a:pt x="206" y="89"/>
                    </a:cubicBezTo>
                    <a:cubicBezTo>
                      <a:pt x="207" y="89"/>
                      <a:pt x="208" y="88"/>
                      <a:pt x="209" y="87"/>
                    </a:cubicBezTo>
                    <a:cubicBezTo>
                      <a:pt x="209" y="86"/>
                      <a:pt x="209" y="85"/>
                      <a:pt x="209" y="84"/>
                    </a:cubicBezTo>
                    <a:cubicBezTo>
                      <a:pt x="209" y="83"/>
                      <a:pt x="208" y="82"/>
                      <a:pt x="207" y="81"/>
                    </a:cubicBezTo>
                    <a:cubicBezTo>
                      <a:pt x="206" y="80"/>
                      <a:pt x="205" y="80"/>
                      <a:pt x="204" y="80"/>
                    </a:cubicBezTo>
                    <a:cubicBezTo>
                      <a:pt x="203" y="80"/>
                      <a:pt x="196" y="81"/>
                      <a:pt x="190" y="82"/>
                    </a:cubicBezTo>
                    <a:cubicBezTo>
                      <a:pt x="189" y="80"/>
                      <a:pt x="189" y="78"/>
                      <a:pt x="188" y="76"/>
                    </a:cubicBezTo>
                    <a:cubicBezTo>
                      <a:pt x="193" y="73"/>
                      <a:pt x="199" y="70"/>
                      <a:pt x="200" y="69"/>
                    </a:cubicBezTo>
                    <a:cubicBezTo>
                      <a:pt x="201" y="68"/>
                      <a:pt x="202" y="67"/>
                      <a:pt x="202" y="66"/>
                    </a:cubicBezTo>
                    <a:cubicBezTo>
                      <a:pt x="203" y="65"/>
                      <a:pt x="203" y="64"/>
                      <a:pt x="202" y="63"/>
                    </a:cubicBezTo>
                    <a:cubicBezTo>
                      <a:pt x="202" y="62"/>
                      <a:pt x="201" y="61"/>
                      <a:pt x="200" y="60"/>
                    </a:cubicBezTo>
                    <a:cubicBezTo>
                      <a:pt x="199" y="60"/>
                      <a:pt x="198" y="60"/>
                      <a:pt x="197" y="60"/>
                    </a:cubicBezTo>
                    <a:cubicBezTo>
                      <a:pt x="195" y="61"/>
                      <a:pt x="189" y="63"/>
                      <a:pt x="183" y="65"/>
                    </a:cubicBezTo>
                    <a:cubicBezTo>
                      <a:pt x="182" y="63"/>
                      <a:pt x="181" y="61"/>
                      <a:pt x="180" y="59"/>
                    </a:cubicBezTo>
                    <a:cubicBezTo>
                      <a:pt x="185" y="55"/>
                      <a:pt x="190" y="51"/>
                      <a:pt x="191" y="50"/>
                    </a:cubicBezTo>
                    <a:cubicBezTo>
                      <a:pt x="192" y="49"/>
                      <a:pt x="192" y="48"/>
                      <a:pt x="192" y="47"/>
                    </a:cubicBezTo>
                    <a:cubicBezTo>
                      <a:pt x="192" y="46"/>
                      <a:pt x="192" y="45"/>
                      <a:pt x="191" y="44"/>
                    </a:cubicBezTo>
                    <a:cubicBezTo>
                      <a:pt x="190" y="43"/>
                      <a:pt x="189" y="42"/>
                      <a:pt x="188" y="42"/>
                    </a:cubicBezTo>
                    <a:cubicBezTo>
                      <a:pt x="187" y="42"/>
                      <a:pt x="186" y="42"/>
                      <a:pt x="185" y="42"/>
                    </a:cubicBezTo>
                    <a:cubicBezTo>
                      <a:pt x="184" y="43"/>
                      <a:pt x="178" y="46"/>
                      <a:pt x="173" y="49"/>
                    </a:cubicBezTo>
                    <a:cubicBezTo>
                      <a:pt x="172" y="48"/>
                      <a:pt x="170" y="46"/>
                      <a:pt x="169" y="45"/>
                    </a:cubicBezTo>
                    <a:cubicBezTo>
                      <a:pt x="172" y="40"/>
                      <a:pt x="176" y="35"/>
                      <a:pt x="177" y="34"/>
                    </a:cubicBezTo>
                    <a:cubicBezTo>
                      <a:pt x="178" y="33"/>
                      <a:pt x="178" y="31"/>
                      <a:pt x="178" y="30"/>
                    </a:cubicBezTo>
                    <a:cubicBezTo>
                      <a:pt x="178" y="29"/>
                      <a:pt x="177" y="28"/>
                      <a:pt x="176" y="27"/>
                    </a:cubicBezTo>
                    <a:cubicBezTo>
                      <a:pt x="175" y="26"/>
                      <a:pt x="174" y="26"/>
                      <a:pt x="173" y="26"/>
                    </a:cubicBezTo>
                    <a:cubicBezTo>
                      <a:pt x="172" y="26"/>
                      <a:pt x="171" y="26"/>
                      <a:pt x="170" y="27"/>
                    </a:cubicBezTo>
                    <a:cubicBezTo>
                      <a:pt x="169" y="28"/>
                      <a:pt x="164" y="33"/>
                      <a:pt x="160" y="37"/>
                    </a:cubicBezTo>
                    <a:cubicBezTo>
                      <a:pt x="158" y="35"/>
                      <a:pt x="156" y="34"/>
                      <a:pt x="155" y="33"/>
                    </a:cubicBezTo>
                    <a:cubicBezTo>
                      <a:pt x="157" y="28"/>
                      <a:pt x="160" y="21"/>
                      <a:pt x="161" y="20"/>
                    </a:cubicBezTo>
                    <a:cubicBezTo>
                      <a:pt x="161" y="19"/>
                      <a:pt x="161" y="18"/>
                      <a:pt x="161" y="17"/>
                    </a:cubicBezTo>
                    <a:cubicBezTo>
                      <a:pt x="160" y="16"/>
                      <a:pt x="160" y="15"/>
                      <a:pt x="159" y="14"/>
                    </a:cubicBezTo>
                    <a:cubicBezTo>
                      <a:pt x="157" y="14"/>
                      <a:pt x="156" y="13"/>
                      <a:pt x="155" y="14"/>
                    </a:cubicBezTo>
                    <a:cubicBezTo>
                      <a:pt x="154" y="14"/>
                      <a:pt x="153" y="14"/>
                      <a:pt x="152" y="15"/>
                    </a:cubicBezTo>
                    <a:cubicBezTo>
                      <a:pt x="152" y="17"/>
                      <a:pt x="148" y="22"/>
                      <a:pt x="144" y="27"/>
                    </a:cubicBezTo>
                    <a:cubicBezTo>
                      <a:pt x="142" y="26"/>
                      <a:pt x="140" y="25"/>
                      <a:pt x="138" y="25"/>
                    </a:cubicBezTo>
                    <a:cubicBezTo>
                      <a:pt x="140" y="19"/>
                      <a:pt x="141" y="12"/>
                      <a:pt x="142" y="11"/>
                    </a:cubicBezTo>
                    <a:cubicBezTo>
                      <a:pt x="142" y="9"/>
                      <a:pt x="142" y="8"/>
                      <a:pt x="141" y="7"/>
                    </a:cubicBezTo>
                    <a:cubicBezTo>
                      <a:pt x="140" y="6"/>
                      <a:pt x="139" y="6"/>
                      <a:pt x="138" y="5"/>
                    </a:cubicBezTo>
                    <a:cubicBezTo>
                      <a:pt x="137" y="5"/>
                      <a:pt x="136" y="5"/>
                      <a:pt x="135" y="5"/>
                    </a:cubicBezTo>
                    <a:cubicBezTo>
                      <a:pt x="134" y="6"/>
                      <a:pt x="133" y="7"/>
                      <a:pt x="132" y="8"/>
                    </a:cubicBezTo>
                    <a:cubicBezTo>
                      <a:pt x="132" y="9"/>
                      <a:pt x="129" y="15"/>
                      <a:pt x="127" y="21"/>
                    </a:cubicBezTo>
                    <a:cubicBezTo>
                      <a:pt x="125" y="20"/>
                      <a:pt x="123" y="20"/>
                      <a:pt x="121" y="19"/>
                    </a:cubicBezTo>
                    <a:cubicBezTo>
                      <a:pt x="121" y="13"/>
                      <a:pt x="121" y="7"/>
                      <a:pt x="121" y="5"/>
                    </a:cubicBezTo>
                    <a:cubicBezTo>
                      <a:pt x="121" y="4"/>
                      <a:pt x="121" y="3"/>
                      <a:pt x="120" y="2"/>
                    </a:cubicBezTo>
                    <a:cubicBezTo>
                      <a:pt x="119" y="1"/>
                      <a:pt x="118" y="1"/>
                      <a:pt x="117" y="1"/>
                    </a:cubicBezTo>
                    <a:cubicBezTo>
                      <a:pt x="115" y="0"/>
                      <a:pt x="114" y="1"/>
                      <a:pt x="113" y="1"/>
                    </a:cubicBezTo>
                    <a:cubicBezTo>
                      <a:pt x="112" y="2"/>
                      <a:pt x="112" y="3"/>
                      <a:pt x="111" y="4"/>
                    </a:cubicBezTo>
                    <a:cubicBezTo>
                      <a:pt x="111" y="6"/>
                      <a:pt x="110" y="12"/>
                      <a:pt x="109" y="18"/>
                    </a:cubicBezTo>
                    <a:cubicBezTo>
                      <a:pt x="108" y="18"/>
                      <a:pt x="107" y="18"/>
                      <a:pt x="106" y="18"/>
                    </a:cubicBezTo>
                    <a:cubicBezTo>
                      <a:pt x="105" y="18"/>
                      <a:pt x="104" y="18"/>
                      <a:pt x="103" y="18"/>
                    </a:cubicBezTo>
                    <a:cubicBezTo>
                      <a:pt x="101" y="12"/>
                      <a:pt x="100" y="6"/>
                      <a:pt x="100" y="4"/>
                    </a:cubicBezTo>
                    <a:cubicBezTo>
                      <a:pt x="100" y="3"/>
                      <a:pt x="99" y="2"/>
                      <a:pt x="98" y="1"/>
                    </a:cubicBezTo>
                    <a:cubicBezTo>
                      <a:pt x="97" y="1"/>
                      <a:pt x="96" y="0"/>
                      <a:pt x="95" y="1"/>
                    </a:cubicBezTo>
                    <a:cubicBezTo>
                      <a:pt x="93" y="1"/>
                      <a:pt x="92" y="1"/>
                      <a:pt x="92" y="2"/>
                    </a:cubicBezTo>
                    <a:cubicBezTo>
                      <a:pt x="91" y="3"/>
                      <a:pt x="90" y="4"/>
                      <a:pt x="90" y="5"/>
                    </a:cubicBezTo>
                    <a:cubicBezTo>
                      <a:pt x="90" y="7"/>
                      <a:pt x="90" y="13"/>
                      <a:pt x="90" y="19"/>
                    </a:cubicBezTo>
                    <a:cubicBezTo>
                      <a:pt x="88" y="20"/>
                      <a:pt x="86" y="20"/>
                      <a:pt x="84" y="21"/>
                    </a:cubicBezTo>
                    <a:cubicBezTo>
                      <a:pt x="82" y="15"/>
                      <a:pt x="79" y="9"/>
                      <a:pt x="79" y="8"/>
                    </a:cubicBezTo>
                    <a:cubicBezTo>
                      <a:pt x="78" y="7"/>
                      <a:pt x="77" y="6"/>
                      <a:pt x="76" y="5"/>
                    </a:cubicBezTo>
                    <a:cubicBezTo>
                      <a:pt x="75" y="5"/>
                      <a:pt x="74" y="5"/>
                      <a:pt x="73" y="5"/>
                    </a:cubicBezTo>
                    <a:cubicBezTo>
                      <a:pt x="72" y="6"/>
                      <a:pt x="71" y="6"/>
                      <a:pt x="70" y="7"/>
                    </a:cubicBezTo>
                    <a:cubicBezTo>
                      <a:pt x="70" y="8"/>
                      <a:pt x="69" y="9"/>
                      <a:pt x="70" y="11"/>
                    </a:cubicBezTo>
                    <a:cubicBezTo>
                      <a:pt x="70" y="12"/>
                      <a:pt x="71" y="19"/>
                      <a:pt x="73" y="25"/>
                    </a:cubicBezTo>
                    <a:cubicBezTo>
                      <a:pt x="71" y="25"/>
                      <a:pt x="69" y="26"/>
                      <a:pt x="67" y="27"/>
                    </a:cubicBezTo>
                    <a:cubicBezTo>
                      <a:pt x="64" y="22"/>
                      <a:pt x="60" y="17"/>
                      <a:pt x="59" y="15"/>
                    </a:cubicBezTo>
                    <a:cubicBezTo>
                      <a:pt x="58" y="14"/>
                      <a:pt x="57" y="14"/>
                      <a:pt x="56" y="14"/>
                    </a:cubicBezTo>
                    <a:cubicBezTo>
                      <a:pt x="55" y="13"/>
                      <a:pt x="54" y="14"/>
                      <a:pt x="53" y="14"/>
                    </a:cubicBezTo>
                    <a:cubicBezTo>
                      <a:pt x="52" y="15"/>
                      <a:pt x="51" y="16"/>
                      <a:pt x="51" y="17"/>
                    </a:cubicBezTo>
                    <a:cubicBezTo>
                      <a:pt x="50" y="18"/>
                      <a:pt x="50" y="19"/>
                      <a:pt x="51" y="20"/>
                    </a:cubicBezTo>
                    <a:cubicBezTo>
                      <a:pt x="51" y="21"/>
                      <a:pt x="54" y="28"/>
                      <a:pt x="57" y="33"/>
                    </a:cubicBezTo>
                    <a:cubicBezTo>
                      <a:pt x="55" y="34"/>
                      <a:pt x="53" y="35"/>
                      <a:pt x="52" y="37"/>
                    </a:cubicBezTo>
                    <a:cubicBezTo>
                      <a:pt x="47" y="33"/>
                      <a:pt x="42" y="28"/>
                      <a:pt x="41" y="27"/>
                    </a:cubicBezTo>
                    <a:cubicBezTo>
                      <a:pt x="40" y="26"/>
                      <a:pt x="39" y="26"/>
                      <a:pt x="38" y="26"/>
                    </a:cubicBezTo>
                    <a:cubicBezTo>
                      <a:pt x="37" y="26"/>
                      <a:pt x="36" y="26"/>
                      <a:pt x="35" y="27"/>
                    </a:cubicBezTo>
                    <a:cubicBezTo>
                      <a:pt x="34" y="28"/>
                      <a:pt x="33" y="29"/>
                      <a:pt x="33" y="30"/>
                    </a:cubicBezTo>
                    <a:cubicBezTo>
                      <a:pt x="33" y="31"/>
                      <a:pt x="33" y="33"/>
                      <a:pt x="34" y="34"/>
                    </a:cubicBezTo>
                    <a:cubicBezTo>
                      <a:pt x="35" y="35"/>
                      <a:pt x="39" y="40"/>
                      <a:pt x="43" y="45"/>
                    </a:cubicBezTo>
                    <a:cubicBezTo>
                      <a:pt x="41" y="46"/>
                      <a:pt x="40" y="48"/>
                      <a:pt x="38" y="49"/>
                    </a:cubicBezTo>
                    <a:cubicBezTo>
                      <a:pt x="33" y="46"/>
                      <a:pt x="27" y="43"/>
                      <a:pt x="26" y="42"/>
                    </a:cubicBezTo>
                    <a:cubicBezTo>
                      <a:pt x="25" y="42"/>
                      <a:pt x="24" y="42"/>
                      <a:pt x="23" y="42"/>
                    </a:cubicBezTo>
                    <a:cubicBezTo>
                      <a:pt x="22" y="42"/>
                      <a:pt x="21" y="43"/>
                      <a:pt x="20" y="44"/>
                    </a:cubicBezTo>
                    <a:cubicBezTo>
                      <a:pt x="19" y="45"/>
                      <a:pt x="19" y="46"/>
                      <a:pt x="19" y="47"/>
                    </a:cubicBezTo>
                    <a:cubicBezTo>
                      <a:pt x="19" y="48"/>
                      <a:pt x="20" y="49"/>
                      <a:pt x="21" y="50"/>
                    </a:cubicBezTo>
                    <a:cubicBezTo>
                      <a:pt x="22" y="51"/>
                      <a:pt x="27" y="55"/>
                      <a:pt x="31" y="59"/>
                    </a:cubicBezTo>
                    <a:cubicBezTo>
                      <a:pt x="30" y="61"/>
                      <a:pt x="29" y="63"/>
                      <a:pt x="28" y="65"/>
                    </a:cubicBezTo>
                    <a:cubicBezTo>
                      <a:pt x="22" y="63"/>
                      <a:pt x="16" y="61"/>
                      <a:pt x="15" y="60"/>
                    </a:cubicBezTo>
                    <a:cubicBezTo>
                      <a:pt x="14" y="60"/>
                      <a:pt x="12" y="60"/>
                      <a:pt x="11" y="60"/>
                    </a:cubicBezTo>
                    <a:cubicBezTo>
                      <a:pt x="10" y="61"/>
                      <a:pt x="10" y="62"/>
                      <a:pt x="9" y="63"/>
                    </a:cubicBezTo>
                    <a:cubicBezTo>
                      <a:pt x="9" y="64"/>
                      <a:pt x="8" y="65"/>
                      <a:pt x="9" y="66"/>
                    </a:cubicBezTo>
                    <a:cubicBezTo>
                      <a:pt x="9" y="67"/>
                      <a:pt x="10" y="68"/>
                      <a:pt x="11" y="69"/>
                    </a:cubicBezTo>
                    <a:cubicBezTo>
                      <a:pt x="12" y="70"/>
                      <a:pt x="18" y="73"/>
                      <a:pt x="23" y="76"/>
                    </a:cubicBezTo>
                    <a:cubicBezTo>
                      <a:pt x="22" y="78"/>
                      <a:pt x="22" y="80"/>
                      <a:pt x="21" y="82"/>
                    </a:cubicBezTo>
                    <a:cubicBezTo>
                      <a:pt x="15" y="81"/>
                      <a:pt x="9" y="80"/>
                      <a:pt x="7" y="80"/>
                    </a:cubicBezTo>
                    <a:cubicBezTo>
                      <a:pt x="6" y="80"/>
                      <a:pt x="5" y="80"/>
                      <a:pt x="4" y="81"/>
                    </a:cubicBezTo>
                    <a:cubicBezTo>
                      <a:pt x="3" y="82"/>
                      <a:pt x="2" y="83"/>
                      <a:pt x="2" y="84"/>
                    </a:cubicBezTo>
                    <a:cubicBezTo>
                      <a:pt x="2" y="85"/>
                      <a:pt x="2" y="86"/>
                      <a:pt x="3" y="87"/>
                    </a:cubicBezTo>
                    <a:cubicBezTo>
                      <a:pt x="3" y="88"/>
                      <a:pt x="4" y="89"/>
                      <a:pt x="5" y="89"/>
                    </a:cubicBezTo>
                    <a:cubicBezTo>
                      <a:pt x="7" y="90"/>
                      <a:pt x="13" y="92"/>
                      <a:pt x="19" y="94"/>
                    </a:cubicBezTo>
                    <a:cubicBezTo>
                      <a:pt x="18" y="96"/>
                      <a:pt x="18" y="98"/>
                      <a:pt x="18" y="100"/>
                    </a:cubicBezTo>
                    <a:cubicBezTo>
                      <a:pt x="12" y="100"/>
                      <a:pt x="5" y="101"/>
                      <a:pt x="4" y="101"/>
                    </a:cubicBezTo>
                    <a:cubicBezTo>
                      <a:pt x="3" y="101"/>
                      <a:pt x="2" y="102"/>
                      <a:pt x="1" y="103"/>
                    </a:cubicBezTo>
                    <a:cubicBezTo>
                      <a:pt x="0" y="104"/>
                      <a:pt x="0" y="105"/>
                      <a:pt x="0" y="106"/>
                    </a:cubicBezTo>
                    <a:cubicBezTo>
                      <a:pt x="0" y="107"/>
                      <a:pt x="0" y="108"/>
                      <a:pt x="1" y="109"/>
                    </a:cubicBezTo>
                    <a:cubicBezTo>
                      <a:pt x="2" y="110"/>
                      <a:pt x="3" y="111"/>
                      <a:pt x="4" y="111"/>
                    </a:cubicBezTo>
                    <a:cubicBezTo>
                      <a:pt x="5" y="111"/>
                      <a:pt x="12" y="112"/>
                      <a:pt x="18" y="112"/>
                    </a:cubicBezTo>
                    <a:cubicBezTo>
                      <a:pt x="18" y="114"/>
                      <a:pt x="18" y="116"/>
                      <a:pt x="19" y="118"/>
                    </a:cubicBezTo>
                    <a:cubicBezTo>
                      <a:pt x="13" y="120"/>
                      <a:pt x="7" y="122"/>
                      <a:pt x="5" y="122"/>
                    </a:cubicBezTo>
                    <a:cubicBezTo>
                      <a:pt x="4" y="123"/>
                      <a:pt x="3" y="124"/>
                      <a:pt x="3" y="125"/>
                    </a:cubicBezTo>
                    <a:cubicBezTo>
                      <a:pt x="2" y="126"/>
                      <a:pt x="2" y="127"/>
                      <a:pt x="2" y="128"/>
                    </a:cubicBezTo>
                    <a:cubicBezTo>
                      <a:pt x="2" y="129"/>
                      <a:pt x="3" y="130"/>
                      <a:pt x="4" y="131"/>
                    </a:cubicBezTo>
                    <a:cubicBezTo>
                      <a:pt x="5" y="132"/>
                      <a:pt x="6" y="132"/>
                      <a:pt x="7" y="132"/>
                    </a:cubicBezTo>
                    <a:cubicBezTo>
                      <a:pt x="9" y="132"/>
                      <a:pt x="15" y="131"/>
                      <a:pt x="21" y="130"/>
                    </a:cubicBezTo>
                    <a:cubicBezTo>
                      <a:pt x="22" y="132"/>
                      <a:pt x="22" y="134"/>
                      <a:pt x="23" y="136"/>
                    </a:cubicBezTo>
                    <a:cubicBezTo>
                      <a:pt x="18" y="139"/>
                      <a:pt x="12" y="142"/>
                      <a:pt x="11" y="143"/>
                    </a:cubicBezTo>
                    <a:cubicBezTo>
                      <a:pt x="10" y="144"/>
                      <a:pt x="9" y="145"/>
                      <a:pt x="9" y="146"/>
                    </a:cubicBezTo>
                    <a:cubicBezTo>
                      <a:pt x="8" y="147"/>
                      <a:pt x="9" y="148"/>
                      <a:pt x="9" y="149"/>
                    </a:cubicBezTo>
                    <a:cubicBezTo>
                      <a:pt x="10" y="150"/>
                      <a:pt x="10" y="151"/>
                      <a:pt x="11" y="151"/>
                    </a:cubicBezTo>
                    <a:cubicBezTo>
                      <a:pt x="12" y="152"/>
                      <a:pt x="14" y="152"/>
                      <a:pt x="15" y="152"/>
                    </a:cubicBezTo>
                    <a:cubicBezTo>
                      <a:pt x="16" y="151"/>
                      <a:pt x="22" y="149"/>
                      <a:pt x="28" y="147"/>
                    </a:cubicBezTo>
                    <a:cubicBezTo>
                      <a:pt x="29" y="149"/>
                      <a:pt x="30" y="151"/>
                      <a:pt x="31" y="153"/>
                    </a:cubicBezTo>
                    <a:cubicBezTo>
                      <a:pt x="27" y="157"/>
                      <a:pt x="22" y="161"/>
                      <a:pt x="21" y="162"/>
                    </a:cubicBezTo>
                    <a:cubicBezTo>
                      <a:pt x="20" y="163"/>
                      <a:pt x="19" y="164"/>
                      <a:pt x="19" y="165"/>
                    </a:cubicBezTo>
                    <a:cubicBezTo>
                      <a:pt x="19" y="166"/>
                      <a:pt x="19" y="167"/>
                      <a:pt x="20" y="168"/>
                    </a:cubicBezTo>
                    <a:cubicBezTo>
                      <a:pt x="21" y="169"/>
                      <a:pt x="22" y="170"/>
                      <a:pt x="23" y="170"/>
                    </a:cubicBezTo>
                    <a:cubicBezTo>
                      <a:pt x="24" y="170"/>
                      <a:pt x="25" y="170"/>
                      <a:pt x="26" y="170"/>
                    </a:cubicBezTo>
                    <a:cubicBezTo>
                      <a:pt x="27" y="169"/>
                      <a:pt x="33" y="166"/>
                      <a:pt x="38" y="162"/>
                    </a:cubicBezTo>
                    <a:cubicBezTo>
                      <a:pt x="40" y="164"/>
                      <a:pt x="41" y="166"/>
                      <a:pt x="43" y="167"/>
                    </a:cubicBezTo>
                    <a:cubicBezTo>
                      <a:pt x="39" y="172"/>
                      <a:pt x="35" y="177"/>
                      <a:pt x="34" y="178"/>
                    </a:cubicBezTo>
                    <a:cubicBezTo>
                      <a:pt x="33" y="179"/>
                      <a:pt x="33" y="181"/>
                      <a:pt x="33" y="182"/>
                    </a:cubicBezTo>
                    <a:cubicBezTo>
                      <a:pt x="33" y="183"/>
                      <a:pt x="34" y="184"/>
                      <a:pt x="35" y="185"/>
                    </a:cubicBezTo>
                    <a:cubicBezTo>
                      <a:pt x="36" y="186"/>
                      <a:pt x="37" y="186"/>
                      <a:pt x="38" y="186"/>
                    </a:cubicBezTo>
                    <a:cubicBezTo>
                      <a:pt x="39" y="186"/>
                      <a:pt x="40" y="186"/>
                      <a:pt x="41" y="185"/>
                    </a:cubicBezTo>
                    <a:cubicBezTo>
                      <a:pt x="42" y="184"/>
                      <a:pt x="47" y="179"/>
                      <a:pt x="52" y="175"/>
                    </a:cubicBezTo>
                    <a:cubicBezTo>
                      <a:pt x="53" y="176"/>
                      <a:pt x="55" y="178"/>
                      <a:pt x="57" y="179"/>
                    </a:cubicBezTo>
                    <a:cubicBezTo>
                      <a:pt x="54" y="184"/>
                      <a:pt x="51" y="190"/>
                      <a:pt x="51" y="192"/>
                    </a:cubicBezTo>
                    <a:cubicBezTo>
                      <a:pt x="50" y="193"/>
                      <a:pt x="50" y="194"/>
                      <a:pt x="51" y="195"/>
                    </a:cubicBezTo>
                    <a:cubicBezTo>
                      <a:pt x="51" y="196"/>
                      <a:pt x="52" y="197"/>
                      <a:pt x="53" y="198"/>
                    </a:cubicBezTo>
                    <a:cubicBezTo>
                      <a:pt x="54" y="198"/>
                      <a:pt x="55" y="199"/>
                      <a:pt x="56" y="198"/>
                    </a:cubicBezTo>
                    <a:cubicBezTo>
                      <a:pt x="57" y="198"/>
                      <a:pt x="58" y="198"/>
                      <a:pt x="59" y="197"/>
                    </a:cubicBezTo>
                    <a:cubicBezTo>
                      <a:pt x="60" y="195"/>
                      <a:pt x="64" y="190"/>
                      <a:pt x="67" y="185"/>
                    </a:cubicBezTo>
                    <a:cubicBezTo>
                      <a:pt x="69" y="186"/>
                      <a:pt x="71" y="187"/>
                      <a:pt x="73" y="187"/>
                    </a:cubicBezTo>
                    <a:cubicBezTo>
                      <a:pt x="71" y="193"/>
                      <a:pt x="70" y="200"/>
                      <a:pt x="70" y="201"/>
                    </a:cubicBezTo>
                    <a:cubicBezTo>
                      <a:pt x="69" y="202"/>
                      <a:pt x="70" y="204"/>
                      <a:pt x="70" y="205"/>
                    </a:cubicBezTo>
                    <a:cubicBezTo>
                      <a:pt x="71" y="206"/>
                      <a:pt x="72" y="206"/>
                      <a:pt x="73" y="207"/>
                    </a:cubicBezTo>
                    <a:cubicBezTo>
                      <a:pt x="74" y="207"/>
                      <a:pt x="75" y="207"/>
                      <a:pt x="76" y="207"/>
                    </a:cubicBezTo>
                    <a:cubicBezTo>
                      <a:pt x="77" y="206"/>
                      <a:pt x="78" y="205"/>
                      <a:pt x="79" y="204"/>
                    </a:cubicBezTo>
                    <a:cubicBezTo>
                      <a:pt x="79" y="203"/>
                      <a:pt x="82" y="197"/>
                      <a:pt x="84" y="191"/>
                    </a:cubicBezTo>
                    <a:cubicBezTo>
                      <a:pt x="86" y="192"/>
                      <a:pt x="88" y="192"/>
                      <a:pt x="90" y="192"/>
                    </a:cubicBezTo>
                    <a:cubicBezTo>
                      <a:pt x="90" y="199"/>
                      <a:pt x="90" y="205"/>
                      <a:pt x="90" y="207"/>
                    </a:cubicBezTo>
                    <a:cubicBezTo>
                      <a:pt x="90" y="208"/>
                      <a:pt x="91" y="209"/>
                      <a:pt x="92" y="210"/>
                    </a:cubicBezTo>
                    <a:cubicBezTo>
                      <a:pt x="92" y="211"/>
                      <a:pt x="93" y="211"/>
                      <a:pt x="95" y="211"/>
                    </a:cubicBezTo>
                    <a:cubicBezTo>
                      <a:pt x="96" y="211"/>
                      <a:pt x="97" y="211"/>
                      <a:pt x="98" y="210"/>
                    </a:cubicBezTo>
                    <a:cubicBezTo>
                      <a:pt x="99" y="210"/>
                      <a:pt x="100" y="209"/>
                      <a:pt x="100" y="208"/>
                    </a:cubicBezTo>
                    <a:cubicBezTo>
                      <a:pt x="100" y="206"/>
                      <a:pt x="101" y="200"/>
                      <a:pt x="103" y="194"/>
                    </a:cubicBezTo>
                    <a:cubicBezTo>
                      <a:pt x="104" y="194"/>
                      <a:pt x="105" y="194"/>
                      <a:pt x="106" y="194"/>
                    </a:cubicBezTo>
                    <a:cubicBezTo>
                      <a:pt x="107" y="194"/>
                      <a:pt x="108" y="194"/>
                      <a:pt x="109" y="194"/>
                    </a:cubicBezTo>
                    <a:cubicBezTo>
                      <a:pt x="110" y="200"/>
                      <a:pt x="111" y="206"/>
                      <a:pt x="111" y="208"/>
                    </a:cubicBezTo>
                    <a:cubicBezTo>
                      <a:pt x="112" y="209"/>
                      <a:pt x="112" y="210"/>
                      <a:pt x="113" y="210"/>
                    </a:cubicBezTo>
                    <a:cubicBezTo>
                      <a:pt x="114" y="211"/>
                      <a:pt x="115" y="211"/>
                      <a:pt x="117" y="211"/>
                    </a:cubicBezTo>
                    <a:cubicBezTo>
                      <a:pt x="118" y="211"/>
                      <a:pt x="119" y="211"/>
                      <a:pt x="120" y="210"/>
                    </a:cubicBezTo>
                    <a:cubicBezTo>
                      <a:pt x="121" y="209"/>
                      <a:pt x="121" y="208"/>
                      <a:pt x="121" y="207"/>
                    </a:cubicBezTo>
                    <a:cubicBezTo>
                      <a:pt x="121" y="205"/>
                      <a:pt x="121" y="199"/>
                      <a:pt x="121" y="192"/>
                    </a:cubicBezTo>
                    <a:cubicBezTo>
                      <a:pt x="123" y="192"/>
                      <a:pt x="125" y="192"/>
                      <a:pt x="127" y="191"/>
                    </a:cubicBezTo>
                    <a:cubicBezTo>
                      <a:pt x="129" y="197"/>
                      <a:pt x="132" y="203"/>
                      <a:pt x="132" y="204"/>
                    </a:cubicBezTo>
                    <a:cubicBezTo>
                      <a:pt x="133" y="205"/>
                      <a:pt x="134" y="206"/>
                      <a:pt x="135" y="207"/>
                    </a:cubicBezTo>
                    <a:cubicBezTo>
                      <a:pt x="136" y="207"/>
                      <a:pt x="137" y="207"/>
                      <a:pt x="138" y="207"/>
                    </a:cubicBezTo>
                    <a:cubicBezTo>
                      <a:pt x="139" y="206"/>
                      <a:pt x="140" y="206"/>
                      <a:pt x="141" y="205"/>
                    </a:cubicBezTo>
                    <a:cubicBezTo>
                      <a:pt x="142" y="204"/>
                      <a:pt x="142" y="202"/>
                      <a:pt x="142" y="201"/>
                    </a:cubicBezTo>
                    <a:cubicBezTo>
                      <a:pt x="141" y="200"/>
                      <a:pt x="140" y="193"/>
                      <a:pt x="138" y="187"/>
                    </a:cubicBezTo>
                    <a:cubicBezTo>
                      <a:pt x="140" y="187"/>
                      <a:pt x="142" y="186"/>
                      <a:pt x="144" y="185"/>
                    </a:cubicBezTo>
                    <a:cubicBezTo>
                      <a:pt x="148" y="190"/>
                      <a:pt x="152" y="195"/>
                      <a:pt x="152" y="197"/>
                    </a:cubicBezTo>
                    <a:cubicBezTo>
                      <a:pt x="153" y="198"/>
                      <a:pt x="154" y="198"/>
                      <a:pt x="155" y="198"/>
                    </a:cubicBezTo>
                    <a:cubicBezTo>
                      <a:pt x="156" y="199"/>
                      <a:pt x="157" y="198"/>
                      <a:pt x="159" y="198"/>
                    </a:cubicBezTo>
                    <a:cubicBezTo>
                      <a:pt x="160" y="197"/>
                      <a:pt x="160" y="196"/>
                      <a:pt x="161" y="195"/>
                    </a:cubicBezTo>
                    <a:cubicBezTo>
                      <a:pt x="161" y="194"/>
                      <a:pt x="161" y="193"/>
                      <a:pt x="161" y="192"/>
                    </a:cubicBezTo>
                    <a:cubicBezTo>
                      <a:pt x="160" y="190"/>
                      <a:pt x="157" y="184"/>
                      <a:pt x="155" y="179"/>
                    </a:cubicBezTo>
                    <a:cubicBezTo>
                      <a:pt x="156" y="178"/>
                      <a:pt x="158" y="176"/>
                      <a:pt x="160" y="175"/>
                    </a:cubicBezTo>
                    <a:cubicBezTo>
                      <a:pt x="164" y="179"/>
                      <a:pt x="169" y="184"/>
                      <a:pt x="170" y="185"/>
                    </a:cubicBezTo>
                    <a:cubicBezTo>
                      <a:pt x="171" y="186"/>
                      <a:pt x="172" y="186"/>
                      <a:pt x="173" y="186"/>
                    </a:cubicBezTo>
                    <a:cubicBezTo>
                      <a:pt x="174" y="186"/>
                      <a:pt x="175" y="186"/>
                      <a:pt x="176" y="185"/>
                    </a:cubicBezTo>
                    <a:cubicBezTo>
                      <a:pt x="177" y="184"/>
                      <a:pt x="178" y="183"/>
                      <a:pt x="178" y="182"/>
                    </a:cubicBezTo>
                    <a:cubicBezTo>
                      <a:pt x="178" y="181"/>
                      <a:pt x="178" y="179"/>
                      <a:pt x="177" y="178"/>
                    </a:cubicBezTo>
                    <a:cubicBezTo>
                      <a:pt x="176" y="177"/>
                      <a:pt x="172" y="172"/>
                      <a:pt x="169" y="167"/>
                    </a:cubicBezTo>
                    <a:cubicBezTo>
                      <a:pt x="170" y="166"/>
                      <a:pt x="172" y="164"/>
                      <a:pt x="173" y="162"/>
                    </a:cubicBezTo>
                    <a:cubicBezTo>
                      <a:pt x="178" y="166"/>
                      <a:pt x="184" y="169"/>
                      <a:pt x="185" y="170"/>
                    </a:cubicBezTo>
                    <a:cubicBezTo>
                      <a:pt x="186" y="170"/>
                      <a:pt x="187" y="170"/>
                      <a:pt x="188" y="170"/>
                    </a:cubicBezTo>
                    <a:cubicBezTo>
                      <a:pt x="189" y="170"/>
                      <a:pt x="190" y="169"/>
                      <a:pt x="191" y="168"/>
                    </a:cubicBezTo>
                    <a:cubicBezTo>
                      <a:pt x="192" y="167"/>
                      <a:pt x="192" y="166"/>
                      <a:pt x="192" y="165"/>
                    </a:cubicBezTo>
                    <a:cubicBezTo>
                      <a:pt x="192" y="164"/>
                      <a:pt x="192" y="163"/>
                      <a:pt x="191" y="162"/>
                    </a:cubicBezTo>
                    <a:cubicBezTo>
                      <a:pt x="190" y="161"/>
                      <a:pt x="185" y="157"/>
                      <a:pt x="180" y="153"/>
                    </a:cubicBezTo>
                    <a:cubicBezTo>
                      <a:pt x="181" y="151"/>
                      <a:pt x="182" y="149"/>
                      <a:pt x="183" y="147"/>
                    </a:cubicBezTo>
                    <a:cubicBezTo>
                      <a:pt x="189" y="149"/>
                      <a:pt x="195" y="151"/>
                      <a:pt x="197" y="152"/>
                    </a:cubicBezTo>
                    <a:cubicBezTo>
                      <a:pt x="198" y="152"/>
                      <a:pt x="199" y="152"/>
                      <a:pt x="200" y="151"/>
                    </a:cubicBezTo>
                    <a:cubicBezTo>
                      <a:pt x="201" y="151"/>
                      <a:pt x="202" y="150"/>
                      <a:pt x="202" y="149"/>
                    </a:cubicBezTo>
                    <a:cubicBezTo>
                      <a:pt x="203" y="148"/>
                      <a:pt x="203" y="147"/>
                      <a:pt x="202" y="146"/>
                    </a:cubicBezTo>
                    <a:cubicBezTo>
                      <a:pt x="202" y="145"/>
                      <a:pt x="201" y="144"/>
                      <a:pt x="200" y="143"/>
                    </a:cubicBezTo>
                    <a:cubicBezTo>
                      <a:pt x="199" y="142"/>
                      <a:pt x="193" y="139"/>
                      <a:pt x="188" y="136"/>
                    </a:cubicBezTo>
                    <a:cubicBezTo>
                      <a:pt x="189" y="134"/>
                      <a:pt x="189" y="132"/>
                      <a:pt x="190" y="130"/>
                    </a:cubicBezTo>
                    <a:cubicBezTo>
                      <a:pt x="196" y="131"/>
                      <a:pt x="203" y="132"/>
                      <a:pt x="204" y="132"/>
                    </a:cubicBezTo>
                    <a:cubicBezTo>
                      <a:pt x="205" y="132"/>
                      <a:pt x="206" y="132"/>
                      <a:pt x="207" y="131"/>
                    </a:cubicBezTo>
                    <a:cubicBezTo>
                      <a:pt x="208" y="130"/>
                      <a:pt x="209" y="129"/>
                      <a:pt x="209" y="128"/>
                    </a:cubicBezTo>
                    <a:cubicBezTo>
                      <a:pt x="209" y="127"/>
                      <a:pt x="209" y="126"/>
                      <a:pt x="209" y="125"/>
                    </a:cubicBezTo>
                    <a:cubicBezTo>
                      <a:pt x="208" y="124"/>
                      <a:pt x="207" y="123"/>
                      <a:pt x="206" y="122"/>
                    </a:cubicBezTo>
                    <a:cubicBezTo>
                      <a:pt x="205" y="122"/>
                      <a:pt x="198" y="120"/>
                      <a:pt x="192" y="118"/>
                    </a:cubicBezTo>
                    <a:cubicBezTo>
                      <a:pt x="193" y="116"/>
                      <a:pt x="193" y="114"/>
                      <a:pt x="193" y="112"/>
                    </a:cubicBezTo>
                    <a:cubicBezTo>
                      <a:pt x="199" y="112"/>
                      <a:pt x="206" y="111"/>
                      <a:pt x="207" y="111"/>
                    </a:cubicBezTo>
                    <a:close/>
                    <a:moveTo>
                      <a:pt x="106" y="176"/>
                    </a:moveTo>
                    <a:cubicBezTo>
                      <a:pt x="67" y="176"/>
                      <a:pt x="36" y="145"/>
                      <a:pt x="36" y="106"/>
                    </a:cubicBezTo>
                    <a:cubicBezTo>
                      <a:pt x="36" y="67"/>
                      <a:pt x="67" y="36"/>
                      <a:pt x="106" y="36"/>
                    </a:cubicBezTo>
                    <a:cubicBezTo>
                      <a:pt x="144" y="36"/>
                      <a:pt x="176" y="67"/>
                      <a:pt x="176" y="106"/>
                    </a:cubicBezTo>
                    <a:cubicBezTo>
                      <a:pt x="176" y="145"/>
                      <a:pt x="144" y="176"/>
                      <a:pt x="106"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p:nvSpPr>
            <p:spPr bwMode="auto">
              <a:xfrm>
                <a:off x="9271490" y="2671152"/>
                <a:ext cx="39091" cy="110290"/>
              </a:xfrm>
              <a:custGeom>
                <a:avLst/>
                <a:gdLst>
                  <a:gd name="T0" fmla="*/ 9 w 17"/>
                  <a:gd name="T1" fmla="*/ 45 h 47"/>
                  <a:gd name="T2" fmla="*/ 17 w 17"/>
                  <a:gd name="T3" fmla="*/ 46 h 47"/>
                  <a:gd name="T4" fmla="*/ 17 w 17"/>
                  <a:gd name="T5" fmla="*/ 0 h 47"/>
                  <a:gd name="T6" fmla="*/ 0 w 17"/>
                  <a:gd name="T7" fmla="*/ 0 h 47"/>
                  <a:gd name="T8" fmla="*/ 0 w 17"/>
                  <a:gd name="T9" fmla="*/ 47 h 47"/>
                  <a:gd name="T10" fmla="*/ 9 w 17"/>
                  <a:gd name="T11" fmla="*/ 45 h 47"/>
                </a:gdLst>
                <a:ahLst/>
                <a:cxnLst>
                  <a:cxn ang="0">
                    <a:pos x="T0" y="T1"/>
                  </a:cxn>
                  <a:cxn ang="0">
                    <a:pos x="T2" y="T3"/>
                  </a:cxn>
                  <a:cxn ang="0">
                    <a:pos x="T4" y="T5"/>
                  </a:cxn>
                  <a:cxn ang="0">
                    <a:pos x="T6" y="T7"/>
                  </a:cxn>
                  <a:cxn ang="0">
                    <a:pos x="T8" y="T9"/>
                  </a:cxn>
                  <a:cxn ang="0">
                    <a:pos x="T10" y="T11"/>
                  </a:cxn>
                </a:cxnLst>
                <a:rect l="0" t="0" r="r" b="b"/>
                <a:pathLst>
                  <a:path w="17" h="47">
                    <a:moveTo>
                      <a:pt x="9" y="45"/>
                    </a:moveTo>
                    <a:cubicBezTo>
                      <a:pt x="12" y="45"/>
                      <a:pt x="14" y="46"/>
                      <a:pt x="17" y="46"/>
                    </a:cubicBezTo>
                    <a:cubicBezTo>
                      <a:pt x="17" y="0"/>
                      <a:pt x="17" y="0"/>
                      <a:pt x="17" y="0"/>
                    </a:cubicBezTo>
                    <a:cubicBezTo>
                      <a:pt x="0" y="0"/>
                      <a:pt x="0" y="0"/>
                      <a:pt x="0" y="0"/>
                    </a:cubicBezTo>
                    <a:cubicBezTo>
                      <a:pt x="0" y="47"/>
                      <a:pt x="0" y="47"/>
                      <a:pt x="0" y="47"/>
                    </a:cubicBezTo>
                    <a:cubicBezTo>
                      <a:pt x="3" y="46"/>
                      <a:pt x="6" y="45"/>
                      <a:pt x="9"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p:nvSpPr>
            <p:spPr bwMode="auto">
              <a:xfrm>
                <a:off x="9134674" y="2856831"/>
                <a:ext cx="114479" cy="86557"/>
              </a:xfrm>
              <a:custGeom>
                <a:avLst/>
                <a:gdLst>
                  <a:gd name="T0" fmla="*/ 40 w 49"/>
                  <a:gd name="T1" fmla="*/ 0 h 37"/>
                  <a:gd name="T2" fmla="*/ 0 w 49"/>
                  <a:gd name="T3" fmla="*/ 23 h 37"/>
                  <a:gd name="T4" fmla="*/ 8 w 49"/>
                  <a:gd name="T5" fmla="*/ 37 h 37"/>
                  <a:gd name="T6" fmla="*/ 49 w 49"/>
                  <a:gd name="T7" fmla="*/ 14 h 37"/>
                  <a:gd name="T8" fmla="*/ 40 w 49"/>
                  <a:gd name="T9" fmla="*/ 0 h 37"/>
                </a:gdLst>
                <a:ahLst/>
                <a:cxnLst>
                  <a:cxn ang="0">
                    <a:pos x="T0" y="T1"/>
                  </a:cxn>
                  <a:cxn ang="0">
                    <a:pos x="T2" y="T3"/>
                  </a:cxn>
                  <a:cxn ang="0">
                    <a:pos x="T4" y="T5"/>
                  </a:cxn>
                  <a:cxn ang="0">
                    <a:pos x="T6" y="T7"/>
                  </a:cxn>
                  <a:cxn ang="0">
                    <a:pos x="T8" y="T9"/>
                  </a:cxn>
                </a:cxnLst>
                <a:rect l="0" t="0" r="r" b="b"/>
                <a:pathLst>
                  <a:path w="49" h="37">
                    <a:moveTo>
                      <a:pt x="40" y="0"/>
                    </a:moveTo>
                    <a:cubicBezTo>
                      <a:pt x="0" y="23"/>
                      <a:pt x="0" y="23"/>
                      <a:pt x="0" y="23"/>
                    </a:cubicBezTo>
                    <a:cubicBezTo>
                      <a:pt x="8" y="37"/>
                      <a:pt x="8" y="37"/>
                      <a:pt x="8" y="37"/>
                    </a:cubicBezTo>
                    <a:cubicBezTo>
                      <a:pt x="49" y="14"/>
                      <a:pt x="49" y="14"/>
                      <a:pt x="49" y="14"/>
                    </a:cubicBezTo>
                    <a:cubicBezTo>
                      <a:pt x="45" y="10"/>
                      <a:pt x="42" y="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auto">
              <a:xfrm>
                <a:off x="9331522" y="2856831"/>
                <a:ext cx="118666" cy="89350"/>
              </a:xfrm>
              <a:custGeom>
                <a:avLst/>
                <a:gdLst>
                  <a:gd name="T0" fmla="*/ 9 w 50"/>
                  <a:gd name="T1" fmla="*/ 0 h 38"/>
                  <a:gd name="T2" fmla="*/ 0 w 50"/>
                  <a:gd name="T3" fmla="*/ 14 h 38"/>
                  <a:gd name="T4" fmla="*/ 42 w 50"/>
                  <a:gd name="T5" fmla="*/ 38 h 38"/>
                  <a:gd name="T6" fmla="*/ 50 w 50"/>
                  <a:gd name="T7" fmla="*/ 23 h 38"/>
                  <a:gd name="T8" fmla="*/ 9 w 50"/>
                  <a:gd name="T9" fmla="*/ 0 h 38"/>
                </a:gdLst>
                <a:ahLst/>
                <a:cxnLst>
                  <a:cxn ang="0">
                    <a:pos x="T0" y="T1"/>
                  </a:cxn>
                  <a:cxn ang="0">
                    <a:pos x="T2" y="T3"/>
                  </a:cxn>
                  <a:cxn ang="0">
                    <a:pos x="T4" y="T5"/>
                  </a:cxn>
                  <a:cxn ang="0">
                    <a:pos x="T6" y="T7"/>
                  </a:cxn>
                  <a:cxn ang="0">
                    <a:pos x="T8" y="T9"/>
                  </a:cxn>
                </a:cxnLst>
                <a:rect l="0" t="0" r="r" b="b"/>
                <a:pathLst>
                  <a:path w="50" h="38">
                    <a:moveTo>
                      <a:pt x="9" y="0"/>
                    </a:moveTo>
                    <a:cubicBezTo>
                      <a:pt x="8" y="5"/>
                      <a:pt x="5" y="10"/>
                      <a:pt x="0" y="14"/>
                    </a:cubicBezTo>
                    <a:cubicBezTo>
                      <a:pt x="42" y="38"/>
                      <a:pt x="42" y="38"/>
                      <a:pt x="42" y="38"/>
                    </a:cubicBezTo>
                    <a:cubicBezTo>
                      <a:pt x="50" y="23"/>
                      <a:pt x="50" y="23"/>
                      <a:pt x="50" y="23"/>
                    </a:cubicBez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Freeform 19"/>
            <p:cNvSpPr>
              <a:spLocks noEditPoints="1"/>
            </p:cNvSpPr>
            <p:nvPr/>
          </p:nvSpPr>
          <p:spPr bwMode="auto">
            <a:xfrm>
              <a:off x="8591342" y="2178185"/>
              <a:ext cx="752454" cy="754205"/>
            </a:xfrm>
            <a:custGeom>
              <a:avLst/>
              <a:gdLst>
                <a:gd name="T0" fmla="*/ 253 w 255"/>
                <a:gd name="T1" fmla="*/ 124 h 255"/>
                <a:gd name="T2" fmla="*/ 248 w 255"/>
                <a:gd name="T3" fmla="*/ 108 h 255"/>
                <a:gd name="T4" fmla="*/ 246 w 255"/>
                <a:gd name="T5" fmla="*/ 96 h 255"/>
                <a:gd name="T6" fmla="*/ 244 w 255"/>
                <a:gd name="T7" fmla="*/ 80 h 255"/>
                <a:gd name="T8" fmla="*/ 221 w 255"/>
                <a:gd name="T9" fmla="*/ 78 h 255"/>
                <a:gd name="T10" fmla="*/ 230 w 255"/>
                <a:gd name="T11" fmla="*/ 52 h 255"/>
                <a:gd name="T12" fmla="*/ 203 w 255"/>
                <a:gd name="T13" fmla="*/ 54 h 255"/>
                <a:gd name="T14" fmla="*/ 209 w 255"/>
                <a:gd name="T15" fmla="*/ 31 h 255"/>
                <a:gd name="T16" fmla="*/ 193 w 255"/>
                <a:gd name="T17" fmla="*/ 24 h 255"/>
                <a:gd name="T18" fmla="*/ 183 w 255"/>
                <a:gd name="T19" fmla="*/ 18 h 255"/>
                <a:gd name="T20" fmla="*/ 170 w 255"/>
                <a:gd name="T21" fmla="*/ 9 h 255"/>
                <a:gd name="T22" fmla="*/ 153 w 255"/>
                <a:gd name="T23" fmla="*/ 25 h 255"/>
                <a:gd name="T24" fmla="*/ 141 w 255"/>
                <a:gd name="T25" fmla="*/ 0 h 255"/>
                <a:gd name="T26" fmla="*/ 127 w 255"/>
                <a:gd name="T27" fmla="*/ 22 h 255"/>
                <a:gd name="T28" fmla="*/ 114 w 255"/>
                <a:gd name="T29" fmla="*/ 0 h 255"/>
                <a:gd name="T30" fmla="*/ 102 w 255"/>
                <a:gd name="T31" fmla="*/ 25 h 255"/>
                <a:gd name="T32" fmla="*/ 85 w 255"/>
                <a:gd name="T33" fmla="*/ 9 h 255"/>
                <a:gd name="T34" fmla="*/ 71 w 255"/>
                <a:gd name="T35" fmla="*/ 18 h 255"/>
                <a:gd name="T36" fmla="*/ 61 w 255"/>
                <a:gd name="T37" fmla="*/ 24 h 255"/>
                <a:gd name="T38" fmla="*/ 46 w 255"/>
                <a:gd name="T39" fmla="*/ 31 h 255"/>
                <a:gd name="T40" fmla="*/ 51 w 255"/>
                <a:gd name="T41" fmla="*/ 54 h 255"/>
                <a:gd name="T42" fmla="*/ 24 w 255"/>
                <a:gd name="T43" fmla="*/ 52 h 255"/>
                <a:gd name="T44" fmla="*/ 34 w 255"/>
                <a:gd name="T45" fmla="*/ 78 h 255"/>
                <a:gd name="T46" fmla="*/ 11 w 255"/>
                <a:gd name="T47" fmla="*/ 80 h 255"/>
                <a:gd name="T48" fmla="*/ 9 w 255"/>
                <a:gd name="T49" fmla="*/ 96 h 255"/>
                <a:gd name="T50" fmla="*/ 6 w 255"/>
                <a:gd name="T51" fmla="*/ 108 h 255"/>
                <a:gd name="T52" fmla="*/ 1 w 255"/>
                <a:gd name="T53" fmla="*/ 124 h 255"/>
                <a:gd name="T54" fmla="*/ 22 w 255"/>
                <a:gd name="T55" fmla="*/ 135 h 255"/>
                <a:gd name="T56" fmla="*/ 3 w 255"/>
                <a:gd name="T57" fmla="*/ 154 h 255"/>
                <a:gd name="T58" fmla="*/ 28 w 255"/>
                <a:gd name="T59" fmla="*/ 164 h 255"/>
                <a:gd name="T60" fmla="*/ 14 w 255"/>
                <a:gd name="T61" fmla="*/ 182 h 255"/>
                <a:gd name="T62" fmla="*/ 25 w 255"/>
                <a:gd name="T63" fmla="*/ 195 h 255"/>
                <a:gd name="T64" fmla="*/ 32 w 255"/>
                <a:gd name="T65" fmla="*/ 204 h 255"/>
                <a:gd name="T66" fmla="*/ 40 w 255"/>
                <a:gd name="T67" fmla="*/ 219 h 255"/>
                <a:gd name="T68" fmla="*/ 62 w 255"/>
                <a:gd name="T69" fmla="*/ 211 h 255"/>
                <a:gd name="T70" fmla="*/ 63 w 255"/>
                <a:gd name="T71" fmla="*/ 238 h 255"/>
                <a:gd name="T72" fmla="*/ 88 w 255"/>
                <a:gd name="T73" fmla="*/ 226 h 255"/>
                <a:gd name="T74" fmla="*/ 92 w 255"/>
                <a:gd name="T75" fmla="*/ 249 h 255"/>
                <a:gd name="T76" fmla="*/ 109 w 255"/>
                <a:gd name="T77" fmla="*/ 249 h 255"/>
                <a:gd name="T78" fmla="*/ 120 w 255"/>
                <a:gd name="T79" fmla="*/ 250 h 255"/>
                <a:gd name="T80" fmla="*/ 134 w 255"/>
                <a:gd name="T81" fmla="*/ 250 h 255"/>
                <a:gd name="T82" fmla="*/ 146 w 255"/>
                <a:gd name="T83" fmla="*/ 249 h 255"/>
                <a:gd name="T84" fmla="*/ 163 w 255"/>
                <a:gd name="T85" fmla="*/ 249 h 255"/>
                <a:gd name="T86" fmla="*/ 167 w 255"/>
                <a:gd name="T87" fmla="*/ 226 h 255"/>
                <a:gd name="T88" fmla="*/ 191 w 255"/>
                <a:gd name="T89" fmla="*/ 238 h 255"/>
                <a:gd name="T90" fmla="*/ 192 w 255"/>
                <a:gd name="T91" fmla="*/ 211 h 255"/>
                <a:gd name="T92" fmla="*/ 214 w 255"/>
                <a:gd name="T93" fmla="*/ 219 h 255"/>
                <a:gd name="T94" fmla="*/ 223 w 255"/>
                <a:gd name="T95" fmla="*/ 204 h 255"/>
                <a:gd name="T96" fmla="*/ 230 w 255"/>
                <a:gd name="T97" fmla="*/ 195 h 255"/>
                <a:gd name="T98" fmla="*/ 241 w 255"/>
                <a:gd name="T99" fmla="*/ 182 h 255"/>
                <a:gd name="T100" fmla="*/ 227 w 255"/>
                <a:gd name="T101" fmla="*/ 164 h 255"/>
                <a:gd name="T102" fmla="*/ 252 w 255"/>
                <a:gd name="T103" fmla="*/ 154 h 255"/>
                <a:gd name="T104" fmla="*/ 233 w 255"/>
                <a:gd name="T105" fmla="*/ 135 h 255"/>
                <a:gd name="T106" fmla="*/ 127 w 255"/>
                <a:gd name="T107" fmla="*/ 148 h 255"/>
                <a:gd name="T108" fmla="*/ 117 w 255"/>
                <a:gd name="T109" fmla="*/ 44 h 255"/>
                <a:gd name="T110" fmla="*/ 50 w 255"/>
                <a:gd name="T111" fmla="*/ 160 h 255"/>
                <a:gd name="T112" fmla="*/ 72 w 255"/>
                <a:gd name="T113" fmla="*/ 171 h 255"/>
                <a:gd name="T114" fmla="*/ 127 w 255"/>
                <a:gd name="T115" fmla="*/ 212 h 255"/>
                <a:gd name="T116" fmla="*/ 137 w 255"/>
                <a:gd name="T117" fmla="*/ 5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55">
                  <a:moveTo>
                    <a:pt x="250" y="133"/>
                  </a:moveTo>
                  <a:cubicBezTo>
                    <a:pt x="251" y="133"/>
                    <a:pt x="252" y="132"/>
                    <a:pt x="253" y="131"/>
                  </a:cubicBezTo>
                  <a:cubicBezTo>
                    <a:pt x="254" y="130"/>
                    <a:pt x="255" y="129"/>
                    <a:pt x="255" y="127"/>
                  </a:cubicBezTo>
                  <a:cubicBezTo>
                    <a:pt x="255" y="126"/>
                    <a:pt x="254" y="125"/>
                    <a:pt x="253" y="124"/>
                  </a:cubicBezTo>
                  <a:cubicBezTo>
                    <a:pt x="252" y="123"/>
                    <a:pt x="251" y="122"/>
                    <a:pt x="250" y="122"/>
                  </a:cubicBezTo>
                  <a:cubicBezTo>
                    <a:pt x="248" y="122"/>
                    <a:pt x="240" y="121"/>
                    <a:pt x="233" y="120"/>
                  </a:cubicBezTo>
                  <a:cubicBezTo>
                    <a:pt x="232" y="118"/>
                    <a:pt x="232" y="115"/>
                    <a:pt x="232" y="113"/>
                  </a:cubicBezTo>
                  <a:cubicBezTo>
                    <a:pt x="239" y="111"/>
                    <a:pt x="247" y="108"/>
                    <a:pt x="248" y="108"/>
                  </a:cubicBezTo>
                  <a:cubicBezTo>
                    <a:pt x="250" y="107"/>
                    <a:pt x="251" y="106"/>
                    <a:pt x="251" y="105"/>
                  </a:cubicBezTo>
                  <a:cubicBezTo>
                    <a:pt x="252" y="104"/>
                    <a:pt x="252" y="102"/>
                    <a:pt x="252" y="101"/>
                  </a:cubicBezTo>
                  <a:cubicBezTo>
                    <a:pt x="252" y="99"/>
                    <a:pt x="251" y="98"/>
                    <a:pt x="250" y="97"/>
                  </a:cubicBezTo>
                  <a:cubicBezTo>
                    <a:pt x="249" y="97"/>
                    <a:pt x="247" y="96"/>
                    <a:pt x="246" y="96"/>
                  </a:cubicBezTo>
                  <a:cubicBezTo>
                    <a:pt x="244" y="96"/>
                    <a:pt x="236" y="97"/>
                    <a:pt x="229" y="98"/>
                  </a:cubicBezTo>
                  <a:cubicBezTo>
                    <a:pt x="228" y="96"/>
                    <a:pt x="227" y="94"/>
                    <a:pt x="227" y="91"/>
                  </a:cubicBezTo>
                  <a:cubicBezTo>
                    <a:pt x="233" y="88"/>
                    <a:pt x="240" y="84"/>
                    <a:pt x="241" y="83"/>
                  </a:cubicBezTo>
                  <a:cubicBezTo>
                    <a:pt x="243" y="82"/>
                    <a:pt x="244" y="81"/>
                    <a:pt x="244" y="80"/>
                  </a:cubicBezTo>
                  <a:cubicBezTo>
                    <a:pt x="244" y="78"/>
                    <a:pt x="244" y="77"/>
                    <a:pt x="244" y="76"/>
                  </a:cubicBezTo>
                  <a:cubicBezTo>
                    <a:pt x="243" y="74"/>
                    <a:pt x="242" y="73"/>
                    <a:pt x="241" y="73"/>
                  </a:cubicBezTo>
                  <a:cubicBezTo>
                    <a:pt x="240" y="72"/>
                    <a:pt x="238" y="72"/>
                    <a:pt x="237" y="72"/>
                  </a:cubicBezTo>
                  <a:cubicBezTo>
                    <a:pt x="235" y="73"/>
                    <a:pt x="227" y="75"/>
                    <a:pt x="221" y="78"/>
                  </a:cubicBezTo>
                  <a:cubicBezTo>
                    <a:pt x="219" y="76"/>
                    <a:pt x="218" y="73"/>
                    <a:pt x="217" y="71"/>
                  </a:cubicBezTo>
                  <a:cubicBezTo>
                    <a:pt x="222" y="67"/>
                    <a:pt x="228" y="61"/>
                    <a:pt x="230" y="60"/>
                  </a:cubicBezTo>
                  <a:cubicBezTo>
                    <a:pt x="231" y="59"/>
                    <a:pt x="231" y="58"/>
                    <a:pt x="231" y="56"/>
                  </a:cubicBezTo>
                  <a:cubicBezTo>
                    <a:pt x="232" y="55"/>
                    <a:pt x="231" y="54"/>
                    <a:pt x="230" y="52"/>
                  </a:cubicBezTo>
                  <a:cubicBezTo>
                    <a:pt x="229" y="51"/>
                    <a:pt x="228" y="50"/>
                    <a:pt x="227" y="50"/>
                  </a:cubicBezTo>
                  <a:cubicBezTo>
                    <a:pt x="226" y="50"/>
                    <a:pt x="224" y="50"/>
                    <a:pt x="223" y="51"/>
                  </a:cubicBezTo>
                  <a:cubicBezTo>
                    <a:pt x="221" y="52"/>
                    <a:pt x="214" y="56"/>
                    <a:pt x="208" y="59"/>
                  </a:cubicBezTo>
                  <a:cubicBezTo>
                    <a:pt x="207" y="58"/>
                    <a:pt x="205" y="56"/>
                    <a:pt x="203" y="54"/>
                  </a:cubicBezTo>
                  <a:cubicBezTo>
                    <a:pt x="208" y="48"/>
                    <a:pt x="212" y="41"/>
                    <a:pt x="213" y="40"/>
                  </a:cubicBezTo>
                  <a:cubicBezTo>
                    <a:pt x="214" y="39"/>
                    <a:pt x="215" y="38"/>
                    <a:pt x="214" y="36"/>
                  </a:cubicBezTo>
                  <a:cubicBezTo>
                    <a:pt x="214" y="35"/>
                    <a:pt x="214" y="34"/>
                    <a:pt x="212" y="33"/>
                  </a:cubicBezTo>
                  <a:cubicBezTo>
                    <a:pt x="211" y="32"/>
                    <a:pt x="210" y="31"/>
                    <a:pt x="209" y="31"/>
                  </a:cubicBezTo>
                  <a:cubicBezTo>
                    <a:pt x="207" y="31"/>
                    <a:pt x="206" y="31"/>
                    <a:pt x="205" y="32"/>
                  </a:cubicBezTo>
                  <a:cubicBezTo>
                    <a:pt x="204" y="34"/>
                    <a:pt x="198" y="39"/>
                    <a:pt x="192" y="44"/>
                  </a:cubicBezTo>
                  <a:cubicBezTo>
                    <a:pt x="190" y="43"/>
                    <a:pt x="188" y="41"/>
                    <a:pt x="186" y="40"/>
                  </a:cubicBezTo>
                  <a:cubicBezTo>
                    <a:pt x="189" y="33"/>
                    <a:pt x="193" y="26"/>
                    <a:pt x="193" y="24"/>
                  </a:cubicBezTo>
                  <a:cubicBezTo>
                    <a:pt x="194" y="23"/>
                    <a:pt x="194" y="21"/>
                    <a:pt x="194" y="20"/>
                  </a:cubicBezTo>
                  <a:cubicBezTo>
                    <a:pt x="193" y="19"/>
                    <a:pt x="192" y="18"/>
                    <a:pt x="191" y="17"/>
                  </a:cubicBezTo>
                  <a:cubicBezTo>
                    <a:pt x="190" y="16"/>
                    <a:pt x="188" y="16"/>
                    <a:pt x="187" y="16"/>
                  </a:cubicBezTo>
                  <a:cubicBezTo>
                    <a:pt x="186" y="16"/>
                    <a:pt x="184" y="17"/>
                    <a:pt x="183" y="18"/>
                  </a:cubicBezTo>
                  <a:cubicBezTo>
                    <a:pt x="182" y="20"/>
                    <a:pt x="178" y="26"/>
                    <a:pt x="174" y="32"/>
                  </a:cubicBezTo>
                  <a:cubicBezTo>
                    <a:pt x="171" y="31"/>
                    <a:pt x="169" y="30"/>
                    <a:pt x="167" y="29"/>
                  </a:cubicBezTo>
                  <a:cubicBezTo>
                    <a:pt x="168" y="22"/>
                    <a:pt x="170" y="14"/>
                    <a:pt x="171" y="13"/>
                  </a:cubicBezTo>
                  <a:cubicBezTo>
                    <a:pt x="171" y="11"/>
                    <a:pt x="171" y="10"/>
                    <a:pt x="170" y="9"/>
                  </a:cubicBezTo>
                  <a:cubicBezTo>
                    <a:pt x="169" y="7"/>
                    <a:pt x="168" y="6"/>
                    <a:pt x="167" y="6"/>
                  </a:cubicBezTo>
                  <a:cubicBezTo>
                    <a:pt x="165" y="6"/>
                    <a:pt x="164" y="6"/>
                    <a:pt x="163" y="6"/>
                  </a:cubicBezTo>
                  <a:cubicBezTo>
                    <a:pt x="161" y="7"/>
                    <a:pt x="160" y="8"/>
                    <a:pt x="160" y="9"/>
                  </a:cubicBezTo>
                  <a:cubicBezTo>
                    <a:pt x="159" y="11"/>
                    <a:pt x="156" y="18"/>
                    <a:pt x="153" y="25"/>
                  </a:cubicBezTo>
                  <a:cubicBezTo>
                    <a:pt x="150" y="24"/>
                    <a:pt x="148" y="24"/>
                    <a:pt x="146" y="23"/>
                  </a:cubicBezTo>
                  <a:cubicBezTo>
                    <a:pt x="146" y="16"/>
                    <a:pt x="146" y="8"/>
                    <a:pt x="146" y="6"/>
                  </a:cubicBezTo>
                  <a:cubicBezTo>
                    <a:pt x="146" y="5"/>
                    <a:pt x="145" y="3"/>
                    <a:pt x="144" y="2"/>
                  </a:cubicBezTo>
                  <a:cubicBezTo>
                    <a:pt x="143" y="1"/>
                    <a:pt x="142" y="1"/>
                    <a:pt x="141" y="0"/>
                  </a:cubicBezTo>
                  <a:cubicBezTo>
                    <a:pt x="139" y="0"/>
                    <a:pt x="138" y="1"/>
                    <a:pt x="137" y="1"/>
                  </a:cubicBezTo>
                  <a:cubicBezTo>
                    <a:pt x="135" y="2"/>
                    <a:pt x="135" y="3"/>
                    <a:pt x="134" y="5"/>
                  </a:cubicBezTo>
                  <a:cubicBezTo>
                    <a:pt x="134" y="6"/>
                    <a:pt x="132" y="14"/>
                    <a:pt x="131" y="22"/>
                  </a:cubicBezTo>
                  <a:cubicBezTo>
                    <a:pt x="130" y="22"/>
                    <a:pt x="128" y="22"/>
                    <a:pt x="127" y="22"/>
                  </a:cubicBezTo>
                  <a:cubicBezTo>
                    <a:pt x="126" y="22"/>
                    <a:pt x="125" y="22"/>
                    <a:pt x="124" y="22"/>
                  </a:cubicBezTo>
                  <a:cubicBezTo>
                    <a:pt x="122" y="14"/>
                    <a:pt x="120" y="6"/>
                    <a:pt x="120" y="5"/>
                  </a:cubicBezTo>
                  <a:cubicBezTo>
                    <a:pt x="120" y="3"/>
                    <a:pt x="119" y="2"/>
                    <a:pt x="118" y="1"/>
                  </a:cubicBezTo>
                  <a:cubicBezTo>
                    <a:pt x="117" y="1"/>
                    <a:pt x="115" y="0"/>
                    <a:pt x="114" y="0"/>
                  </a:cubicBezTo>
                  <a:cubicBezTo>
                    <a:pt x="112" y="1"/>
                    <a:pt x="111" y="1"/>
                    <a:pt x="110" y="2"/>
                  </a:cubicBezTo>
                  <a:cubicBezTo>
                    <a:pt x="109" y="3"/>
                    <a:pt x="109" y="5"/>
                    <a:pt x="109" y="6"/>
                  </a:cubicBezTo>
                  <a:cubicBezTo>
                    <a:pt x="109" y="8"/>
                    <a:pt x="109" y="16"/>
                    <a:pt x="109" y="23"/>
                  </a:cubicBezTo>
                  <a:cubicBezTo>
                    <a:pt x="106" y="24"/>
                    <a:pt x="104" y="24"/>
                    <a:pt x="102" y="25"/>
                  </a:cubicBezTo>
                  <a:cubicBezTo>
                    <a:pt x="99" y="18"/>
                    <a:pt x="95" y="11"/>
                    <a:pt x="95" y="9"/>
                  </a:cubicBezTo>
                  <a:cubicBezTo>
                    <a:pt x="94" y="8"/>
                    <a:pt x="93" y="7"/>
                    <a:pt x="92" y="6"/>
                  </a:cubicBezTo>
                  <a:cubicBezTo>
                    <a:pt x="91" y="6"/>
                    <a:pt x="89" y="6"/>
                    <a:pt x="88" y="6"/>
                  </a:cubicBezTo>
                  <a:cubicBezTo>
                    <a:pt x="86" y="6"/>
                    <a:pt x="85" y="7"/>
                    <a:pt x="85" y="9"/>
                  </a:cubicBezTo>
                  <a:cubicBezTo>
                    <a:pt x="84" y="10"/>
                    <a:pt x="84" y="11"/>
                    <a:pt x="84" y="13"/>
                  </a:cubicBezTo>
                  <a:cubicBezTo>
                    <a:pt x="84" y="14"/>
                    <a:pt x="86" y="22"/>
                    <a:pt x="88" y="29"/>
                  </a:cubicBezTo>
                  <a:cubicBezTo>
                    <a:pt x="85" y="30"/>
                    <a:pt x="83" y="31"/>
                    <a:pt x="81" y="32"/>
                  </a:cubicBezTo>
                  <a:cubicBezTo>
                    <a:pt x="77" y="26"/>
                    <a:pt x="72" y="20"/>
                    <a:pt x="71" y="18"/>
                  </a:cubicBezTo>
                  <a:cubicBezTo>
                    <a:pt x="70" y="17"/>
                    <a:pt x="69" y="16"/>
                    <a:pt x="68" y="16"/>
                  </a:cubicBezTo>
                  <a:cubicBezTo>
                    <a:pt x="66" y="16"/>
                    <a:pt x="65" y="16"/>
                    <a:pt x="63" y="17"/>
                  </a:cubicBezTo>
                  <a:cubicBezTo>
                    <a:pt x="62" y="18"/>
                    <a:pt x="61" y="19"/>
                    <a:pt x="61" y="20"/>
                  </a:cubicBezTo>
                  <a:cubicBezTo>
                    <a:pt x="60" y="21"/>
                    <a:pt x="60" y="23"/>
                    <a:pt x="61" y="24"/>
                  </a:cubicBezTo>
                  <a:cubicBezTo>
                    <a:pt x="62" y="26"/>
                    <a:pt x="65" y="33"/>
                    <a:pt x="68" y="40"/>
                  </a:cubicBezTo>
                  <a:cubicBezTo>
                    <a:pt x="66" y="41"/>
                    <a:pt x="64" y="43"/>
                    <a:pt x="62" y="44"/>
                  </a:cubicBezTo>
                  <a:cubicBezTo>
                    <a:pt x="57" y="39"/>
                    <a:pt x="51" y="34"/>
                    <a:pt x="50" y="32"/>
                  </a:cubicBezTo>
                  <a:cubicBezTo>
                    <a:pt x="48" y="31"/>
                    <a:pt x="47" y="31"/>
                    <a:pt x="46" y="31"/>
                  </a:cubicBezTo>
                  <a:cubicBezTo>
                    <a:pt x="44" y="31"/>
                    <a:pt x="43" y="32"/>
                    <a:pt x="42" y="33"/>
                  </a:cubicBezTo>
                  <a:cubicBezTo>
                    <a:pt x="41" y="34"/>
                    <a:pt x="40" y="35"/>
                    <a:pt x="40" y="36"/>
                  </a:cubicBezTo>
                  <a:cubicBezTo>
                    <a:pt x="40" y="38"/>
                    <a:pt x="40" y="39"/>
                    <a:pt x="41" y="40"/>
                  </a:cubicBezTo>
                  <a:cubicBezTo>
                    <a:pt x="42" y="41"/>
                    <a:pt x="47" y="48"/>
                    <a:pt x="51" y="54"/>
                  </a:cubicBezTo>
                  <a:cubicBezTo>
                    <a:pt x="49" y="56"/>
                    <a:pt x="48" y="58"/>
                    <a:pt x="46" y="59"/>
                  </a:cubicBezTo>
                  <a:cubicBezTo>
                    <a:pt x="40" y="56"/>
                    <a:pt x="33" y="52"/>
                    <a:pt x="32" y="51"/>
                  </a:cubicBezTo>
                  <a:cubicBezTo>
                    <a:pt x="30" y="50"/>
                    <a:pt x="29" y="50"/>
                    <a:pt x="27" y="50"/>
                  </a:cubicBezTo>
                  <a:cubicBezTo>
                    <a:pt x="26" y="50"/>
                    <a:pt x="25" y="51"/>
                    <a:pt x="24" y="52"/>
                  </a:cubicBezTo>
                  <a:cubicBezTo>
                    <a:pt x="23" y="54"/>
                    <a:pt x="23" y="55"/>
                    <a:pt x="23" y="56"/>
                  </a:cubicBezTo>
                  <a:cubicBezTo>
                    <a:pt x="23" y="58"/>
                    <a:pt x="24" y="59"/>
                    <a:pt x="25" y="60"/>
                  </a:cubicBezTo>
                  <a:cubicBezTo>
                    <a:pt x="26" y="61"/>
                    <a:pt x="32" y="67"/>
                    <a:pt x="38" y="71"/>
                  </a:cubicBezTo>
                  <a:cubicBezTo>
                    <a:pt x="36" y="73"/>
                    <a:pt x="35" y="76"/>
                    <a:pt x="34" y="78"/>
                  </a:cubicBezTo>
                  <a:cubicBezTo>
                    <a:pt x="27" y="75"/>
                    <a:pt x="19" y="73"/>
                    <a:pt x="18" y="72"/>
                  </a:cubicBezTo>
                  <a:cubicBezTo>
                    <a:pt x="16" y="72"/>
                    <a:pt x="15" y="72"/>
                    <a:pt x="14" y="73"/>
                  </a:cubicBezTo>
                  <a:cubicBezTo>
                    <a:pt x="12" y="73"/>
                    <a:pt x="11" y="74"/>
                    <a:pt x="11" y="76"/>
                  </a:cubicBezTo>
                  <a:cubicBezTo>
                    <a:pt x="10" y="77"/>
                    <a:pt x="10" y="78"/>
                    <a:pt x="11" y="80"/>
                  </a:cubicBezTo>
                  <a:cubicBezTo>
                    <a:pt x="11" y="81"/>
                    <a:pt x="12" y="82"/>
                    <a:pt x="13" y="83"/>
                  </a:cubicBezTo>
                  <a:cubicBezTo>
                    <a:pt x="14" y="84"/>
                    <a:pt x="22" y="88"/>
                    <a:pt x="28" y="91"/>
                  </a:cubicBezTo>
                  <a:cubicBezTo>
                    <a:pt x="27" y="94"/>
                    <a:pt x="26" y="96"/>
                    <a:pt x="26" y="98"/>
                  </a:cubicBezTo>
                  <a:cubicBezTo>
                    <a:pt x="18" y="97"/>
                    <a:pt x="10" y="96"/>
                    <a:pt x="9" y="96"/>
                  </a:cubicBezTo>
                  <a:cubicBezTo>
                    <a:pt x="7" y="96"/>
                    <a:pt x="6" y="97"/>
                    <a:pt x="5" y="97"/>
                  </a:cubicBezTo>
                  <a:cubicBezTo>
                    <a:pt x="4" y="98"/>
                    <a:pt x="3" y="99"/>
                    <a:pt x="3" y="101"/>
                  </a:cubicBezTo>
                  <a:cubicBezTo>
                    <a:pt x="2" y="102"/>
                    <a:pt x="2" y="104"/>
                    <a:pt x="3" y="105"/>
                  </a:cubicBezTo>
                  <a:cubicBezTo>
                    <a:pt x="4" y="106"/>
                    <a:pt x="5" y="107"/>
                    <a:pt x="6" y="108"/>
                  </a:cubicBezTo>
                  <a:cubicBezTo>
                    <a:pt x="8" y="108"/>
                    <a:pt x="16" y="111"/>
                    <a:pt x="23" y="113"/>
                  </a:cubicBezTo>
                  <a:cubicBezTo>
                    <a:pt x="22" y="115"/>
                    <a:pt x="22" y="118"/>
                    <a:pt x="22" y="120"/>
                  </a:cubicBezTo>
                  <a:cubicBezTo>
                    <a:pt x="15" y="121"/>
                    <a:pt x="6" y="122"/>
                    <a:pt x="5" y="122"/>
                  </a:cubicBezTo>
                  <a:cubicBezTo>
                    <a:pt x="3" y="122"/>
                    <a:pt x="2" y="123"/>
                    <a:pt x="1" y="124"/>
                  </a:cubicBezTo>
                  <a:cubicBezTo>
                    <a:pt x="0" y="125"/>
                    <a:pt x="0" y="126"/>
                    <a:pt x="0" y="127"/>
                  </a:cubicBezTo>
                  <a:cubicBezTo>
                    <a:pt x="0" y="129"/>
                    <a:pt x="0" y="130"/>
                    <a:pt x="1" y="131"/>
                  </a:cubicBezTo>
                  <a:cubicBezTo>
                    <a:pt x="2" y="132"/>
                    <a:pt x="3" y="133"/>
                    <a:pt x="5" y="133"/>
                  </a:cubicBezTo>
                  <a:cubicBezTo>
                    <a:pt x="6" y="133"/>
                    <a:pt x="15" y="134"/>
                    <a:pt x="22" y="135"/>
                  </a:cubicBezTo>
                  <a:cubicBezTo>
                    <a:pt x="22" y="137"/>
                    <a:pt x="22" y="140"/>
                    <a:pt x="23" y="142"/>
                  </a:cubicBezTo>
                  <a:cubicBezTo>
                    <a:pt x="16" y="144"/>
                    <a:pt x="8" y="147"/>
                    <a:pt x="6" y="147"/>
                  </a:cubicBezTo>
                  <a:cubicBezTo>
                    <a:pt x="5" y="148"/>
                    <a:pt x="4" y="149"/>
                    <a:pt x="3" y="150"/>
                  </a:cubicBezTo>
                  <a:cubicBezTo>
                    <a:pt x="2" y="151"/>
                    <a:pt x="2" y="153"/>
                    <a:pt x="3" y="154"/>
                  </a:cubicBezTo>
                  <a:cubicBezTo>
                    <a:pt x="3" y="155"/>
                    <a:pt x="4" y="157"/>
                    <a:pt x="5" y="157"/>
                  </a:cubicBezTo>
                  <a:cubicBezTo>
                    <a:pt x="6" y="158"/>
                    <a:pt x="7" y="159"/>
                    <a:pt x="9" y="159"/>
                  </a:cubicBezTo>
                  <a:cubicBezTo>
                    <a:pt x="10" y="158"/>
                    <a:pt x="18" y="157"/>
                    <a:pt x="26" y="157"/>
                  </a:cubicBezTo>
                  <a:cubicBezTo>
                    <a:pt x="26" y="159"/>
                    <a:pt x="27" y="161"/>
                    <a:pt x="28" y="164"/>
                  </a:cubicBezTo>
                  <a:cubicBezTo>
                    <a:pt x="22" y="167"/>
                    <a:pt x="14" y="171"/>
                    <a:pt x="13" y="172"/>
                  </a:cubicBezTo>
                  <a:cubicBezTo>
                    <a:pt x="12" y="173"/>
                    <a:pt x="11" y="174"/>
                    <a:pt x="11" y="175"/>
                  </a:cubicBezTo>
                  <a:cubicBezTo>
                    <a:pt x="10" y="177"/>
                    <a:pt x="10" y="178"/>
                    <a:pt x="11" y="179"/>
                  </a:cubicBezTo>
                  <a:cubicBezTo>
                    <a:pt x="11" y="181"/>
                    <a:pt x="12" y="182"/>
                    <a:pt x="14" y="182"/>
                  </a:cubicBezTo>
                  <a:cubicBezTo>
                    <a:pt x="15" y="183"/>
                    <a:pt x="16" y="183"/>
                    <a:pt x="18" y="183"/>
                  </a:cubicBezTo>
                  <a:cubicBezTo>
                    <a:pt x="19" y="182"/>
                    <a:pt x="27" y="179"/>
                    <a:pt x="34" y="177"/>
                  </a:cubicBezTo>
                  <a:cubicBezTo>
                    <a:pt x="35" y="179"/>
                    <a:pt x="36" y="181"/>
                    <a:pt x="38" y="184"/>
                  </a:cubicBezTo>
                  <a:cubicBezTo>
                    <a:pt x="32" y="188"/>
                    <a:pt x="26" y="194"/>
                    <a:pt x="25" y="195"/>
                  </a:cubicBezTo>
                  <a:cubicBezTo>
                    <a:pt x="24" y="196"/>
                    <a:pt x="23" y="197"/>
                    <a:pt x="23" y="199"/>
                  </a:cubicBezTo>
                  <a:cubicBezTo>
                    <a:pt x="23" y="200"/>
                    <a:pt x="23" y="201"/>
                    <a:pt x="24" y="202"/>
                  </a:cubicBezTo>
                  <a:cubicBezTo>
                    <a:pt x="25" y="204"/>
                    <a:pt x="26" y="204"/>
                    <a:pt x="27" y="205"/>
                  </a:cubicBezTo>
                  <a:cubicBezTo>
                    <a:pt x="29" y="205"/>
                    <a:pt x="30" y="205"/>
                    <a:pt x="32" y="204"/>
                  </a:cubicBezTo>
                  <a:cubicBezTo>
                    <a:pt x="33" y="203"/>
                    <a:pt x="40" y="199"/>
                    <a:pt x="46" y="195"/>
                  </a:cubicBezTo>
                  <a:cubicBezTo>
                    <a:pt x="48" y="197"/>
                    <a:pt x="49" y="199"/>
                    <a:pt x="51" y="201"/>
                  </a:cubicBezTo>
                  <a:cubicBezTo>
                    <a:pt x="47" y="207"/>
                    <a:pt x="42" y="213"/>
                    <a:pt x="41" y="215"/>
                  </a:cubicBezTo>
                  <a:cubicBezTo>
                    <a:pt x="40" y="216"/>
                    <a:pt x="40" y="217"/>
                    <a:pt x="40" y="219"/>
                  </a:cubicBezTo>
                  <a:cubicBezTo>
                    <a:pt x="40" y="220"/>
                    <a:pt x="41" y="221"/>
                    <a:pt x="42" y="222"/>
                  </a:cubicBezTo>
                  <a:cubicBezTo>
                    <a:pt x="43" y="223"/>
                    <a:pt x="44" y="224"/>
                    <a:pt x="46" y="224"/>
                  </a:cubicBezTo>
                  <a:cubicBezTo>
                    <a:pt x="47" y="224"/>
                    <a:pt x="48" y="223"/>
                    <a:pt x="50" y="222"/>
                  </a:cubicBezTo>
                  <a:cubicBezTo>
                    <a:pt x="51" y="221"/>
                    <a:pt x="57" y="216"/>
                    <a:pt x="62" y="211"/>
                  </a:cubicBezTo>
                  <a:cubicBezTo>
                    <a:pt x="64" y="212"/>
                    <a:pt x="66" y="214"/>
                    <a:pt x="68" y="215"/>
                  </a:cubicBezTo>
                  <a:cubicBezTo>
                    <a:pt x="65" y="222"/>
                    <a:pt x="62" y="229"/>
                    <a:pt x="61" y="231"/>
                  </a:cubicBezTo>
                  <a:cubicBezTo>
                    <a:pt x="60" y="232"/>
                    <a:pt x="60" y="234"/>
                    <a:pt x="61" y="235"/>
                  </a:cubicBezTo>
                  <a:cubicBezTo>
                    <a:pt x="61" y="236"/>
                    <a:pt x="62" y="237"/>
                    <a:pt x="63" y="238"/>
                  </a:cubicBezTo>
                  <a:cubicBezTo>
                    <a:pt x="65" y="239"/>
                    <a:pt x="66" y="239"/>
                    <a:pt x="68" y="239"/>
                  </a:cubicBezTo>
                  <a:cubicBezTo>
                    <a:pt x="69" y="238"/>
                    <a:pt x="70" y="238"/>
                    <a:pt x="71" y="237"/>
                  </a:cubicBezTo>
                  <a:cubicBezTo>
                    <a:pt x="72" y="235"/>
                    <a:pt x="77" y="229"/>
                    <a:pt x="81" y="223"/>
                  </a:cubicBezTo>
                  <a:cubicBezTo>
                    <a:pt x="83" y="224"/>
                    <a:pt x="85" y="225"/>
                    <a:pt x="88" y="226"/>
                  </a:cubicBezTo>
                  <a:cubicBezTo>
                    <a:pt x="86" y="233"/>
                    <a:pt x="84" y="241"/>
                    <a:pt x="84" y="242"/>
                  </a:cubicBezTo>
                  <a:cubicBezTo>
                    <a:pt x="84" y="244"/>
                    <a:pt x="84" y="245"/>
                    <a:pt x="85" y="246"/>
                  </a:cubicBezTo>
                  <a:cubicBezTo>
                    <a:pt x="85" y="247"/>
                    <a:pt x="86" y="248"/>
                    <a:pt x="88" y="249"/>
                  </a:cubicBezTo>
                  <a:cubicBezTo>
                    <a:pt x="89" y="249"/>
                    <a:pt x="91" y="249"/>
                    <a:pt x="92" y="249"/>
                  </a:cubicBezTo>
                  <a:cubicBezTo>
                    <a:pt x="93" y="248"/>
                    <a:pt x="94" y="247"/>
                    <a:pt x="95" y="246"/>
                  </a:cubicBezTo>
                  <a:cubicBezTo>
                    <a:pt x="95" y="244"/>
                    <a:pt x="99" y="237"/>
                    <a:pt x="102" y="230"/>
                  </a:cubicBezTo>
                  <a:cubicBezTo>
                    <a:pt x="104" y="231"/>
                    <a:pt x="106" y="231"/>
                    <a:pt x="109" y="232"/>
                  </a:cubicBezTo>
                  <a:cubicBezTo>
                    <a:pt x="109" y="239"/>
                    <a:pt x="109" y="247"/>
                    <a:pt x="109" y="249"/>
                  </a:cubicBezTo>
                  <a:cubicBezTo>
                    <a:pt x="109" y="250"/>
                    <a:pt x="109" y="252"/>
                    <a:pt x="110" y="253"/>
                  </a:cubicBezTo>
                  <a:cubicBezTo>
                    <a:pt x="111" y="254"/>
                    <a:pt x="112" y="254"/>
                    <a:pt x="114" y="254"/>
                  </a:cubicBezTo>
                  <a:cubicBezTo>
                    <a:pt x="115" y="255"/>
                    <a:pt x="117" y="254"/>
                    <a:pt x="118" y="253"/>
                  </a:cubicBezTo>
                  <a:cubicBezTo>
                    <a:pt x="119" y="253"/>
                    <a:pt x="120" y="251"/>
                    <a:pt x="120" y="250"/>
                  </a:cubicBezTo>
                  <a:cubicBezTo>
                    <a:pt x="120" y="248"/>
                    <a:pt x="122" y="240"/>
                    <a:pt x="124" y="233"/>
                  </a:cubicBezTo>
                  <a:cubicBezTo>
                    <a:pt x="125" y="233"/>
                    <a:pt x="126" y="233"/>
                    <a:pt x="127" y="233"/>
                  </a:cubicBezTo>
                  <a:cubicBezTo>
                    <a:pt x="128" y="233"/>
                    <a:pt x="130" y="233"/>
                    <a:pt x="131" y="233"/>
                  </a:cubicBezTo>
                  <a:cubicBezTo>
                    <a:pt x="132" y="240"/>
                    <a:pt x="134" y="248"/>
                    <a:pt x="134" y="250"/>
                  </a:cubicBezTo>
                  <a:cubicBezTo>
                    <a:pt x="135" y="251"/>
                    <a:pt x="135" y="253"/>
                    <a:pt x="137" y="253"/>
                  </a:cubicBezTo>
                  <a:cubicBezTo>
                    <a:pt x="138" y="254"/>
                    <a:pt x="139" y="255"/>
                    <a:pt x="141" y="254"/>
                  </a:cubicBezTo>
                  <a:cubicBezTo>
                    <a:pt x="142" y="254"/>
                    <a:pt x="143" y="254"/>
                    <a:pt x="144" y="253"/>
                  </a:cubicBezTo>
                  <a:cubicBezTo>
                    <a:pt x="145" y="252"/>
                    <a:pt x="146" y="250"/>
                    <a:pt x="146" y="249"/>
                  </a:cubicBezTo>
                  <a:cubicBezTo>
                    <a:pt x="146" y="247"/>
                    <a:pt x="146" y="239"/>
                    <a:pt x="146" y="232"/>
                  </a:cubicBezTo>
                  <a:cubicBezTo>
                    <a:pt x="148" y="231"/>
                    <a:pt x="150" y="231"/>
                    <a:pt x="153" y="230"/>
                  </a:cubicBezTo>
                  <a:cubicBezTo>
                    <a:pt x="156" y="237"/>
                    <a:pt x="159" y="244"/>
                    <a:pt x="160" y="246"/>
                  </a:cubicBezTo>
                  <a:cubicBezTo>
                    <a:pt x="160" y="247"/>
                    <a:pt x="161" y="248"/>
                    <a:pt x="163" y="249"/>
                  </a:cubicBezTo>
                  <a:cubicBezTo>
                    <a:pt x="164" y="249"/>
                    <a:pt x="165" y="249"/>
                    <a:pt x="167" y="249"/>
                  </a:cubicBezTo>
                  <a:cubicBezTo>
                    <a:pt x="168" y="248"/>
                    <a:pt x="169" y="247"/>
                    <a:pt x="170" y="246"/>
                  </a:cubicBezTo>
                  <a:cubicBezTo>
                    <a:pt x="171" y="245"/>
                    <a:pt x="171" y="244"/>
                    <a:pt x="171" y="242"/>
                  </a:cubicBezTo>
                  <a:cubicBezTo>
                    <a:pt x="170" y="241"/>
                    <a:pt x="168" y="233"/>
                    <a:pt x="167" y="226"/>
                  </a:cubicBezTo>
                  <a:cubicBezTo>
                    <a:pt x="169" y="225"/>
                    <a:pt x="171" y="224"/>
                    <a:pt x="174" y="223"/>
                  </a:cubicBezTo>
                  <a:cubicBezTo>
                    <a:pt x="178" y="229"/>
                    <a:pt x="182" y="235"/>
                    <a:pt x="183" y="237"/>
                  </a:cubicBezTo>
                  <a:cubicBezTo>
                    <a:pt x="184" y="238"/>
                    <a:pt x="186" y="238"/>
                    <a:pt x="187" y="239"/>
                  </a:cubicBezTo>
                  <a:cubicBezTo>
                    <a:pt x="188" y="239"/>
                    <a:pt x="190" y="239"/>
                    <a:pt x="191" y="238"/>
                  </a:cubicBezTo>
                  <a:cubicBezTo>
                    <a:pt x="192" y="237"/>
                    <a:pt x="193" y="236"/>
                    <a:pt x="194" y="235"/>
                  </a:cubicBezTo>
                  <a:cubicBezTo>
                    <a:pt x="194" y="234"/>
                    <a:pt x="194" y="232"/>
                    <a:pt x="193" y="231"/>
                  </a:cubicBezTo>
                  <a:cubicBezTo>
                    <a:pt x="193" y="229"/>
                    <a:pt x="189" y="222"/>
                    <a:pt x="186" y="215"/>
                  </a:cubicBezTo>
                  <a:cubicBezTo>
                    <a:pt x="188" y="214"/>
                    <a:pt x="190" y="212"/>
                    <a:pt x="192" y="211"/>
                  </a:cubicBezTo>
                  <a:cubicBezTo>
                    <a:pt x="198" y="216"/>
                    <a:pt x="204" y="221"/>
                    <a:pt x="205" y="222"/>
                  </a:cubicBezTo>
                  <a:cubicBezTo>
                    <a:pt x="206" y="223"/>
                    <a:pt x="207" y="224"/>
                    <a:pt x="209" y="224"/>
                  </a:cubicBezTo>
                  <a:cubicBezTo>
                    <a:pt x="210" y="224"/>
                    <a:pt x="211" y="223"/>
                    <a:pt x="212" y="222"/>
                  </a:cubicBezTo>
                  <a:cubicBezTo>
                    <a:pt x="214" y="221"/>
                    <a:pt x="214" y="220"/>
                    <a:pt x="214" y="219"/>
                  </a:cubicBezTo>
                  <a:cubicBezTo>
                    <a:pt x="215" y="217"/>
                    <a:pt x="214" y="216"/>
                    <a:pt x="213" y="215"/>
                  </a:cubicBezTo>
                  <a:cubicBezTo>
                    <a:pt x="212" y="213"/>
                    <a:pt x="208" y="207"/>
                    <a:pt x="203" y="201"/>
                  </a:cubicBezTo>
                  <a:cubicBezTo>
                    <a:pt x="205" y="199"/>
                    <a:pt x="207" y="197"/>
                    <a:pt x="208" y="195"/>
                  </a:cubicBezTo>
                  <a:cubicBezTo>
                    <a:pt x="214" y="199"/>
                    <a:pt x="221" y="203"/>
                    <a:pt x="223" y="204"/>
                  </a:cubicBezTo>
                  <a:cubicBezTo>
                    <a:pt x="224" y="205"/>
                    <a:pt x="226" y="205"/>
                    <a:pt x="227" y="205"/>
                  </a:cubicBezTo>
                  <a:cubicBezTo>
                    <a:pt x="228" y="204"/>
                    <a:pt x="229" y="204"/>
                    <a:pt x="230" y="202"/>
                  </a:cubicBezTo>
                  <a:cubicBezTo>
                    <a:pt x="231" y="201"/>
                    <a:pt x="232" y="200"/>
                    <a:pt x="231" y="199"/>
                  </a:cubicBezTo>
                  <a:cubicBezTo>
                    <a:pt x="231" y="197"/>
                    <a:pt x="231" y="196"/>
                    <a:pt x="230" y="195"/>
                  </a:cubicBezTo>
                  <a:cubicBezTo>
                    <a:pt x="228" y="194"/>
                    <a:pt x="222" y="188"/>
                    <a:pt x="217" y="184"/>
                  </a:cubicBezTo>
                  <a:cubicBezTo>
                    <a:pt x="218" y="181"/>
                    <a:pt x="219" y="179"/>
                    <a:pt x="221" y="177"/>
                  </a:cubicBezTo>
                  <a:cubicBezTo>
                    <a:pt x="227" y="179"/>
                    <a:pt x="235" y="182"/>
                    <a:pt x="237" y="183"/>
                  </a:cubicBezTo>
                  <a:cubicBezTo>
                    <a:pt x="238" y="183"/>
                    <a:pt x="240" y="183"/>
                    <a:pt x="241" y="182"/>
                  </a:cubicBezTo>
                  <a:cubicBezTo>
                    <a:pt x="242" y="182"/>
                    <a:pt x="243" y="181"/>
                    <a:pt x="244" y="179"/>
                  </a:cubicBezTo>
                  <a:cubicBezTo>
                    <a:pt x="244" y="178"/>
                    <a:pt x="244" y="177"/>
                    <a:pt x="244" y="175"/>
                  </a:cubicBezTo>
                  <a:cubicBezTo>
                    <a:pt x="244" y="174"/>
                    <a:pt x="243" y="173"/>
                    <a:pt x="241" y="172"/>
                  </a:cubicBezTo>
                  <a:cubicBezTo>
                    <a:pt x="240" y="171"/>
                    <a:pt x="233" y="167"/>
                    <a:pt x="227" y="164"/>
                  </a:cubicBezTo>
                  <a:cubicBezTo>
                    <a:pt x="227" y="161"/>
                    <a:pt x="228" y="159"/>
                    <a:pt x="229" y="157"/>
                  </a:cubicBezTo>
                  <a:cubicBezTo>
                    <a:pt x="236" y="157"/>
                    <a:pt x="244" y="158"/>
                    <a:pt x="246" y="159"/>
                  </a:cubicBezTo>
                  <a:cubicBezTo>
                    <a:pt x="247" y="159"/>
                    <a:pt x="249" y="158"/>
                    <a:pt x="250" y="157"/>
                  </a:cubicBezTo>
                  <a:cubicBezTo>
                    <a:pt x="251" y="157"/>
                    <a:pt x="252" y="155"/>
                    <a:pt x="252" y="154"/>
                  </a:cubicBezTo>
                  <a:cubicBezTo>
                    <a:pt x="252" y="153"/>
                    <a:pt x="252" y="151"/>
                    <a:pt x="251" y="150"/>
                  </a:cubicBezTo>
                  <a:cubicBezTo>
                    <a:pt x="251" y="149"/>
                    <a:pt x="250" y="148"/>
                    <a:pt x="248" y="147"/>
                  </a:cubicBezTo>
                  <a:cubicBezTo>
                    <a:pt x="247" y="147"/>
                    <a:pt x="239" y="144"/>
                    <a:pt x="232" y="142"/>
                  </a:cubicBezTo>
                  <a:cubicBezTo>
                    <a:pt x="232" y="140"/>
                    <a:pt x="232" y="137"/>
                    <a:pt x="233" y="135"/>
                  </a:cubicBezTo>
                  <a:cubicBezTo>
                    <a:pt x="240" y="134"/>
                    <a:pt x="248" y="133"/>
                    <a:pt x="250" y="133"/>
                  </a:cubicBezTo>
                  <a:close/>
                  <a:moveTo>
                    <a:pt x="127" y="107"/>
                  </a:moveTo>
                  <a:cubicBezTo>
                    <a:pt x="139" y="107"/>
                    <a:pt x="148" y="116"/>
                    <a:pt x="148" y="127"/>
                  </a:cubicBezTo>
                  <a:cubicBezTo>
                    <a:pt x="148" y="139"/>
                    <a:pt x="139" y="148"/>
                    <a:pt x="127" y="148"/>
                  </a:cubicBezTo>
                  <a:cubicBezTo>
                    <a:pt x="116" y="148"/>
                    <a:pt x="106" y="139"/>
                    <a:pt x="106" y="127"/>
                  </a:cubicBezTo>
                  <a:cubicBezTo>
                    <a:pt x="106" y="116"/>
                    <a:pt x="116" y="107"/>
                    <a:pt x="127" y="107"/>
                  </a:cubicBezTo>
                  <a:close/>
                  <a:moveTo>
                    <a:pt x="43" y="127"/>
                  </a:moveTo>
                  <a:cubicBezTo>
                    <a:pt x="43" y="84"/>
                    <a:pt x="75" y="49"/>
                    <a:pt x="117" y="44"/>
                  </a:cubicBezTo>
                  <a:cubicBezTo>
                    <a:pt x="117" y="58"/>
                    <a:pt x="117" y="58"/>
                    <a:pt x="117" y="58"/>
                  </a:cubicBezTo>
                  <a:cubicBezTo>
                    <a:pt x="83" y="62"/>
                    <a:pt x="57" y="92"/>
                    <a:pt x="57" y="127"/>
                  </a:cubicBezTo>
                  <a:cubicBezTo>
                    <a:pt x="57" y="137"/>
                    <a:pt x="59" y="145"/>
                    <a:pt x="62" y="154"/>
                  </a:cubicBezTo>
                  <a:cubicBezTo>
                    <a:pt x="50" y="160"/>
                    <a:pt x="50" y="160"/>
                    <a:pt x="50" y="160"/>
                  </a:cubicBezTo>
                  <a:cubicBezTo>
                    <a:pt x="45" y="150"/>
                    <a:pt x="43" y="139"/>
                    <a:pt x="43" y="127"/>
                  </a:cubicBezTo>
                  <a:close/>
                  <a:moveTo>
                    <a:pt x="127" y="212"/>
                  </a:moveTo>
                  <a:cubicBezTo>
                    <a:pt x="99" y="212"/>
                    <a:pt x="75" y="198"/>
                    <a:pt x="59" y="178"/>
                  </a:cubicBezTo>
                  <a:cubicBezTo>
                    <a:pt x="72" y="171"/>
                    <a:pt x="72" y="171"/>
                    <a:pt x="72" y="171"/>
                  </a:cubicBezTo>
                  <a:cubicBezTo>
                    <a:pt x="84" y="187"/>
                    <a:pt x="105" y="198"/>
                    <a:pt x="127" y="198"/>
                  </a:cubicBezTo>
                  <a:cubicBezTo>
                    <a:pt x="150" y="198"/>
                    <a:pt x="170" y="187"/>
                    <a:pt x="183" y="171"/>
                  </a:cubicBezTo>
                  <a:cubicBezTo>
                    <a:pt x="195" y="178"/>
                    <a:pt x="195" y="178"/>
                    <a:pt x="195" y="178"/>
                  </a:cubicBezTo>
                  <a:cubicBezTo>
                    <a:pt x="179" y="198"/>
                    <a:pt x="155" y="212"/>
                    <a:pt x="127" y="212"/>
                  </a:cubicBezTo>
                  <a:close/>
                  <a:moveTo>
                    <a:pt x="205" y="161"/>
                  </a:moveTo>
                  <a:cubicBezTo>
                    <a:pt x="193" y="154"/>
                    <a:pt x="193" y="154"/>
                    <a:pt x="193" y="154"/>
                  </a:cubicBezTo>
                  <a:cubicBezTo>
                    <a:pt x="196" y="146"/>
                    <a:pt x="198" y="137"/>
                    <a:pt x="198" y="127"/>
                  </a:cubicBezTo>
                  <a:cubicBezTo>
                    <a:pt x="198" y="92"/>
                    <a:pt x="171" y="62"/>
                    <a:pt x="137" y="58"/>
                  </a:cubicBezTo>
                  <a:cubicBezTo>
                    <a:pt x="137" y="44"/>
                    <a:pt x="137" y="44"/>
                    <a:pt x="137" y="44"/>
                  </a:cubicBezTo>
                  <a:cubicBezTo>
                    <a:pt x="179" y="49"/>
                    <a:pt x="211" y="84"/>
                    <a:pt x="211" y="127"/>
                  </a:cubicBezTo>
                  <a:cubicBezTo>
                    <a:pt x="211" y="139"/>
                    <a:pt x="209" y="150"/>
                    <a:pt x="205" y="16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409" name="Group 12408"/>
            <p:cNvGrpSpPr/>
            <p:nvPr/>
          </p:nvGrpSpPr>
          <p:grpSpPr>
            <a:xfrm>
              <a:off x="6928941" y="2603410"/>
              <a:ext cx="656210" cy="652711"/>
              <a:chOff x="7150844" y="2597160"/>
              <a:chExt cx="523530" cy="520738"/>
            </a:xfrm>
            <a:solidFill>
              <a:schemeClr val="accent2"/>
            </a:solidFill>
          </p:grpSpPr>
          <p:sp>
            <p:nvSpPr>
              <p:cNvPr id="19" name="Freeform 20"/>
              <p:cNvSpPr>
                <a:spLocks/>
              </p:cNvSpPr>
              <p:nvPr/>
            </p:nvSpPr>
            <p:spPr bwMode="auto">
              <a:xfrm>
                <a:off x="7410515" y="2833098"/>
                <a:ext cx="27921" cy="47467"/>
              </a:xfrm>
              <a:custGeom>
                <a:avLst/>
                <a:gdLst>
                  <a:gd name="T0" fmla="*/ 0 w 12"/>
                  <a:gd name="T1" fmla="*/ 0 h 20"/>
                  <a:gd name="T2" fmla="*/ 4 w 12"/>
                  <a:gd name="T3" fmla="*/ 20 h 20"/>
                  <a:gd name="T4" fmla="*/ 11 w 12"/>
                  <a:gd name="T5" fmla="*/ 9 h 20"/>
                  <a:gd name="T6" fmla="*/ 0 w 12"/>
                  <a:gd name="T7" fmla="*/ 0 h 20"/>
                </a:gdLst>
                <a:ahLst/>
                <a:cxnLst>
                  <a:cxn ang="0">
                    <a:pos x="T0" y="T1"/>
                  </a:cxn>
                  <a:cxn ang="0">
                    <a:pos x="T2" y="T3"/>
                  </a:cxn>
                  <a:cxn ang="0">
                    <a:pos x="T4" y="T5"/>
                  </a:cxn>
                  <a:cxn ang="0">
                    <a:pos x="T6" y="T7"/>
                  </a:cxn>
                </a:cxnLst>
                <a:rect l="0" t="0" r="r" b="b"/>
                <a:pathLst>
                  <a:path w="12" h="20">
                    <a:moveTo>
                      <a:pt x="0" y="0"/>
                    </a:moveTo>
                    <a:cubicBezTo>
                      <a:pt x="4" y="20"/>
                      <a:pt x="4" y="20"/>
                      <a:pt x="4" y="20"/>
                    </a:cubicBezTo>
                    <a:cubicBezTo>
                      <a:pt x="9" y="18"/>
                      <a:pt x="12" y="14"/>
                      <a:pt x="11" y="9"/>
                    </a:cubicBezTo>
                    <a:cubicBezTo>
                      <a:pt x="10" y="3"/>
                      <a:pt x="5"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1"/>
              <p:cNvSpPr>
                <a:spLocks/>
              </p:cNvSpPr>
              <p:nvPr/>
            </p:nvSpPr>
            <p:spPr bwMode="auto">
              <a:xfrm>
                <a:off x="7386781" y="2835890"/>
                <a:ext cx="27921" cy="47467"/>
              </a:xfrm>
              <a:custGeom>
                <a:avLst/>
                <a:gdLst>
                  <a:gd name="T0" fmla="*/ 1 w 12"/>
                  <a:gd name="T1" fmla="*/ 11 h 20"/>
                  <a:gd name="T2" fmla="*/ 12 w 12"/>
                  <a:gd name="T3" fmla="*/ 20 h 20"/>
                  <a:gd name="T4" fmla="*/ 7 w 12"/>
                  <a:gd name="T5" fmla="*/ 0 h 20"/>
                  <a:gd name="T6" fmla="*/ 1 w 12"/>
                  <a:gd name="T7" fmla="*/ 11 h 20"/>
                </a:gdLst>
                <a:ahLst/>
                <a:cxnLst>
                  <a:cxn ang="0">
                    <a:pos x="T0" y="T1"/>
                  </a:cxn>
                  <a:cxn ang="0">
                    <a:pos x="T2" y="T3"/>
                  </a:cxn>
                  <a:cxn ang="0">
                    <a:pos x="T4" y="T5"/>
                  </a:cxn>
                  <a:cxn ang="0">
                    <a:pos x="T6" y="T7"/>
                  </a:cxn>
                </a:cxnLst>
                <a:rect l="0" t="0" r="r" b="b"/>
                <a:pathLst>
                  <a:path w="12" h="20">
                    <a:moveTo>
                      <a:pt x="1" y="11"/>
                    </a:moveTo>
                    <a:cubicBezTo>
                      <a:pt x="2" y="17"/>
                      <a:pt x="7" y="20"/>
                      <a:pt x="12" y="20"/>
                    </a:cubicBezTo>
                    <a:cubicBezTo>
                      <a:pt x="7" y="0"/>
                      <a:pt x="7" y="0"/>
                      <a:pt x="7" y="0"/>
                    </a:cubicBezTo>
                    <a:cubicBezTo>
                      <a:pt x="3" y="2"/>
                      <a:pt x="0" y="6"/>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noEditPoints="1"/>
              </p:cNvSpPr>
              <p:nvPr/>
            </p:nvSpPr>
            <p:spPr bwMode="auto">
              <a:xfrm>
                <a:off x="7150844" y="2597160"/>
                <a:ext cx="523530" cy="520738"/>
              </a:xfrm>
              <a:custGeom>
                <a:avLst/>
                <a:gdLst>
                  <a:gd name="T0" fmla="*/ 221 w 222"/>
                  <a:gd name="T1" fmla="*/ 107 h 221"/>
                  <a:gd name="T2" fmla="*/ 216 w 222"/>
                  <a:gd name="T3" fmla="*/ 93 h 221"/>
                  <a:gd name="T4" fmla="*/ 214 w 222"/>
                  <a:gd name="T5" fmla="*/ 83 h 221"/>
                  <a:gd name="T6" fmla="*/ 212 w 222"/>
                  <a:gd name="T7" fmla="*/ 69 h 221"/>
                  <a:gd name="T8" fmla="*/ 192 w 222"/>
                  <a:gd name="T9" fmla="*/ 67 h 221"/>
                  <a:gd name="T10" fmla="*/ 201 w 222"/>
                  <a:gd name="T11" fmla="*/ 45 h 221"/>
                  <a:gd name="T12" fmla="*/ 177 w 222"/>
                  <a:gd name="T13" fmla="*/ 46 h 221"/>
                  <a:gd name="T14" fmla="*/ 182 w 222"/>
                  <a:gd name="T15" fmla="*/ 27 h 221"/>
                  <a:gd name="T16" fmla="*/ 168 w 222"/>
                  <a:gd name="T17" fmla="*/ 20 h 221"/>
                  <a:gd name="T18" fmla="*/ 160 w 222"/>
                  <a:gd name="T19" fmla="*/ 15 h 221"/>
                  <a:gd name="T20" fmla="*/ 148 w 222"/>
                  <a:gd name="T21" fmla="*/ 7 h 221"/>
                  <a:gd name="T22" fmla="*/ 133 w 222"/>
                  <a:gd name="T23" fmla="*/ 21 h 221"/>
                  <a:gd name="T24" fmla="*/ 122 w 222"/>
                  <a:gd name="T25" fmla="*/ 0 h 221"/>
                  <a:gd name="T26" fmla="*/ 111 w 222"/>
                  <a:gd name="T27" fmla="*/ 18 h 221"/>
                  <a:gd name="T28" fmla="*/ 99 w 222"/>
                  <a:gd name="T29" fmla="*/ 0 h 221"/>
                  <a:gd name="T30" fmla="*/ 89 w 222"/>
                  <a:gd name="T31" fmla="*/ 21 h 221"/>
                  <a:gd name="T32" fmla="*/ 74 w 222"/>
                  <a:gd name="T33" fmla="*/ 7 h 221"/>
                  <a:gd name="T34" fmla="*/ 62 w 222"/>
                  <a:gd name="T35" fmla="*/ 15 h 221"/>
                  <a:gd name="T36" fmla="*/ 53 w 222"/>
                  <a:gd name="T37" fmla="*/ 20 h 221"/>
                  <a:gd name="T38" fmla="*/ 40 w 222"/>
                  <a:gd name="T39" fmla="*/ 27 h 221"/>
                  <a:gd name="T40" fmla="*/ 45 w 222"/>
                  <a:gd name="T41" fmla="*/ 46 h 221"/>
                  <a:gd name="T42" fmla="*/ 21 w 222"/>
                  <a:gd name="T43" fmla="*/ 45 h 221"/>
                  <a:gd name="T44" fmla="*/ 30 w 222"/>
                  <a:gd name="T45" fmla="*/ 67 h 221"/>
                  <a:gd name="T46" fmla="*/ 9 w 222"/>
                  <a:gd name="T47" fmla="*/ 69 h 221"/>
                  <a:gd name="T48" fmla="*/ 8 w 222"/>
                  <a:gd name="T49" fmla="*/ 83 h 221"/>
                  <a:gd name="T50" fmla="*/ 6 w 222"/>
                  <a:gd name="T51" fmla="*/ 93 h 221"/>
                  <a:gd name="T52" fmla="*/ 1 w 222"/>
                  <a:gd name="T53" fmla="*/ 107 h 221"/>
                  <a:gd name="T54" fmla="*/ 19 w 222"/>
                  <a:gd name="T55" fmla="*/ 117 h 221"/>
                  <a:gd name="T56" fmla="*/ 2 w 222"/>
                  <a:gd name="T57" fmla="*/ 134 h 221"/>
                  <a:gd name="T58" fmla="*/ 24 w 222"/>
                  <a:gd name="T59" fmla="*/ 142 h 221"/>
                  <a:gd name="T60" fmla="*/ 12 w 222"/>
                  <a:gd name="T61" fmla="*/ 158 h 221"/>
                  <a:gd name="T62" fmla="*/ 22 w 222"/>
                  <a:gd name="T63" fmla="*/ 169 h 221"/>
                  <a:gd name="T64" fmla="*/ 28 w 222"/>
                  <a:gd name="T65" fmla="*/ 177 h 221"/>
                  <a:gd name="T66" fmla="*/ 35 w 222"/>
                  <a:gd name="T67" fmla="*/ 190 h 221"/>
                  <a:gd name="T68" fmla="*/ 54 w 222"/>
                  <a:gd name="T69" fmla="*/ 183 h 221"/>
                  <a:gd name="T70" fmla="*/ 55 w 222"/>
                  <a:gd name="T71" fmla="*/ 207 h 221"/>
                  <a:gd name="T72" fmla="*/ 76 w 222"/>
                  <a:gd name="T73" fmla="*/ 196 h 221"/>
                  <a:gd name="T74" fmla="*/ 80 w 222"/>
                  <a:gd name="T75" fmla="*/ 216 h 221"/>
                  <a:gd name="T76" fmla="*/ 95 w 222"/>
                  <a:gd name="T77" fmla="*/ 216 h 221"/>
                  <a:gd name="T78" fmla="*/ 105 w 222"/>
                  <a:gd name="T79" fmla="*/ 217 h 221"/>
                  <a:gd name="T80" fmla="*/ 117 w 222"/>
                  <a:gd name="T81" fmla="*/ 217 h 221"/>
                  <a:gd name="T82" fmla="*/ 127 w 222"/>
                  <a:gd name="T83" fmla="*/ 216 h 221"/>
                  <a:gd name="T84" fmla="*/ 142 w 222"/>
                  <a:gd name="T85" fmla="*/ 216 h 221"/>
                  <a:gd name="T86" fmla="*/ 145 w 222"/>
                  <a:gd name="T87" fmla="*/ 196 h 221"/>
                  <a:gd name="T88" fmla="*/ 166 w 222"/>
                  <a:gd name="T89" fmla="*/ 207 h 221"/>
                  <a:gd name="T90" fmla="*/ 167 w 222"/>
                  <a:gd name="T91" fmla="*/ 183 h 221"/>
                  <a:gd name="T92" fmla="*/ 187 w 222"/>
                  <a:gd name="T93" fmla="*/ 190 h 221"/>
                  <a:gd name="T94" fmla="*/ 194 w 222"/>
                  <a:gd name="T95" fmla="*/ 177 h 221"/>
                  <a:gd name="T96" fmla="*/ 200 w 222"/>
                  <a:gd name="T97" fmla="*/ 169 h 221"/>
                  <a:gd name="T98" fmla="*/ 210 w 222"/>
                  <a:gd name="T99" fmla="*/ 158 h 221"/>
                  <a:gd name="T100" fmla="*/ 197 w 222"/>
                  <a:gd name="T101" fmla="*/ 142 h 221"/>
                  <a:gd name="T102" fmla="*/ 219 w 222"/>
                  <a:gd name="T103" fmla="*/ 134 h 221"/>
                  <a:gd name="T104" fmla="*/ 203 w 222"/>
                  <a:gd name="T105" fmla="*/ 117 h 221"/>
                  <a:gd name="T106" fmla="*/ 50 w 222"/>
                  <a:gd name="T107" fmla="*/ 95 h 221"/>
                  <a:gd name="T108" fmla="*/ 127 w 222"/>
                  <a:gd name="T109" fmla="*/ 49 h 221"/>
                  <a:gd name="T110" fmla="*/ 111 w 222"/>
                  <a:gd name="T111" fmla="*/ 188 h 221"/>
                  <a:gd name="T112" fmla="*/ 111 w 222"/>
                  <a:gd name="T113" fmla="*/ 188 h 221"/>
                  <a:gd name="T114" fmla="*/ 133 w 222"/>
                  <a:gd name="T115" fmla="*/ 110 h 221"/>
                  <a:gd name="T116" fmla="*/ 172 w 222"/>
                  <a:gd name="T117" fmla="*/ 9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2" h="221">
                    <a:moveTo>
                      <a:pt x="217" y="115"/>
                    </a:moveTo>
                    <a:cubicBezTo>
                      <a:pt x="219" y="115"/>
                      <a:pt x="220" y="115"/>
                      <a:pt x="221" y="114"/>
                    </a:cubicBezTo>
                    <a:cubicBezTo>
                      <a:pt x="221" y="113"/>
                      <a:pt x="222" y="112"/>
                      <a:pt x="222" y="110"/>
                    </a:cubicBezTo>
                    <a:cubicBezTo>
                      <a:pt x="222" y="109"/>
                      <a:pt x="221" y="108"/>
                      <a:pt x="221" y="107"/>
                    </a:cubicBezTo>
                    <a:cubicBezTo>
                      <a:pt x="220" y="106"/>
                      <a:pt x="219" y="106"/>
                      <a:pt x="217" y="105"/>
                    </a:cubicBezTo>
                    <a:cubicBezTo>
                      <a:pt x="216" y="105"/>
                      <a:pt x="209" y="105"/>
                      <a:pt x="203" y="104"/>
                    </a:cubicBezTo>
                    <a:cubicBezTo>
                      <a:pt x="202" y="102"/>
                      <a:pt x="202" y="100"/>
                      <a:pt x="202" y="98"/>
                    </a:cubicBezTo>
                    <a:cubicBezTo>
                      <a:pt x="208" y="96"/>
                      <a:pt x="215" y="94"/>
                      <a:pt x="216" y="93"/>
                    </a:cubicBezTo>
                    <a:cubicBezTo>
                      <a:pt x="217" y="93"/>
                      <a:pt x="218" y="92"/>
                      <a:pt x="219" y="91"/>
                    </a:cubicBezTo>
                    <a:cubicBezTo>
                      <a:pt x="219" y="90"/>
                      <a:pt x="220" y="89"/>
                      <a:pt x="219" y="87"/>
                    </a:cubicBezTo>
                    <a:cubicBezTo>
                      <a:pt x="219" y="86"/>
                      <a:pt x="218" y="85"/>
                      <a:pt x="217" y="84"/>
                    </a:cubicBezTo>
                    <a:cubicBezTo>
                      <a:pt x="216" y="84"/>
                      <a:pt x="215" y="83"/>
                      <a:pt x="214" y="83"/>
                    </a:cubicBezTo>
                    <a:cubicBezTo>
                      <a:pt x="213" y="83"/>
                      <a:pt x="206" y="84"/>
                      <a:pt x="199" y="85"/>
                    </a:cubicBezTo>
                    <a:cubicBezTo>
                      <a:pt x="199" y="83"/>
                      <a:pt x="198" y="81"/>
                      <a:pt x="197" y="79"/>
                    </a:cubicBezTo>
                    <a:cubicBezTo>
                      <a:pt x="203" y="76"/>
                      <a:pt x="209" y="72"/>
                      <a:pt x="210" y="72"/>
                    </a:cubicBezTo>
                    <a:cubicBezTo>
                      <a:pt x="211" y="71"/>
                      <a:pt x="212" y="70"/>
                      <a:pt x="212" y="69"/>
                    </a:cubicBezTo>
                    <a:cubicBezTo>
                      <a:pt x="213" y="68"/>
                      <a:pt x="213" y="66"/>
                      <a:pt x="212" y="65"/>
                    </a:cubicBezTo>
                    <a:cubicBezTo>
                      <a:pt x="212" y="64"/>
                      <a:pt x="211" y="63"/>
                      <a:pt x="210" y="63"/>
                    </a:cubicBezTo>
                    <a:cubicBezTo>
                      <a:pt x="209" y="62"/>
                      <a:pt x="207" y="62"/>
                      <a:pt x="206" y="62"/>
                    </a:cubicBezTo>
                    <a:cubicBezTo>
                      <a:pt x="205" y="63"/>
                      <a:pt x="198" y="65"/>
                      <a:pt x="192" y="67"/>
                    </a:cubicBezTo>
                    <a:cubicBezTo>
                      <a:pt x="191" y="65"/>
                      <a:pt x="190" y="63"/>
                      <a:pt x="189" y="62"/>
                    </a:cubicBezTo>
                    <a:cubicBezTo>
                      <a:pt x="194" y="57"/>
                      <a:pt x="199" y="53"/>
                      <a:pt x="200" y="52"/>
                    </a:cubicBezTo>
                    <a:cubicBezTo>
                      <a:pt x="201" y="51"/>
                      <a:pt x="201" y="50"/>
                      <a:pt x="202" y="49"/>
                    </a:cubicBezTo>
                    <a:cubicBezTo>
                      <a:pt x="202" y="47"/>
                      <a:pt x="201" y="46"/>
                      <a:pt x="201" y="45"/>
                    </a:cubicBezTo>
                    <a:cubicBezTo>
                      <a:pt x="200" y="44"/>
                      <a:pt x="199" y="43"/>
                      <a:pt x="198" y="43"/>
                    </a:cubicBezTo>
                    <a:cubicBezTo>
                      <a:pt x="196" y="43"/>
                      <a:pt x="195" y="43"/>
                      <a:pt x="194" y="44"/>
                    </a:cubicBezTo>
                    <a:cubicBezTo>
                      <a:pt x="193" y="44"/>
                      <a:pt x="187" y="48"/>
                      <a:pt x="181" y="51"/>
                    </a:cubicBezTo>
                    <a:cubicBezTo>
                      <a:pt x="180" y="50"/>
                      <a:pt x="178" y="48"/>
                      <a:pt x="177" y="46"/>
                    </a:cubicBezTo>
                    <a:cubicBezTo>
                      <a:pt x="181" y="41"/>
                      <a:pt x="185" y="36"/>
                      <a:pt x="186" y="34"/>
                    </a:cubicBezTo>
                    <a:cubicBezTo>
                      <a:pt x="187" y="33"/>
                      <a:pt x="187" y="32"/>
                      <a:pt x="187" y="31"/>
                    </a:cubicBezTo>
                    <a:cubicBezTo>
                      <a:pt x="187" y="30"/>
                      <a:pt x="186" y="29"/>
                      <a:pt x="185" y="28"/>
                    </a:cubicBezTo>
                    <a:cubicBezTo>
                      <a:pt x="184" y="27"/>
                      <a:pt x="183" y="27"/>
                      <a:pt x="182" y="27"/>
                    </a:cubicBezTo>
                    <a:cubicBezTo>
                      <a:pt x="181" y="27"/>
                      <a:pt x="179" y="27"/>
                      <a:pt x="178" y="28"/>
                    </a:cubicBezTo>
                    <a:cubicBezTo>
                      <a:pt x="177" y="29"/>
                      <a:pt x="172" y="34"/>
                      <a:pt x="167" y="38"/>
                    </a:cubicBezTo>
                    <a:cubicBezTo>
                      <a:pt x="166" y="37"/>
                      <a:pt x="164" y="35"/>
                      <a:pt x="162" y="34"/>
                    </a:cubicBezTo>
                    <a:cubicBezTo>
                      <a:pt x="165" y="28"/>
                      <a:pt x="168" y="22"/>
                      <a:pt x="168" y="20"/>
                    </a:cubicBezTo>
                    <a:cubicBezTo>
                      <a:pt x="169" y="19"/>
                      <a:pt x="169" y="18"/>
                      <a:pt x="169" y="17"/>
                    </a:cubicBezTo>
                    <a:cubicBezTo>
                      <a:pt x="168" y="16"/>
                      <a:pt x="167" y="15"/>
                      <a:pt x="166" y="14"/>
                    </a:cubicBezTo>
                    <a:cubicBezTo>
                      <a:pt x="165" y="14"/>
                      <a:pt x="164" y="13"/>
                      <a:pt x="163" y="14"/>
                    </a:cubicBezTo>
                    <a:cubicBezTo>
                      <a:pt x="162" y="14"/>
                      <a:pt x="161" y="14"/>
                      <a:pt x="160" y="15"/>
                    </a:cubicBezTo>
                    <a:cubicBezTo>
                      <a:pt x="159" y="17"/>
                      <a:pt x="155" y="22"/>
                      <a:pt x="151" y="28"/>
                    </a:cubicBezTo>
                    <a:cubicBezTo>
                      <a:pt x="149" y="27"/>
                      <a:pt x="147" y="26"/>
                      <a:pt x="145" y="25"/>
                    </a:cubicBezTo>
                    <a:cubicBezTo>
                      <a:pt x="147" y="19"/>
                      <a:pt x="148" y="12"/>
                      <a:pt x="149" y="10"/>
                    </a:cubicBezTo>
                    <a:cubicBezTo>
                      <a:pt x="149" y="9"/>
                      <a:pt x="149" y="8"/>
                      <a:pt x="148" y="7"/>
                    </a:cubicBezTo>
                    <a:cubicBezTo>
                      <a:pt x="147" y="6"/>
                      <a:pt x="146" y="5"/>
                      <a:pt x="145" y="5"/>
                    </a:cubicBezTo>
                    <a:cubicBezTo>
                      <a:pt x="144" y="4"/>
                      <a:pt x="143" y="4"/>
                      <a:pt x="142" y="5"/>
                    </a:cubicBezTo>
                    <a:cubicBezTo>
                      <a:pt x="140" y="5"/>
                      <a:pt x="139" y="6"/>
                      <a:pt x="139" y="7"/>
                    </a:cubicBezTo>
                    <a:cubicBezTo>
                      <a:pt x="138" y="9"/>
                      <a:pt x="136" y="15"/>
                      <a:pt x="133" y="21"/>
                    </a:cubicBezTo>
                    <a:cubicBezTo>
                      <a:pt x="131" y="20"/>
                      <a:pt x="129" y="20"/>
                      <a:pt x="127" y="20"/>
                    </a:cubicBezTo>
                    <a:cubicBezTo>
                      <a:pt x="127" y="13"/>
                      <a:pt x="127" y="6"/>
                      <a:pt x="127" y="5"/>
                    </a:cubicBezTo>
                    <a:cubicBezTo>
                      <a:pt x="127" y="4"/>
                      <a:pt x="126" y="2"/>
                      <a:pt x="126" y="2"/>
                    </a:cubicBezTo>
                    <a:cubicBezTo>
                      <a:pt x="125" y="1"/>
                      <a:pt x="124" y="0"/>
                      <a:pt x="122" y="0"/>
                    </a:cubicBezTo>
                    <a:cubicBezTo>
                      <a:pt x="121" y="0"/>
                      <a:pt x="120" y="0"/>
                      <a:pt x="119" y="1"/>
                    </a:cubicBezTo>
                    <a:cubicBezTo>
                      <a:pt x="118" y="1"/>
                      <a:pt x="117" y="3"/>
                      <a:pt x="117" y="4"/>
                    </a:cubicBezTo>
                    <a:cubicBezTo>
                      <a:pt x="117" y="5"/>
                      <a:pt x="115" y="12"/>
                      <a:pt x="114" y="18"/>
                    </a:cubicBezTo>
                    <a:cubicBezTo>
                      <a:pt x="113" y="18"/>
                      <a:pt x="112" y="18"/>
                      <a:pt x="111" y="18"/>
                    </a:cubicBezTo>
                    <a:cubicBezTo>
                      <a:pt x="110" y="18"/>
                      <a:pt x="109" y="18"/>
                      <a:pt x="108" y="18"/>
                    </a:cubicBezTo>
                    <a:cubicBezTo>
                      <a:pt x="106" y="12"/>
                      <a:pt x="105" y="5"/>
                      <a:pt x="105" y="4"/>
                    </a:cubicBezTo>
                    <a:cubicBezTo>
                      <a:pt x="104" y="3"/>
                      <a:pt x="104" y="1"/>
                      <a:pt x="103" y="1"/>
                    </a:cubicBezTo>
                    <a:cubicBezTo>
                      <a:pt x="102" y="0"/>
                      <a:pt x="101" y="0"/>
                      <a:pt x="99" y="0"/>
                    </a:cubicBezTo>
                    <a:cubicBezTo>
                      <a:pt x="98" y="0"/>
                      <a:pt x="97" y="1"/>
                      <a:pt x="96" y="2"/>
                    </a:cubicBezTo>
                    <a:cubicBezTo>
                      <a:pt x="95" y="2"/>
                      <a:pt x="95" y="4"/>
                      <a:pt x="95" y="5"/>
                    </a:cubicBezTo>
                    <a:cubicBezTo>
                      <a:pt x="95" y="6"/>
                      <a:pt x="95" y="13"/>
                      <a:pt x="95" y="20"/>
                    </a:cubicBezTo>
                    <a:cubicBezTo>
                      <a:pt x="93" y="20"/>
                      <a:pt x="91" y="20"/>
                      <a:pt x="89" y="21"/>
                    </a:cubicBezTo>
                    <a:cubicBezTo>
                      <a:pt x="86" y="15"/>
                      <a:pt x="83" y="9"/>
                      <a:pt x="83" y="7"/>
                    </a:cubicBezTo>
                    <a:cubicBezTo>
                      <a:pt x="82" y="6"/>
                      <a:pt x="81" y="5"/>
                      <a:pt x="80" y="5"/>
                    </a:cubicBezTo>
                    <a:cubicBezTo>
                      <a:pt x="79" y="4"/>
                      <a:pt x="78" y="4"/>
                      <a:pt x="77" y="5"/>
                    </a:cubicBezTo>
                    <a:cubicBezTo>
                      <a:pt x="75" y="5"/>
                      <a:pt x="74" y="6"/>
                      <a:pt x="74" y="7"/>
                    </a:cubicBezTo>
                    <a:cubicBezTo>
                      <a:pt x="73" y="8"/>
                      <a:pt x="73" y="9"/>
                      <a:pt x="73" y="10"/>
                    </a:cubicBezTo>
                    <a:cubicBezTo>
                      <a:pt x="73" y="12"/>
                      <a:pt x="75" y="19"/>
                      <a:pt x="76" y="25"/>
                    </a:cubicBezTo>
                    <a:cubicBezTo>
                      <a:pt x="74" y="26"/>
                      <a:pt x="72" y="27"/>
                      <a:pt x="70" y="28"/>
                    </a:cubicBezTo>
                    <a:cubicBezTo>
                      <a:pt x="67" y="22"/>
                      <a:pt x="63" y="17"/>
                      <a:pt x="62" y="15"/>
                    </a:cubicBezTo>
                    <a:cubicBezTo>
                      <a:pt x="61" y="14"/>
                      <a:pt x="60" y="14"/>
                      <a:pt x="59" y="14"/>
                    </a:cubicBezTo>
                    <a:cubicBezTo>
                      <a:pt x="58" y="13"/>
                      <a:pt x="56" y="14"/>
                      <a:pt x="55" y="14"/>
                    </a:cubicBezTo>
                    <a:cubicBezTo>
                      <a:pt x="54" y="15"/>
                      <a:pt x="54" y="16"/>
                      <a:pt x="53" y="17"/>
                    </a:cubicBezTo>
                    <a:cubicBezTo>
                      <a:pt x="53" y="18"/>
                      <a:pt x="53" y="19"/>
                      <a:pt x="53" y="20"/>
                    </a:cubicBezTo>
                    <a:cubicBezTo>
                      <a:pt x="54" y="22"/>
                      <a:pt x="57" y="28"/>
                      <a:pt x="59" y="34"/>
                    </a:cubicBezTo>
                    <a:cubicBezTo>
                      <a:pt x="58" y="35"/>
                      <a:pt x="56" y="37"/>
                      <a:pt x="54" y="38"/>
                    </a:cubicBezTo>
                    <a:cubicBezTo>
                      <a:pt x="50" y="34"/>
                      <a:pt x="44" y="29"/>
                      <a:pt x="43" y="28"/>
                    </a:cubicBezTo>
                    <a:cubicBezTo>
                      <a:pt x="42" y="27"/>
                      <a:pt x="41" y="27"/>
                      <a:pt x="40" y="27"/>
                    </a:cubicBezTo>
                    <a:cubicBezTo>
                      <a:pt x="39" y="27"/>
                      <a:pt x="38" y="27"/>
                      <a:pt x="37" y="28"/>
                    </a:cubicBezTo>
                    <a:cubicBezTo>
                      <a:pt x="36" y="29"/>
                      <a:pt x="35" y="30"/>
                      <a:pt x="35" y="31"/>
                    </a:cubicBezTo>
                    <a:cubicBezTo>
                      <a:pt x="35" y="32"/>
                      <a:pt x="35" y="33"/>
                      <a:pt x="36" y="34"/>
                    </a:cubicBezTo>
                    <a:cubicBezTo>
                      <a:pt x="37" y="36"/>
                      <a:pt x="41" y="41"/>
                      <a:pt x="45" y="46"/>
                    </a:cubicBezTo>
                    <a:cubicBezTo>
                      <a:pt x="43" y="48"/>
                      <a:pt x="42" y="50"/>
                      <a:pt x="40" y="51"/>
                    </a:cubicBezTo>
                    <a:cubicBezTo>
                      <a:pt x="35" y="48"/>
                      <a:pt x="29" y="44"/>
                      <a:pt x="28" y="44"/>
                    </a:cubicBezTo>
                    <a:cubicBezTo>
                      <a:pt x="26" y="43"/>
                      <a:pt x="25" y="43"/>
                      <a:pt x="24" y="43"/>
                    </a:cubicBezTo>
                    <a:cubicBezTo>
                      <a:pt x="23" y="43"/>
                      <a:pt x="22" y="44"/>
                      <a:pt x="21" y="45"/>
                    </a:cubicBezTo>
                    <a:cubicBezTo>
                      <a:pt x="20" y="46"/>
                      <a:pt x="20" y="47"/>
                      <a:pt x="20" y="49"/>
                    </a:cubicBezTo>
                    <a:cubicBezTo>
                      <a:pt x="20" y="50"/>
                      <a:pt x="21" y="51"/>
                      <a:pt x="22" y="52"/>
                    </a:cubicBezTo>
                    <a:cubicBezTo>
                      <a:pt x="23" y="53"/>
                      <a:pt x="28" y="57"/>
                      <a:pt x="33" y="62"/>
                    </a:cubicBezTo>
                    <a:cubicBezTo>
                      <a:pt x="32" y="63"/>
                      <a:pt x="31" y="65"/>
                      <a:pt x="30" y="67"/>
                    </a:cubicBezTo>
                    <a:cubicBezTo>
                      <a:pt x="24" y="65"/>
                      <a:pt x="17" y="63"/>
                      <a:pt x="16" y="62"/>
                    </a:cubicBezTo>
                    <a:cubicBezTo>
                      <a:pt x="14" y="62"/>
                      <a:pt x="13" y="62"/>
                      <a:pt x="12" y="63"/>
                    </a:cubicBezTo>
                    <a:cubicBezTo>
                      <a:pt x="11" y="63"/>
                      <a:pt x="10" y="64"/>
                      <a:pt x="10" y="65"/>
                    </a:cubicBezTo>
                    <a:cubicBezTo>
                      <a:pt x="9" y="66"/>
                      <a:pt x="9" y="68"/>
                      <a:pt x="9" y="69"/>
                    </a:cubicBezTo>
                    <a:cubicBezTo>
                      <a:pt x="10" y="70"/>
                      <a:pt x="10" y="71"/>
                      <a:pt x="11" y="72"/>
                    </a:cubicBezTo>
                    <a:cubicBezTo>
                      <a:pt x="13" y="72"/>
                      <a:pt x="19" y="76"/>
                      <a:pt x="24" y="79"/>
                    </a:cubicBezTo>
                    <a:cubicBezTo>
                      <a:pt x="24" y="81"/>
                      <a:pt x="23" y="83"/>
                      <a:pt x="22" y="85"/>
                    </a:cubicBezTo>
                    <a:cubicBezTo>
                      <a:pt x="16" y="84"/>
                      <a:pt x="9" y="83"/>
                      <a:pt x="8" y="83"/>
                    </a:cubicBezTo>
                    <a:cubicBezTo>
                      <a:pt x="6" y="83"/>
                      <a:pt x="5" y="84"/>
                      <a:pt x="4" y="84"/>
                    </a:cubicBezTo>
                    <a:cubicBezTo>
                      <a:pt x="3" y="85"/>
                      <a:pt x="3" y="86"/>
                      <a:pt x="2" y="87"/>
                    </a:cubicBezTo>
                    <a:cubicBezTo>
                      <a:pt x="2" y="89"/>
                      <a:pt x="2" y="90"/>
                      <a:pt x="3" y="91"/>
                    </a:cubicBezTo>
                    <a:cubicBezTo>
                      <a:pt x="3" y="92"/>
                      <a:pt x="4" y="93"/>
                      <a:pt x="6" y="93"/>
                    </a:cubicBezTo>
                    <a:cubicBezTo>
                      <a:pt x="7" y="94"/>
                      <a:pt x="14" y="96"/>
                      <a:pt x="20" y="98"/>
                    </a:cubicBezTo>
                    <a:cubicBezTo>
                      <a:pt x="19" y="100"/>
                      <a:pt x="19" y="102"/>
                      <a:pt x="19" y="104"/>
                    </a:cubicBezTo>
                    <a:cubicBezTo>
                      <a:pt x="13" y="105"/>
                      <a:pt x="6" y="105"/>
                      <a:pt x="4" y="105"/>
                    </a:cubicBezTo>
                    <a:cubicBezTo>
                      <a:pt x="3" y="106"/>
                      <a:pt x="2" y="106"/>
                      <a:pt x="1" y="107"/>
                    </a:cubicBezTo>
                    <a:cubicBezTo>
                      <a:pt x="0" y="108"/>
                      <a:pt x="0" y="109"/>
                      <a:pt x="0" y="110"/>
                    </a:cubicBezTo>
                    <a:cubicBezTo>
                      <a:pt x="0" y="112"/>
                      <a:pt x="0" y="113"/>
                      <a:pt x="1" y="114"/>
                    </a:cubicBezTo>
                    <a:cubicBezTo>
                      <a:pt x="2" y="115"/>
                      <a:pt x="3" y="115"/>
                      <a:pt x="4" y="115"/>
                    </a:cubicBezTo>
                    <a:cubicBezTo>
                      <a:pt x="6" y="116"/>
                      <a:pt x="13" y="116"/>
                      <a:pt x="19" y="117"/>
                    </a:cubicBezTo>
                    <a:cubicBezTo>
                      <a:pt x="19" y="119"/>
                      <a:pt x="19" y="121"/>
                      <a:pt x="20" y="123"/>
                    </a:cubicBezTo>
                    <a:cubicBezTo>
                      <a:pt x="14" y="125"/>
                      <a:pt x="7" y="127"/>
                      <a:pt x="6" y="128"/>
                    </a:cubicBezTo>
                    <a:cubicBezTo>
                      <a:pt x="4" y="128"/>
                      <a:pt x="3" y="129"/>
                      <a:pt x="3" y="130"/>
                    </a:cubicBezTo>
                    <a:cubicBezTo>
                      <a:pt x="2" y="131"/>
                      <a:pt x="2" y="132"/>
                      <a:pt x="2" y="134"/>
                    </a:cubicBezTo>
                    <a:cubicBezTo>
                      <a:pt x="3" y="135"/>
                      <a:pt x="3" y="136"/>
                      <a:pt x="4" y="137"/>
                    </a:cubicBezTo>
                    <a:cubicBezTo>
                      <a:pt x="5" y="137"/>
                      <a:pt x="6" y="138"/>
                      <a:pt x="8" y="138"/>
                    </a:cubicBezTo>
                    <a:cubicBezTo>
                      <a:pt x="9" y="137"/>
                      <a:pt x="16" y="137"/>
                      <a:pt x="22" y="136"/>
                    </a:cubicBezTo>
                    <a:cubicBezTo>
                      <a:pt x="23" y="138"/>
                      <a:pt x="24" y="140"/>
                      <a:pt x="24" y="142"/>
                    </a:cubicBezTo>
                    <a:cubicBezTo>
                      <a:pt x="19" y="145"/>
                      <a:pt x="13" y="149"/>
                      <a:pt x="11" y="149"/>
                    </a:cubicBezTo>
                    <a:cubicBezTo>
                      <a:pt x="10" y="150"/>
                      <a:pt x="10" y="151"/>
                      <a:pt x="9" y="152"/>
                    </a:cubicBezTo>
                    <a:cubicBezTo>
                      <a:pt x="9" y="153"/>
                      <a:pt x="9" y="154"/>
                      <a:pt x="10" y="156"/>
                    </a:cubicBezTo>
                    <a:cubicBezTo>
                      <a:pt x="10" y="157"/>
                      <a:pt x="11" y="158"/>
                      <a:pt x="12" y="158"/>
                    </a:cubicBezTo>
                    <a:cubicBezTo>
                      <a:pt x="13" y="159"/>
                      <a:pt x="14" y="159"/>
                      <a:pt x="16" y="158"/>
                    </a:cubicBezTo>
                    <a:cubicBezTo>
                      <a:pt x="17" y="158"/>
                      <a:pt x="24" y="156"/>
                      <a:pt x="30" y="154"/>
                    </a:cubicBezTo>
                    <a:cubicBezTo>
                      <a:pt x="31" y="156"/>
                      <a:pt x="32" y="157"/>
                      <a:pt x="33" y="159"/>
                    </a:cubicBezTo>
                    <a:cubicBezTo>
                      <a:pt x="28" y="163"/>
                      <a:pt x="23" y="168"/>
                      <a:pt x="22" y="169"/>
                    </a:cubicBezTo>
                    <a:cubicBezTo>
                      <a:pt x="21" y="170"/>
                      <a:pt x="20" y="171"/>
                      <a:pt x="20" y="172"/>
                    </a:cubicBezTo>
                    <a:cubicBezTo>
                      <a:pt x="20" y="174"/>
                      <a:pt x="20" y="175"/>
                      <a:pt x="21" y="176"/>
                    </a:cubicBezTo>
                    <a:cubicBezTo>
                      <a:pt x="22" y="177"/>
                      <a:pt x="23" y="177"/>
                      <a:pt x="24" y="178"/>
                    </a:cubicBezTo>
                    <a:cubicBezTo>
                      <a:pt x="25" y="178"/>
                      <a:pt x="26" y="178"/>
                      <a:pt x="28" y="177"/>
                    </a:cubicBezTo>
                    <a:cubicBezTo>
                      <a:pt x="29" y="177"/>
                      <a:pt x="35" y="173"/>
                      <a:pt x="40" y="170"/>
                    </a:cubicBezTo>
                    <a:cubicBezTo>
                      <a:pt x="42" y="171"/>
                      <a:pt x="43" y="173"/>
                      <a:pt x="45" y="174"/>
                    </a:cubicBezTo>
                    <a:cubicBezTo>
                      <a:pt x="41" y="180"/>
                      <a:pt x="37" y="185"/>
                      <a:pt x="36" y="186"/>
                    </a:cubicBezTo>
                    <a:cubicBezTo>
                      <a:pt x="35" y="187"/>
                      <a:pt x="35" y="189"/>
                      <a:pt x="35" y="190"/>
                    </a:cubicBezTo>
                    <a:cubicBezTo>
                      <a:pt x="35" y="191"/>
                      <a:pt x="36" y="192"/>
                      <a:pt x="37" y="193"/>
                    </a:cubicBezTo>
                    <a:cubicBezTo>
                      <a:pt x="38" y="194"/>
                      <a:pt x="39" y="194"/>
                      <a:pt x="40" y="194"/>
                    </a:cubicBezTo>
                    <a:cubicBezTo>
                      <a:pt x="41" y="194"/>
                      <a:pt x="42" y="194"/>
                      <a:pt x="43" y="193"/>
                    </a:cubicBezTo>
                    <a:cubicBezTo>
                      <a:pt x="44" y="192"/>
                      <a:pt x="50" y="187"/>
                      <a:pt x="54" y="183"/>
                    </a:cubicBezTo>
                    <a:cubicBezTo>
                      <a:pt x="56" y="184"/>
                      <a:pt x="58" y="186"/>
                      <a:pt x="59" y="187"/>
                    </a:cubicBezTo>
                    <a:cubicBezTo>
                      <a:pt x="57" y="193"/>
                      <a:pt x="54" y="199"/>
                      <a:pt x="53" y="200"/>
                    </a:cubicBezTo>
                    <a:cubicBezTo>
                      <a:pt x="53" y="202"/>
                      <a:pt x="53" y="203"/>
                      <a:pt x="53" y="204"/>
                    </a:cubicBezTo>
                    <a:cubicBezTo>
                      <a:pt x="54" y="205"/>
                      <a:pt x="54" y="206"/>
                      <a:pt x="55" y="207"/>
                    </a:cubicBezTo>
                    <a:cubicBezTo>
                      <a:pt x="56" y="207"/>
                      <a:pt x="58" y="207"/>
                      <a:pt x="59" y="207"/>
                    </a:cubicBezTo>
                    <a:cubicBezTo>
                      <a:pt x="60" y="207"/>
                      <a:pt x="61" y="206"/>
                      <a:pt x="62" y="205"/>
                    </a:cubicBezTo>
                    <a:cubicBezTo>
                      <a:pt x="63" y="204"/>
                      <a:pt x="67" y="198"/>
                      <a:pt x="70" y="193"/>
                    </a:cubicBezTo>
                    <a:cubicBezTo>
                      <a:pt x="72" y="194"/>
                      <a:pt x="74" y="195"/>
                      <a:pt x="76" y="196"/>
                    </a:cubicBezTo>
                    <a:cubicBezTo>
                      <a:pt x="75" y="202"/>
                      <a:pt x="73" y="209"/>
                      <a:pt x="73" y="210"/>
                    </a:cubicBezTo>
                    <a:cubicBezTo>
                      <a:pt x="73" y="212"/>
                      <a:pt x="73" y="213"/>
                      <a:pt x="74" y="214"/>
                    </a:cubicBezTo>
                    <a:cubicBezTo>
                      <a:pt x="74" y="215"/>
                      <a:pt x="75" y="216"/>
                      <a:pt x="77" y="216"/>
                    </a:cubicBezTo>
                    <a:cubicBezTo>
                      <a:pt x="78" y="217"/>
                      <a:pt x="79" y="216"/>
                      <a:pt x="80" y="216"/>
                    </a:cubicBezTo>
                    <a:cubicBezTo>
                      <a:pt x="81" y="216"/>
                      <a:pt x="82" y="215"/>
                      <a:pt x="83" y="214"/>
                    </a:cubicBezTo>
                    <a:cubicBezTo>
                      <a:pt x="83" y="212"/>
                      <a:pt x="86" y="206"/>
                      <a:pt x="89" y="200"/>
                    </a:cubicBezTo>
                    <a:cubicBezTo>
                      <a:pt x="91" y="200"/>
                      <a:pt x="93" y="201"/>
                      <a:pt x="95" y="201"/>
                    </a:cubicBezTo>
                    <a:cubicBezTo>
                      <a:pt x="95" y="208"/>
                      <a:pt x="95" y="215"/>
                      <a:pt x="95" y="216"/>
                    </a:cubicBezTo>
                    <a:cubicBezTo>
                      <a:pt x="95" y="217"/>
                      <a:pt x="95" y="218"/>
                      <a:pt x="96" y="219"/>
                    </a:cubicBezTo>
                    <a:cubicBezTo>
                      <a:pt x="97" y="220"/>
                      <a:pt x="98" y="221"/>
                      <a:pt x="99" y="221"/>
                    </a:cubicBezTo>
                    <a:cubicBezTo>
                      <a:pt x="101" y="221"/>
                      <a:pt x="102" y="221"/>
                      <a:pt x="103" y="220"/>
                    </a:cubicBezTo>
                    <a:cubicBezTo>
                      <a:pt x="104" y="219"/>
                      <a:pt x="104" y="218"/>
                      <a:pt x="105" y="217"/>
                    </a:cubicBezTo>
                    <a:cubicBezTo>
                      <a:pt x="105" y="216"/>
                      <a:pt x="106" y="209"/>
                      <a:pt x="108" y="203"/>
                    </a:cubicBezTo>
                    <a:cubicBezTo>
                      <a:pt x="109" y="203"/>
                      <a:pt x="110" y="203"/>
                      <a:pt x="111" y="203"/>
                    </a:cubicBezTo>
                    <a:cubicBezTo>
                      <a:pt x="112" y="203"/>
                      <a:pt x="113" y="203"/>
                      <a:pt x="114" y="203"/>
                    </a:cubicBezTo>
                    <a:cubicBezTo>
                      <a:pt x="115" y="209"/>
                      <a:pt x="117" y="216"/>
                      <a:pt x="117" y="217"/>
                    </a:cubicBezTo>
                    <a:cubicBezTo>
                      <a:pt x="117" y="218"/>
                      <a:pt x="118" y="219"/>
                      <a:pt x="119" y="220"/>
                    </a:cubicBezTo>
                    <a:cubicBezTo>
                      <a:pt x="120" y="221"/>
                      <a:pt x="121" y="221"/>
                      <a:pt x="122" y="221"/>
                    </a:cubicBezTo>
                    <a:cubicBezTo>
                      <a:pt x="124" y="221"/>
                      <a:pt x="125" y="220"/>
                      <a:pt x="126" y="219"/>
                    </a:cubicBezTo>
                    <a:cubicBezTo>
                      <a:pt x="126" y="218"/>
                      <a:pt x="127" y="217"/>
                      <a:pt x="127" y="216"/>
                    </a:cubicBezTo>
                    <a:cubicBezTo>
                      <a:pt x="127" y="215"/>
                      <a:pt x="127" y="208"/>
                      <a:pt x="127" y="201"/>
                    </a:cubicBezTo>
                    <a:cubicBezTo>
                      <a:pt x="129" y="201"/>
                      <a:pt x="131" y="200"/>
                      <a:pt x="133" y="200"/>
                    </a:cubicBezTo>
                    <a:cubicBezTo>
                      <a:pt x="136" y="206"/>
                      <a:pt x="138" y="212"/>
                      <a:pt x="139" y="214"/>
                    </a:cubicBezTo>
                    <a:cubicBezTo>
                      <a:pt x="139" y="215"/>
                      <a:pt x="140" y="216"/>
                      <a:pt x="142" y="216"/>
                    </a:cubicBezTo>
                    <a:cubicBezTo>
                      <a:pt x="143" y="216"/>
                      <a:pt x="144" y="217"/>
                      <a:pt x="145" y="216"/>
                    </a:cubicBezTo>
                    <a:cubicBezTo>
                      <a:pt x="146" y="216"/>
                      <a:pt x="147" y="215"/>
                      <a:pt x="148" y="214"/>
                    </a:cubicBezTo>
                    <a:cubicBezTo>
                      <a:pt x="149" y="213"/>
                      <a:pt x="149" y="212"/>
                      <a:pt x="149" y="210"/>
                    </a:cubicBezTo>
                    <a:cubicBezTo>
                      <a:pt x="148" y="209"/>
                      <a:pt x="147" y="202"/>
                      <a:pt x="145" y="196"/>
                    </a:cubicBezTo>
                    <a:cubicBezTo>
                      <a:pt x="147" y="195"/>
                      <a:pt x="149" y="194"/>
                      <a:pt x="151" y="193"/>
                    </a:cubicBezTo>
                    <a:cubicBezTo>
                      <a:pt x="155" y="198"/>
                      <a:pt x="159" y="204"/>
                      <a:pt x="160" y="205"/>
                    </a:cubicBezTo>
                    <a:cubicBezTo>
                      <a:pt x="161" y="206"/>
                      <a:pt x="162" y="207"/>
                      <a:pt x="163" y="207"/>
                    </a:cubicBezTo>
                    <a:cubicBezTo>
                      <a:pt x="164" y="207"/>
                      <a:pt x="165" y="207"/>
                      <a:pt x="166" y="207"/>
                    </a:cubicBezTo>
                    <a:cubicBezTo>
                      <a:pt x="167" y="206"/>
                      <a:pt x="168" y="205"/>
                      <a:pt x="169" y="204"/>
                    </a:cubicBezTo>
                    <a:cubicBezTo>
                      <a:pt x="169" y="203"/>
                      <a:pt x="169" y="202"/>
                      <a:pt x="168" y="200"/>
                    </a:cubicBezTo>
                    <a:cubicBezTo>
                      <a:pt x="168" y="199"/>
                      <a:pt x="165" y="193"/>
                      <a:pt x="162" y="187"/>
                    </a:cubicBezTo>
                    <a:cubicBezTo>
                      <a:pt x="164" y="186"/>
                      <a:pt x="166" y="184"/>
                      <a:pt x="167" y="183"/>
                    </a:cubicBezTo>
                    <a:cubicBezTo>
                      <a:pt x="172" y="187"/>
                      <a:pt x="177" y="192"/>
                      <a:pt x="178" y="193"/>
                    </a:cubicBezTo>
                    <a:cubicBezTo>
                      <a:pt x="179" y="194"/>
                      <a:pt x="181" y="194"/>
                      <a:pt x="182" y="194"/>
                    </a:cubicBezTo>
                    <a:cubicBezTo>
                      <a:pt x="183" y="194"/>
                      <a:pt x="184" y="194"/>
                      <a:pt x="185" y="193"/>
                    </a:cubicBezTo>
                    <a:cubicBezTo>
                      <a:pt x="186" y="192"/>
                      <a:pt x="187" y="191"/>
                      <a:pt x="187" y="190"/>
                    </a:cubicBezTo>
                    <a:cubicBezTo>
                      <a:pt x="187" y="189"/>
                      <a:pt x="187" y="187"/>
                      <a:pt x="186" y="186"/>
                    </a:cubicBezTo>
                    <a:cubicBezTo>
                      <a:pt x="185" y="185"/>
                      <a:pt x="181" y="180"/>
                      <a:pt x="177" y="174"/>
                    </a:cubicBezTo>
                    <a:cubicBezTo>
                      <a:pt x="178" y="173"/>
                      <a:pt x="180" y="171"/>
                      <a:pt x="181" y="170"/>
                    </a:cubicBezTo>
                    <a:cubicBezTo>
                      <a:pt x="187" y="173"/>
                      <a:pt x="193" y="177"/>
                      <a:pt x="194" y="177"/>
                    </a:cubicBezTo>
                    <a:cubicBezTo>
                      <a:pt x="195" y="178"/>
                      <a:pt x="196" y="178"/>
                      <a:pt x="198" y="178"/>
                    </a:cubicBezTo>
                    <a:cubicBezTo>
                      <a:pt x="199" y="177"/>
                      <a:pt x="200" y="177"/>
                      <a:pt x="201" y="176"/>
                    </a:cubicBezTo>
                    <a:cubicBezTo>
                      <a:pt x="201" y="175"/>
                      <a:pt x="202" y="174"/>
                      <a:pt x="202" y="172"/>
                    </a:cubicBezTo>
                    <a:cubicBezTo>
                      <a:pt x="201" y="171"/>
                      <a:pt x="201" y="170"/>
                      <a:pt x="200" y="169"/>
                    </a:cubicBezTo>
                    <a:cubicBezTo>
                      <a:pt x="199" y="168"/>
                      <a:pt x="194" y="163"/>
                      <a:pt x="189" y="159"/>
                    </a:cubicBezTo>
                    <a:cubicBezTo>
                      <a:pt x="190" y="157"/>
                      <a:pt x="191" y="156"/>
                      <a:pt x="192" y="154"/>
                    </a:cubicBezTo>
                    <a:cubicBezTo>
                      <a:pt x="198" y="156"/>
                      <a:pt x="205" y="158"/>
                      <a:pt x="206" y="158"/>
                    </a:cubicBezTo>
                    <a:cubicBezTo>
                      <a:pt x="207" y="159"/>
                      <a:pt x="209" y="159"/>
                      <a:pt x="210" y="158"/>
                    </a:cubicBezTo>
                    <a:cubicBezTo>
                      <a:pt x="211" y="158"/>
                      <a:pt x="212" y="157"/>
                      <a:pt x="212" y="156"/>
                    </a:cubicBezTo>
                    <a:cubicBezTo>
                      <a:pt x="213" y="154"/>
                      <a:pt x="213" y="153"/>
                      <a:pt x="212" y="152"/>
                    </a:cubicBezTo>
                    <a:cubicBezTo>
                      <a:pt x="212" y="151"/>
                      <a:pt x="211" y="150"/>
                      <a:pt x="210" y="149"/>
                    </a:cubicBezTo>
                    <a:cubicBezTo>
                      <a:pt x="209" y="149"/>
                      <a:pt x="203" y="145"/>
                      <a:pt x="197" y="142"/>
                    </a:cubicBezTo>
                    <a:cubicBezTo>
                      <a:pt x="198" y="140"/>
                      <a:pt x="199" y="138"/>
                      <a:pt x="199" y="136"/>
                    </a:cubicBezTo>
                    <a:cubicBezTo>
                      <a:pt x="206" y="137"/>
                      <a:pt x="213" y="137"/>
                      <a:pt x="214" y="138"/>
                    </a:cubicBezTo>
                    <a:cubicBezTo>
                      <a:pt x="215" y="138"/>
                      <a:pt x="216" y="137"/>
                      <a:pt x="217" y="137"/>
                    </a:cubicBezTo>
                    <a:cubicBezTo>
                      <a:pt x="218" y="136"/>
                      <a:pt x="219" y="135"/>
                      <a:pt x="219" y="134"/>
                    </a:cubicBezTo>
                    <a:cubicBezTo>
                      <a:pt x="220" y="132"/>
                      <a:pt x="219" y="131"/>
                      <a:pt x="219" y="130"/>
                    </a:cubicBezTo>
                    <a:cubicBezTo>
                      <a:pt x="218" y="129"/>
                      <a:pt x="217" y="128"/>
                      <a:pt x="216" y="128"/>
                    </a:cubicBezTo>
                    <a:cubicBezTo>
                      <a:pt x="215" y="127"/>
                      <a:pt x="208" y="125"/>
                      <a:pt x="202" y="123"/>
                    </a:cubicBezTo>
                    <a:cubicBezTo>
                      <a:pt x="202" y="121"/>
                      <a:pt x="202" y="119"/>
                      <a:pt x="203" y="117"/>
                    </a:cubicBezTo>
                    <a:cubicBezTo>
                      <a:pt x="209" y="116"/>
                      <a:pt x="216" y="116"/>
                      <a:pt x="217" y="115"/>
                    </a:cubicBezTo>
                    <a:close/>
                    <a:moveTo>
                      <a:pt x="50" y="126"/>
                    </a:moveTo>
                    <a:cubicBezTo>
                      <a:pt x="41" y="126"/>
                      <a:pt x="34" y="119"/>
                      <a:pt x="34" y="110"/>
                    </a:cubicBezTo>
                    <a:cubicBezTo>
                      <a:pt x="34" y="102"/>
                      <a:pt x="41" y="95"/>
                      <a:pt x="50" y="95"/>
                    </a:cubicBezTo>
                    <a:cubicBezTo>
                      <a:pt x="58" y="95"/>
                      <a:pt x="65" y="102"/>
                      <a:pt x="65" y="110"/>
                    </a:cubicBezTo>
                    <a:cubicBezTo>
                      <a:pt x="65" y="119"/>
                      <a:pt x="58" y="126"/>
                      <a:pt x="50" y="126"/>
                    </a:cubicBezTo>
                    <a:close/>
                    <a:moveTo>
                      <a:pt x="111" y="33"/>
                    </a:moveTo>
                    <a:cubicBezTo>
                      <a:pt x="120" y="33"/>
                      <a:pt x="127" y="40"/>
                      <a:pt x="127" y="49"/>
                    </a:cubicBezTo>
                    <a:cubicBezTo>
                      <a:pt x="127" y="58"/>
                      <a:pt x="120" y="65"/>
                      <a:pt x="111" y="65"/>
                    </a:cubicBezTo>
                    <a:cubicBezTo>
                      <a:pt x="102" y="65"/>
                      <a:pt x="95" y="58"/>
                      <a:pt x="95" y="49"/>
                    </a:cubicBezTo>
                    <a:cubicBezTo>
                      <a:pt x="95" y="40"/>
                      <a:pt x="102" y="33"/>
                      <a:pt x="111" y="33"/>
                    </a:cubicBezTo>
                    <a:close/>
                    <a:moveTo>
                      <a:pt x="111" y="188"/>
                    </a:moveTo>
                    <a:cubicBezTo>
                      <a:pt x="102" y="188"/>
                      <a:pt x="95" y="180"/>
                      <a:pt x="95" y="172"/>
                    </a:cubicBezTo>
                    <a:cubicBezTo>
                      <a:pt x="95" y="163"/>
                      <a:pt x="102" y="156"/>
                      <a:pt x="111" y="156"/>
                    </a:cubicBezTo>
                    <a:cubicBezTo>
                      <a:pt x="120" y="156"/>
                      <a:pt x="127" y="163"/>
                      <a:pt x="127" y="172"/>
                    </a:cubicBezTo>
                    <a:cubicBezTo>
                      <a:pt x="127" y="180"/>
                      <a:pt x="120" y="188"/>
                      <a:pt x="111" y="188"/>
                    </a:cubicBezTo>
                    <a:close/>
                    <a:moveTo>
                      <a:pt x="111" y="132"/>
                    </a:moveTo>
                    <a:cubicBezTo>
                      <a:pt x="99" y="132"/>
                      <a:pt x="89" y="122"/>
                      <a:pt x="89" y="110"/>
                    </a:cubicBezTo>
                    <a:cubicBezTo>
                      <a:pt x="89" y="98"/>
                      <a:pt x="99" y="89"/>
                      <a:pt x="111" y="89"/>
                    </a:cubicBezTo>
                    <a:cubicBezTo>
                      <a:pt x="123" y="89"/>
                      <a:pt x="133" y="98"/>
                      <a:pt x="133" y="110"/>
                    </a:cubicBezTo>
                    <a:cubicBezTo>
                      <a:pt x="133" y="122"/>
                      <a:pt x="123" y="132"/>
                      <a:pt x="111" y="132"/>
                    </a:cubicBezTo>
                    <a:close/>
                    <a:moveTo>
                      <a:pt x="172" y="126"/>
                    </a:moveTo>
                    <a:cubicBezTo>
                      <a:pt x="163" y="126"/>
                      <a:pt x="156" y="119"/>
                      <a:pt x="156" y="110"/>
                    </a:cubicBezTo>
                    <a:cubicBezTo>
                      <a:pt x="156" y="102"/>
                      <a:pt x="163" y="95"/>
                      <a:pt x="172" y="95"/>
                    </a:cubicBezTo>
                    <a:cubicBezTo>
                      <a:pt x="181" y="95"/>
                      <a:pt x="188" y="102"/>
                      <a:pt x="188" y="110"/>
                    </a:cubicBezTo>
                    <a:cubicBezTo>
                      <a:pt x="188" y="119"/>
                      <a:pt x="181" y="126"/>
                      <a:pt x="172"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3"/>
              <p:cNvSpPr>
                <a:spLocks noEditPoints="1"/>
              </p:cNvSpPr>
              <p:nvPr/>
            </p:nvSpPr>
            <p:spPr bwMode="auto">
              <a:xfrm>
                <a:off x="7335127" y="2781443"/>
                <a:ext cx="154964" cy="153569"/>
              </a:xfrm>
              <a:custGeom>
                <a:avLst/>
                <a:gdLst>
                  <a:gd name="T0" fmla="*/ 33 w 66"/>
                  <a:gd name="T1" fmla="*/ 0 h 65"/>
                  <a:gd name="T2" fmla="*/ 0 w 66"/>
                  <a:gd name="T3" fmla="*/ 32 h 65"/>
                  <a:gd name="T4" fmla="*/ 33 w 66"/>
                  <a:gd name="T5" fmla="*/ 65 h 65"/>
                  <a:gd name="T6" fmla="*/ 66 w 66"/>
                  <a:gd name="T7" fmla="*/ 32 h 65"/>
                  <a:gd name="T8" fmla="*/ 33 w 66"/>
                  <a:gd name="T9" fmla="*/ 0 h 65"/>
                  <a:gd name="T10" fmla="*/ 33 w 66"/>
                  <a:gd name="T11" fmla="*/ 49 h 65"/>
                  <a:gd name="T12" fmla="*/ 16 w 66"/>
                  <a:gd name="T13" fmla="*/ 32 h 65"/>
                  <a:gd name="T14" fmla="*/ 33 w 66"/>
                  <a:gd name="T15" fmla="*/ 16 h 65"/>
                  <a:gd name="T16" fmla="*/ 49 w 66"/>
                  <a:gd name="T17" fmla="*/ 32 h 65"/>
                  <a:gd name="T18" fmla="*/ 33 w 66"/>
                  <a:gd name="T19" fmla="*/ 4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5">
                    <a:moveTo>
                      <a:pt x="33" y="0"/>
                    </a:moveTo>
                    <a:cubicBezTo>
                      <a:pt x="15" y="0"/>
                      <a:pt x="0" y="14"/>
                      <a:pt x="0" y="32"/>
                    </a:cubicBezTo>
                    <a:cubicBezTo>
                      <a:pt x="0" y="51"/>
                      <a:pt x="15" y="65"/>
                      <a:pt x="33" y="65"/>
                    </a:cubicBezTo>
                    <a:cubicBezTo>
                      <a:pt x="51" y="65"/>
                      <a:pt x="66" y="51"/>
                      <a:pt x="66" y="32"/>
                    </a:cubicBezTo>
                    <a:cubicBezTo>
                      <a:pt x="66" y="14"/>
                      <a:pt x="51" y="0"/>
                      <a:pt x="33" y="0"/>
                    </a:cubicBezTo>
                    <a:close/>
                    <a:moveTo>
                      <a:pt x="33" y="49"/>
                    </a:moveTo>
                    <a:cubicBezTo>
                      <a:pt x="24" y="49"/>
                      <a:pt x="16" y="41"/>
                      <a:pt x="16" y="32"/>
                    </a:cubicBezTo>
                    <a:cubicBezTo>
                      <a:pt x="16" y="23"/>
                      <a:pt x="24" y="16"/>
                      <a:pt x="33" y="16"/>
                    </a:cubicBezTo>
                    <a:cubicBezTo>
                      <a:pt x="42" y="16"/>
                      <a:pt x="49" y="23"/>
                      <a:pt x="49" y="32"/>
                    </a:cubicBezTo>
                    <a:cubicBezTo>
                      <a:pt x="49" y="41"/>
                      <a:pt x="42" y="49"/>
                      <a:pt x="3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300" name="Freeform 44"/>
            <p:cNvSpPr>
              <a:spLocks noEditPoints="1"/>
            </p:cNvSpPr>
            <p:nvPr/>
          </p:nvSpPr>
          <p:spPr bwMode="auto">
            <a:xfrm>
              <a:off x="7614900" y="2181684"/>
              <a:ext cx="808452" cy="811952"/>
            </a:xfrm>
            <a:custGeom>
              <a:avLst/>
              <a:gdLst>
                <a:gd name="T0" fmla="*/ 274 w 274"/>
                <a:gd name="T1" fmla="*/ 155 h 275"/>
                <a:gd name="T2" fmla="*/ 274 w 274"/>
                <a:gd name="T3" fmla="*/ 120 h 275"/>
                <a:gd name="T4" fmla="*/ 247 w 274"/>
                <a:gd name="T5" fmla="*/ 120 h 275"/>
                <a:gd name="T6" fmla="*/ 241 w 274"/>
                <a:gd name="T7" fmla="*/ 97 h 275"/>
                <a:gd name="T8" fmla="*/ 265 w 274"/>
                <a:gd name="T9" fmla="*/ 84 h 275"/>
                <a:gd name="T10" fmla="*/ 247 w 274"/>
                <a:gd name="T11" fmla="*/ 54 h 275"/>
                <a:gd name="T12" fmla="*/ 224 w 274"/>
                <a:gd name="T13" fmla="*/ 67 h 275"/>
                <a:gd name="T14" fmla="*/ 207 w 274"/>
                <a:gd name="T15" fmla="*/ 51 h 275"/>
                <a:gd name="T16" fmla="*/ 221 w 274"/>
                <a:gd name="T17" fmla="*/ 27 h 275"/>
                <a:gd name="T18" fmla="*/ 191 w 274"/>
                <a:gd name="T19" fmla="*/ 10 h 275"/>
                <a:gd name="T20" fmla="*/ 177 w 274"/>
                <a:gd name="T21" fmla="*/ 34 h 275"/>
                <a:gd name="T22" fmla="*/ 154 w 274"/>
                <a:gd name="T23" fmla="*/ 27 h 275"/>
                <a:gd name="T24" fmla="*/ 154 w 274"/>
                <a:gd name="T25" fmla="*/ 0 h 275"/>
                <a:gd name="T26" fmla="*/ 120 w 274"/>
                <a:gd name="T27" fmla="*/ 0 h 275"/>
                <a:gd name="T28" fmla="*/ 120 w 274"/>
                <a:gd name="T29" fmla="*/ 27 h 275"/>
                <a:gd name="T30" fmla="*/ 97 w 274"/>
                <a:gd name="T31" fmla="*/ 34 h 275"/>
                <a:gd name="T32" fmla="*/ 83 w 274"/>
                <a:gd name="T33" fmla="*/ 10 h 275"/>
                <a:gd name="T34" fmla="*/ 54 w 274"/>
                <a:gd name="T35" fmla="*/ 27 h 275"/>
                <a:gd name="T36" fmla="*/ 67 w 274"/>
                <a:gd name="T37" fmla="*/ 51 h 275"/>
                <a:gd name="T38" fmla="*/ 50 w 274"/>
                <a:gd name="T39" fmla="*/ 67 h 275"/>
                <a:gd name="T40" fmla="*/ 27 w 274"/>
                <a:gd name="T41" fmla="*/ 54 h 275"/>
                <a:gd name="T42" fmla="*/ 10 w 274"/>
                <a:gd name="T43" fmla="*/ 84 h 275"/>
                <a:gd name="T44" fmla="*/ 33 w 274"/>
                <a:gd name="T45" fmla="*/ 97 h 275"/>
                <a:gd name="T46" fmla="*/ 27 w 274"/>
                <a:gd name="T47" fmla="*/ 120 h 275"/>
                <a:gd name="T48" fmla="*/ 0 w 274"/>
                <a:gd name="T49" fmla="*/ 120 h 275"/>
                <a:gd name="T50" fmla="*/ 0 w 274"/>
                <a:gd name="T51" fmla="*/ 155 h 275"/>
                <a:gd name="T52" fmla="*/ 27 w 274"/>
                <a:gd name="T53" fmla="*/ 155 h 275"/>
                <a:gd name="T54" fmla="*/ 33 w 274"/>
                <a:gd name="T55" fmla="*/ 178 h 275"/>
                <a:gd name="T56" fmla="*/ 10 w 274"/>
                <a:gd name="T57" fmla="*/ 191 h 275"/>
                <a:gd name="T58" fmla="*/ 27 w 274"/>
                <a:gd name="T59" fmla="*/ 221 h 275"/>
                <a:gd name="T60" fmla="*/ 50 w 274"/>
                <a:gd name="T61" fmla="*/ 207 h 275"/>
                <a:gd name="T62" fmla="*/ 67 w 274"/>
                <a:gd name="T63" fmla="*/ 224 h 275"/>
                <a:gd name="T64" fmla="*/ 54 w 274"/>
                <a:gd name="T65" fmla="*/ 248 h 275"/>
                <a:gd name="T66" fmla="*/ 83 w 274"/>
                <a:gd name="T67" fmla="*/ 265 h 275"/>
                <a:gd name="T68" fmla="*/ 97 w 274"/>
                <a:gd name="T69" fmla="*/ 241 h 275"/>
                <a:gd name="T70" fmla="*/ 120 w 274"/>
                <a:gd name="T71" fmla="*/ 247 h 275"/>
                <a:gd name="T72" fmla="*/ 120 w 274"/>
                <a:gd name="T73" fmla="*/ 275 h 275"/>
                <a:gd name="T74" fmla="*/ 154 w 274"/>
                <a:gd name="T75" fmla="*/ 275 h 275"/>
                <a:gd name="T76" fmla="*/ 154 w 274"/>
                <a:gd name="T77" fmla="*/ 247 h 275"/>
                <a:gd name="T78" fmla="*/ 177 w 274"/>
                <a:gd name="T79" fmla="*/ 241 h 275"/>
                <a:gd name="T80" fmla="*/ 191 w 274"/>
                <a:gd name="T81" fmla="*/ 265 h 275"/>
                <a:gd name="T82" fmla="*/ 221 w 274"/>
                <a:gd name="T83" fmla="*/ 248 h 275"/>
                <a:gd name="T84" fmla="*/ 207 w 274"/>
                <a:gd name="T85" fmla="*/ 224 h 275"/>
                <a:gd name="T86" fmla="*/ 224 w 274"/>
                <a:gd name="T87" fmla="*/ 207 h 275"/>
                <a:gd name="T88" fmla="*/ 247 w 274"/>
                <a:gd name="T89" fmla="*/ 221 h 275"/>
                <a:gd name="T90" fmla="*/ 265 w 274"/>
                <a:gd name="T91" fmla="*/ 191 h 275"/>
                <a:gd name="T92" fmla="*/ 241 w 274"/>
                <a:gd name="T93" fmla="*/ 178 h 275"/>
                <a:gd name="T94" fmla="*/ 247 w 274"/>
                <a:gd name="T95" fmla="*/ 155 h 275"/>
                <a:gd name="T96" fmla="*/ 274 w 274"/>
                <a:gd name="T97" fmla="*/ 155 h 275"/>
                <a:gd name="T98" fmla="*/ 137 w 274"/>
                <a:gd name="T99" fmla="*/ 215 h 275"/>
                <a:gd name="T100" fmla="*/ 60 w 274"/>
                <a:gd name="T101" fmla="*/ 137 h 275"/>
                <a:gd name="T102" fmla="*/ 137 w 274"/>
                <a:gd name="T103" fmla="*/ 60 h 275"/>
                <a:gd name="T104" fmla="*/ 214 w 274"/>
                <a:gd name="T105" fmla="*/ 137 h 275"/>
                <a:gd name="T106" fmla="*/ 137 w 274"/>
                <a:gd name="T107" fmla="*/ 21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4" h="275">
                  <a:moveTo>
                    <a:pt x="274" y="155"/>
                  </a:moveTo>
                  <a:cubicBezTo>
                    <a:pt x="274" y="120"/>
                    <a:pt x="274" y="120"/>
                    <a:pt x="274" y="120"/>
                  </a:cubicBezTo>
                  <a:cubicBezTo>
                    <a:pt x="247" y="120"/>
                    <a:pt x="247" y="120"/>
                    <a:pt x="247" y="120"/>
                  </a:cubicBezTo>
                  <a:cubicBezTo>
                    <a:pt x="246" y="112"/>
                    <a:pt x="244" y="105"/>
                    <a:pt x="241" y="97"/>
                  </a:cubicBezTo>
                  <a:cubicBezTo>
                    <a:pt x="265" y="84"/>
                    <a:pt x="265" y="84"/>
                    <a:pt x="265" y="84"/>
                  </a:cubicBezTo>
                  <a:cubicBezTo>
                    <a:pt x="247" y="54"/>
                    <a:pt x="247" y="54"/>
                    <a:pt x="247" y="54"/>
                  </a:cubicBezTo>
                  <a:cubicBezTo>
                    <a:pt x="224" y="67"/>
                    <a:pt x="224" y="67"/>
                    <a:pt x="224" y="67"/>
                  </a:cubicBezTo>
                  <a:cubicBezTo>
                    <a:pt x="219" y="61"/>
                    <a:pt x="213" y="56"/>
                    <a:pt x="207" y="51"/>
                  </a:cubicBezTo>
                  <a:cubicBezTo>
                    <a:pt x="221" y="27"/>
                    <a:pt x="221" y="27"/>
                    <a:pt x="221" y="27"/>
                  </a:cubicBezTo>
                  <a:cubicBezTo>
                    <a:pt x="191" y="10"/>
                    <a:pt x="191" y="10"/>
                    <a:pt x="191" y="10"/>
                  </a:cubicBezTo>
                  <a:cubicBezTo>
                    <a:pt x="177" y="34"/>
                    <a:pt x="177" y="34"/>
                    <a:pt x="177" y="34"/>
                  </a:cubicBezTo>
                  <a:cubicBezTo>
                    <a:pt x="170" y="31"/>
                    <a:pt x="162" y="29"/>
                    <a:pt x="154" y="27"/>
                  </a:cubicBezTo>
                  <a:cubicBezTo>
                    <a:pt x="154" y="0"/>
                    <a:pt x="154" y="0"/>
                    <a:pt x="154" y="0"/>
                  </a:cubicBezTo>
                  <a:cubicBezTo>
                    <a:pt x="120" y="0"/>
                    <a:pt x="120" y="0"/>
                    <a:pt x="120" y="0"/>
                  </a:cubicBezTo>
                  <a:cubicBezTo>
                    <a:pt x="120" y="27"/>
                    <a:pt x="120" y="27"/>
                    <a:pt x="120" y="27"/>
                  </a:cubicBezTo>
                  <a:cubicBezTo>
                    <a:pt x="112" y="29"/>
                    <a:pt x="104" y="31"/>
                    <a:pt x="97" y="34"/>
                  </a:cubicBezTo>
                  <a:cubicBezTo>
                    <a:pt x="83" y="10"/>
                    <a:pt x="83" y="10"/>
                    <a:pt x="83" y="10"/>
                  </a:cubicBezTo>
                  <a:cubicBezTo>
                    <a:pt x="54" y="27"/>
                    <a:pt x="54" y="27"/>
                    <a:pt x="54" y="27"/>
                  </a:cubicBezTo>
                  <a:cubicBezTo>
                    <a:pt x="67" y="51"/>
                    <a:pt x="67" y="51"/>
                    <a:pt x="67" y="51"/>
                  </a:cubicBezTo>
                  <a:cubicBezTo>
                    <a:pt x="61" y="56"/>
                    <a:pt x="55" y="61"/>
                    <a:pt x="50" y="67"/>
                  </a:cubicBezTo>
                  <a:cubicBezTo>
                    <a:pt x="27" y="54"/>
                    <a:pt x="27" y="54"/>
                    <a:pt x="27" y="54"/>
                  </a:cubicBezTo>
                  <a:cubicBezTo>
                    <a:pt x="10" y="84"/>
                    <a:pt x="10" y="84"/>
                    <a:pt x="10" y="84"/>
                  </a:cubicBezTo>
                  <a:cubicBezTo>
                    <a:pt x="33" y="97"/>
                    <a:pt x="33" y="97"/>
                    <a:pt x="33" y="97"/>
                  </a:cubicBezTo>
                  <a:cubicBezTo>
                    <a:pt x="30" y="105"/>
                    <a:pt x="28" y="112"/>
                    <a:pt x="27" y="120"/>
                  </a:cubicBezTo>
                  <a:cubicBezTo>
                    <a:pt x="0" y="120"/>
                    <a:pt x="0" y="120"/>
                    <a:pt x="0" y="120"/>
                  </a:cubicBezTo>
                  <a:cubicBezTo>
                    <a:pt x="0" y="155"/>
                    <a:pt x="0" y="155"/>
                    <a:pt x="0" y="155"/>
                  </a:cubicBezTo>
                  <a:cubicBezTo>
                    <a:pt x="27" y="155"/>
                    <a:pt x="27" y="155"/>
                    <a:pt x="27" y="155"/>
                  </a:cubicBezTo>
                  <a:cubicBezTo>
                    <a:pt x="28" y="163"/>
                    <a:pt x="30" y="170"/>
                    <a:pt x="33" y="178"/>
                  </a:cubicBezTo>
                  <a:cubicBezTo>
                    <a:pt x="10" y="191"/>
                    <a:pt x="10" y="191"/>
                    <a:pt x="10" y="191"/>
                  </a:cubicBezTo>
                  <a:cubicBezTo>
                    <a:pt x="27" y="221"/>
                    <a:pt x="27" y="221"/>
                    <a:pt x="27" y="221"/>
                  </a:cubicBezTo>
                  <a:cubicBezTo>
                    <a:pt x="50" y="207"/>
                    <a:pt x="50" y="207"/>
                    <a:pt x="50" y="207"/>
                  </a:cubicBezTo>
                  <a:cubicBezTo>
                    <a:pt x="55" y="214"/>
                    <a:pt x="61" y="219"/>
                    <a:pt x="67" y="224"/>
                  </a:cubicBezTo>
                  <a:cubicBezTo>
                    <a:pt x="54" y="248"/>
                    <a:pt x="54" y="248"/>
                    <a:pt x="54" y="248"/>
                  </a:cubicBezTo>
                  <a:cubicBezTo>
                    <a:pt x="83" y="265"/>
                    <a:pt x="83" y="265"/>
                    <a:pt x="83" y="265"/>
                  </a:cubicBezTo>
                  <a:cubicBezTo>
                    <a:pt x="97" y="241"/>
                    <a:pt x="97" y="241"/>
                    <a:pt x="97" y="241"/>
                  </a:cubicBezTo>
                  <a:cubicBezTo>
                    <a:pt x="104" y="244"/>
                    <a:pt x="112" y="246"/>
                    <a:pt x="120" y="247"/>
                  </a:cubicBezTo>
                  <a:cubicBezTo>
                    <a:pt x="120" y="275"/>
                    <a:pt x="120" y="275"/>
                    <a:pt x="120" y="275"/>
                  </a:cubicBezTo>
                  <a:cubicBezTo>
                    <a:pt x="154" y="275"/>
                    <a:pt x="154" y="275"/>
                    <a:pt x="154" y="275"/>
                  </a:cubicBezTo>
                  <a:cubicBezTo>
                    <a:pt x="154" y="247"/>
                    <a:pt x="154" y="247"/>
                    <a:pt x="154" y="247"/>
                  </a:cubicBezTo>
                  <a:cubicBezTo>
                    <a:pt x="162" y="246"/>
                    <a:pt x="170" y="244"/>
                    <a:pt x="177" y="241"/>
                  </a:cubicBezTo>
                  <a:cubicBezTo>
                    <a:pt x="191" y="265"/>
                    <a:pt x="191" y="265"/>
                    <a:pt x="191" y="265"/>
                  </a:cubicBezTo>
                  <a:cubicBezTo>
                    <a:pt x="221" y="248"/>
                    <a:pt x="221" y="248"/>
                    <a:pt x="221" y="248"/>
                  </a:cubicBezTo>
                  <a:cubicBezTo>
                    <a:pt x="207" y="224"/>
                    <a:pt x="207" y="224"/>
                    <a:pt x="207" y="224"/>
                  </a:cubicBezTo>
                  <a:cubicBezTo>
                    <a:pt x="213" y="219"/>
                    <a:pt x="219" y="214"/>
                    <a:pt x="224" y="207"/>
                  </a:cubicBezTo>
                  <a:cubicBezTo>
                    <a:pt x="247" y="221"/>
                    <a:pt x="247" y="221"/>
                    <a:pt x="247" y="221"/>
                  </a:cubicBezTo>
                  <a:cubicBezTo>
                    <a:pt x="265" y="191"/>
                    <a:pt x="265" y="191"/>
                    <a:pt x="265" y="191"/>
                  </a:cubicBezTo>
                  <a:cubicBezTo>
                    <a:pt x="241" y="178"/>
                    <a:pt x="241" y="178"/>
                    <a:pt x="241" y="178"/>
                  </a:cubicBezTo>
                  <a:cubicBezTo>
                    <a:pt x="244" y="170"/>
                    <a:pt x="246" y="163"/>
                    <a:pt x="247" y="155"/>
                  </a:cubicBezTo>
                  <a:cubicBezTo>
                    <a:pt x="274" y="155"/>
                    <a:pt x="274" y="155"/>
                    <a:pt x="274" y="155"/>
                  </a:cubicBezTo>
                  <a:close/>
                  <a:moveTo>
                    <a:pt x="137" y="215"/>
                  </a:moveTo>
                  <a:cubicBezTo>
                    <a:pt x="95" y="215"/>
                    <a:pt x="60" y="180"/>
                    <a:pt x="60" y="137"/>
                  </a:cubicBezTo>
                  <a:cubicBezTo>
                    <a:pt x="60" y="95"/>
                    <a:pt x="95" y="60"/>
                    <a:pt x="137" y="60"/>
                  </a:cubicBezTo>
                  <a:cubicBezTo>
                    <a:pt x="180" y="60"/>
                    <a:pt x="214" y="95"/>
                    <a:pt x="214" y="137"/>
                  </a:cubicBezTo>
                  <a:cubicBezTo>
                    <a:pt x="214" y="180"/>
                    <a:pt x="180" y="215"/>
                    <a:pt x="137" y="2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303" name="Freeform 47"/>
            <p:cNvSpPr>
              <a:spLocks noEditPoints="1"/>
            </p:cNvSpPr>
            <p:nvPr/>
          </p:nvSpPr>
          <p:spPr bwMode="auto">
            <a:xfrm>
              <a:off x="7138929" y="3070633"/>
              <a:ext cx="953692" cy="965943"/>
            </a:xfrm>
            <a:custGeom>
              <a:avLst/>
              <a:gdLst>
                <a:gd name="T0" fmla="*/ 223 w 323"/>
                <a:gd name="T1" fmla="*/ 187 h 327"/>
                <a:gd name="T2" fmla="*/ 215 w 323"/>
                <a:gd name="T3" fmla="*/ 136 h 327"/>
                <a:gd name="T4" fmla="*/ 215 w 323"/>
                <a:gd name="T5" fmla="*/ 128 h 327"/>
                <a:gd name="T6" fmla="*/ 190 w 323"/>
                <a:gd name="T7" fmla="*/ 110 h 327"/>
                <a:gd name="T8" fmla="*/ 139 w 323"/>
                <a:gd name="T9" fmla="*/ 104 h 327"/>
                <a:gd name="T10" fmla="*/ 133 w 323"/>
                <a:gd name="T11" fmla="*/ 84 h 327"/>
                <a:gd name="T12" fmla="*/ 102 w 323"/>
                <a:gd name="T13" fmla="*/ 89 h 327"/>
                <a:gd name="T14" fmla="*/ 62 w 323"/>
                <a:gd name="T15" fmla="*/ 121 h 327"/>
                <a:gd name="T16" fmla="*/ 44 w 323"/>
                <a:gd name="T17" fmla="*/ 110 h 327"/>
                <a:gd name="T18" fmla="*/ 24 w 323"/>
                <a:gd name="T19" fmla="*/ 132 h 327"/>
                <a:gd name="T20" fmla="*/ 36 w 323"/>
                <a:gd name="T21" fmla="*/ 146 h 327"/>
                <a:gd name="T22" fmla="*/ 5 w 323"/>
                <a:gd name="T23" fmla="*/ 187 h 327"/>
                <a:gd name="T24" fmla="*/ 0 w 323"/>
                <a:gd name="T25" fmla="*/ 218 h 327"/>
                <a:gd name="T26" fmla="*/ 18 w 323"/>
                <a:gd name="T27" fmla="*/ 223 h 327"/>
                <a:gd name="T28" fmla="*/ 25 w 323"/>
                <a:gd name="T29" fmla="*/ 274 h 327"/>
                <a:gd name="T30" fmla="*/ 43 w 323"/>
                <a:gd name="T31" fmla="*/ 300 h 327"/>
                <a:gd name="T32" fmla="*/ 51 w 323"/>
                <a:gd name="T33" fmla="*/ 300 h 327"/>
                <a:gd name="T34" fmla="*/ 102 w 323"/>
                <a:gd name="T35" fmla="*/ 309 h 327"/>
                <a:gd name="T36" fmla="*/ 108 w 323"/>
                <a:gd name="T37" fmla="*/ 327 h 327"/>
                <a:gd name="T38" fmla="*/ 139 w 323"/>
                <a:gd name="T39" fmla="*/ 321 h 327"/>
                <a:gd name="T40" fmla="*/ 181 w 323"/>
                <a:gd name="T41" fmla="*/ 291 h 327"/>
                <a:gd name="T42" fmla="*/ 198 w 323"/>
                <a:gd name="T43" fmla="*/ 300 h 327"/>
                <a:gd name="T44" fmla="*/ 216 w 323"/>
                <a:gd name="T45" fmla="*/ 275 h 327"/>
                <a:gd name="T46" fmla="*/ 223 w 323"/>
                <a:gd name="T47" fmla="*/ 223 h 327"/>
                <a:gd name="T48" fmla="*/ 243 w 323"/>
                <a:gd name="T49" fmla="*/ 218 h 327"/>
                <a:gd name="T50" fmla="*/ 237 w 323"/>
                <a:gd name="T51" fmla="*/ 187 h 327"/>
                <a:gd name="T52" fmla="*/ 65 w 323"/>
                <a:gd name="T53" fmla="*/ 205 h 327"/>
                <a:gd name="T54" fmla="*/ 178 w 323"/>
                <a:gd name="T55" fmla="*/ 205 h 327"/>
                <a:gd name="T56" fmla="*/ 143 w 323"/>
                <a:gd name="T57" fmla="*/ 205 h 327"/>
                <a:gd name="T58" fmla="*/ 100 w 323"/>
                <a:gd name="T59" fmla="*/ 205 h 327"/>
                <a:gd name="T60" fmla="*/ 143 w 323"/>
                <a:gd name="T61" fmla="*/ 205 h 327"/>
                <a:gd name="T62" fmla="*/ 312 w 323"/>
                <a:gd name="T63" fmla="*/ 82 h 327"/>
                <a:gd name="T64" fmla="*/ 320 w 323"/>
                <a:gd name="T65" fmla="*/ 53 h 327"/>
                <a:gd name="T66" fmla="*/ 317 w 323"/>
                <a:gd name="T67" fmla="*/ 35 h 327"/>
                <a:gd name="T68" fmla="*/ 305 w 323"/>
                <a:gd name="T69" fmla="*/ 37 h 327"/>
                <a:gd name="T70" fmla="*/ 290 w 323"/>
                <a:gd name="T71" fmla="*/ 11 h 327"/>
                <a:gd name="T72" fmla="*/ 288 w 323"/>
                <a:gd name="T73" fmla="*/ 7 h 327"/>
                <a:gd name="T74" fmla="*/ 271 w 323"/>
                <a:gd name="T75" fmla="*/ 3 h 327"/>
                <a:gd name="T76" fmla="*/ 243 w 323"/>
                <a:gd name="T77" fmla="*/ 10 h 327"/>
                <a:gd name="T78" fmla="*/ 235 w 323"/>
                <a:gd name="T79" fmla="*/ 1 h 327"/>
                <a:gd name="T80" fmla="*/ 220 w 323"/>
                <a:gd name="T81" fmla="*/ 10 h 327"/>
                <a:gd name="T82" fmla="*/ 205 w 323"/>
                <a:gd name="T83" fmla="*/ 36 h 327"/>
                <a:gd name="T84" fmla="*/ 194 w 323"/>
                <a:gd name="T85" fmla="*/ 34 h 327"/>
                <a:gd name="T86" fmla="*/ 188 w 323"/>
                <a:gd name="T87" fmla="*/ 50 h 327"/>
                <a:gd name="T88" fmla="*/ 197 w 323"/>
                <a:gd name="T89" fmla="*/ 54 h 327"/>
                <a:gd name="T90" fmla="*/ 189 w 323"/>
                <a:gd name="T91" fmla="*/ 83 h 327"/>
                <a:gd name="T92" fmla="*/ 193 w 323"/>
                <a:gd name="T93" fmla="*/ 100 h 327"/>
                <a:gd name="T94" fmla="*/ 204 w 323"/>
                <a:gd name="T95" fmla="*/ 99 h 327"/>
                <a:gd name="T96" fmla="*/ 218 w 323"/>
                <a:gd name="T97" fmla="*/ 125 h 327"/>
                <a:gd name="T98" fmla="*/ 233 w 323"/>
                <a:gd name="T99" fmla="*/ 135 h 327"/>
                <a:gd name="T100" fmla="*/ 237 w 323"/>
                <a:gd name="T101" fmla="*/ 133 h 327"/>
                <a:gd name="T102" fmla="*/ 267 w 323"/>
                <a:gd name="T103" fmla="*/ 127 h 327"/>
                <a:gd name="T104" fmla="*/ 273 w 323"/>
                <a:gd name="T105" fmla="*/ 135 h 327"/>
                <a:gd name="T106" fmla="*/ 289 w 323"/>
                <a:gd name="T107" fmla="*/ 126 h 327"/>
                <a:gd name="T108" fmla="*/ 304 w 323"/>
                <a:gd name="T109" fmla="*/ 101 h 327"/>
                <a:gd name="T110" fmla="*/ 316 w 323"/>
                <a:gd name="T111" fmla="*/ 102 h 327"/>
                <a:gd name="T112" fmla="*/ 320 w 323"/>
                <a:gd name="T113" fmla="*/ 85 h 327"/>
                <a:gd name="T114" fmla="*/ 225 w 323"/>
                <a:gd name="T115" fmla="*/ 80 h 327"/>
                <a:gd name="T116" fmla="*/ 285 w 323"/>
                <a:gd name="T117" fmla="*/ 56 h 327"/>
                <a:gd name="T118" fmla="*/ 266 w 323"/>
                <a:gd name="T119" fmla="*/ 63 h 327"/>
                <a:gd name="T120" fmla="*/ 243 w 323"/>
                <a:gd name="T121" fmla="*/ 72 h 327"/>
                <a:gd name="T122" fmla="*/ 266 w 323"/>
                <a:gd name="T123" fmla="*/ 6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 h="327">
                  <a:moveTo>
                    <a:pt x="237" y="187"/>
                  </a:moveTo>
                  <a:cubicBezTo>
                    <a:pt x="223" y="187"/>
                    <a:pt x="223" y="187"/>
                    <a:pt x="223" y="187"/>
                  </a:cubicBezTo>
                  <a:cubicBezTo>
                    <a:pt x="220" y="172"/>
                    <a:pt x="214" y="158"/>
                    <a:pt x="205" y="146"/>
                  </a:cubicBezTo>
                  <a:cubicBezTo>
                    <a:pt x="215" y="136"/>
                    <a:pt x="215" y="136"/>
                    <a:pt x="215" y="136"/>
                  </a:cubicBezTo>
                  <a:cubicBezTo>
                    <a:pt x="216" y="135"/>
                    <a:pt x="217" y="133"/>
                    <a:pt x="217" y="132"/>
                  </a:cubicBezTo>
                  <a:cubicBezTo>
                    <a:pt x="217" y="130"/>
                    <a:pt x="216" y="129"/>
                    <a:pt x="215" y="128"/>
                  </a:cubicBezTo>
                  <a:cubicBezTo>
                    <a:pt x="197" y="110"/>
                    <a:pt x="197" y="110"/>
                    <a:pt x="197" y="110"/>
                  </a:cubicBezTo>
                  <a:cubicBezTo>
                    <a:pt x="195" y="108"/>
                    <a:pt x="192" y="108"/>
                    <a:pt x="190" y="110"/>
                  </a:cubicBezTo>
                  <a:cubicBezTo>
                    <a:pt x="179" y="121"/>
                    <a:pt x="179" y="121"/>
                    <a:pt x="179" y="121"/>
                  </a:cubicBezTo>
                  <a:cubicBezTo>
                    <a:pt x="167" y="112"/>
                    <a:pt x="153" y="107"/>
                    <a:pt x="139" y="104"/>
                  </a:cubicBezTo>
                  <a:cubicBezTo>
                    <a:pt x="139" y="89"/>
                    <a:pt x="139" y="89"/>
                    <a:pt x="139" y="89"/>
                  </a:cubicBezTo>
                  <a:cubicBezTo>
                    <a:pt x="139" y="86"/>
                    <a:pt x="136" y="84"/>
                    <a:pt x="133" y="84"/>
                  </a:cubicBezTo>
                  <a:cubicBezTo>
                    <a:pt x="108" y="84"/>
                    <a:pt x="108" y="84"/>
                    <a:pt x="108" y="84"/>
                  </a:cubicBezTo>
                  <a:cubicBezTo>
                    <a:pt x="105" y="84"/>
                    <a:pt x="102" y="86"/>
                    <a:pt x="102" y="89"/>
                  </a:cubicBezTo>
                  <a:cubicBezTo>
                    <a:pt x="102" y="104"/>
                    <a:pt x="102" y="104"/>
                    <a:pt x="102" y="104"/>
                  </a:cubicBezTo>
                  <a:cubicBezTo>
                    <a:pt x="88" y="107"/>
                    <a:pt x="74" y="112"/>
                    <a:pt x="62" y="121"/>
                  </a:cubicBezTo>
                  <a:cubicBezTo>
                    <a:pt x="51" y="110"/>
                    <a:pt x="51" y="110"/>
                    <a:pt x="51" y="110"/>
                  </a:cubicBezTo>
                  <a:cubicBezTo>
                    <a:pt x="49" y="108"/>
                    <a:pt x="46" y="108"/>
                    <a:pt x="44" y="110"/>
                  </a:cubicBezTo>
                  <a:cubicBezTo>
                    <a:pt x="26" y="129"/>
                    <a:pt x="26" y="129"/>
                    <a:pt x="26" y="129"/>
                  </a:cubicBezTo>
                  <a:cubicBezTo>
                    <a:pt x="25" y="130"/>
                    <a:pt x="24" y="131"/>
                    <a:pt x="24" y="132"/>
                  </a:cubicBezTo>
                  <a:cubicBezTo>
                    <a:pt x="24" y="134"/>
                    <a:pt x="25" y="135"/>
                    <a:pt x="26" y="136"/>
                  </a:cubicBezTo>
                  <a:cubicBezTo>
                    <a:pt x="36" y="146"/>
                    <a:pt x="36" y="146"/>
                    <a:pt x="36" y="146"/>
                  </a:cubicBezTo>
                  <a:cubicBezTo>
                    <a:pt x="27" y="158"/>
                    <a:pt x="21" y="172"/>
                    <a:pt x="19" y="187"/>
                  </a:cubicBezTo>
                  <a:cubicBezTo>
                    <a:pt x="5" y="187"/>
                    <a:pt x="5" y="187"/>
                    <a:pt x="5" y="187"/>
                  </a:cubicBezTo>
                  <a:cubicBezTo>
                    <a:pt x="2" y="187"/>
                    <a:pt x="0" y="189"/>
                    <a:pt x="0" y="192"/>
                  </a:cubicBezTo>
                  <a:cubicBezTo>
                    <a:pt x="0" y="218"/>
                    <a:pt x="0" y="218"/>
                    <a:pt x="0" y="218"/>
                  </a:cubicBezTo>
                  <a:cubicBezTo>
                    <a:pt x="0" y="221"/>
                    <a:pt x="2" y="223"/>
                    <a:pt x="5" y="223"/>
                  </a:cubicBezTo>
                  <a:cubicBezTo>
                    <a:pt x="18" y="223"/>
                    <a:pt x="18" y="223"/>
                    <a:pt x="18" y="223"/>
                  </a:cubicBezTo>
                  <a:cubicBezTo>
                    <a:pt x="21" y="238"/>
                    <a:pt x="26" y="252"/>
                    <a:pt x="35" y="265"/>
                  </a:cubicBezTo>
                  <a:cubicBezTo>
                    <a:pt x="25" y="274"/>
                    <a:pt x="25" y="274"/>
                    <a:pt x="25" y="274"/>
                  </a:cubicBezTo>
                  <a:cubicBezTo>
                    <a:pt x="23" y="276"/>
                    <a:pt x="23" y="280"/>
                    <a:pt x="25" y="282"/>
                  </a:cubicBezTo>
                  <a:cubicBezTo>
                    <a:pt x="43" y="300"/>
                    <a:pt x="43" y="300"/>
                    <a:pt x="43" y="300"/>
                  </a:cubicBezTo>
                  <a:cubicBezTo>
                    <a:pt x="44" y="301"/>
                    <a:pt x="46" y="302"/>
                    <a:pt x="47" y="302"/>
                  </a:cubicBezTo>
                  <a:cubicBezTo>
                    <a:pt x="49" y="302"/>
                    <a:pt x="50" y="301"/>
                    <a:pt x="51" y="300"/>
                  </a:cubicBezTo>
                  <a:cubicBezTo>
                    <a:pt x="60" y="291"/>
                    <a:pt x="60" y="291"/>
                    <a:pt x="60" y="291"/>
                  </a:cubicBezTo>
                  <a:cubicBezTo>
                    <a:pt x="73" y="300"/>
                    <a:pt x="87" y="306"/>
                    <a:pt x="102" y="309"/>
                  </a:cubicBezTo>
                  <a:cubicBezTo>
                    <a:pt x="102" y="321"/>
                    <a:pt x="102" y="321"/>
                    <a:pt x="102" y="321"/>
                  </a:cubicBezTo>
                  <a:cubicBezTo>
                    <a:pt x="102" y="324"/>
                    <a:pt x="105" y="327"/>
                    <a:pt x="108" y="327"/>
                  </a:cubicBezTo>
                  <a:cubicBezTo>
                    <a:pt x="133" y="327"/>
                    <a:pt x="133" y="327"/>
                    <a:pt x="133" y="327"/>
                  </a:cubicBezTo>
                  <a:cubicBezTo>
                    <a:pt x="136" y="327"/>
                    <a:pt x="139" y="324"/>
                    <a:pt x="139" y="321"/>
                  </a:cubicBezTo>
                  <a:cubicBezTo>
                    <a:pt x="139" y="309"/>
                    <a:pt x="139" y="309"/>
                    <a:pt x="139" y="309"/>
                  </a:cubicBezTo>
                  <a:cubicBezTo>
                    <a:pt x="154" y="306"/>
                    <a:pt x="168" y="300"/>
                    <a:pt x="181" y="291"/>
                  </a:cubicBezTo>
                  <a:cubicBezTo>
                    <a:pt x="190" y="300"/>
                    <a:pt x="190" y="300"/>
                    <a:pt x="190" y="300"/>
                  </a:cubicBezTo>
                  <a:cubicBezTo>
                    <a:pt x="192" y="302"/>
                    <a:pt x="196" y="302"/>
                    <a:pt x="198" y="300"/>
                  </a:cubicBezTo>
                  <a:cubicBezTo>
                    <a:pt x="216" y="282"/>
                    <a:pt x="216" y="282"/>
                    <a:pt x="216" y="282"/>
                  </a:cubicBezTo>
                  <a:cubicBezTo>
                    <a:pt x="218" y="280"/>
                    <a:pt x="218" y="277"/>
                    <a:pt x="216" y="275"/>
                  </a:cubicBezTo>
                  <a:cubicBezTo>
                    <a:pt x="206" y="265"/>
                    <a:pt x="206" y="265"/>
                    <a:pt x="206" y="265"/>
                  </a:cubicBezTo>
                  <a:cubicBezTo>
                    <a:pt x="215" y="253"/>
                    <a:pt x="221" y="238"/>
                    <a:pt x="223" y="223"/>
                  </a:cubicBezTo>
                  <a:cubicBezTo>
                    <a:pt x="237" y="223"/>
                    <a:pt x="237" y="223"/>
                    <a:pt x="237" y="223"/>
                  </a:cubicBezTo>
                  <a:cubicBezTo>
                    <a:pt x="240" y="223"/>
                    <a:pt x="243" y="221"/>
                    <a:pt x="243" y="218"/>
                  </a:cubicBezTo>
                  <a:cubicBezTo>
                    <a:pt x="243" y="192"/>
                    <a:pt x="243" y="192"/>
                    <a:pt x="243" y="192"/>
                  </a:cubicBezTo>
                  <a:cubicBezTo>
                    <a:pt x="243" y="189"/>
                    <a:pt x="240" y="187"/>
                    <a:pt x="237" y="187"/>
                  </a:cubicBezTo>
                  <a:close/>
                  <a:moveTo>
                    <a:pt x="121" y="262"/>
                  </a:moveTo>
                  <a:cubicBezTo>
                    <a:pt x="90" y="262"/>
                    <a:pt x="65" y="237"/>
                    <a:pt x="65" y="205"/>
                  </a:cubicBezTo>
                  <a:cubicBezTo>
                    <a:pt x="65" y="174"/>
                    <a:pt x="90" y="149"/>
                    <a:pt x="121" y="149"/>
                  </a:cubicBezTo>
                  <a:cubicBezTo>
                    <a:pt x="153" y="149"/>
                    <a:pt x="178" y="174"/>
                    <a:pt x="178" y="205"/>
                  </a:cubicBezTo>
                  <a:cubicBezTo>
                    <a:pt x="178" y="237"/>
                    <a:pt x="153" y="262"/>
                    <a:pt x="121" y="262"/>
                  </a:cubicBezTo>
                  <a:close/>
                  <a:moveTo>
                    <a:pt x="143" y="205"/>
                  </a:moveTo>
                  <a:cubicBezTo>
                    <a:pt x="143" y="217"/>
                    <a:pt x="133" y="227"/>
                    <a:pt x="121" y="227"/>
                  </a:cubicBezTo>
                  <a:cubicBezTo>
                    <a:pt x="109" y="227"/>
                    <a:pt x="100" y="217"/>
                    <a:pt x="100" y="205"/>
                  </a:cubicBezTo>
                  <a:cubicBezTo>
                    <a:pt x="100" y="193"/>
                    <a:pt x="109" y="184"/>
                    <a:pt x="121" y="184"/>
                  </a:cubicBezTo>
                  <a:cubicBezTo>
                    <a:pt x="133" y="184"/>
                    <a:pt x="143" y="193"/>
                    <a:pt x="143" y="205"/>
                  </a:cubicBezTo>
                  <a:close/>
                  <a:moveTo>
                    <a:pt x="320" y="85"/>
                  </a:moveTo>
                  <a:cubicBezTo>
                    <a:pt x="312" y="82"/>
                    <a:pt x="312" y="82"/>
                    <a:pt x="312" y="82"/>
                  </a:cubicBezTo>
                  <a:cubicBezTo>
                    <a:pt x="314" y="73"/>
                    <a:pt x="314" y="64"/>
                    <a:pt x="313" y="56"/>
                  </a:cubicBezTo>
                  <a:cubicBezTo>
                    <a:pt x="320" y="53"/>
                    <a:pt x="320" y="53"/>
                    <a:pt x="320" y="53"/>
                  </a:cubicBezTo>
                  <a:cubicBezTo>
                    <a:pt x="322" y="52"/>
                    <a:pt x="323" y="50"/>
                    <a:pt x="322" y="49"/>
                  </a:cubicBezTo>
                  <a:cubicBezTo>
                    <a:pt x="317" y="35"/>
                    <a:pt x="317" y="35"/>
                    <a:pt x="317" y="35"/>
                  </a:cubicBezTo>
                  <a:cubicBezTo>
                    <a:pt x="316" y="34"/>
                    <a:pt x="314" y="33"/>
                    <a:pt x="313" y="34"/>
                  </a:cubicBezTo>
                  <a:cubicBezTo>
                    <a:pt x="305" y="37"/>
                    <a:pt x="305" y="37"/>
                    <a:pt x="305" y="37"/>
                  </a:cubicBezTo>
                  <a:cubicBezTo>
                    <a:pt x="300" y="29"/>
                    <a:pt x="294" y="23"/>
                    <a:pt x="287" y="19"/>
                  </a:cubicBezTo>
                  <a:cubicBezTo>
                    <a:pt x="290" y="11"/>
                    <a:pt x="290" y="11"/>
                    <a:pt x="290" y="11"/>
                  </a:cubicBezTo>
                  <a:cubicBezTo>
                    <a:pt x="290" y="10"/>
                    <a:pt x="290" y="9"/>
                    <a:pt x="290" y="9"/>
                  </a:cubicBezTo>
                  <a:cubicBezTo>
                    <a:pt x="290" y="8"/>
                    <a:pt x="289" y="7"/>
                    <a:pt x="288" y="7"/>
                  </a:cubicBezTo>
                  <a:cubicBezTo>
                    <a:pt x="275" y="1"/>
                    <a:pt x="275" y="1"/>
                    <a:pt x="275" y="1"/>
                  </a:cubicBezTo>
                  <a:cubicBezTo>
                    <a:pt x="273" y="0"/>
                    <a:pt x="272" y="1"/>
                    <a:pt x="271" y="3"/>
                  </a:cubicBezTo>
                  <a:cubicBezTo>
                    <a:pt x="268" y="11"/>
                    <a:pt x="268" y="11"/>
                    <a:pt x="268" y="11"/>
                  </a:cubicBezTo>
                  <a:cubicBezTo>
                    <a:pt x="259" y="9"/>
                    <a:pt x="251" y="9"/>
                    <a:pt x="243" y="10"/>
                  </a:cubicBezTo>
                  <a:cubicBezTo>
                    <a:pt x="239" y="2"/>
                    <a:pt x="239" y="2"/>
                    <a:pt x="239" y="2"/>
                  </a:cubicBezTo>
                  <a:cubicBezTo>
                    <a:pt x="239" y="1"/>
                    <a:pt x="237" y="0"/>
                    <a:pt x="235" y="1"/>
                  </a:cubicBezTo>
                  <a:cubicBezTo>
                    <a:pt x="222" y="6"/>
                    <a:pt x="222" y="6"/>
                    <a:pt x="222" y="6"/>
                  </a:cubicBezTo>
                  <a:cubicBezTo>
                    <a:pt x="220" y="7"/>
                    <a:pt x="220" y="8"/>
                    <a:pt x="220" y="10"/>
                  </a:cubicBezTo>
                  <a:cubicBezTo>
                    <a:pt x="223" y="18"/>
                    <a:pt x="223" y="18"/>
                    <a:pt x="223" y="18"/>
                  </a:cubicBezTo>
                  <a:cubicBezTo>
                    <a:pt x="216" y="23"/>
                    <a:pt x="210" y="28"/>
                    <a:pt x="205" y="36"/>
                  </a:cubicBezTo>
                  <a:cubicBezTo>
                    <a:pt x="198" y="32"/>
                    <a:pt x="198" y="32"/>
                    <a:pt x="198" y="32"/>
                  </a:cubicBezTo>
                  <a:cubicBezTo>
                    <a:pt x="196" y="32"/>
                    <a:pt x="194" y="32"/>
                    <a:pt x="194" y="34"/>
                  </a:cubicBezTo>
                  <a:cubicBezTo>
                    <a:pt x="188" y="47"/>
                    <a:pt x="188" y="47"/>
                    <a:pt x="188" y="47"/>
                  </a:cubicBezTo>
                  <a:cubicBezTo>
                    <a:pt x="188" y="48"/>
                    <a:pt x="188" y="49"/>
                    <a:pt x="188" y="50"/>
                  </a:cubicBezTo>
                  <a:cubicBezTo>
                    <a:pt x="188" y="50"/>
                    <a:pt x="189" y="51"/>
                    <a:pt x="189" y="51"/>
                  </a:cubicBezTo>
                  <a:cubicBezTo>
                    <a:pt x="197" y="54"/>
                    <a:pt x="197" y="54"/>
                    <a:pt x="197" y="54"/>
                  </a:cubicBezTo>
                  <a:cubicBezTo>
                    <a:pt x="195" y="63"/>
                    <a:pt x="195" y="71"/>
                    <a:pt x="196" y="80"/>
                  </a:cubicBezTo>
                  <a:cubicBezTo>
                    <a:pt x="189" y="83"/>
                    <a:pt x="189" y="83"/>
                    <a:pt x="189" y="83"/>
                  </a:cubicBezTo>
                  <a:cubicBezTo>
                    <a:pt x="188" y="83"/>
                    <a:pt x="187" y="85"/>
                    <a:pt x="187" y="87"/>
                  </a:cubicBezTo>
                  <a:cubicBezTo>
                    <a:pt x="193" y="100"/>
                    <a:pt x="193" y="100"/>
                    <a:pt x="193" y="100"/>
                  </a:cubicBezTo>
                  <a:cubicBezTo>
                    <a:pt x="194" y="102"/>
                    <a:pt x="195" y="103"/>
                    <a:pt x="197" y="102"/>
                  </a:cubicBezTo>
                  <a:cubicBezTo>
                    <a:pt x="204" y="99"/>
                    <a:pt x="204" y="99"/>
                    <a:pt x="204" y="99"/>
                  </a:cubicBezTo>
                  <a:cubicBezTo>
                    <a:pt x="208" y="107"/>
                    <a:pt x="214" y="113"/>
                    <a:pt x="221" y="118"/>
                  </a:cubicBezTo>
                  <a:cubicBezTo>
                    <a:pt x="218" y="125"/>
                    <a:pt x="218" y="125"/>
                    <a:pt x="218" y="125"/>
                  </a:cubicBezTo>
                  <a:cubicBezTo>
                    <a:pt x="218" y="126"/>
                    <a:pt x="218" y="128"/>
                    <a:pt x="220" y="129"/>
                  </a:cubicBezTo>
                  <a:cubicBezTo>
                    <a:pt x="233" y="135"/>
                    <a:pt x="233" y="135"/>
                    <a:pt x="233" y="135"/>
                  </a:cubicBezTo>
                  <a:cubicBezTo>
                    <a:pt x="234" y="135"/>
                    <a:pt x="235" y="135"/>
                    <a:pt x="236" y="135"/>
                  </a:cubicBezTo>
                  <a:cubicBezTo>
                    <a:pt x="237" y="134"/>
                    <a:pt x="237" y="134"/>
                    <a:pt x="237" y="133"/>
                  </a:cubicBezTo>
                  <a:cubicBezTo>
                    <a:pt x="240" y="126"/>
                    <a:pt x="240" y="126"/>
                    <a:pt x="240" y="126"/>
                  </a:cubicBezTo>
                  <a:cubicBezTo>
                    <a:pt x="249" y="128"/>
                    <a:pt x="258" y="128"/>
                    <a:pt x="267" y="127"/>
                  </a:cubicBezTo>
                  <a:cubicBezTo>
                    <a:pt x="269" y="133"/>
                    <a:pt x="269" y="133"/>
                    <a:pt x="269" y="133"/>
                  </a:cubicBezTo>
                  <a:cubicBezTo>
                    <a:pt x="270" y="135"/>
                    <a:pt x="272" y="136"/>
                    <a:pt x="273" y="135"/>
                  </a:cubicBezTo>
                  <a:cubicBezTo>
                    <a:pt x="287" y="130"/>
                    <a:pt x="287" y="130"/>
                    <a:pt x="287" y="130"/>
                  </a:cubicBezTo>
                  <a:cubicBezTo>
                    <a:pt x="288" y="129"/>
                    <a:pt x="289" y="127"/>
                    <a:pt x="289" y="126"/>
                  </a:cubicBezTo>
                  <a:cubicBezTo>
                    <a:pt x="286" y="119"/>
                    <a:pt x="286" y="119"/>
                    <a:pt x="286" y="119"/>
                  </a:cubicBezTo>
                  <a:cubicBezTo>
                    <a:pt x="293" y="114"/>
                    <a:pt x="300" y="108"/>
                    <a:pt x="304" y="101"/>
                  </a:cubicBezTo>
                  <a:cubicBezTo>
                    <a:pt x="311" y="104"/>
                    <a:pt x="311" y="104"/>
                    <a:pt x="311" y="104"/>
                  </a:cubicBezTo>
                  <a:cubicBezTo>
                    <a:pt x="313" y="104"/>
                    <a:pt x="315" y="104"/>
                    <a:pt x="316" y="102"/>
                  </a:cubicBezTo>
                  <a:cubicBezTo>
                    <a:pt x="321" y="89"/>
                    <a:pt x="321" y="89"/>
                    <a:pt x="321" y="89"/>
                  </a:cubicBezTo>
                  <a:cubicBezTo>
                    <a:pt x="322" y="87"/>
                    <a:pt x="321" y="85"/>
                    <a:pt x="320" y="85"/>
                  </a:cubicBezTo>
                  <a:close/>
                  <a:moveTo>
                    <a:pt x="267" y="98"/>
                  </a:moveTo>
                  <a:cubicBezTo>
                    <a:pt x="250" y="104"/>
                    <a:pt x="231" y="96"/>
                    <a:pt x="225" y="80"/>
                  </a:cubicBezTo>
                  <a:cubicBezTo>
                    <a:pt x="218" y="63"/>
                    <a:pt x="226" y="44"/>
                    <a:pt x="243" y="38"/>
                  </a:cubicBezTo>
                  <a:cubicBezTo>
                    <a:pt x="259" y="31"/>
                    <a:pt x="278" y="39"/>
                    <a:pt x="285" y="56"/>
                  </a:cubicBezTo>
                  <a:cubicBezTo>
                    <a:pt x="291" y="72"/>
                    <a:pt x="283" y="91"/>
                    <a:pt x="267" y="98"/>
                  </a:cubicBezTo>
                  <a:close/>
                  <a:moveTo>
                    <a:pt x="266" y="63"/>
                  </a:moveTo>
                  <a:cubicBezTo>
                    <a:pt x="269" y="70"/>
                    <a:pt x="266" y="77"/>
                    <a:pt x="259" y="79"/>
                  </a:cubicBezTo>
                  <a:cubicBezTo>
                    <a:pt x="253" y="82"/>
                    <a:pt x="246" y="79"/>
                    <a:pt x="243" y="72"/>
                  </a:cubicBezTo>
                  <a:cubicBezTo>
                    <a:pt x="241" y="66"/>
                    <a:pt x="244" y="59"/>
                    <a:pt x="250" y="56"/>
                  </a:cubicBezTo>
                  <a:cubicBezTo>
                    <a:pt x="257" y="54"/>
                    <a:pt x="264" y="57"/>
                    <a:pt x="266" y="6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410" name="Group 12409"/>
            <p:cNvGrpSpPr/>
            <p:nvPr/>
          </p:nvGrpSpPr>
          <p:grpSpPr>
            <a:xfrm>
              <a:off x="8373352" y="2988387"/>
              <a:ext cx="957193" cy="957193"/>
              <a:chOff x="8312383" y="2904298"/>
              <a:chExt cx="763656" cy="763656"/>
            </a:xfrm>
            <a:solidFill>
              <a:schemeClr val="accent4"/>
            </a:solidFill>
          </p:grpSpPr>
          <p:sp>
            <p:nvSpPr>
              <p:cNvPr id="12310" name="Freeform 54"/>
              <p:cNvSpPr>
                <a:spLocks noEditPoints="1"/>
              </p:cNvSpPr>
              <p:nvPr/>
            </p:nvSpPr>
            <p:spPr bwMode="auto">
              <a:xfrm>
                <a:off x="8312383" y="2904298"/>
                <a:ext cx="763656" cy="763656"/>
              </a:xfrm>
              <a:custGeom>
                <a:avLst/>
                <a:gdLst>
                  <a:gd name="T0" fmla="*/ 324 w 324"/>
                  <a:gd name="T1" fmla="*/ 182 h 324"/>
                  <a:gd name="T2" fmla="*/ 324 w 324"/>
                  <a:gd name="T3" fmla="*/ 142 h 324"/>
                  <a:gd name="T4" fmla="*/ 292 w 324"/>
                  <a:gd name="T5" fmla="*/ 142 h 324"/>
                  <a:gd name="T6" fmla="*/ 285 w 324"/>
                  <a:gd name="T7" fmla="*/ 114 h 324"/>
                  <a:gd name="T8" fmla="*/ 313 w 324"/>
                  <a:gd name="T9" fmla="*/ 98 h 324"/>
                  <a:gd name="T10" fmla="*/ 292 w 324"/>
                  <a:gd name="T11" fmla="*/ 63 h 324"/>
                  <a:gd name="T12" fmla="*/ 265 w 324"/>
                  <a:gd name="T13" fmla="*/ 79 h 324"/>
                  <a:gd name="T14" fmla="*/ 245 w 324"/>
                  <a:gd name="T15" fmla="*/ 59 h 324"/>
                  <a:gd name="T16" fmla="*/ 261 w 324"/>
                  <a:gd name="T17" fmla="*/ 32 h 324"/>
                  <a:gd name="T18" fmla="*/ 226 w 324"/>
                  <a:gd name="T19" fmla="*/ 11 h 324"/>
                  <a:gd name="T20" fmla="*/ 210 w 324"/>
                  <a:gd name="T21" fmla="*/ 39 h 324"/>
                  <a:gd name="T22" fmla="*/ 182 w 324"/>
                  <a:gd name="T23" fmla="*/ 32 h 324"/>
                  <a:gd name="T24" fmla="*/ 182 w 324"/>
                  <a:gd name="T25" fmla="*/ 0 h 324"/>
                  <a:gd name="T26" fmla="*/ 142 w 324"/>
                  <a:gd name="T27" fmla="*/ 0 h 324"/>
                  <a:gd name="T28" fmla="*/ 142 w 324"/>
                  <a:gd name="T29" fmla="*/ 32 h 324"/>
                  <a:gd name="T30" fmla="*/ 115 w 324"/>
                  <a:gd name="T31" fmla="*/ 39 h 324"/>
                  <a:gd name="T32" fmla="*/ 99 w 324"/>
                  <a:gd name="T33" fmla="*/ 11 h 324"/>
                  <a:gd name="T34" fmla="*/ 63 w 324"/>
                  <a:gd name="T35" fmla="*/ 32 h 324"/>
                  <a:gd name="T36" fmla="*/ 79 w 324"/>
                  <a:gd name="T37" fmla="*/ 59 h 324"/>
                  <a:gd name="T38" fmla="*/ 60 w 324"/>
                  <a:gd name="T39" fmla="*/ 79 h 324"/>
                  <a:gd name="T40" fmla="*/ 32 w 324"/>
                  <a:gd name="T41" fmla="*/ 63 h 324"/>
                  <a:gd name="T42" fmla="*/ 12 w 324"/>
                  <a:gd name="T43" fmla="*/ 98 h 324"/>
                  <a:gd name="T44" fmla="*/ 39 w 324"/>
                  <a:gd name="T45" fmla="*/ 114 h 324"/>
                  <a:gd name="T46" fmla="*/ 32 w 324"/>
                  <a:gd name="T47" fmla="*/ 142 h 324"/>
                  <a:gd name="T48" fmla="*/ 0 w 324"/>
                  <a:gd name="T49" fmla="*/ 142 h 324"/>
                  <a:gd name="T50" fmla="*/ 0 w 324"/>
                  <a:gd name="T51" fmla="*/ 182 h 324"/>
                  <a:gd name="T52" fmla="*/ 32 w 324"/>
                  <a:gd name="T53" fmla="*/ 182 h 324"/>
                  <a:gd name="T54" fmla="*/ 39 w 324"/>
                  <a:gd name="T55" fmla="*/ 209 h 324"/>
                  <a:gd name="T56" fmla="*/ 12 w 324"/>
                  <a:gd name="T57" fmla="*/ 226 h 324"/>
                  <a:gd name="T58" fmla="*/ 32 w 324"/>
                  <a:gd name="T59" fmla="*/ 261 h 324"/>
                  <a:gd name="T60" fmla="*/ 60 w 324"/>
                  <a:gd name="T61" fmla="*/ 245 h 324"/>
                  <a:gd name="T62" fmla="*/ 79 w 324"/>
                  <a:gd name="T63" fmla="*/ 265 h 324"/>
                  <a:gd name="T64" fmla="*/ 63 w 324"/>
                  <a:gd name="T65" fmla="*/ 292 h 324"/>
                  <a:gd name="T66" fmla="*/ 99 w 324"/>
                  <a:gd name="T67" fmla="*/ 313 h 324"/>
                  <a:gd name="T68" fmla="*/ 115 w 324"/>
                  <a:gd name="T69" fmla="*/ 285 h 324"/>
                  <a:gd name="T70" fmla="*/ 142 w 324"/>
                  <a:gd name="T71" fmla="*/ 292 h 324"/>
                  <a:gd name="T72" fmla="*/ 142 w 324"/>
                  <a:gd name="T73" fmla="*/ 324 h 324"/>
                  <a:gd name="T74" fmla="*/ 182 w 324"/>
                  <a:gd name="T75" fmla="*/ 324 h 324"/>
                  <a:gd name="T76" fmla="*/ 182 w 324"/>
                  <a:gd name="T77" fmla="*/ 292 h 324"/>
                  <a:gd name="T78" fmla="*/ 210 w 324"/>
                  <a:gd name="T79" fmla="*/ 285 h 324"/>
                  <a:gd name="T80" fmla="*/ 226 w 324"/>
                  <a:gd name="T81" fmla="*/ 313 h 324"/>
                  <a:gd name="T82" fmla="*/ 261 w 324"/>
                  <a:gd name="T83" fmla="*/ 292 h 324"/>
                  <a:gd name="T84" fmla="*/ 245 w 324"/>
                  <a:gd name="T85" fmla="*/ 265 h 324"/>
                  <a:gd name="T86" fmla="*/ 265 w 324"/>
                  <a:gd name="T87" fmla="*/ 245 h 324"/>
                  <a:gd name="T88" fmla="*/ 292 w 324"/>
                  <a:gd name="T89" fmla="*/ 261 h 324"/>
                  <a:gd name="T90" fmla="*/ 313 w 324"/>
                  <a:gd name="T91" fmla="*/ 226 h 324"/>
                  <a:gd name="T92" fmla="*/ 285 w 324"/>
                  <a:gd name="T93" fmla="*/ 209 h 324"/>
                  <a:gd name="T94" fmla="*/ 292 w 324"/>
                  <a:gd name="T95" fmla="*/ 182 h 324"/>
                  <a:gd name="T96" fmla="*/ 324 w 324"/>
                  <a:gd name="T97" fmla="*/ 182 h 324"/>
                  <a:gd name="T98" fmla="*/ 162 w 324"/>
                  <a:gd name="T99" fmla="*/ 253 h 324"/>
                  <a:gd name="T100" fmla="*/ 71 w 324"/>
                  <a:gd name="T101" fmla="*/ 162 h 324"/>
                  <a:gd name="T102" fmla="*/ 162 w 324"/>
                  <a:gd name="T103" fmla="*/ 71 h 324"/>
                  <a:gd name="T104" fmla="*/ 253 w 324"/>
                  <a:gd name="T105" fmla="*/ 162 h 324"/>
                  <a:gd name="T106" fmla="*/ 162 w 324"/>
                  <a:gd name="T107" fmla="*/ 25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324">
                    <a:moveTo>
                      <a:pt x="324" y="182"/>
                    </a:moveTo>
                    <a:cubicBezTo>
                      <a:pt x="324" y="142"/>
                      <a:pt x="324" y="142"/>
                      <a:pt x="324" y="142"/>
                    </a:cubicBezTo>
                    <a:cubicBezTo>
                      <a:pt x="292" y="142"/>
                      <a:pt x="292" y="142"/>
                      <a:pt x="292" y="142"/>
                    </a:cubicBezTo>
                    <a:cubicBezTo>
                      <a:pt x="291" y="132"/>
                      <a:pt x="288" y="123"/>
                      <a:pt x="285" y="114"/>
                    </a:cubicBezTo>
                    <a:cubicBezTo>
                      <a:pt x="313" y="98"/>
                      <a:pt x="313" y="98"/>
                      <a:pt x="313" y="98"/>
                    </a:cubicBezTo>
                    <a:cubicBezTo>
                      <a:pt x="292" y="63"/>
                      <a:pt x="292" y="63"/>
                      <a:pt x="292" y="63"/>
                    </a:cubicBezTo>
                    <a:cubicBezTo>
                      <a:pt x="265" y="79"/>
                      <a:pt x="265" y="79"/>
                      <a:pt x="265" y="79"/>
                    </a:cubicBezTo>
                    <a:cubicBezTo>
                      <a:pt x="259" y="72"/>
                      <a:pt x="252" y="65"/>
                      <a:pt x="245" y="59"/>
                    </a:cubicBezTo>
                    <a:cubicBezTo>
                      <a:pt x="261" y="32"/>
                      <a:pt x="261" y="32"/>
                      <a:pt x="261" y="32"/>
                    </a:cubicBezTo>
                    <a:cubicBezTo>
                      <a:pt x="226" y="11"/>
                      <a:pt x="226" y="11"/>
                      <a:pt x="226" y="11"/>
                    </a:cubicBezTo>
                    <a:cubicBezTo>
                      <a:pt x="210" y="39"/>
                      <a:pt x="210" y="39"/>
                      <a:pt x="210" y="39"/>
                    </a:cubicBezTo>
                    <a:cubicBezTo>
                      <a:pt x="201" y="36"/>
                      <a:pt x="192" y="33"/>
                      <a:pt x="182" y="32"/>
                    </a:cubicBezTo>
                    <a:cubicBezTo>
                      <a:pt x="182" y="0"/>
                      <a:pt x="182" y="0"/>
                      <a:pt x="182" y="0"/>
                    </a:cubicBezTo>
                    <a:cubicBezTo>
                      <a:pt x="142" y="0"/>
                      <a:pt x="142" y="0"/>
                      <a:pt x="142" y="0"/>
                    </a:cubicBezTo>
                    <a:cubicBezTo>
                      <a:pt x="142" y="32"/>
                      <a:pt x="142" y="32"/>
                      <a:pt x="142" y="32"/>
                    </a:cubicBezTo>
                    <a:cubicBezTo>
                      <a:pt x="132" y="33"/>
                      <a:pt x="123" y="36"/>
                      <a:pt x="115" y="39"/>
                    </a:cubicBezTo>
                    <a:cubicBezTo>
                      <a:pt x="99" y="11"/>
                      <a:pt x="99" y="11"/>
                      <a:pt x="99" y="11"/>
                    </a:cubicBezTo>
                    <a:cubicBezTo>
                      <a:pt x="63" y="32"/>
                      <a:pt x="63" y="32"/>
                      <a:pt x="63" y="32"/>
                    </a:cubicBezTo>
                    <a:cubicBezTo>
                      <a:pt x="79" y="59"/>
                      <a:pt x="79" y="59"/>
                      <a:pt x="79" y="59"/>
                    </a:cubicBezTo>
                    <a:cubicBezTo>
                      <a:pt x="72" y="65"/>
                      <a:pt x="65" y="72"/>
                      <a:pt x="60" y="79"/>
                    </a:cubicBezTo>
                    <a:cubicBezTo>
                      <a:pt x="32" y="63"/>
                      <a:pt x="32" y="63"/>
                      <a:pt x="32" y="63"/>
                    </a:cubicBezTo>
                    <a:cubicBezTo>
                      <a:pt x="12" y="98"/>
                      <a:pt x="12" y="98"/>
                      <a:pt x="12" y="98"/>
                    </a:cubicBezTo>
                    <a:cubicBezTo>
                      <a:pt x="39" y="114"/>
                      <a:pt x="39" y="114"/>
                      <a:pt x="39" y="114"/>
                    </a:cubicBezTo>
                    <a:cubicBezTo>
                      <a:pt x="36" y="123"/>
                      <a:pt x="34" y="132"/>
                      <a:pt x="32" y="142"/>
                    </a:cubicBezTo>
                    <a:cubicBezTo>
                      <a:pt x="0" y="142"/>
                      <a:pt x="0" y="142"/>
                      <a:pt x="0" y="142"/>
                    </a:cubicBezTo>
                    <a:cubicBezTo>
                      <a:pt x="0" y="182"/>
                      <a:pt x="0" y="182"/>
                      <a:pt x="0" y="182"/>
                    </a:cubicBezTo>
                    <a:cubicBezTo>
                      <a:pt x="32" y="182"/>
                      <a:pt x="32" y="182"/>
                      <a:pt x="32" y="182"/>
                    </a:cubicBezTo>
                    <a:cubicBezTo>
                      <a:pt x="34" y="192"/>
                      <a:pt x="36" y="201"/>
                      <a:pt x="39" y="209"/>
                    </a:cubicBezTo>
                    <a:cubicBezTo>
                      <a:pt x="12" y="226"/>
                      <a:pt x="12" y="226"/>
                      <a:pt x="12" y="226"/>
                    </a:cubicBezTo>
                    <a:cubicBezTo>
                      <a:pt x="32" y="261"/>
                      <a:pt x="32" y="261"/>
                      <a:pt x="32" y="261"/>
                    </a:cubicBezTo>
                    <a:cubicBezTo>
                      <a:pt x="60" y="245"/>
                      <a:pt x="60" y="245"/>
                      <a:pt x="60" y="245"/>
                    </a:cubicBezTo>
                    <a:cubicBezTo>
                      <a:pt x="65" y="252"/>
                      <a:pt x="72" y="259"/>
                      <a:pt x="79" y="265"/>
                    </a:cubicBezTo>
                    <a:cubicBezTo>
                      <a:pt x="63" y="292"/>
                      <a:pt x="63" y="292"/>
                      <a:pt x="63" y="292"/>
                    </a:cubicBezTo>
                    <a:cubicBezTo>
                      <a:pt x="99" y="313"/>
                      <a:pt x="99" y="313"/>
                      <a:pt x="99" y="313"/>
                    </a:cubicBezTo>
                    <a:cubicBezTo>
                      <a:pt x="115" y="285"/>
                      <a:pt x="115" y="285"/>
                      <a:pt x="115" y="285"/>
                    </a:cubicBezTo>
                    <a:cubicBezTo>
                      <a:pt x="123" y="288"/>
                      <a:pt x="132" y="291"/>
                      <a:pt x="142" y="292"/>
                    </a:cubicBezTo>
                    <a:cubicBezTo>
                      <a:pt x="142" y="324"/>
                      <a:pt x="142" y="324"/>
                      <a:pt x="142" y="324"/>
                    </a:cubicBezTo>
                    <a:cubicBezTo>
                      <a:pt x="182" y="324"/>
                      <a:pt x="182" y="324"/>
                      <a:pt x="182" y="324"/>
                    </a:cubicBezTo>
                    <a:cubicBezTo>
                      <a:pt x="182" y="292"/>
                      <a:pt x="182" y="292"/>
                      <a:pt x="182" y="292"/>
                    </a:cubicBezTo>
                    <a:cubicBezTo>
                      <a:pt x="192" y="291"/>
                      <a:pt x="201" y="288"/>
                      <a:pt x="210" y="285"/>
                    </a:cubicBezTo>
                    <a:cubicBezTo>
                      <a:pt x="226" y="313"/>
                      <a:pt x="226" y="313"/>
                      <a:pt x="226" y="313"/>
                    </a:cubicBezTo>
                    <a:cubicBezTo>
                      <a:pt x="261" y="292"/>
                      <a:pt x="261" y="292"/>
                      <a:pt x="261" y="292"/>
                    </a:cubicBezTo>
                    <a:cubicBezTo>
                      <a:pt x="245" y="265"/>
                      <a:pt x="245" y="265"/>
                      <a:pt x="245" y="265"/>
                    </a:cubicBezTo>
                    <a:cubicBezTo>
                      <a:pt x="252" y="259"/>
                      <a:pt x="259" y="252"/>
                      <a:pt x="265" y="245"/>
                    </a:cubicBezTo>
                    <a:cubicBezTo>
                      <a:pt x="292" y="261"/>
                      <a:pt x="292" y="261"/>
                      <a:pt x="292" y="261"/>
                    </a:cubicBezTo>
                    <a:cubicBezTo>
                      <a:pt x="313" y="226"/>
                      <a:pt x="313" y="226"/>
                      <a:pt x="313" y="226"/>
                    </a:cubicBezTo>
                    <a:cubicBezTo>
                      <a:pt x="285" y="209"/>
                      <a:pt x="285" y="209"/>
                      <a:pt x="285" y="209"/>
                    </a:cubicBezTo>
                    <a:cubicBezTo>
                      <a:pt x="288" y="201"/>
                      <a:pt x="291" y="192"/>
                      <a:pt x="292" y="182"/>
                    </a:cubicBezTo>
                    <a:cubicBezTo>
                      <a:pt x="324" y="182"/>
                      <a:pt x="324" y="182"/>
                      <a:pt x="324" y="182"/>
                    </a:cubicBezTo>
                    <a:close/>
                    <a:moveTo>
                      <a:pt x="162" y="253"/>
                    </a:moveTo>
                    <a:cubicBezTo>
                      <a:pt x="112" y="253"/>
                      <a:pt x="71" y="212"/>
                      <a:pt x="71" y="162"/>
                    </a:cubicBezTo>
                    <a:cubicBezTo>
                      <a:pt x="71" y="112"/>
                      <a:pt x="112" y="71"/>
                      <a:pt x="162" y="71"/>
                    </a:cubicBezTo>
                    <a:cubicBezTo>
                      <a:pt x="213" y="71"/>
                      <a:pt x="253" y="112"/>
                      <a:pt x="253" y="162"/>
                    </a:cubicBezTo>
                    <a:cubicBezTo>
                      <a:pt x="253" y="212"/>
                      <a:pt x="213" y="253"/>
                      <a:pt x="162" y="25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11" name="Oval 55"/>
              <p:cNvSpPr>
                <a:spLocks noChangeArrowheads="1"/>
              </p:cNvSpPr>
              <p:nvPr/>
            </p:nvSpPr>
            <p:spPr bwMode="auto">
              <a:xfrm>
                <a:off x="8611145" y="3203059"/>
                <a:ext cx="164738" cy="1647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51" name="Group 150"/>
          <p:cNvGrpSpPr/>
          <p:nvPr/>
        </p:nvGrpSpPr>
        <p:grpSpPr>
          <a:xfrm>
            <a:off x="2728825" y="405029"/>
            <a:ext cx="6723978" cy="998120"/>
            <a:chOff x="5433887" y="477711"/>
            <a:chExt cx="13447956" cy="1996239"/>
          </a:xfrm>
        </p:grpSpPr>
        <p:sp>
          <p:nvSpPr>
            <p:cNvPr id="152" name="TextBox 151"/>
            <p:cNvSpPr txBox="1"/>
            <p:nvPr/>
          </p:nvSpPr>
          <p:spPr>
            <a:xfrm>
              <a:off x="5433887" y="477711"/>
              <a:ext cx="13447956" cy="1446533"/>
            </a:xfrm>
            <a:prstGeom prst="rect">
              <a:avLst/>
            </a:prstGeom>
            <a:noFill/>
          </p:spPr>
          <p:txBody>
            <a:bodyPr wrap="square" lIns="45711" tIns="22856" rIns="45711" bIns="22856" rtlCol="0">
              <a:spAutoFit/>
            </a:bodyPr>
            <a:lstStyle/>
            <a:p>
              <a:pPr algn="ctr">
                <a:spcBef>
                  <a:spcPct val="20000"/>
                </a:spcBef>
                <a:buFont typeface="Arial" charset="0"/>
                <a:buNone/>
              </a:pPr>
              <a:r>
                <a:rPr lang="en-US" sz="4400" b="1" dirty="0">
                  <a:solidFill>
                    <a:schemeClr val="accent2">
                      <a:lumMod val="60000"/>
                      <a:lumOff val="40000"/>
                    </a:schemeClr>
                  </a:solidFill>
                  <a:cs typeface="Lato Regular"/>
                </a:rPr>
                <a:t>Using Machine learning</a:t>
              </a:r>
            </a:p>
          </p:txBody>
        </p:sp>
        <p:sp>
          <p:nvSpPr>
            <p:cNvPr id="153"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550" dirty="0">
                <a:solidFill>
                  <a:schemeClr val="accent2"/>
                </a:solidFill>
                <a:latin typeface="Lato Light"/>
                <a:cs typeface="Lato Light"/>
              </a:endParaRPr>
            </a:p>
          </p:txBody>
        </p:sp>
      </p:grpSp>
      <p:sp>
        <p:nvSpPr>
          <p:cNvPr id="75" name="Title 20"/>
          <p:cNvSpPr txBox="1">
            <a:spLocks/>
          </p:cNvSpPr>
          <p:nvPr/>
        </p:nvSpPr>
        <p:spPr>
          <a:xfrm>
            <a:off x="159798" y="1956351"/>
            <a:ext cx="6723979" cy="2299897"/>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20000"/>
              </a:lnSpc>
            </a:pPr>
            <a:r>
              <a:rPr lang="en-US" sz="2400" b="1" dirty="0">
                <a:solidFill>
                  <a:schemeClr val="tx1"/>
                </a:solidFill>
                <a:latin typeface="Times" panose="02020603060405020304" pitchFamily="18" charset="0"/>
              </a:rPr>
              <a:t>Machine learning found its way to the industry via this route, instead of explicitly programming the software, we can train a "model", which can predict the CO2 emissions based on specified "parameters", which we are going to see</a:t>
            </a:r>
            <a:endParaRPr lang="en-US" sz="2400" dirty="0">
              <a:solidFill>
                <a:schemeClr val="tx1"/>
              </a:solidFill>
              <a:latin typeface="Times" panose="02020603060405020304" pitchFamily="18" charset="0"/>
              <a:cs typeface="Lato Light"/>
            </a:endParaRPr>
          </a:p>
        </p:txBody>
      </p:sp>
    </p:spTree>
    <p:extLst>
      <p:ext uri="{BB962C8B-B14F-4D97-AF65-F5344CB8AC3E}">
        <p14:creationId xmlns:p14="http://schemas.microsoft.com/office/powerpoint/2010/main" val="17334162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1000"/>
                                        <p:tgtEl>
                                          <p:spTgt spid="151"/>
                                        </p:tgtEl>
                                      </p:cBhvr>
                                    </p:animEffect>
                                    <p:anim calcmode="lin" valueType="num">
                                      <p:cBhvr>
                                        <p:cTn id="8" dur="1000" fill="hold"/>
                                        <p:tgtEl>
                                          <p:spTgt spid="151"/>
                                        </p:tgtEl>
                                        <p:attrNameLst>
                                          <p:attrName>ppt_x</p:attrName>
                                        </p:attrNameLst>
                                      </p:cBhvr>
                                      <p:tavLst>
                                        <p:tav tm="0">
                                          <p:val>
                                            <p:strVal val="#ppt_x"/>
                                          </p:val>
                                        </p:tav>
                                        <p:tav tm="100000">
                                          <p:val>
                                            <p:strVal val="#ppt_x"/>
                                          </p:val>
                                        </p:tav>
                                      </p:tavLst>
                                    </p:anim>
                                    <p:anim calcmode="lin" valueType="num">
                                      <p:cBhvr>
                                        <p:cTn id="9" dur="1000" fill="hold"/>
                                        <p:tgtEl>
                                          <p:spTgt spid="15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p:cNvGrpSpPr/>
          <p:nvPr/>
        </p:nvGrpSpPr>
        <p:grpSpPr>
          <a:xfrm>
            <a:off x="9562457" y="2252243"/>
            <a:ext cx="1504256" cy="1923862"/>
            <a:chOff x="8066090" y="2289176"/>
            <a:chExt cx="1508126" cy="1928812"/>
          </a:xfrm>
        </p:grpSpPr>
        <p:sp>
          <p:nvSpPr>
            <p:cNvPr id="3" name="Freeform 5"/>
            <p:cNvSpPr>
              <a:spLocks/>
            </p:cNvSpPr>
            <p:nvPr/>
          </p:nvSpPr>
          <p:spPr bwMode="auto">
            <a:xfrm>
              <a:off x="8874128" y="2351088"/>
              <a:ext cx="700088" cy="1050925"/>
            </a:xfrm>
            <a:custGeom>
              <a:avLst/>
              <a:gdLst>
                <a:gd name="T0" fmla="*/ 319 w 401"/>
                <a:gd name="T1" fmla="*/ 285 h 604"/>
                <a:gd name="T2" fmla="*/ 246 w 401"/>
                <a:gd name="T3" fmla="*/ 185 h 604"/>
                <a:gd name="T4" fmla="*/ 183 w 401"/>
                <a:gd name="T5" fmla="*/ 111 h 604"/>
                <a:gd name="T6" fmla="*/ 76 w 401"/>
                <a:gd name="T7" fmla="*/ 53 h 604"/>
                <a:gd name="T8" fmla="*/ 76 w 401"/>
                <a:gd name="T9" fmla="*/ 240 h 604"/>
                <a:gd name="T10" fmla="*/ 136 w 401"/>
                <a:gd name="T11" fmla="*/ 399 h 604"/>
                <a:gd name="T12" fmla="*/ 177 w 401"/>
                <a:gd name="T13" fmla="*/ 503 h 604"/>
                <a:gd name="T14" fmla="*/ 245 w 401"/>
                <a:gd name="T15" fmla="*/ 604 h 604"/>
                <a:gd name="T16" fmla="*/ 291 w 401"/>
                <a:gd name="T17" fmla="*/ 524 h 604"/>
                <a:gd name="T18" fmla="*/ 317 w 401"/>
                <a:gd name="T19" fmla="*/ 399 h 604"/>
                <a:gd name="T20" fmla="*/ 319 w 401"/>
                <a:gd name="T21" fmla="*/ 285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 h="604">
                  <a:moveTo>
                    <a:pt x="319" y="285"/>
                  </a:moveTo>
                  <a:cubicBezTo>
                    <a:pt x="361" y="150"/>
                    <a:pt x="246" y="185"/>
                    <a:pt x="246" y="185"/>
                  </a:cubicBezTo>
                  <a:cubicBezTo>
                    <a:pt x="255" y="107"/>
                    <a:pt x="183" y="111"/>
                    <a:pt x="183" y="111"/>
                  </a:cubicBezTo>
                  <a:cubicBezTo>
                    <a:pt x="173" y="0"/>
                    <a:pt x="76" y="53"/>
                    <a:pt x="76" y="53"/>
                  </a:cubicBezTo>
                  <a:cubicBezTo>
                    <a:pt x="26" y="87"/>
                    <a:pt x="76" y="240"/>
                    <a:pt x="76" y="240"/>
                  </a:cubicBezTo>
                  <a:cubicBezTo>
                    <a:pt x="0" y="301"/>
                    <a:pt x="136" y="399"/>
                    <a:pt x="136" y="399"/>
                  </a:cubicBezTo>
                  <a:cubicBezTo>
                    <a:pt x="76" y="466"/>
                    <a:pt x="177" y="503"/>
                    <a:pt x="177" y="503"/>
                  </a:cubicBezTo>
                  <a:cubicBezTo>
                    <a:pt x="163" y="600"/>
                    <a:pt x="245" y="604"/>
                    <a:pt x="245" y="604"/>
                  </a:cubicBezTo>
                  <a:cubicBezTo>
                    <a:pt x="311" y="599"/>
                    <a:pt x="291" y="524"/>
                    <a:pt x="291" y="524"/>
                  </a:cubicBezTo>
                  <a:cubicBezTo>
                    <a:pt x="391" y="483"/>
                    <a:pt x="317" y="399"/>
                    <a:pt x="317" y="399"/>
                  </a:cubicBezTo>
                  <a:cubicBezTo>
                    <a:pt x="401" y="338"/>
                    <a:pt x="319" y="285"/>
                    <a:pt x="319" y="28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6"/>
            <p:cNvSpPr>
              <a:spLocks/>
            </p:cNvSpPr>
            <p:nvPr/>
          </p:nvSpPr>
          <p:spPr bwMode="auto">
            <a:xfrm>
              <a:off x="8707440" y="3319463"/>
              <a:ext cx="331788" cy="898525"/>
            </a:xfrm>
            <a:custGeom>
              <a:avLst/>
              <a:gdLst>
                <a:gd name="T0" fmla="*/ 175 w 190"/>
                <a:gd name="T1" fmla="*/ 46 h 516"/>
                <a:gd name="T2" fmla="*/ 121 w 190"/>
                <a:gd name="T3" fmla="*/ 140 h 516"/>
                <a:gd name="T4" fmla="*/ 120 w 190"/>
                <a:gd name="T5" fmla="*/ 144 h 516"/>
                <a:gd name="T6" fmla="*/ 121 w 190"/>
                <a:gd name="T7" fmla="*/ 140 h 516"/>
                <a:gd name="T8" fmla="*/ 104 w 190"/>
                <a:gd name="T9" fmla="*/ 0 h 516"/>
                <a:gd name="T10" fmla="*/ 72 w 190"/>
                <a:gd name="T11" fmla="*/ 18 h 516"/>
                <a:gd name="T12" fmla="*/ 92 w 190"/>
                <a:gd name="T13" fmla="*/ 170 h 516"/>
                <a:gd name="T14" fmla="*/ 93 w 190"/>
                <a:gd name="T15" fmla="*/ 177 h 516"/>
                <a:gd name="T16" fmla="*/ 92 w 190"/>
                <a:gd name="T17" fmla="*/ 170 h 516"/>
                <a:gd name="T18" fmla="*/ 6 w 190"/>
                <a:gd name="T19" fmla="*/ 21 h 516"/>
                <a:gd name="T20" fmla="*/ 0 w 190"/>
                <a:gd name="T21" fmla="*/ 71 h 516"/>
                <a:gd name="T22" fmla="*/ 71 w 190"/>
                <a:gd name="T23" fmla="*/ 233 h 516"/>
                <a:gd name="T24" fmla="*/ 61 w 190"/>
                <a:gd name="T25" fmla="*/ 505 h 516"/>
                <a:gd name="T26" fmla="*/ 119 w 190"/>
                <a:gd name="T27" fmla="*/ 516 h 516"/>
                <a:gd name="T28" fmla="*/ 163 w 190"/>
                <a:gd name="T29" fmla="*/ 509 h 516"/>
                <a:gd name="T30" fmla="*/ 173 w 190"/>
                <a:gd name="T31" fmla="*/ 505 h 516"/>
                <a:gd name="T32" fmla="*/ 153 w 190"/>
                <a:gd name="T33" fmla="*/ 298 h 516"/>
                <a:gd name="T34" fmla="*/ 190 w 190"/>
                <a:gd name="T35" fmla="*/ 91 h 516"/>
                <a:gd name="T36" fmla="*/ 175 w 190"/>
                <a:gd name="T37" fmla="*/ 4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516">
                  <a:moveTo>
                    <a:pt x="175" y="46"/>
                  </a:moveTo>
                  <a:cubicBezTo>
                    <a:pt x="139" y="76"/>
                    <a:pt x="124" y="127"/>
                    <a:pt x="121" y="140"/>
                  </a:cubicBezTo>
                  <a:cubicBezTo>
                    <a:pt x="120" y="142"/>
                    <a:pt x="120" y="143"/>
                    <a:pt x="120" y="144"/>
                  </a:cubicBezTo>
                  <a:cubicBezTo>
                    <a:pt x="120" y="144"/>
                    <a:pt x="120" y="142"/>
                    <a:pt x="121" y="140"/>
                  </a:cubicBezTo>
                  <a:cubicBezTo>
                    <a:pt x="122" y="119"/>
                    <a:pt x="104" y="0"/>
                    <a:pt x="104" y="0"/>
                  </a:cubicBezTo>
                  <a:cubicBezTo>
                    <a:pt x="72" y="18"/>
                    <a:pt x="72" y="18"/>
                    <a:pt x="72" y="18"/>
                  </a:cubicBezTo>
                  <a:cubicBezTo>
                    <a:pt x="85" y="41"/>
                    <a:pt x="91" y="141"/>
                    <a:pt x="92" y="170"/>
                  </a:cubicBezTo>
                  <a:cubicBezTo>
                    <a:pt x="93" y="172"/>
                    <a:pt x="93" y="175"/>
                    <a:pt x="93" y="177"/>
                  </a:cubicBezTo>
                  <a:cubicBezTo>
                    <a:pt x="93" y="177"/>
                    <a:pt x="93" y="174"/>
                    <a:pt x="92" y="170"/>
                  </a:cubicBezTo>
                  <a:cubicBezTo>
                    <a:pt x="87" y="106"/>
                    <a:pt x="6" y="21"/>
                    <a:pt x="6" y="21"/>
                  </a:cubicBezTo>
                  <a:cubicBezTo>
                    <a:pt x="0" y="71"/>
                    <a:pt x="0" y="71"/>
                    <a:pt x="0" y="71"/>
                  </a:cubicBezTo>
                  <a:cubicBezTo>
                    <a:pt x="25" y="79"/>
                    <a:pt x="53" y="152"/>
                    <a:pt x="71" y="233"/>
                  </a:cubicBezTo>
                  <a:cubicBezTo>
                    <a:pt x="88" y="314"/>
                    <a:pt x="61" y="505"/>
                    <a:pt x="61" y="505"/>
                  </a:cubicBezTo>
                  <a:cubicBezTo>
                    <a:pt x="61" y="505"/>
                    <a:pt x="104" y="516"/>
                    <a:pt x="119" y="516"/>
                  </a:cubicBezTo>
                  <a:cubicBezTo>
                    <a:pt x="130" y="516"/>
                    <a:pt x="163" y="509"/>
                    <a:pt x="163" y="509"/>
                  </a:cubicBezTo>
                  <a:cubicBezTo>
                    <a:pt x="173" y="505"/>
                    <a:pt x="173" y="505"/>
                    <a:pt x="173" y="505"/>
                  </a:cubicBezTo>
                  <a:cubicBezTo>
                    <a:pt x="163" y="479"/>
                    <a:pt x="153" y="298"/>
                    <a:pt x="153" y="298"/>
                  </a:cubicBezTo>
                  <a:cubicBezTo>
                    <a:pt x="141" y="139"/>
                    <a:pt x="190" y="91"/>
                    <a:pt x="190" y="91"/>
                  </a:cubicBezTo>
                  <a:lnTo>
                    <a:pt x="175" y="4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7"/>
            <p:cNvSpPr>
              <a:spLocks/>
            </p:cNvSpPr>
            <p:nvPr/>
          </p:nvSpPr>
          <p:spPr bwMode="auto">
            <a:xfrm>
              <a:off x="9039228" y="2784476"/>
              <a:ext cx="349250" cy="501650"/>
            </a:xfrm>
            <a:custGeom>
              <a:avLst/>
              <a:gdLst>
                <a:gd name="T0" fmla="*/ 135 w 201"/>
                <a:gd name="T1" fmla="*/ 96 h 289"/>
                <a:gd name="T2" fmla="*/ 70 w 201"/>
                <a:gd name="T3" fmla="*/ 21 h 289"/>
                <a:gd name="T4" fmla="*/ 82 w 201"/>
                <a:gd name="T5" fmla="*/ 267 h 289"/>
                <a:gd name="T6" fmla="*/ 143 w 201"/>
                <a:gd name="T7" fmla="*/ 185 h 289"/>
                <a:gd name="T8" fmla="*/ 135 w 201"/>
                <a:gd name="T9" fmla="*/ 96 h 289"/>
              </a:gdLst>
              <a:ahLst/>
              <a:cxnLst>
                <a:cxn ang="0">
                  <a:pos x="T0" y="T1"/>
                </a:cxn>
                <a:cxn ang="0">
                  <a:pos x="T2" y="T3"/>
                </a:cxn>
                <a:cxn ang="0">
                  <a:pos x="T4" y="T5"/>
                </a:cxn>
                <a:cxn ang="0">
                  <a:pos x="T6" y="T7"/>
                </a:cxn>
                <a:cxn ang="0">
                  <a:pos x="T8" y="T9"/>
                </a:cxn>
              </a:cxnLst>
              <a:rect l="0" t="0" r="r" b="b"/>
              <a:pathLst>
                <a:path w="201" h="289">
                  <a:moveTo>
                    <a:pt x="135" y="96"/>
                  </a:moveTo>
                  <a:cubicBezTo>
                    <a:pt x="173" y="0"/>
                    <a:pt x="70" y="21"/>
                    <a:pt x="70" y="21"/>
                  </a:cubicBezTo>
                  <a:cubicBezTo>
                    <a:pt x="0" y="35"/>
                    <a:pt x="82" y="267"/>
                    <a:pt x="82" y="267"/>
                  </a:cubicBezTo>
                  <a:cubicBezTo>
                    <a:pt x="181" y="289"/>
                    <a:pt x="143" y="185"/>
                    <a:pt x="143" y="185"/>
                  </a:cubicBezTo>
                  <a:cubicBezTo>
                    <a:pt x="201" y="130"/>
                    <a:pt x="135" y="96"/>
                    <a:pt x="135" y="96"/>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8"/>
            <p:cNvSpPr>
              <a:spLocks/>
            </p:cNvSpPr>
            <p:nvPr/>
          </p:nvSpPr>
          <p:spPr bwMode="auto">
            <a:xfrm>
              <a:off x="8605840" y="2289176"/>
              <a:ext cx="571500" cy="700087"/>
            </a:xfrm>
            <a:custGeom>
              <a:avLst/>
              <a:gdLst>
                <a:gd name="T0" fmla="*/ 282 w 328"/>
                <a:gd name="T1" fmla="*/ 282 h 402"/>
                <a:gd name="T2" fmla="*/ 293 w 328"/>
                <a:gd name="T3" fmla="*/ 220 h 402"/>
                <a:gd name="T4" fmla="*/ 238 w 328"/>
                <a:gd name="T5" fmla="*/ 188 h 402"/>
                <a:gd name="T6" fmla="*/ 228 w 328"/>
                <a:gd name="T7" fmla="*/ 190 h 402"/>
                <a:gd name="T8" fmla="*/ 238 w 328"/>
                <a:gd name="T9" fmla="*/ 188 h 402"/>
                <a:gd name="T10" fmla="*/ 254 w 328"/>
                <a:gd name="T11" fmla="*/ 123 h 402"/>
                <a:gd name="T12" fmla="*/ 157 w 328"/>
                <a:gd name="T13" fmla="*/ 69 h 402"/>
                <a:gd name="T14" fmla="*/ 79 w 328"/>
                <a:gd name="T15" fmla="*/ 9 h 402"/>
                <a:gd name="T16" fmla="*/ 36 w 328"/>
                <a:gd name="T17" fmla="*/ 69 h 402"/>
                <a:gd name="T18" fmla="*/ 67 w 328"/>
                <a:gd name="T19" fmla="*/ 146 h 402"/>
                <a:gd name="T20" fmla="*/ 109 w 328"/>
                <a:gd name="T21" fmla="*/ 217 h 402"/>
                <a:gd name="T22" fmla="*/ 161 w 328"/>
                <a:gd name="T23" fmla="*/ 304 h 402"/>
                <a:gd name="T24" fmla="*/ 244 w 328"/>
                <a:gd name="T25" fmla="*/ 395 h 402"/>
                <a:gd name="T26" fmla="*/ 315 w 328"/>
                <a:gd name="T27" fmla="*/ 347 h 402"/>
                <a:gd name="T28" fmla="*/ 282 w 328"/>
                <a:gd name="T29" fmla="*/ 28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402">
                  <a:moveTo>
                    <a:pt x="282" y="282"/>
                  </a:moveTo>
                  <a:cubicBezTo>
                    <a:pt x="305" y="235"/>
                    <a:pt x="293" y="220"/>
                    <a:pt x="293" y="220"/>
                  </a:cubicBezTo>
                  <a:cubicBezTo>
                    <a:pt x="286" y="185"/>
                    <a:pt x="254" y="185"/>
                    <a:pt x="238" y="188"/>
                  </a:cubicBezTo>
                  <a:cubicBezTo>
                    <a:pt x="235" y="189"/>
                    <a:pt x="232" y="190"/>
                    <a:pt x="228" y="190"/>
                  </a:cubicBezTo>
                  <a:cubicBezTo>
                    <a:pt x="228" y="190"/>
                    <a:pt x="232" y="189"/>
                    <a:pt x="238" y="188"/>
                  </a:cubicBezTo>
                  <a:cubicBezTo>
                    <a:pt x="261" y="177"/>
                    <a:pt x="254" y="123"/>
                    <a:pt x="254" y="123"/>
                  </a:cubicBezTo>
                  <a:cubicBezTo>
                    <a:pt x="242" y="35"/>
                    <a:pt x="157" y="69"/>
                    <a:pt x="157" y="69"/>
                  </a:cubicBezTo>
                  <a:cubicBezTo>
                    <a:pt x="155" y="0"/>
                    <a:pt x="79" y="9"/>
                    <a:pt x="79" y="9"/>
                  </a:cubicBezTo>
                  <a:cubicBezTo>
                    <a:pt x="34" y="13"/>
                    <a:pt x="36" y="69"/>
                    <a:pt x="36" y="69"/>
                  </a:cubicBezTo>
                  <a:cubicBezTo>
                    <a:pt x="30" y="99"/>
                    <a:pt x="67" y="146"/>
                    <a:pt x="67" y="146"/>
                  </a:cubicBezTo>
                  <a:cubicBezTo>
                    <a:pt x="0" y="249"/>
                    <a:pt x="109" y="217"/>
                    <a:pt x="109" y="217"/>
                  </a:cubicBezTo>
                  <a:cubicBezTo>
                    <a:pt x="34" y="277"/>
                    <a:pt x="161" y="304"/>
                    <a:pt x="161" y="304"/>
                  </a:cubicBezTo>
                  <a:cubicBezTo>
                    <a:pt x="139" y="402"/>
                    <a:pt x="244" y="395"/>
                    <a:pt x="244" y="395"/>
                  </a:cubicBezTo>
                  <a:cubicBezTo>
                    <a:pt x="309" y="401"/>
                    <a:pt x="315" y="347"/>
                    <a:pt x="315" y="347"/>
                  </a:cubicBezTo>
                  <a:cubicBezTo>
                    <a:pt x="328" y="309"/>
                    <a:pt x="282" y="282"/>
                    <a:pt x="282" y="282"/>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p:nvSpPr>
          <p:spPr bwMode="auto">
            <a:xfrm>
              <a:off x="8270878" y="2362201"/>
              <a:ext cx="701675" cy="682625"/>
            </a:xfrm>
            <a:custGeom>
              <a:avLst/>
              <a:gdLst>
                <a:gd name="T0" fmla="*/ 315 w 403"/>
                <a:gd name="T1" fmla="*/ 128 h 392"/>
                <a:gd name="T2" fmla="*/ 259 w 403"/>
                <a:gd name="T3" fmla="*/ 76 h 392"/>
                <a:gd name="T4" fmla="*/ 202 w 403"/>
                <a:gd name="T5" fmla="*/ 6 h 392"/>
                <a:gd name="T6" fmla="*/ 150 w 403"/>
                <a:gd name="T7" fmla="*/ 71 h 392"/>
                <a:gd name="T8" fmla="*/ 78 w 403"/>
                <a:gd name="T9" fmla="*/ 140 h 392"/>
                <a:gd name="T10" fmla="*/ 116 w 403"/>
                <a:gd name="T11" fmla="*/ 264 h 392"/>
                <a:gd name="T12" fmla="*/ 189 w 403"/>
                <a:gd name="T13" fmla="*/ 322 h 392"/>
                <a:gd name="T14" fmla="*/ 281 w 403"/>
                <a:gd name="T15" fmla="*/ 304 h 392"/>
                <a:gd name="T16" fmla="*/ 315 w 403"/>
                <a:gd name="T17" fmla="*/ 205 h 392"/>
                <a:gd name="T18" fmla="*/ 315 w 403"/>
                <a:gd name="T19" fmla="*/ 128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392">
                  <a:moveTo>
                    <a:pt x="315" y="128"/>
                  </a:moveTo>
                  <a:cubicBezTo>
                    <a:pt x="321" y="59"/>
                    <a:pt x="259" y="76"/>
                    <a:pt x="259" y="76"/>
                  </a:cubicBezTo>
                  <a:cubicBezTo>
                    <a:pt x="249" y="0"/>
                    <a:pt x="202" y="6"/>
                    <a:pt x="202" y="6"/>
                  </a:cubicBezTo>
                  <a:cubicBezTo>
                    <a:pt x="152" y="11"/>
                    <a:pt x="150" y="71"/>
                    <a:pt x="150" y="71"/>
                  </a:cubicBezTo>
                  <a:cubicBezTo>
                    <a:pt x="62" y="67"/>
                    <a:pt x="78" y="140"/>
                    <a:pt x="78" y="140"/>
                  </a:cubicBezTo>
                  <a:cubicBezTo>
                    <a:pt x="0" y="215"/>
                    <a:pt x="116" y="264"/>
                    <a:pt x="116" y="264"/>
                  </a:cubicBezTo>
                  <a:cubicBezTo>
                    <a:pt x="94" y="360"/>
                    <a:pt x="189" y="322"/>
                    <a:pt x="189" y="322"/>
                  </a:cubicBezTo>
                  <a:cubicBezTo>
                    <a:pt x="248" y="392"/>
                    <a:pt x="281" y="304"/>
                    <a:pt x="281" y="304"/>
                  </a:cubicBezTo>
                  <a:cubicBezTo>
                    <a:pt x="335" y="310"/>
                    <a:pt x="315" y="205"/>
                    <a:pt x="315" y="205"/>
                  </a:cubicBezTo>
                  <a:cubicBezTo>
                    <a:pt x="403" y="157"/>
                    <a:pt x="315" y="128"/>
                    <a:pt x="315" y="12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0"/>
            <p:cNvSpPr>
              <a:spLocks/>
            </p:cNvSpPr>
            <p:nvPr/>
          </p:nvSpPr>
          <p:spPr bwMode="auto">
            <a:xfrm>
              <a:off x="8080378" y="2600326"/>
              <a:ext cx="649288" cy="647700"/>
            </a:xfrm>
            <a:custGeom>
              <a:avLst/>
              <a:gdLst>
                <a:gd name="T0" fmla="*/ 286 w 373"/>
                <a:gd name="T1" fmla="*/ 160 h 372"/>
                <a:gd name="T2" fmla="*/ 297 w 373"/>
                <a:gd name="T3" fmla="*/ 95 h 372"/>
                <a:gd name="T4" fmla="*/ 219 w 373"/>
                <a:gd name="T5" fmla="*/ 81 h 372"/>
                <a:gd name="T6" fmla="*/ 168 w 373"/>
                <a:gd name="T7" fmla="*/ 3 h 372"/>
                <a:gd name="T8" fmla="*/ 116 w 373"/>
                <a:gd name="T9" fmla="*/ 73 h 372"/>
                <a:gd name="T10" fmla="*/ 81 w 373"/>
                <a:gd name="T11" fmla="*/ 145 h 372"/>
                <a:gd name="T12" fmla="*/ 67 w 373"/>
                <a:gd name="T13" fmla="*/ 256 h 372"/>
                <a:gd name="T14" fmla="*/ 79 w 373"/>
                <a:gd name="T15" fmla="*/ 256 h 372"/>
                <a:gd name="T16" fmla="*/ 149 w 373"/>
                <a:gd name="T17" fmla="*/ 291 h 372"/>
                <a:gd name="T18" fmla="*/ 214 w 373"/>
                <a:gd name="T19" fmla="*/ 289 h 372"/>
                <a:gd name="T20" fmla="*/ 341 w 373"/>
                <a:gd name="T21" fmla="*/ 246 h 372"/>
                <a:gd name="T22" fmla="*/ 286 w 373"/>
                <a:gd name="T23" fmla="*/ 16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372">
                  <a:moveTo>
                    <a:pt x="286" y="160"/>
                  </a:moveTo>
                  <a:cubicBezTo>
                    <a:pt x="321" y="150"/>
                    <a:pt x="297" y="95"/>
                    <a:pt x="297" y="95"/>
                  </a:cubicBezTo>
                  <a:cubicBezTo>
                    <a:pt x="279" y="43"/>
                    <a:pt x="219" y="81"/>
                    <a:pt x="219" y="81"/>
                  </a:cubicBezTo>
                  <a:cubicBezTo>
                    <a:pt x="243" y="1"/>
                    <a:pt x="168" y="3"/>
                    <a:pt x="168" y="3"/>
                  </a:cubicBezTo>
                  <a:cubicBezTo>
                    <a:pt x="123" y="0"/>
                    <a:pt x="116" y="73"/>
                    <a:pt x="116" y="73"/>
                  </a:cubicBezTo>
                  <a:cubicBezTo>
                    <a:pt x="38" y="80"/>
                    <a:pt x="81" y="145"/>
                    <a:pt x="81" y="145"/>
                  </a:cubicBezTo>
                  <a:cubicBezTo>
                    <a:pt x="0" y="182"/>
                    <a:pt x="67" y="256"/>
                    <a:pt x="67" y="256"/>
                  </a:cubicBezTo>
                  <a:cubicBezTo>
                    <a:pt x="71" y="261"/>
                    <a:pt x="79" y="256"/>
                    <a:pt x="79" y="256"/>
                  </a:cubicBezTo>
                  <a:cubicBezTo>
                    <a:pt x="71" y="345"/>
                    <a:pt x="149" y="291"/>
                    <a:pt x="149" y="291"/>
                  </a:cubicBezTo>
                  <a:cubicBezTo>
                    <a:pt x="156" y="339"/>
                    <a:pt x="214" y="289"/>
                    <a:pt x="214" y="289"/>
                  </a:cubicBezTo>
                  <a:cubicBezTo>
                    <a:pt x="295" y="372"/>
                    <a:pt x="341" y="246"/>
                    <a:pt x="341" y="246"/>
                  </a:cubicBezTo>
                  <a:cubicBezTo>
                    <a:pt x="373" y="171"/>
                    <a:pt x="286" y="160"/>
                    <a:pt x="286" y="160"/>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1"/>
            <p:cNvSpPr>
              <a:spLocks/>
            </p:cNvSpPr>
            <p:nvPr/>
          </p:nvSpPr>
          <p:spPr bwMode="auto">
            <a:xfrm>
              <a:off x="8066090" y="2941638"/>
              <a:ext cx="706438" cy="731837"/>
            </a:xfrm>
            <a:custGeom>
              <a:avLst/>
              <a:gdLst>
                <a:gd name="T0" fmla="*/ 332 w 405"/>
                <a:gd name="T1" fmla="*/ 134 h 420"/>
                <a:gd name="T2" fmla="*/ 264 w 405"/>
                <a:gd name="T3" fmla="*/ 85 h 420"/>
                <a:gd name="T4" fmla="*/ 190 w 405"/>
                <a:gd name="T5" fmla="*/ 37 h 420"/>
                <a:gd name="T6" fmla="*/ 160 w 405"/>
                <a:gd name="T7" fmla="*/ 3 h 420"/>
                <a:gd name="T8" fmla="*/ 158 w 405"/>
                <a:gd name="T9" fmla="*/ 3 h 420"/>
                <a:gd name="T10" fmla="*/ 92 w 405"/>
                <a:gd name="T11" fmla="*/ 57 h 420"/>
                <a:gd name="T12" fmla="*/ 86 w 405"/>
                <a:gd name="T13" fmla="*/ 148 h 420"/>
                <a:gd name="T14" fmla="*/ 94 w 405"/>
                <a:gd name="T15" fmla="*/ 221 h 420"/>
                <a:gd name="T16" fmla="*/ 136 w 405"/>
                <a:gd name="T17" fmla="*/ 276 h 420"/>
                <a:gd name="T18" fmla="*/ 201 w 405"/>
                <a:gd name="T19" fmla="*/ 346 h 420"/>
                <a:gd name="T20" fmla="*/ 200 w 405"/>
                <a:gd name="T21" fmla="*/ 344 h 420"/>
                <a:gd name="T22" fmla="*/ 200 w 405"/>
                <a:gd name="T23" fmla="*/ 344 h 420"/>
                <a:gd name="T24" fmla="*/ 200 w 405"/>
                <a:gd name="T25" fmla="*/ 344 h 420"/>
                <a:gd name="T26" fmla="*/ 203 w 405"/>
                <a:gd name="T27" fmla="*/ 349 h 420"/>
                <a:gd name="T28" fmla="*/ 281 w 405"/>
                <a:gd name="T29" fmla="*/ 355 h 420"/>
                <a:gd name="T30" fmla="*/ 284 w 405"/>
                <a:gd name="T31" fmla="*/ 357 h 420"/>
                <a:gd name="T32" fmla="*/ 348 w 405"/>
                <a:gd name="T33" fmla="*/ 315 h 420"/>
                <a:gd name="T34" fmla="*/ 354 w 405"/>
                <a:gd name="T35" fmla="*/ 265 h 420"/>
                <a:gd name="T36" fmla="*/ 362 w 405"/>
                <a:gd name="T37" fmla="*/ 197 h 420"/>
                <a:gd name="T38" fmla="*/ 332 w 405"/>
                <a:gd name="T39" fmla="*/ 134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5" h="420">
                  <a:moveTo>
                    <a:pt x="332" y="134"/>
                  </a:moveTo>
                  <a:cubicBezTo>
                    <a:pt x="335" y="57"/>
                    <a:pt x="264" y="85"/>
                    <a:pt x="264" y="85"/>
                  </a:cubicBezTo>
                  <a:cubicBezTo>
                    <a:pt x="242" y="0"/>
                    <a:pt x="190" y="37"/>
                    <a:pt x="190" y="37"/>
                  </a:cubicBezTo>
                  <a:cubicBezTo>
                    <a:pt x="190" y="17"/>
                    <a:pt x="160" y="3"/>
                    <a:pt x="160" y="3"/>
                  </a:cubicBezTo>
                  <a:cubicBezTo>
                    <a:pt x="159" y="3"/>
                    <a:pt x="158" y="3"/>
                    <a:pt x="158" y="3"/>
                  </a:cubicBezTo>
                  <a:cubicBezTo>
                    <a:pt x="88" y="0"/>
                    <a:pt x="92" y="57"/>
                    <a:pt x="92" y="57"/>
                  </a:cubicBezTo>
                  <a:cubicBezTo>
                    <a:pt x="0" y="101"/>
                    <a:pt x="86" y="148"/>
                    <a:pt x="86" y="148"/>
                  </a:cubicBezTo>
                  <a:cubicBezTo>
                    <a:pt x="17" y="186"/>
                    <a:pt x="94" y="221"/>
                    <a:pt x="94" y="221"/>
                  </a:cubicBezTo>
                  <a:cubicBezTo>
                    <a:pt x="77" y="306"/>
                    <a:pt x="136" y="276"/>
                    <a:pt x="136" y="276"/>
                  </a:cubicBezTo>
                  <a:cubicBezTo>
                    <a:pt x="123" y="388"/>
                    <a:pt x="201" y="346"/>
                    <a:pt x="201" y="346"/>
                  </a:cubicBezTo>
                  <a:cubicBezTo>
                    <a:pt x="201" y="346"/>
                    <a:pt x="200" y="345"/>
                    <a:pt x="200" y="344"/>
                  </a:cubicBezTo>
                  <a:cubicBezTo>
                    <a:pt x="200" y="344"/>
                    <a:pt x="200" y="344"/>
                    <a:pt x="200" y="344"/>
                  </a:cubicBezTo>
                  <a:cubicBezTo>
                    <a:pt x="153" y="272"/>
                    <a:pt x="193" y="333"/>
                    <a:pt x="200" y="344"/>
                  </a:cubicBezTo>
                  <a:cubicBezTo>
                    <a:pt x="201" y="346"/>
                    <a:pt x="202" y="347"/>
                    <a:pt x="203" y="349"/>
                  </a:cubicBezTo>
                  <a:cubicBezTo>
                    <a:pt x="252" y="420"/>
                    <a:pt x="281" y="355"/>
                    <a:pt x="281" y="355"/>
                  </a:cubicBezTo>
                  <a:cubicBezTo>
                    <a:pt x="282" y="355"/>
                    <a:pt x="283" y="356"/>
                    <a:pt x="284" y="357"/>
                  </a:cubicBezTo>
                  <a:cubicBezTo>
                    <a:pt x="370" y="409"/>
                    <a:pt x="348" y="315"/>
                    <a:pt x="348" y="315"/>
                  </a:cubicBezTo>
                  <a:cubicBezTo>
                    <a:pt x="388" y="288"/>
                    <a:pt x="354" y="265"/>
                    <a:pt x="354" y="265"/>
                  </a:cubicBezTo>
                  <a:cubicBezTo>
                    <a:pt x="405" y="253"/>
                    <a:pt x="362" y="197"/>
                    <a:pt x="362" y="197"/>
                  </a:cubicBezTo>
                  <a:cubicBezTo>
                    <a:pt x="394" y="157"/>
                    <a:pt x="332" y="134"/>
                    <a:pt x="332" y="13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2"/>
            <p:cNvSpPr>
              <a:spLocks/>
            </p:cNvSpPr>
            <p:nvPr/>
          </p:nvSpPr>
          <p:spPr bwMode="auto">
            <a:xfrm>
              <a:off x="8650290" y="2714626"/>
              <a:ext cx="638175" cy="877887"/>
            </a:xfrm>
            <a:custGeom>
              <a:avLst/>
              <a:gdLst>
                <a:gd name="T0" fmla="*/ 314 w 366"/>
                <a:gd name="T1" fmla="*/ 321 h 505"/>
                <a:gd name="T2" fmla="*/ 329 w 366"/>
                <a:gd name="T3" fmla="*/ 262 h 505"/>
                <a:gd name="T4" fmla="*/ 289 w 366"/>
                <a:gd name="T5" fmla="*/ 210 h 505"/>
                <a:gd name="T6" fmla="*/ 289 w 366"/>
                <a:gd name="T7" fmla="*/ 154 h 505"/>
                <a:gd name="T8" fmla="*/ 242 w 366"/>
                <a:gd name="T9" fmla="*/ 134 h 505"/>
                <a:gd name="T10" fmla="*/ 166 w 366"/>
                <a:gd name="T11" fmla="*/ 53 h 505"/>
                <a:gd name="T12" fmla="*/ 109 w 366"/>
                <a:gd name="T13" fmla="*/ 0 h 505"/>
                <a:gd name="T14" fmla="*/ 59 w 366"/>
                <a:gd name="T15" fmla="*/ 82 h 505"/>
                <a:gd name="T16" fmla="*/ 9 w 366"/>
                <a:gd name="T17" fmla="*/ 174 h 505"/>
                <a:gd name="T18" fmla="*/ 91 w 366"/>
                <a:gd name="T19" fmla="*/ 287 h 505"/>
                <a:gd name="T20" fmla="*/ 156 w 366"/>
                <a:gd name="T21" fmla="*/ 281 h 505"/>
                <a:gd name="T22" fmla="*/ 155 w 366"/>
                <a:gd name="T23" fmla="*/ 284 h 505"/>
                <a:gd name="T24" fmla="*/ 211 w 366"/>
                <a:gd name="T25" fmla="*/ 341 h 505"/>
                <a:gd name="T26" fmla="*/ 347 w 366"/>
                <a:gd name="T27" fmla="*/ 383 h 505"/>
                <a:gd name="T28" fmla="*/ 314 w 366"/>
                <a:gd name="T29" fmla="*/ 321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6" h="505">
                  <a:moveTo>
                    <a:pt x="314" y="321"/>
                  </a:moveTo>
                  <a:cubicBezTo>
                    <a:pt x="331" y="314"/>
                    <a:pt x="329" y="262"/>
                    <a:pt x="329" y="262"/>
                  </a:cubicBezTo>
                  <a:cubicBezTo>
                    <a:pt x="332" y="223"/>
                    <a:pt x="289" y="210"/>
                    <a:pt x="289" y="210"/>
                  </a:cubicBezTo>
                  <a:cubicBezTo>
                    <a:pt x="306" y="191"/>
                    <a:pt x="289" y="154"/>
                    <a:pt x="289" y="154"/>
                  </a:cubicBezTo>
                  <a:cubicBezTo>
                    <a:pt x="272" y="126"/>
                    <a:pt x="242" y="134"/>
                    <a:pt x="242" y="134"/>
                  </a:cubicBezTo>
                  <a:cubicBezTo>
                    <a:pt x="252" y="50"/>
                    <a:pt x="166" y="53"/>
                    <a:pt x="166" y="53"/>
                  </a:cubicBezTo>
                  <a:cubicBezTo>
                    <a:pt x="165" y="4"/>
                    <a:pt x="109" y="0"/>
                    <a:pt x="109" y="0"/>
                  </a:cubicBezTo>
                  <a:cubicBezTo>
                    <a:pt x="48" y="11"/>
                    <a:pt x="59" y="82"/>
                    <a:pt x="59" y="82"/>
                  </a:cubicBezTo>
                  <a:cubicBezTo>
                    <a:pt x="0" y="88"/>
                    <a:pt x="9" y="174"/>
                    <a:pt x="9" y="174"/>
                  </a:cubicBezTo>
                  <a:cubicBezTo>
                    <a:pt x="3" y="406"/>
                    <a:pt x="91" y="287"/>
                    <a:pt x="91" y="287"/>
                  </a:cubicBezTo>
                  <a:cubicBezTo>
                    <a:pt x="116" y="330"/>
                    <a:pt x="156" y="281"/>
                    <a:pt x="156" y="281"/>
                  </a:cubicBezTo>
                  <a:cubicBezTo>
                    <a:pt x="155" y="282"/>
                    <a:pt x="155" y="283"/>
                    <a:pt x="155" y="284"/>
                  </a:cubicBezTo>
                  <a:cubicBezTo>
                    <a:pt x="127" y="358"/>
                    <a:pt x="211" y="341"/>
                    <a:pt x="211" y="341"/>
                  </a:cubicBezTo>
                  <a:cubicBezTo>
                    <a:pt x="302" y="505"/>
                    <a:pt x="347" y="383"/>
                    <a:pt x="347" y="383"/>
                  </a:cubicBezTo>
                  <a:cubicBezTo>
                    <a:pt x="366" y="347"/>
                    <a:pt x="314" y="321"/>
                    <a:pt x="314" y="3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p:cNvSpPr>
              <a:spLocks/>
            </p:cNvSpPr>
            <p:nvPr/>
          </p:nvSpPr>
          <p:spPr bwMode="auto">
            <a:xfrm>
              <a:off x="8402640" y="2827338"/>
              <a:ext cx="1001713" cy="846137"/>
            </a:xfrm>
            <a:custGeom>
              <a:avLst/>
              <a:gdLst>
                <a:gd name="T0" fmla="*/ 525 w 575"/>
                <a:gd name="T1" fmla="*/ 355 h 486"/>
                <a:gd name="T2" fmla="*/ 441 w 575"/>
                <a:gd name="T3" fmla="*/ 329 h 486"/>
                <a:gd name="T4" fmla="*/ 400 w 575"/>
                <a:gd name="T5" fmla="*/ 273 h 486"/>
                <a:gd name="T6" fmla="*/ 320 w 575"/>
                <a:gd name="T7" fmla="*/ 179 h 486"/>
                <a:gd name="T8" fmla="*/ 282 w 575"/>
                <a:gd name="T9" fmla="*/ 114 h 486"/>
                <a:gd name="T10" fmla="*/ 175 w 575"/>
                <a:gd name="T11" fmla="*/ 122 h 486"/>
                <a:gd name="T12" fmla="*/ 112 w 575"/>
                <a:gd name="T13" fmla="*/ 173 h 486"/>
                <a:gd name="T14" fmla="*/ 72 w 575"/>
                <a:gd name="T15" fmla="*/ 272 h 486"/>
                <a:gd name="T16" fmla="*/ 112 w 575"/>
                <a:gd name="T17" fmla="*/ 354 h 486"/>
                <a:gd name="T18" fmla="*/ 196 w 575"/>
                <a:gd name="T19" fmla="*/ 293 h 486"/>
                <a:gd name="T20" fmla="*/ 288 w 575"/>
                <a:gd name="T21" fmla="*/ 293 h 486"/>
                <a:gd name="T22" fmla="*/ 353 w 575"/>
                <a:gd name="T23" fmla="*/ 327 h 486"/>
                <a:gd name="T24" fmla="*/ 357 w 575"/>
                <a:gd name="T25" fmla="*/ 325 h 486"/>
                <a:gd name="T26" fmla="*/ 355 w 575"/>
                <a:gd name="T27" fmla="*/ 325 h 486"/>
                <a:gd name="T28" fmla="*/ 442 w 575"/>
                <a:gd name="T29" fmla="*/ 402 h 486"/>
                <a:gd name="T30" fmla="*/ 547 w 575"/>
                <a:gd name="T31" fmla="*/ 421 h 486"/>
                <a:gd name="T32" fmla="*/ 525 w 575"/>
                <a:gd name="T33" fmla="*/ 355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5" h="486">
                  <a:moveTo>
                    <a:pt x="525" y="355"/>
                  </a:moveTo>
                  <a:cubicBezTo>
                    <a:pt x="525" y="355"/>
                    <a:pt x="515" y="254"/>
                    <a:pt x="441" y="329"/>
                  </a:cubicBezTo>
                  <a:cubicBezTo>
                    <a:pt x="441" y="329"/>
                    <a:pt x="465" y="272"/>
                    <a:pt x="400" y="273"/>
                  </a:cubicBezTo>
                  <a:cubicBezTo>
                    <a:pt x="400" y="273"/>
                    <a:pt x="447" y="146"/>
                    <a:pt x="320" y="179"/>
                  </a:cubicBezTo>
                  <a:cubicBezTo>
                    <a:pt x="320" y="179"/>
                    <a:pt x="359" y="104"/>
                    <a:pt x="282" y="114"/>
                  </a:cubicBezTo>
                  <a:cubicBezTo>
                    <a:pt x="282" y="114"/>
                    <a:pt x="228" y="0"/>
                    <a:pt x="175" y="122"/>
                  </a:cubicBezTo>
                  <a:cubicBezTo>
                    <a:pt x="175" y="122"/>
                    <a:pt x="95" y="84"/>
                    <a:pt x="112" y="173"/>
                  </a:cubicBezTo>
                  <a:cubicBezTo>
                    <a:pt x="112" y="173"/>
                    <a:pt x="16" y="191"/>
                    <a:pt x="72" y="272"/>
                  </a:cubicBezTo>
                  <a:cubicBezTo>
                    <a:pt x="72" y="272"/>
                    <a:pt x="0" y="378"/>
                    <a:pt x="112" y="354"/>
                  </a:cubicBezTo>
                  <a:cubicBezTo>
                    <a:pt x="112" y="354"/>
                    <a:pt x="193" y="433"/>
                    <a:pt x="196" y="293"/>
                  </a:cubicBezTo>
                  <a:cubicBezTo>
                    <a:pt x="196" y="293"/>
                    <a:pt x="247" y="396"/>
                    <a:pt x="288" y="293"/>
                  </a:cubicBezTo>
                  <a:cubicBezTo>
                    <a:pt x="288" y="293"/>
                    <a:pt x="291" y="364"/>
                    <a:pt x="353" y="327"/>
                  </a:cubicBezTo>
                  <a:cubicBezTo>
                    <a:pt x="354" y="326"/>
                    <a:pt x="355" y="325"/>
                    <a:pt x="357" y="325"/>
                  </a:cubicBezTo>
                  <a:cubicBezTo>
                    <a:pt x="422" y="283"/>
                    <a:pt x="355" y="325"/>
                    <a:pt x="355" y="325"/>
                  </a:cubicBezTo>
                  <a:cubicBezTo>
                    <a:pt x="355" y="325"/>
                    <a:pt x="342" y="471"/>
                    <a:pt x="442" y="402"/>
                  </a:cubicBezTo>
                  <a:cubicBezTo>
                    <a:pt x="442" y="402"/>
                    <a:pt x="480" y="486"/>
                    <a:pt x="547" y="421"/>
                  </a:cubicBezTo>
                  <a:cubicBezTo>
                    <a:pt x="547" y="421"/>
                    <a:pt x="575" y="362"/>
                    <a:pt x="525" y="355"/>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5926174" y="3546395"/>
            <a:ext cx="283990" cy="690786"/>
            <a:chOff x="6086777" y="3703638"/>
            <a:chExt cx="234950" cy="571500"/>
          </a:xfrm>
        </p:grpSpPr>
        <p:sp>
          <p:nvSpPr>
            <p:cNvPr id="13" name="Freeform 354"/>
            <p:cNvSpPr>
              <a:spLocks noEditPoints="1"/>
            </p:cNvSpPr>
            <p:nvPr/>
          </p:nvSpPr>
          <p:spPr bwMode="auto">
            <a:xfrm>
              <a:off x="6091539" y="3703638"/>
              <a:ext cx="230188" cy="365125"/>
            </a:xfrm>
            <a:custGeom>
              <a:avLst/>
              <a:gdLst>
                <a:gd name="T0" fmla="*/ 41 w 48"/>
                <a:gd name="T1" fmla="*/ 9 h 76"/>
                <a:gd name="T2" fmla="*/ 29 w 48"/>
                <a:gd name="T3" fmla="*/ 3 h 76"/>
                <a:gd name="T4" fmla="*/ 29 w 48"/>
                <a:gd name="T5" fmla="*/ 3 h 76"/>
                <a:gd name="T6" fmla="*/ 14 w 48"/>
                <a:gd name="T7" fmla="*/ 4 h 76"/>
                <a:gd name="T8" fmla="*/ 11 w 48"/>
                <a:gd name="T9" fmla="*/ 14 h 76"/>
                <a:gd name="T10" fmla="*/ 4 w 48"/>
                <a:gd name="T11" fmla="*/ 58 h 76"/>
                <a:gd name="T12" fmla="*/ 0 w 48"/>
                <a:gd name="T13" fmla="*/ 76 h 76"/>
                <a:gd name="T14" fmla="*/ 6 w 48"/>
                <a:gd name="T15" fmla="*/ 68 h 76"/>
                <a:gd name="T16" fmla="*/ 9 w 48"/>
                <a:gd name="T17" fmla="*/ 61 h 76"/>
                <a:gd name="T18" fmla="*/ 11 w 48"/>
                <a:gd name="T19" fmla="*/ 53 h 76"/>
                <a:gd name="T20" fmla="*/ 13 w 48"/>
                <a:gd name="T21" fmla="*/ 42 h 76"/>
                <a:gd name="T22" fmla="*/ 14 w 48"/>
                <a:gd name="T23" fmla="*/ 31 h 76"/>
                <a:gd name="T24" fmla="*/ 15 w 48"/>
                <a:gd name="T25" fmla="*/ 21 h 76"/>
                <a:gd name="T26" fmla="*/ 16 w 48"/>
                <a:gd name="T27" fmla="*/ 16 h 76"/>
                <a:gd name="T28" fmla="*/ 18 w 48"/>
                <a:gd name="T29" fmla="*/ 7 h 76"/>
                <a:gd name="T30" fmla="*/ 25 w 48"/>
                <a:gd name="T31" fmla="*/ 7 h 76"/>
                <a:gd name="T32" fmla="*/ 30 w 48"/>
                <a:gd name="T33" fmla="*/ 20 h 76"/>
                <a:gd name="T34" fmla="*/ 41 w 48"/>
                <a:gd name="T35" fmla="*/ 33 h 76"/>
                <a:gd name="T36" fmla="*/ 41 w 48"/>
                <a:gd name="T37" fmla="*/ 9 h 76"/>
                <a:gd name="T38" fmla="*/ 41 w 48"/>
                <a:gd name="T39" fmla="*/ 26 h 76"/>
                <a:gd name="T40" fmla="*/ 39 w 48"/>
                <a:gd name="T41" fmla="*/ 20 h 76"/>
                <a:gd name="T42" fmla="*/ 37 w 48"/>
                <a:gd name="T43" fmla="*/ 14 h 76"/>
                <a:gd name="T44" fmla="*/ 33 w 48"/>
                <a:gd name="T45" fmla="*/ 8 h 76"/>
                <a:gd name="T46" fmla="*/ 27 w 48"/>
                <a:gd name="T47" fmla="*/ 5 h 76"/>
                <a:gd name="T48" fmla="*/ 27 w 48"/>
                <a:gd name="T49" fmla="*/ 5 h 76"/>
                <a:gd name="T50" fmla="*/ 27 w 48"/>
                <a:gd name="T51" fmla="*/ 5 h 76"/>
                <a:gd name="T52" fmla="*/ 34 w 48"/>
                <a:gd name="T53" fmla="*/ 8 h 76"/>
                <a:gd name="T54" fmla="*/ 38 w 48"/>
                <a:gd name="T55" fmla="*/ 13 h 76"/>
                <a:gd name="T56" fmla="*/ 40 w 48"/>
                <a:gd name="T57" fmla="*/ 20 h 76"/>
                <a:gd name="T58" fmla="*/ 41 w 48"/>
                <a:gd name="T59"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 h="76">
                  <a:moveTo>
                    <a:pt x="41" y="9"/>
                  </a:moveTo>
                  <a:cubicBezTo>
                    <a:pt x="41" y="9"/>
                    <a:pt x="38" y="3"/>
                    <a:pt x="29" y="3"/>
                  </a:cubicBezTo>
                  <a:cubicBezTo>
                    <a:pt x="29" y="3"/>
                    <a:pt x="29" y="3"/>
                    <a:pt x="29" y="3"/>
                  </a:cubicBezTo>
                  <a:cubicBezTo>
                    <a:pt x="28" y="3"/>
                    <a:pt x="18" y="0"/>
                    <a:pt x="14" y="4"/>
                  </a:cubicBezTo>
                  <a:cubicBezTo>
                    <a:pt x="12" y="6"/>
                    <a:pt x="11" y="9"/>
                    <a:pt x="11" y="14"/>
                  </a:cubicBezTo>
                  <a:cubicBezTo>
                    <a:pt x="10" y="26"/>
                    <a:pt x="7" y="51"/>
                    <a:pt x="4" y="58"/>
                  </a:cubicBezTo>
                  <a:cubicBezTo>
                    <a:pt x="2" y="64"/>
                    <a:pt x="1" y="71"/>
                    <a:pt x="0" y="76"/>
                  </a:cubicBezTo>
                  <a:cubicBezTo>
                    <a:pt x="2" y="70"/>
                    <a:pt x="6" y="68"/>
                    <a:pt x="6" y="68"/>
                  </a:cubicBezTo>
                  <a:cubicBezTo>
                    <a:pt x="7" y="66"/>
                    <a:pt x="7" y="64"/>
                    <a:pt x="9" y="61"/>
                  </a:cubicBezTo>
                  <a:cubicBezTo>
                    <a:pt x="10" y="58"/>
                    <a:pt x="10" y="55"/>
                    <a:pt x="11" y="53"/>
                  </a:cubicBezTo>
                  <a:cubicBezTo>
                    <a:pt x="12" y="49"/>
                    <a:pt x="12" y="46"/>
                    <a:pt x="13" y="42"/>
                  </a:cubicBezTo>
                  <a:cubicBezTo>
                    <a:pt x="13" y="39"/>
                    <a:pt x="14" y="35"/>
                    <a:pt x="14" y="31"/>
                  </a:cubicBezTo>
                  <a:cubicBezTo>
                    <a:pt x="15" y="28"/>
                    <a:pt x="15" y="25"/>
                    <a:pt x="15" y="21"/>
                  </a:cubicBezTo>
                  <a:cubicBezTo>
                    <a:pt x="15" y="20"/>
                    <a:pt x="16" y="18"/>
                    <a:pt x="16" y="16"/>
                  </a:cubicBezTo>
                  <a:cubicBezTo>
                    <a:pt x="16" y="13"/>
                    <a:pt x="15" y="10"/>
                    <a:pt x="18" y="7"/>
                  </a:cubicBezTo>
                  <a:cubicBezTo>
                    <a:pt x="19" y="5"/>
                    <a:pt x="24" y="7"/>
                    <a:pt x="25" y="7"/>
                  </a:cubicBezTo>
                  <a:cubicBezTo>
                    <a:pt x="25" y="11"/>
                    <a:pt x="24" y="17"/>
                    <a:pt x="30" y="20"/>
                  </a:cubicBezTo>
                  <a:cubicBezTo>
                    <a:pt x="30" y="20"/>
                    <a:pt x="40" y="27"/>
                    <a:pt x="41" y="33"/>
                  </a:cubicBezTo>
                  <a:cubicBezTo>
                    <a:pt x="41" y="33"/>
                    <a:pt x="48" y="21"/>
                    <a:pt x="41" y="9"/>
                  </a:cubicBezTo>
                  <a:close/>
                  <a:moveTo>
                    <a:pt x="41" y="26"/>
                  </a:moveTo>
                  <a:cubicBezTo>
                    <a:pt x="40" y="24"/>
                    <a:pt x="40" y="22"/>
                    <a:pt x="39" y="20"/>
                  </a:cubicBezTo>
                  <a:cubicBezTo>
                    <a:pt x="39" y="18"/>
                    <a:pt x="38" y="15"/>
                    <a:pt x="37" y="14"/>
                  </a:cubicBezTo>
                  <a:cubicBezTo>
                    <a:pt x="36" y="12"/>
                    <a:pt x="35" y="10"/>
                    <a:pt x="33" y="8"/>
                  </a:cubicBezTo>
                  <a:cubicBezTo>
                    <a:pt x="31" y="7"/>
                    <a:pt x="29" y="6"/>
                    <a:pt x="27" y="5"/>
                  </a:cubicBezTo>
                  <a:cubicBezTo>
                    <a:pt x="27" y="5"/>
                    <a:pt x="27" y="5"/>
                    <a:pt x="27" y="5"/>
                  </a:cubicBezTo>
                  <a:cubicBezTo>
                    <a:pt x="27" y="5"/>
                    <a:pt x="27" y="5"/>
                    <a:pt x="27" y="5"/>
                  </a:cubicBezTo>
                  <a:cubicBezTo>
                    <a:pt x="30" y="5"/>
                    <a:pt x="32" y="6"/>
                    <a:pt x="34" y="8"/>
                  </a:cubicBezTo>
                  <a:cubicBezTo>
                    <a:pt x="35" y="9"/>
                    <a:pt x="37" y="11"/>
                    <a:pt x="38" y="13"/>
                  </a:cubicBezTo>
                  <a:cubicBezTo>
                    <a:pt x="39" y="15"/>
                    <a:pt x="40" y="17"/>
                    <a:pt x="40" y="20"/>
                  </a:cubicBezTo>
                  <a:cubicBezTo>
                    <a:pt x="41" y="22"/>
                    <a:pt x="41" y="24"/>
                    <a:pt x="41" y="2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55"/>
            <p:cNvSpPr>
              <a:spLocks noEditPoints="1"/>
            </p:cNvSpPr>
            <p:nvPr/>
          </p:nvSpPr>
          <p:spPr bwMode="auto">
            <a:xfrm>
              <a:off x="6086777" y="4002088"/>
              <a:ext cx="215900" cy="273050"/>
            </a:xfrm>
            <a:custGeom>
              <a:avLst/>
              <a:gdLst>
                <a:gd name="T0" fmla="*/ 38 w 45"/>
                <a:gd name="T1" fmla="*/ 20 h 57"/>
                <a:gd name="T2" fmla="*/ 10 w 45"/>
                <a:gd name="T3" fmla="*/ 4 h 57"/>
                <a:gd name="T4" fmla="*/ 7 w 45"/>
                <a:gd name="T5" fmla="*/ 6 h 57"/>
                <a:gd name="T6" fmla="*/ 1 w 45"/>
                <a:gd name="T7" fmla="*/ 14 h 57"/>
                <a:gd name="T8" fmla="*/ 1 w 45"/>
                <a:gd name="T9" fmla="*/ 18 h 57"/>
                <a:gd name="T10" fmla="*/ 1 w 45"/>
                <a:gd name="T11" fmla="*/ 18 h 57"/>
                <a:gd name="T12" fmla="*/ 1 w 45"/>
                <a:gd name="T13" fmla="*/ 18 h 57"/>
                <a:gd name="T14" fmla="*/ 1 w 45"/>
                <a:gd name="T15" fmla="*/ 18 h 57"/>
                <a:gd name="T16" fmla="*/ 1 w 45"/>
                <a:gd name="T17" fmla="*/ 19 h 57"/>
                <a:gd name="T18" fmla="*/ 1 w 45"/>
                <a:gd name="T19" fmla="*/ 19 h 57"/>
                <a:gd name="T20" fmla="*/ 1 w 45"/>
                <a:gd name="T21" fmla="*/ 19 h 57"/>
                <a:gd name="T22" fmla="*/ 1 w 45"/>
                <a:gd name="T23" fmla="*/ 19 h 57"/>
                <a:gd name="T24" fmla="*/ 1 w 45"/>
                <a:gd name="T25" fmla="*/ 19 h 57"/>
                <a:gd name="T26" fmla="*/ 1 w 45"/>
                <a:gd name="T27" fmla="*/ 19 h 57"/>
                <a:gd name="T28" fmla="*/ 5 w 45"/>
                <a:gd name="T29" fmla="*/ 36 h 57"/>
                <a:gd name="T30" fmla="*/ 33 w 45"/>
                <a:gd name="T31" fmla="*/ 52 h 57"/>
                <a:gd name="T32" fmla="*/ 38 w 45"/>
                <a:gd name="T33" fmla="*/ 20 h 57"/>
                <a:gd name="T34" fmla="*/ 34 w 45"/>
                <a:gd name="T35" fmla="*/ 47 h 57"/>
                <a:gd name="T36" fmla="*/ 9 w 45"/>
                <a:gd name="T37" fmla="*/ 7 h 57"/>
                <a:gd name="T38" fmla="*/ 34 w 45"/>
                <a:gd name="T3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7">
                  <a:moveTo>
                    <a:pt x="38" y="20"/>
                  </a:moveTo>
                  <a:cubicBezTo>
                    <a:pt x="32" y="7"/>
                    <a:pt x="19" y="0"/>
                    <a:pt x="10" y="4"/>
                  </a:cubicBezTo>
                  <a:cubicBezTo>
                    <a:pt x="9" y="5"/>
                    <a:pt x="8" y="5"/>
                    <a:pt x="7" y="6"/>
                  </a:cubicBezTo>
                  <a:cubicBezTo>
                    <a:pt x="7" y="6"/>
                    <a:pt x="3" y="8"/>
                    <a:pt x="1" y="14"/>
                  </a:cubicBezTo>
                  <a:cubicBezTo>
                    <a:pt x="1" y="15"/>
                    <a:pt x="1" y="17"/>
                    <a:pt x="1" y="18"/>
                  </a:cubicBezTo>
                  <a:cubicBezTo>
                    <a:pt x="1" y="18"/>
                    <a:pt x="1" y="18"/>
                    <a:pt x="1" y="18"/>
                  </a:cubicBezTo>
                  <a:cubicBezTo>
                    <a:pt x="1" y="18"/>
                    <a:pt x="1" y="18"/>
                    <a:pt x="1" y="18"/>
                  </a:cubicBezTo>
                  <a:cubicBezTo>
                    <a:pt x="1" y="18"/>
                    <a:pt x="1" y="18"/>
                    <a:pt x="1" y="18"/>
                  </a:cubicBezTo>
                  <a:cubicBezTo>
                    <a:pt x="1" y="18"/>
                    <a:pt x="1" y="19"/>
                    <a:pt x="1" y="19"/>
                  </a:cubicBezTo>
                  <a:cubicBezTo>
                    <a:pt x="1" y="19"/>
                    <a:pt x="1" y="19"/>
                    <a:pt x="1" y="19"/>
                  </a:cubicBezTo>
                  <a:cubicBezTo>
                    <a:pt x="1" y="19"/>
                    <a:pt x="1" y="19"/>
                    <a:pt x="1" y="19"/>
                  </a:cubicBezTo>
                  <a:cubicBezTo>
                    <a:pt x="1" y="19"/>
                    <a:pt x="1" y="19"/>
                    <a:pt x="1" y="19"/>
                  </a:cubicBezTo>
                  <a:cubicBezTo>
                    <a:pt x="1" y="19"/>
                    <a:pt x="1" y="19"/>
                    <a:pt x="1" y="19"/>
                  </a:cubicBezTo>
                  <a:cubicBezTo>
                    <a:pt x="1" y="19"/>
                    <a:pt x="1" y="19"/>
                    <a:pt x="1" y="19"/>
                  </a:cubicBezTo>
                  <a:cubicBezTo>
                    <a:pt x="0" y="24"/>
                    <a:pt x="2" y="31"/>
                    <a:pt x="5" y="36"/>
                  </a:cubicBezTo>
                  <a:cubicBezTo>
                    <a:pt x="11" y="50"/>
                    <a:pt x="24" y="57"/>
                    <a:pt x="33" y="52"/>
                  </a:cubicBezTo>
                  <a:cubicBezTo>
                    <a:pt x="42" y="47"/>
                    <a:pt x="45" y="33"/>
                    <a:pt x="38" y="20"/>
                  </a:cubicBezTo>
                  <a:close/>
                  <a:moveTo>
                    <a:pt x="34" y="47"/>
                  </a:moveTo>
                  <a:cubicBezTo>
                    <a:pt x="34" y="47"/>
                    <a:pt x="33" y="16"/>
                    <a:pt x="9" y="7"/>
                  </a:cubicBezTo>
                  <a:cubicBezTo>
                    <a:pt x="9" y="7"/>
                    <a:pt x="41" y="7"/>
                    <a:pt x="34" y="4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7655123" y="2890148"/>
            <a:ext cx="1076475" cy="1266439"/>
            <a:chOff x="7080552" y="3160713"/>
            <a:chExt cx="890588" cy="1047749"/>
          </a:xfrm>
        </p:grpSpPr>
        <p:sp>
          <p:nvSpPr>
            <p:cNvPr id="25" name="Freeform 371"/>
            <p:cNvSpPr>
              <a:spLocks/>
            </p:cNvSpPr>
            <p:nvPr/>
          </p:nvSpPr>
          <p:spPr bwMode="auto">
            <a:xfrm>
              <a:off x="7444089" y="3708400"/>
              <a:ext cx="163513" cy="500062"/>
            </a:xfrm>
            <a:custGeom>
              <a:avLst/>
              <a:gdLst>
                <a:gd name="T0" fmla="*/ 28 w 34"/>
                <a:gd name="T1" fmla="*/ 104 h 104"/>
                <a:gd name="T2" fmla="*/ 15 w 34"/>
                <a:gd name="T3" fmla="*/ 103 h 104"/>
                <a:gd name="T4" fmla="*/ 9 w 34"/>
                <a:gd name="T5" fmla="*/ 44 h 104"/>
                <a:gd name="T6" fmla="*/ 16 w 34"/>
                <a:gd name="T7" fmla="*/ 0 h 104"/>
                <a:gd name="T8" fmla="*/ 26 w 34"/>
                <a:gd name="T9" fmla="*/ 9 h 104"/>
                <a:gd name="T10" fmla="*/ 21 w 34"/>
                <a:gd name="T11" fmla="*/ 39 h 104"/>
                <a:gd name="T12" fmla="*/ 28 w 34"/>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34" h="104">
                  <a:moveTo>
                    <a:pt x="28" y="104"/>
                  </a:moveTo>
                  <a:cubicBezTo>
                    <a:pt x="15" y="103"/>
                    <a:pt x="15" y="103"/>
                    <a:pt x="15" y="103"/>
                  </a:cubicBezTo>
                  <a:cubicBezTo>
                    <a:pt x="20" y="88"/>
                    <a:pt x="18" y="67"/>
                    <a:pt x="9" y="44"/>
                  </a:cubicBezTo>
                  <a:cubicBezTo>
                    <a:pt x="0" y="19"/>
                    <a:pt x="15" y="1"/>
                    <a:pt x="16" y="0"/>
                  </a:cubicBezTo>
                  <a:cubicBezTo>
                    <a:pt x="26" y="9"/>
                    <a:pt x="26" y="9"/>
                    <a:pt x="26" y="9"/>
                  </a:cubicBezTo>
                  <a:cubicBezTo>
                    <a:pt x="25" y="9"/>
                    <a:pt x="15" y="22"/>
                    <a:pt x="21" y="39"/>
                  </a:cubicBezTo>
                  <a:cubicBezTo>
                    <a:pt x="31" y="66"/>
                    <a:pt x="34" y="85"/>
                    <a:pt x="28" y="104"/>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72"/>
            <p:cNvSpPr>
              <a:spLocks/>
            </p:cNvSpPr>
            <p:nvPr/>
          </p:nvSpPr>
          <p:spPr bwMode="auto">
            <a:xfrm>
              <a:off x="7085314" y="3160713"/>
              <a:ext cx="584200" cy="576262"/>
            </a:xfrm>
            <a:custGeom>
              <a:avLst/>
              <a:gdLst>
                <a:gd name="T0" fmla="*/ 94 w 122"/>
                <a:gd name="T1" fmla="*/ 120 h 120"/>
                <a:gd name="T2" fmla="*/ 0 w 122"/>
                <a:gd name="T3" fmla="*/ 0 h 120"/>
                <a:gd name="T4" fmla="*/ 94 w 122"/>
                <a:gd name="T5" fmla="*/ 120 h 120"/>
              </a:gdLst>
              <a:ahLst/>
              <a:cxnLst>
                <a:cxn ang="0">
                  <a:pos x="T0" y="T1"/>
                </a:cxn>
                <a:cxn ang="0">
                  <a:pos x="T2" y="T3"/>
                </a:cxn>
                <a:cxn ang="0">
                  <a:pos x="T4" y="T5"/>
                </a:cxn>
              </a:cxnLst>
              <a:rect l="0" t="0" r="r" b="b"/>
              <a:pathLst>
                <a:path w="122" h="120">
                  <a:moveTo>
                    <a:pt x="94" y="120"/>
                  </a:moveTo>
                  <a:cubicBezTo>
                    <a:pt x="94" y="120"/>
                    <a:pt x="40" y="18"/>
                    <a:pt x="0" y="0"/>
                  </a:cubicBezTo>
                  <a:cubicBezTo>
                    <a:pt x="6" y="1"/>
                    <a:pt x="122" y="29"/>
                    <a:pt x="94" y="12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73"/>
            <p:cNvSpPr>
              <a:spLocks/>
            </p:cNvSpPr>
            <p:nvPr/>
          </p:nvSpPr>
          <p:spPr bwMode="auto">
            <a:xfrm>
              <a:off x="7080552" y="3160713"/>
              <a:ext cx="455613" cy="696912"/>
            </a:xfrm>
            <a:custGeom>
              <a:avLst/>
              <a:gdLst>
                <a:gd name="T0" fmla="*/ 95 w 95"/>
                <a:gd name="T1" fmla="*/ 120 h 145"/>
                <a:gd name="T2" fmla="*/ 0 w 95"/>
                <a:gd name="T3" fmla="*/ 0 h 145"/>
                <a:gd name="T4" fmla="*/ 1 w 95"/>
                <a:gd name="T5" fmla="*/ 0 h 145"/>
                <a:gd name="T6" fmla="*/ 95 w 95"/>
                <a:gd name="T7" fmla="*/ 120 h 145"/>
              </a:gdLst>
              <a:ahLst/>
              <a:cxnLst>
                <a:cxn ang="0">
                  <a:pos x="T0" y="T1"/>
                </a:cxn>
                <a:cxn ang="0">
                  <a:pos x="T2" y="T3"/>
                </a:cxn>
                <a:cxn ang="0">
                  <a:pos x="T4" y="T5"/>
                </a:cxn>
                <a:cxn ang="0">
                  <a:pos x="T6" y="T7"/>
                </a:cxn>
              </a:cxnLst>
              <a:rect l="0" t="0" r="r" b="b"/>
              <a:pathLst>
                <a:path w="95" h="145">
                  <a:moveTo>
                    <a:pt x="95" y="120"/>
                  </a:moveTo>
                  <a:cubicBezTo>
                    <a:pt x="95" y="120"/>
                    <a:pt x="0" y="145"/>
                    <a:pt x="0" y="0"/>
                  </a:cubicBezTo>
                  <a:cubicBezTo>
                    <a:pt x="1" y="0"/>
                    <a:pt x="1" y="0"/>
                    <a:pt x="1" y="0"/>
                  </a:cubicBezTo>
                  <a:cubicBezTo>
                    <a:pt x="41" y="18"/>
                    <a:pt x="95" y="120"/>
                    <a:pt x="95" y="120"/>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74"/>
            <p:cNvSpPr>
              <a:spLocks/>
            </p:cNvSpPr>
            <p:nvPr/>
          </p:nvSpPr>
          <p:spPr bwMode="auto">
            <a:xfrm>
              <a:off x="7458377" y="3284538"/>
              <a:ext cx="512763" cy="476250"/>
            </a:xfrm>
            <a:custGeom>
              <a:avLst/>
              <a:gdLst>
                <a:gd name="T0" fmla="*/ 107 w 107"/>
                <a:gd name="T1" fmla="*/ 4 h 99"/>
                <a:gd name="T2" fmla="*/ 16 w 107"/>
                <a:gd name="T3" fmla="*/ 99 h 99"/>
                <a:gd name="T4" fmla="*/ 107 w 107"/>
                <a:gd name="T5" fmla="*/ 0 h 99"/>
                <a:gd name="T6" fmla="*/ 107 w 107"/>
                <a:gd name="T7" fmla="*/ 4 h 99"/>
              </a:gdLst>
              <a:ahLst/>
              <a:cxnLst>
                <a:cxn ang="0">
                  <a:pos x="T0" y="T1"/>
                </a:cxn>
                <a:cxn ang="0">
                  <a:pos x="T2" y="T3"/>
                </a:cxn>
                <a:cxn ang="0">
                  <a:pos x="T4" y="T5"/>
                </a:cxn>
                <a:cxn ang="0">
                  <a:pos x="T6" y="T7"/>
                </a:cxn>
              </a:cxnLst>
              <a:rect l="0" t="0" r="r" b="b"/>
              <a:pathLst>
                <a:path w="107" h="99">
                  <a:moveTo>
                    <a:pt x="107" y="4"/>
                  </a:moveTo>
                  <a:cubicBezTo>
                    <a:pt x="68" y="13"/>
                    <a:pt x="16" y="99"/>
                    <a:pt x="16" y="99"/>
                  </a:cubicBezTo>
                  <a:cubicBezTo>
                    <a:pt x="16" y="99"/>
                    <a:pt x="0" y="0"/>
                    <a:pt x="107" y="0"/>
                  </a:cubicBezTo>
                  <a:cubicBezTo>
                    <a:pt x="107" y="0"/>
                    <a:pt x="107" y="1"/>
                    <a:pt x="107" y="4"/>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75"/>
            <p:cNvSpPr>
              <a:spLocks/>
            </p:cNvSpPr>
            <p:nvPr/>
          </p:nvSpPr>
          <p:spPr bwMode="auto">
            <a:xfrm>
              <a:off x="7536164" y="3303588"/>
              <a:ext cx="434975" cy="457200"/>
            </a:xfrm>
            <a:custGeom>
              <a:avLst/>
              <a:gdLst>
                <a:gd name="T0" fmla="*/ 91 w 91"/>
                <a:gd name="T1" fmla="*/ 0 h 95"/>
                <a:gd name="T2" fmla="*/ 0 w 91"/>
                <a:gd name="T3" fmla="*/ 95 h 95"/>
                <a:gd name="T4" fmla="*/ 91 w 91"/>
                <a:gd name="T5" fmla="*/ 0 h 95"/>
              </a:gdLst>
              <a:ahLst/>
              <a:cxnLst>
                <a:cxn ang="0">
                  <a:pos x="T0" y="T1"/>
                </a:cxn>
                <a:cxn ang="0">
                  <a:pos x="T2" y="T3"/>
                </a:cxn>
                <a:cxn ang="0">
                  <a:pos x="T4" y="T5"/>
                </a:cxn>
              </a:cxnLst>
              <a:rect l="0" t="0" r="r" b="b"/>
              <a:pathLst>
                <a:path w="91" h="95">
                  <a:moveTo>
                    <a:pt x="91" y="0"/>
                  </a:moveTo>
                  <a:cubicBezTo>
                    <a:pt x="91" y="17"/>
                    <a:pt x="85" y="79"/>
                    <a:pt x="0" y="95"/>
                  </a:cubicBezTo>
                  <a:cubicBezTo>
                    <a:pt x="0" y="95"/>
                    <a:pt x="52" y="9"/>
                    <a:pt x="91"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 name="Group 35"/>
          <p:cNvGrpSpPr/>
          <p:nvPr/>
        </p:nvGrpSpPr>
        <p:grpSpPr>
          <a:xfrm>
            <a:off x="1757323" y="3609716"/>
            <a:ext cx="341555" cy="452848"/>
            <a:chOff x="3349927" y="3756025"/>
            <a:chExt cx="282575" cy="374650"/>
          </a:xfrm>
          <a:solidFill>
            <a:schemeClr val="accent1"/>
          </a:solidFill>
        </p:grpSpPr>
        <p:sp>
          <p:nvSpPr>
            <p:cNvPr id="37" name="Freeform 387"/>
            <p:cNvSpPr>
              <a:spLocks/>
            </p:cNvSpPr>
            <p:nvPr/>
          </p:nvSpPr>
          <p:spPr bwMode="auto">
            <a:xfrm>
              <a:off x="3349927" y="3971925"/>
              <a:ext cx="66675" cy="82550"/>
            </a:xfrm>
            <a:custGeom>
              <a:avLst/>
              <a:gdLst>
                <a:gd name="T0" fmla="*/ 9 w 14"/>
                <a:gd name="T1" fmla="*/ 16 h 17"/>
                <a:gd name="T2" fmla="*/ 0 w 14"/>
                <a:gd name="T3" fmla="*/ 3 h 17"/>
                <a:gd name="T4" fmla="*/ 1 w 14"/>
                <a:gd name="T5" fmla="*/ 0 h 17"/>
                <a:gd name="T6" fmla="*/ 3 w 14"/>
                <a:gd name="T7" fmla="*/ 1 h 17"/>
                <a:gd name="T8" fmla="*/ 9 w 14"/>
                <a:gd name="T9" fmla="*/ 16 h 17"/>
              </a:gdLst>
              <a:ahLst/>
              <a:cxnLst>
                <a:cxn ang="0">
                  <a:pos x="T0" y="T1"/>
                </a:cxn>
                <a:cxn ang="0">
                  <a:pos x="T2" y="T3"/>
                </a:cxn>
                <a:cxn ang="0">
                  <a:pos x="T4" y="T5"/>
                </a:cxn>
                <a:cxn ang="0">
                  <a:pos x="T6" y="T7"/>
                </a:cxn>
                <a:cxn ang="0">
                  <a:pos x="T8" y="T9"/>
                </a:cxn>
              </a:cxnLst>
              <a:rect l="0" t="0" r="r" b="b"/>
              <a:pathLst>
                <a:path w="14" h="17">
                  <a:moveTo>
                    <a:pt x="9" y="16"/>
                  </a:moveTo>
                  <a:cubicBezTo>
                    <a:pt x="1" y="17"/>
                    <a:pt x="0" y="4"/>
                    <a:pt x="0" y="3"/>
                  </a:cubicBezTo>
                  <a:cubicBezTo>
                    <a:pt x="0" y="1"/>
                    <a:pt x="1" y="0"/>
                    <a:pt x="1" y="0"/>
                  </a:cubicBezTo>
                  <a:cubicBezTo>
                    <a:pt x="1" y="0"/>
                    <a:pt x="2" y="0"/>
                    <a:pt x="3" y="1"/>
                  </a:cubicBezTo>
                  <a:cubicBezTo>
                    <a:pt x="4" y="2"/>
                    <a:pt x="14" y="10"/>
                    <a:pt x="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88"/>
            <p:cNvSpPr>
              <a:spLocks/>
            </p:cNvSpPr>
            <p:nvPr/>
          </p:nvSpPr>
          <p:spPr bwMode="auto">
            <a:xfrm>
              <a:off x="3483277" y="3938588"/>
              <a:ext cx="73025" cy="77787"/>
            </a:xfrm>
            <a:custGeom>
              <a:avLst/>
              <a:gdLst>
                <a:gd name="T0" fmla="*/ 4 w 15"/>
                <a:gd name="T1" fmla="*/ 15 h 16"/>
                <a:gd name="T2" fmla="*/ 12 w 15"/>
                <a:gd name="T3" fmla="*/ 0 h 16"/>
                <a:gd name="T4" fmla="*/ 14 w 15"/>
                <a:gd name="T5" fmla="*/ 0 h 16"/>
                <a:gd name="T6" fmla="*/ 15 w 15"/>
                <a:gd name="T7" fmla="*/ 2 h 16"/>
                <a:gd name="T8" fmla="*/ 4 w 15"/>
                <a:gd name="T9" fmla="*/ 15 h 16"/>
              </a:gdLst>
              <a:ahLst/>
              <a:cxnLst>
                <a:cxn ang="0">
                  <a:pos x="T0" y="T1"/>
                </a:cxn>
                <a:cxn ang="0">
                  <a:pos x="T2" y="T3"/>
                </a:cxn>
                <a:cxn ang="0">
                  <a:pos x="T4" y="T5"/>
                </a:cxn>
                <a:cxn ang="0">
                  <a:pos x="T6" y="T7"/>
                </a:cxn>
                <a:cxn ang="0">
                  <a:pos x="T8" y="T9"/>
                </a:cxn>
              </a:cxnLst>
              <a:rect l="0" t="0" r="r" b="b"/>
              <a:pathLst>
                <a:path w="15" h="16">
                  <a:moveTo>
                    <a:pt x="4" y="15"/>
                  </a:moveTo>
                  <a:cubicBezTo>
                    <a:pt x="0" y="8"/>
                    <a:pt x="10" y="1"/>
                    <a:pt x="12" y="0"/>
                  </a:cubicBezTo>
                  <a:cubicBezTo>
                    <a:pt x="13" y="0"/>
                    <a:pt x="14" y="0"/>
                    <a:pt x="14" y="0"/>
                  </a:cubicBezTo>
                  <a:cubicBezTo>
                    <a:pt x="14" y="0"/>
                    <a:pt x="15" y="1"/>
                    <a:pt x="15" y="2"/>
                  </a:cubicBezTo>
                  <a:cubicBezTo>
                    <a:pt x="14" y="4"/>
                    <a:pt x="12" y="16"/>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9"/>
            <p:cNvSpPr>
              <a:spLocks/>
            </p:cNvSpPr>
            <p:nvPr/>
          </p:nvSpPr>
          <p:spPr bwMode="auto">
            <a:xfrm>
              <a:off x="3388027" y="3843338"/>
              <a:ext cx="66675" cy="80962"/>
            </a:xfrm>
            <a:custGeom>
              <a:avLst/>
              <a:gdLst>
                <a:gd name="T0" fmla="*/ 7 w 14"/>
                <a:gd name="T1" fmla="*/ 17 h 17"/>
                <a:gd name="T2" fmla="*/ 8 w 14"/>
                <a:gd name="T3" fmla="*/ 1 h 17"/>
                <a:gd name="T4" fmla="*/ 10 w 14"/>
                <a:gd name="T5" fmla="*/ 0 h 17"/>
                <a:gd name="T6" fmla="*/ 11 w 14"/>
                <a:gd name="T7" fmla="*/ 2 h 17"/>
                <a:gd name="T8" fmla="*/ 7 w 14"/>
                <a:gd name="T9" fmla="*/ 17 h 17"/>
              </a:gdLst>
              <a:ahLst/>
              <a:cxnLst>
                <a:cxn ang="0">
                  <a:pos x="T0" y="T1"/>
                </a:cxn>
                <a:cxn ang="0">
                  <a:pos x="T2" y="T3"/>
                </a:cxn>
                <a:cxn ang="0">
                  <a:pos x="T4" y="T5"/>
                </a:cxn>
                <a:cxn ang="0">
                  <a:pos x="T6" y="T7"/>
                </a:cxn>
                <a:cxn ang="0">
                  <a:pos x="T8" y="T9"/>
                </a:cxn>
              </a:cxnLst>
              <a:rect l="0" t="0" r="r" b="b"/>
              <a:pathLst>
                <a:path w="14" h="17">
                  <a:moveTo>
                    <a:pt x="7" y="17"/>
                  </a:moveTo>
                  <a:cubicBezTo>
                    <a:pt x="0" y="13"/>
                    <a:pt x="7" y="2"/>
                    <a:pt x="8" y="1"/>
                  </a:cubicBezTo>
                  <a:cubicBezTo>
                    <a:pt x="9" y="0"/>
                    <a:pt x="10" y="0"/>
                    <a:pt x="10" y="0"/>
                  </a:cubicBezTo>
                  <a:cubicBezTo>
                    <a:pt x="10" y="0"/>
                    <a:pt x="11" y="0"/>
                    <a:pt x="11" y="2"/>
                  </a:cubicBezTo>
                  <a:cubicBezTo>
                    <a:pt x="12" y="3"/>
                    <a:pt x="14" y="16"/>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0"/>
            <p:cNvSpPr>
              <a:spLocks/>
            </p:cNvSpPr>
            <p:nvPr/>
          </p:nvSpPr>
          <p:spPr bwMode="auto">
            <a:xfrm>
              <a:off x="3468989" y="3756025"/>
              <a:ext cx="68263" cy="82550"/>
            </a:xfrm>
            <a:custGeom>
              <a:avLst/>
              <a:gdLst>
                <a:gd name="T0" fmla="*/ 9 w 14"/>
                <a:gd name="T1" fmla="*/ 16 h 17"/>
                <a:gd name="T2" fmla="*/ 0 w 14"/>
                <a:gd name="T3" fmla="*/ 2 h 17"/>
                <a:gd name="T4" fmla="*/ 1 w 14"/>
                <a:gd name="T5" fmla="*/ 0 h 17"/>
                <a:gd name="T6" fmla="*/ 3 w 14"/>
                <a:gd name="T7" fmla="*/ 1 h 17"/>
                <a:gd name="T8" fmla="*/ 9 w 14"/>
                <a:gd name="T9" fmla="*/ 16 h 17"/>
              </a:gdLst>
              <a:ahLst/>
              <a:cxnLst>
                <a:cxn ang="0">
                  <a:pos x="T0" y="T1"/>
                </a:cxn>
                <a:cxn ang="0">
                  <a:pos x="T2" y="T3"/>
                </a:cxn>
                <a:cxn ang="0">
                  <a:pos x="T4" y="T5"/>
                </a:cxn>
                <a:cxn ang="0">
                  <a:pos x="T6" y="T7"/>
                </a:cxn>
                <a:cxn ang="0">
                  <a:pos x="T8" y="T9"/>
                </a:cxn>
              </a:cxnLst>
              <a:rect l="0" t="0" r="r" b="b"/>
              <a:pathLst>
                <a:path w="14" h="17">
                  <a:moveTo>
                    <a:pt x="9" y="16"/>
                  </a:moveTo>
                  <a:cubicBezTo>
                    <a:pt x="1" y="17"/>
                    <a:pt x="0" y="4"/>
                    <a:pt x="0" y="2"/>
                  </a:cubicBezTo>
                  <a:cubicBezTo>
                    <a:pt x="0" y="1"/>
                    <a:pt x="1" y="0"/>
                    <a:pt x="1" y="0"/>
                  </a:cubicBezTo>
                  <a:cubicBezTo>
                    <a:pt x="1" y="0"/>
                    <a:pt x="2" y="0"/>
                    <a:pt x="3" y="1"/>
                  </a:cubicBezTo>
                  <a:cubicBezTo>
                    <a:pt x="5" y="2"/>
                    <a:pt x="14" y="10"/>
                    <a:pt x="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1"/>
            <p:cNvSpPr>
              <a:spLocks/>
            </p:cNvSpPr>
            <p:nvPr/>
          </p:nvSpPr>
          <p:spPr bwMode="auto">
            <a:xfrm>
              <a:off x="3565827" y="4049713"/>
              <a:ext cx="66675" cy="80962"/>
            </a:xfrm>
            <a:custGeom>
              <a:avLst/>
              <a:gdLst>
                <a:gd name="T0" fmla="*/ 9 w 14"/>
                <a:gd name="T1" fmla="*/ 16 h 17"/>
                <a:gd name="T2" fmla="*/ 0 w 14"/>
                <a:gd name="T3" fmla="*/ 2 h 17"/>
                <a:gd name="T4" fmla="*/ 1 w 14"/>
                <a:gd name="T5" fmla="*/ 0 h 17"/>
                <a:gd name="T6" fmla="*/ 3 w 14"/>
                <a:gd name="T7" fmla="*/ 1 h 17"/>
                <a:gd name="T8" fmla="*/ 9 w 14"/>
                <a:gd name="T9" fmla="*/ 16 h 17"/>
              </a:gdLst>
              <a:ahLst/>
              <a:cxnLst>
                <a:cxn ang="0">
                  <a:pos x="T0" y="T1"/>
                </a:cxn>
                <a:cxn ang="0">
                  <a:pos x="T2" y="T3"/>
                </a:cxn>
                <a:cxn ang="0">
                  <a:pos x="T4" y="T5"/>
                </a:cxn>
                <a:cxn ang="0">
                  <a:pos x="T6" y="T7"/>
                </a:cxn>
                <a:cxn ang="0">
                  <a:pos x="T8" y="T9"/>
                </a:cxn>
              </a:cxnLst>
              <a:rect l="0" t="0" r="r" b="b"/>
              <a:pathLst>
                <a:path w="14" h="17">
                  <a:moveTo>
                    <a:pt x="9" y="16"/>
                  </a:moveTo>
                  <a:cubicBezTo>
                    <a:pt x="1" y="17"/>
                    <a:pt x="0" y="4"/>
                    <a:pt x="0" y="2"/>
                  </a:cubicBezTo>
                  <a:cubicBezTo>
                    <a:pt x="0" y="1"/>
                    <a:pt x="1" y="0"/>
                    <a:pt x="1" y="0"/>
                  </a:cubicBezTo>
                  <a:cubicBezTo>
                    <a:pt x="1" y="0"/>
                    <a:pt x="2" y="0"/>
                    <a:pt x="3" y="1"/>
                  </a:cubicBezTo>
                  <a:cubicBezTo>
                    <a:pt x="5" y="2"/>
                    <a:pt x="14" y="10"/>
                    <a:pt x="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0" y="4033782"/>
            <a:ext cx="12192000" cy="2824216"/>
            <a:chOff x="0" y="4033782"/>
            <a:chExt cx="12192000" cy="2824216"/>
          </a:xfrm>
        </p:grpSpPr>
        <p:sp>
          <p:nvSpPr>
            <p:cNvPr id="15" name="Freeform 356"/>
            <p:cNvSpPr>
              <a:spLocks/>
            </p:cNvSpPr>
            <p:nvPr/>
          </p:nvSpPr>
          <p:spPr bwMode="auto">
            <a:xfrm>
              <a:off x="1634517" y="4033782"/>
              <a:ext cx="544953" cy="320447"/>
            </a:xfrm>
            <a:custGeom>
              <a:avLst/>
              <a:gdLst>
                <a:gd name="T0" fmla="*/ 74 w 94"/>
                <a:gd name="T1" fmla="*/ 18 h 55"/>
                <a:gd name="T2" fmla="*/ 68 w 94"/>
                <a:gd name="T3" fmla="*/ 19 h 55"/>
                <a:gd name="T4" fmla="*/ 70 w 94"/>
                <a:gd name="T5" fmla="*/ 13 h 55"/>
                <a:gd name="T6" fmla="*/ 49 w 94"/>
                <a:gd name="T7" fmla="*/ 0 h 55"/>
                <a:gd name="T8" fmla="*/ 27 w 94"/>
                <a:gd name="T9" fmla="*/ 13 h 55"/>
                <a:gd name="T10" fmla="*/ 27 w 94"/>
                <a:gd name="T11" fmla="*/ 16 h 55"/>
                <a:gd name="T12" fmla="*/ 23 w 94"/>
                <a:gd name="T13" fmla="*/ 16 h 55"/>
                <a:gd name="T14" fmla="*/ 0 w 94"/>
                <a:gd name="T15" fmla="*/ 35 h 55"/>
                <a:gd name="T16" fmla="*/ 23 w 94"/>
                <a:gd name="T17" fmla="*/ 55 h 55"/>
                <a:gd name="T18" fmla="*/ 37 w 94"/>
                <a:gd name="T19" fmla="*/ 51 h 55"/>
                <a:gd name="T20" fmla="*/ 47 w 94"/>
                <a:gd name="T21" fmla="*/ 53 h 55"/>
                <a:gd name="T22" fmla="*/ 61 w 94"/>
                <a:gd name="T23" fmla="*/ 49 h 55"/>
                <a:gd name="T24" fmla="*/ 74 w 94"/>
                <a:gd name="T25" fmla="*/ 54 h 55"/>
                <a:gd name="T26" fmla="*/ 94 w 94"/>
                <a:gd name="T27" fmla="*/ 36 h 55"/>
                <a:gd name="T28" fmla="*/ 74 w 94"/>
                <a:gd name="T2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55">
                  <a:moveTo>
                    <a:pt x="74" y="18"/>
                  </a:moveTo>
                  <a:cubicBezTo>
                    <a:pt x="72" y="18"/>
                    <a:pt x="70" y="18"/>
                    <a:pt x="68" y="19"/>
                  </a:cubicBezTo>
                  <a:cubicBezTo>
                    <a:pt x="70" y="17"/>
                    <a:pt x="70" y="15"/>
                    <a:pt x="70" y="13"/>
                  </a:cubicBezTo>
                  <a:cubicBezTo>
                    <a:pt x="70" y="6"/>
                    <a:pt x="61" y="0"/>
                    <a:pt x="49" y="0"/>
                  </a:cubicBezTo>
                  <a:cubicBezTo>
                    <a:pt x="37" y="0"/>
                    <a:pt x="27" y="6"/>
                    <a:pt x="27" y="13"/>
                  </a:cubicBezTo>
                  <a:cubicBezTo>
                    <a:pt x="27" y="14"/>
                    <a:pt x="27" y="15"/>
                    <a:pt x="27" y="16"/>
                  </a:cubicBezTo>
                  <a:cubicBezTo>
                    <a:pt x="26" y="16"/>
                    <a:pt x="24" y="16"/>
                    <a:pt x="23" y="16"/>
                  </a:cubicBezTo>
                  <a:cubicBezTo>
                    <a:pt x="10" y="16"/>
                    <a:pt x="0" y="24"/>
                    <a:pt x="0" y="35"/>
                  </a:cubicBezTo>
                  <a:cubicBezTo>
                    <a:pt x="0" y="46"/>
                    <a:pt x="10" y="55"/>
                    <a:pt x="23" y="55"/>
                  </a:cubicBezTo>
                  <a:cubicBezTo>
                    <a:pt x="28" y="55"/>
                    <a:pt x="33" y="54"/>
                    <a:pt x="37" y="51"/>
                  </a:cubicBezTo>
                  <a:cubicBezTo>
                    <a:pt x="40" y="52"/>
                    <a:pt x="43" y="53"/>
                    <a:pt x="47" y="53"/>
                  </a:cubicBezTo>
                  <a:cubicBezTo>
                    <a:pt x="52" y="53"/>
                    <a:pt x="57" y="52"/>
                    <a:pt x="61" y="49"/>
                  </a:cubicBezTo>
                  <a:cubicBezTo>
                    <a:pt x="64" y="52"/>
                    <a:pt x="69" y="54"/>
                    <a:pt x="74" y="54"/>
                  </a:cubicBezTo>
                  <a:cubicBezTo>
                    <a:pt x="85" y="54"/>
                    <a:pt x="94" y="46"/>
                    <a:pt x="94" y="36"/>
                  </a:cubicBezTo>
                  <a:cubicBezTo>
                    <a:pt x="94" y="26"/>
                    <a:pt x="85" y="18"/>
                    <a:pt x="74" y="1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361"/>
            <p:cNvSpPr>
              <a:spLocks/>
            </p:cNvSpPr>
            <p:nvPr/>
          </p:nvSpPr>
          <p:spPr bwMode="auto">
            <a:xfrm>
              <a:off x="3768179" y="4033782"/>
              <a:ext cx="544953" cy="320447"/>
            </a:xfrm>
            <a:custGeom>
              <a:avLst/>
              <a:gdLst>
                <a:gd name="T0" fmla="*/ 74 w 94"/>
                <a:gd name="T1" fmla="*/ 18 h 55"/>
                <a:gd name="T2" fmla="*/ 68 w 94"/>
                <a:gd name="T3" fmla="*/ 19 h 55"/>
                <a:gd name="T4" fmla="*/ 70 w 94"/>
                <a:gd name="T5" fmla="*/ 13 h 55"/>
                <a:gd name="T6" fmla="*/ 48 w 94"/>
                <a:gd name="T7" fmla="*/ 0 h 55"/>
                <a:gd name="T8" fmla="*/ 26 w 94"/>
                <a:gd name="T9" fmla="*/ 13 h 55"/>
                <a:gd name="T10" fmla="*/ 27 w 94"/>
                <a:gd name="T11" fmla="*/ 16 h 55"/>
                <a:gd name="T12" fmla="*/ 22 w 94"/>
                <a:gd name="T13" fmla="*/ 16 h 55"/>
                <a:gd name="T14" fmla="*/ 0 w 94"/>
                <a:gd name="T15" fmla="*/ 35 h 55"/>
                <a:gd name="T16" fmla="*/ 22 w 94"/>
                <a:gd name="T17" fmla="*/ 55 h 55"/>
                <a:gd name="T18" fmla="*/ 36 w 94"/>
                <a:gd name="T19" fmla="*/ 51 h 55"/>
                <a:gd name="T20" fmla="*/ 47 w 94"/>
                <a:gd name="T21" fmla="*/ 53 h 55"/>
                <a:gd name="T22" fmla="*/ 60 w 94"/>
                <a:gd name="T23" fmla="*/ 49 h 55"/>
                <a:gd name="T24" fmla="*/ 74 w 94"/>
                <a:gd name="T25" fmla="*/ 54 h 55"/>
                <a:gd name="T26" fmla="*/ 94 w 94"/>
                <a:gd name="T27" fmla="*/ 36 h 55"/>
                <a:gd name="T28" fmla="*/ 74 w 94"/>
                <a:gd name="T2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55">
                  <a:moveTo>
                    <a:pt x="74" y="18"/>
                  </a:moveTo>
                  <a:cubicBezTo>
                    <a:pt x="72" y="18"/>
                    <a:pt x="70" y="18"/>
                    <a:pt x="68" y="19"/>
                  </a:cubicBezTo>
                  <a:cubicBezTo>
                    <a:pt x="69" y="17"/>
                    <a:pt x="70" y="15"/>
                    <a:pt x="70" y="13"/>
                  </a:cubicBezTo>
                  <a:cubicBezTo>
                    <a:pt x="70" y="6"/>
                    <a:pt x="60" y="0"/>
                    <a:pt x="48" y="0"/>
                  </a:cubicBezTo>
                  <a:cubicBezTo>
                    <a:pt x="36" y="0"/>
                    <a:pt x="26" y="6"/>
                    <a:pt x="26" y="13"/>
                  </a:cubicBezTo>
                  <a:cubicBezTo>
                    <a:pt x="26" y="14"/>
                    <a:pt x="27" y="15"/>
                    <a:pt x="27" y="16"/>
                  </a:cubicBezTo>
                  <a:cubicBezTo>
                    <a:pt x="25" y="16"/>
                    <a:pt x="24" y="16"/>
                    <a:pt x="22" y="16"/>
                  </a:cubicBezTo>
                  <a:cubicBezTo>
                    <a:pt x="10" y="16"/>
                    <a:pt x="0" y="24"/>
                    <a:pt x="0" y="35"/>
                  </a:cubicBezTo>
                  <a:cubicBezTo>
                    <a:pt x="0" y="46"/>
                    <a:pt x="10" y="55"/>
                    <a:pt x="22" y="55"/>
                  </a:cubicBezTo>
                  <a:cubicBezTo>
                    <a:pt x="28" y="55"/>
                    <a:pt x="32" y="54"/>
                    <a:pt x="36" y="51"/>
                  </a:cubicBezTo>
                  <a:cubicBezTo>
                    <a:pt x="39" y="52"/>
                    <a:pt x="43" y="53"/>
                    <a:pt x="47" y="53"/>
                  </a:cubicBezTo>
                  <a:cubicBezTo>
                    <a:pt x="52" y="53"/>
                    <a:pt x="57" y="52"/>
                    <a:pt x="60" y="49"/>
                  </a:cubicBezTo>
                  <a:cubicBezTo>
                    <a:pt x="64" y="52"/>
                    <a:pt x="68" y="54"/>
                    <a:pt x="74" y="54"/>
                  </a:cubicBezTo>
                  <a:cubicBezTo>
                    <a:pt x="85" y="54"/>
                    <a:pt x="94" y="46"/>
                    <a:pt x="94" y="36"/>
                  </a:cubicBezTo>
                  <a:cubicBezTo>
                    <a:pt x="94" y="26"/>
                    <a:pt x="85" y="18"/>
                    <a:pt x="74" y="1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366"/>
            <p:cNvSpPr>
              <a:spLocks/>
            </p:cNvSpPr>
            <p:nvPr/>
          </p:nvSpPr>
          <p:spPr bwMode="auto">
            <a:xfrm>
              <a:off x="5782260" y="4033782"/>
              <a:ext cx="544953" cy="320447"/>
            </a:xfrm>
            <a:custGeom>
              <a:avLst/>
              <a:gdLst>
                <a:gd name="T0" fmla="*/ 74 w 94"/>
                <a:gd name="T1" fmla="*/ 18 h 55"/>
                <a:gd name="T2" fmla="*/ 68 w 94"/>
                <a:gd name="T3" fmla="*/ 19 h 55"/>
                <a:gd name="T4" fmla="*/ 70 w 94"/>
                <a:gd name="T5" fmla="*/ 13 h 55"/>
                <a:gd name="T6" fmla="*/ 49 w 94"/>
                <a:gd name="T7" fmla="*/ 0 h 55"/>
                <a:gd name="T8" fmla="*/ 27 w 94"/>
                <a:gd name="T9" fmla="*/ 13 h 55"/>
                <a:gd name="T10" fmla="*/ 27 w 94"/>
                <a:gd name="T11" fmla="*/ 16 h 55"/>
                <a:gd name="T12" fmla="*/ 23 w 94"/>
                <a:gd name="T13" fmla="*/ 16 h 55"/>
                <a:gd name="T14" fmla="*/ 0 w 94"/>
                <a:gd name="T15" fmla="*/ 35 h 55"/>
                <a:gd name="T16" fmla="*/ 23 w 94"/>
                <a:gd name="T17" fmla="*/ 55 h 55"/>
                <a:gd name="T18" fmla="*/ 37 w 94"/>
                <a:gd name="T19" fmla="*/ 51 h 55"/>
                <a:gd name="T20" fmla="*/ 47 w 94"/>
                <a:gd name="T21" fmla="*/ 53 h 55"/>
                <a:gd name="T22" fmla="*/ 61 w 94"/>
                <a:gd name="T23" fmla="*/ 49 h 55"/>
                <a:gd name="T24" fmla="*/ 74 w 94"/>
                <a:gd name="T25" fmla="*/ 54 h 55"/>
                <a:gd name="T26" fmla="*/ 94 w 94"/>
                <a:gd name="T27" fmla="*/ 36 h 55"/>
                <a:gd name="T28" fmla="*/ 74 w 94"/>
                <a:gd name="T2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55">
                  <a:moveTo>
                    <a:pt x="74" y="18"/>
                  </a:moveTo>
                  <a:cubicBezTo>
                    <a:pt x="72" y="18"/>
                    <a:pt x="70" y="18"/>
                    <a:pt x="68" y="19"/>
                  </a:cubicBezTo>
                  <a:cubicBezTo>
                    <a:pt x="70" y="17"/>
                    <a:pt x="70" y="15"/>
                    <a:pt x="70" y="13"/>
                  </a:cubicBezTo>
                  <a:cubicBezTo>
                    <a:pt x="70" y="6"/>
                    <a:pt x="61" y="0"/>
                    <a:pt x="49" y="0"/>
                  </a:cubicBezTo>
                  <a:cubicBezTo>
                    <a:pt x="37" y="0"/>
                    <a:pt x="27" y="6"/>
                    <a:pt x="27" y="13"/>
                  </a:cubicBezTo>
                  <a:cubicBezTo>
                    <a:pt x="27" y="14"/>
                    <a:pt x="27" y="15"/>
                    <a:pt x="27" y="16"/>
                  </a:cubicBezTo>
                  <a:cubicBezTo>
                    <a:pt x="26" y="16"/>
                    <a:pt x="24" y="16"/>
                    <a:pt x="23" y="16"/>
                  </a:cubicBezTo>
                  <a:cubicBezTo>
                    <a:pt x="11" y="16"/>
                    <a:pt x="0" y="24"/>
                    <a:pt x="0" y="35"/>
                  </a:cubicBezTo>
                  <a:cubicBezTo>
                    <a:pt x="0" y="46"/>
                    <a:pt x="11" y="55"/>
                    <a:pt x="23" y="55"/>
                  </a:cubicBezTo>
                  <a:cubicBezTo>
                    <a:pt x="28" y="55"/>
                    <a:pt x="33" y="54"/>
                    <a:pt x="37" y="51"/>
                  </a:cubicBezTo>
                  <a:cubicBezTo>
                    <a:pt x="40" y="52"/>
                    <a:pt x="43" y="53"/>
                    <a:pt x="47" y="53"/>
                  </a:cubicBezTo>
                  <a:cubicBezTo>
                    <a:pt x="52" y="53"/>
                    <a:pt x="57" y="52"/>
                    <a:pt x="61" y="49"/>
                  </a:cubicBezTo>
                  <a:cubicBezTo>
                    <a:pt x="64" y="52"/>
                    <a:pt x="69" y="54"/>
                    <a:pt x="74" y="54"/>
                  </a:cubicBezTo>
                  <a:cubicBezTo>
                    <a:pt x="85" y="54"/>
                    <a:pt x="94" y="46"/>
                    <a:pt x="94" y="36"/>
                  </a:cubicBezTo>
                  <a:cubicBezTo>
                    <a:pt x="94" y="26"/>
                    <a:pt x="85" y="18"/>
                    <a:pt x="74" y="1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376"/>
            <p:cNvSpPr>
              <a:spLocks/>
            </p:cNvSpPr>
            <p:nvPr/>
          </p:nvSpPr>
          <p:spPr bwMode="auto">
            <a:xfrm>
              <a:off x="7956381" y="4033782"/>
              <a:ext cx="544953" cy="320447"/>
            </a:xfrm>
            <a:custGeom>
              <a:avLst/>
              <a:gdLst>
                <a:gd name="T0" fmla="*/ 74 w 94"/>
                <a:gd name="T1" fmla="*/ 18 h 55"/>
                <a:gd name="T2" fmla="*/ 68 w 94"/>
                <a:gd name="T3" fmla="*/ 19 h 55"/>
                <a:gd name="T4" fmla="*/ 70 w 94"/>
                <a:gd name="T5" fmla="*/ 13 h 55"/>
                <a:gd name="T6" fmla="*/ 48 w 94"/>
                <a:gd name="T7" fmla="*/ 0 h 55"/>
                <a:gd name="T8" fmla="*/ 26 w 94"/>
                <a:gd name="T9" fmla="*/ 13 h 55"/>
                <a:gd name="T10" fmla="*/ 27 w 94"/>
                <a:gd name="T11" fmla="*/ 16 h 55"/>
                <a:gd name="T12" fmla="*/ 22 w 94"/>
                <a:gd name="T13" fmla="*/ 16 h 55"/>
                <a:gd name="T14" fmla="*/ 0 w 94"/>
                <a:gd name="T15" fmla="*/ 35 h 55"/>
                <a:gd name="T16" fmla="*/ 22 w 94"/>
                <a:gd name="T17" fmla="*/ 55 h 55"/>
                <a:gd name="T18" fmla="*/ 36 w 94"/>
                <a:gd name="T19" fmla="*/ 51 h 55"/>
                <a:gd name="T20" fmla="*/ 47 w 94"/>
                <a:gd name="T21" fmla="*/ 53 h 55"/>
                <a:gd name="T22" fmla="*/ 60 w 94"/>
                <a:gd name="T23" fmla="*/ 49 h 55"/>
                <a:gd name="T24" fmla="*/ 74 w 94"/>
                <a:gd name="T25" fmla="*/ 54 h 55"/>
                <a:gd name="T26" fmla="*/ 94 w 94"/>
                <a:gd name="T27" fmla="*/ 36 h 55"/>
                <a:gd name="T28" fmla="*/ 74 w 94"/>
                <a:gd name="T2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55">
                  <a:moveTo>
                    <a:pt x="74" y="18"/>
                  </a:moveTo>
                  <a:cubicBezTo>
                    <a:pt x="72" y="18"/>
                    <a:pt x="70" y="18"/>
                    <a:pt x="68" y="19"/>
                  </a:cubicBezTo>
                  <a:cubicBezTo>
                    <a:pt x="69" y="17"/>
                    <a:pt x="70" y="15"/>
                    <a:pt x="70" y="13"/>
                  </a:cubicBezTo>
                  <a:cubicBezTo>
                    <a:pt x="70" y="6"/>
                    <a:pt x="60" y="0"/>
                    <a:pt x="48" y="0"/>
                  </a:cubicBezTo>
                  <a:cubicBezTo>
                    <a:pt x="36" y="0"/>
                    <a:pt x="26" y="6"/>
                    <a:pt x="26" y="13"/>
                  </a:cubicBezTo>
                  <a:cubicBezTo>
                    <a:pt x="26" y="14"/>
                    <a:pt x="27" y="15"/>
                    <a:pt x="27" y="16"/>
                  </a:cubicBezTo>
                  <a:cubicBezTo>
                    <a:pt x="25" y="16"/>
                    <a:pt x="24" y="16"/>
                    <a:pt x="22" y="16"/>
                  </a:cubicBezTo>
                  <a:cubicBezTo>
                    <a:pt x="10" y="16"/>
                    <a:pt x="0" y="24"/>
                    <a:pt x="0" y="35"/>
                  </a:cubicBezTo>
                  <a:cubicBezTo>
                    <a:pt x="0" y="46"/>
                    <a:pt x="10" y="55"/>
                    <a:pt x="22" y="55"/>
                  </a:cubicBezTo>
                  <a:cubicBezTo>
                    <a:pt x="28" y="55"/>
                    <a:pt x="32" y="54"/>
                    <a:pt x="36" y="51"/>
                  </a:cubicBezTo>
                  <a:cubicBezTo>
                    <a:pt x="39" y="52"/>
                    <a:pt x="43" y="53"/>
                    <a:pt x="47" y="53"/>
                  </a:cubicBezTo>
                  <a:cubicBezTo>
                    <a:pt x="52" y="53"/>
                    <a:pt x="57" y="52"/>
                    <a:pt x="60" y="49"/>
                  </a:cubicBezTo>
                  <a:cubicBezTo>
                    <a:pt x="64" y="52"/>
                    <a:pt x="69" y="54"/>
                    <a:pt x="74" y="54"/>
                  </a:cubicBezTo>
                  <a:cubicBezTo>
                    <a:pt x="85" y="54"/>
                    <a:pt x="94" y="46"/>
                    <a:pt x="94" y="36"/>
                  </a:cubicBezTo>
                  <a:cubicBezTo>
                    <a:pt x="94" y="26"/>
                    <a:pt x="85" y="18"/>
                    <a:pt x="74" y="1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82"/>
            <p:cNvSpPr>
              <a:spLocks/>
            </p:cNvSpPr>
            <p:nvPr/>
          </p:nvSpPr>
          <p:spPr bwMode="auto">
            <a:xfrm>
              <a:off x="10113106" y="4033782"/>
              <a:ext cx="539197" cy="320447"/>
            </a:xfrm>
            <a:custGeom>
              <a:avLst/>
              <a:gdLst>
                <a:gd name="T0" fmla="*/ 73 w 93"/>
                <a:gd name="T1" fmla="*/ 18 h 55"/>
                <a:gd name="T2" fmla="*/ 67 w 93"/>
                <a:gd name="T3" fmla="*/ 19 h 55"/>
                <a:gd name="T4" fmla="*/ 69 w 93"/>
                <a:gd name="T5" fmla="*/ 13 h 55"/>
                <a:gd name="T6" fmla="*/ 48 w 93"/>
                <a:gd name="T7" fmla="*/ 0 h 55"/>
                <a:gd name="T8" fmla="*/ 26 w 93"/>
                <a:gd name="T9" fmla="*/ 13 h 55"/>
                <a:gd name="T10" fmla="*/ 26 w 93"/>
                <a:gd name="T11" fmla="*/ 16 h 55"/>
                <a:gd name="T12" fmla="*/ 22 w 93"/>
                <a:gd name="T13" fmla="*/ 16 h 55"/>
                <a:gd name="T14" fmla="*/ 0 w 93"/>
                <a:gd name="T15" fmla="*/ 35 h 55"/>
                <a:gd name="T16" fmla="*/ 22 w 93"/>
                <a:gd name="T17" fmla="*/ 55 h 55"/>
                <a:gd name="T18" fmla="*/ 36 w 93"/>
                <a:gd name="T19" fmla="*/ 51 h 55"/>
                <a:gd name="T20" fmla="*/ 46 w 93"/>
                <a:gd name="T21" fmla="*/ 53 h 55"/>
                <a:gd name="T22" fmla="*/ 60 w 93"/>
                <a:gd name="T23" fmla="*/ 49 h 55"/>
                <a:gd name="T24" fmla="*/ 73 w 93"/>
                <a:gd name="T25" fmla="*/ 54 h 55"/>
                <a:gd name="T26" fmla="*/ 93 w 93"/>
                <a:gd name="T27" fmla="*/ 36 h 55"/>
                <a:gd name="T28" fmla="*/ 73 w 93"/>
                <a:gd name="T2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55">
                  <a:moveTo>
                    <a:pt x="73" y="18"/>
                  </a:moveTo>
                  <a:cubicBezTo>
                    <a:pt x="71" y="18"/>
                    <a:pt x="69" y="18"/>
                    <a:pt x="67" y="19"/>
                  </a:cubicBezTo>
                  <a:cubicBezTo>
                    <a:pt x="69" y="17"/>
                    <a:pt x="69" y="15"/>
                    <a:pt x="69" y="13"/>
                  </a:cubicBezTo>
                  <a:cubicBezTo>
                    <a:pt x="69" y="6"/>
                    <a:pt x="60" y="0"/>
                    <a:pt x="48" y="0"/>
                  </a:cubicBezTo>
                  <a:cubicBezTo>
                    <a:pt x="36" y="0"/>
                    <a:pt x="26" y="6"/>
                    <a:pt x="26" y="13"/>
                  </a:cubicBezTo>
                  <a:cubicBezTo>
                    <a:pt x="26" y="14"/>
                    <a:pt x="26" y="15"/>
                    <a:pt x="26" y="16"/>
                  </a:cubicBezTo>
                  <a:cubicBezTo>
                    <a:pt x="25" y="16"/>
                    <a:pt x="23" y="16"/>
                    <a:pt x="22" y="16"/>
                  </a:cubicBezTo>
                  <a:cubicBezTo>
                    <a:pt x="10" y="16"/>
                    <a:pt x="0" y="24"/>
                    <a:pt x="0" y="35"/>
                  </a:cubicBezTo>
                  <a:cubicBezTo>
                    <a:pt x="0" y="46"/>
                    <a:pt x="10" y="55"/>
                    <a:pt x="22" y="55"/>
                  </a:cubicBezTo>
                  <a:cubicBezTo>
                    <a:pt x="27" y="55"/>
                    <a:pt x="32" y="54"/>
                    <a:pt x="36" y="51"/>
                  </a:cubicBezTo>
                  <a:cubicBezTo>
                    <a:pt x="39" y="52"/>
                    <a:pt x="42" y="53"/>
                    <a:pt x="46" y="53"/>
                  </a:cubicBezTo>
                  <a:cubicBezTo>
                    <a:pt x="51" y="53"/>
                    <a:pt x="56" y="52"/>
                    <a:pt x="60" y="49"/>
                  </a:cubicBezTo>
                  <a:cubicBezTo>
                    <a:pt x="63" y="52"/>
                    <a:pt x="68" y="54"/>
                    <a:pt x="73" y="54"/>
                  </a:cubicBezTo>
                  <a:cubicBezTo>
                    <a:pt x="84" y="54"/>
                    <a:pt x="93" y="46"/>
                    <a:pt x="93" y="36"/>
                  </a:cubicBezTo>
                  <a:cubicBezTo>
                    <a:pt x="93" y="26"/>
                    <a:pt x="84" y="18"/>
                    <a:pt x="73" y="1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Rectangle 72"/>
            <p:cNvSpPr/>
            <p:nvPr/>
          </p:nvSpPr>
          <p:spPr>
            <a:xfrm>
              <a:off x="0" y="4241733"/>
              <a:ext cx="12192000" cy="26162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p:nvGrpSpPr>
        <p:grpSpPr>
          <a:xfrm>
            <a:off x="5599113" y="2389476"/>
            <a:ext cx="863600" cy="862013"/>
            <a:chOff x="5599113" y="2389476"/>
            <a:chExt cx="863600" cy="862013"/>
          </a:xfrm>
        </p:grpSpPr>
        <p:sp>
          <p:nvSpPr>
            <p:cNvPr id="80" name="Freeform 5"/>
            <p:cNvSpPr>
              <a:spLocks/>
            </p:cNvSpPr>
            <p:nvPr/>
          </p:nvSpPr>
          <p:spPr bwMode="auto">
            <a:xfrm>
              <a:off x="5740400" y="2489488"/>
              <a:ext cx="658813" cy="668338"/>
            </a:xfrm>
            <a:custGeom>
              <a:avLst/>
              <a:gdLst>
                <a:gd name="T0" fmla="*/ 158 w 310"/>
                <a:gd name="T1" fmla="*/ 0 h 315"/>
                <a:gd name="T2" fmla="*/ 248 w 310"/>
                <a:gd name="T3" fmla="*/ 45 h 315"/>
                <a:gd name="T4" fmla="*/ 248 w 310"/>
                <a:gd name="T5" fmla="*/ 269 h 315"/>
                <a:gd name="T6" fmla="*/ 148 w 310"/>
                <a:gd name="T7" fmla="*/ 315 h 315"/>
                <a:gd name="T8" fmla="*/ 158 w 310"/>
                <a:gd name="T9" fmla="*/ 0 h 315"/>
              </a:gdLst>
              <a:ahLst/>
              <a:cxnLst>
                <a:cxn ang="0">
                  <a:pos x="T0" y="T1"/>
                </a:cxn>
                <a:cxn ang="0">
                  <a:pos x="T2" y="T3"/>
                </a:cxn>
                <a:cxn ang="0">
                  <a:pos x="T4" y="T5"/>
                </a:cxn>
                <a:cxn ang="0">
                  <a:pos x="T6" y="T7"/>
                </a:cxn>
                <a:cxn ang="0">
                  <a:pos x="T8" y="T9"/>
                </a:cxn>
              </a:cxnLst>
              <a:rect l="0" t="0" r="r" b="b"/>
              <a:pathLst>
                <a:path w="310" h="315">
                  <a:moveTo>
                    <a:pt x="158" y="0"/>
                  </a:moveTo>
                  <a:cubicBezTo>
                    <a:pt x="191" y="5"/>
                    <a:pt x="222" y="20"/>
                    <a:pt x="248" y="45"/>
                  </a:cubicBezTo>
                  <a:cubicBezTo>
                    <a:pt x="310" y="107"/>
                    <a:pt x="310" y="207"/>
                    <a:pt x="248" y="269"/>
                  </a:cubicBezTo>
                  <a:cubicBezTo>
                    <a:pt x="220" y="297"/>
                    <a:pt x="184" y="313"/>
                    <a:pt x="148" y="315"/>
                  </a:cubicBezTo>
                  <a:cubicBezTo>
                    <a:pt x="0" y="161"/>
                    <a:pt x="143" y="15"/>
                    <a:pt x="158"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
            <p:cNvSpPr>
              <a:spLocks/>
            </p:cNvSpPr>
            <p:nvPr/>
          </p:nvSpPr>
          <p:spPr bwMode="auto">
            <a:xfrm>
              <a:off x="5657850" y="2473613"/>
              <a:ext cx="419100" cy="692150"/>
            </a:xfrm>
            <a:custGeom>
              <a:avLst/>
              <a:gdLst>
                <a:gd name="T0" fmla="*/ 62 w 197"/>
                <a:gd name="T1" fmla="*/ 52 h 326"/>
                <a:gd name="T2" fmla="*/ 197 w 197"/>
                <a:gd name="T3" fmla="*/ 7 h 326"/>
                <a:gd name="T4" fmla="*/ 187 w 197"/>
                <a:gd name="T5" fmla="*/ 322 h 326"/>
                <a:gd name="T6" fmla="*/ 62 w 197"/>
                <a:gd name="T7" fmla="*/ 276 h 326"/>
                <a:gd name="T8" fmla="*/ 62 w 197"/>
                <a:gd name="T9" fmla="*/ 52 h 326"/>
              </a:gdLst>
              <a:ahLst/>
              <a:cxnLst>
                <a:cxn ang="0">
                  <a:pos x="T0" y="T1"/>
                </a:cxn>
                <a:cxn ang="0">
                  <a:pos x="T2" y="T3"/>
                </a:cxn>
                <a:cxn ang="0">
                  <a:pos x="T4" y="T5"/>
                </a:cxn>
                <a:cxn ang="0">
                  <a:pos x="T6" y="T7"/>
                </a:cxn>
                <a:cxn ang="0">
                  <a:pos x="T8" y="T9"/>
                </a:cxn>
              </a:cxnLst>
              <a:rect l="0" t="0" r="r" b="b"/>
              <a:pathLst>
                <a:path w="197" h="326">
                  <a:moveTo>
                    <a:pt x="62" y="52"/>
                  </a:moveTo>
                  <a:cubicBezTo>
                    <a:pt x="99" y="15"/>
                    <a:pt x="149" y="0"/>
                    <a:pt x="197" y="7"/>
                  </a:cubicBezTo>
                  <a:cubicBezTo>
                    <a:pt x="182" y="22"/>
                    <a:pt x="39" y="168"/>
                    <a:pt x="187" y="322"/>
                  </a:cubicBezTo>
                  <a:cubicBezTo>
                    <a:pt x="142" y="326"/>
                    <a:pt x="96" y="311"/>
                    <a:pt x="62" y="276"/>
                  </a:cubicBezTo>
                  <a:cubicBezTo>
                    <a:pt x="0" y="214"/>
                    <a:pt x="0" y="114"/>
                    <a:pt x="62" y="52"/>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7"/>
            <p:cNvSpPr>
              <a:spLocks/>
            </p:cNvSpPr>
            <p:nvPr/>
          </p:nvSpPr>
          <p:spPr bwMode="auto">
            <a:xfrm>
              <a:off x="6224588" y="2514888"/>
              <a:ext cx="111125" cy="112713"/>
            </a:xfrm>
            <a:custGeom>
              <a:avLst/>
              <a:gdLst>
                <a:gd name="T0" fmla="*/ 25 w 52"/>
                <a:gd name="T1" fmla="*/ 28 h 53"/>
                <a:gd name="T2" fmla="*/ 44 w 52"/>
                <a:gd name="T3" fmla="*/ 53 h 53"/>
                <a:gd name="T4" fmla="*/ 52 w 52"/>
                <a:gd name="T5" fmla="*/ 0 h 53"/>
                <a:gd name="T6" fmla="*/ 0 w 52"/>
                <a:gd name="T7" fmla="*/ 8 h 53"/>
                <a:gd name="T8" fmla="*/ 25 w 52"/>
                <a:gd name="T9" fmla="*/ 28 h 53"/>
              </a:gdLst>
              <a:ahLst/>
              <a:cxnLst>
                <a:cxn ang="0">
                  <a:pos x="T0" y="T1"/>
                </a:cxn>
                <a:cxn ang="0">
                  <a:pos x="T2" y="T3"/>
                </a:cxn>
                <a:cxn ang="0">
                  <a:pos x="T4" y="T5"/>
                </a:cxn>
                <a:cxn ang="0">
                  <a:pos x="T6" y="T7"/>
                </a:cxn>
                <a:cxn ang="0">
                  <a:pos x="T8" y="T9"/>
                </a:cxn>
              </a:cxnLst>
              <a:rect l="0" t="0" r="r" b="b"/>
              <a:pathLst>
                <a:path w="52" h="53">
                  <a:moveTo>
                    <a:pt x="25" y="28"/>
                  </a:moveTo>
                  <a:cubicBezTo>
                    <a:pt x="33" y="36"/>
                    <a:pt x="44" y="53"/>
                    <a:pt x="44" y="53"/>
                  </a:cubicBezTo>
                  <a:cubicBezTo>
                    <a:pt x="52" y="0"/>
                    <a:pt x="52" y="0"/>
                    <a:pt x="52" y="0"/>
                  </a:cubicBezTo>
                  <a:cubicBezTo>
                    <a:pt x="0" y="8"/>
                    <a:pt x="0" y="8"/>
                    <a:pt x="0" y="8"/>
                  </a:cubicBezTo>
                  <a:cubicBezTo>
                    <a:pt x="0" y="8"/>
                    <a:pt x="16" y="20"/>
                    <a:pt x="25" y="2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
            <p:cNvSpPr>
              <a:spLocks/>
            </p:cNvSpPr>
            <p:nvPr/>
          </p:nvSpPr>
          <p:spPr bwMode="auto">
            <a:xfrm>
              <a:off x="6089650" y="2416463"/>
              <a:ext cx="125413" cy="107950"/>
            </a:xfrm>
            <a:custGeom>
              <a:avLst/>
              <a:gdLst>
                <a:gd name="T0" fmla="*/ 31 w 59"/>
                <a:gd name="T1" fmla="*/ 37 h 51"/>
                <a:gd name="T2" fmla="*/ 59 w 59"/>
                <a:gd name="T3" fmla="*/ 51 h 51"/>
                <a:gd name="T4" fmla="*/ 45 w 59"/>
                <a:gd name="T5" fmla="*/ 0 h 51"/>
                <a:gd name="T6" fmla="*/ 0 w 59"/>
                <a:gd name="T7" fmla="*/ 29 h 51"/>
                <a:gd name="T8" fmla="*/ 31 w 59"/>
                <a:gd name="T9" fmla="*/ 37 h 51"/>
              </a:gdLst>
              <a:ahLst/>
              <a:cxnLst>
                <a:cxn ang="0">
                  <a:pos x="T0" y="T1"/>
                </a:cxn>
                <a:cxn ang="0">
                  <a:pos x="T2" y="T3"/>
                </a:cxn>
                <a:cxn ang="0">
                  <a:pos x="T4" y="T5"/>
                </a:cxn>
                <a:cxn ang="0">
                  <a:pos x="T6" y="T7"/>
                </a:cxn>
                <a:cxn ang="0">
                  <a:pos x="T8" y="T9"/>
                </a:cxn>
              </a:cxnLst>
              <a:rect l="0" t="0" r="r" b="b"/>
              <a:pathLst>
                <a:path w="59" h="51">
                  <a:moveTo>
                    <a:pt x="31" y="37"/>
                  </a:moveTo>
                  <a:cubicBezTo>
                    <a:pt x="42" y="41"/>
                    <a:pt x="59" y="51"/>
                    <a:pt x="59" y="51"/>
                  </a:cubicBezTo>
                  <a:cubicBezTo>
                    <a:pt x="45" y="0"/>
                    <a:pt x="45" y="0"/>
                    <a:pt x="45" y="0"/>
                  </a:cubicBezTo>
                  <a:cubicBezTo>
                    <a:pt x="0" y="29"/>
                    <a:pt x="0" y="29"/>
                    <a:pt x="0" y="29"/>
                  </a:cubicBezTo>
                  <a:cubicBezTo>
                    <a:pt x="0" y="29"/>
                    <a:pt x="20" y="32"/>
                    <a:pt x="31" y="3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9"/>
            <p:cNvSpPr>
              <a:spLocks/>
            </p:cNvSpPr>
            <p:nvPr/>
          </p:nvSpPr>
          <p:spPr bwMode="auto">
            <a:xfrm>
              <a:off x="5945188" y="2389476"/>
              <a:ext cx="131763" cy="93663"/>
            </a:xfrm>
            <a:custGeom>
              <a:avLst/>
              <a:gdLst>
                <a:gd name="T0" fmla="*/ 31 w 62"/>
                <a:gd name="T1" fmla="*/ 39 h 44"/>
                <a:gd name="T2" fmla="*/ 62 w 62"/>
                <a:gd name="T3" fmla="*/ 41 h 44"/>
                <a:gd name="T4" fmla="*/ 29 w 62"/>
                <a:gd name="T5" fmla="*/ 0 h 44"/>
                <a:gd name="T6" fmla="*/ 0 w 62"/>
                <a:gd name="T7" fmla="*/ 44 h 44"/>
                <a:gd name="T8" fmla="*/ 31 w 62"/>
                <a:gd name="T9" fmla="*/ 39 h 44"/>
              </a:gdLst>
              <a:ahLst/>
              <a:cxnLst>
                <a:cxn ang="0">
                  <a:pos x="T0" y="T1"/>
                </a:cxn>
                <a:cxn ang="0">
                  <a:pos x="T2" y="T3"/>
                </a:cxn>
                <a:cxn ang="0">
                  <a:pos x="T4" y="T5"/>
                </a:cxn>
                <a:cxn ang="0">
                  <a:pos x="T6" y="T7"/>
                </a:cxn>
                <a:cxn ang="0">
                  <a:pos x="T8" y="T9"/>
                </a:cxn>
              </a:cxnLst>
              <a:rect l="0" t="0" r="r" b="b"/>
              <a:pathLst>
                <a:path w="62" h="44">
                  <a:moveTo>
                    <a:pt x="31" y="39"/>
                  </a:moveTo>
                  <a:cubicBezTo>
                    <a:pt x="43" y="38"/>
                    <a:pt x="62" y="41"/>
                    <a:pt x="62" y="41"/>
                  </a:cubicBezTo>
                  <a:cubicBezTo>
                    <a:pt x="29" y="0"/>
                    <a:pt x="29" y="0"/>
                    <a:pt x="29" y="0"/>
                  </a:cubicBezTo>
                  <a:cubicBezTo>
                    <a:pt x="0" y="44"/>
                    <a:pt x="0" y="44"/>
                    <a:pt x="0" y="44"/>
                  </a:cubicBezTo>
                  <a:cubicBezTo>
                    <a:pt x="0" y="44"/>
                    <a:pt x="19" y="39"/>
                    <a:pt x="31" y="3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0"/>
            <p:cNvSpPr>
              <a:spLocks/>
            </p:cNvSpPr>
            <p:nvPr/>
          </p:nvSpPr>
          <p:spPr bwMode="auto">
            <a:xfrm>
              <a:off x="5813425" y="2435513"/>
              <a:ext cx="119063" cy="111125"/>
            </a:xfrm>
            <a:custGeom>
              <a:avLst/>
              <a:gdLst>
                <a:gd name="T0" fmla="*/ 26 w 56"/>
                <a:gd name="T1" fmla="*/ 35 h 52"/>
                <a:gd name="T2" fmla="*/ 56 w 56"/>
                <a:gd name="T3" fmla="*/ 23 h 52"/>
                <a:gd name="T4" fmla="*/ 9 w 56"/>
                <a:gd name="T5" fmla="*/ 0 h 52"/>
                <a:gd name="T6" fmla="*/ 0 w 56"/>
                <a:gd name="T7" fmla="*/ 52 h 52"/>
                <a:gd name="T8" fmla="*/ 26 w 56"/>
                <a:gd name="T9" fmla="*/ 35 h 52"/>
              </a:gdLst>
              <a:ahLst/>
              <a:cxnLst>
                <a:cxn ang="0">
                  <a:pos x="T0" y="T1"/>
                </a:cxn>
                <a:cxn ang="0">
                  <a:pos x="T2" y="T3"/>
                </a:cxn>
                <a:cxn ang="0">
                  <a:pos x="T4" y="T5"/>
                </a:cxn>
                <a:cxn ang="0">
                  <a:pos x="T6" y="T7"/>
                </a:cxn>
                <a:cxn ang="0">
                  <a:pos x="T8" y="T9"/>
                </a:cxn>
              </a:cxnLst>
              <a:rect l="0" t="0" r="r" b="b"/>
              <a:pathLst>
                <a:path w="56" h="52">
                  <a:moveTo>
                    <a:pt x="26" y="35"/>
                  </a:moveTo>
                  <a:cubicBezTo>
                    <a:pt x="37" y="29"/>
                    <a:pt x="56" y="23"/>
                    <a:pt x="56" y="23"/>
                  </a:cubicBezTo>
                  <a:cubicBezTo>
                    <a:pt x="9" y="0"/>
                    <a:pt x="9" y="0"/>
                    <a:pt x="9" y="0"/>
                  </a:cubicBezTo>
                  <a:cubicBezTo>
                    <a:pt x="0" y="52"/>
                    <a:pt x="0" y="52"/>
                    <a:pt x="0" y="52"/>
                  </a:cubicBezTo>
                  <a:cubicBezTo>
                    <a:pt x="0" y="52"/>
                    <a:pt x="16" y="40"/>
                    <a:pt x="26" y="3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1"/>
            <p:cNvSpPr>
              <a:spLocks/>
            </p:cNvSpPr>
            <p:nvPr/>
          </p:nvSpPr>
          <p:spPr bwMode="auto">
            <a:xfrm>
              <a:off x="5689600" y="2548226"/>
              <a:ext cx="112713" cy="107950"/>
            </a:xfrm>
            <a:custGeom>
              <a:avLst/>
              <a:gdLst>
                <a:gd name="T0" fmla="*/ 31 w 53"/>
                <a:gd name="T1" fmla="*/ 25 h 51"/>
                <a:gd name="T2" fmla="*/ 53 w 53"/>
                <a:gd name="T3" fmla="*/ 3 h 51"/>
                <a:gd name="T4" fmla="*/ 0 w 53"/>
                <a:gd name="T5" fmla="*/ 0 h 51"/>
                <a:gd name="T6" fmla="*/ 14 w 53"/>
                <a:gd name="T7" fmla="*/ 51 h 51"/>
                <a:gd name="T8" fmla="*/ 31 w 53"/>
                <a:gd name="T9" fmla="*/ 25 h 51"/>
              </a:gdLst>
              <a:ahLst/>
              <a:cxnLst>
                <a:cxn ang="0">
                  <a:pos x="T0" y="T1"/>
                </a:cxn>
                <a:cxn ang="0">
                  <a:pos x="T2" y="T3"/>
                </a:cxn>
                <a:cxn ang="0">
                  <a:pos x="T4" y="T5"/>
                </a:cxn>
                <a:cxn ang="0">
                  <a:pos x="T6" y="T7"/>
                </a:cxn>
                <a:cxn ang="0">
                  <a:pos x="T8" y="T9"/>
                </a:cxn>
              </a:cxnLst>
              <a:rect l="0" t="0" r="r" b="b"/>
              <a:pathLst>
                <a:path w="53" h="51">
                  <a:moveTo>
                    <a:pt x="31" y="25"/>
                  </a:moveTo>
                  <a:cubicBezTo>
                    <a:pt x="38" y="16"/>
                    <a:pt x="53" y="3"/>
                    <a:pt x="53" y="3"/>
                  </a:cubicBezTo>
                  <a:cubicBezTo>
                    <a:pt x="0" y="0"/>
                    <a:pt x="0" y="0"/>
                    <a:pt x="0" y="0"/>
                  </a:cubicBezTo>
                  <a:cubicBezTo>
                    <a:pt x="14" y="51"/>
                    <a:pt x="14" y="51"/>
                    <a:pt x="14" y="51"/>
                  </a:cubicBezTo>
                  <a:cubicBezTo>
                    <a:pt x="14" y="51"/>
                    <a:pt x="23" y="34"/>
                    <a:pt x="31" y="2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
            <p:cNvSpPr>
              <a:spLocks/>
            </p:cNvSpPr>
            <p:nvPr/>
          </p:nvSpPr>
          <p:spPr bwMode="auto">
            <a:xfrm>
              <a:off x="5608638" y="2668876"/>
              <a:ext cx="104775" cy="128588"/>
            </a:xfrm>
            <a:custGeom>
              <a:avLst/>
              <a:gdLst>
                <a:gd name="T0" fmla="*/ 37 w 49"/>
                <a:gd name="T1" fmla="*/ 29 h 60"/>
                <a:gd name="T2" fmla="*/ 49 w 49"/>
                <a:gd name="T3" fmla="*/ 0 h 60"/>
                <a:gd name="T4" fmla="*/ 0 w 49"/>
                <a:gd name="T5" fmla="*/ 19 h 60"/>
                <a:gd name="T6" fmla="*/ 33 w 49"/>
                <a:gd name="T7" fmla="*/ 60 h 60"/>
                <a:gd name="T8" fmla="*/ 37 w 49"/>
                <a:gd name="T9" fmla="*/ 29 h 60"/>
              </a:gdLst>
              <a:ahLst/>
              <a:cxnLst>
                <a:cxn ang="0">
                  <a:pos x="T0" y="T1"/>
                </a:cxn>
                <a:cxn ang="0">
                  <a:pos x="T2" y="T3"/>
                </a:cxn>
                <a:cxn ang="0">
                  <a:pos x="T4" y="T5"/>
                </a:cxn>
                <a:cxn ang="0">
                  <a:pos x="T6" y="T7"/>
                </a:cxn>
                <a:cxn ang="0">
                  <a:pos x="T8" y="T9"/>
                </a:cxn>
              </a:cxnLst>
              <a:rect l="0" t="0" r="r" b="b"/>
              <a:pathLst>
                <a:path w="49" h="60">
                  <a:moveTo>
                    <a:pt x="37" y="29"/>
                  </a:moveTo>
                  <a:cubicBezTo>
                    <a:pt x="41" y="18"/>
                    <a:pt x="49" y="0"/>
                    <a:pt x="49" y="0"/>
                  </a:cubicBezTo>
                  <a:cubicBezTo>
                    <a:pt x="0" y="19"/>
                    <a:pt x="0" y="19"/>
                    <a:pt x="0" y="19"/>
                  </a:cubicBezTo>
                  <a:cubicBezTo>
                    <a:pt x="33" y="60"/>
                    <a:pt x="33" y="60"/>
                    <a:pt x="33" y="60"/>
                  </a:cubicBezTo>
                  <a:cubicBezTo>
                    <a:pt x="33" y="60"/>
                    <a:pt x="34" y="41"/>
                    <a:pt x="37" y="2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
            <p:cNvSpPr>
              <a:spLocks/>
            </p:cNvSpPr>
            <p:nvPr/>
          </p:nvSpPr>
          <p:spPr bwMode="auto">
            <a:xfrm>
              <a:off x="5599113" y="2811751"/>
              <a:ext cx="98425" cy="130175"/>
            </a:xfrm>
            <a:custGeom>
              <a:avLst/>
              <a:gdLst>
                <a:gd name="T0" fmla="*/ 39 w 47"/>
                <a:gd name="T1" fmla="*/ 31 h 61"/>
                <a:gd name="T2" fmla="*/ 37 w 47"/>
                <a:gd name="T3" fmla="*/ 0 h 61"/>
                <a:gd name="T4" fmla="*/ 0 w 47"/>
                <a:gd name="T5" fmla="*/ 37 h 61"/>
                <a:gd name="T6" fmla="*/ 47 w 47"/>
                <a:gd name="T7" fmla="*/ 61 h 61"/>
                <a:gd name="T8" fmla="*/ 39 w 47"/>
                <a:gd name="T9" fmla="*/ 31 h 61"/>
              </a:gdLst>
              <a:ahLst/>
              <a:cxnLst>
                <a:cxn ang="0">
                  <a:pos x="T0" y="T1"/>
                </a:cxn>
                <a:cxn ang="0">
                  <a:pos x="T2" y="T3"/>
                </a:cxn>
                <a:cxn ang="0">
                  <a:pos x="T4" y="T5"/>
                </a:cxn>
                <a:cxn ang="0">
                  <a:pos x="T6" y="T7"/>
                </a:cxn>
                <a:cxn ang="0">
                  <a:pos x="T8" y="T9"/>
                </a:cxn>
              </a:cxnLst>
              <a:rect l="0" t="0" r="r" b="b"/>
              <a:pathLst>
                <a:path w="47" h="61">
                  <a:moveTo>
                    <a:pt x="39" y="31"/>
                  </a:moveTo>
                  <a:cubicBezTo>
                    <a:pt x="37" y="19"/>
                    <a:pt x="37" y="0"/>
                    <a:pt x="37" y="0"/>
                  </a:cubicBezTo>
                  <a:cubicBezTo>
                    <a:pt x="0" y="37"/>
                    <a:pt x="0" y="37"/>
                    <a:pt x="0" y="37"/>
                  </a:cubicBezTo>
                  <a:cubicBezTo>
                    <a:pt x="47" y="61"/>
                    <a:pt x="47" y="61"/>
                    <a:pt x="47" y="61"/>
                  </a:cubicBezTo>
                  <a:cubicBezTo>
                    <a:pt x="47" y="61"/>
                    <a:pt x="41" y="43"/>
                    <a:pt x="39" y="3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
            <p:cNvSpPr>
              <a:spLocks/>
            </p:cNvSpPr>
            <p:nvPr/>
          </p:nvSpPr>
          <p:spPr bwMode="auto">
            <a:xfrm>
              <a:off x="5664200" y="2954626"/>
              <a:ext cx="112713" cy="112713"/>
            </a:xfrm>
            <a:custGeom>
              <a:avLst/>
              <a:gdLst>
                <a:gd name="T0" fmla="*/ 33 w 53"/>
                <a:gd name="T1" fmla="*/ 28 h 53"/>
                <a:gd name="T2" fmla="*/ 18 w 53"/>
                <a:gd name="T3" fmla="*/ 0 h 53"/>
                <a:gd name="T4" fmla="*/ 0 w 53"/>
                <a:gd name="T5" fmla="*/ 50 h 53"/>
                <a:gd name="T6" fmla="*/ 53 w 53"/>
                <a:gd name="T7" fmla="*/ 53 h 53"/>
                <a:gd name="T8" fmla="*/ 33 w 53"/>
                <a:gd name="T9" fmla="*/ 28 h 53"/>
              </a:gdLst>
              <a:ahLst/>
              <a:cxnLst>
                <a:cxn ang="0">
                  <a:pos x="T0" y="T1"/>
                </a:cxn>
                <a:cxn ang="0">
                  <a:pos x="T2" y="T3"/>
                </a:cxn>
                <a:cxn ang="0">
                  <a:pos x="T4" y="T5"/>
                </a:cxn>
                <a:cxn ang="0">
                  <a:pos x="T6" y="T7"/>
                </a:cxn>
                <a:cxn ang="0">
                  <a:pos x="T8" y="T9"/>
                </a:cxn>
              </a:cxnLst>
              <a:rect l="0" t="0" r="r" b="b"/>
              <a:pathLst>
                <a:path w="53" h="53">
                  <a:moveTo>
                    <a:pt x="33" y="28"/>
                  </a:moveTo>
                  <a:cubicBezTo>
                    <a:pt x="26" y="18"/>
                    <a:pt x="18" y="0"/>
                    <a:pt x="18" y="0"/>
                  </a:cubicBezTo>
                  <a:cubicBezTo>
                    <a:pt x="0" y="50"/>
                    <a:pt x="0" y="50"/>
                    <a:pt x="0" y="50"/>
                  </a:cubicBezTo>
                  <a:cubicBezTo>
                    <a:pt x="53" y="53"/>
                    <a:pt x="53" y="53"/>
                    <a:pt x="53" y="53"/>
                  </a:cubicBezTo>
                  <a:cubicBezTo>
                    <a:pt x="53" y="53"/>
                    <a:pt x="39" y="38"/>
                    <a:pt x="33" y="2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5"/>
            <p:cNvSpPr>
              <a:spLocks/>
            </p:cNvSpPr>
            <p:nvPr/>
          </p:nvSpPr>
          <p:spPr bwMode="auto">
            <a:xfrm>
              <a:off x="5784850" y="3075276"/>
              <a:ext cx="111125" cy="112713"/>
            </a:xfrm>
            <a:custGeom>
              <a:avLst/>
              <a:gdLst>
                <a:gd name="T0" fmla="*/ 24 w 52"/>
                <a:gd name="T1" fmla="*/ 20 h 53"/>
                <a:gd name="T2" fmla="*/ 0 w 52"/>
                <a:gd name="T3" fmla="*/ 0 h 53"/>
                <a:gd name="T4" fmla="*/ 3 w 52"/>
                <a:gd name="T5" fmla="*/ 53 h 53"/>
                <a:gd name="T6" fmla="*/ 52 w 52"/>
                <a:gd name="T7" fmla="*/ 34 h 53"/>
                <a:gd name="T8" fmla="*/ 24 w 52"/>
                <a:gd name="T9" fmla="*/ 20 h 53"/>
              </a:gdLst>
              <a:ahLst/>
              <a:cxnLst>
                <a:cxn ang="0">
                  <a:pos x="T0" y="T1"/>
                </a:cxn>
                <a:cxn ang="0">
                  <a:pos x="T2" y="T3"/>
                </a:cxn>
                <a:cxn ang="0">
                  <a:pos x="T4" y="T5"/>
                </a:cxn>
                <a:cxn ang="0">
                  <a:pos x="T6" y="T7"/>
                </a:cxn>
                <a:cxn ang="0">
                  <a:pos x="T8" y="T9"/>
                </a:cxn>
              </a:cxnLst>
              <a:rect l="0" t="0" r="r" b="b"/>
              <a:pathLst>
                <a:path w="52" h="53">
                  <a:moveTo>
                    <a:pt x="24" y="20"/>
                  </a:moveTo>
                  <a:cubicBezTo>
                    <a:pt x="14" y="14"/>
                    <a:pt x="0" y="0"/>
                    <a:pt x="0" y="0"/>
                  </a:cubicBezTo>
                  <a:cubicBezTo>
                    <a:pt x="3" y="53"/>
                    <a:pt x="3" y="53"/>
                    <a:pt x="3" y="53"/>
                  </a:cubicBezTo>
                  <a:cubicBezTo>
                    <a:pt x="52" y="34"/>
                    <a:pt x="52" y="34"/>
                    <a:pt x="52" y="34"/>
                  </a:cubicBezTo>
                  <a:cubicBezTo>
                    <a:pt x="52" y="34"/>
                    <a:pt x="34" y="27"/>
                    <a:pt x="24" y="2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6"/>
            <p:cNvSpPr>
              <a:spLocks/>
            </p:cNvSpPr>
            <p:nvPr/>
          </p:nvSpPr>
          <p:spPr bwMode="auto">
            <a:xfrm>
              <a:off x="5908675" y="3151476"/>
              <a:ext cx="131763" cy="100013"/>
            </a:xfrm>
            <a:custGeom>
              <a:avLst/>
              <a:gdLst>
                <a:gd name="T0" fmla="*/ 31 w 62"/>
                <a:gd name="T1" fmla="*/ 9 h 47"/>
                <a:gd name="T2" fmla="*/ 0 w 62"/>
                <a:gd name="T3" fmla="*/ 0 h 47"/>
                <a:gd name="T4" fmla="*/ 25 w 62"/>
                <a:gd name="T5" fmla="*/ 47 h 47"/>
                <a:gd name="T6" fmla="*/ 62 w 62"/>
                <a:gd name="T7" fmla="*/ 10 h 47"/>
                <a:gd name="T8" fmla="*/ 31 w 62"/>
                <a:gd name="T9" fmla="*/ 9 h 47"/>
              </a:gdLst>
              <a:ahLst/>
              <a:cxnLst>
                <a:cxn ang="0">
                  <a:pos x="T0" y="T1"/>
                </a:cxn>
                <a:cxn ang="0">
                  <a:pos x="T2" y="T3"/>
                </a:cxn>
                <a:cxn ang="0">
                  <a:pos x="T4" y="T5"/>
                </a:cxn>
                <a:cxn ang="0">
                  <a:pos x="T6" y="T7"/>
                </a:cxn>
                <a:cxn ang="0">
                  <a:pos x="T8" y="T9"/>
                </a:cxn>
              </a:cxnLst>
              <a:rect l="0" t="0" r="r" b="b"/>
              <a:pathLst>
                <a:path w="62" h="47">
                  <a:moveTo>
                    <a:pt x="31" y="9"/>
                  </a:moveTo>
                  <a:cubicBezTo>
                    <a:pt x="19" y="7"/>
                    <a:pt x="0" y="0"/>
                    <a:pt x="0" y="0"/>
                  </a:cubicBezTo>
                  <a:cubicBezTo>
                    <a:pt x="25" y="47"/>
                    <a:pt x="25" y="47"/>
                    <a:pt x="25" y="47"/>
                  </a:cubicBezTo>
                  <a:cubicBezTo>
                    <a:pt x="62" y="10"/>
                    <a:pt x="62" y="10"/>
                    <a:pt x="62" y="10"/>
                  </a:cubicBezTo>
                  <a:cubicBezTo>
                    <a:pt x="62" y="10"/>
                    <a:pt x="42" y="11"/>
                    <a:pt x="31" y="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7"/>
            <p:cNvSpPr>
              <a:spLocks/>
            </p:cNvSpPr>
            <p:nvPr/>
          </p:nvSpPr>
          <p:spPr bwMode="auto">
            <a:xfrm>
              <a:off x="6053138" y="3138776"/>
              <a:ext cx="130175" cy="104775"/>
            </a:xfrm>
            <a:custGeom>
              <a:avLst/>
              <a:gdLst>
                <a:gd name="T0" fmla="*/ 31 w 61"/>
                <a:gd name="T1" fmla="*/ 11 h 49"/>
                <a:gd name="T2" fmla="*/ 0 w 61"/>
                <a:gd name="T3" fmla="*/ 16 h 49"/>
                <a:gd name="T4" fmla="*/ 42 w 61"/>
                <a:gd name="T5" fmla="*/ 49 h 49"/>
                <a:gd name="T6" fmla="*/ 61 w 61"/>
                <a:gd name="T7" fmla="*/ 0 h 49"/>
                <a:gd name="T8" fmla="*/ 31 w 61"/>
                <a:gd name="T9" fmla="*/ 11 h 49"/>
              </a:gdLst>
              <a:ahLst/>
              <a:cxnLst>
                <a:cxn ang="0">
                  <a:pos x="T0" y="T1"/>
                </a:cxn>
                <a:cxn ang="0">
                  <a:pos x="T2" y="T3"/>
                </a:cxn>
                <a:cxn ang="0">
                  <a:pos x="T4" y="T5"/>
                </a:cxn>
                <a:cxn ang="0">
                  <a:pos x="T6" y="T7"/>
                </a:cxn>
                <a:cxn ang="0">
                  <a:pos x="T8" y="T9"/>
                </a:cxn>
              </a:cxnLst>
              <a:rect l="0" t="0" r="r" b="b"/>
              <a:pathLst>
                <a:path w="61" h="49">
                  <a:moveTo>
                    <a:pt x="31" y="11"/>
                  </a:moveTo>
                  <a:cubicBezTo>
                    <a:pt x="20" y="14"/>
                    <a:pt x="0" y="16"/>
                    <a:pt x="0" y="16"/>
                  </a:cubicBezTo>
                  <a:cubicBezTo>
                    <a:pt x="42" y="49"/>
                    <a:pt x="42" y="49"/>
                    <a:pt x="42" y="49"/>
                  </a:cubicBezTo>
                  <a:cubicBezTo>
                    <a:pt x="61" y="0"/>
                    <a:pt x="61" y="0"/>
                    <a:pt x="61" y="0"/>
                  </a:cubicBezTo>
                  <a:cubicBezTo>
                    <a:pt x="61" y="0"/>
                    <a:pt x="43" y="8"/>
                    <a:pt x="31" y="1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8"/>
            <p:cNvSpPr>
              <a:spLocks/>
            </p:cNvSpPr>
            <p:nvPr/>
          </p:nvSpPr>
          <p:spPr bwMode="auto">
            <a:xfrm>
              <a:off x="6192838" y="3048288"/>
              <a:ext cx="109538" cy="111125"/>
            </a:xfrm>
            <a:custGeom>
              <a:avLst/>
              <a:gdLst>
                <a:gd name="T0" fmla="*/ 27 w 51"/>
                <a:gd name="T1" fmla="*/ 23 h 53"/>
                <a:gd name="T2" fmla="*/ 0 w 51"/>
                <a:gd name="T3" fmla="*/ 40 h 53"/>
                <a:gd name="T4" fmla="*/ 51 w 51"/>
                <a:gd name="T5" fmla="*/ 53 h 53"/>
                <a:gd name="T6" fmla="*/ 49 w 51"/>
                <a:gd name="T7" fmla="*/ 0 h 53"/>
                <a:gd name="T8" fmla="*/ 27 w 51"/>
                <a:gd name="T9" fmla="*/ 23 h 53"/>
              </a:gdLst>
              <a:ahLst/>
              <a:cxnLst>
                <a:cxn ang="0">
                  <a:pos x="T0" y="T1"/>
                </a:cxn>
                <a:cxn ang="0">
                  <a:pos x="T2" y="T3"/>
                </a:cxn>
                <a:cxn ang="0">
                  <a:pos x="T4" y="T5"/>
                </a:cxn>
                <a:cxn ang="0">
                  <a:pos x="T6" y="T7"/>
                </a:cxn>
                <a:cxn ang="0">
                  <a:pos x="T8" y="T9"/>
                </a:cxn>
              </a:cxnLst>
              <a:rect l="0" t="0" r="r" b="b"/>
              <a:pathLst>
                <a:path w="51" h="53">
                  <a:moveTo>
                    <a:pt x="27" y="23"/>
                  </a:moveTo>
                  <a:cubicBezTo>
                    <a:pt x="18" y="30"/>
                    <a:pt x="0" y="40"/>
                    <a:pt x="0" y="40"/>
                  </a:cubicBezTo>
                  <a:cubicBezTo>
                    <a:pt x="51" y="53"/>
                    <a:pt x="51" y="53"/>
                    <a:pt x="51" y="53"/>
                  </a:cubicBezTo>
                  <a:cubicBezTo>
                    <a:pt x="49" y="0"/>
                    <a:pt x="49" y="0"/>
                    <a:pt x="49" y="0"/>
                  </a:cubicBezTo>
                  <a:cubicBezTo>
                    <a:pt x="49" y="0"/>
                    <a:pt x="36" y="15"/>
                    <a:pt x="27" y="2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9"/>
            <p:cNvSpPr>
              <a:spLocks/>
            </p:cNvSpPr>
            <p:nvPr/>
          </p:nvSpPr>
          <p:spPr bwMode="auto">
            <a:xfrm>
              <a:off x="6305550" y="2919701"/>
              <a:ext cx="111125" cy="119063"/>
            </a:xfrm>
            <a:custGeom>
              <a:avLst/>
              <a:gdLst>
                <a:gd name="T0" fmla="*/ 17 w 52"/>
                <a:gd name="T1" fmla="*/ 29 h 56"/>
                <a:gd name="T2" fmla="*/ 0 w 52"/>
                <a:gd name="T3" fmla="*/ 56 h 56"/>
                <a:gd name="T4" fmla="*/ 52 w 52"/>
                <a:gd name="T5" fmla="*/ 47 h 56"/>
                <a:gd name="T6" fmla="*/ 28 w 52"/>
                <a:gd name="T7" fmla="*/ 0 h 56"/>
                <a:gd name="T8" fmla="*/ 17 w 52"/>
                <a:gd name="T9" fmla="*/ 29 h 56"/>
              </a:gdLst>
              <a:ahLst/>
              <a:cxnLst>
                <a:cxn ang="0">
                  <a:pos x="T0" y="T1"/>
                </a:cxn>
                <a:cxn ang="0">
                  <a:pos x="T2" y="T3"/>
                </a:cxn>
                <a:cxn ang="0">
                  <a:pos x="T4" y="T5"/>
                </a:cxn>
                <a:cxn ang="0">
                  <a:pos x="T6" y="T7"/>
                </a:cxn>
                <a:cxn ang="0">
                  <a:pos x="T8" y="T9"/>
                </a:cxn>
              </a:cxnLst>
              <a:rect l="0" t="0" r="r" b="b"/>
              <a:pathLst>
                <a:path w="52" h="56">
                  <a:moveTo>
                    <a:pt x="17" y="29"/>
                  </a:moveTo>
                  <a:cubicBezTo>
                    <a:pt x="12" y="40"/>
                    <a:pt x="0" y="56"/>
                    <a:pt x="0" y="56"/>
                  </a:cubicBezTo>
                  <a:cubicBezTo>
                    <a:pt x="52" y="47"/>
                    <a:pt x="52" y="47"/>
                    <a:pt x="52" y="47"/>
                  </a:cubicBezTo>
                  <a:cubicBezTo>
                    <a:pt x="28" y="0"/>
                    <a:pt x="28" y="0"/>
                    <a:pt x="28" y="0"/>
                  </a:cubicBezTo>
                  <a:cubicBezTo>
                    <a:pt x="28" y="0"/>
                    <a:pt x="23" y="19"/>
                    <a:pt x="17" y="2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20"/>
            <p:cNvSpPr>
              <a:spLocks/>
            </p:cNvSpPr>
            <p:nvPr/>
          </p:nvSpPr>
          <p:spPr bwMode="auto">
            <a:xfrm>
              <a:off x="6369050" y="2773651"/>
              <a:ext cx="93663" cy="133350"/>
            </a:xfrm>
            <a:custGeom>
              <a:avLst/>
              <a:gdLst>
                <a:gd name="T0" fmla="*/ 5 w 44"/>
                <a:gd name="T1" fmla="*/ 32 h 63"/>
                <a:gd name="T2" fmla="*/ 0 w 44"/>
                <a:gd name="T3" fmla="*/ 63 h 63"/>
                <a:gd name="T4" fmla="*/ 44 w 44"/>
                <a:gd name="T5" fmla="*/ 34 h 63"/>
                <a:gd name="T6" fmla="*/ 3 w 44"/>
                <a:gd name="T7" fmla="*/ 0 h 63"/>
                <a:gd name="T8" fmla="*/ 5 w 44"/>
                <a:gd name="T9" fmla="*/ 32 h 63"/>
              </a:gdLst>
              <a:ahLst/>
              <a:cxnLst>
                <a:cxn ang="0">
                  <a:pos x="T0" y="T1"/>
                </a:cxn>
                <a:cxn ang="0">
                  <a:pos x="T2" y="T3"/>
                </a:cxn>
                <a:cxn ang="0">
                  <a:pos x="T4" y="T5"/>
                </a:cxn>
                <a:cxn ang="0">
                  <a:pos x="T6" y="T7"/>
                </a:cxn>
                <a:cxn ang="0">
                  <a:pos x="T8" y="T9"/>
                </a:cxn>
              </a:cxnLst>
              <a:rect l="0" t="0" r="r" b="b"/>
              <a:pathLst>
                <a:path w="44" h="63">
                  <a:moveTo>
                    <a:pt x="5" y="32"/>
                  </a:moveTo>
                  <a:cubicBezTo>
                    <a:pt x="4" y="44"/>
                    <a:pt x="0" y="63"/>
                    <a:pt x="0" y="63"/>
                  </a:cubicBezTo>
                  <a:cubicBezTo>
                    <a:pt x="44" y="34"/>
                    <a:pt x="44" y="34"/>
                    <a:pt x="44" y="34"/>
                  </a:cubicBezTo>
                  <a:cubicBezTo>
                    <a:pt x="3" y="0"/>
                    <a:pt x="3" y="0"/>
                    <a:pt x="3" y="0"/>
                  </a:cubicBezTo>
                  <a:cubicBezTo>
                    <a:pt x="3" y="0"/>
                    <a:pt x="6" y="20"/>
                    <a:pt x="5" y="3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21"/>
            <p:cNvSpPr>
              <a:spLocks/>
            </p:cNvSpPr>
            <p:nvPr/>
          </p:nvSpPr>
          <p:spPr bwMode="auto">
            <a:xfrm>
              <a:off x="6324600" y="2633951"/>
              <a:ext cx="109538" cy="122238"/>
            </a:xfrm>
            <a:custGeom>
              <a:avLst/>
              <a:gdLst>
                <a:gd name="T0" fmla="*/ 15 w 51"/>
                <a:gd name="T1" fmla="*/ 28 h 58"/>
                <a:gd name="T2" fmla="*/ 23 w 51"/>
                <a:gd name="T3" fmla="*/ 58 h 58"/>
                <a:gd name="T4" fmla="*/ 51 w 51"/>
                <a:gd name="T5" fmla="*/ 14 h 58"/>
                <a:gd name="T6" fmla="*/ 0 w 51"/>
                <a:gd name="T7" fmla="*/ 0 h 58"/>
                <a:gd name="T8" fmla="*/ 15 w 51"/>
                <a:gd name="T9" fmla="*/ 28 h 58"/>
              </a:gdLst>
              <a:ahLst/>
              <a:cxnLst>
                <a:cxn ang="0">
                  <a:pos x="T0" y="T1"/>
                </a:cxn>
                <a:cxn ang="0">
                  <a:pos x="T2" y="T3"/>
                </a:cxn>
                <a:cxn ang="0">
                  <a:pos x="T4" y="T5"/>
                </a:cxn>
                <a:cxn ang="0">
                  <a:pos x="T6" y="T7"/>
                </a:cxn>
                <a:cxn ang="0">
                  <a:pos x="T8" y="T9"/>
                </a:cxn>
              </a:cxnLst>
              <a:rect l="0" t="0" r="r" b="b"/>
              <a:pathLst>
                <a:path w="51" h="58">
                  <a:moveTo>
                    <a:pt x="15" y="28"/>
                  </a:moveTo>
                  <a:cubicBezTo>
                    <a:pt x="19" y="39"/>
                    <a:pt x="23" y="58"/>
                    <a:pt x="23" y="58"/>
                  </a:cubicBezTo>
                  <a:cubicBezTo>
                    <a:pt x="51" y="14"/>
                    <a:pt x="51" y="14"/>
                    <a:pt x="51" y="14"/>
                  </a:cubicBezTo>
                  <a:cubicBezTo>
                    <a:pt x="0" y="0"/>
                    <a:pt x="0" y="0"/>
                    <a:pt x="0" y="0"/>
                  </a:cubicBezTo>
                  <a:cubicBezTo>
                    <a:pt x="0" y="0"/>
                    <a:pt x="10" y="17"/>
                    <a:pt x="15" y="2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 name="Group 22"/>
          <p:cNvGrpSpPr/>
          <p:nvPr/>
        </p:nvGrpSpPr>
        <p:grpSpPr>
          <a:xfrm>
            <a:off x="1534597" y="1207524"/>
            <a:ext cx="2752475" cy="2765497"/>
            <a:chOff x="1534597" y="1207524"/>
            <a:chExt cx="2752475" cy="2765497"/>
          </a:xfrm>
        </p:grpSpPr>
        <p:sp>
          <p:nvSpPr>
            <p:cNvPr id="121" name="Freeform 46"/>
            <p:cNvSpPr>
              <a:spLocks/>
            </p:cNvSpPr>
            <p:nvPr/>
          </p:nvSpPr>
          <p:spPr bwMode="auto">
            <a:xfrm>
              <a:off x="1765640" y="1207524"/>
              <a:ext cx="754426" cy="1078615"/>
            </a:xfrm>
            <a:custGeom>
              <a:avLst/>
              <a:gdLst>
                <a:gd name="T0" fmla="*/ 0 w 270"/>
                <a:gd name="T1" fmla="*/ 386 h 386"/>
                <a:gd name="T2" fmla="*/ 16 w 270"/>
                <a:gd name="T3" fmla="*/ 375 h 386"/>
                <a:gd name="T4" fmla="*/ 244 w 270"/>
                <a:gd name="T5" fmla="*/ 233 h 386"/>
                <a:gd name="T6" fmla="*/ 270 w 270"/>
                <a:gd name="T7" fmla="*/ 217 h 386"/>
                <a:gd name="T8" fmla="*/ 0 w 270"/>
                <a:gd name="T9" fmla="*/ 386 h 386"/>
              </a:gdLst>
              <a:ahLst/>
              <a:cxnLst>
                <a:cxn ang="0">
                  <a:pos x="T0" y="T1"/>
                </a:cxn>
                <a:cxn ang="0">
                  <a:pos x="T2" y="T3"/>
                </a:cxn>
                <a:cxn ang="0">
                  <a:pos x="T4" y="T5"/>
                </a:cxn>
                <a:cxn ang="0">
                  <a:pos x="T6" y="T7"/>
                </a:cxn>
                <a:cxn ang="0">
                  <a:pos x="T8" y="T9"/>
                </a:cxn>
              </a:cxnLst>
              <a:rect l="0" t="0" r="r" b="b"/>
              <a:pathLst>
                <a:path w="270" h="386">
                  <a:moveTo>
                    <a:pt x="0" y="386"/>
                  </a:moveTo>
                  <a:cubicBezTo>
                    <a:pt x="16" y="375"/>
                    <a:pt x="16" y="375"/>
                    <a:pt x="16" y="375"/>
                  </a:cubicBezTo>
                  <a:cubicBezTo>
                    <a:pt x="16" y="375"/>
                    <a:pt x="148" y="61"/>
                    <a:pt x="244" y="233"/>
                  </a:cubicBezTo>
                  <a:cubicBezTo>
                    <a:pt x="270" y="217"/>
                    <a:pt x="270" y="217"/>
                    <a:pt x="270" y="217"/>
                  </a:cubicBezTo>
                  <a:cubicBezTo>
                    <a:pt x="270" y="217"/>
                    <a:pt x="145" y="0"/>
                    <a:pt x="0" y="386"/>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2" name="Group 21"/>
            <p:cNvGrpSpPr/>
            <p:nvPr/>
          </p:nvGrpSpPr>
          <p:grpSpPr>
            <a:xfrm>
              <a:off x="1534597" y="1655473"/>
              <a:ext cx="2752475" cy="2317548"/>
              <a:chOff x="1534597" y="1655473"/>
              <a:chExt cx="2752475" cy="2317548"/>
            </a:xfrm>
          </p:grpSpPr>
          <p:sp>
            <p:nvSpPr>
              <p:cNvPr id="116" name="Freeform 41"/>
              <p:cNvSpPr>
                <a:spLocks/>
              </p:cNvSpPr>
              <p:nvPr/>
            </p:nvSpPr>
            <p:spPr bwMode="auto">
              <a:xfrm>
                <a:off x="1534597" y="1814613"/>
                <a:ext cx="1473488" cy="1399252"/>
              </a:xfrm>
              <a:custGeom>
                <a:avLst/>
                <a:gdLst>
                  <a:gd name="T0" fmla="*/ 353 w 528"/>
                  <a:gd name="T1" fmla="*/ 0 h 501"/>
                  <a:gd name="T2" fmla="*/ 11 w 528"/>
                  <a:gd name="T3" fmla="*/ 213 h 501"/>
                  <a:gd name="T4" fmla="*/ 79 w 528"/>
                  <a:gd name="T5" fmla="*/ 366 h 501"/>
                  <a:gd name="T6" fmla="*/ 187 w 528"/>
                  <a:gd name="T7" fmla="*/ 494 h 501"/>
                  <a:gd name="T8" fmla="*/ 528 w 528"/>
                  <a:gd name="T9" fmla="*/ 280 h 501"/>
                  <a:gd name="T10" fmla="*/ 482 w 528"/>
                  <a:gd name="T11" fmla="*/ 240 h 501"/>
                  <a:gd name="T12" fmla="*/ 466 w 528"/>
                  <a:gd name="T13" fmla="*/ 219 h 501"/>
                  <a:gd name="T14" fmla="*/ 421 w 528"/>
                  <a:gd name="T15" fmla="*/ 152 h 501"/>
                  <a:gd name="T16" fmla="*/ 353 w 528"/>
                  <a:gd name="T17"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8" h="501">
                    <a:moveTo>
                      <a:pt x="353" y="0"/>
                    </a:moveTo>
                    <a:cubicBezTo>
                      <a:pt x="11" y="213"/>
                      <a:pt x="11" y="213"/>
                      <a:pt x="11" y="213"/>
                    </a:cubicBezTo>
                    <a:cubicBezTo>
                      <a:pt x="0" y="220"/>
                      <a:pt x="31" y="289"/>
                      <a:pt x="79" y="366"/>
                    </a:cubicBezTo>
                    <a:cubicBezTo>
                      <a:pt x="128" y="444"/>
                      <a:pt x="176" y="501"/>
                      <a:pt x="187" y="494"/>
                    </a:cubicBezTo>
                    <a:cubicBezTo>
                      <a:pt x="528" y="280"/>
                      <a:pt x="528" y="280"/>
                      <a:pt x="528" y="280"/>
                    </a:cubicBezTo>
                    <a:cubicBezTo>
                      <a:pt x="522" y="284"/>
                      <a:pt x="505" y="268"/>
                      <a:pt x="482" y="240"/>
                    </a:cubicBezTo>
                    <a:cubicBezTo>
                      <a:pt x="477" y="234"/>
                      <a:pt x="472" y="227"/>
                      <a:pt x="466" y="219"/>
                    </a:cubicBezTo>
                    <a:cubicBezTo>
                      <a:pt x="452" y="200"/>
                      <a:pt x="436" y="177"/>
                      <a:pt x="421" y="152"/>
                    </a:cubicBezTo>
                    <a:cubicBezTo>
                      <a:pt x="372" y="75"/>
                      <a:pt x="342" y="7"/>
                      <a:pt x="353"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42"/>
              <p:cNvSpPr>
                <a:spLocks/>
              </p:cNvSpPr>
              <p:nvPr/>
            </p:nvSpPr>
            <p:spPr bwMode="auto">
              <a:xfrm>
                <a:off x="2879597" y="2406378"/>
                <a:ext cx="148528" cy="201577"/>
              </a:xfrm>
              <a:custGeom>
                <a:avLst/>
                <a:gdLst>
                  <a:gd name="T0" fmla="*/ 26 w 53"/>
                  <a:gd name="T1" fmla="*/ 0 h 72"/>
                  <a:gd name="T2" fmla="*/ 0 w 53"/>
                  <a:gd name="T3" fmla="*/ 28 h 72"/>
                  <a:gd name="T4" fmla="*/ 46 w 53"/>
                  <a:gd name="T5" fmla="*/ 68 h 72"/>
                  <a:gd name="T6" fmla="*/ 26 w 53"/>
                  <a:gd name="T7" fmla="*/ 0 h 72"/>
                </a:gdLst>
                <a:ahLst/>
                <a:cxnLst>
                  <a:cxn ang="0">
                    <a:pos x="T0" y="T1"/>
                  </a:cxn>
                  <a:cxn ang="0">
                    <a:pos x="T2" y="T3"/>
                  </a:cxn>
                  <a:cxn ang="0">
                    <a:pos x="T4" y="T5"/>
                  </a:cxn>
                  <a:cxn ang="0">
                    <a:pos x="T6" y="T7"/>
                  </a:cxn>
                </a:cxnLst>
                <a:rect l="0" t="0" r="r" b="b"/>
                <a:pathLst>
                  <a:path w="53" h="72">
                    <a:moveTo>
                      <a:pt x="26" y="0"/>
                    </a:moveTo>
                    <a:cubicBezTo>
                      <a:pt x="12" y="17"/>
                      <a:pt x="0" y="28"/>
                      <a:pt x="0" y="28"/>
                    </a:cubicBezTo>
                    <a:cubicBezTo>
                      <a:pt x="23" y="56"/>
                      <a:pt x="40" y="72"/>
                      <a:pt x="46" y="68"/>
                    </a:cubicBezTo>
                    <a:cubicBezTo>
                      <a:pt x="53" y="64"/>
                      <a:pt x="44" y="38"/>
                      <a:pt x="26" y="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43"/>
              <p:cNvSpPr>
                <a:spLocks/>
              </p:cNvSpPr>
              <p:nvPr/>
            </p:nvSpPr>
            <p:spPr bwMode="auto">
              <a:xfrm>
                <a:off x="2489417" y="1800467"/>
                <a:ext cx="426722" cy="625950"/>
              </a:xfrm>
              <a:custGeom>
                <a:avLst/>
                <a:gdLst>
                  <a:gd name="T0" fmla="*/ 11 w 153"/>
                  <a:gd name="T1" fmla="*/ 5 h 224"/>
                  <a:gd name="T2" fmla="*/ 79 w 153"/>
                  <a:gd name="T3" fmla="*/ 157 h 224"/>
                  <a:gd name="T4" fmla="*/ 124 w 153"/>
                  <a:gd name="T5" fmla="*/ 224 h 224"/>
                  <a:gd name="T6" fmla="*/ 153 w 153"/>
                  <a:gd name="T7" fmla="*/ 192 h 224"/>
                  <a:gd name="T8" fmla="*/ 118 w 153"/>
                  <a:gd name="T9" fmla="*/ 133 h 224"/>
                  <a:gd name="T10" fmla="*/ 90 w 153"/>
                  <a:gd name="T11" fmla="*/ 89 h 224"/>
                  <a:gd name="T12" fmla="*/ 77 w 153"/>
                  <a:gd name="T13" fmla="*/ 70 h 224"/>
                  <a:gd name="T14" fmla="*/ 11 w 153"/>
                  <a:gd name="T15" fmla="*/ 5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224">
                    <a:moveTo>
                      <a:pt x="11" y="5"/>
                    </a:moveTo>
                    <a:cubicBezTo>
                      <a:pt x="0" y="12"/>
                      <a:pt x="30" y="80"/>
                      <a:pt x="79" y="157"/>
                    </a:cubicBezTo>
                    <a:cubicBezTo>
                      <a:pt x="94" y="182"/>
                      <a:pt x="110" y="205"/>
                      <a:pt x="124" y="224"/>
                    </a:cubicBezTo>
                    <a:cubicBezTo>
                      <a:pt x="124" y="224"/>
                      <a:pt x="137" y="212"/>
                      <a:pt x="153" y="192"/>
                    </a:cubicBezTo>
                    <a:cubicBezTo>
                      <a:pt x="143" y="173"/>
                      <a:pt x="131" y="153"/>
                      <a:pt x="118" y="133"/>
                    </a:cubicBezTo>
                    <a:cubicBezTo>
                      <a:pt x="109" y="117"/>
                      <a:pt x="99" y="103"/>
                      <a:pt x="90" y="89"/>
                    </a:cubicBezTo>
                    <a:cubicBezTo>
                      <a:pt x="77" y="70"/>
                      <a:pt x="77" y="70"/>
                      <a:pt x="77" y="70"/>
                    </a:cubicBezTo>
                    <a:cubicBezTo>
                      <a:pt x="45" y="27"/>
                      <a:pt x="19" y="0"/>
                      <a:pt x="11" y="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44"/>
              <p:cNvSpPr>
                <a:spLocks/>
              </p:cNvSpPr>
              <p:nvPr/>
            </p:nvSpPr>
            <p:spPr bwMode="auto">
              <a:xfrm>
                <a:off x="2355035" y="2869651"/>
                <a:ext cx="1130460" cy="277021"/>
              </a:xfrm>
              <a:custGeom>
                <a:avLst/>
                <a:gdLst>
                  <a:gd name="T0" fmla="*/ 78 w 405"/>
                  <a:gd name="T1" fmla="*/ 0 h 99"/>
                  <a:gd name="T2" fmla="*/ 0 w 405"/>
                  <a:gd name="T3" fmla="*/ 49 h 99"/>
                  <a:gd name="T4" fmla="*/ 390 w 405"/>
                  <a:gd name="T5" fmla="*/ 99 h 99"/>
                  <a:gd name="T6" fmla="*/ 396 w 405"/>
                  <a:gd name="T7" fmla="*/ 54 h 99"/>
                  <a:gd name="T8" fmla="*/ 78 w 405"/>
                  <a:gd name="T9" fmla="*/ 0 h 99"/>
                </a:gdLst>
                <a:ahLst/>
                <a:cxnLst>
                  <a:cxn ang="0">
                    <a:pos x="T0" y="T1"/>
                  </a:cxn>
                  <a:cxn ang="0">
                    <a:pos x="T2" y="T3"/>
                  </a:cxn>
                  <a:cxn ang="0">
                    <a:pos x="T4" y="T5"/>
                  </a:cxn>
                  <a:cxn ang="0">
                    <a:pos x="T6" y="T7"/>
                  </a:cxn>
                  <a:cxn ang="0">
                    <a:pos x="T8" y="T9"/>
                  </a:cxn>
                </a:cxnLst>
                <a:rect l="0" t="0" r="r" b="b"/>
                <a:pathLst>
                  <a:path w="405" h="99">
                    <a:moveTo>
                      <a:pt x="78" y="0"/>
                    </a:moveTo>
                    <a:cubicBezTo>
                      <a:pt x="0" y="49"/>
                      <a:pt x="0" y="49"/>
                      <a:pt x="0" y="49"/>
                    </a:cubicBezTo>
                    <a:cubicBezTo>
                      <a:pt x="390" y="99"/>
                      <a:pt x="390" y="99"/>
                      <a:pt x="390" y="99"/>
                    </a:cubicBezTo>
                    <a:cubicBezTo>
                      <a:pt x="390" y="99"/>
                      <a:pt x="405" y="84"/>
                      <a:pt x="396" y="54"/>
                    </a:cubicBezTo>
                    <a:lnTo>
                      <a:pt x="78"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45"/>
              <p:cNvSpPr>
                <a:spLocks/>
              </p:cNvSpPr>
              <p:nvPr/>
            </p:nvSpPr>
            <p:spPr bwMode="auto">
              <a:xfrm>
                <a:off x="3444237" y="2856684"/>
                <a:ext cx="304128" cy="504532"/>
              </a:xfrm>
              <a:custGeom>
                <a:avLst/>
                <a:gdLst>
                  <a:gd name="T0" fmla="*/ 51 w 109"/>
                  <a:gd name="T1" fmla="*/ 0 h 181"/>
                  <a:gd name="T2" fmla="*/ 6 w 109"/>
                  <a:gd name="T3" fmla="*/ 59 h 181"/>
                  <a:gd name="T4" fmla="*/ 0 w 109"/>
                  <a:gd name="T5" fmla="*/ 104 h 181"/>
                  <a:gd name="T6" fmla="*/ 30 w 109"/>
                  <a:gd name="T7" fmla="*/ 181 h 181"/>
                  <a:gd name="T8" fmla="*/ 51 w 109"/>
                  <a:gd name="T9" fmla="*/ 0 h 181"/>
                </a:gdLst>
                <a:ahLst/>
                <a:cxnLst>
                  <a:cxn ang="0">
                    <a:pos x="T0" y="T1"/>
                  </a:cxn>
                  <a:cxn ang="0">
                    <a:pos x="T2" y="T3"/>
                  </a:cxn>
                  <a:cxn ang="0">
                    <a:pos x="T4" y="T5"/>
                  </a:cxn>
                  <a:cxn ang="0">
                    <a:pos x="T6" y="T7"/>
                  </a:cxn>
                  <a:cxn ang="0">
                    <a:pos x="T8" y="T9"/>
                  </a:cxn>
                </a:cxnLst>
                <a:rect l="0" t="0" r="r" b="b"/>
                <a:pathLst>
                  <a:path w="109" h="181">
                    <a:moveTo>
                      <a:pt x="51" y="0"/>
                    </a:moveTo>
                    <a:cubicBezTo>
                      <a:pt x="51" y="0"/>
                      <a:pt x="19" y="29"/>
                      <a:pt x="6" y="59"/>
                    </a:cubicBezTo>
                    <a:cubicBezTo>
                      <a:pt x="15" y="89"/>
                      <a:pt x="0" y="104"/>
                      <a:pt x="0" y="104"/>
                    </a:cubicBezTo>
                    <a:cubicBezTo>
                      <a:pt x="0" y="104"/>
                      <a:pt x="1" y="156"/>
                      <a:pt x="30" y="181"/>
                    </a:cubicBezTo>
                    <a:cubicBezTo>
                      <a:pt x="30" y="181"/>
                      <a:pt x="109" y="93"/>
                      <a:pt x="51"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47"/>
              <p:cNvSpPr>
                <a:spLocks/>
              </p:cNvSpPr>
              <p:nvPr/>
            </p:nvSpPr>
            <p:spPr bwMode="auto">
              <a:xfrm>
                <a:off x="2835981" y="1849977"/>
                <a:ext cx="371319" cy="634202"/>
              </a:xfrm>
              <a:custGeom>
                <a:avLst/>
                <a:gdLst>
                  <a:gd name="T0" fmla="*/ 70 w 133"/>
                  <a:gd name="T1" fmla="*/ 0 h 227"/>
                  <a:gd name="T2" fmla="*/ 70 w 133"/>
                  <a:gd name="T3" fmla="*/ 1 h 227"/>
                  <a:gd name="T4" fmla="*/ 29 w 133"/>
                  <a:gd name="T5" fmla="*/ 174 h 227"/>
                  <a:gd name="T6" fmla="*/ 0 w 133"/>
                  <a:gd name="T7" fmla="*/ 206 h 227"/>
                  <a:gd name="T8" fmla="*/ 16 w 133"/>
                  <a:gd name="T9" fmla="*/ 227 h 227"/>
                  <a:gd name="T10" fmla="*/ 42 w 133"/>
                  <a:gd name="T11" fmla="*/ 199 h 227"/>
                  <a:gd name="T12" fmla="*/ 70 w 133"/>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33" h="227">
                    <a:moveTo>
                      <a:pt x="70" y="0"/>
                    </a:moveTo>
                    <a:cubicBezTo>
                      <a:pt x="70" y="0"/>
                      <a:pt x="70" y="1"/>
                      <a:pt x="70" y="1"/>
                    </a:cubicBezTo>
                    <a:cubicBezTo>
                      <a:pt x="110" y="55"/>
                      <a:pt x="63" y="131"/>
                      <a:pt x="29" y="174"/>
                    </a:cubicBezTo>
                    <a:cubicBezTo>
                      <a:pt x="13" y="194"/>
                      <a:pt x="0" y="206"/>
                      <a:pt x="0" y="206"/>
                    </a:cubicBezTo>
                    <a:cubicBezTo>
                      <a:pt x="6" y="214"/>
                      <a:pt x="11" y="221"/>
                      <a:pt x="16" y="227"/>
                    </a:cubicBezTo>
                    <a:cubicBezTo>
                      <a:pt x="16" y="227"/>
                      <a:pt x="28" y="216"/>
                      <a:pt x="42" y="199"/>
                    </a:cubicBezTo>
                    <a:cubicBezTo>
                      <a:pt x="78" y="154"/>
                      <a:pt x="133" y="66"/>
                      <a:pt x="7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48"/>
              <p:cNvSpPr>
                <a:spLocks/>
              </p:cNvSpPr>
              <p:nvPr/>
            </p:nvSpPr>
            <p:spPr bwMode="auto">
              <a:xfrm>
                <a:off x="2703957" y="1655473"/>
                <a:ext cx="326525" cy="393724"/>
              </a:xfrm>
              <a:custGeom>
                <a:avLst/>
                <a:gdLst>
                  <a:gd name="T0" fmla="*/ 0 w 117"/>
                  <a:gd name="T1" fmla="*/ 122 h 141"/>
                  <a:gd name="T2" fmla="*/ 13 w 117"/>
                  <a:gd name="T3" fmla="*/ 141 h 141"/>
                  <a:gd name="T4" fmla="*/ 114 w 117"/>
                  <a:gd name="T5" fmla="*/ 67 h 141"/>
                  <a:gd name="T6" fmla="*/ 114 w 117"/>
                  <a:gd name="T7" fmla="*/ 67 h 141"/>
                  <a:gd name="T8" fmla="*/ 116 w 117"/>
                  <a:gd name="T9" fmla="*/ 70 h 141"/>
                  <a:gd name="T10" fmla="*/ 116 w 117"/>
                  <a:gd name="T11" fmla="*/ 70 h 141"/>
                  <a:gd name="T12" fmla="*/ 117 w 117"/>
                  <a:gd name="T13" fmla="*/ 70 h 141"/>
                  <a:gd name="T14" fmla="*/ 0 w 117"/>
                  <a:gd name="T15" fmla="*/ 122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41">
                    <a:moveTo>
                      <a:pt x="0" y="122"/>
                    </a:moveTo>
                    <a:cubicBezTo>
                      <a:pt x="4" y="129"/>
                      <a:pt x="8" y="135"/>
                      <a:pt x="13" y="141"/>
                    </a:cubicBezTo>
                    <a:cubicBezTo>
                      <a:pt x="63" y="32"/>
                      <a:pt x="103" y="57"/>
                      <a:pt x="114" y="67"/>
                    </a:cubicBezTo>
                    <a:cubicBezTo>
                      <a:pt x="114" y="67"/>
                      <a:pt x="114" y="67"/>
                      <a:pt x="114" y="67"/>
                    </a:cubicBezTo>
                    <a:cubicBezTo>
                      <a:pt x="115" y="68"/>
                      <a:pt x="116" y="69"/>
                      <a:pt x="116" y="70"/>
                    </a:cubicBezTo>
                    <a:cubicBezTo>
                      <a:pt x="116" y="70"/>
                      <a:pt x="116" y="70"/>
                      <a:pt x="116" y="70"/>
                    </a:cubicBezTo>
                    <a:cubicBezTo>
                      <a:pt x="117" y="70"/>
                      <a:pt x="117" y="70"/>
                      <a:pt x="117" y="70"/>
                    </a:cubicBezTo>
                    <a:cubicBezTo>
                      <a:pt x="68" y="0"/>
                      <a:pt x="0" y="122"/>
                      <a:pt x="0" y="12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49"/>
              <p:cNvSpPr>
                <a:spLocks/>
              </p:cNvSpPr>
              <p:nvPr/>
            </p:nvSpPr>
            <p:spPr bwMode="auto">
              <a:xfrm>
                <a:off x="3689425" y="2985175"/>
                <a:ext cx="70727" cy="35364"/>
              </a:xfrm>
              <a:custGeom>
                <a:avLst/>
                <a:gdLst>
                  <a:gd name="T0" fmla="*/ 23 w 25"/>
                  <a:gd name="T1" fmla="*/ 13 h 13"/>
                  <a:gd name="T2" fmla="*/ 0 w 25"/>
                  <a:gd name="T3" fmla="*/ 8 h 13"/>
                  <a:gd name="T4" fmla="*/ 1 w 25"/>
                  <a:gd name="T5" fmla="*/ 0 h 13"/>
                  <a:gd name="T6" fmla="*/ 25 w 25"/>
                  <a:gd name="T7" fmla="*/ 5 h 13"/>
                  <a:gd name="T8" fmla="*/ 23 w 25"/>
                  <a:gd name="T9" fmla="*/ 13 h 13"/>
                </a:gdLst>
                <a:ahLst/>
                <a:cxnLst>
                  <a:cxn ang="0">
                    <a:pos x="T0" y="T1"/>
                  </a:cxn>
                  <a:cxn ang="0">
                    <a:pos x="T2" y="T3"/>
                  </a:cxn>
                  <a:cxn ang="0">
                    <a:pos x="T4" y="T5"/>
                  </a:cxn>
                  <a:cxn ang="0">
                    <a:pos x="T6" y="T7"/>
                  </a:cxn>
                  <a:cxn ang="0">
                    <a:pos x="T8" y="T9"/>
                  </a:cxn>
                </a:cxnLst>
                <a:rect l="0" t="0" r="r" b="b"/>
                <a:pathLst>
                  <a:path w="25" h="13">
                    <a:moveTo>
                      <a:pt x="23" y="13"/>
                    </a:moveTo>
                    <a:cubicBezTo>
                      <a:pt x="9" y="9"/>
                      <a:pt x="0" y="8"/>
                      <a:pt x="0" y="8"/>
                    </a:cubicBezTo>
                    <a:cubicBezTo>
                      <a:pt x="1" y="0"/>
                      <a:pt x="1" y="0"/>
                      <a:pt x="1" y="0"/>
                    </a:cubicBezTo>
                    <a:cubicBezTo>
                      <a:pt x="1" y="0"/>
                      <a:pt x="10" y="1"/>
                      <a:pt x="25" y="5"/>
                    </a:cubicBezTo>
                    <a:lnTo>
                      <a:pt x="23" y="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50"/>
              <p:cNvSpPr>
                <a:spLocks noEditPoints="1"/>
              </p:cNvSpPr>
              <p:nvPr/>
            </p:nvSpPr>
            <p:spPr bwMode="auto">
              <a:xfrm>
                <a:off x="3866244" y="3048831"/>
                <a:ext cx="418471" cy="732043"/>
              </a:xfrm>
              <a:custGeom>
                <a:avLst/>
                <a:gdLst>
                  <a:gd name="T0" fmla="*/ 142 w 150"/>
                  <a:gd name="T1" fmla="*/ 262 h 262"/>
                  <a:gd name="T2" fmla="*/ 138 w 150"/>
                  <a:gd name="T3" fmla="*/ 218 h 262"/>
                  <a:gd name="T4" fmla="*/ 146 w 150"/>
                  <a:gd name="T5" fmla="*/ 217 h 262"/>
                  <a:gd name="T6" fmla="*/ 150 w 150"/>
                  <a:gd name="T7" fmla="*/ 262 h 262"/>
                  <a:gd name="T8" fmla="*/ 142 w 150"/>
                  <a:gd name="T9" fmla="*/ 262 h 262"/>
                  <a:gd name="T10" fmla="*/ 129 w 150"/>
                  <a:gd name="T11" fmla="*/ 176 h 262"/>
                  <a:gd name="T12" fmla="*/ 114 w 150"/>
                  <a:gd name="T13" fmla="*/ 134 h 262"/>
                  <a:gd name="T14" fmla="*/ 122 w 150"/>
                  <a:gd name="T15" fmla="*/ 131 h 262"/>
                  <a:gd name="T16" fmla="*/ 136 w 150"/>
                  <a:gd name="T17" fmla="*/ 173 h 262"/>
                  <a:gd name="T18" fmla="*/ 129 w 150"/>
                  <a:gd name="T19" fmla="*/ 176 h 262"/>
                  <a:gd name="T20" fmla="*/ 94 w 150"/>
                  <a:gd name="T21" fmla="*/ 95 h 262"/>
                  <a:gd name="T22" fmla="*/ 68 w 150"/>
                  <a:gd name="T23" fmla="*/ 60 h 262"/>
                  <a:gd name="T24" fmla="*/ 74 w 150"/>
                  <a:gd name="T25" fmla="*/ 55 h 262"/>
                  <a:gd name="T26" fmla="*/ 101 w 150"/>
                  <a:gd name="T27" fmla="*/ 91 h 262"/>
                  <a:gd name="T28" fmla="*/ 94 w 150"/>
                  <a:gd name="T29" fmla="*/ 95 h 262"/>
                  <a:gd name="T30" fmla="*/ 36 w 150"/>
                  <a:gd name="T31" fmla="*/ 30 h 262"/>
                  <a:gd name="T32" fmla="*/ 0 w 150"/>
                  <a:gd name="T33" fmla="*/ 7 h 262"/>
                  <a:gd name="T34" fmla="*/ 4 w 150"/>
                  <a:gd name="T35" fmla="*/ 0 h 262"/>
                  <a:gd name="T36" fmla="*/ 41 w 150"/>
                  <a:gd name="T37" fmla="*/ 24 h 262"/>
                  <a:gd name="T38" fmla="*/ 36 w 150"/>
                  <a:gd name="T39" fmla="*/ 3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262">
                    <a:moveTo>
                      <a:pt x="142" y="262"/>
                    </a:moveTo>
                    <a:cubicBezTo>
                      <a:pt x="142" y="247"/>
                      <a:pt x="140" y="232"/>
                      <a:pt x="138" y="218"/>
                    </a:cubicBezTo>
                    <a:cubicBezTo>
                      <a:pt x="146" y="217"/>
                      <a:pt x="146" y="217"/>
                      <a:pt x="146" y="217"/>
                    </a:cubicBezTo>
                    <a:cubicBezTo>
                      <a:pt x="148" y="231"/>
                      <a:pt x="149" y="246"/>
                      <a:pt x="150" y="262"/>
                    </a:cubicBezTo>
                    <a:lnTo>
                      <a:pt x="142" y="262"/>
                    </a:lnTo>
                    <a:close/>
                    <a:moveTo>
                      <a:pt x="129" y="176"/>
                    </a:moveTo>
                    <a:cubicBezTo>
                      <a:pt x="125" y="161"/>
                      <a:pt x="120" y="147"/>
                      <a:pt x="114" y="134"/>
                    </a:cubicBezTo>
                    <a:cubicBezTo>
                      <a:pt x="122" y="131"/>
                      <a:pt x="122" y="131"/>
                      <a:pt x="122" y="131"/>
                    </a:cubicBezTo>
                    <a:cubicBezTo>
                      <a:pt x="127" y="144"/>
                      <a:pt x="132" y="159"/>
                      <a:pt x="136" y="173"/>
                    </a:cubicBezTo>
                    <a:lnTo>
                      <a:pt x="129" y="176"/>
                    </a:lnTo>
                    <a:close/>
                    <a:moveTo>
                      <a:pt x="94" y="95"/>
                    </a:moveTo>
                    <a:cubicBezTo>
                      <a:pt x="87" y="83"/>
                      <a:pt x="78" y="71"/>
                      <a:pt x="68" y="60"/>
                    </a:cubicBezTo>
                    <a:cubicBezTo>
                      <a:pt x="74" y="55"/>
                      <a:pt x="74" y="55"/>
                      <a:pt x="74" y="55"/>
                    </a:cubicBezTo>
                    <a:cubicBezTo>
                      <a:pt x="84" y="66"/>
                      <a:pt x="93" y="78"/>
                      <a:pt x="101" y="91"/>
                    </a:cubicBezTo>
                    <a:lnTo>
                      <a:pt x="94" y="95"/>
                    </a:lnTo>
                    <a:close/>
                    <a:moveTo>
                      <a:pt x="36" y="30"/>
                    </a:moveTo>
                    <a:cubicBezTo>
                      <a:pt x="25" y="22"/>
                      <a:pt x="13" y="14"/>
                      <a:pt x="0" y="7"/>
                    </a:cubicBezTo>
                    <a:cubicBezTo>
                      <a:pt x="4" y="0"/>
                      <a:pt x="4" y="0"/>
                      <a:pt x="4" y="0"/>
                    </a:cubicBezTo>
                    <a:cubicBezTo>
                      <a:pt x="17" y="7"/>
                      <a:pt x="30" y="15"/>
                      <a:pt x="41" y="24"/>
                    </a:cubicBezTo>
                    <a:lnTo>
                      <a:pt x="36" y="3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51"/>
              <p:cNvSpPr>
                <a:spLocks/>
              </p:cNvSpPr>
              <p:nvPr/>
            </p:nvSpPr>
            <p:spPr bwMode="auto">
              <a:xfrm>
                <a:off x="4262317" y="3903471"/>
                <a:ext cx="24755" cy="69550"/>
              </a:xfrm>
              <a:custGeom>
                <a:avLst/>
                <a:gdLst>
                  <a:gd name="T0" fmla="*/ 8 w 9"/>
                  <a:gd name="T1" fmla="*/ 25 h 25"/>
                  <a:gd name="T2" fmla="*/ 0 w 9"/>
                  <a:gd name="T3" fmla="*/ 24 h 25"/>
                  <a:gd name="T4" fmla="*/ 1 w 9"/>
                  <a:gd name="T5" fmla="*/ 0 h 25"/>
                  <a:gd name="T6" fmla="*/ 9 w 9"/>
                  <a:gd name="T7" fmla="*/ 1 h 25"/>
                  <a:gd name="T8" fmla="*/ 8 w 9"/>
                  <a:gd name="T9" fmla="*/ 25 h 25"/>
                </a:gdLst>
                <a:ahLst/>
                <a:cxnLst>
                  <a:cxn ang="0">
                    <a:pos x="T0" y="T1"/>
                  </a:cxn>
                  <a:cxn ang="0">
                    <a:pos x="T2" y="T3"/>
                  </a:cxn>
                  <a:cxn ang="0">
                    <a:pos x="T4" y="T5"/>
                  </a:cxn>
                  <a:cxn ang="0">
                    <a:pos x="T6" y="T7"/>
                  </a:cxn>
                  <a:cxn ang="0">
                    <a:pos x="T8" y="T9"/>
                  </a:cxn>
                </a:cxnLst>
                <a:rect l="0" t="0" r="r" b="b"/>
                <a:pathLst>
                  <a:path w="9" h="25">
                    <a:moveTo>
                      <a:pt x="8" y="25"/>
                    </a:moveTo>
                    <a:cubicBezTo>
                      <a:pt x="0" y="24"/>
                      <a:pt x="0" y="24"/>
                      <a:pt x="0" y="24"/>
                    </a:cubicBezTo>
                    <a:cubicBezTo>
                      <a:pt x="1" y="16"/>
                      <a:pt x="1" y="8"/>
                      <a:pt x="1" y="0"/>
                    </a:cubicBezTo>
                    <a:cubicBezTo>
                      <a:pt x="9" y="1"/>
                      <a:pt x="9" y="1"/>
                      <a:pt x="9" y="1"/>
                    </a:cubicBezTo>
                    <a:cubicBezTo>
                      <a:pt x="9" y="9"/>
                      <a:pt x="9" y="17"/>
                      <a:pt x="8" y="2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52"/>
              <p:cNvSpPr>
                <a:spLocks/>
              </p:cNvSpPr>
              <p:nvPr/>
            </p:nvSpPr>
            <p:spPr bwMode="auto">
              <a:xfrm>
                <a:off x="3595122" y="3356501"/>
                <a:ext cx="50688" cy="69550"/>
              </a:xfrm>
              <a:custGeom>
                <a:avLst/>
                <a:gdLst>
                  <a:gd name="T0" fmla="*/ 11 w 18"/>
                  <a:gd name="T1" fmla="*/ 25 h 25"/>
                  <a:gd name="T2" fmla="*/ 0 w 18"/>
                  <a:gd name="T3" fmla="*/ 4 h 25"/>
                  <a:gd name="T4" fmla="*/ 6 w 18"/>
                  <a:gd name="T5" fmla="*/ 0 h 25"/>
                  <a:gd name="T6" fmla="*/ 18 w 18"/>
                  <a:gd name="T7" fmla="*/ 21 h 25"/>
                  <a:gd name="T8" fmla="*/ 11 w 18"/>
                  <a:gd name="T9" fmla="*/ 25 h 25"/>
                </a:gdLst>
                <a:ahLst/>
                <a:cxnLst>
                  <a:cxn ang="0">
                    <a:pos x="T0" y="T1"/>
                  </a:cxn>
                  <a:cxn ang="0">
                    <a:pos x="T2" y="T3"/>
                  </a:cxn>
                  <a:cxn ang="0">
                    <a:pos x="T4" y="T5"/>
                  </a:cxn>
                  <a:cxn ang="0">
                    <a:pos x="T6" y="T7"/>
                  </a:cxn>
                  <a:cxn ang="0">
                    <a:pos x="T8" y="T9"/>
                  </a:cxn>
                </a:cxnLst>
                <a:rect l="0" t="0" r="r" b="b"/>
                <a:pathLst>
                  <a:path w="18" h="25">
                    <a:moveTo>
                      <a:pt x="11" y="25"/>
                    </a:moveTo>
                    <a:cubicBezTo>
                      <a:pt x="4" y="12"/>
                      <a:pt x="0" y="4"/>
                      <a:pt x="0" y="4"/>
                    </a:cubicBezTo>
                    <a:cubicBezTo>
                      <a:pt x="6" y="0"/>
                      <a:pt x="6" y="0"/>
                      <a:pt x="6" y="0"/>
                    </a:cubicBezTo>
                    <a:cubicBezTo>
                      <a:pt x="6" y="0"/>
                      <a:pt x="11" y="8"/>
                      <a:pt x="18" y="21"/>
                    </a:cubicBezTo>
                    <a:lnTo>
                      <a:pt x="11" y="2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53"/>
              <p:cNvSpPr>
                <a:spLocks/>
              </p:cNvSpPr>
              <p:nvPr/>
            </p:nvSpPr>
            <p:spPr bwMode="auto">
              <a:xfrm>
                <a:off x="3684710" y="3574582"/>
                <a:ext cx="53046" cy="167392"/>
              </a:xfrm>
              <a:custGeom>
                <a:avLst/>
                <a:gdLst>
                  <a:gd name="T0" fmla="*/ 11 w 19"/>
                  <a:gd name="T1" fmla="*/ 60 h 60"/>
                  <a:gd name="T2" fmla="*/ 0 w 19"/>
                  <a:gd name="T3" fmla="*/ 2 h 60"/>
                  <a:gd name="T4" fmla="*/ 8 w 19"/>
                  <a:gd name="T5" fmla="*/ 0 h 60"/>
                  <a:gd name="T6" fmla="*/ 19 w 19"/>
                  <a:gd name="T7" fmla="*/ 59 h 60"/>
                  <a:gd name="T8" fmla="*/ 11 w 19"/>
                  <a:gd name="T9" fmla="*/ 60 h 60"/>
                </a:gdLst>
                <a:ahLst/>
                <a:cxnLst>
                  <a:cxn ang="0">
                    <a:pos x="T0" y="T1"/>
                  </a:cxn>
                  <a:cxn ang="0">
                    <a:pos x="T2" y="T3"/>
                  </a:cxn>
                  <a:cxn ang="0">
                    <a:pos x="T4" y="T5"/>
                  </a:cxn>
                  <a:cxn ang="0">
                    <a:pos x="T6" y="T7"/>
                  </a:cxn>
                  <a:cxn ang="0">
                    <a:pos x="T8" y="T9"/>
                  </a:cxn>
                </a:cxnLst>
                <a:rect l="0" t="0" r="r" b="b"/>
                <a:pathLst>
                  <a:path w="19" h="60">
                    <a:moveTo>
                      <a:pt x="11" y="60"/>
                    </a:moveTo>
                    <a:cubicBezTo>
                      <a:pt x="9" y="40"/>
                      <a:pt x="5" y="21"/>
                      <a:pt x="0" y="2"/>
                    </a:cubicBezTo>
                    <a:cubicBezTo>
                      <a:pt x="8" y="0"/>
                      <a:pt x="8" y="0"/>
                      <a:pt x="8" y="0"/>
                    </a:cubicBezTo>
                    <a:cubicBezTo>
                      <a:pt x="13" y="19"/>
                      <a:pt x="17" y="39"/>
                      <a:pt x="19" y="59"/>
                    </a:cubicBezTo>
                    <a:lnTo>
                      <a:pt x="11" y="6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54"/>
              <p:cNvSpPr>
                <a:spLocks/>
              </p:cNvSpPr>
              <p:nvPr/>
            </p:nvSpPr>
            <p:spPr bwMode="auto">
              <a:xfrm>
                <a:off x="3717716" y="3903471"/>
                <a:ext cx="24755" cy="69550"/>
              </a:xfrm>
              <a:custGeom>
                <a:avLst/>
                <a:gdLst>
                  <a:gd name="T0" fmla="*/ 7 w 9"/>
                  <a:gd name="T1" fmla="*/ 25 h 25"/>
                  <a:gd name="T2" fmla="*/ 0 w 9"/>
                  <a:gd name="T3" fmla="*/ 24 h 25"/>
                  <a:gd name="T4" fmla="*/ 1 w 9"/>
                  <a:gd name="T5" fmla="*/ 0 h 25"/>
                  <a:gd name="T6" fmla="*/ 9 w 9"/>
                  <a:gd name="T7" fmla="*/ 1 h 25"/>
                  <a:gd name="T8" fmla="*/ 7 w 9"/>
                  <a:gd name="T9" fmla="*/ 25 h 25"/>
                </a:gdLst>
                <a:ahLst/>
                <a:cxnLst>
                  <a:cxn ang="0">
                    <a:pos x="T0" y="T1"/>
                  </a:cxn>
                  <a:cxn ang="0">
                    <a:pos x="T2" y="T3"/>
                  </a:cxn>
                  <a:cxn ang="0">
                    <a:pos x="T4" y="T5"/>
                  </a:cxn>
                  <a:cxn ang="0">
                    <a:pos x="T6" y="T7"/>
                  </a:cxn>
                  <a:cxn ang="0">
                    <a:pos x="T8" y="T9"/>
                  </a:cxn>
                </a:cxnLst>
                <a:rect l="0" t="0" r="r" b="b"/>
                <a:pathLst>
                  <a:path w="9" h="25">
                    <a:moveTo>
                      <a:pt x="7" y="25"/>
                    </a:moveTo>
                    <a:cubicBezTo>
                      <a:pt x="0" y="24"/>
                      <a:pt x="0" y="24"/>
                      <a:pt x="0" y="24"/>
                    </a:cubicBezTo>
                    <a:cubicBezTo>
                      <a:pt x="0" y="16"/>
                      <a:pt x="1" y="8"/>
                      <a:pt x="1" y="0"/>
                    </a:cubicBezTo>
                    <a:cubicBezTo>
                      <a:pt x="9" y="1"/>
                      <a:pt x="9" y="1"/>
                      <a:pt x="9" y="1"/>
                    </a:cubicBezTo>
                    <a:cubicBezTo>
                      <a:pt x="9" y="9"/>
                      <a:pt x="8" y="17"/>
                      <a:pt x="7" y="2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5"/>
              <p:cNvSpPr>
                <a:spLocks/>
              </p:cNvSpPr>
              <p:nvPr/>
            </p:nvSpPr>
            <p:spPr bwMode="auto">
              <a:xfrm>
                <a:off x="3667028" y="3099520"/>
                <a:ext cx="67191" cy="53047"/>
              </a:xfrm>
              <a:custGeom>
                <a:avLst/>
                <a:gdLst>
                  <a:gd name="T0" fmla="*/ 20 w 24"/>
                  <a:gd name="T1" fmla="*/ 19 h 19"/>
                  <a:gd name="T2" fmla="*/ 0 w 24"/>
                  <a:gd name="T3" fmla="*/ 7 h 19"/>
                  <a:gd name="T4" fmla="*/ 4 w 24"/>
                  <a:gd name="T5" fmla="*/ 0 h 19"/>
                  <a:gd name="T6" fmla="*/ 24 w 24"/>
                  <a:gd name="T7" fmla="*/ 13 h 19"/>
                  <a:gd name="T8" fmla="*/ 20 w 24"/>
                  <a:gd name="T9" fmla="*/ 19 h 19"/>
                </a:gdLst>
                <a:ahLst/>
                <a:cxnLst>
                  <a:cxn ang="0">
                    <a:pos x="T0" y="T1"/>
                  </a:cxn>
                  <a:cxn ang="0">
                    <a:pos x="T2" y="T3"/>
                  </a:cxn>
                  <a:cxn ang="0">
                    <a:pos x="T4" y="T5"/>
                  </a:cxn>
                  <a:cxn ang="0">
                    <a:pos x="T6" y="T7"/>
                  </a:cxn>
                  <a:cxn ang="0">
                    <a:pos x="T8" y="T9"/>
                  </a:cxn>
                </a:cxnLst>
                <a:rect l="0" t="0" r="r" b="b"/>
                <a:pathLst>
                  <a:path w="24" h="19">
                    <a:moveTo>
                      <a:pt x="20" y="19"/>
                    </a:moveTo>
                    <a:cubicBezTo>
                      <a:pt x="8" y="11"/>
                      <a:pt x="0" y="7"/>
                      <a:pt x="0" y="7"/>
                    </a:cubicBezTo>
                    <a:cubicBezTo>
                      <a:pt x="4" y="0"/>
                      <a:pt x="4" y="0"/>
                      <a:pt x="4" y="0"/>
                    </a:cubicBezTo>
                    <a:cubicBezTo>
                      <a:pt x="4" y="0"/>
                      <a:pt x="12" y="4"/>
                      <a:pt x="24" y="13"/>
                    </a:cubicBezTo>
                    <a:lnTo>
                      <a:pt x="20" y="1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6"/>
              <p:cNvSpPr>
                <a:spLocks noEditPoints="1"/>
              </p:cNvSpPr>
              <p:nvPr/>
            </p:nvSpPr>
            <p:spPr bwMode="auto">
              <a:xfrm>
                <a:off x="3813198" y="3207971"/>
                <a:ext cx="292340" cy="516320"/>
              </a:xfrm>
              <a:custGeom>
                <a:avLst/>
                <a:gdLst>
                  <a:gd name="T0" fmla="*/ 98 w 105"/>
                  <a:gd name="T1" fmla="*/ 185 h 185"/>
                  <a:gd name="T2" fmla="*/ 88 w 105"/>
                  <a:gd name="T3" fmla="*/ 145 h 185"/>
                  <a:gd name="T4" fmla="*/ 96 w 105"/>
                  <a:gd name="T5" fmla="*/ 142 h 185"/>
                  <a:gd name="T6" fmla="*/ 105 w 105"/>
                  <a:gd name="T7" fmla="*/ 184 h 185"/>
                  <a:gd name="T8" fmla="*/ 98 w 105"/>
                  <a:gd name="T9" fmla="*/ 185 h 185"/>
                  <a:gd name="T10" fmla="*/ 74 w 105"/>
                  <a:gd name="T11" fmla="*/ 106 h 185"/>
                  <a:gd name="T12" fmla="*/ 54 w 105"/>
                  <a:gd name="T13" fmla="*/ 69 h 185"/>
                  <a:gd name="T14" fmla="*/ 61 w 105"/>
                  <a:gd name="T15" fmla="*/ 65 h 185"/>
                  <a:gd name="T16" fmla="*/ 81 w 105"/>
                  <a:gd name="T17" fmla="*/ 103 h 185"/>
                  <a:gd name="T18" fmla="*/ 74 w 105"/>
                  <a:gd name="T19" fmla="*/ 106 h 185"/>
                  <a:gd name="T20" fmla="*/ 29 w 105"/>
                  <a:gd name="T21" fmla="*/ 36 h 185"/>
                  <a:gd name="T22" fmla="*/ 0 w 105"/>
                  <a:gd name="T23" fmla="*/ 6 h 185"/>
                  <a:gd name="T24" fmla="*/ 6 w 105"/>
                  <a:gd name="T25" fmla="*/ 0 h 185"/>
                  <a:gd name="T26" fmla="*/ 35 w 105"/>
                  <a:gd name="T27" fmla="*/ 31 h 185"/>
                  <a:gd name="T28" fmla="*/ 29 w 105"/>
                  <a:gd name="T29" fmla="*/ 3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185">
                    <a:moveTo>
                      <a:pt x="98" y="185"/>
                    </a:moveTo>
                    <a:cubicBezTo>
                      <a:pt x="95" y="171"/>
                      <a:pt x="92" y="158"/>
                      <a:pt x="88" y="145"/>
                    </a:cubicBezTo>
                    <a:cubicBezTo>
                      <a:pt x="96" y="142"/>
                      <a:pt x="96" y="142"/>
                      <a:pt x="96" y="142"/>
                    </a:cubicBezTo>
                    <a:cubicBezTo>
                      <a:pt x="100" y="156"/>
                      <a:pt x="103" y="170"/>
                      <a:pt x="105" y="184"/>
                    </a:cubicBezTo>
                    <a:lnTo>
                      <a:pt x="98" y="185"/>
                    </a:lnTo>
                    <a:close/>
                    <a:moveTo>
                      <a:pt x="74" y="106"/>
                    </a:moveTo>
                    <a:cubicBezTo>
                      <a:pt x="68" y="93"/>
                      <a:pt x="61" y="81"/>
                      <a:pt x="54" y="69"/>
                    </a:cubicBezTo>
                    <a:cubicBezTo>
                      <a:pt x="61" y="65"/>
                      <a:pt x="61" y="65"/>
                      <a:pt x="61" y="65"/>
                    </a:cubicBezTo>
                    <a:cubicBezTo>
                      <a:pt x="68" y="77"/>
                      <a:pt x="75" y="90"/>
                      <a:pt x="81" y="103"/>
                    </a:cubicBezTo>
                    <a:lnTo>
                      <a:pt x="74" y="106"/>
                    </a:lnTo>
                    <a:close/>
                    <a:moveTo>
                      <a:pt x="29" y="36"/>
                    </a:moveTo>
                    <a:cubicBezTo>
                      <a:pt x="20" y="26"/>
                      <a:pt x="11" y="15"/>
                      <a:pt x="0" y="6"/>
                    </a:cubicBezTo>
                    <a:cubicBezTo>
                      <a:pt x="6" y="0"/>
                      <a:pt x="6" y="0"/>
                      <a:pt x="6" y="0"/>
                    </a:cubicBezTo>
                    <a:cubicBezTo>
                      <a:pt x="16" y="10"/>
                      <a:pt x="26" y="20"/>
                      <a:pt x="35" y="31"/>
                    </a:cubicBezTo>
                    <a:lnTo>
                      <a:pt x="29" y="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7"/>
              <p:cNvSpPr>
                <a:spLocks/>
              </p:cNvSpPr>
              <p:nvPr/>
            </p:nvSpPr>
            <p:spPr bwMode="auto">
              <a:xfrm>
                <a:off x="4094929" y="3839815"/>
                <a:ext cx="24755" cy="69550"/>
              </a:xfrm>
              <a:custGeom>
                <a:avLst/>
                <a:gdLst>
                  <a:gd name="T0" fmla="*/ 8 w 9"/>
                  <a:gd name="T1" fmla="*/ 25 h 25"/>
                  <a:gd name="T2" fmla="*/ 0 w 9"/>
                  <a:gd name="T3" fmla="*/ 24 h 25"/>
                  <a:gd name="T4" fmla="*/ 0 w 9"/>
                  <a:gd name="T5" fmla="*/ 1 h 25"/>
                  <a:gd name="T6" fmla="*/ 8 w 9"/>
                  <a:gd name="T7" fmla="*/ 0 h 25"/>
                  <a:gd name="T8" fmla="*/ 8 w 9"/>
                  <a:gd name="T9" fmla="*/ 25 h 25"/>
                </a:gdLst>
                <a:ahLst/>
                <a:cxnLst>
                  <a:cxn ang="0">
                    <a:pos x="T0" y="T1"/>
                  </a:cxn>
                  <a:cxn ang="0">
                    <a:pos x="T2" y="T3"/>
                  </a:cxn>
                  <a:cxn ang="0">
                    <a:pos x="T4" y="T5"/>
                  </a:cxn>
                  <a:cxn ang="0">
                    <a:pos x="T6" y="T7"/>
                  </a:cxn>
                  <a:cxn ang="0">
                    <a:pos x="T8" y="T9"/>
                  </a:cxn>
                </a:cxnLst>
                <a:rect l="0" t="0" r="r" b="b"/>
                <a:pathLst>
                  <a:path w="9" h="25">
                    <a:moveTo>
                      <a:pt x="8" y="25"/>
                    </a:moveTo>
                    <a:cubicBezTo>
                      <a:pt x="0" y="24"/>
                      <a:pt x="0" y="24"/>
                      <a:pt x="0" y="24"/>
                    </a:cubicBezTo>
                    <a:cubicBezTo>
                      <a:pt x="1" y="16"/>
                      <a:pt x="1" y="8"/>
                      <a:pt x="0" y="1"/>
                    </a:cubicBezTo>
                    <a:cubicBezTo>
                      <a:pt x="8" y="0"/>
                      <a:pt x="8" y="0"/>
                      <a:pt x="8" y="0"/>
                    </a:cubicBezTo>
                    <a:cubicBezTo>
                      <a:pt x="9" y="8"/>
                      <a:pt x="9" y="16"/>
                      <a:pt x="8" y="2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58"/>
              <p:cNvSpPr>
                <a:spLocks/>
              </p:cNvSpPr>
              <p:nvPr/>
            </p:nvSpPr>
            <p:spPr bwMode="auto">
              <a:xfrm>
                <a:off x="3656419" y="3242156"/>
                <a:ext cx="67191" cy="55404"/>
              </a:xfrm>
              <a:custGeom>
                <a:avLst/>
                <a:gdLst>
                  <a:gd name="T0" fmla="*/ 19 w 24"/>
                  <a:gd name="T1" fmla="*/ 20 h 20"/>
                  <a:gd name="T2" fmla="*/ 0 w 24"/>
                  <a:gd name="T3" fmla="*/ 7 h 20"/>
                  <a:gd name="T4" fmla="*/ 3 w 24"/>
                  <a:gd name="T5" fmla="*/ 0 h 20"/>
                  <a:gd name="T6" fmla="*/ 24 w 24"/>
                  <a:gd name="T7" fmla="*/ 14 h 20"/>
                  <a:gd name="T8" fmla="*/ 19 w 24"/>
                  <a:gd name="T9" fmla="*/ 20 h 20"/>
                </a:gdLst>
                <a:ahLst/>
                <a:cxnLst>
                  <a:cxn ang="0">
                    <a:pos x="T0" y="T1"/>
                  </a:cxn>
                  <a:cxn ang="0">
                    <a:pos x="T2" y="T3"/>
                  </a:cxn>
                  <a:cxn ang="0">
                    <a:pos x="T4" y="T5"/>
                  </a:cxn>
                  <a:cxn ang="0">
                    <a:pos x="T6" y="T7"/>
                  </a:cxn>
                  <a:cxn ang="0">
                    <a:pos x="T8" y="T9"/>
                  </a:cxn>
                </a:cxnLst>
                <a:rect l="0" t="0" r="r" b="b"/>
                <a:pathLst>
                  <a:path w="24" h="20">
                    <a:moveTo>
                      <a:pt x="19" y="20"/>
                    </a:moveTo>
                    <a:cubicBezTo>
                      <a:pt x="8" y="11"/>
                      <a:pt x="0" y="7"/>
                      <a:pt x="0" y="7"/>
                    </a:cubicBezTo>
                    <a:cubicBezTo>
                      <a:pt x="3" y="0"/>
                      <a:pt x="3" y="0"/>
                      <a:pt x="3" y="0"/>
                    </a:cubicBezTo>
                    <a:cubicBezTo>
                      <a:pt x="4" y="0"/>
                      <a:pt x="12" y="4"/>
                      <a:pt x="24" y="14"/>
                    </a:cubicBezTo>
                    <a:lnTo>
                      <a:pt x="19" y="2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59"/>
              <p:cNvSpPr>
                <a:spLocks noEditPoints="1"/>
              </p:cNvSpPr>
              <p:nvPr/>
            </p:nvSpPr>
            <p:spPr bwMode="auto">
              <a:xfrm>
                <a:off x="3784907" y="3367111"/>
                <a:ext cx="142634" cy="330068"/>
              </a:xfrm>
              <a:custGeom>
                <a:avLst/>
                <a:gdLst>
                  <a:gd name="T0" fmla="*/ 43 w 51"/>
                  <a:gd name="T1" fmla="*/ 118 h 118"/>
                  <a:gd name="T2" fmla="*/ 35 w 51"/>
                  <a:gd name="T3" fmla="*/ 78 h 118"/>
                  <a:gd name="T4" fmla="*/ 43 w 51"/>
                  <a:gd name="T5" fmla="*/ 76 h 118"/>
                  <a:gd name="T6" fmla="*/ 51 w 51"/>
                  <a:gd name="T7" fmla="*/ 117 h 118"/>
                  <a:gd name="T8" fmla="*/ 43 w 51"/>
                  <a:gd name="T9" fmla="*/ 118 h 118"/>
                  <a:gd name="T10" fmla="*/ 21 w 51"/>
                  <a:gd name="T11" fmla="*/ 40 h 118"/>
                  <a:gd name="T12" fmla="*/ 0 w 51"/>
                  <a:gd name="T13" fmla="*/ 5 h 118"/>
                  <a:gd name="T14" fmla="*/ 7 w 51"/>
                  <a:gd name="T15" fmla="*/ 0 h 118"/>
                  <a:gd name="T16" fmla="*/ 29 w 51"/>
                  <a:gd name="T17" fmla="*/ 36 h 118"/>
                  <a:gd name="T18" fmla="*/ 21 w 51"/>
                  <a:gd name="T19" fmla="*/ 4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118">
                    <a:moveTo>
                      <a:pt x="43" y="118"/>
                    </a:moveTo>
                    <a:cubicBezTo>
                      <a:pt x="41" y="104"/>
                      <a:pt x="39" y="91"/>
                      <a:pt x="35" y="78"/>
                    </a:cubicBezTo>
                    <a:cubicBezTo>
                      <a:pt x="43" y="76"/>
                      <a:pt x="43" y="76"/>
                      <a:pt x="43" y="76"/>
                    </a:cubicBezTo>
                    <a:cubicBezTo>
                      <a:pt x="46" y="89"/>
                      <a:pt x="49" y="103"/>
                      <a:pt x="51" y="117"/>
                    </a:cubicBezTo>
                    <a:lnTo>
                      <a:pt x="43" y="118"/>
                    </a:lnTo>
                    <a:close/>
                    <a:moveTo>
                      <a:pt x="21" y="40"/>
                    </a:moveTo>
                    <a:cubicBezTo>
                      <a:pt x="15" y="27"/>
                      <a:pt x="8" y="16"/>
                      <a:pt x="0" y="5"/>
                    </a:cubicBezTo>
                    <a:cubicBezTo>
                      <a:pt x="7" y="0"/>
                      <a:pt x="7" y="0"/>
                      <a:pt x="7" y="0"/>
                    </a:cubicBezTo>
                    <a:cubicBezTo>
                      <a:pt x="15" y="11"/>
                      <a:pt x="22" y="23"/>
                      <a:pt x="29" y="36"/>
                    </a:cubicBezTo>
                    <a:lnTo>
                      <a:pt x="21" y="4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60"/>
              <p:cNvSpPr>
                <a:spLocks/>
              </p:cNvSpPr>
              <p:nvPr/>
            </p:nvSpPr>
            <p:spPr bwMode="auto">
              <a:xfrm>
                <a:off x="3905144" y="3811524"/>
                <a:ext cx="24755" cy="69550"/>
              </a:xfrm>
              <a:custGeom>
                <a:avLst/>
                <a:gdLst>
                  <a:gd name="T0" fmla="*/ 8 w 9"/>
                  <a:gd name="T1" fmla="*/ 25 h 25"/>
                  <a:gd name="T2" fmla="*/ 0 w 9"/>
                  <a:gd name="T3" fmla="*/ 24 h 25"/>
                  <a:gd name="T4" fmla="*/ 1 w 9"/>
                  <a:gd name="T5" fmla="*/ 0 h 25"/>
                  <a:gd name="T6" fmla="*/ 9 w 9"/>
                  <a:gd name="T7" fmla="*/ 1 h 25"/>
                  <a:gd name="T8" fmla="*/ 8 w 9"/>
                  <a:gd name="T9" fmla="*/ 25 h 25"/>
                </a:gdLst>
                <a:ahLst/>
                <a:cxnLst>
                  <a:cxn ang="0">
                    <a:pos x="T0" y="T1"/>
                  </a:cxn>
                  <a:cxn ang="0">
                    <a:pos x="T2" y="T3"/>
                  </a:cxn>
                  <a:cxn ang="0">
                    <a:pos x="T4" y="T5"/>
                  </a:cxn>
                  <a:cxn ang="0">
                    <a:pos x="T6" y="T7"/>
                  </a:cxn>
                  <a:cxn ang="0">
                    <a:pos x="T8" y="T9"/>
                  </a:cxn>
                </a:cxnLst>
                <a:rect l="0" t="0" r="r" b="b"/>
                <a:pathLst>
                  <a:path w="9" h="25">
                    <a:moveTo>
                      <a:pt x="8" y="25"/>
                    </a:moveTo>
                    <a:cubicBezTo>
                      <a:pt x="0" y="24"/>
                      <a:pt x="0" y="24"/>
                      <a:pt x="0" y="24"/>
                    </a:cubicBezTo>
                    <a:cubicBezTo>
                      <a:pt x="1" y="16"/>
                      <a:pt x="1" y="8"/>
                      <a:pt x="1" y="0"/>
                    </a:cubicBezTo>
                    <a:cubicBezTo>
                      <a:pt x="9" y="1"/>
                      <a:pt x="9" y="1"/>
                      <a:pt x="9" y="1"/>
                    </a:cubicBezTo>
                    <a:cubicBezTo>
                      <a:pt x="9" y="8"/>
                      <a:pt x="9" y="17"/>
                      <a:pt x="8" y="2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99" name="Subtitle 2"/>
          <p:cNvSpPr txBox="1">
            <a:spLocks/>
          </p:cNvSpPr>
          <p:nvPr/>
        </p:nvSpPr>
        <p:spPr>
          <a:xfrm>
            <a:off x="2806759" y="519098"/>
            <a:ext cx="6008767" cy="499075"/>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dirty="0">
                <a:latin typeface="Numskill" panose="00000700000000000000" pitchFamily="2" charset="0"/>
              </a:rPr>
              <a:t>Predicting CO2 emissions of a vehicle using Regression</a:t>
            </a:r>
            <a:endParaRPr lang="en-US" dirty="0">
              <a:solidFill>
                <a:schemeClr val="accent2"/>
              </a:solidFill>
              <a:latin typeface="Numskill" panose="00000700000000000000" pitchFamily="2" charset="0"/>
              <a:cs typeface="Lato Light"/>
            </a:endParaRPr>
          </a:p>
        </p:txBody>
      </p:sp>
      <p:sp>
        <p:nvSpPr>
          <p:cNvPr id="75" name="Content Placeholder 2"/>
          <p:cNvSpPr txBox="1">
            <a:spLocks/>
          </p:cNvSpPr>
          <p:nvPr/>
        </p:nvSpPr>
        <p:spPr bwMode="auto">
          <a:xfrm>
            <a:off x="3178142" y="5635663"/>
            <a:ext cx="1714054" cy="1016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lnSpc>
                <a:spcPct val="120000"/>
              </a:lnSpc>
              <a:spcBef>
                <a:spcPct val="20000"/>
              </a:spcBef>
              <a:buFont typeface="Arial" charset="0"/>
              <a:buNone/>
            </a:pPr>
            <a:r>
              <a:rPr lang="en-US" sz="1200" dirty="0">
                <a:solidFill>
                  <a:schemeClr val="bg1"/>
                </a:solidFill>
                <a:latin typeface="Lato Light"/>
                <a:cs typeface="Lato Light"/>
              </a:rPr>
              <a:t>Around </a:t>
            </a:r>
            <a:r>
              <a:rPr lang="en-US" sz="1200" b="1" dirty="0">
                <a:solidFill>
                  <a:schemeClr val="bg1"/>
                </a:solidFill>
                <a:latin typeface="Lato Light"/>
                <a:cs typeface="Lato Light"/>
              </a:rPr>
              <a:t>1000</a:t>
            </a:r>
            <a:r>
              <a:rPr lang="en-US" sz="1200" dirty="0">
                <a:solidFill>
                  <a:schemeClr val="bg1"/>
                </a:solidFill>
                <a:latin typeface="Lato Light"/>
                <a:cs typeface="Lato Light"/>
              </a:rPr>
              <a:t> </a:t>
            </a:r>
          </a:p>
          <a:p>
            <a:pPr algn="ctr">
              <a:lnSpc>
                <a:spcPct val="120000"/>
              </a:lnSpc>
              <a:spcBef>
                <a:spcPct val="20000"/>
              </a:spcBef>
              <a:buFont typeface="Arial" charset="0"/>
              <a:buNone/>
            </a:pPr>
            <a:r>
              <a:rPr lang="en-US" sz="1200" dirty="0">
                <a:solidFill>
                  <a:schemeClr val="bg1"/>
                </a:solidFill>
                <a:latin typeface="Lato Light"/>
                <a:cs typeface="Lato Light"/>
              </a:rPr>
              <a:t>Vehicle which are made in 2022</a:t>
            </a:r>
          </a:p>
        </p:txBody>
      </p:sp>
      <p:sp>
        <p:nvSpPr>
          <p:cNvPr id="76" name="Content Placeholder 2"/>
          <p:cNvSpPr txBox="1">
            <a:spLocks/>
          </p:cNvSpPr>
          <p:nvPr/>
        </p:nvSpPr>
        <p:spPr bwMode="auto">
          <a:xfrm>
            <a:off x="5196111" y="5635663"/>
            <a:ext cx="1714054" cy="1016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lnSpc>
                <a:spcPct val="120000"/>
              </a:lnSpc>
              <a:spcBef>
                <a:spcPct val="20000"/>
              </a:spcBef>
              <a:buFont typeface="Arial" charset="0"/>
              <a:buNone/>
            </a:pPr>
            <a:r>
              <a:rPr lang="en-US" sz="1200" dirty="0">
                <a:solidFill>
                  <a:schemeClr val="bg1"/>
                </a:solidFill>
                <a:latin typeface="Lato Light"/>
                <a:cs typeface="Lato Light"/>
              </a:rPr>
              <a:t>.</a:t>
            </a:r>
          </a:p>
        </p:txBody>
      </p:sp>
      <p:sp>
        <p:nvSpPr>
          <p:cNvPr id="77" name="Content Placeholder 2"/>
          <p:cNvSpPr txBox="1">
            <a:spLocks/>
          </p:cNvSpPr>
          <p:nvPr/>
        </p:nvSpPr>
        <p:spPr bwMode="auto">
          <a:xfrm>
            <a:off x="7371830" y="5634512"/>
            <a:ext cx="1714054" cy="1016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lnSpc>
                <a:spcPct val="120000"/>
              </a:lnSpc>
              <a:spcBef>
                <a:spcPct val="20000"/>
              </a:spcBef>
              <a:buFont typeface="Arial" charset="0"/>
              <a:buNone/>
            </a:pPr>
            <a:endParaRPr lang="en-US" sz="1200" dirty="0">
              <a:solidFill>
                <a:schemeClr val="bg1"/>
              </a:solidFill>
              <a:latin typeface="Lato Light"/>
              <a:cs typeface="Lato Light"/>
            </a:endParaRPr>
          </a:p>
        </p:txBody>
      </p:sp>
      <p:sp>
        <p:nvSpPr>
          <p:cNvPr id="78" name="Content Placeholder 2"/>
          <p:cNvSpPr txBox="1">
            <a:spLocks/>
          </p:cNvSpPr>
          <p:nvPr/>
        </p:nvSpPr>
        <p:spPr bwMode="auto">
          <a:xfrm>
            <a:off x="9525677" y="5634511"/>
            <a:ext cx="1714054" cy="1016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lnSpc>
                <a:spcPct val="120000"/>
              </a:lnSpc>
              <a:spcBef>
                <a:spcPct val="20000"/>
              </a:spcBef>
              <a:buFont typeface="Arial" charset="0"/>
              <a:buNone/>
            </a:pPr>
            <a:endParaRPr lang="en-US" sz="1200" dirty="0">
              <a:solidFill>
                <a:schemeClr val="bg1"/>
              </a:solidFill>
              <a:latin typeface="Lato Light"/>
              <a:cs typeface="Lato Light"/>
            </a:endParaRPr>
          </a:p>
        </p:txBody>
      </p:sp>
      <p:sp>
        <p:nvSpPr>
          <p:cNvPr id="79" name="Freeform 237"/>
          <p:cNvSpPr>
            <a:spLocks noChangeAspect="1" noChangeArrowheads="1"/>
          </p:cNvSpPr>
          <p:nvPr/>
        </p:nvSpPr>
        <p:spPr bwMode="auto">
          <a:xfrm>
            <a:off x="1695593" y="4920980"/>
            <a:ext cx="441808" cy="324561"/>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bg1"/>
          </a:solidFill>
          <a:ln>
            <a:noFill/>
          </a:ln>
          <a:effectLst/>
        </p:spPr>
        <p:txBody>
          <a:bodyPr wrap="none" lIns="121893" tIns="60946" rIns="121893" bIns="60946" anchor="ctr"/>
          <a:lstStyle/>
          <a:p>
            <a:pPr>
              <a:defRPr/>
            </a:pPr>
            <a:endParaRPr lang="en-US" sz="1050" dirty="0">
              <a:ea typeface="SimSun" charset="0"/>
            </a:endParaRPr>
          </a:p>
        </p:txBody>
      </p:sp>
      <p:sp>
        <p:nvSpPr>
          <p:cNvPr id="100" name="Freeform 290"/>
          <p:cNvSpPr>
            <a:spLocks noChangeAspect="1" noChangeArrowheads="1"/>
          </p:cNvSpPr>
          <p:nvPr/>
        </p:nvSpPr>
        <p:spPr bwMode="auto">
          <a:xfrm>
            <a:off x="5830565" y="4947964"/>
            <a:ext cx="511045" cy="395823"/>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p:spPr>
        <p:txBody>
          <a:bodyPr wrap="none" lIns="182843" tIns="91422" rIns="182843" bIns="91422" anchor="ctr"/>
          <a:lstStyle/>
          <a:p>
            <a:pPr>
              <a:defRPr/>
            </a:pPr>
            <a:endParaRPr lang="en-US" sz="2400" dirty="0">
              <a:ea typeface="SimSun" charset="0"/>
            </a:endParaRPr>
          </a:p>
        </p:txBody>
      </p:sp>
      <p:sp>
        <p:nvSpPr>
          <p:cNvPr id="101" name="Freeform 100"/>
          <p:cNvSpPr>
            <a:spLocks noChangeAspect="1" noChangeArrowheads="1"/>
          </p:cNvSpPr>
          <p:nvPr/>
        </p:nvSpPr>
        <p:spPr bwMode="auto">
          <a:xfrm>
            <a:off x="3877444" y="4923561"/>
            <a:ext cx="315450" cy="377546"/>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nchor="ctr">
            <a:noAutofit/>
          </a:bodyPr>
          <a:lstStyle/>
          <a:p>
            <a:pPr>
              <a:defRPr/>
            </a:pPr>
            <a:endParaRPr lang="en-US" sz="2400" dirty="0">
              <a:ea typeface="SimSun" charset="0"/>
            </a:endParaRPr>
          </a:p>
        </p:txBody>
      </p:sp>
      <p:cxnSp>
        <p:nvCxnSpPr>
          <p:cNvPr id="17" name="Straight Connector 16"/>
          <p:cNvCxnSpPr/>
          <p:nvPr/>
        </p:nvCxnSpPr>
        <p:spPr>
          <a:xfrm>
            <a:off x="1901236" y="4237181"/>
            <a:ext cx="0" cy="423719"/>
          </a:xfrm>
          <a:prstGeom prst="line">
            <a:avLst/>
          </a:prstGeom>
          <a:ln w="12700">
            <a:solidFill>
              <a:schemeClr val="bg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4027195" y="4237181"/>
            <a:ext cx="0" cy="423719"/>
          </a:xfrm>
          <a:prstGeom prst="line">
            <a:avLst/>
          </a:prstGeom>
          <a:ln w="12700">
            <a:solidFill>
              <a:schemeClr val="bg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0385846" y="4237181"/>
            <a:ext cx="0" cy="423719"/>
          </a:xfrm>
          <a:prstGeom prst="line">
            <a:avLst/>
          </a:prstGeom>
          <a:ln w="12700">
            <a:solidFill>
              <a:schemeClr val="bg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6064134" y="4237181"/>
            <a:ext cx="0" cy="423719"/>
          </a:xfrm>
          <a:prstGeom prst="line">
            <a:avLst/>
          </a:prstGeom>
          <a:ln w="12700">
            <a:solidFill>
              <a:schemeClr val="bg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8228410" y="4237181"/>
            <a:ext cx="0" cy="423719"/>
          </a:xfrm>
          <a:prstGeom prst="line">
            <a:avLst/>
          </a:prstGeom>
          <a:ln w="12700">
            <a:solidFill>
              <a:schemeClr val="bg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525533" y="5350802"/>
            <a:ext cx="716864" cy="338554"/>
          </a:xfrm>
          <a:prstGeom prst="rect">
            <a:avLst/>
          </a:prstGeom>
        </p:spPr>
        <p:txBody>
          <a:bodyPr wrap="none">
            <a:spAutoFit/>
          </a:bodyPr>
          <a:lstStyle/>
          <a:p>
            <a:pPr algn="ctr">
              <a:spcBef>
                <a:spcPct val="20000"/>
              </a:spcBef>
              <a:buFont typeface="Arial" charset="0"/>
              <a:buNone/>
            </a:pPr>
            <a:r>
              <a:rPr lang="en-US" sz="1600" b="1" dirty="0">
                <a:solidFill>
                  <a:schemeClr val="bg1"/>
                </a:solidFill>
                <a:cs typeface="Lato Regular"/>
              </a:rPr>
              <a:t>DATA</a:t>
            </a:r>
          </a:p>
        </p:txBody>
      </p:sp>
      <p:sp>
        <p:nvSpPr>
          <p:cNvPr id="105" name="Rectangle 104"/>
          <p:cNvSpPr/>
          <p:nvPr/>
        </p:nvSpPr>
        <p:spPr>
          <a:xfrm>
            <a:off x="3280379" y="5350802"/>
            <a:ext cx="1524777" cy="338554"/>
          </a:xfrm>
          <a:prstGeom prst="rect">
            <a:avLst/>
          </a:prstGeom>
        </p:spPr>
        <p:txBody>
          <a:bodyPr wrap="none">
            <a:spAutoFit/>
          </a:bodyPr>
          <a:lstStyle/>
          <a:p>
            <a:pPr algn="ctr">
              <a:spcBef>
                <a:spcPct val="20000"/>
              </a:spcBef>
              <a:buFont typeface="Arial" charset="0"/>
              <a:buNone/>
            </a:pPr>
            <a:r>
              <a:rPr lang="en-US" sz="1600" b="1" dirty="0">
                <a:solidFill>
                  <a:schemeClr val="bg1"/>
                </a:solidFill>
                <a:cs typeface="Lato Regular"/>
              </a:rPr>
              <a:t>Cleaning DATA</a:t>
            </a:r>
          </a:p>
        </p:txBody>
      </p:sp>
      <p:sp>
        <p:nvSpPr>
          <p:cNvPr id="106" name="Rectangle 105"/>
          <p:cNvSpPr/>
          <p:nvPr/>
        </p:nvSpPr>
        <p:spPr>
          <a:xfrm>
            <a:off x="4940389" y="5350802"/>
            <a:ext cx="2217275" cy="634020"/>
          </a:xfrm>
          <a:prstGeom prst="rect">
            <a:avLst/>
          </a:prstGeom>
        </p:spPr>
        <p:txBody>
          <a:bodyPr wrap="none">
            <a:spAutoFit/>
          </a:bodyPr>
          <a:lstStyle/>
          <a:p>
            <a:pPr algn="ctr">
              <a:spcBef>
                <a:spcPct val="20000"/>
              </a:spcBef>
              <a:buFont typeface="Arial" charset="0"/>
              <a:buNone/>
            </a:pPr>
            <a:r>
              <a:rPr lang="en-US" sz="1600" b="1" dirty="0">
                <a:solidFill>
                  <a:schemeClr val="bg1"/>
                </a:solidFill>
                <a:cs typeface="Lato Regular"/>
              </a:rPr>
              <a:t>Using Machine learning</a:t>
            </a:r>
          </a:p>
          <a:p>
            <a:pPr algn="ctr">
              <a:spcBef>
                <a:spcPct val="20000"/>
              </a:spcBef>
              <a:buFont typeface="Arial" charset="0"/>
              <a:buNone/>
            </a:pPr>
            <a:r>
              <a:rPr lang="en-US" sz="1600" b="1" dirty="0">
                <a:solidFill>
                  <a:schemeClr val="bg1"/>
                </a:solidFill>
                <a:cs typeface="Lato Regular"/>
              </a:rPr>
              <a:t>Python libraries</a:t>
            </a:r>
          </a:p>
        </p:txBody>
      </p:sp>
      <p:sp>
        <p:nvSpPr>
          <p:cNvPr id="110" name="Rectangle 109"/>
          <p:cNvSpPr/>
          <p:nvPr/>
        </p:nvSpPr>
        <p:spPr>
          <a:xfrm>
            <a:off x="7403870" y="5361765"/>
            <a:ext cx="1675459" cy="929485"/>
          </a:xfrm>
          <a:prstGeom prst="rect">
            <a:avLst/>
          </a:prstGeom>
        </p:spPr>
        <p:txBody>
          <a:bodyPr wrap="none">
            <a:spAutoFit/>
          </a:bodyPr>
          <a:lstStyle/>
          <a:p>
            <a:pPr algn="ctr">
              <a:spcBef>
                <a:spcPct val="20000"/>
              </a:spcBef>
              <a:buFont typeface="Arial" charset="0"/>
              <a:buNone/>
            </a:pPr>
            <a:r>
              <a:rPr lang="en-US" sz="1600" b="1" dirty="0">
                <a:solidFill>
                  <a:schemeClr val="bg1"/>
                </a:solidFill>
                <a:cs typeface="Lato Regular"/>
              </a:rPr>
              <a:t>Find best</a:t>
            </a:r>
          </a:p>
          <a:p>
            <a:pPr algn="ctr">
              <a:spcBef>
                <a:spcPct val="20000"/>
              </a:spcBef>
              <a:buFont typeface="Arial" charset="0"/>
              <a:buNone/>
            </a:pPr>
            <a:r>
              <a:rPr lang="en-US" sz="1600" b="1" dirty="0">
                <a:solidFill>
                  <a:schemeClr val="bg1"/>
                </a:solidFill>
              </a:rPr>
              <a:t>machine learning</a:t>
            </a:r>
          </a:p>
          <a:p>
            <a:pPr algn="ctr">
              <a:spcBef>
                <a:spcPct val="20000"/>
              </a:spcBef>
              <a:buFont typeface="Arial" charset="0"/>
              <a:buNone/>
            </a:pPr>
            <a:r>
              <a:rPr lang="en-US" sz="1600" b="1" dirty="0">
                <a:solidFill>
                  <a:schemeClr val="bg1"/>
                </a:solidFill>
              </a:rPr>
              <a:t> algorithms</a:t>
            </a:r>
            <a:r>
              <a:rPr lang="en-US" sz="1400" b="1" dirty="0">
                <a:solidFill>
                  <a:schemeClr val="bg1"/>
                </a:solidFill>
                <a:cs typeface="Lato Regular"/>
              </a:rPr>
              <a:t> </a:t>
            </a:r>
          </a:p>
        </p:txBody>
      </p:sp>
      <p:sp>
        <p:nvSpPr>
          <p:cNvPr id="111" name="Rectangle 110"/>
          <p:cNvSpPr/>
          <p:nvPr/>
        </p:nvSpPr>
        <p:spPr>
          <a:xfrm>
            <a:off x="10021869" y="5350802"/>
            <a:ext cx="721672" cy="338554"/>
          </a:xfrm>
          <a:prstGeom prst="rect">
            <a:avLst/>
          </a:prstGeom>
        </p:spPr>
        <p:txBody>
          <a:bodyPr wrap="none">
            <a:spAutoFit/>
          </a:bodyPr>
          <a:lstStyle/>
          <a:p>
            <a:pPr algn="ctr">
              <a:spcBef>
                <a:spcPct val="20000"/>
              </a:spcBef>
              <a:buFont typeface="Arial" charset="0"/>
              <a:buNone/>
            </a:pPr>
            <a:r>
              <a:rPr lang="en-US" sz="1600" b="1" dirty="0">
                <a:solidFill>
                  <a:schemeClr val="bg1"/>
                </a:solidFill>
                <a:cs typeface="Lato Regular"/>
              </a:rPr>
              <a:t>Result</a:t>
            </a:r>
          </a:p>
        </p:txBody>
      </p:sp>
      <p:sp>
        <p:nvSpPr>
          <p:cNvPr id="44" name="AutoShape 123">
            <a:extLst>
              <a:ext uri="{FF2B5EF4-FFF2-40B4-BE49-F238E27FC236}">
                <a16:creationId xmlns:a16="http://schemas.microsoft.com/office/drawing/2014/main" id="{EEEE1D9A-E305-14CD-FD48-9EFAEAD7D740}"/>
              </a:ext>
            </a:extLst>
          </p:cNvPr>
          <p:cNvSpPr>
            <a:spLocks noChangeAspect="1"/>
          </p:cNvSpPr>
          <p:nvPr/>
        </p:nvSpPr>
        <p:spPr bwMode="auto">
          <a:xfrm>
            <a:off x="10202161" y="4963719"/>
            <a:ext cx="392744" cy="4321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lIns="50789" tIns="50789" rIns="50789" bIns="50789" anchor="ctr"/>
          <a:lstStyle/>
          <a:p>
            <a:pPr defTabSz="457098">
              <a:defRPr/>
            </a:pPr>
            <a:endParaRPr lang="es-ES" sz="3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45" name="Group 44">
            <a:extLst>
              <a:ext uri="{FF2B5EF4-FFF2-40B4-BE49-F238E27FC236}">
                <a16:creationId xmlns:a16="http://schemas.microsoft.com/office/drawing/2014/main" id="{146AF2DD-D321-FB9B-13C4-93DB550A424C}"/>
              </a:ext>
            </a:extLst>
          </p:cNvPr>
          <p:cNvGrpSpPr/>
          <p:nvPr/>
        </p:nvGrpSpPr>
        <p:grpSpPr>
          <a:xfrm>
            <a:off x="7889064" y="4803564"/>
            <a:ext cx="633535" cy="567071"/>
            <a:chOff x="808725" y="4884077"/>
            <a:chExt cx="835163" cy="835163"/>
          </a:xfrm>
        </p:grpSpPr>
        <p:sp>
          <p:nvSpPr>
            <p:cNvPr id="46" name="Oval 45">
              <a:extLst>
                <a:ext uri="{FF2B5EF4-FFF2-40B4-BE49-F238E27FC236}">
                  <a16:creationId xmlns:a16="http://schemas.microsoft.com/office/drawing/2014/main" id="{E914E696-E858-421B-7199-914ADA4AF294}"/>
                </a:ext>
              </a:extLst>
            </p:cNvPr>
            <p:cNvSpPr/>
            <p:nvPr/>
          </p:nvSpPr>
          <p:spPr>
            <a:xfrm>
              <a:off x="808725" y="4884077"/>
              <a:ext cx="835163" cy="835163"/>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81">
              <a:extLst>
                <a:ext uri="{FF2B5EF4-FFF2-40B4-BE49-F238E27FC236}">
                  <a16:creationId xmlns:a16="http://schemas.microsoft.com/office/drawing/2014/main" id="{227D3C83-52FF-E1BC-7AED-B97543427D2D}"/>
                </a:ext>
              </a:extLst>
            </p:cNvPr>
            <p:cNvGrpSpPr>
              <a:grpSpLocks noChangeAspect="1"/>
            </p:cNvGrpSpPr>
            <p:nvPr/>
          </p:nvGrpSpPr>
          <p:grpSpPr bwMode="auto">
            <a:xfrm>
              <a:off x="1041763" y="5070598"/>
              <a:ext cx="379190" cy="496999"/>
              <a:chOff x="4576763" y="2300287"/>
              <a:chExt cx="276225" cy="361950"/>
            </a:xfrm>
            <a:solidFill>
              <a:schemeClr val="bg1"/>
            </a:solidFill>
          </p:grpSpPr>
          <p:sp>
            <p:nvSpPr>
              <p:cNvPr id="48" name="Freeform 250">
                <a:extLst>
                  <a:ext uri="{FF2B5EF4-FFF2-40B4-BE49-F238E27FC236}">
                    <a16:creationId xmlns:a16="http://schemas.microsoft.com/office/drawing/2014/main" id="{0741A407-B80B-B65B-ADBD-B89818F9D1AF}"/>
                  </a:ext>
                </a:extLst>
              </p:cNvPr>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49" name="Freeform 251">
                <a:extLst>
                  <a:ext uri="{FF2B5EF4-FFF2-40B4-BE49-F238E27FC236}">
                    <a16:creationId xmlns:a16="http://schemas.microsoft.com/office/drawing/2014/main" id="{C2185ED8-1A4C-F306-AC00-8F0A69168E62}"/>
                  </a:ext>
                </a:extLst>
              </p:cNvPr>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50" name="Freeform 252">
                <a:extLst>
                  <a:ext uri="{FF2B5EF4-FFF2-40B4-BE49-F238E27FC236}">
                    <a16:creationId xmlns:a16="http://schemas.microsoft.com/office/drawing/2014/main" id="{F007F87A-58E5-1B82-2457-363817621626}"/>
                  </a:ext>
                </a:extLst>
              </p:cNvPr>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51" name="Freeform 253">
                <a:extLst>
                  <a:ext uri="{FF2B5EF4-FFF2-40B4-BE49-F238E27FC236}">
                    <a16:creationId xmlns:a16="http://schemas.microsoft.com/office/drawing/2014/main" id="{76E39446-E51A-D1EE-5255-6D74FB1A1458}"/>
                  </a:ext>
                </a:extLst>
              </p:cNvPr>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52" name="Freeform 254">
                <a:extLst>
                  <a:ext uri="{FF2B5EF4-FFF2-40B4-BE49-F238E27FC236}">
                    <a16:creationId xmlns:a16="http://schemas.microsoft.com/office/drawing/2014/main" id="{A0679021-1AF8-FB3E-D4DD-335C4465FDF8}"/>
                  </a:ext>
                </a:extLst>
              </p:cNvPr>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53" name="Freeform 255">
                <a:extLst>
                  <a:ext uri="{FF2B5EF4-FFF2-40B4-BE49-F238E27FC236}">
                    <a16:creationId xmlns:a16="http://schemas.microsoft.com/office/drawing/2014/main" id="{CB465D24-AAD8-69E0-1352-0924D59DD132}"/>
                  </a:ext>
                </a:extLst>
              </p:cNvPr>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54" name="Freeform 256">
                <a:extLst>
                  <a:ext uri="{FF2B5EF4-FFF2-40B4-BE49-F238E27FC236}">
                    <a16:creationId xmlns:a16="http://schemas.microsoft.com/office/drawing/2014/main" id="{14D44070-D39F-DE86-B17C-C20AC6A48D93}"/>
                  </a:ext>
                </a:extLst>
              </p:cNvPr>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55" name="Freeform 257">
                <a:extLst>
                  <a:ext uri="{FF2B5EF4-FFF2-40B4-BE49-F238E27FC236}">
                    <a16:creationId xmlns:a16="http://schemas.microsoft.com/office/drawing/2014/main" id="{2665159C-67D3-A35E-EAE7-FD1963C9942A}"/>
                  </a:ext>
                </a:extLst>
              </p:cNvPr>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56" name="Freeform 258">
                <a:extLst>
                  <a:ext uri="{FF2B5EF4-FFF2-40B4-BE49-F238E27FC236}">
                    <a16:creationId xmlns:a16="http://schemas.microsoft.com/office/drawing/2014/main" id="{6F6EDBBE-9796-032B-B370-3739EF01618C}"/>
                  </a:ext>
                </a:extLst>
              </p:cNvPr>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57" name="Freeform 259">
                <a:extLst>
                  <a:ext uri="{FF2B5EF4-FFF2-40B4-BE49-F238E27FC236}">
                    <a16:creationId xmlns:a16="http://schemas.microsoft.com/office/drawing/2014/main" id="{CB913AEC-70B8-349A-C730-44E74F0A2BFA}"/>
                  </a:ext>
                </a:extLst>
              </p:cNvPr>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grpSp>
      </p:grpSp>
      <p:pic>
        <p:nvPicPr>
          <p:cNvPr id="58" name="Picture 57">
            <a:extLst>
              <a:ext uri="{FF2B5EF4-FFF2-40B4-BE49-F238E27FC236}">
                <a16:creationId xmlns:a16="http://schemas.microsoft.com/office/drawing/2014/main" id="{8A8F4EB2-6098-73C9-2A06-3EE09D6C1596}"/>
              </a:ext>
            </a:extLst>
          </p:cNvPr>
          <p:cNvPicPr>
            <a:picLocks noChangeAspect="1"/>
          </p:cNvPicPr>
          <p:nvPr/>
        </p:nvPicPr>
        <p:blipFill>
          <a:blip r:embed="rId2"/>
          <a:stretch>
            <a:fillRect/>
          </a:stretch>
        </p:blipFill>
        <p:spPr>
          <a:xfrm>
            <a:off x="5988260" y="2643476"/>
            <a:ext cx="306564" cy="286762"/>
          </a:xfrm>
          <a:prstGeom prst="rect">
            <a:avLst/>
          </a:prstGeom>
        </p:spPr>
      </p:pic>
    </p:spTree>
    <p:extLst>
      <p:ext uri="{BB962C8B-B14F-4D97-AF65-F5344CB8AC3E}">
        <p14:creationId xmlns:p14="http://schemas.microsoft.com/office/powerpoint/2010/main" val="184464772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up)">
                                      <p:cBhvr>
                                        <p:cTn id="8" dur="500"/>
                                        <p:tgtEl>
                                          <p:spTgt spid="20"/>
                                        </p:tgtEl>
                                      </p:cBhvr>
                                    </p:animEffect>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anim calcmode="lin" valueType="num">
                                      <p:cBhvr>
                                        <p:cTn id="13" dur="500" fill="hold"/>
                                        <p:tgtEl>
                                          <p:spTgt spid="36"/>
                                        </p:tgtEl>
                                        <p:attrNameLst>
                                          <p:attrName>ppt_x</p:attrName>
                                        </p:attrNameLst>
                                      </p:cBhvr>
                                      <p:tavLst>
                                        <p:tav tm="0">
                                          <p:val>
                                            <p:strVal val="#ppt_x"/>
                                          </p:val>
                                        </p:tav>
                                        <p:tav tm="100000">
                                          <p:val>
                                            <p:strVal val="#ppt_x"/>
                                          </p:val>
                                        </p:tav>
                                      </p:tavLst>
                                    </p:anim>
                                    <p:anim calcmode="lin" valueType="num">
                                      <p:cBhvr>
                                        <p:cTn id="14" dur="500" fill="hold"/>
                                        <p:tgtEl>
                                          <p:spTgt spid="36"/>
                                        </p:tgtEl>
                                        <p:attrNameLst>
                                          <p:attrName>ppt_y</p:attrName>
                                        </p:attrNameLst>
                                      </p:cBhvr>
                                      <p:tavLst>
                                        <p:tav tm="0">
                                          <p:val>
                                            <p:strVal val="#ppt_y-.1"/>
                                          </p:val>
                                        </p:tav>
                                        <p:tav tm="100000">
                                          <p:val>
                                            <p:strVal val="#ppt_y"/>
                                          </p:val>
                                        </p:tav>
                                      </p:tavLst>
                                    </p:anim>
                                  </p:childTnLst>
                                </p:cTn>
                              </p:par>
                              <p:par>
                                <p:cTn id="15" presetID="22" presetClass="entr" presetSubtype="1"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par>
                                <p:cTn id="29" presetID="22" presetClass="entr" presetSubtype="1" fill="hold"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wipe(up)">
                                      <p:cBhvr>
                                        <p:cTn id="31" dur="500"/>
                                        <p:tgtEl>
                                          <p:spTgt spid="104"/>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79"/>
                                        </p:tgtEl>
                                        <p:attrNameLst>
                                          <p:attrName>style.visibility</p:attrName>
                                        </p:attrNameLst>
                                      </p:cBhvr>
                                      <p:to>
                                        <p:strVal val="visible"/>
                                      </p:to>
                                    </p:set>
                                    <p:anim calcmode="lin" valueType="num">
                                      <p:cBhvr>
                                        <p:cTn id="35" dur="500" fill="hold"/>
                                        <p:tgtEl>
                                          <p:spTgt spid="79"/>
                                        </p:tgtEl>
                                        <p:attrNameLst>
                                          <p:attrName>ppt_w</p:attrName>
                                        </p:attrNameLst>
                                      </p:cBhvr>
                                      <p:tavLst>
                                        <p:tav tm="0">
                                          <p:val>
                                            <p:fltVal val="0"/>
                                          </p:val>
                                        </p:tav>
                                        <p:tav tm="100000">
                                          <p:val>
                                            <p:strVal val="#ppt_w"/>
                                          </p:val>
                                        </p:tav>
                                      </p:tavLst>
                                    </p:anim>
                                    <p:anim calcmode="lin" valueType="num">
                                      <p:cBhvr>
                                        <p:cTn id="36" dur="500" fill="hold"/>
                                        <p:tgtEl>
                                          <p:spTgt spid="79"/>
                                        </p:tgtEl>
                                        <p:attrNameLst>
                                          <p:attrName>ppt_h</p:attrName>
                                        </p:attrNameLst>
                                      </p:cBhvr>
                                      <p:tavLst>
                                        <p:tav tm="0">
                                          <p:val>
                                            <p:fltVal val="0"/>
                                          </p:val>
                                        </p:tav>
                                        <p:tav tm="100000">
                                          <p:val>
                                            <p:strVal val="#ppt_h"/>
                                          </p:val>
                                        </p:tav>
                                      </p:tavLst>
                                    </p:anim>
                                    <p:animEffect transition="in" filter="fade">
                                      <p:cBhvr>
                                        <p:cTn id="37" dur="500"/>
                                        <p:tgtEl>
                                          <p:spTgt spid="79"/>
                                        </p:tgtEl>
                                      </p:cBhvr>
                                    </p:animEffect>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105"/>
                                        </p:tgtEl>
                                        <p:attrNameLst>
                                          <p:attrName>style.visibility</p:attrName>
                                        </p:attrNameLst>
                                      </p:cBhvr>
                                      <p:to>
                                        <p:strVal val="visible"/>
                                      </p:to>
                                    </p:set>
                                    <p:animEffect transition="in" filter="fade">
                                      <p:cBhvr>
                                        <p:cTn id="41" dur="1000"/>
                                        <p:tgtEl>
                                          <p:spTgt spid="105"/>
                                        </p:tgtEl>
                                      </p:cBhvr>
                                    </p:animEffect>
                                    <p:anim calcmode="lin" valueType="num">
                                      <p:cBhvr>
                                        <p:cTn id="42" dur="1000" fill="hold"/>
                                        <p:tgtEl>
                                          <p:spTgt spid="105"/>
                                        </p:tgtEl>
                                        <p:attrNameLst>
                                          <p:attrName>ppt_x</p:attrName>
                                        </p:attrNameLst>
                                      </p:cBhvr>
                                      <p:tavLst>
                                        <p:tav tm="0">
                                          <p:val>
                                            <p:strVal val="#ppt_x"/>
                                          </p:val>
                                        </p:tav>
                                        <p:tav tm="100000">
                                          <p:val>
                                            <p:strVal val="#ppt_x"/>
                                          </p:val>
                                        </p:tav>
                                      </p:tavLst>
                                    </p:anim>
                                    <p:anim calcmode="lin" valueType="num">
                                      <p:cBhvr>
                                        <p:cTn id="43" dur="1000" fill="hold"/>
                                        <p:tgtEl>
                                          <p:spTgt spid="10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000"/>
                                        <p:tgtEl>
                                          <p:spTgt spid="75"/>
                                        </p:tgtEl>
                                      </p:cBhvr>
                                    </p:animEffect>
                                    <p:anim calcmode="lin" valueType="num">
                                      <p:cBhvr>
                                        <p:cTn id="47" dur="1000" fill="hold"/>
                                        <p:tgtEl>
                                          <p:spTgt spid="75"/>
                                        </p:tgtEl>
                                        <p:attrNameLst>
                                          <p:attrName>ppt_x</p:attrName>
                                        </p:attrNameLst>
                                      </p:cBhvr>
                                      <p:tavLst>
                                        <p:tav tm="0">
                                          <p:val>
                                            <p:strVal val="#ppt_x"/>
                                          </p:val>
                                        </p:tav>
                                        <p:tav tm="100000">
                                          <p:val>
                                            <p:strVal val="#ppt_x"/>
                                          </p:val>
                                        </p:tav>
                                      </p:tavLst>
                                    </p:anim>
                                    <p:anim calcmode="lin" valueType="num">
                                      <p:cBhvr>
                                        <p:cTn id="48" dur="1000" fill="hold"/>
                                        <p:tgtEl>
                                          <p:spTgt spid="75"/>
                                        </p:tgtEl>
                                        <p:attrNameLst>
                                          <p:attrName>ppt_y</p:attrName>
                                        </p:attrNameLst>
                                      </p:cBhvr>
                                      <p:tavLst>
                                        <p:tav tm="0">
                                          <p:val>
                                            <p:strVal val="#ppt_y+.1"/>
                                          </p:val>
                                        </p:tav>
                                        <p:tav tm="100000">
                                          <p:val>
                                            <p:strVal val="#ppt_y"/>
                                          </p:val>
                                        </p:tav>
                                      </p:tavLst>
                                    </p:anim>
                                  </p:childTnLst>
                                </p:cTn>
                              </p:par>
                            </p:childTnLst>
                          </p:cTn>
                        </p:par>
                        <p:par>
                          <p:cTn id="49" fill="hold">
                            <p:stCondLst>
                              <p:cond delay="4000"/>
                            </p:stCondLst>
                            <p:childTnLst>
                              <p:par>
                                <p:cTn id="50" presetID="42" presetClass="entr" presetSubtype="0"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childTnLst>
                          </p:cTn>
                        </p:par>
                        <p:par>
                          <p:cTn id="55" fill="hold">
                            <p:stCondLst>
                              <p:cond delay="5000"/>
                            </p:stCondLst>
                            <p:childTnLst>
                              <p:par>
                                <p:cTn id="56" presetID="22" presetClass="entr" presetSubtype="4" fill="hold"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00"/>
                                        <p:tgtEl>
                                          <p:spTgt spid="12"/>
                                        </p:tgtEl>
                                      </p:cBhvr>
                                    </p:animEffect>
                                  </p:childTnLst>
                                </p:cTn>
                              </p:par>
                              <p:par>
                                <p:cTn id="59" presetID="22" presetClass="entr" presetSubtype="1" fill="hold"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53" presetClass="entr" presetSubtype="16" fill="hold" grpId="0" nodeType="afterEffect">
                                  <p:stCondLst>
                                    <p:cond delay="0"/>
                                  </p:stCondLst>
                                  <p:childTnLst>
                                    <p:set>
                                      <p:cBhvr>
                                        <p:cTn id="64" dur="1" fill="hold">
                                          <p:stCondLst>
                                            <p:cond delay="0"/>
                                          </p:stCondLst>
                                        </p:cTn>
                                        <p:tgtEl>
                                          <p:spTgt spid="100"/>
                                        </p:tgtEl>
                                        <p:attrNameLst>
                                          <p:attrName>style.visibility</p:attrName>
                                        </p:attrNameLst>
                                      </p:cBhvr>
                                      <p:to>
                                        <p:strVal val="visible"/>
                                      </p:to>
                                    </p:set>
                                    <p:anim calcmode="lin" valueType="num">
                                      <p:cBhvr>
                                        <p:cTn id="65" dur="500" fill="hold"/>
                                        <p:tgtEl>
                                          <p:spTgt spid="100"/>
                                        </p:tgtEl>
                                        <p:attrNameLst>
                                          <p:attrName>ppt_w</p:attrName>
                                        </p:attrNameLst>
                                      </p:cBhvr>
                                      <p:tavLst>
                                        <p:tav tm="0">
                                          <p:val>
                                            <p:fltVal val="0"/>
                                          </p:val>
                                        </p:tav>
                                        <p:tav tm="100000">
                                          <p:val>
                                            <p:strVal val="#ppt_w"/>
                                          </p:val>
                                        </p:tav>
                                      </p:tavLst>
                                    </p:anim>
                                    <p:anim calcmode="lin" valueType="num">
                                      <p:cBhvr>
                                        <p:cTn id="66" dur="500" fill="hold"/>
                                        <p:tgtEl>
                                          <p:spTgt spid="100"/>
                                        </p:tgtEl>
                                        <p:attrNameLst>
                                          <p:attrName>ppt_h</p:attrName>
                                        </p:attrNameLst>
                                      </p:cBhvr>
                                      <p:tavLst>
                                        <p:tav tm="0">
                                          <p:val>
                                            <p:fltVal val="0"/>
                                          </p:val>
                                        </p:tav>
                                        <p:tav tm="100000">
                                          <p:val>
                                            <p:strVal val="#ppt_h"/>
                                          </p:val>
                                        </p:tav>
                                      </p:tavLst>
                                    </p:anim>
                                    <p:animEffect transition="in" filter="fade">
                                      <p:cBhvr>
                                        <p:cTn id="67" dur="500"/>
                                        <p:tgtEl>
                                          <p:spTgt spid="100"/>
                                        </p:tgtEl>
                                      </p:cBhvr>
                                    </p:animEffect>
                                  </p:childTnLst>
                                </p:cTn>
                              </p:par>
                            </p:childTnLst>
                          </p:cTn>
                        </p:par>
                        <p:par>
                          <p:cTn id="68" fill="hold">
                            <p:stCondLst>
                              <p:cond delay="6000"/>
                            </p:stCondLst>
                            <p:childTnLst>
                              <p:par>
                                <p:cTn id="69" presetID="42" presetClass="entr" presetSubtype="0" fill="hold" grpId="0" nodeType="afterEffect">
                                  <p:stCondLst>
                                    <p:cond delay="0"/>
                                  </p:stCondLst>
                                  <p:childTnLst>
                                    <p:set>
                                      <p:cBhvr>
                                        <p:cTn id="70" dur="1" fill="hold">
                                          <p:stCondLst>
                                            <p:cond delay="0"/>
                                          </p:stCondLst>
                                        </p:cTn>
                                        <p:tgtEl>
                                          <p:spTgt spid="106"/>
                                        </p:tgtEl>
                                        <p:attrNameLst>
                                          <p:attrName>style.visibility</p:attrName>
                                        </p:attrNameLst>
                                      </p:cBhvr>
                                      <p:to>
                                        <p:strVal val="visible"/>
                                      </p:to>
                                    </p:set>
                                    <p:animEffect transition="in" filter="fade">
                                      <p:cBhvr>
                                        <p:cTn id="71" dur="1000"/>
                                        <p:tgtEl>
                                          <p:spTgt spid="106"/>
                                        </p:tgtEl>
                                      </p:cBhvr>
                                    </p:animEffect>
                                    <p:anim calcmode="lin" valueType="num">
                                      <p:cBhvr>
                                        <p:cTn id="72" dur="1000" fill="hold"/>
                                        <p:tgtEl>
                                          <p:spTgt spid="106"/>
                                        </p:tgtEl>
                                        <p:attrNameLst>
                                          <p:attrName>ppt_x</p:attrName>
                                        </p:attrNameLst>
                                      </p:cBhvr>
                                      <p:tavLst>
                                        <p:tav tm="0">
                                          <p:val>
                                            <p:strVal val="#ppt_x"/>
                                          </p:val>
                                        </p:tav>
                                        <p:tav tm="100000">
                                          <p:val>
                                            <p:strVal val="#ppt_x"/>
                                          </p:val>
                                        </p:tav>
                                      </p:tavLst>
                                    </p:anim>
                                    <p:anim calcmode="lin" valueType="num">
                                      <p:cBhvr>
                                        <p:cTn id="73" dur="1000" fill="hold"/>
                                        <p:tgtEl>
                                          <p:spTgt spid="10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fade">
                                      <p:cBhvr>
                                        <p:cTn id="76" dur="1000"/>
                                        <p:tgtEl>
                                          <p:spTgt spid="76"/>
                                        </p:tgtEl>
                                      </p:cBhvr>
                                    </p:animEffect>
                                    <p:anim calcmode="lin" valueType="num">
                                      <p:cBhvr>
                                        <p:cTn id="77" dur="1000" fill="hold"/>
                                        <p:tgtEl>
                                          <p:spTgt spid="76"/>
                                        </p:tgtEl>
                                        <p:attrNameLst>
                                          <p:attrName>ppt_x</p:attrName>
                                        </p:attrNameLst>
                                      </p:cBhvr>
                                      <p:tavLst>
                                        <p:tav tm="0">
                                          <p:val>
                                            <p:strVal val="#ppt_x"/>
                                          </p:val>
                                        </p:tav>
                                        <p:tav tm="100000">
                                          <p:val>
                                            <p:strVal val="#ppt_x"/>
                                          </p:val>
                                        </p:tav>
                                      </p:tavLst>
                                    </p:anim>
                                    <p:anim calcmode="lin" valueType="num">
                                      <p:cBhvr>
                                        <p:cTn id="78" dur="1000" fill="hold"/>
                                        <p:tgtEl>
                                          <p:spTgt spid="76"/>
                                        </p:tgtEl>
                                        <p:attrNameLst>
                                          <p:attrName>ppt_y</p:attrName>
                                        </p:attrNameLst>
                                      </p:cBhvr>
                                      <p:tavLst>
                                        <p:tav tm="0">
                                          <p:val>
                                            <p:strVal val="#ppt_y+.1"/>
                                          </p:val>
                                        </p:tav>
                                        <p:tav tm="100000">
                                          <p:val>
                                            <p:strVal val="#ppt_y"/>
                                          </p:val>
                                        </p:tav>
                                      </p:tavLst>
                                    </p:anim>
                                  </p:childTnLst>
                                </p:cTn>
                              </p:par>
                            </p:childTnLst>
                          </p:cTn>
                        </p:par>
                        <p:par>
                          <p:cTn id="79" fill="hold">
                            <p:stCondLst>
                              <p:cond delay="7000"/>
                            </p:stCondLst>
                            <p:childTnLst>
                              <p:par>
                                <p:cTn id="80" presetID="22" presetClass="entr" presetSubtype="4" fill="hold" nodeType="after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down)">
                                      <p:cBhvr>
                                        <p:cTn id="82" dur="500"/>
                                        <p:tgtEl>
                                          <p:spTgt spid="24"/>
                                        </p:tgtEl>
                                      </p:cBhvr>
                                    </p:animEffect>
                                  </p:childTnLst>
                                </p:cTn>
                              </p:par>
                              <p:par>
                                <p:cTn id="83" presetID="22" presetClass="entr" presetSubtype="1" fill="hold" nodeType="withEffect">
                                  <p:stCondLst>
                                    <p:cond delay="0"/>
                                  </p:stCondLst>
                                  <p:childTnLst>
                                    <p:set>
                                      <p:cBhvr>
                                        <p:cTn id="84" dur="1" fill="hold">
                                          <p:stCondLst>
                                            <p:cond delay="0"/>
                                          </p:stCondLst>
                                        </p:cTn>
                                        <p:tgtEl>
                                          <p:spTgt spid="109"/>
                                        </p:tgtEl>
                                        <p:attrNameLst>
                                          <p:attrName>style.visibility</p:attrName>
                                        </p:attrNameLst>
                                      </p:cBhvr>
                                      <p:to>
                                        <p:strVal val="visible"/>
                                      </p:to>
                                    </p:set>
                                    <p:animEffect transition="in" filter="wipe(up)">
                                      <p:cBhvr>
                                        <p:cTn id="85" dur="500"/>
                                        <p:tgtEl>
                                          <p:spTgt spid="109"/>
                                        </p:tgtEl>
                                      </p:cBhvr>
                                    </p:animEffect>
                                  </p:childTnLst>
                                </p:cTn>
                              </p:par>
                            </p:childTnLst>
                          </p:cTn>
                        </p:par>
                        <p:par>
                          <p:cTn id="86" fill="hold">
                            <p:stCondLst>
                              <p:cond delay="7500"/>
                            </p:stCondLst>
                            <p:childTnLst>
                              <p:par>
                                <p:cTn id="87" presetID="53" presetClass="entr" presetSubtype="16" fill="hold" grpId="0" nodeType="afterEffect">
                                  <p:stCondLst>
                                    <p:cond delay="0"/>
                                  </p:stCondLst>
                                  <p:childTnLst>
                                    <p:set>
                                      <p:cBhvr>
                                        <p:cTn id="88" dur="1" fill="hold">
                                          <p:stCondLst>
                                            <p:cond delay="0"/>
                                          </p:stCondLst>
                                        </p:cTn>
                                        <p:tgtEl>
                                          <p:spTgt spid="101"/>
                                        </p:tgtEl>
                                        <p:attrNameLst>
                                          <p:attrName>style.visibility</p:attrName>
                                        </p:attrNameLst>
                                      </p:cBhvr>
                                      <p:to>
                                        <p:strVal val="visible"/>
                                      </p:to>
                                    </p:set>
                                    <p:anim calcmode="lin" valueType="num">
                                      <p:cBhvr>
                                        <p:cTn id="89" dur="500" fill="hold"/>
                                        <p:tgtEl>
                                          <p:spTgt spid="101"/>
                                        </p:tgtEl>
                                        <p:attrNameLst>
                                          <p:attrName>ppt_w</p:attrName>
                                        </p:attrNameLst>
                                      </p:cBhvr>
                                      <p:tavLst>
                                        <p:tav tm="0">
                                          <p:val>
                                            <p:fltVal val="0"/>
                                          </p:val>
                                        </p:tav>
                                        <p:tav tm="100000">
                                          <p:val>
                                            <p:strVal val="#ppt_w"/>
                                          </p:val>
                                        </p:tav>
                                      </p:tavLst>
                                    </p:anim>
                                    <p:anim calcmode="lin" valueType="num">
                                      <p:cBhvr>
                                        <p:cTn id="90" dur="500" fill="hold"/>
                                        <p:tgtEl>
                                          <p:spTgt spid="101"/>
                                        </p:tgtEl>
                                        <p:attrNameLst>
                                          <p:attrName>ppt_h</p:attrName>
                                        </p:attrNameLst>
                                      </p:cBhvr>
                                      <p:tavLst>
                                        <p:tav tm="0">
                                          <p:val>
                                            <p:fltVal val="0"/>
                                          </p:val>
                                        </p:tav>
                                        <p:tav tm="100000">
                                          <p:val>
                                            <p:strVal val="#ppt_h"/>
                                          </p:val>
                                        </p:tav>
                                      </p:tavLst>
                                    </p:anim>
                                    <p:animEffect transition="in" filter="fade">
                                      <p:cBhvr>
                                        <p:cTn id="91" dur="500"/>
                                        <p:tgtEl>
                                          <p:spTgt spid="101"/>
                                        </p:tgtEl>
                                      </p:cBhvr>
                                    </p:animEffect>
                                  </p:childTnLst>
                                </p:cTn>
                              </p:par>
                            </p:childTnLst>
                          </p:cTn>
                        </p:par>
                        <p:par>
                          <p:cTn id="92" fill="hold">
                            <p:stCondLst>
                              <p:cond delay="8000"/>
                            </p:stCondLst>
                            <p:childTnLst>
                              <p:par>
                                <p:cTn id="93" presetID="42" presetClass="entr" presetSubtype="0" fill="hold" grpId="0" nodeType="afterEffect">
                                  <p:stCondLst>
                                    <p:cond delay="0"/>
                                  </p:stCondLst>
                                  <p:childTnLst>
                                    <p:set>
                                      <p:cBhvr>
                                        <p:cTn id="94" dur="1" fill="hold">
                                          <p:stCondLst>
                                            <p:cond delay="0"/>
                                          </p:stCondLst>
                                        </p:cTn>
                                        <p:tgtEl>
                                          <p:spTgt spid="110"/>
                                        </p:tgtEl>
                                        <p:attrNameLst>
                                          <p:attrName>style.visibility</p:attrName>
                                        </p:attrNameLst>
                                      </p:cBhvr>
                                      <p:to>
                                        <p:strVal val="visible"/>
                                      </p:to>
                                    </p:set>
                                    <p:animEffect transition="in" filter="fade">
                                      <p:cBhvr>
                                        <p:cTn id="95" dur="1000"/>
                                        <p:tgtEl>
                                          <p:spTgt spid="110"/>
                                        </p:tgtEl>
                                      </p:cBhvr>
                                    </p:animEffect>
                                    <p:anim calcmode="lin" valueType="num">
                                      <p:cBhvr>
                                        <p:cTn id="96" dur="1000" fill="hold"/>
                                        <p:tgtEl>
                                          <p:spTgt spid="110"/>
                                        </p:tgtEl>
                                        <p:attrNameLst>
                                          <p:attrName>ppt_x</p:attrName>
                                        </p:attrNameLst>
                                      </p:cBhvr>
                                      <p:tavLst>
                                        <p:tav tm="0">
                                          <p:val>
                                            <p:strVal val="#ppt_x"/>
                                          </p:val>
                                        </p:tav>
                                        <p:tav tm="100000">
                                          <p:val>
                                            <p:strVal val="#ppt_x"/>
                                          </p:val>
                                        </p:tav>
                                      </p:tavLst>
                                    </p:anim>
                                    <p:anim calcmode="lin" valueType="num">
                                      <p:cBhvr>
                                        <p:cTn id="97" dur="1000" fill="hold"/>
                                        <p:tgtEl>
                                          <p:spTgt spid="110"/>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nodePh="1">
                                  <p:stCondLst>
                                    <p:cond delay="0"/>
                                  </p:stCondLst>
                                  <p:endCondLst>
                                    <p:cond evt="begin" delay="0">
                                      <p:tn val="98"/>
                                    </p:cond>
                                  </p:endCondLst>
                                  <p:childTnLst>
                                    <p:set>
                                      <p:cBhvr>
                                        <p:cTn id="99" dur="1" fill="hold">
                                          <p:stCondLst>
                                            <p:cond delay="0"/>
                                          </p:stCondLst>
                                        </p:cTn>
                                        <p:tgtEl>
                                          <p:spTgt spid="77"/>
                                        </p:tgtEl>
                                        <p:attrNameLst>
                                          <p:attrName>style.visibility</p:attrName>
                                        </p:attrNameLst>
                                      </p:cBhvr>
                                      <p:to>
                                        <p:strVal val="visible"/>
                                      </p:to>
                                    </p:set>
                                    <p:animEffect transition="in" filter="fade">
                                      <p:cBhvr>
                                        <p:cTn id="100" dur="1000"/>
                                        <p:tgtEl>
                                          <p:spTgt spid="77"/>
                                        </p:tgtEl>
                                      </p:cBhvr>
                                    </p:animEffect>
                                    <p:anim calcmode="lin" valueType="num">
                                      <p:cBhvr>
                                        <p:cTn id="101" dur="1000" fill="hold"/>
                                        <p:tgtEl>
                                          <p:spTgt spid="77"/>
                                        </p:tgtEl>
                                        <p:attrNameLst>
                                          <p:attrName>ppt_x</p:attrName>
                                        </p:attrNameLst>
                                      </p:cBhvr>
                                      <p:tavLst>
                                        <p:tav tm="0">
                                          <p:val>
                                            <p:strVal val="#ppt_x"/>
                                          </p:val>
                                        </p:tav>
                                        <p:tav tm="100000">
                                          <p:val>
                                            <p:strVal val="#ppt_x"/>
                                          </p:val>
                                        </p:tav>
                                      </p:tavLst>
                                    </p:anim>
                                    <p:anim calcmode="lin" valueType="num">
                                      <p:cBhvr>
                                        <p:cTn id="102" dur="1000" fill="hold"/>
                                        <p:tgtEl>
                                          <p:spTgt spid="77"/>
                                        </p:tgtEl>
                                        <p:attrNameLst>
                                          <p:attrName>ppt_y</p:attrName>
                                        </p:attrNameLst>
                                      </p:cBhvr>
                                      <p:tavLst>
                                        <p:tav tm="0">
                                          <p:val>
                                            <p:strVal val="#ppt_y+.1"/>
                                          </p:val>
                                        </p:tav>
                                        <p:tav tm="100000">
                                          <p:val>
                                            <p:strVal val="#ppt_y"/>
                                          </p:val>
                                        </p:tav>
                                      </p:tavLst>
                                    </p:anim>
                                  </p:childTnLst>
                                </p:cTn>
                              </p:par>
                            </p:childTnLst>
                          </p:cTn>
                        </p:par>
                        <p:par>
                          <p:cTn id="103" fill="hold">
                            <p:stCondLst>
                              <p:cond delay="9000"/>
                            </p:stCondLst>
                            <p:childTnLst>
                              <p:par>
                                <p:cTn id="104" presetID="22" presetClass="entr" presetSubtype="4" fill="hold" nodeType="after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wipe(down)">
                                      <p:cBhvr>
                                        <p:cTn id="106" dur="500"/>
                                        <p:tgtEl>
                                          <p:spTgt spid="2"/>
                                        </p:tgtEl>
                                      </p:cBhvr>
                                    </p:animEffect>
                                  </p:childTnLst>
                                </p:cTn>
                              </p:par>
                              <p:par>
                                <p:cTn id="107" presetID="22" presetClass="entr" presetSubtype="1" fill="hold" nodeType="withEffect">
                                  <p:stCondLst>
                                    <p:cond delay="0"/>
                                  </p:stCondLst>
                                  <p:childTnLst>
                                    <p:set>
                                      <p:cBhvr>
                                        <p:cTn id="108" dur="1" fill="hold">
                                          <p:stCondLst>
                                            <p:cond delay="0"/>
                                          </p:stCondLst>
                                        </p:cTn>
                                        <p:tgtEl>
                                          <p:spTgt spid="107"/>
                                        </p:tgtEl>
                                        <p:attrNameLst>
                                          <p:attrName>style.visibility</p:attrName>
                                        </p:attrNameLst>
                                      </p:cBhvr>
                                      <p:to>
                                        <p:strVal val="visible"/>
                                      </p:to>
                                    </p:set>
                                    <p:animEffect transition="in" filter="wipe(up)">
                                      <p:cBhvr>
                                        <p:cTn id="109" dur="500"/>
                                        <p:tgtEl>
                                          <p:spTgt spid="107"/>
                                        </p:tgtEl>
                                      </p:cBhvr>
                                    </p:animEffect>
                                  </p:childTnLst>
                                </p:cTn>
                              </p:par>
                            </p:childTnLst>
                          </p:cTn>
                        </p:par>
                        <p:par>
                          <p:cTn id="110" fill="hold">
                            <p:stCondLst>
                              <p:cond delay="9500"/>
                            </p:stCondLst>
                            <p:childTnLst>
                              <p:par>
                                <p:cTn id="111" presetID="42" presetClass="entr" presetSubtype="0" fill="hold" grpId="0" nodeType="afterEffect">
                                  <p:stCondLst>
                                    <p:cond delay="0"/>
                                  </p:stCondLst>
                                  <p:childTnLst>
                                    <p:set>
                                      <p:cBhvr>
                                        <p:cTn id="112" dur="1" fill="hold">
                                          <p:stCondLst>
                                            <p:cond delay="0"/>
                                          </p:stCondLst>
                                        </p:cTn>
                                        <p:tgtEl>
                                          <p:spTgt spid="111"/>
                                        </p:tgtEl>
                                        <p:attrNameLst>
                                          <p:attrName>style.visibility</p:attrName>
                                        </p:attrNameLst>
                                      </p:cBhvr>
                                      <p:to>
                                        <p:strVal val="visible"/>
                                      </p:to>
                                    </p:set>
                                    <p:animEffect transition="in" filter="fade">
                                      <p:cBhvr>
                                        <p:cTn id="113" dur="1000"/>
                                        <p:tgtEl>
                                          <p:spTgt spid="111"/>
                                        </p:tgtEl>
                                      </p:cBhvr>
                                    </p:animEffect>
                                    <p:anim calcmode="lin" valueType="num">
                                      <p:cBhvr>
                                        <p:cTn id="114" dur="1000" fill="hold"/>
                                        <p:tgtEl>
                                          <p:spTgt spid="111"/>
                                        </p:tgtEl>
                                        <p:attrNameLst>
                                          <p:attrName>ppt_x</p:attrName>
                                        </p:attrNameLst>
                                      </p:cBhvr>
                                      <p:tavLst>
                                        <p:tav tm="0">
                                          <p:val>
                                            <p:strVal val="#ppt_x"/>
                                          </p:val>
                                        </p:tav>
                                        <p:tav tm="100000">
                                          <p:val>
                                            <p:strVal val="#ppt_x"/>
                                          </p:val>
                                        </p:tav>
                                      </p:tavLst>
                                    </p:anim>
                                    <p:anim calcmode="lin" valueType="num">
                                      <p:cBhvr>
                                        <p:cTn id="115" dur="1000" fill="hold"/>
                                        <p:tgtEl>
                                          <p:spTgt spid="111"/>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nodePh="1">
                                  <p:stCondLst>
                                    <p:cond delay="0"/>
                                  </p:stCondLst>
                                  <p:endCondLst>
                                    <p:cond evt="begin" delay="0">
                                      <p:tn val="116"/>
                                    </p:cond>
                                  </p:endCondLst>
                                  <p:childTnLst>
                                    <p:set>
                                      <p:cBhvr>
                                        <p:cTn id="117" dur="1" fill="hold">
                                          <p:stCondLst>
                                            <p:cond delay="0"/>
                                          </p:stCondLst>
                                        </p:cTn>
                                        <p:tgtEl>
                                          <p:spTgt spid="78"/>
                                        </p:tgtEl>
                                        <p:attrNameLst>
                                          <p:attrName>style.visibility</p:attrName>
                                        </p:attrNameLst>
                                      </p:cBhvr>
                                      <p:to>
                                        <p:strVal val="visible"/>
                                      </p:to>
                                    </p:set>
                                    <p:animEffect transition="in" filter="fade">
                                      <p:cBhvr>
                                        <p:cTn id="118" dur="1000"/>
                                        <p:tgtEl>
                                          <p:spTgt spid="78"/>
                                        </p:tgtEl>
                                      </p:cBhvr>
                                    </p:animEffect>
                                    <p:anim calcmode="lin" valueType="num">
                                      <p:cBhvr>
                                        <p:cTn id="119" dur="1000" fill="hold"/>
                                        <p:tgtEl>
                                          <p:spTgt spid="78"/>
                                        </p:tgtEl>
                                        <p:attrNameLst>
                                          <p:attrName>ppt_x</p:attrName>
                                        </p:attrNameLst>
                                      </p:cBhvr>
                                      <p:tavLst>
                                        <p:tav tm="0">
                                          <p:val>
                                            <p:strVal val="#ppt_x"/>
                                          </p:val>
                                        </p:tav>
                                        <p:tav tm="100000">
                                          <p:val>
                                            <p:strVal val="#ppt_x"/>
                                          </p:val>
                                        </p:tav>
                                      </p:tavLst>
                                    </p:anim>
                                    <p:anim calcmode="lin" valueType="num">
                                      <p:cBhvr>
                                        <p:cTn id="120" dur="1000" fill="hold"/>
                                        <p:tgtEl>
                                          <p:spTgt spid="78"/>
                                        </p:tgtEl>
                                        <p:attrNameLst>
                                          <p:attrName>ppt_y</p:attrName>
                                        </p:attrNameLst>
                                      </p:cBhvr>
                                      <p:tavLst>
                                        <p:tav tm="0">
                                          <p:val>
                                            <p:strVal val="#ppt_y+.1"/>
                                          </p:val>
                                        </p:tav>
                                        <p:tav tm="100000">
                                          <p:val>
                                            <p:strVal val="#ppt_y"/>
                                          </p:val>
                                        </p:tav>
                                      </p:tavLst>
                                    </p:anim>
                                  </p:childTnLst>
                                </p:cTn>
                              </p:par>
                            </p:childTnLst>
                          </p:cTn>
                        </p:par>
                        <p:par>
                          <p:cTn id="121" fill="hold">
                            <p:stCondLst>
                              <p:cond delay="10500"/>
                            </p:stCondLst>
                            <p:childTnLst>
                              <p:par>
                                <p:cTn id="122" presetID="53" presetClass="entr" presetSubtype="16" fill="hold" nodeType="afterEffect">
                                  <p:stCondLst>
                                    <p:cond delay="0"/>
                                  </p:stCondLst>
                                  <p:childTnLst>
                                    <p:set>
                                      <p:cBhvr>
                                        <p:cTn id="123" dur="1" fill="hold">
                                          <p:stCondLst>
                                            <p:cond delay="0"/>
                                          </p:stCondLst>
                                        </p:cTn>
                                        <p:tgtEl>
                                          <p:spTgt spid="45"/>
                                        </p:tgtEl>
                                        <p:attrNameLst>
                                          <p:attrName>style.visibility</p:attrName>
                                        </p:attrNameLst>
                                      </p:cBhvr>
                                      <p:to>
                                        <p:strVal val="visible"/>
                                      </p:to>
                                    </p:set>
                                    <p:anim calcmode="lin" valueType="num">
                                      <p:cBhvr>
                                        <p:cTn id="124" dur="500" fill="hold"/>
                                        <p:tgtEl>
                                          <p:spTgt spid="45"/>
                                        </p:tgtEl>
                                        <p:attrNameLst>
                                          <p:attrName>ppt_w</p:attrName>
                                        </p:attrNameLst>
                                      </p:cBhvr>
                                      <p:tavLst>
                                        <p:tav tm="0">
                                          <p:val>
                                            <p:fltVal val="0"/>
                                          </p:val>
                                        </p:tav>
                                        <p:tav tm="100000">
                                          <p:val>
                                            <p:strVal val="#ppt_w"/>
                                          </p:val>
                                        </p:tav>
                                      </p:tavLst>
                                    </p:anim>
                                    <p:anim calcmode="lin" valueType="num">
                                      <p:cBhvr>
                                        <p:cTn id="125" dur="500" fill="hold"/>
                                        <p:tgtEl>
                                          <p:spTgt spid="45"/>
                                        </p:tgtEl>
                                        <p:attrNameLst>
                                          <p:attrName>ppt_h</p:attrName>
                                        </p:attrNameLst>
                                      </p:cBhvr>
                                      <p:tavLst>
                                        <p:tav tm="0">
                                          <p:val>
                                            <p:fltVal val="0"/>
                                          </p:val>
                                        </p:tav>
                                        <p:tav tm="100000">
                                          <p:val>
                                            <p:strVal val="#ppt_h"/>
                                          </p:val>
                                        </p:tav>
                                      </p:tavLst>
                                    </p:anim>
                                    <p:animEffect transition="in" filter="fade">
                                      <p:cBhvr>
                                        <p:cTn id="1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P spid="78" grpId="0"/>
      <p:bldP spid="79" grpId="0" animBg="1"/>
      <p:bldP spid="100" grpId="0" animBg="1"/>
      <p:bldP spid="101" grpId="0" animBg="1"/>
      <p:bldP spid="16" grpId="0"/>
      <p:bldP spid="105" grpId="0"/>
      <p:bldP spid="106" grpId="0"/>
      <p:bldP spid="110" grpId="0"/>
      <p:bldP spid="111"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Freeform 37"/>
          <p:cNvSpPr>
            <a:spLocks/>
          </p:cNvSpPr>
          <p:nvPr/>
        </p:nvSpPr>
        <p:spPr bwMode="auto">
          <a:xfrm>
            <a:off x="7405521" y="2221862"/>
            <a:ext cx="1026000" cy="2150800"/>
          </a:xfrm>
          <a:custGeom>
            <a:avLst/>
            <a:gdLst>
              <a:gd name="T0" fmla="*/ 132 w 540"/>
              <a:gd name="T1" fmla="*/ 716 h 1133"/>
              <a:gd name="T2" fmla="*/ 4 w 540"/>
              <a:gd name="T3" fmla="*/ 771 h 1133"/>
              <a:gd name="T4" fmla="*/ 140 w 540"/>
              <a:gd name="T5" fmla="*/ 1089 h 1133"/>
              <a:gd name="T6" fmla="*/ 268 w 540"/>
              <a:gd name="T7" fmla="*/ 1034 h 1133"/>
              <a:gd name="T8" fmla="*/ 351 w 540"/>
              <a:gd name="T9" fmla="*/ 1133 h 1133"/>
              <a:gd name="T10" fmla="*/ 540 w 540"/>
              <a:gd name="T11" fmla="*/ 946 h 1133"/>
              <a:gd name="T12" fmla="*/ 427 w 540"/>
              <a:gd name="T13" fmla="*/ 778 h 1133"/>
              <a:gd name="T14" fmla="*/ 540 w 540"/>
              <a:gd name="T15" fmla="*/ 187 h 1133"/>
              <a:gd name="T16" fmla="*/ 351 w 540"/>
              <a:gd name="T17" fmla="*/ 0 h 1133"/>
              <a:gd name="T18" fmla="*/ 258 w 540"/>
              <a:gd name="T19" fmla="*/ 113 h 1133"/>
              <a:gd name="T20" fmla="*/ 129 w 540"/>
              <a:gd name="T21" fmla="*/ 61 h 1133"/>
              <a:gd name="T22" fmla="*/ 0 w 540"/>
              <a:gd name="T23" fmla="*/ 381 h 1133"/>
              <a:gd name="T24" fmla="*/ 129 w 540"/>
              <a:gd name="T25" fmla="*/ 433 h 1133"/>
              <a:gd name="T26" fmla="*/ 132 w 540"/>
              <a:gd name="T27" fmla="*/ 71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0" h="1133">
                <a:moveTo>
                  <a:pt x="132" y="716"/>
                </a:moveTo>
                <a:cubicBezTo>
                  <a:pt x="4" y="771"/>
                  <a:pt x="4" y="771"/>
                  <a:pt x="4" y="771"/>
                </a:cubicBezTo>
                <a:cubicBezTo>
                  <a:pt x="140" y="1089"/>
                  <a:pt x="140" y="1089"/>
                  <a:pt x="140" y="1089"/>
                </a:cubicBezTo>
                <a:cubicBezTo>
                  <a:pt x="268" y="1034"/>
                  <a:pt x="268" y="1034"/>
                  <a:pt x="268" y="1034"/>
                </a:cubicBezTo>
                <a:cubicBezTo>
                  <a:pt x="293" y="1069"/>
                  <a:pt x="321" y="1103"/>
                  <a:pt x="351" y="1133"/>
                </a:cubicBezTo>
                <a:cubicBezTo>
                  <a:pt x="540" y="946"/>
                  <a:pt x="540" y="946"/>
                  <a:pt x="540" y="946"/>
                </a:cubicBezTo>
                <a:cubicBezTo>
                  <a:pt x="493" y="899"/>
                  <a:pt x="454" y="842"/>
                  <a:pt x="427" y="778"/>
                </a:cubicBezTo>
                <a:cubicBezTo>
                  <a:pt x="339" y="571"/>
                  <a:pt x="391" y="338"/>
                  <a:pt x="540" y="187"/>
                </a:cubicBezTo>
                <a:cubicBezTo>
                  <a:pt x="351" y="0"/>
                  <a:pt x="351" y="0"/>
                  <a:pt x="351" y="0"/>
                </a:cubicBezTo>
                <a:cubicBezTo>
                  <a:pt x="317" y="34"/>
                  <a:pt x="286" y="72"/>
                  <a:pt x="258" y="113"/>
                </a:cubicBezTo>
                <a:cubicBezTo>
                  <a:pt x="129" y="61"/>
                  <a:pt x="129" y="61"/>
                  <a:pt x="129" y="61"/>
                </a:cubicBezTo>
                <a:cubicBezTo>
                  <a:pt x="0" y="381"/>
                  <a:pt x="0" y="381"/>
                  <a:pt x="0" y="381"/>
                </a:cubicBezTo>
                <a:cubicBezTo>
                  <a:pt x="129" y="433"/>
                  <a:pt x="129" y="433"/>
                  <a:pt x="129" y="433"/>
                </a:cubicBezTo>
                <a:cubicBezTo>
                  <a:pt x="113" y="527"/>
                  <a:pt x="114" y="622"/>
                  <a:pt x="132" y="71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8"/>
          <p:cNvSpPr>
            <a:spLocks/>
          </p:cNvSpPr>
          <p:nvPr/>
        </p:nvSpPr>
        <p:spPr bwMode="auto">
          <a:xfrm>
            <a:off x="9887681" y="2221862"/>
            <a:ext cx="1024480" cy="2150800"/>
          </a:xfrm>
          <a:custGeom>
            <a:avLst/>
            <a:gdLst>
              <a:gd name="T0" fmla="*/ 189 w 540"/>
              <a:gd name="T1" fmla="*/ 1133 h 1133"/>
              <a:gd name="T2" fmla="*/ 282 w 540"/>
              <a:gd name="T3" fmla="*/ 1020 h 1133"/>
              <a:gd name="T4" fmla="*/ 411 w 540"/>
              <a:gd name="T5" fmla="*/ 1072 h 1133"/>
              <a:gd name="T6" fmla="*/ 540 w 540"/>
              <a:gd name="T7" fmla="*/ 752 h 1133"/>
              <a:gd name="T8" fmla="*/ 411 w 540"/>
              <a:gd name="T9" fmla="*/ 700 h 1133"/>
              <a:gd name="T10" fmla="*/ 408 w 540"/>
              <a:gd name="T11" fmla="*/ 417 h 1133"/>
              <a:gd name="T12" fmla="*/ 536 w 540"/>
              <a:gd name="T13" fmla="*/ 362 h 1133"/>
              <a:gd name="T14" fmla="*/ 401 w 540"/>
              <a:gd name="T15" fmla="*/ 44 h 1133"/>
              <a:gd name="T16" fmla="*/ 272 w 540"/>
              <a:gd name="T17" fmla="*/ 99 h 1133"/>
              <a:gd name="T18" fmla="*/ 189 w 540"/>
              <a:gd name="T19" fmla="*/ 0 h 1133"/>
              <a:gd name="T20" fmla="*/ 0 w 540"/>
              <a:gd name="T21" fmla="*/ 186 h 1133"/>
              <a:gd name="T22" fmla="*/ 113 w 540"/>
              <a:gd name="T23" fmla="*/ 355 h 1133"/>
              <a:gd name="T24" fmla="*/ 0 w 540"/>
              <a:gd name="T25" fmla="*/ 946 h 1133"/>
              <a:gd name="T26" fmla="*/ 189 w 540"/>
              <a:gd name="T27" fmla="*/ 113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0" h="1133">
                <a:moveTo>
                  <a:pt x="189" y="1133"/>
                </a:moveTo>
                <a:cubicBezTo>
                  <a:pt x="223" y="1099"/>
                  <a:pt x="254" y="1061"/>
                  <a:pt x="282" y="1020"/>
                </a:cubicBezTo>
                <a:cubicBezTo>
                  <a:pt x="411" y="1072"/>
                  <a:pt x="411" y="1072"/>
                  <a:pt x="411" y="1072"/>
                </a:cubicBezTo>
                <a:cubicBezTo>
                  <a:pt x="540" y="752"/>
                  <a:pt x="540" y="752"/>
                  <a:pt x="540" y="752"/>
                </a:cubicBezTo>
                <a:cubicBezTo>
                  <a:pt x="411" y="700"/>
                  <a:pt x="411" y="700"/>
                  <a:pt x="411" y="700"/>
                </a:cubicBezTo>
                <a:cubicBezTo>
                  <a:pt x="427" y="605"/>
                  <a:pt x="426" y="511"/>
                  <a:pt x="408" y="417"/>
                </a:cubicBezTo>
                <a:cubicBezTo>
                  <a:pt x="536" y="362"/>
                  <a:pt x="536" y="362"/>
                  <a:pt x="536" y="362"/>
                </a:cubicBezTo>
                <a:cubicBezTo>
                  <a:pt x="401" y="44"/>
                  <a:pt x="401" y="44"/>
                  <a:pt x="401" y="44"/>
                </a:cubicBezTo>
                <a:cubicBezTo>
                  <a:pt x="272" y="99"/>
                  <a:pt x="272" y="99"/>
                  <a:pt x="272" y="99"/>
                </a:cubicBezTo>
                <a:cubicBezTo>
                  <a:pt x="247" y="63"/>
                  <a:pt x="219" y="30"/>
                  <a:pt x="189" y="0"/>
                </a:cubicBezTo>
                <a:cubicBezTo>
                  <a:pt x="0" y="186"/>
                  <a:pt x="0" y="186"/>
                  <a:pt x="0" y="186"/>
                </a:cubicBezTo>
                <a:cubicBezTo>
                  <a:pt x="47" y="234"/>
                  <a:pt x="86" y="291"/>
                  <a:pt x="113" y="355"/>
                </a:cubicBezTo>
                <a:cubicBezTo>
                  <a:pt x="201" y="562"/>
                  <a:pt x="149" y="795"/>
                  <a:pt x="0" y="946"/>
                </a:cubicBezTo>
                <a:lnTo>
                  <a:pt x="189" y="113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0"/>
          <p:cNvSpPr>
            <a:spLocks/>
          </p:cNvSpPr>
          <p:nvPr/>
        </p:nvSpPr>
        <p:spPr bwMode="auto">
          <a:xfrm>
            <a:off x="8072801" y="1543942"/>
            <a:ext cx="2173599" cy="1032080"/>
          </a:xfrm>
          <a:custGeom>
            <a:avLst/>
            <a:gdLst>
              <a:gd name="T0" fmla="*/ 1145 w 1145"/>
              <a:gd name="T1" fmla="*/ 357 h 544"/>
              <a:gd name="T2" fmla="*/ 1026 w 1145"/>
              <a:gd name="T3" fmla="*/ 258 h 544"/>
              <a:gd name="T4" fmla="*/ 1078 w 1145"/>
              <a:gd name="T5" fmla="*/ 129 h 544"/>
              <a:gd name="T6" fmla="*/ 758 w 1145"/>
              <a:gd name="T7" fmla="*/ 0 h 544"/>
              <a:gd name="T8" fmla="*/ 706 w 1145"/>
              <a:gd name="T9" fmla="*/ 129 h 544"/>
              <a:gd name="T10" fmla="*/ 423 w 1145"/>
              <a:gd name="T11" fmla="*/ 132 h 544"/>
              <a:gd name="T12" fmla="*/ 368 w 1145"/>
              <a:gd name="T13" fmla="*/ 4 h 544"/>
              <a:gd name="T14" fmla="*/ 50 w 1145"/>
              <a:gd name="T15" fmla="*/ 139 h 544"/>
              <a:gd name="T16" fmla="*/ 105 w 1145"/>
              <a:gd name="T17" fmla="*/ 268 h 544"/>
              <a:gd name="T18" fmla="*/ 0 w 1145"/>
              <a:gd name="T19" fmla="*/ 357 h 544"/>
              <a:gd name="T20" fmla="*/ 189 w 1145"/>
              <a:gd name="T21" fmla="*/ 544 h 544"/>
              <a:gd name="T22" fmla="*/ 361 w 1145"/>
              <a:gd name="T23" fmla="*/ 427 h 544"/>
              <a:gd name="T24" fmla="*/ 361 w 1145"/>
              <a:gd name="T25" fmla="*/ 427 h 544"/>
              <a:gd name="T26" fmla="*/ 572 w 1145"/>
              <a:gd name="T27" fmla="*/ 384 h 544"/>
              <a:gd name="T28" fmla="*/ 956 w 1145"/>
              <a:gd name="T29" fmla="*/ 543 h 544"/>
              <a:gd name="T30" fmla="*/ 1145 w 1145"/>
              <a:gd name="T31" fmla="*/ 357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5" h="544">
                <a:moveTo>
                  <a:pt x="1145" y="357"/>
                </a:moveTo>
                <a:cubicBezTo>
                  <a:pt x="1109" y="320"/>
                  <a:pt x="1069" y="287"/>
                  <a:pt x="1026" y="258"/>
                </a:cubicBezTo>
                <a:cubicBezTo>
                  <a:pt x="1078" y="129"/>
                  <a:pt x="1078" y="129"/>
                  <a:pt x="1078" y="129"/>
                </a:cubicBezTo>
                <a:cubicBezTo>
                  <a:pt x="758" y="0"/>
                  <a:pt x="758" y="0"/>
                  <a:pt x="758" y="0"/>
                </a:cubicBezTo>
                <a:cubicBezTo>
                  <a:pt x="706" y="129"/>
                  <a:pt x="706" y="129"/>
                  <a:pt x="706" y="129"/>
                </a:cubicBezTo>
                <a:cubicBezTo>
                  <a:pt x="612" y="114"/>
                  <a:pt x="516" y="115"/>
                  <a:pt x="423" y="132"/>
                </a:cubicBezTo>
                <a:cubicBezTo>
                  <a:pt x="368" y="4"/>
                  <a:pt x="368" y="4"/>
                  <a:pt x="368" y="4"/>
                </a:cubicBezTo>
                <a:cubicBezTo>
                  <a:pt x="50" y="139"/>
                  <a:pt x="50" y="139"/>
                  <a:pt x="50" y="139"/>
                </a:cubicBezTo>
                <a:cubicBezTo>
                  <a:pt x="105" y="268"/>
                  <a:pt x="105" y="268"/>
                  <a:pt x="105" y="268"/>
                </a:cubicBezTo>
                <a:cubicBezTo>
                  <a:pt x="67" y="295"/>
                  <a:pt x="32" y="324"/>
                  <a:pt x="0" y="357"/>
                </a:cubicBezTo>
                <a:cubicBezTo>
                  <a:pt x="189" y="544"/>
                  <a:pt x="189" y="544"/>
                  <a:pt x="189" y="544"/>
                </a:cubicBezTo>
                <a:cubicBezTo>
                  <a:pt x="237" y="495"/>
                  <a:pt x="295" y="455"/>
                  <a:pt x="361" y="427"/>
                </a:cubicBezTo>
                <a:cubicBezTo>
                  <a:pt x="361" y="427"/>
                  <a:pt x="361" y="427"/>
                  <a:pt x="361" y="427"/>
                </a:cubicBezTo>
                <a:cubicBezTo>
                  <a:pt x="428" y="398"/>
                  <a:pt x="500" y="384"/>
                  <a:pt x="572" y="384"/>
                </a:cubicBezTo>
                <a:cubicBezTo>
                  <a:pt x="719" y="384"/>
                  <a:pt x="857" y="443"/>
                  <a:pt x="956" y="543"/>
                </a:cubicBezTo>
                <a:lnTo>
                  <a:pt x="1145" y="35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1"/>
          <p:cNvSpPr>
            <a:spLocks/>
          </p:cNvSpPr>
          <p:nvPr/>
        </p:nvSpPr>
        <p:spPr bwMode="auto">
          <a:xfrm>
            <a:off x="8072801" y="4016981"/>
            <a:ext cx="2173599" cy="1033600"/>
          </a:xfrm>
          <a:custGeom>
            <a:avLst/>
            <a:gdLst>
              <a:gd name="T0" fmla="*/ 0 w 1145"/>
              <a:gd name="T1" fmla="*/ 187 h 544"/>
              <a:gd name="T2" fmla="*/ 119 w 1145"/>
              <a:gd name="T3" fmla="*/ 286 h 544"/>
              <a:gd name="T4" fmla="*/ 67 w 1145"/>
              <a:gd name="T5" fmla="*/ 415 h 544"/>
              <a:gd name="T6" fmla="*/ 387 w 1145"/>
              <a:gd name="T7" fmla="*/ 544 h 544"/>
              <a:gd name="T8" fmla="*/ 440 w 1145"/>
              <a:gd name="T9" fmla="*/ 415 h 544"/>
              <a:gd name="T10" fmla="*/ 722 w 1145"/>
              <a:gd name="T11" fmla="*/ 412 h 544"/>
              <a:gd name="T12" fmla="*/ 777 w 1145"/>
              <a:gd name="T13" fmla="*/ 540 h 544"/>
              <a:gd name="T14" fmla="*/ 1095 w 1145"/>
              <a:gd name="T15" fmla="*/ 405 h 544"/>
              <a:gd name="T16" fmla="*/ 1040 w 1145"/>
              <a:gd name="T17" fmla="*/ 276 h 544"/>
              <a:gd name="T18" fmla="*/ 1145 w 1145"/>
              <a:gd name="T19" fmla="*/ 187 h 544"/>
              <a:gd name="T20" fmla="*/ 956 w 1145"/>
              <a:gd name="T21" fmla="*/ 0 h 544"/>
              <a:gd name="T22" fmla="*/ 784 w 1145"/>
              <a:gd name="T23" fmla="*/ 117 h 544"/>
              <a:gd name="T24" fmla="*/ 573 w 1145"/>
              <a:gd name="T25" fmla="*/ 160 h 544"/>
              <a:gd name="T26" fmla="*/ 189 w 1145"/>
              <a:gd name="T27" fmla="*/ 0 h 544"/>
              <a:gd name="T28" fmla="*/ 0 w 1145"/>
              <a:gd name="T29" fmla="*/ 187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5" h="544">
                <a:moveTo>
                  <a:pt x="0" y="187"/>
                </a:moveTo>
                <a:cubicBezTo>
                  <a:pt x="36" y="224"/>
                  <a:pt x="76" y="257"/>
                  <a:pt x="119" y="286"/>
                </a:cubicBezTo>
                <a:cubicBezTo>
                  <a:pt x="67" y="415"/>
                  <a:pt x="67" y="415"/>
                  <a:pt x="67" y="415"/>
                </a:cubicBezTo>
                <a:cubicBezTo>
                  <a:pt x="387" y="544"/>
                  <a:pt x="387" y="544"/>
                  <a:pt x="387" y="544"/>
                </a:cubicBezTo>
                <a:cubicBezTo>
                  <a:pt x="440" y="415"/>
                  <a:pt x="440" y="415"/>
                  <a:pt x="440" y="415"/>
                </a:cubicBezTo>
                <a:cubicBezTo>
                  <a:pt x="533" y="430"/>
                  <a:pt x="629" y="429"/>
                  <a:pt x="722" y="412"/>
                </a:cubicBezTo>
                <a:cubicBezTo>
                  <a:pt x="777" y="540"/>
                  <a:pt x="777" y="540"/>
                  <a:pt x="777" y="540"/>
                </a:cubicBezTo>
                <a:cubicBezTo>
                  <a:pt x="1095" y="405"/>
                  <a:pt x="1095" y="405"/>
                  <a:pt x="1095" y="405"/>
                </a:cubicBezTo>
                <a:cubicBezTo>
                  <a:pt x="1040" y="276"/>
                  <a:pt x="1040" y="276"/>
                  <a:pt x="1040" y="276"/>
                </a:cubicBezTo>
                <a:cubicBezTo>
                  <a:pt x="1078" y="249"/>
                  <a:pt x="1113" y="220"/>
                  <a:pt x="1145" y="187"/>
                </a:cubicBezTo>
                <a:cubicBezTo>
                  <a:pt x="956" y="0"/>
                  <a:pt x="956" y="0"/>
                  <a:pt x="956" y="0"/>
                </a:cubicBezTo>
                <a:cubicBezTo>
                  <a:pt x="908" y="49"/>
                  <a:pt x="850" y="89"/>
                  <a:pt x="784" y="117"/>
                </a:cubicBezTo>
                <a:cubicBezTo>
                  <a:pt x="717" y="146"/>
                  <a:pt x="646" y="160"/>
                  <a:pt x="573" y="160"/>
                </a:cubicBezTo>
                <a:cubicBezTo>
                  <a:pt x="426" y="160"/>
                  <a:pt x="289" y="101"/>
                  <a:pt x="189" y="0"/>
                </a:cubicBezTo>
                <a:lnTo>
                  <a:pt x="0" y="187"/>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9"/>
          <p:cNvSpPr>
            <a:spLocks noEditPoints="1"/>
          </p:cNvSpPr>
          <p:nvPr/>
        </p:nvSpPr>
        <p:spPr bwMode="auto">
          <a:xfrm>
            <a:off x="11035280" y="3518422"/>
            <a:ext cx="641440" cy="641440"/>
          </a:xfrm>
          <a:custGeom>
            <a:avLst/>
            <a:gdLst>
              <a:gd name="T0" fmla="*/ 169 w 338"/>
              <a:gd name="T1" fmla="*/ 316 h 338"/>
              <a:gd name="T2" fmla="*/ 196 w 338"/>
              <a:gd name="T3" fmla="*/ 313 h 338"/>
              <a:gd name="T4" fmla="*/ 206 w 338"/>
              <a:gd name="T5" fmla="*/ 337 h 338"/>
              <a:gd name="T6" fmla="*/ 264 w 338"/>
              <a:gd name="T7" fmla="*/ 312 h 338"/>
              <a:gd name="T8" fmla="*/ 254 w 338"/>
              <a:gd name="T9" fmla="*/ 289 h 338"/>
              <a:gd name="T10" fmla="*/ 291 w 338"/>
              <a:gd name="T11" fmla="*/ 252 h 338"/>
              <a:gd name="T12" fmla="*/ 314 w 338"/>
              <a:gd name="T13" fmla="*/ 261 h 338"/>
              <a:gd name="T14" fmla="*/ 338 w 338"/>
              <a:gd name="T15" fmla="*/ 203 h 338"/>
              <a:gd name="T16" fmla="*/ 314 w 338"/>
              <a:gd name="T17" fmla="*/ 193 h 338"/>
              <a:gd name="T18" fmla="*/ 314 w 338"/>
              <a:gd name="T19" fmla="*/ 141 h 338"/>
              <a:gd name="T20" fmla="*/ 337 w 338"/>
              <a:gd name="T21" fmla="*/ 131 h 338"/>
              <a:gd name="T22" fmla="*/ 312 w 338"/>
              <a:gd name="T23" fmla="*/ 73 h 338"/>
              <a:gd name="T24" fmla="*/ 289 w 338"/>
              <a:gd name="T25" fmla="*/ 83 h 338"/>
              <a:gd name="T26" fmla="*/ 252 w 338"/>
              <a:gd name="T27" fmla="*/ 47 h 338"/>
              <a:gd name="T28" fmla="*/ 261 w 338"/>
              <a:gd name="T29" fmla="*/ 24 h 338"/>
              <a:gd name="T30" fmla="*/ 203 w 338"/>
              <a:gd name="T31" fmla="*/ 0 h 338"/>
              <a:gd name="T32" fmla="*/ 193 w 338"/>
              <a:gd name="T33" fmla="*/ 24 h 338"/>
              <a:gd name="T34" fmla="*/ 169 w 338"/>
              <a:gd name="T35" fmla="*/ 22 h 338"/>
              <a:gd name="T36" fmla="*/ 169 w 338"/>
              <a:gd name="T37" fmla="*/ 44 h 338"/>
              <a:gd name="T38" fmla="*/ 284 w 338"/>
              <a:gd name="T39" fmla="*/ 120 h 338"/>
              <a:gd name="T40" fmla="*/ 218 w 338"/>
              <a:gd name="T41" fmla="*/ 284 h 338"/>
              <a:gd name="T42" fmla="*/ 169 w 338"/>
              <a:gd name="T43" fmla="*/ 294 h 338"/>
              <a:gd name="T44" fmla="*/ 169 w 338"/>
              <a:gd name="T45" fmla="*/ 294 h 338"/>
              <a:gd name="T46" fmla="*/ 169 w 338"/>
              <a:gd name="T47" fmla="*/ 316 h 338"/>
              <a:gd name="T48" fmla="*/ 24 w 338"/>
              <a:gd name="T49" fmla="*/ 196 h 338"/>
              <a:gd name="T50" fmla="*/ 1 w 338"/>
              <a:gd name="T51" fmla="*/ 206 h 338"/>
              <a:gd name="T52" fmla="*/ 26 w 338"/>
              <a:gd name="T53" fmla="*/ 264 h 338"/>
              <a:gd name="T54" fmla="*/ 49 w 338"/>
              <a:gd name="T55" fmla="*/ 254 h 338"/>
              <a:gd name="T56" fmla="*/ 86 w 338"/>
              <a:gd name="T57" fmla="*/ 290 h 338"/>
              <a:gd name="T58" fmla="*/ 77 w 338"/>
              <a:gd name="T59" fmla="*/ 314 h 338"/>
              <a:gd name="T60" fmla="*/ 135 w 338"/>
              <a:gd name="T61" fmla="*/ 338 h 338"/>
              <a:gd name="T62" fmla="*/ 145 w 338"/>
              <a:gd name="T63" fmla="*/ 314 h 338"/>
              <a:gd name="T64" fmla="*/ 169 w 338"/>
              <a:gd name="T65" fmla="*/ 316 h 338"/>
              <a:gd name="T66" fmla="*/ 169 w 338"/>
              <a:gd name="T67" fmla="*/ 294 h 338"/>
              <a:gd name="T68" fmla="*/ 54 w 338"/>
              <a:gd name="T69" fmla="*/ 218 h 338"/>
              <a:gd name="T70" fmla="*/ 120 w 338"/>
              <a:gd name="T71" fmla="*/ 54 h 338"/>
              <a:gd name="T72" fmla="*/ 120 w 338"/>
              <a:gd name="T73" fmla="*/ 54 h 338"/>
              <a:gd name="T74" fmla="*/ 169 w 338"/>
              <a:gd name="T75" fmla="*/ 44 h 338"/>
              <a:gd name="T76" fmla="*/ 169 w 338"/>
              <a:gd name="T77" fmla="*/ 44 h 338"/>
              <a:gd name="T78" fmla="*/ 169 w 338"/>
              <a:gd name="T79" fmla="*/ 22 h 338"/>
              <a:gd name="T80" fmla="*/ 142 w 338"/>
              <a:gd name="T81" fmla="*/ 24 h 338"/>
              <a:gd name="T82" fmla="*/ 132 w 338"/>
              <a:gd name="T83" fmla="*/ 1 h 338"/>
              <a:gd name="T84" fmla="*/ 74 w 338"/>
              <a:gd name="T85" fmla="*/ 26 h 338"/>
              <a:gd name="T86" fmla="*/ 84 w 338"/>
              <a:gd name="T87" fmla="*/ 49 h 338"/>
              <a:gd name="T88" fmla="*/ 47 w 338"/>
              <a:gd name="T89" fmla="*/ 86 h 338"/>
              <a:gd name="T90" fmla="*/ 24 w 338"/>
              <a:gd name="T91" fmla="*/ 76 h 338"/>
              <a:gd name="T92" fmla="*/ 0 w 338"/>
              <a:gd name="T93" fmla="*/ 135 h 338"/>
              <a:gd name="T94" fmla="*/ 24 w 338"/>
              <a:gd name="T95" fmla="*/ 144 h 338"/>
              <a:gd name="T96" fmla="*/ 24 w 338"/>
              <a:gd name="T97" fmla="*/ 196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8" h="338">
                <a:moveTo>
                  <a:pt x="169" y="316"/>
                </a:moveTo>
                <a:cubicBezTo>
                  <a:pt x="178" y="316"/>
                  <a:pt x="187" y="315"/>
                  <a:pt x="196" y="313"/>
                </a:cubicBezTo>
                <a:cubicBezTo>
                  <a:pt x="206" y="337"/>
                  <a:pt x="206" y="337"/>
                  <a:pt x="206" y="337"/>
                </a:cubicBezTo>
                <a:cubicBezTo>
                  <a:pt x="264" y="312"/>
                  <a:pt x="264" y="312"/>
                  <a:pt x="264" y="312"/>
                </a:cubicBezTo>
                <a:cubicBezTo>
                  <a:pt x="254" y="289"/>
                  <a:pt x="254" y="289"/>
                  <a:pt x="254" y="289"/>
                </a:cubicBezTo>
                <a:cubicBezTo>
                  <a:pt x="269" y="278"/>
                  <a:pt x="281" y="266"/>
                  <a:pt x="291" y="252"/>
                </a:cubicBezTo>
                <a:cubicBezTo>
                  <a:pt x="314" y="261"/>
                  <a:pt x="314" y="261"/>
                  <a:pt x="314" y="261"/>
                </a:cubicBezTo>
                <a:cubicBezTo>
                  <a:pt x="338" y="203"/>
                  <a:pt x="338" y="203"/>
                  <a:pt x="338" y="203"/>
                </a:cubicBezTo>
                <a:cubicBezTo>
                  <a:pt x="314" y="193"/>
                  <a:pt x="314" y="193"/>
                  <a:pt x="314" y="193"/>
                </a:cubicBezTo>
                <a:cubicBezTo>
                  <a:pt x="317" y="176"/>
                  <a:pt x="317" y="159"/>
                  <a:pt x="314" y="141"/>
                </a:cubicBezTo>
                <a:cubicBezTo>
                  <a:pt x="337" y="131"/>
                  <a:pt x="337" y="131"/>
                  <a:pt x="337" y="131"/>
                </a:cubicBezTo>
                <a:cubicBezTo>
                  <a:pt x="312" y="73"/>
                  <a:pt x="312" y="73"/>
                  <a:pt x="312" y="73"/>
                </a:cubicBezTo>
                <a:cubicBezTo>
                  <a:pt x="289" y="83"/>
                  <a:pt x="289" y="83"/>
                  <a:pt x="289" y="83"/>
                </a:cubicBezTo>
                <a:cubicBezTo>
                  <a:pt x="279" y="69"/>
                  <a:pt x="266" y="57"/>
                  <a:pt x="252" y="47"/>
                </a:cubicBezTo>
                <a:cubicBezTo>
                  <a:pt x="261" y="24"/>
                  <a:pt x="261" y="24"/>
                  <a:pt x="261" y="24"/>
                </a:cubicBezTo>
                <a:cubicBezTo>
                  <a:pt x="203" y="0"/>
                  <a:pt x="203" y="0"/>
                  <a:pt x="203" y="0"/>
                </a:cubicBezTo>
                <a:cubicBezTo>
                  <a:pt x="193" y="24"/>
                  <a:pt x="193" y="24"/>
                  <a:pt x="193" y="24"/>
                </a:cubicBezTo>
                <a:cubicBezTo>
                  <a:pt x="185" y="22"/>
                  <a:pt x="177" y="22"/>
                  <a:pt x="169" y="22"/>
                </a:cubicBezTo>
                <a:cubicBezTo>
                  <a:pt x="169" y="44"/>
                  <a:pt x="169" y="44"/>
                  <a:pt x="169" y="44"/>
                </a:cubicBezTo>
                <a:cubicBezTo>
                  <a:pt x="219" y="44"/>
                  <a:pt x="264" y="74"/>
                  <a:pt x="284" y="120"/>
                </a:cubicBezTo>
                <a:cubicBezTo>
                  <a:pt x="311" y="183"/>
                  <a:pt x="281" y="257"/>
                  <a:pt x="218" y="284"/>
                </a:cubicBezTo>
                <a:cubicBezTo>
                  <a:pt x="202" y="290"/>
                  <a:pt x="186" y="294"/>
                  <a:pt x="169" y="294"/>
                </a:cubicBezTo>
                <a:cubicBezTo>
                  <a:pt x="169" y="294"/>
                  <a:pt x="169" y="294"/>
                  <a:pt x="169" y="294"/>
                </a:cubicBezTo>
                <a:lnTo>
                  <a:pt x="169" y="316"/>
                </a:lnTo>
                <a:close/>
                <a:moveTo>
                  <a:pt x="24" y="196"/>
                </a:moveTo>
                <a:cubicBezTo>
                  <a:pt x="1" y="206"/>
                  <a:pt x="1" y="206"/>
                  <a:pt x="1" y="206"/>
                </a:cubicBezTo>
                <a:cubicBezTo>
                  <a:pt x="26" y="264"/>
                  <a:pt x="26" y="264"/>
                  <a:pt x="26" y="264"/>
                </a:cubicBezTo>
                <a:cubicBezTo>
                  <a:pt x="49" y="254"/>
                  <a:pt x="49" y="254"/>
                  <a:pt x="49" y="254"/>
                </a:cubicBezTo>
                <a:cubicBezTo>
                  <a:pt x="59" y="268"/>
                  <a:pt x="72" y="281"/>
                  <a:pt x="86" y="290"/>
                </a:cubicBezTo>
                <a:cubicBezTo>
                  <a:pt x="77" y="314"/>
                  <a:pt x="77" y="314"/>
                  <a:pt x="77" y="314"/>
                </a:cubicBezTo>
                <a:cubicBezTo>
                  <a:pt x="135" y="338"/>
                  <a:pt x="135" y="338"/>
                  <a:pt x="135" y="338"/>
                </a:cubicBezTo>
                <a:cubicBezTo>
                  <a:pt x="145" y="314"/>
                  <a:pt x="145" y="314"/>
                  <a:pt x="145" y="314"/>
                </a:cubicBezTo>
                <a:cubicBezTo>
                  <a:pt x="153" y="315"/>
                  <a:pt x="161" y="316"/>
                  <a:pt x="169" y="316"/>
                </a:cubicBezTo>
                <a:cubicBezTo>
                  <a:pt x="169" y="294"/>
                  <a:pt x="169" y="294"/>
                  <a:pt x="169" y="294"/>
                </a:cubicBezTo>
                <a:cubicBezTo>
                  <a:pt x="119" y="294"/>
                  <a:pt x="74" y="264"/>
                  <a:pt x="54" y="218"/>
                </a:cubicBezTo>
                <a:cubicBezTo>
                  <a:pt x="27" y="154"/>
                  <a:pt x="57" y="81"/>
                  <a:pt x="120" y="54"/>
                </a:cubicBezTo>
                <a:cubicBezTo>
                  <a:pt x="120" y="54"/>
                  <a:pt x="120" y="54"/>
                  <a:pt x="120" y="54"/>
                </a:cubicBezTo>
                <a:cubicBezTo>
                  <a:pt x="136" y="47"/>
                  <a:pt x="152" y="44"/>
                  <a:pt x="169" y="44"/>
                </a:cubicBezTo>
                <a:cubicBezTo>
                  <a:pt x="169" y="44"/>
                  <a:pt x="169" y="44"/>
                  <a:pt x="169" y="44"/>
                </a:cubicBezTo>
                <a:cubicBezTo>
                  <a:pt x="169" y="22"/>
                  <a:pt x="169" y="22"/>
                  <a:pt x="169" y="22"/>
                </a:cubicBezTo>
                <a:cubicBezTo>
                  <a:pt x="160" y="22"/>
                  <a:pt x="151" y="23"/>
                  <a:pt x="142" y="24"/>
                </a:cubicBezTo>
                <a:cubicBezTo>
                  <a:pt x="132" y="1"/>
                  <a:pt x="132" y="1"/>
                  <a:pt x="132" y="1"/>
                </a:cubicBezTo>
                <a:cubicBezTo>
                  <a:pt x="74" y="26"/>
                  <a:pt x="74" y="26"/>
                  <a:pt x="74" y="26"/>
                </a:cubicBezTo>
                <a:cubicBezTo>
                  <a:pt x="84" y="49"/>
                  <a:pt x="84" y="49"/>
                  <a:pt x="84" y="49"/>
                </a:cubicBezTo>
                <a:cubicBezTo>
                  <a:pt x="69" y="59"/>
                  <a:pt x="57" y="72"/>
                  <a:pt x="47" y="86"/>
                </a:cubicBezTo>
                <a:cubicBezTo>
                  <a:pt x="24" y="76"/>
                  <a:pt x="24" y="76"/>
                  <a:pt x="24" y="76"/>
                </a:cubicBezTo>
                <a:cubicBezTo>
                  <a:pt x="0" y="135"/>
                  <a:pt x="0" y="135"/>
                  <a:pt x="0" y="135"/>
                </a:cubicBezTo>
                <a:cubicBezTo>
                  <a:pt x="24" y="144"/>
                  <a:pt x="24" y="144"/>
                  <a:pt x="24" y="144"/>
                </a:cubicBezTo>
                <a:cubicBezTo>
                  <a:pt x="21" y="162"/>
                  <a:pt x="21" y="179"/>
                  <a:pt x="24" y="196"/>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0"/>
          <p:cNvSpPr>
            <a:spLocks noEditPoints="1"/>
          </p:cNvSpPr>
          <p:nvPr/>
        </p:nvSpPr>
        <p:spPr bwMode="auto">
          <a:xfrm>
            <a:off x="10811840" y="3010742"/>
            <a:ext cx="463600" cy="465120"/>
          </a:xfrm>
          <a:custGeom>
            <a:avLst/>
            <a:gdLst>
              <a:gd name="T0" fmla="*/ 122 w 244"/>
              <a:gd name="T1" fmla="*/ 229 h 245"/>
              <a:gd name="T2" fmla="*/ 142 w 244"/>
              <a:gd name="T3" fmla="*/ 227 h 245"/>
              <a:gd name="T4" fmla="*/ 149 w 244"/>
              <a:gd name="T5" fmla="*/ 244 h 245"/>
              <a:gd name="T6" fmla="*/ 191 w 244"/>
              <a:gd name="T7" fmla="*/ 226 h 245"/>
              <a:gd name="T8" fmla="*/ 184 w 244"/>
              <a:gd name="T9" fmla="*/ 209 h 245"/>
              <a:gd name="T10" fmla="*/ 210 w 244"/>
              <a:gd name="T11" fmla="*/ 183 h 245"/>
              <a:gd name="T12" fmla="*/ 227 w 244"/>
              <a:gd name="T13" fmla="*/ 190 h 245"/>
              <a:gd name="T14" fmla="*/ 244 w 244"/>
              <a:gd name="T15" fmla="*/ 147 h 245"/>
              <a:gd name="T16" fmla="*/ 227 w 244"/>
              <a:gd name="T17" fmla="*/ 140 h 245"/>
              <a:gd name="T18" fmla="*/ 227 w 244"/>
              <a:gd name="T19" fmla="*/ 103 h 245"/>
              <a:gd name="T20" fmla="*/ 244 w 244"/>
              <a:gd name="T21" fmla="*/ 96 h 245"/>
              <a:gd name="T22" fmla="*/ 226 w 244"/>
              <a:gd name="T23" fmla="*/ 53 h 245"/>
              <a:gd name="T24" fmla="*/ 209 w 244"/>
              <a:gd name="T25" fmla="*/ 61 h 245"/>
              <a:gd name="T26" fmla="*/ 182 w 244"/>
              <a:gd name="T27" fmla="*/ 35 h 245"/>
              <a:gd name="T28" fmla="*/ 189 w 244"/>
              <a:gd name="T29" fmla="*/ 17 h 245"/>
              <a:gd name="T30" fmla="*/ 146 w 244"/>
              <a:gd name="T31" fmla="*/ 0 h 245"/>
              <a:gd name="T32" fmla="*/ 139 w 244"/>
              <a:gd name="T33" fmla="*/ 17 h 245"/>
              <a:gd name="T34" fmla="*/ 122 w 244"/>
              <a:gd name="T35" fmla="*/ 16 h 245"/>
              <a:gd name="T36" fmla="*/ 122 w 244"/>
              <a:gd name="T37" fmla="*/ 32 h 245"/>
              <a:gd name="T38" fmla="*/ 205 w 244"/>
              <a:gd name="T39" fmla="*/ 87 h 245"/>
              <a:gd name="T40" fmla="*/ 157 w 244"/>
              <a:gd name="T41" fmla="*/ 206 h 245"/>
              <a:gd name="T42" fmla="*/ 122 w 244"/>
              <a:gd name="T43" fmla="*/ 213 h 245"/>
              <a:gd name="T44" fmla="*/ 122 w 244"/>
              <a:gd name="T45" fmla="*/ 213 h 245"/>
              <a:gd name="T46" fmla="*/ 122 w 244"/>
              <a:gd name="T47" fmla="*/ 229 h 245"/>
              <a:gd name="T48" fmla="*/ 17 w 244"/>
              <a:gd name="T49" fmla="*/ 142 h 245"/>
              <a:gd name="T50" fmla="*/ 0 w 244"/>
              <a:gd name="T51" fmla="*/ 150 h 245"/>
              <a:gd name="T52" fmla="*/ 18 w 244"/>
              <a:gd name="T53" fmla="*/ 192 h 245"/>
              <a:gd name="T54" fmla="*/ 35 w 244"/>
              <a:gd name="T55" fmla="*/ 184 h 245"/>
              <a:gd name="T56" fmla="*/ 62 w 244"/>
              <a:gd name="T57" fmla="*/ 211 h 245"/>
              <a:gd name="T58" fmla="*/ 55 w 244"/>
              <a:gd name="T59" fmla="*/ 228 h 245"/>
              <a:gd name="T60" fmla="*/ 97 w 244"/>
              <a:gd name="T61" fmla="*/ 245 h 245"/>
              <a:gd name="T62" fmla="*/ 104 w 244"/>
              <a:gd name="T63" fmla="*/ 228 h 245"/>
              <a:gd name="T64" fmla="*/ 122 w 244"/>
              <a:gd name="T65" fmla="*/ 229 h 245"/>
              <a:gd name="T66" fmla="*/ 122 w 244"/>
              <a:gd name="T67" fmla="*/ 213 h 245"/>
              <a:gd name="T68" fmla="*/ 39 w 244"/>
              <a:gd name="T69" fmla="*/ 158 h 245"/>
              <a:gd name="T70" fmla="*/ 86 w 244"/>
              <a:gd name="T71" fmla="*/ 39 h 245"/>
              <a:gd name="T72" fmla="*/ 86 w 244"/>
              <a:gd name="T73" fmla="*/ 39 h 245"/>
              <a:gd name="T74" fmla="*/ 122 w 244"/>
              <a:gd name="T75" fmla="*/ 32 h 245"/>
              <a:gd name="T76" fmla="*/ 122 w 244"/>
              <a:gd name="T77" fmla="*/ 32 h 245"/>
              <a:gd name="T78" fmla="*/ 122 w 244"/>
              <a:gd name="T79" fmla="*/ 16 h 245"/>
              <a:gd name="T80" fmla="*/ 102 w 244"/>
              <a:gd name="T81" fmla="*/ 18 h 245"/>
              <a:gd name="T82" fmla="*/ 95 w 244"/>
              <a:gd name="T83" fmla="*/ 1 h 245"/>
              <a:gd name="T84" fmla="*/ 53 w 244"/>
              <a:gd name="T85" fmla="*/ 19 h 245"/>
              <a:gd name="T86" fmla="*/ 60 w 244"/>
              <a:gd name="T87" fmla="*/ 36 h 245"/>
              <a:gd name="T88" fmla="*/ 34 w 244"/>
              <a:gd name="T89" fmla="*/ 63 h 245"/>
              <a:gd name="T90" fmla="*/ 17 w 244"/>
              <a:gd name="T91" fmla="*/ 56 h 245"/>
              <a:gd name="T92" fmla="*/ 0 w 244"/>
              <a:gd name="T93" fmla="*/ 98 h 245"/>
              <a:gd name="T94" fmla="*/ 17 w 244"/>
              <a:gd name="T95" fmla="*/ 105 h 245"/>
              <a:gd name="T96" fmla="*/ 17 w 244"/>
              <a:gd name="T97" fmla="*/ 14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4" h="245">
                <a:moveTo>
                  <a:pt x="122" y="229"/>
                </a:moveTo>
                <a:cubicBezTo>
                  <a:pt x="128" y="229"/>
                  <a:pt x="135" y="229"/>
                  <a:pt x="142" y="227"/>
                </a:cubicBezTo>
                <a:cubicBezTo>
                  <a:pt x="149" y="244"/>
                  <a:pt x="149" y="244"/>
                  <a:pt x="149" y="244"/>
                </a:cubicBezTo>
                <a:cubicBezTo>
                  <a:pt x="191" y="226"/>
                  <a:pt x="191" y="226"/>
                  <a:pt x="191" y="226"/>
                </a:cubicBezTo>
                <a:cubicBezTo>
                  <a:pt x="184" y="209"/>
                  <a:pt x="184" y="209"/>
                  <a:pt x="184" y="209"/>
                </a:cubicBezTo>
                <a:cubicBezTo>
                  <a:pt x="194" y="202"/>
                  <a:pt x="203" y="193"/>
                  <a:pt x="210" y="183"/>
                </a:cubicBezTo>
                <a:cubicBezTo>
                  <a:pt x="227" y="190"/>
                  <a:pt x="227" y="190"/>
                  <a:pt x="227" y="190"/>
                </a:cubicBezTo>
                <a:cubicBezTo>
                  <a:pt x="244" y="147"/>
                  <a:pt x="244" y="147"/>
                  <a:pt x="244" y="147"/>
                </a:cubicBezTo>
                <a:cubicBezTo>
                  <a:pt x="227" y="140"/>
                  <a:pt x="227" y="140"/>
                  <a:pt x="227" y="140"/>
                </a:cubicBezTo>
                <a:cubicBezTo>
                  <a:pt x="229" y="128"/>
                  <a:pt x="229" y="115"/>
                  <a:pt x="227" y="103"/>
                </a:cubicBezTo>
                <a:cubicBezTo>
                  <a:pt x="244" y="96"/>
                  <a:pt x="244" y="96"/>
                  <a:pt x="244" y="96"/>
                </a:cubicBezTo>
                <a:cubicBezTo>
                  <a:pt x="226" y="53"/>
                  <a:pt x="226" y="53"/>
                  <a:pt x="226" y="53"/>
                </a:cubicBezTo>
                <a:cubicBezTo>
                  <a:pt x="209" y="61"/>
                  <a:pt x="209" y="61"/>
                  <a:pt x="209" y="61"/>
                </a:cubicBezTo>
                <a:cubicBezTo>
                  <a:pt x="201" y="50"/>
                  <a:pt x="192" y="42"/>
                  <a:pt x="182" y="35"/>
                </a:cubicBezTo>
                <a:cubicBezTo>
                  <a:pt x="189" y="17"/>
                  <a:pt x="189" y="17"/>
                  <a:pt x="189" y="17"/>
                </a:cubicBezTo>
                <a:cubicBezTo>
                  <a:pt x="146" y="0"/>
                  <a:pt x="146" y="0"/>
                  <a:pt x="146" y="0"/>
                </a:cubicBezTo>
                <a:cubicBezTo>
                  <a:pt x="139" y="17"/>
                  <a:pt x="139" y="17"/>
                  <a:pt x="139" y="17"/>
                </a:cubicBezTo>
                <a:cubicBezTo>
                  <a:pt x="134" y="17"/>
                  <a:pt x="128" y="16"/>
                  <a:pt x="122" y="16"/>
                </a:cubicBezTo>
                <a:cubicBezTo>
                  <a:pt x="122" y="32"/>
                  <a:pt x="122" y="32"/>
                  <a:pt x="122" y="32"/>
                </a:cubicBezTo>
                <a:cubicBezTo>
                  <a:pt x="158" y="32"/>
                  <a:pt x="191" y="54"/>
                  <a:pt x="205" y="87"/>
                </a:cubicBezTo>
                <a:cubicBezTo>
                  <a:pt x="225" y="133"/>
                  <a:pt x="203" y="186"/>
                  <a:pt x="157" y="206"/>
                </a:cubicBezTo>
                <a:cubicBezTo>
                  <a:pt x="146" y="211"/>
                  <a:pt x="134" y="213"/>
                  <a:pt x="122" y="213"/>
                </a:cubicBezTo>
                <a:cubicBezTo>
                  <a:pt x="122" y="213"/>
                  <a:pt x="122" y="213"/>
                  <a:pt x="122" y="213"/>
                </a:cubicBezTo>
                <a:lnTo>
                  <a:pt x="122" y="229"/>
                </a:lnTo>
                <a:close/>
                <a:moveTo>
                  <a:pt x="17" y="142"/>
                </a:moveTo>
                <a:cubicBezTo>
                  <a:pt x="0" y="150"/>
                  <a:pt x="0" y="150"/>
                  <a:pt x="0" y="150"/>
                </a:cubicBezTo>
                <a:cubicBezTo>
                  <a:pt x="18" y="192"/>
                  <a:pt x="18" y="192"/>
                  <a:pt x="18" y="192"/>
                </a:cubicBezTo>
                <a:cubicBezTo>
                  <a:pt x="35" y="184"/>
                  <a:pt x="35" y="184"/>
                  <a:pt x="35" y="184"/>
                </a:cubicBezTo>
                <a:cubicBezTo>
                  <a:pt x="42" y="195"/>
                  <a:pt x="51" y="204"/>
                  <a:pt x="62" y="211"/>
                </a:cubicBezTo>
                <a:cubicBezTo>
                  <a:pt x="55" y="228"/>
                  <a:pt x="55" y="228"/>
                  <a:pt x="55" y="228"/>
                </a:cubicBezTo>
                <a:cubicBezTo>
                  <a:pt x="97" y="245"/>
                  <a:pt x="97" y="245"/>
                  <a:pt x="97" y="245"/>
                </a:cubicBezTo>
                <a:cubicBezTo>
                  <a:pt x="104" y="228"/>
                  <a:pt x="104" y="228"/>
                  <a:pt x="104" y="228"/>
                </a:cubicBezTo>
                <a:cubicBezTo>
                  <a:pt x="110" y="229"/>
                  <a:pt x="116" y="229"/>
                  <a:pt x="122" y="229"/>
                </a:cubicBezTo>
                <a:cubicBezTo>
                  <a:pt x="122" y="213"/>
                  <a:pt x="122" y="213"/>
                  <a:pt x="122" y="213"/>
                </a:cubicBezTo>
                <a:cubicBezTo>
                  <a:pt x="86" y="213"/>
                  <a:pt x="53" y="191"/>
                  <a:pt x="39" y="158"/>
                </a:cubicBezTo>
                <a:cubicBezTo>
                  <a:pt x="19" y="112"/>
                  <a:pt x="40" y="59"/>
                  <a:pt x="86" y="39"/>
                </a:cubicBezTo>
                <a:cubicBezTo>
                  <a:pt x="86" y="39"/>
                  <a:pt x="86" y="39"/>
                  <a:pt x="86" y="39"/>
                </a:cubicBezTo>
                <a:cubicBezTo>
                  <a:pt x="98" y="35"/>
                  <a:pt x="110" y="32"/>
                  <a:pt x="122" y="32"/>
                </a:cubicBezTo>
                <a:cubicBezTo>
                  <a:pt x="122" y="32"/>
                  <a:pt x="122" y="32"/>
                  <a:pt x="122" y="32"/>
                </a:cubicBezTo>
                <a:cubicBezTo>
                  <a:pt x="122" y="16"/>
                  <a:pt x="122" y="16"/>
                  <a:pt x="122" y="16"/>
                </a:cubicBezTo>
                <a:cubicBezTo>
                  <a:pt x="115" y="16"/>
                  <a:pt x="109" y="17"/>
                  <a:pt x="102" y="18"/>
                </a:cubicBezTo>
                <a:cubicBezTo>
                  <a:pt x="95" y="1"/>
                  <a:pt x="95" y="1"/>
                  <a:pt x="95" y="1"/>
                </a:cubicBezTo>
                <a:cubicBezTo>
                  <a:pt x="53" y="19"/>
                  <a:pt x="53" y="19"/>
                  <a:pt x="53" y="19"/>
                </a:cubicBezTo>
                <a:cubicBezTo>
                  <a:pt x="60" y="36"/>
                  <a:pt x="60" y="36"/>
                  <a:pt x="60" y="36"/>
                </a:cubicBezTo>
                <a:cubicBezTo>
                  <a:pt x="50" y="43"/>
                  <a:pt x="41" y="52"/>
                  <a:pt x="34" y="63"/>
                </a:cubicBezTo>
                <a:cubicBezTo>
                  <a:pt x="17" y="56"/>
                  <a:pt x="17" y="56"/>
                  <a:pt x="17" y="56"/>
                </a:cubicBezTo>
                <a:cubicBezTo>
                  <a:pt x="0" y="98"/>
                  <a:pt x="0" y="98"/>
                  <a:pt x="0" y="98"/>
                </a:cubicBezTo>
                <a:cubicBezTo>
                  <a:pt x="17" y="105"/>
                  <a:pt x="17" y="105"/>
                  <a:pt x="17" y="105"/>
                </a:cubicBezTo>
                <a:cubicBezTo>
                  <a:pt x="15" y="117"/>
                  <a:pt x="15" y="130"/>
                  <a:pt x="17" y="142"/>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1"/>
          <p:cNvSpPr>
            <a:spLocks noEditPoints="1"/>
          </p:cNvSpPr>
          <p:nvPr/>
        </p:nvSpPr>
        <p:spPr bwMode="auto">
          <a:xfrm>
            <a:off x="7075682" y="3070021"/>
            <a:ext cx="463600" cy="463600"/>
          </a:xfrm>
          <a:custGeom>
            <a:avLst/>
            <a:gdLst>
              <a:gd name="T0" fmla="*/ 122 w 244"/>
              <a:gd name="T1" fmla="*/ 228 h 244"/>
              <a:gd name="T2" fmla="*/ 142 w 244"/>
              <a:gd name="T3" fmla="*/ 226 h 244"/>
              <a:gd name="T4" fmla="*/ 149 w 244"/>
              <a:gd name="T5" fmla="*/ 243 h 244"/>
              <a:gd name="T6" fmla="*/ 191 w 244"/>
              <a:gd name="T7" fmla="*/ 225 h 244"/>
              <a:gd name="T8" fmla="*/ 184 w 244"/>
              <a:gd name="T9" fmla="*/ 208 h 244"/>
              <a:gd name="T10" fmla="*/ 210 w 244"/>
              <a:gd name="T11" fmla="*/ 182 h 244"/>
              <a:gd name="T12" fmla="*/ 227 w 244"/>
              <a:gd name="T13" fmla="*/ 189 h 244"/>
              <a:gd name="T14" fmla="*/ 244 w 244"/>
              <a:gd name="T15" fmla="*/ 146 h 244"/>
              <a:gd name="T16" fmla="*/ 227 w 244"/>
              <a:gd name="T17" fmla="*/ 139 h 244"/>
              <a:gd name="T18" fmla="*/ 227 w 244"/>
              <a:gd name="T19" fmla="*/ 102 h 244"/>
              <a:gd name="T20" fmla="*/ 244 w 244"/>
              <a:gd name="T21" fmla="*/ 95 h 244"/>
              <a:gd name="T22" fmla="*/ 226 w 244"/>
              <a:gd name="T23" fmla="*/ 53 h 244"/>
              <a:gd name="T24" fmla="*/ 209 w 244"/>
              <a:gd name="T25" fmla="*/ 60 h 244"/>
              <a:gd name="T26" fmla="*/ 182 w 244"/>
              <a:gd name="T27" fmla="*/ 34 h 244"/>
              <a:gd name="T28" fmla="*/ 189 w 244"/>
              <a:gd name="T29" fmla="*/ 17 h 244"/>
              <a:gd name="T30" fmla="*/ 147 w 244"/>
              <a:gd name="T31" fmla="*/ 0 h 244"/>
              <a:gd name="T32" fmla="*/ 140 w 244"/>
              <a:gd name="T33" fmla="*/ 17 h 244"/>
              <a:gd name="T34" fmla="*/ 122 w 244"/>
              <a:gd name="T35" fmla="*/ 15 h 244"/>
              <a:gd name="T36" fmla="*/ 122 w 244"/>
              <a:gd name="T37" fmla="*/ 31 h 244"/>
              <a:gd name="T38" fmla="*/ 205 w 244"/>
              <a:gd name="T39" fmla="*/ 86 h 244"/>
              <a:gd name="T40" fmla="*/ 158 w 244"/>
              <a:gd name="T41" fmla="*/ 205 h 244"/>
              <a:gd name="T42" fmla="*/ 122 w 244"/>
              <a:gd name="T43" fmla="*/ 212 h 244"/>
              <a:gd name="T44" fmla="*/ 122 w 244"/>
              <a:gd name="T45" fmla="*/ 212 h 244"/>
              <a:gd name="T46" fmla="*/ 122 w 244"/>
              <a:gd name="T47" fmla="*/ 228 h 244"/>
              <a:gd name="T48" fmla="*/ 18 w 244"/>
              <a:gd name="T49" fmla="*/ 142 h 244"/>
              <a:gd name="T50" fmla="*/ 1 w 244"/>
              <a:gd name="T51" fmla="*/ 149 h 244"/>
              <a:gd name="T52" fmla="*/ 18 w 244"/>
              <a:gd name="T53" fmla="*/ 191 h 244"/>
              <a:gd name="T54" fmla="*/ 35 w 244"/>
              <a:gd name="T55" fmla="*/ 184 h 244"/>
              <a:gd name="T56" fmla="*/ 62 w 244"/>
              <a:gd name="T57" fmla="*/ 210 h 244"/>
              <a:gd name="T58" fmla="*/ 55 w 244"/>
              <a:gd name="T59" fmla="*/ 227 h 244"/>
              <a:gd name="T60" fmla="*/ 98 w 244"/>
              <a:gd name="T61" fmla="*/ 244 h 244"/>
              <a:gd name="T62" fmla="*/ 105 w 244"/>
              <a:gd name="T63" fmla="*/ 227 h 244"/>
              <a:gd name="T64" fmla="*/ 122 w 244"/>
              <a:gd name="T65" fmla="*/ 228 h 244"/>
              <a:gd name="T66" fmla="*/ 122 w 244"/>
              <a:gd name="T67" fmla="*/ 212 h 244"/>
              <a:gd name="T68" fmla="*/ 39 w 244"/>
              <a:gd name="T69" fmla="*/ 157 h 244"/>
              <a:gd name="T70" fmla="*/ 87 w 244"/>
              <a:gd name="T71" fmla="*/ 39 h 244"/>
              <a:gd name="T72" fmla="*/ 87 w 244"/>
              <a:gd name="T73" fmla="*/ 39 h 244"/>
              <a:gd name="T74" fmla="*/ 122 w 244"/>
              <a:gd name="T75" fmla="*/ 31 h 244"/>
              <a:gd name="T76" fmla="*/ 122 w 244"/>
              <a:gd name="T77" fmla="*/ 31 h 244"/>
              <a:gd name="T78" fmla="*/ 122 w 244"/>
              <a:gd name="T79" fmla="*/ 15 h 244"/>
              <a:gd name="T80" fmla="*/ 102 w 244"/>
              <a:gd name="T81" fmla="*/ 17 h 244"/>
              <a:gd name="T82" fmla="*/ 95 w 244"/>
              <a:gd name="T83" fmla="*/ 0 h 244"/>
              <a:gd name="T84" fmla="*/ 53 w 244"/>
              <a:gd name="T85" fmla="*/ 18 h 244"/>
              <a:gd name="T86" fmla="*/ 60 w 244"/>
              <a:gd name="T87" fmla="*/ 35 h 244"/>
              <a:gd name="T88" fmla="*/ 34 w 244"/>
              <a:gd name="T89" fmla="*/ 62 h 244"/>
              <a:gd name="T90" fmla="*/ 17 w 244"/>
              <a:gd name="T91" fmla="*/ 55 h 244"/>
              <a:gd name="T92" fmla="*/ 0 w 244"/>
              <a:gd name="T93" fmla="*/ 97 h 244"/>
              <a:gd name="T94" fmla="*/ 17 w 244"/>
              <a:gd name="T95" fmla="*/ 104 h 244"/>
              <a:gd name="T96" fmla="*/ 18 w 244"/>
              <a:gd name="T97" fmla="*/ 14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4" h="244">
                <a:moveTo>
                  <a:pt x="122" y="228"/>
                </a:moveTo>
                <a:cubicBezTo>
                  <a:pt x="129" y="228"/>
                  <a:pt x="136" y="228"/>
                  <a:pt x="142" y="226"/>
                </a:cubicBezTo>
                <a:cubicBezTo>
                  <a:pt x="149" y="243"/>
                  <a:pt x="149" y="243"/>
                  <a:pt x="149" y="243"/>
                </a:cubicBezTo>
                <a:cubicBezTo>
                  <a:pt x="191" y="225"/>
                  <a:pt x="191" y="225"/>
                  <a:pt x="191" y="225"/>
                </a:cubicBezTo>
                <a:cubicBezTo>
                  <a:pt x="184" y="208"/>
                  <a:pt x="184" y="208"/>
                  <a:pt x="184" y="208"/>
                </a:cubicBezTo>
                <a:cubicBezTo>
                  <a:pt x="194" y="201"/>
                  <a:pt x="203" y="192"/>
                  <a:pt x="210" y="182"/>
                </a:cubicBezTo>
                <a:cubicBezTo>
                  <a:pt x="227" y="189"/>
                  <a:pt x="227" y="189"/>
                  <a:pt x="227" y="189"/>
                </a:cubicBezTo>
                <a:cubicBezTo>
                  <a:pt x="244" y="146"/>
                  <a:pt x="244" y="146"/>
                  <a:pt x="244" y="146"/>
                </a:cubicBezTo>
                <a:cubicBezTo>
                  <a:pt x="227" y="139"/>
                  <a:pt x="227" y="139"/>
                  <a:pt x="227" y="139"/>
                </a:cubicBezTo>
                <a:cubicBezTo>
                  <a:pt x="229" y="127"/>
                  <a:pt x="229" y="114"/>
                  <a:pt x="227" y="102"/>
                </a:cubicBezTo>
                <a:cubicBezTo>
                  <a:pt x="244" y="95"/>
                  <a:pt x="244" y="95"/>
                  <a:pt x="244" y="95"/>
                </a:cubicBezTo>
                <a:cubicBezTo>
                  <a:pt x="226" y="53"/>
                  <a:pt x="226" y="53"/>
                  <a:pt x="226" y="53"/>
                </a:cubicBezTo>
                <a:cubicBezTo>
                  <a:pt x="209" y="60"/>
                  <a:pt x="209" y="60"/>
                  <a:pt x="209" y="60"/>
                </a:cubicBezTo>
                <a:cubicBezTo>
                  <a:pt x="202" y="50"/>
                  <a:pt x="193" y="41"/>
                  <a:pt x="182" y="34"/>
                </a:cubicBezTo>
                <a:cubicBezTo>
                  <a:pt x="189" y="17"/>
                  <a:pt x="189" y="17"/>
                  <a:pt x="189" y="17"/>
                </a:cubicBezTo>
                <a:cubicBezTo>
                  <a:pt x="147" y="0"/>
                  <a:pt x="147" y="0"/>
                  <a:pt x="147" y="0"/>
                </a:cubicBezTo>
                <a:cubicBezTo>
                  <a:pt x="140" y="17"/>
                  <a:pt x="140" y="17"/>
                  <a:pt x="140" y="17"/>
                </a:cubicBezTo>
                <a:cubicBezTo>
                  <a:pt x="134" y="16"/>
                  <a:pt x="128" y="15"/>
                  <a:pt x="122" y="15"/>
                </a:cubicBezTo>
                <a:cubicBezTo>
                  <a:pt x="122" y="31"/>
                  <a:pt x="122" y="31"/>
                  <a:pt x="122" y="31"/>
                </a:cubicBezTo>
                <a:cubicBezTo>
                  <a:pt x="159" y="31"/>
                  <a:pt x="191" y="53"/>
                  <a:pt x="205" y="86"/>
                </a:cubicBezTo>
                <a:cubicBezTo>
                  <a:pt x="225" y="132"/>
                  <a:pt x="204" y="185"/>
                  <a:pt x="158" y="205"/>
                </a:cubicBezTo>
                <a:cubicBezTo>
                  <a:pt x="146" y="210"/>
                  <a:pt x="134" y="212"/>
                  <a:pt x="122" y="212"/>
                </a:cubicBezTo>
                <a:cubicBezTo>
                  <a:pt x="122" y="212"/>
                  <a:pt x="122" y="212"/>
                  <a:pt x="122" y="212"/>
                </a:cubicBezTo>
                <a:lnTo>
                  <a:pt x="122" y="228"/>
                </a:lnTo>
                <a:close/>
                <a:moveTo>
                  <a:pt x="18" y="142"/>
                </a:moveTo>
                <a:cubicBezTo>
                  <a:pt x="1" y="149"/>
                  <a:pt x="1" y="149"/>
                  <a:pt x="1" y="149"/>
                </a:cubicBezTo>
                <a:cubicBezTo>
                  <a:pt x="18" y="191"/>
                  <a:pt x="18" y="191"/>
                  <a:pt x="18" y="191"/>
                </a:cubicBezTo>
                <a:cubicBezTo>
                  <a:pt x="35" y="184"/>
                  <a:pt x="35" y="184"/>
                  <a:pt x="35" y="184"/>
                </a:cubicBezTo>
                <a:cubicBezTo>
                  <a:pt x="43" y="194"/>
                  <a:pt x="52" y="203"/>
                  <a:pt x="62" y="210"/>
                </a:cubicBezTo>
                <a:cubicBezTo>
                  <a:pt x="55" y="227"/>
                  <a:pt x="55" y="227"/>
                  <a:pt x="55" y="227"/>
                </a:cubicBezTo>
                <a:cubicBezTo>
                  <a:pt x="98" y="244"/>
                  <a:pt x="98" y="244"/>
                  <a:pt x="98" y="244"/>
                </a:cubicBezTo>
                <a:cubicBezTo>
                  <a:pt x="105" y="227"/>
                  <a:pt x="105" y="227"/>
                  <a:pt x="105" y="227"/>
                </a:cubicBezTo>
                <a:cubicBezTo>
                  <a:pt x="110" y="228"/>
                  <a:pt x="116" y="228"/>
                  <a:pt x="122" y="228"/>
                </a:cubicBezTo>
                <a:cubicBezTo>
                  <a:pt x="122" y="212"/>
                  <a:pt x="122" y="212"/>
                  <a:pt x="122" y="212"/>
                </a:cubicBezTo>
                <a:cubicBezTo>
                  <a:pt x="86" y="212"/>
                  <a:pt x="53" y="191"/>
                  <a:pt x="39" y="157"/>
                </a:cubicBezTo>
                <a:cubicBezTo>
                  <a:pt x="19" y="111"/>
                  <a:pt x="41" y="58"/>
                  <a:pt x="87" y="39"/>
                </a:cubicBezTo>
                <a:cubicBezTo>
                  <a:pt x="87" y="39"/>
                  <a:pt x="87" y="39"/>
                  <a:pt x="87" y="39"/>
                </a:cubicBezTo>
                <a:cubicBezTo>
                  <a:pt x="98" y="34"/>
                  <a:pt x="110" y="31"/>
                  <a:pt x="122" y="31"/>
                </a:cubicBezTo>
                <a:cubicBezTo>
                  <a:pt x="122" y="31"/>
                  <a:pt x="122" y="31"/>
                  <a:pt x="122" y="31"/>
                </a:cubicBezTo>
                <a:cubicBezTo>
                  <a:pt x="122" y="15"/>
                  <a:pt x="122" y="15"/>
                  <a:pt x="122" y="15"/>
                </a:cubicBezTo>
                <a:cubicBezTo>
                  <a:pt x="116" y="15"/>
                  <a:pt x="109" y="16"/>
                  <a:pt x="102" y="17"/>
                </a:cubicBezTo>
                <a:cubicBezTo>
                  <a:pt x="95" y="0"/>
                  <a:pt x="95" y="0"/>
                  <a:pt x="95" y="0"/>
                </a:cubicBezTo>
                <a:cubicBezTo>
                  <a:pt x="53" y="18"/>
                  <a:pt x="53" y="18"/>
                  <a:pt x="53" y="18"/>
                </a:cubicBezTo>
                <a:cubicBezTo>
                  <a:pt x="60" y="35"/>
                  <a:pt x="60" y="35"/>
                  <a:pt x="60" y="35"/>
                </a:cubicBezTo>
                <a:cubicBezTo>
                  <a:pt x="50" y="42"/>
                  <a:pt x="41" y="51"/>
                  <a:pt x="34" y="62"/>
                </a:cubicBezTo>
                <a:cubicBezTo>
                  <a:pt x="17" y="55"/>
                  <a:pt x="17" y="55"/>
                  <a:pt x="17" y="55"/>
                </a:cubicBezTo>
                <a:cubicBezTo>
                  <a:pt x="0" y="97"/>
                  <a:pt x="0" y="97"/>
                  <a:pt x="0" y="97"/>
                </a:cubicBezTo>
                <a:cubicBezTo>
                  <a:pt x="17" y="104"/>
                  <a:pt x="17" y="104"/>
                  <a:pt x="17" y="104"/>
                </a:cubicBezTo>
                <a:cubicBezTo>
                  <a:pt x="15" y="117"/>
                  <a:pt x="15" y="129"/>
                  <a:pt x="18" y="142"/>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2"/>
          <p:cNvSpPr>
            <a:spLocks noEditPoints="1"/>
          </p:cNvSpPr>
          <p:nvPr/>
        </p:nvSpPr>
        <p:spPr bwMode="auto">
          <a:xfrm>
            <a:off x="6662242" y="2337382"/>
            <a:ext cx="656640" cy="656640"/>
          </a:xfrm>
          <a:custGeom>
            <a:avLst/>
            <a:gdLst>
              <a:gd name="T0" fmla="*/ 173 w 346"/>
              <a:gd name="T1" fmla="*/ 324 h 346"/>
              <a:gd name="T2" fmla="*/ 201 w 346"/>
              <a:gd name="T3" fmla="*/ 321 h 346"/>
              <a:gd name="T4" fmla="*/ 211 w 346"/>
              <a:gd name="T5" fmla="*/ 345 h 346"/>
              <a:gd name="T6" fmla="*/ 271 w 346"/>
              <a:gd name="T7" fmla="*/ 320 h 346"/>
              <a:gd name="T8" fmla="*/ 260 w 346"/>
              <a:gd name="T9" fmla="*/ 296 h 346"/>
              <a:gd name="T10" fmla="*/ 298 w 346"/>
              <a:gd name="T11" fmla="*/ 258 h 346"/>
              <a:gd name="T12" fmla="*/ 322 w 346"/>
              <a:gd name="T13" fmla="*/ 268 h 346"/>
              <a:gd name="T14" fmla="*/ 346 w 346"/>
              <a:gd name="T15" fmla="*/ 208 h 346"/>
              <a:gd name="T16" fmla="*/ 322 w 346"/>
              <a:gd name="T17" fmla="*/ 198 h 346"/>
              <a:gd name="T18" fmla="*/ 321 w 346"/>
              <a:gd name="T19" fmla="*/ 145 h 346"/>
              <a:gd name="T20" fmla="*/ 345 w 346"/>
              <a:gd name="T21" fmla="*/ 135 h 346"/>
              <a:gd name="T22" fmla="*/ 320 w 346"/>
              <a:gd name="T23" fmla="*/ 75 h 346"/>
              <a:gd name="T24" fmla="*/ 296 w 346"/>
              <a:gd name="T25" fmla="*/ 85 h 346"/>
              <a:gd name="T26" fmla="*/ 258 w 346"/>
              <a:gd name="T27" fmla="*/ 48 h 346"/>
              <a:gd name="T28" fmla="*/ 268 w 346"/>
              <a:gd name="T29" fmla="*/ 24 h 346"/>
              <a:gd name="T30" fmla="*/ 208 w 346"/>
              <a:gd name="T31" fmla="*/ 0 h 346"/>
              <a:gd name="T32" fmla="*/ 198 w 346"/>
              <a:gd name="T33" fmla="*/ 24 h 346"/>
              <a:gd name="T34" fmla="*/ 173 w 346"/>
              <a:gd name="T35" fmla="*/ 22 h 346"/>
              <a:gd name="T36" fmla="*/ 173 w 346"/>
              <a:gd name="T37" fmla="*/ 45 h 346"/>
              <a:gd name="T38" fmla="*/ 291 w 346"/>
              <a:gd name="T39" fmla="*/ 123 h 346"/>
              <a:gd name="T40" fmla="*/ 223 w 346"/>
              <a:gd name="T41" fmla="*/ 291 h 346"/>
              <a:gd name="T42" fmla="*/ 173 w 346"/>
              <a:gd name="T43" fmla="*/ 301 h 346"/>
              <a:gd name="T44" fmla="*/ 173 w 346"/>
              <a:gd name="T45" fmla="*/ 301 h 346"/>
              <a:gd name="T46" fmla="*/ 173 w 346"/>
              <a:gd name="T47" fmla="*/ 324 h 346"/>
              <a:gd name="T48" fmla="*/ 25 w 346"/>
              <a:gd name="T49" fmla="*/ 201 h 346"/>
              <a:gd name="T50" fmla="*/ 0 w 346"/>
              <a:gd name="T51" fmla="*/ 211 h 346"/>
              <a:gd name="T52" fmla="*/ 26 w 346"/>
              <a:gd name="T53" fmla="*/ 271 h 346"/>
              <a:gd name="T54" fmla="*/ 50 w 346"/>
              <a:gd name="T55" fmla="*/ 261 h 346"/>
              <a:gd name="T56" fmla="*/ 88 w 346"/>
              <a:gd name="T57" fmla="*/ 298 h 346"/>
              <a:gd name="T58" fmla="*/ 78 w 346"/>
              <a:gd name="T59" fmla="*/ 322 h 346"/>
              <a:gd name="T60" fmla="*/ 138 w 346"/>
              <a:gd name="T61" fmla="*/ 346 h 346"/>
              <a:gd name="T62" fmla="*/ 148 w 346"/>
              <a:gd name="T63" fmla="*/ 322 h 346"/>
              <a:gd name="T64" fmla="*/ 173 w 346"/>
              <a:gd name="T65" fmla="*/ 324 h 346"/>
              <a:gd name="T66" fmla="*/ 173 w 346"/>
              <a:gd name="T67" fmla="*/ 301 h 346"/>
              <a:gd name="T68" fmla="*/ 55 w 346"/>
              <a:gd name="T69" fmla="*/ 223 h 346"/>
              <a:gd name="T70" fmla="*/ 123 w 346"/>
              <a:gd name="T71" fmla="*/ 55 h 346"/>
              <a:gd name="T72" fmla="*/ 123 w 346"/>
              <a:gd name="T73" fmla="*/ 55 h 346"/>
              <a:gd name="T74" fmla="*/ 173 w 346"/>
              <a:gd name="T75" fmla="*/ 45 h 346"/>
              <a:gd name="T76" fmla="*/ 173 w 346"/>
              <a:gd name="T77" fmla="*/ 45 h 346"/>
              <a:gd name="T78" fmla="*/ 173 w 346"/>
              <a:gd name="T79" fmla="*/ 22 h 346"/>
              <a:gd name="T80" fmla="*/ 145 w 346"/>
              <a:gd name="T81" fmla="*/ 25 h 346"/>
              <a:gd name="T82" fmla="*/ 135 w 346"/>
              <a:gd name="T83" fmla="*/ 1 h 346"/>
              <a:gd name="T84" fmla="*/ 75 w 346"/>
              <a:gd name="T85" fmla="*/ 26 h 346"/>
              <a:gd name="T86" fmla="*/ 85 w 346"/>
              <a:gd name="T87" fmla="*/ 50 h 346"/>
              <a:gd name="T88" fmla="*/ 48 w 346"/>
              <a:gd name="T89" fmla="*/ 88 h 346"/>
              <a:gd name="T90" fmla="*/ 24 w 346"/>
              <a:gd name="T91" fmla="*/ 78 h 346"/>
              <a:gd name="T92" fmla="*/ 0 w 346"/>
              <a:gd name="T93" fmla="*/ 138 h 346"/>
              <a:gd name="T94" fmla="*/ 24 w 346"/>
              <a:gd name="T95" fmla="*/ 148 h 346"/>
              <a:gd name="T96" fmla="*/ 25 w 346"/>
              <a:gd name="T97" fmla="*/ 20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6" h="346">
                <a:moveTo>
                  <a:pt x="173" y="324"/>
                </a:moveTo>
                <a:cubicBezTo>
                  <a:pt x="182" y="324"/>
                  <a:pt x="192" y="323"/>
                  <a:pt x="201" y="321"/>
                </a:cubicBezTo>
                <a:cubicBezTo>
                  <a:pt x="211" y="345"/>
                  <a:pt x="211" y="345"/>
                  <a:pt x="211" y="345"/>
                </a:cubicBezTo>
                <a:cubicBezTo>
                  <a:pt x="271" y="320"/>
                  <a:pt x="271" y="320"/>
                  <a:pt x="271" y="320"/>
                </a:cubicBezTo>
                <a:cubicBezTo>
                  <a:pt x="260" y="296"/>
                  <a:pt x="260" y="296"/>
                  <a:pt x="260" y="296"/>
                </a:cubicBezTo>
                <a:cubicBezTo>
                  <a:pt x="275" y="286"/>
                  <a:pt x="287" y="273"/>
                  <a:pt x="298" y="258"/>
                </a:cubicBezTo>
                <a:cubicBezTo>
                  <a:pt x="322" y="268"/>
                  <a:pt x="322" y="268"/>
                  <a:pt x="322" y="268"/>
                </a:cubicBezTo>
                <a:cubicBezTo>
                  <a:pt x="346" y="208"/>
                  <a:pt x="346" y="208"/>
                  <a:pt x="346" y="208"/>
                </a:cubicBezTo>
                <a:cubicBezTo>
                  <a:pt x="322" y="198"/>
                  <a:pt x="322" y="198"/>
                  <a:pt x="322" y="198"/>
                </a:cubicBezTo>
                <a:cubicBezTo>
                  <a:pt x="325" y="180"/>
                  <a:pt x="324" y="163"/>
                  <a:pt x="321" y="145"/>
                </a:cubicBezTo>
                <a:cubicBezTo>
                  <a:pt x="345" y="135"/>
                  <a:pt x="345" y="135"/>
                  <a:pt x="345" y="135"/>
                </a:cubicBezTo>
                <a:cubicBezTo>
                  <a:pt x="320" y="75"/>
                  <a:pt x="320" y="75"/>
                  <a:pt x="320" y="75"/>
                </a:cubicBezTo>
                <a:cubicBezTo>
                  <a:pt x="296" y="85"/>
                  <a:pt x="296" y="85"/>
                  <a:pt x="296" y="85"/>
                </a:cubicBezTo>
                <a:cubicBezTo>
                  <a:pt x="285" y="71"/>
                  <a:pt x="273" y="58"/>
                  <a:pt x="258" y="48"/>
                </a:cubicBezTo>
                <a:cubicBezTo>
                  <a:pt x="268" y="24"/>
                  <a:pt x="268" y="24"/>
                  <a:pt x="268" y="24"/>
                </a:cubicBezTo>
                <a:cubicBezTo>
                  <a:pt x="208" y="0"/>
                  <a:pt x="208" y="0"/>
                  <a:pt x="208" y="0"/>
                </a:cubicBezTo>
                <a:cubicBezTo>
                  <a:pt x="198" y="24"/>
                  <a:pt x="198" y="24"/>
                  <a:pt x="198" y="24"/>
                </a:cubicBezTo>
                <a:cubicBezTo>
                  <a:pt x="190" y="23"/>
                  <a:pt x="181" y="22"/>
                  <a:pt x="173" y="22"/>
                </a:cubicBezTo>
                <a:cubicBezTo>
                  <a:pt x="173" y="45"/>
                  <a:pt x="173" y="45"/>
                  <a:pt x="173" y="45"/>
                </a:cubicBezTo>
                <a:cubicBezTo>
                  <a:pt x="224" y="45"/>
                  <a:pt x="271" y="75"/>
                  <a:pt x="291" y="123"/>
                </a:cubicBezTo>
                <a:cubicBezTo>
                  <a:pt x="318" y="188"/>
                  <a:pt x="288" y="263"/>
                  <a:pt x="223" y="291"/>
                </a:cubicBezTo>
                <a:cubicBezTo>
                  <a:pt x="207" y="298"/>
                  <a:pt x="190" y="301"/>
                  <a:pt x="173" y="301"/>
                </a:cubicBezTo>
                <a:cubicBezTo>
                  <a:pt x="173" y="301"/>
                  <a:pt x="173" y="301"/>
                  <a:pt x="173" y="301"/>
                </a:cubicBezTo>
                <a:lnTo>
                  <a:pt x="173" y="324"/>
                </a:lnTo>
                <a:close/>
                <a:moveTo>
                  <a:pt x="25" y="201"/>
                </a:moveTo>
                <a:cubicBezTo>
                  <a:pt x="0" y="211"/>
                  <a:pt x="0" y="211"/>
                  <a:pt x="0" y="211"/>
                </a:cubicBezTo>
                <a:cubicBezTo>
                  <a:pt x="26" y="271"/>
                  <a:pt x="26" y="271"/>
                  <a:pt x="26" y="271"/>
                </a:cubicBezTo>
                <a:cubicBezTo>
                  <a:pt x="50" y="261"/>
                  <a:pt x="50" y="261"/>
                  <a:pt x="50" y="261"/>
                </a:cubicBezTo>
                <a:cubicBezTo>
                  <a:pt x="60" y="275"/>
                  <a:pt x="73" y="288"/>
                  <a:pt x="88" y="298"/>
                </a:cubicBezTo>
                <a:cubicBezTo>
                  <a:pt x="78" y="322"/>
                  <a:pt x="78" y="322"/>
                  <a:pt x="78" y="322"/>
                </a:cubicBezTo>
                <a:cubicBezTo>
                  <a:pt x="138" y="346"/>
                  <a:pt x="138" y="346"/>
                  <a:pt x="138" y="346"/>
                </a:cubicBezTo>
                <a:cubicBezTo>
                  <a:pt x="148" y="322"/>
                  <a:pt x="148" y="322"/>
                  <a:pt x="148" y="322"/>
                </a:cubicBezTo>
                <a:cubicBezTo>
                  <a:pt x="156" y="323"/>
                  <a:pt x="164" y="324"/>
                  <a:pt x="173" y="324"/>
                </a:cubicBezTo>
                <a:cubicBezTo>
                  <a:pt x="173" y="301"/>
                  <a:pt x="173" y="301"/>
                  <a:pt x="173" y="301"/>
                </a:cubicBezTo>
                <a:cubicBezTo>
                  <a:pt x="121" y="301"/>
                  <a:pt x="75" y="271"/>
                  <a:pt x="55" y="223"/>
                </a:cubicBezTo>
                <a:cubicBezTo>
                  <a:pt x="27" y="158"/>
                  <a:pt x="58" y="83"/>
                  <a:pt x="123" y="55"/>
                </a:cubicBezTo>
                <a:cubicBezTo>
                  <a:pt x="123" y="55"/>
                  <a:pt x="123" y="55"/>
                  <a:pt x="123" y="55"/>
                </a:cubicBezTo>
                <a:cubicBezTo>
                  <a:pt x="139" y="48"/>
                  <a:pt x="155" y="45"/>
                  <a:pt x="173" y="45"/>
                </a:cubicBezTo>
                <a:cubicBezTo>
                  <a:pt x="173" y="45"/>
                  <a:pt x="173" y="45"/>
                  <a:pt x="173" y="45"/>
                </a:cubicBezTo>
                <a:cubicBezTo>
                  <a:pt x="173" y="22"/>
                  <a:pt x="173" y="22"/>
                  <a:pt x="173" y="22"/>
                </a:cubicBezTo>
                <a:cubicBezTo>
                  <a:pt x="163" y="22"/>
                  <a:pt x="154" y="23"/>
                  <a:pt x="145" y="25"/>
                </a:cubicBezTo>
                <a:cubicBezTo>
                  <a:pt x="135" y="1"/>
                  <a:pt x="135" y="1"/>
                  <a:pt x="135" y="1"/>
                </a:cubicBezTo>
                <a:cubicBezTo>
                  <a:pt x="75" y="26"/>
                  <a:pt x="75" y="26"/>
                  <a:pt x="75" y="26"/>
                </a:cubicBezTo>
                <a:cubicBezTo>
                  <a:pt x="85" y="50"/>
                  <a:pt x="85" y="50"/>
                  <a:pt x="85" y="50"/>
                </a:cubicBezTo>
                <a:cubicBezTo>
                  <a:pt x="71" y="60"/>
                  <a:pt x="58" y="73"/>
                  <a:pt x="48" y="88"/>
                </a:cubicBezTo>
                <a:cubicBezTo>
                  <a:pt x="24" y="78"/>
                  <a:pt x="24" y="78"/>
                  <a:pt x="24" y="78"/>
                </a:cubicBezTo>
                <a:cubicBezTo>
                  <a:pt x="0" y="138"/>
                  <a:pt x="0" y="138"/>
                  <a:pt x="0" y="138"/>
                </a:cubicBezTo>
                <a:cubicBezTo>
                  <a:pt x="24" y="148"/>
                  <a:pt x="24" y="148"/>
                  <a:pt x="24" y="148"/>
                </a:cubicBezTo>
                <a:cubicBezTo>
                  <a:pt x="21" y="166"/>
                  <a:pt x="21" y="183"/>
                  <a:pt x="25" y="201"/>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3"/>
          <p:cNvSpPr>
            <a:spLocks noEditPoints="1"/>
          </p:cNvSpPr>
          <p:nvPr/>
        </p:nvSpPr>
        <p:spPr bwMode="auto">
          <a:xfrm>
            <a:off x="6572561" y="3108022"/>
            <a:ext cx="386080" cy="386080"/>
          </a:xfrm>
          <a:custGeom>
            <a:avLst/>
            <a:gdLst>
              <a:gd name="T0" fmla="*/ 102 w 203"/>
              <a:gd name="T1" fmla="*/ 190 h 203"/>
              <a:gd name="T2" fmla="*/ 118 w 203"/>
              <a:gd name="T3" fmla="*/ 188 h 203"/>
              <a:gd name="T4" fmla="*/ 124 w 203"/>
              <a:gd name="T5" fmla="*/ 202 h 203"/>
              <a:gd name="T6" fmla="*/ 159 w 203"/>
              <a:gd name="T7" fmla="*/ 188 h 203"/>
              <a:gd name="T8" fmla="*/ 153 w 203"/>
              <a:gd name="T9" fmla="*/ 173 h 203"/>
              <a:gd name="T10" fmla="*/ 175 w 203"/>
              <a:gd name="T11" fmla="*/ 151 h 203"/>
              <a:gd name="T12" fmla="*/ 189 w 203"/>
              <a:gd name="T13" fmla="*/ 157 h 203"/>
              <a:gd name="T14" fmla="*/ 203 w 203"/>
              <a:gd name="T15" fmla="*/ 122 h 203"/>
              <a:gd name="T16" fmla="*/ 189 w 203"/>
              <a:gd name="T17" fmla="*/ 116 h 203"/>
              <a:gd name="T18" fmla="*/ 189 w 203"/>
              <a:gd name="T19" fmla="*/ 85 h 203"/>
              <a:gd name="T20" fmla="*/ 203 w 203"/>
              <a:gd name="T21" fmla="*/ 79 h 203"/>
              <a:gd name="T22" fmla="*/ 188 w 203"/>
              <a:gd name="T23" fmla="*/ 44 h 203"/>
              <a:gd name="T24" fmla="*/ 174 w 203"/>
              <a:gd name="T25" fmla="*/ 50 h 203"/>
              <a:gd name="T26" fmla="*/ 152 w 203"/>
              <a:gd name="T27" fmla="*/ 28 h 203"/>
              <a:gd name="T28" fmla="*/ 157 w 203"/>
              <a:gd name="T29" fmla="*/ 14 h 203"/>
              <a:gd name="T30" fmla="*/ 122 w 203"/>
              <a:gd name="T31" fmla="*/ 0 h 203"/>
              <a:gd name="T32" fmla="*/ 116 w 203"/>
              <a:gd name="T33" fmla="*/ 14 h 203"/>
              <a:gd name="T34" fmla="*/ 102 w 203"/>
              <a:gd name="T35" fmla="*/ 13 h 203"/>
              <a:gd name="T36" fmla="*/ 102 w 203"/>
              <a:gd name="T37" fmla="*/ 26 h 203"/>
              <a:gd name="T38" fmla="*/ 171 w 203"/>
              <a:gd name="T39" fmla="*/ 72 h 203"/>
              <a:gd name="T40" fmla="*/ 131 w 203"/>
              <a:gd name="T41" fmla="*/ 171 h 203"/>
              <a:gd name="T42" fmla="*/ 102 w 203"/>
              <a:gd name="T43" fmla="*/ 177 h 203"/>
              <a:gd name="T44" fmla="*/ 102 w 203"/>
              <a:gd name="T45" fmla="*/ 177 h 203"/>
              <a:gd name="T46" fmla="*/ 102 w 203"/>
              <a:gd name="T47" fmla="*/ 190 h 203"/>
              <a:gd name="T48" fmla="*/ 15 w 203"/>
              <a:gd name="T49" fmla="*/ 118 h 203"/>
              <a:gd name="T50" fmla="*/ 0 w 203"/>
              <a:gd name="T51" fmla="*/ 124 h 203"/>
              <a:gd name="T52" fmla="*/ 15 w 203"/>
              <a:gd name="T53" fmla="*/ 159 h 203"/>
              <a:gd name="T54" fmla="*/ 30 w 203"/>
              <a:gd name="T55" fmla="*/ 153 h 203"/>
              <a:gd name="T56" fmla="*/ 52 w 203"/>
              <a:gd name="T57" fmla="*/ 174 h 203"/>
              <a:gd name="T58" fmla="*/ 46 w 203"/>
              <a:gd name="T59" fmla="*/ 189 h 203"/>
              <a:gd name="T60" fmla="*/ 81 w 203"/>
              <a:gd name="T61" fmla="*/ 203 h 203"/>
              <a:gd name="T62" fmla="*/ 87 w 203"/>
              <a:gd name="T63" fmla="*/ 189 h 203"/>
              <a:gd name="T64" fmla="*/ 102 w 203"/>
              <a:gd name="T65" fmla="*/ 190 h 203"/>
              <a:gd name="T66" fmla="*/ 102 w 203"/>
              <a:gd name="T67" fmla="*/ 177 h 203"/>
              <a:gd name="T68" fmla="*/ 32 w 203"/>
              <a:gd name="T69" fmla="*/ 131 h 203"/>
              <a:gd name="T70" fmla="*/ 72 w 203"/>
              <a:gd name="T71" fmla="*/ 32 h 203"/>
              <a:gd name="T72" fmla="*/ 72 w 203"/>
              <a:gd name="T73" fmla="*/ 32 h 203"/>
              <a:gd name="T74" fmla="*/ 102 w 203"/>
              <a:gd name="T75" fmla="*/ 26 h 203"/>
              <a:gd name="T76" fmla="*/ 102 w 203"/>
              <a:gd name="T77" fmla="*/ 26 h 203"/>
              <a:gd name="T78" fmla="*/ 102 w 203"/>
              <a:gd name="T79" fmla="*/ 13 h 203"/>
              <a:gd name="T80" fmla="*/ 85 w 203"/>
              <a:gd name="T81" fmla="*/ 14 h 203"/>
              <a:gd name="T82" fmla="*/ 79 w 203"/>
              <a:gd name="T83" fmla="*/ 0 h 203"/>
              <a:gd name="T84" fmla="*/ 44 w 203"/>
              <a:gd name="T85" fmla="*/ 15 h 203"/>
              <a:gd name="T86" fmla="*/ 50 w 203"/>
              <a:gd name="T87" fmla="*/ 29 h 203"/>
              <a:gd name="T88" fmla="*/ 28 w 203"/>
              <a:gd name="T89" fmla="*/ 51 h 203"/>
              <a:gd name="T90" fmla="*/ 14 w 203"/>
              <a:gd name="T91" fmla="*/ 46 h 203"/>
              <a:gd name="T92" fmla="*/ 0 w 203"/>
              <a:gd name="T93" fmla="*/ 81 h 203"/>
              <a:gd name="T94" fmla="*/ 14 w 203"/>
              <a:gd name="T95" fmla="*/ 87 h 203"/>
              <a:gd name="T96" fmla="*/ 15 w 203"/>
              <a:gd name="T97" fmla="*/ 11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3" h="203">
                <a:moveTo>
                  <a:pt x="102" y="190"/>
                </a:moveTo>
                <a:cubicBezTo>
                  <a:pt x="107" y="190"/>
                  <a:pt x="113" y="189"/>
                  <a:pt x="118" y="188"/>
                </a:cubicBezTo>
                <a:cubicBezTo>
                  <a:pt x="124" y="202"/>
                  <a:pt x="124" y="202"/>
                  <a:pt x="124" y="202"/>
                </a:cubicBezTo>
                <a:cubicBezTo>
                  <a:pt x="159" y="188"/>
                  <a:pt x="159" y="188"/>
                  <a:pt x="159" y="188"/>
                </a:cubicBezTo>
                <a:cubicBezTo>
                  <a:pt x="153" y="173"/>
                  <a:pt x="153" y="173"/>
                  <a:pt x="153" y="173"/>
                </a:cubicBezTo>
                <a:cubicBezTo>
                  <a:pt x="162" y="167"/>
                  <a:pt x="169" y="160"/>
                  <a:pt x="175" y="151"/>
                </a:cubicBezTo>
                <a:cubicBezTo>
                  <a:pt x="189" y="157"/>
                  <a:pt x="189" y="157"/>
                  <a:pt x="189" y="157"/>
                </a:cubicBezTo>
                <a:cubicBezTo>
                  <a:pt x="203" y="122"/>
                  <a:pt x="203" y="122"/>
                  <a:pt x="203" y="122"/>
                </a:cubicBezTo>
                <a:cubicBezTo>
                  <a:pt x="189" y="116"/>
                  <a:pt x="189" y="116"/>
                  <a:pt x="189" y="116"/>
                </a:cubicBezTo>
                <a:cubicBezTo>
                  <a:pt x="191" y="106"/>
                  <a:pt x="191" y="95"/>
                  <a:pt x="189" y="85"/>
                </a:cubicBezTo>
                <a:cubicBezTo>
                  <a:pt x="203" y="79"/>
                  <a:pt x="203" y="79"/>
                  <a:pt x="203" y="79"/>
                </a:cubicBezTo>
                <a:cubicBezTo>
                  <a:pt x="188" y="44"/>
                  <a:pt x="188" y="44"/>
                  <a:pt x="188" y="44"/>
                </a:cubicBezTo>
                <a:cubicBezTo>
                  <a:pt x="174" y="50"/>
                  <a:pt x="174" y="50"/>
                  <a:pt x="174" y="50"/>
                </a:cubicBezTo>
                <a:cubicBezTo>
                  <a:pt x="168" y="41"/>
                  <a:pt x="160" y="34"/>
                  <a:pt x="152" y="28"/>
                </a:cubicBezTo>
                <a:cubicBezTo>
                  <a:pt x="157" y="14"/>
                  <a:pt x="157" y="14"/>
                  <a:pt x="157" y="14"/>
                </a:cubicBezTo>
                <a:cubicBezTo>
                  <a:pt x="122" y="0"/>
                  <a:pt x="122" y="0"/>
                  <a:pt x="122" y="0"/>
                </a:cubicBezTo>
                <a:cubicBezTo>
                  <a:pt x="116" y="14"/>
                  <a:pt x="116" y="14"/>
                  <a:pt x="116" y="14"/>
                </a:cubicBezTo>
                <a:cubicBezTo>
                  <a:pt x="111" y="13"/>
                  <a:pt x="107" y="13"/>
                  <a:pt x="102" y="13"/>
                </a:cubicBezTo>
                <a:cubicBezTo>
                  <a:pt x="102" y="26"/>
                  <a:pt x="102" y="26"/>
                  <a:pt x="102" y="26"/>
                </a:cubicBezTo>
                <a:cubicBezTo>
                  <a:pt x="132" y="26"/>
                  <a:pt x="159" y="44"/>
                  <a:pt x="171" y="72"/>
                </a:cubicBezTo>
                <a:cubicBezTo>
                  <a:pt x="187" y="110"/>
                  <a:pt x="169" y="154"/>
                  <a:pt x="131" y="171"/>
                </a:cubicBezTo>
                <a:cubicBezTo>
                  <a:pt x="122" y="175"/>
                  <a:pt x="112" y="177"/>
                  <a:pt x="102" y="177"/>
                </a:cubicBezTo>
                <a:cubicBezTo>
                  <a:pt x="102" y="177"/>
                  <a:pt x="102" y="177"/>
                  <a:pt x="102" y="177"/>
                </a:cubicBezTo>
                <a:lnTo>
                  <a:pt x="102" y="190"/>
                </a:lnTo>
                <a:close/>
                <a:moveTo>
                  <a:pt x="15" y="118"/>
                </a:moveTo>
                <a:cubicBezTo>
                  <a:pt x="0" y="124"/>
                  <a:pt x="0" y="124"/>
                  <a:pt x="0" y="124"/>
                </a:cubicBezTo>
                <a:cubicBezTo>
                  <a:pt x="15" y="159"/>
                  <a:pt x="15" y="159"/>
                  <a:pt x="15" y="159"/>
                </a:cubicBezTo>
                <a:cubicBezTo>
                  <a:pt x="30" y="153"/>
                  <a:pt x="30" y="153"/>
                  <a:pt x="30" y="153"/>
                </a:cubicBezTo>
                <a:cubicBezTo>
                  <a:pt x="36" y="161"/>
                  <a:pt x="43" y="169"/>
                  <a:pt x="52" y="174"/>
                </a:cubicBezTo>
                <a:cubicBezTo>
                  <a:pt x="46" y="189"/>
                  <a:pt x="46" y="189"/>
                  <a:pt x="46" y="189"/>
                </a:cubicBezTo>
                <a:cubicBezTo>
                  <a:pt x="81" y="203"/>
                  <a:pt x="81" y="203"/>
                  <a:pt x="81" y="203"/>
                </a:cubicBezTo>
                <a:cubicBezTo>
                  <a:pt x="87" y="189"/>
                  <a:pt x="87" y="189"/>
                  <a:pt x="87" y="189"/>
                </a:cubicBezTo>
                <a:cubicBezTo>
                  <a:pt x="92" y="189"/>
                  <a:pt x="97" y="190"/>
                  <a:pt x="102" y="190"/>
                </a:cubicBezTo>
                <a:cubicBezTo>
                  <a:pt x="102" y="177"/>
                  <a:pt x="102" y="177"/>
                  <a:pt x="102" y="177"/>
                </a:cubicBezTo>
                <a:cubicBezTo>
                  <a:pt x="71" y="177"/>
                  <a:pt x="44" y="159"/>
                  <a:pt x="32" y="131"/>
                </a:cubicBezTo>
                <a:cubicBezTo>
                  <a:pt x="16" y="93"/>
                  <a:pt x="34" y="48"/>
                  <a:pt x="72" y="32"/>
                </a:cubicBezTo>
                <a:cubicBezTo>
                  <a:pt x="72" y="32"/>
                  <a:pt x="72" y="32"/>
                  <a:pt x="72" y="32"/>
                </a:cubicBezTo>
                <a:cubicBezTo>
                  <a:pt x="82" y="28"/>
                  <a:pt x="91" y="26"/>
                  <a:pt x="102" y="26"/>
                </a:cubicBezTo>
                <a:cubicBezTo>
                  <a:pt x="102" y="26"/>
                  <a:pt x="102" y="26"/>
                  <a:pt x="102" y="26"/>
                </a:cubicBezTo>
                <a:cubicBezTo>
                  <a:pt x="102" y="13"/>
                  <a:pt x="102" y="13"/>
                  <a:pt x="102" y="13"/>
                </a:cubicBezTo>
                <a:cubicBezTo>
                  <a:pt x="96" y="13"/>
                  <a:pt x="91" y="13"/>
                  <a:pt x="85" y="14"/>
                </a:cubicBezTo>
                <a:cubicBezTo>
                  <a:pt x="79" y="0"/>
                  <a:pt x="79" y="0"/>
                  <a:pt x="79" y="0"/>
                </a:cubicBezTo>
                <a:cubicBezTo>
                  <a:pt x="44" y="15"/>
                  <a:pt x="44" y="15"/>
                  <a:pt x="44" y="15"/>
                </a:cubicBezTo>
                <a:cubicBezTo>
                  <a:pt x="50" y="29"/>
                  <a:pt x="50" y="29"/>
                  <a:pt x="50" y="29"/>
                </a:cubicBezTo>
                <a:cubicBezTo>
                  <a:pt x="42" y="35"/>
                  <a:pt x="34" y="43"/>
                  <a:pt x="28" y="51"/>
                </a:cubicBezTo>
                <a:cubicBezTo>
                  <a:pt x="14" y="46"/>
                  <a:pt x="14" y="46"/>
                  <a:pt x="14" y="46"/>
                </a:cubicBezTo>
                <a:cubicBezTo>
                  <a:pt x="0" y="81"/>
                  <a:pt x="0" y="81"/>
                  <a:pt x="0" y="81"/>
                </a:cubicBezTo>
                <a:cubicBezTo>
                  <a:pt x="14" y="87"/>
                  <a:pt x="14" y="87"/>
                  <a:pt x="14" y="87"/>
                </a:cubicBezTo>
                <a:cubicBezTo>
                  <a:pt x="13" y="97"/>
                  <a:pt x="13" y="107"/>
                  <a:pt x="15" y="118"/>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4"/>
          <p:cNvSpPr>
            <a:spLocks noEditPoints="1"/>
          </p:cNvSpPr>
          <p:nvPr/>
        </p:nvSpPr>
        <p:spPr bwMode="auto">
          <a:xfrm>
            <a:off x="6870481" y="3548822"/>
            <a:ext cx="346560" cy="343520"/>
          </a:xfrm>
          <a:custGeom>
            <a:avLst/>
            <a:gdLst>
              <a:gd name="T0" fmla="*/ 91 w 182"/>
              <a:gd name="T1" fmla="*/ 169 h 181"/>
              <a:gd name="T2" fmla="*/ 106 w 182"/>
              <a:gd name="T3" fmla="*/ 168 h 181"/>
              <a:gd name="T4" fmla="*/ 111 w 182"/>
              <a:gd name="T5" fmla="*/ 181 h 181"/>
              <a:gd name="T6" fmla="*/ 142 w 182"/>
              <a:gd name="T7" fmla="*/ 167 h 181"/>
              <a:gd name="T8" fmla="*/ 137 w 182"/>
              <a:gd name="T9" fmla="*/ 155 h 181"/>
              <a:gd name="T10" fmla="*/ 156 w 182"/>
              <a:gd name="T11" fmla="*/ 135 h 181"/>
              <a:gd name="T12" fmla="*/ 169 w 182"/>
              <a:gd name="T13" fmla="*/ 140 h 181"/>
              <a:gd name="T14" fmla="*/ 182 w 182"/>
              <a:gd name="T15" fmla="*/ 108 h 181"/>
              <a:gd name="T16" fmla="*/ 169 w 182"/>
              <a:gd name="T17" fmla="*/ 103 h 181"/>
              <a:gd name="T18" fmla="*/ 169 w 182"/>
              <a:gd name="T19" fmla="*/ 76 h 181"/>
              <a:gd name="T20" fmla="*/ 181 w 182"/>
              <a:gd name="T21" fmla="*/ 70 h 181"/>
              <a:gd name="T22" fmla="*/ 168 w 182"/>
              <a:gd name="T23" fmla="*/ 39 h 181"/>
              <a:gd name="T24" fmla="*/ 155 w 182"/>
              <a:gd name="T25" fmla="*/ 44 h 181"/>
              <a:gd name="T26" fmla="*/ 136 w 182"/>
              <a:gd name="T27" fmla="*/ 25 h 181"/>
              <a:gd name="T28" fmla="*/ 141 w 182"/>
              <a:gd name="T29" fmla="*/ 12 h 181"/>
              <a:gd name="T30" fmla="*/ 109 w 182"/>
              <a:gd name="T31" fmla="*/ 0 h 181"/>
              <a:gd name="T32" fmla="*/ 104 w 182"/>
              <a:gd name="T33" fmla="*/ 12 h 181"/>
              <a:gd name="T34" fmla="*/ 91 w 182"/>
              <a:gd name="T35" fmla="*/ 11 h 181"/>
              <a:gd name="T36" fmla="*/ 91 w 182"/>
              <a:gd name="T37" fmla="*/ 23 h 181"/>
              <a:gd name="T38" fmla="*/ 153 w 182"/>
              <a:gd name="T39" fmla="*/ 64 h 181"/>
              <a:gd name="T40" fmla="*/ 117 w 182"/>
              <a:gd name="T41" fmla="*/ 152 h 181"/>
              <a:gd name="T42" fmla="*/ 91 w 182"/>
              <a:gd name="T43" fmla="*/ 157 h 181"/>
              <a:gd name="T44" fmla="*/ 91 w 182"/>
              <a:gd name="T45" fmla="*/ 157 h 181"/>
              <a:gd name="T46" fmla="*/ 91 w 182"/>
              <a:gd name="T47" fmla="*/ 169 h 181"/>
              <a:gd name="T48" fmla="*/ 13 w 182"/>
              <a:gd name="T49" fmla="*/ 105 h 181"/>
              <a:gd name="T50" fmla="*/ 1 w 182"/>
              <a:gd name="T51" fmla="*/ 110 h 181"/>
              <a:gd name="T52" fmla="*/ 14 w 182"/>
              <a:gd name="T53" fmla="*/ 142 h 181"/>
              <a:gd name="T54" fmla="*/ 27 w 182"/>
              <a:gd name="T55" fmla="*/ 136 h 181"/>
              <a:gd name="T56" fmla="*/ 46 w 182"/>
              <a:gd name="T57" fmla="*/ 156 h 181"/>
              <a:gd name="T58" fmla="*/ 41 w 182"/>
              <a:gd name="T59" fmla="*/ 168 h 181"/>
              <a:gd name="T60" fmla="*/ 73 w 182"/>
              <a:gd name="T61" fmla="*/ 181 h 181"/>
              <a:gd name="T62" fmla="*/ 78 w 182"/>
              <a:gd name="T63" fmla="*/ 168 h 181"/>
              <a:gd name="T64" fmla="*/ 91 w 182"/>
              <a:gd name="T65" fmla="*/ 169 h 181"/>
              <a:gd name="T66" fmla="*/ 91 w 182"/>
              <a:gd name="T67" fmla="*/ 157 h 181"/>
              <a:gd name="T68" fmla="*/ 29 w 182"/>
              <a:gd name="T69" fmla="*/ 117 h 181"/>
              <a:gd name="T70" fmla="*/ 65 w 182"/>
              <a:gd name="T71" fmla="*/ 28 h 181"/>
              <a:gd name="T72" fmla="*/ 65 w 182"/>
              <a:gd name="T73" fmla="*/ 28 h 181"/>
              <a:gd name="T74" fmla="*/ 91 w 182"/>
              <a:gd name="T75" fmla="*/ 23 h 181"/>
              <a:gd name="T76" fmla="*/ 91 w 182"/>
              <a:gd name="T77" fmla="*/ 23 h 181"/>
              <a:gd name="T78" fmla="*/ 91 w 182"/>
              <a:gd name="T79" fmla="*/ 11 h 181"/>
              <a:gd name="T80" fmla="*/ 76 w 182"/>
              <a:gd name="T81" fmla="*/ 13 h 181"/>
              <a:gd name="T82" fmla="*/ 71 w 182"/>
              <a:gd name="T83" fmla="*/ 0 h 181"/>
              <a:gd name="T84" fmla="*/ 40 w 182"/>
              <a:gd name="T85" fmla="*/ 13 h 181"/>
              <a:gd name="T86" fmla="*/ 45 w 182"/>
              <a:gd name="T87" fmla="*/ 26 h 181"/>
              <a:gd name="T88" fmla="*/ 26 w 182"/>
              <a:gd name="T89" fmla="*/ 46 h 181"/>
              <a:gd name="T90" fmla="*/ 13 w 182"/>
              <a:gd name="T91" fmla="*/ 41 h 181"/>
              <a:gd name="T92" fmla="*/ 0 w 182"/>
              <a:gd name="T93" fmla="*/ 72 h 181"/>
              <a:gd name="T94" fmla="*/ 13 w 182"/>
              <a:gd name="T95" fmla="*/ 77 h 181"/>
              <a:gd name="T96" fmla="*/ 13 w 182"/>
              <a:gd name="T97" fmla="*/ 10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2" h="181">
                <a:moveTo>
                  <a:pt x="91" y="169"/>
                </a:moveTo>
                <a:cubicBezTo>
                  <a:pt x="96" y="169"/>
                  <a:pt x="101" y="169"/>
                  <a:pt x="106" y="168"/>
                </a:cubicBezTo>
                <a:cubicBezTo>
                  <a:pt x="111" y="181"/>
                  <a:pt x="111" y="181"/>
                  <a:pt x="111" y="181"/>
                </a:cubicBezTo>
                <a:cubicBezTo>
                  <a:pt x="142" y="167"/>
                  <a:pt x="142" y="167"/>
                  <a:pt x="142" y="167"/>
                </a:cubicBezTo>
                <a:cubicBezTo>
                  <a:pt x="137" y="155"/>
                  <a:pt x="137" y="155"/>
                  <a:pt x="137" y="155"/>
                </a:cubicBezTo>
                <a:cubicBezTo>
                  <a:pt x="145" y="149"/>
                  <a:pt x="151" y="143"/>
                  <a:pt x="156" y="135"/>
                </a:cubicBezTo>
                <a:cubicBezTo>
                  <a:pt x="169" y="140"/>
                  <a:pt x="169" y="140"/>
                  <a:pt x="169" y="140"/>
                </a:cubicBezTo>
                <a:cubicBezTo>
                  <a:pt x="182" y="108"/>
                  <a:pt x="182" y="108"/>
                  <a:pt x="182" y="108"/>
                </a:cubicBezTo>
                <a:cubicBezTo>
                  <a:pt x="169" y="103"/>
                  <a:pt x="169" y="103"/>
                  <a:pt x="169" y="103"/>
                </a:cubicBezTo>
                <a:cubicBezTo>
                  <a:pt x="171" y="94"/>
                  <a:pt x="170" y="85"/>
                  <a:pt x="169" y="76"/>
                </a:cubicBezTo>
                <a:cubicBezTo>
                  <a:pt x="181" y="70"/>
                  <a:pt x="181" y="70"/>
                  <a:pt x="181" y="70"/>
                </a:cubicBezTo>
                <a:cubicBezTo>
                  <a:pt x="168" y="39"/>
                  <a:pt x="168" y="39"/>
                  <a:pt x="168" y="39"/>
                </a:cubicBezTo>
                <a:cubicBezTo>
                  <a:pt x="155" y="44"/>
                  <a:pt x="155" y="44"/>
                  <a:pt x="155" y="44"/>
                </a:cubicBezTo>
                <a:cubicBezTo>
                  <a:pt x="150" y="37"/>
                  <a:pt x="143" y="30"/>
                  <a:pt x="136" y="25"/>
                </a:cubicBezTo>
                <a:cubicBezTo>
                  <a:pt x="141" y="12"/>
                  <a:pt x="141" y="12"/>
                  <a:pt x="141" y="12"/>
                </a:cubicBezTo>
                <a:cubicBezTo>
                  <a:pt x="109" y="0"/>
                  <a:pt x="109" y="0"/>
                  <a:pt x="109" y="0"/>
                </a:cubicBezTo>
                <a:cubicBezTo>
                  <a:pt x="104" y="12"/>
                  <a:pt x="104" y="12"/>
                  <a:pt x="104" y="12"/>
                </a:cubicBezTo>
                <a:cubicBezTo>
                  <a:pt x="100" y="12"/>
                  <a:pt x="95" y="11"/>
                  <a:pt x="91" y="11"/>
                </a:cubicBezTo>
                <a:cubicBezTo>
                  <a:pt x="91" y="23"/>
                  <a:pt x="91" y="23"/>
                  <a:pt x="91" y="23"/>
                </a:cubicBezTo>
                <a:cubicBezTo>
                  <a:pt x="118" y="23"/>
                  <a:pt x="142" y="39"/>
                  <a:pt x="153" y="64"/>
                </a:cubicBezTo>
                <a:cubicBezTo>
                  <a:pt x="167" y="98"/>
                  <a:pt x="151" y="138"/>
                  <a:pt x="117" y="152"/>
                </a:cubicBezTo>
                <a:cubicBezTo>
                  <a:pt x="109" y="156"/>
                  <a:pt x="100" y="157"/>
                  <a:pt x="91" y="157"/>
                </a:cubicBezTo>
                <a:cubicBezTo>
                  <a:pt x="91" y="157"/>
                  <a:pt x="91" y="157"/>
                  <a:pt x="91" y="157"/>
                </a:cubicBezTo>
                <a:lnTo>
                  <a:pt x="91" y="169"/>
                </a:lnTo>
                <a:close/>
                <a:moveTo>
                  <a:pt x="13" y="105"/>
                </a:moveTo>
                <a:cubicBezTo>
                  <a:pt x="1" y="110"/>
                  <a:pt x="1" y="110"/>
                  <a:pt x="1" y="110"/>
                </a:cubicBezTo>
                <a:cubicBezTo>
                  <a:pt x="14" y="142"/>
                  <a:pt x="14" y="142"/>
                  <a:pt x="14" y="142"/>
                </a:cubicBezTo>
                <a:cubicBezTo>
                  <a:pt x="27" y="136"/>
                  <a:pt x="27" y="136"/>
                  <a:pt x="27" y="136"/>
                </a:cubicBezTo>
                <a:cubicBezTo>
                  <a:pt x="32" y="144"/>
                  <a:pt x="39" y="150"/>
                  <a:pt x="46" y="156"/>
                </a:cubicBezTo>
                <a:cubicBezTo>
                  <a:pt x="41" y="168"/>
                  <a:pt x="41" y="168"/>
                  <a:pt x="41" y="168"/>
                </a:cubicBezTo>
                <a:cubicBezTo>
                  <a:pt x="73" y="181"/>
                  <a:pt x="73" y="181"/>
                  <a:pt x="73" y="181"/>
                </a:cubicBezTo>
                <a:cubicBezTo>
                  <a:pt x="78" y="168"/>
                  <a:pt x="78" y="168"/>
                  <a:pt x="78" y="168"/>
                </a:cubicBezTo>
                <a:cubicBezTo>
                  <a:pt x="82" y="169"/>
                  <a:pt x="87" y="169"/>
                  <a:pt x="91" y="169"/>
                </a:cubicBezTo>
                <a:cubicBezTo>
                  <a:pt x="91" y="157"/>
                  <a:pt x="91" y="157"/>
                  <a:pt x="91" y="157"/>
                </a:cubicBezTo>
                <a:cubicBezTo>
                  <a:pt x="64" y="157"/>
                  <a:pt x="40" y="141"/>
                  <a:pt x="29" y="117"/>
                </a:cubicBezTo>
                <a:cubicBezTo>
                  <a:pt x="15" y="83"/>
                  <a:pt x="31" y="43"/>
                  <a:pt x="65" y="28"/>
                </a:cubicBezTo>
                <a:cubicBezTo>
                  <a:pt x="65" y="28"/>
                  <a:pt x="65" y="28"/>
                  <a:pt x="65" y="28"/>
                </a:cubicBezTo>
                <a:cubicBezTo>
                  <a:pt x="73" y="25"/>
                  <a:pt x="82" y="23"/>
                  <a:pt x="91" y="23"/>
                </a:cubicBezTo>
                <a:cubicBezTo>
                  <a:pt x="91" y="23"/>
                  <a:pt x="91" y="23"/>
                  <a:pt x="91" y="23"/>
                </a:cubicBezTo>
                <a:cubicBezTo>
                  <a:pt x="91" y="11"/>
                  <a:pt x="91" y="11"/>
                  <a:pt x="91" y="11"/>
                </a:cubicBezTo>
                <a:cubicBezTo>
                  <a:pt x="86" y="11"/>
                  <a:pt x="81" y="12"/>
                  <a:pt x="76" y="13"/>
                </a:cubicBezTo>
                <a:cubicBezTo>
                  <a:pt x="71" y="0"/>
                  <a:pt x="71" y="0"/>
                  <a:pt x="71" y="0"/>
                </a:cubicBezTo>
                <a:cubicBezTo>
                  <a:pt x="40" y="13"/>
                  <a:pt x="40" y="13"/>
                  <a:pt x="40" y="13"/>
                </a:cubicBezTo>
                <a:cubicBezTo>
                  <a:pt x="45" y="26"/>
                  <a:pt x="45" y="26"/>
                  <a:pt x="45" y="26"/>
                </a:cubicBezTo>
                <a:cubicBezTo>
                  <a:pt x="37" y="31"/>
                  <a:pt x="31" y="38"/>
                  <a:pt x="26" y="46"/>
                </a:cubicBezTo>
                <a:cubicBezTo>
                  <a:pt x="13" y="41"/>
                  <a:pt x="13" y="41"/>
                  <a:pt x="13" y="41"/>
                </a:cubicBezTo>
                <a:cubicBezTo>
                  <a:pt x="0" y="72"/>
                  <a:pt x="0" y="72"/>
                  <a:pt x="0" y="72"/>
                </a:cubicBezTo>
                <a:cubicBezTo>
                  <a:pt x="13" y="77"/>
                  <a:pt x="13" y="77"/>
                  <a:pt x="13" y="77"/>
                </a:cubicBezTo>
                <a:cubicBezTo>
                  <a:pt x="11" y="86"/>
                  <a:pt x="11" y="96"/>
                  <a:pt x="13" y="105"/>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5"/>
          <p:cNvSpPr>
            <a:spLocks noEditPoints="1"/>
          </p:cNvSpPr>
          <p:nvPr/>
        </p:nvSpPr>
        <p:spPr bwMode="auto">
          <a:xfrm>
            <a:off x="11395520" y="2945381"/>
            <a:ext cx="387600" cy="386080"/>
          </a:xfrm>
          <a:custGeom>
            <a:avLst/>
            <a:gdLst>
              <a:gd name="T0" fmla="*/ 102 w 204"/>
              <a:gd name="T1" fmla="*/ 191 h 204"/>
              <a:gd name="T2" fmla="*/ 118 w 204"/>
              <a:gd name="T3" fmla="*/ 189 h 204"/>
              <a:gd name="T4" fmla="*/ 124 w 204"/>
              <a:gd name="T5" fmla="*/ 204 h 204"/>
              <a:gd name="T6" fmla="*/ 160 w 204"/>
              <a:gd name="T7" fmla="*/ 189 h 204"/>
              <a:gd name="T8" fmla="*/ 153 w 204"/>
              <a:gd name="T9" fmla="*/ 174 h 204"/>
              <a:gd name="T10" fmla="*/ 175 w 204"/>
              <a:gd name="T11" fmla="*/ 152 h 204"/>
              <a:gd name="T12" fmla="*/ 190 w 204"/>
              <a:gd name="T13" fmla="*/ 158 h 204"/>
              <a:gd name="T14" fmla="*/ 204 w 204"/>
              <a:gd name="T15" fmla="*/ 122 h 204"/>
              <a:gd name="T16" fmla="*/ 190 w 204"/>
              <a:gd name="T17" fmla="*/ 117 h 204"/>
              <a:gd name="T18" fmla="*/ 189 w 204"/>
              <a:gd name="T19" fmla="*/ 85 h 204"/>
              <a:gd name="T20" fmla="*/ 203 w 204"/>
              <a:gd name="T21" fmla="*/ 79 h 204"/>
              <a:gd name="T22" fmla="*/ 188 w 204"/>
              <a:gd name="T23" fmla="*/ 44 h 204"/>
              <a:gd name="T24" fmla="*/ 174 w 204"/>
              <a:gd name="T25" fmla="*/ 50 h 204"/>
              <a:gd name="T26" fmla="*/ 152 w 204"/>
              <a:gd name="T27" fmla="*/ 28 h 204"/>
              <a:gd name="T28" fmla="*/ 158 w 204"/>
              <a:gd name="T29" fmla="*/ 14 h 204"/>
              <a:gd name="T30" fmla="*/ 122 w 204"/>
              <a:gd name="T31" fmla="*/ 0 h 204"/>
              <a:gd name="T32" fmla="*/ 117 w 204"/>
              <a:gd name="T33" fmla="*/ 14 h 204"/>
              <a:gd name="T34" fmla="*/ 102 w 204"/>
              <a:gd name="T35" fmla="*/ 13 h 204"/>
              <a:gd name="T36" fmla="*/ 102 w 204"/>
              <a:gd name="T37" fmla="*/ 26 h 204"/>
              <a:gd name="T38" fmla="*/ 171 w 204"/>
              <a:gd name="T39" fmla="*/ 72 h 204"/>
              <a:gd name="T40" fmla="*/ 131 w 204"/>
              <a:gd name="T41" fmla="*/ 171 h 204"/>
              <a:gd name="T42" fmla="*/ 102 w 204"/>
              <a:gd name="T43" fmla="*/ 178 h 204"/>
              <a:gd name="T44" fmla="*/ 102 w 204"/>
              <a:gd name="T45" fmla="*/ 178 h 204"/>
              <a:gd name="T46" fmla="*/ 102 w 204"/>
              <a:gd name="T47" fmla="*/ 191 h 204"/>
              <a:gd name="T48" fmla="*/ 14 w 204"/>
              <a:gd name="T49" fmla="*/ 118 h 204"/>
              <a:gd name="T50" fmla="*/ 0 w 204"/>
              <a:gd name="T51" fmla="*/ 125 h 204"/>
              <a:gd name="T52" fmla="*/ 15 w 204"/>
              <a:gd name="T53" fmla="*/ 160 h 204"/>
              <a:gd name="T54" fmla="*/ 29 w 204"/>
              <a:gd name="T55" fmla="*/ 154 h 204"/>
              <a:gd name="T56" fmla="*/ 52 w 204"/>
              <a:gd name="T57" fmla="*/ 175 h 204"/>
              <a:gd name="T58" fmla="*/ 46 w 204"/>
              <a:gd name="T59" fmla="*/ 190 h 204"/>
              <a:gd name="T60" fmla="*/ 81 w 204"/>
              <a:gd name="T61" fmla="*/ 204 h 204"/>
              <a:gd name="T62" fmla="*/ 87 w 204"/>
              <a:gd name="T63" fmla="*/ 190 h 204"/>
              <a:gd name="T64" fmla="*/ 102 w 204"/>
              <a:gd name="T65" fmla="*/ 191 h 204"/>
              <a:gd name="T66" fmla="*/ 102 w 204"/>
              <a:gd name="T67" fmla="*/ 178 h 204"/>
              <a:gd name="T68" fmla="*/ 32 w 204"/>
              <a:gd name="T69" fmla="*/ 132 h 204"/>
              <a:gd name="T70" fmla="*/ 72 w 204"/>
              <a:gd name="T71" fmla="*/ 32 h 204"/>
              <a:gd name="T72" fmla="*/ 72 w 204"/>
              <a:gd name="T73" fmla="*/ 32 h 204"/>
              <a:gd name="T74" fmla="*/ 102 w 204"/>
              <a:gd name="T75" fmla="*/ 26 h 204"/>
              <a:gd name="T76" fmla="*/ 102 w 204"/>
              <a:gd name="T77" fmla="*/ 26 h 204"/>
              <a:gd name="T78" fmla="*/ 102 w 204"/>
              <a:gd name="T79" fmla="*/ 13 h 204"/>
              <a:gd name="T80" fmla="*/ 85 w 204"/>
              <a:gd name="T81" fmla="*/ 15 h 204"/>
              <a:gd name="T82" fmla="*/ 79 w 204"/>
              <a:gd name="T83" fmla="*/ 0 h 204"/>
              <a:gd name="T84" fmla="*/ 44 w 204"/>
              <a:gd name="T85" fmla="*/ 15 h 204"/>
              <a:gd name="T86" fmla="*/ 50 w 204"/>
              <a:gd name="T87" fmla="*/ 30 h 204"/>
              <a:gd name="T88" fmla="*/ 28 w 204"/>
              <a:gd name="T89" fmla="*/ 52 h 204"/>
              <a:gd name="T90" fmla="*/ 14 w 204"/>
              <a:gd name="T91" fmla="*/ 46 h 204"/>
              <a:gd name="T92" fmla="*/ 0 w 204"/>
              <a:gd name="T93" fmla="*/ 81 h 204"/>
              <a:gd name="T94" fmla="*/ 14 w 204"/>
              <a:gd name="T95" fmla="*/ 87 h 204"/>
              <a:gd name="T96" fmla="*/ 14 w 204"/>
              <a:gd name="T97" fmla="*/ 11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 h="204">
                <a:moveTo>
                  <a:pt x="102" y="191"/>
                </a:moveTo>
                <a:cubicBezTo>
                  <a:pt x="107" y="191"/>
                  <a:pt x="113" y="190"/>
                  <a:pt x="118" y="189"/>
                </a:cubicBezTo>
                <a:cubicBezTo>
                  <a:pt x="124" y="204"/>
                  <a:pt x="124" y="204"/>
                  <a:pt x="124" y="204"/>
                </a:cubicBezTo>
                <a:cubicBezTo>
                  <a:pt x="160" y="189"/>
                  <a:pt x="160" y="189"/>
                  <a:pt x="160" y="189"/>
                </a:cubicBezTo>
                <a:cubicBezTo>
                  <a:pt x="153" y="174"/>
                  <a:pt x="153" y="174"/>
                  <a:pt x="153" y="174"/>
                </a:cubicBezTo>
                <a:cubicBezTo>
                  <a:pt x="162" y="168"/>
                  <a:pt x="169" y="161"/>
                  <a:pt x="175" y="152"/>
                </a:cubicBezTo>
                <a:cubicBezTo>
                  <a:pt x="190" y="158"/>
                  <a:pt x="190" y="158"/>
                  <a:pt x="190" y="158"/>
                </a:cubicBezTo>
                <a:cubicBezTo>
                  <a:pt x="204" y="122"/>
                  <a:pt x="204" y="122"/>
                  <a:pt x="204" y="122"/>
                </a:cubicBezTo>
                <a:cubicBezTo>
                  <a:pt x="190" y="117"/>
                  <a:pt x="190" y="117"/>
                  <a:pt x="190" y="117"/>
                </a:cubicBezTo>
                <a:cubicBezTo>
                  <a:pt x="191" y="106"/>
                  <a:pt x="191" y="96"/>
                  <a:pt x="189" y="85"/>
                </a:cubicBezTo>
                <a:cubicBezTo>
                  <a:pt x="203" y="79"/>
                  <a:pt x="203" y="79"/>
                  <a:pt x="203" y="79"/>
                </a:cubicBezTo>
                <a:cubicBezTo>
                  <a:pt x="188" y="44"/>
                  <a:pt x="188" y="44"/>
                  <a:pt x="188" y="44"/>
                </a:cubicBezTo>
                <a:cubicBezTo>
                  <a:pt x="174" y="50"/>
                  <a:pt x="174" y="50"/>
                  <a:pt x="174" y="50"/>
                </a:cubicBezTo>
                <a:cubicBezTo>
                  <a:pt x="168" y="42"/>
                  <a:pt x="161" y="34"/>
                  <a:pt x="152" y="28"/>
                </a:cubicBezTo>
                <a:cubicBezTo>
                  <a:pt x="158" y="14"/>
                  <a:pt x="158" y="14"/>
                  <a:pt x="158" y="14"/>
                </a:cubicBezTo>
                <a:cubicBezTo>
                  <a:pt x="122" y="0"/>
                  <a:pt x="122" y="0"/>
                  <a:pt x="122" y="0"/>
                </a:cubicBezTo>
                <a:cubicBezTo>
                  <a:pt x="117" y="14"/>
                  <a:pt x="117" y="14"/>
                  <a:pt x="117" y="14"/>
                </a:cubicBezTo>
                <a:cubicBezTo>
                  <a:pt x="112" y="13"/>
                  <a:pt x="107" y="13"/>
                  <a:pt x="102" y="13"/>
                </a:cubicBezTo>
                <a:cubicBezTo>
                  <a:pt x="102" y="26"/>
                  <a:pt x="102" y="26"/>
                  <a:pt x="102" y="26"/>
                </a:cubicBezTo>
                <a:cubicBezTo>
                  <a:pt x="132" y="26"/>
                  <a:pt x="159" y="44"/>
                  <a:pt x="171" y="72"/>
                </a:cubicBezTo>
                <a:cubicBezTo>
                  <a:pt x="188" y="111"/>
                  <a:pt x="170" y="155"/>
                  <a:pt x="131" y="171"/>
                </a:cubicBezTo>
                <a:cubicBezTo>
                  <a:pt x="122" y="175"/>
                  <a:pt x="112" y="178"/>
                  <a:pt x="102" y="178"/>
                </a:cubicBezTo>
                <a:cubicBezTo>
                  <a:pt x="102" y="178"/>
                  <a:pt x="102" y="178"/>
                  <a:pt x="102" y="178"/>
                </a:cubicBezTo>
                <a:lnTo>
                  <a:pt x="102" y="191"/>
                </a:lnTo>
                <a:close/>
                <a:moveTo>
                  <a:pt x="14" y="118"/>
                </a:moveTo>
                <a:cubicBezTo>
                  <a:pt x="0" y="125"/>
                  <a:pt x="0" y="125"/>
                  <a:pt x="0" y="125"/>
                </a:cubicBezTo>
                <a:cubicBezTo>
                  <a:pt x="15" y="160"/>
                  <a:pt x="15" y="160"/>
                  <a:pt x="15" y="160"/>
                </a:cubicBezTo>
                <a:cubicBezTo>
                  <a:pt x="29" y="154"/>
                  <a:pt x="29" y="154"/>
                  <a:pt x="29" y="154"/>
                </a:cubicBezTo>
                <a:cubicBezTo>
                  <a:pt x="35" y="162"/>
                  <a:pt x="43" y="170"/>
                  <a:pt x="52" y="175"/>
                </a:cubicBezTo>
                <a:cubicBezTo>
                  <a:pt x="46" y="190"/>
                  <a:pt x="46" y="190"/>
                  <a:pt x="46" y="190"/>
                </a:cubicBezTo>
                <a:cubicBezTo>
                  <a:pt x="81" y="204"/>
                  <a:pt x="81" y="204"/>
                  <a:pt x="81" y="204"/>
                </a:cubicBezTo>
                <a:cubicBezTo>
                  <a:pt x="87" y="190"/>
                  <a:pt x="87" y="190"/>
                  <a:pt x="87" y="190"/>
                </a:cubicBezTo>
                <a:cubicBezTo>
                  <a:pt x="92" y="190"/>
                  <a:pt x="97" y="191"/>
                  <a:pt x="102" y="191"/>
                </a:cubicBezTo>
                <a:cubicBezTo>
                  <a:pt x="102" y="178"/>
                  <a:pt x="102" y="178"/>
                  <a:pt x="102" y="178"/>
                </a:cubicBezTo>
                <a:cubicBezTo>
                  <a:pt x="71" y="177"/>
                  <a:pt x="44" y="159"/>
                  <a:pt x="32" y="132"/>
                </a:cubicBezTo>
                <a:cubicBezTo>
                  <a:pt x="16" y="93"/>
                  <a:pt x="34" y="49"/>
                  <a:pt x="72" y="32"/>
                </a:cubicBezTo>
                <a:cubicBezTo>
                  <a:pt x="72" y="32"/>
                  <a:pt x="72" y="32"/>
                  <a:pt x="72" y="32"/>
                </a:cubicBezTo>
                <a:cubicBezTo>
                  <a:pt x="82" y="28"/>
                  <a:pt x="92" y="26"/>
                  <a:pt x="102" y="26"/>
                </a:cubicBezTo>
                <a:cubicBezTo>
                  <a:pt x="102" y="26"/>
                  <a:pt x="102" y="26"/>
                  <a:pt x="102" y="26"/>
                </a:cubicBezTo>
                <a:cubicBezTo>
                  <a:pt x="102" y="13"/>
                  <a:pt x="102" y="13"/>
                  <a:pt x="102" y="13"/>
                </a:cubicBezTo>
                <a:cubicBezTo>
                  <a:pt x="96" y="13"/>
                  <a:pt x="91" y="13"/>
                  <a:pt x="85" y="15"/>
                </a:cubicBezTo>
                <a:cubicBezTo>
                  <a:pt x="79" y="0"/>
                  <a:pt x="79" y="0"/>
                  <a:pt x="79" y="0"/>
                </a:cubicBezTo>
                <a:cubicBezTo>
                  <a:pt x="44" y="15"/>
                  <a:pt x="44" y="15"/>
                  <a:pt x="44" y="15"/>
                </a:cubicBezTo>
                <a:cubicBezTo>
                  <a:pt x="50" y="30"/>
                  <a:pt x="50" y="30"/>
                  <a:pt x="50" y="30"/>
                </a:cubicBezTo>
                <a:cubicBezTo>
                  <a:pt x="42" y="36"/>
                  <a:pt x="34" y="43"/>
                  <a:pt x="28" y="52"/>
                </a:cubicBezTo>
                <a:cubicBezTo>
                  <a:pt x="14" y="46"/>
                  <a:pt x="14" y="46"/>
                  <a:pt x="14" y="46"/>
                </a:cubicBezTo>
                <a:cubicBezTo>
                  <a:pt x="0" y="81"/>
                  <a:pt x="0" y="81"/>
                  <a:pt x="0" y="81"/>
                </a:cubicBezTo>
                <a:cubicBezTo>
                  <a:pt x="14" y="87"/>
                  <a:pt x="14" y="87"/>
                  <a:pt x="14" y="87"/>
                </a:cubicBezTo>
                <a:cubicBezTo>
                  <a:pt x="12" y="98"/>
                  <a:pt x="12" y="108"/>
                  <a:pt x="14" y="118"/>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6"/>
          <p:cNvSpPr>
            <a:spLocks noEditPoints="1"/>
          </p:cNvSpPr>
          <p:nvPr/>
        </p:nvSpPr>
        <p:spPr bwMode="auto">
          <a:xfrm>
            <a:off x="11056560" y="2621622"/>
            <a:ext cx="311600" cy="311600"/>
          </a:xfrm>
          <a:custGeom>
            <a:avLst/>
            <a:gdLst>
              <a:gd name="T0" fmla="*/ 82 w 164"/>
              <a:gd name="T1" fmla="*/ 153 h 164"/>
              <a:gd name="T2" fmla="*/ 95 w 164"/>
              <a:gd name="T3" fmla="*/ 152 h 164"/>
              <a:gd name="T4" fmla="*/ 100 w 164"/>
              <a:gd name="T5" fmla="*/ 164 h 164"/>
              <a:gd name="T6" fmla="*/ 128 w 164"/>
              <a:gd name="T7" fmla="*/ 152 h 164"/>
              <a:gd name="T8" fmla="*/ 124 w 164"/>
              <a:gd name="T9" fmla="*/ 140 h 164"/>
              <a:gd name="T10" fmla="*/ 141 w 164"/>
              <a:gd name="T11" fmla="*/ 122 h 164"/>
              <a:gd name="T12" fmla="*/ 153 w 164"/>
              <a:gd name="T13" fmla="*/ 127 h 164"/>
              <a:gd name="T14" fmla="*/ 164 w 164"/>
              <a:gd name="T15" fmla="*/ 99 h 164"/>
              <a:gd name="T16" fmla="*/ 152 w 164"/>
              <a:gd name="T17" fmla="*/ 94 h 164"/>
              <a:gd name="T18" fmla="*/ 152 w 164"/>
              <a:gd name="T19" fmla="*/ 69 h 164"/>
              <a:gd name="T20" fmla="*/ 164 w 164"/>
              <a:gd name="T21" fmla="*/ 64 h 164"/>
              <a:gd name="T22" fmla="*/ 152 w 164"/>
              <a:gd name="T23" fmla="*/ 36 h 164"/>
              <a:gd name="T24" fmla="*/ 140 w 164"/>
              <a:gd name="T25" fmla="*/ 41 h 164"/>
              <a:gd name="T26" fmla="*/ 122 w 164"/>
              <a:gd name="T27" fmla="*/ 23 h 164"/>
              <a:gd name="T28" fmla="*/ 127 w 164"/>
              <a:gd name="T29" fmla="*/ 12 h 164"/>
              <a:gd name="T30" fmla="*/ 99 w 164"/>
              <a:gd name="T31" fmla="*/ 0 h 164"/>
              <a:gd name="T32" fmla="*/ 94 w 164"/>
              <a:gd name="T33" fmla="*/ 12 h 164"/>
              <a:gd name="T34" fmla="*/ 82 w 164"/>
              <a:gd name="T35" fmla="*/ 11 h 164"/>
              <a:gd name="T36" fmla="*/ 82 w 164"/>
              <a:gd name="T37" fmla="*/ 22 h 164"/>
              <a:gd name="T38" fmla="*/ 138 w 164"/>
              <a:gd name="T39" fmla="*/ 58 h 164"/>
              <a:gd name="T40" fmla="*/ 106 w 164"/>
              <a:gd name="T41" fmla="*/ 138 h 164"/>
              <a:gd name="T42" fmla="*/ 82 w 164"/>
              <a:gd name="T43" fmla="*/ 143 h 164"/>
              <a:gd name="T44" fmla="*/ 82 w 164"/>
              <a:gd name="T45" fmla="*/ 143 h 164"/>
              <a:gd name="T46" fmla="*/ 82 w 164"/>
              <a:gd name="T47" fmla="*/ 153 h 164"/>
              <a:gd name="T48" fmla="*/ 12 w 164"/>
              <a:gd name="T49" fmla="*/ 95 h 164"/>
              <a:gd name="T50" fmla="*/ 1 w 164"/>
              <a:gd name="T51" fmla="*/ 100 h 164"/>
              <a:gd name="T52" fmla="*/ 13 w 164"/>
              <a:gd name="T53" fmla="*/ 128 h 164"/>
              <a:gd name="T54" fmla="*/ 24 w 164"/>
              <a:gd name="T55" fmla="*/ 124 h 164"/>
              <a:gd name="T56" fmla="*/ 42 w 164"/>
              <a:gd name="T57" fmla="*/ 141 h 164"/>
              <a:gd name="T58" fmla="*/ 37 w 164"/>
              <a:gd name="T59" fmla="*/ 152 h 164"/>
              <a:gd name="T60" fmla="*/ 66 w 164"/>
              <a:gd name="T61" fmla="*/ 164 h 164"/>
              <a:gd name="T62" fmla="*/ 70 w 164"/>
              <a:gd name="T63" fmla="*/ 152 h 164"/>
              <a:gd name="T64" fmla="*/ 82 w 164"/>
              <a:gd name="T65" fmla="*/ 153 h 164"/>
              <a:gd name="T66" fmla="*/ 82 w 164"/>
              <a:gd name="T67" fmla="*/ 143 h 164"/>
              <a:gd name="T68" fmla="*/ 27 w 164"/>
              <a:gd name="T69" fmla="*/ 106 h 164"/>
              <a:gd name="T70" fmla="*/ 58 w 164"/>
              <a:gd name="T71" fmla="*/ 26 h 164"/>
              <a:gd name="T72" fmla="*/ 58 w 164"/>
              <a:gd name="T73" fmla="*/ 26 h 164"/>
              <a:gd name="T74" fmla="*/ 82 w 164"/>
              <a:gd name="T75" fmla="*/ 22 h 164"/>
              <a:gd name="T76" fmla="*/ 82 w 164"/>
              <a:gd name="T77" fmla="*/ 22 h 164"/>
              <a:gd name="T78" fmla="*/ 82 w 164"/>
              <a:gd name="T79" fmla="*/ 11 h 164"/>
              <a:gd name="T80" fmla="*/ 69 w 164"/>
              <a:gd name="T81" fmla="*/ 12 h 164"/>
              <a:gd name="T82" fmla="*/ 64 w 164"/>
              <a:gd name="T83" fmla="*/ 1 h 164"/>
              <a:gd name="T84" fmla="*/ 36 w 164"/>
              <a:gd name="T85" fmla="*/ 13 h 164"/>
              <a:gd name="T86" fmla="*/ 41 w 164"/>
              <a:gd name="T87" fmla="*/ 24 h 164"/>
              <a:gd name="T88" fmla="*/ 23 w 164"/>
              <a:gd name="T89" fmla="*/ 42 h 164"/>
              <a:gd name="T90" fmla="*/ 12 w 164"/>
              <a:gd name="T91" fmla="*/ 37 h 164"/>
              <a:gd name="T92" fmla="*/ 0 w 164"/>
              <a:gd name="T93" fmla="*/ 66 h 164"/>
              <a:gd name="T94" fmla="*/ 12 w 164"/>
              <a:gd name="T95" fmla="*/ 70 h 164"/>
              <a:gd name="T96" fmla="*/ 12 w 164"/>
              <a:gd name="T97" fmla="*/ 9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4" h="164">
                <a:moveTo>
                  <a:pt x="82" y="153"/>
                </a:moveTo>
                <a:cubicBezTo>
                  <a:pt x="87" y="153"/>
                  <a:pt x="91" y="153"/>
                  <a:pt x="95" y="152"/>
                </a:cubicBezTo>
                <a:cubicBezTo>
                  <a:pt x="100" y="164"/>
                  <a:pt x="100" y="164"/>
                  <a:pt x="100" y="164"/>
                </a:cubicBezTo>
                <a:cubicBezTo>
                  <a:pt x="128" y="152"/>
                  <a:pt x="128" y="152"/>
                  <a:pt x="128" y="152"/>
                </a:cubicBezTo>
                <a:cubicBezTo>
                  <a:pt x="124" y="140"/>
                  <a:pt x="124" y="140"/>
                  <a:pt x="124" y="140"/>
                </a:cubicBezTo>
                <a:cubicBezTo>
                  <a:pt x="130" y="135"/>
                  <a:pt x="136" y="129"/>
                  <a:pt x="141" y="122"/>
                </a:cubicBezTo>
                <a:cubicBezTo>
                  <a:pt x="153" y="127"/>
                  <a:pt x="153" y="127"/>
                  <a:pt x="153" y="127"/>
                </a:cubicBezTo>
                <a:cubicBezTo>
                  <a:pt x="164" y="99"/>
                  <a:pt x="164" y="99"/>
                  <a:pt x="164" y="99"/>
                </a:cubicBezTo>
                <a:cubicBezTo>
                  <a:pt x="152" y="94"/>
                  <a:pt x="152" y="94"/>
                  <a:pt x="152" y="94"/>
                </a:cubicBezTo>
                <a:cubicBezTo>
                  <a:pt x="154" y="86"/>
                  <a:pt x="154" y="77"/>
                  <a:pt x="152" y="69"/>
                </a:cubicBezTo>
                <a:cubicBezTo>
                  <a:pt x="164" y="64"/>
                  <a:pt x="164" y="64"/>
                  <a:pt x="164" y="64"/>
                </a:cubicBezTo>
                <a:cubicBezTo>
                  <a:pt x="152" y="36"/>
                  <a:pt x="152" y="36"/>
                  <a:pt x="152" y="36"/>
                </a:cubicBezTo>
                <a:cubicBezTo>
                  <a:pt x="140" y="41"/>
                  <a:pt x="140" y="41"/>
                  <a:pt x="140" y="41"/>
                </a:cubicBezTo>
                <a:cubicBezTo>
                  <a:pt x="135" y="34"/>
                  <a:pt x="129" y="28"/>
                  <a:pt x="122" y="23"/>
                </a:cubicBezTo>
                <a:cubicBezTo>
                  <a:pt x="127" y="12"/>
                  <a:pt x="127" y="12"/>
                  <a:pt x="127" y="12"/>
                </a:cubicBezTo>
                <a:cubicBezTo>
                  <a:pt x="99" y="0"/>
                  <a:pt x="99" y="0"/>
                  <a:pt x="99" y="0"/>
                </a:cubicBezTo>
                <a:cubicBezTo>
                  <a:pt x="94" y="12"/>
                  <a:pt x="94" y="12"/>
                  <a:pt x="94" y="12"/>
                </a:cubicBezTo>
                <a:cubicBezTo>
                  <a:pt x="90" y="11"/>
                  <a:pt x="86" y="11"/>
                  <a:pt x="82" y="11"/>
                </a:cubicBezTo>
                <a:cubicBezTo>
                  <a:pt x="82" y="22"/>
                  <a:pt x="82" y="22"/>
                  <a:pt x="82" y="22"/>
                </a:cubicBezTo>
                <a:cubicBezTo>
                  <a:pt x="106" y="22"/>
                  <a:pt x="128" y="36"/>
                  <a:pt x="138" y="58"/>
                </a:cubicBezTo>
                <a:cubicBezTo>
                  <a:pt x="151" y="89"/>
                  <a:pt x="137" y="125"/>
                  <a:pt x="106" y="138"/>
                </a:cubicBezTo>
                <a:cubicBezTo>
                  <a:pt x="98" y="141"/>
                  <a:pt x="90" y="143"/>
                  <a:pt x="82" y="143"/>
                </a:cubicBezTo>
                <a:cubicBezTo>
                  <a:pt x="82" y="143"/>
                  <a:pt x="82" y="143"/>
                  <a:pt x="82" y="143"/>
                </a:cubicBezTo>
                <a:lnTo>
                  <a:pt x="82" y="153"/>
                </a:lnTo>
                <a:close/>
                <a:moveTo>
                  <a:pt x="12" y="95"/>
                </a:moveTo>
                <a:cubicBezTo>
                  <a:pt x="1" y="100"/>
                  <a:pt x="1" y="100"/>
                  <a:pt x="1" y="100"/>
                </a:cubicBezTo>
                <a:cubicBezTo>
                  <a:pt x="13" y="128"/>
                  <a:pt x="13" y="128"/>
                  <a:pt x="13" y="128"/>
                </a:cubicBezTo>
                <a:cubicBezTo>
                  <a:pt x="24" y="124"/>
                  <a:pt x="24" y="124"/>
                  <a:pt x="24" y="124"/>
                </a:cubicBezTo>
                <a:cubicBezTo>
                  <a:pt x="29" y="130"/>
                  <a:pt x="35" y="136"/>
                  <a:pt x="42" y="141"/>
                </a:cubicBezTo>
                <a:cubicBezTo>
                  <a:pt x="37" y="152"/>
                  <a:pt x="37" y="152"/>
                  <a:pt x="37" y="152"/>
                </a:cubicBezTo>
                <a:cubicBezTo>
                  <a:pt x="66" y="164"/>
                  <a:pt x="66" y="164"/>
                  <a:pt x="66" y="164"/>
                </a:cubicBezTo>
                <a:cubicBezTo>
                  <a:pt x="70" y="152"/>
                  <a:pt x="70" y="152"/>
                  <a:pt x="70" y="152"/>
                </a:cubicBezTo>
                <a:cubicBezTo>
                  <a:pt x="74" y="153"/>
                  <a:pt x="78" y="153"/>
                  <a:pt x="82" y="153"/>
                </a:cubicBezTo>
                <a:cubicBezTo>
                  <a:pt x="82" y="143"/>
                  <a:pt x="82" y="143"/>
                  <a:pt x="82" y="143"/>
                </a:cubicBezTo>
                <a:cubicBezTo>
                  <a:pt x="58" y="143"/>
                  <a:pt x="36" y="128"/>
                  <a:pt x="27" y="106"/>
                </a:cubicBezTo>
                <a:cubicBezTo>
                  <a:pt x="13" y="75"/>
                  <a:pt x="28" y="40"/>
                  <a:pt x="58" y="26"/>
                </a:cubicBezTo>
                <a:cubicBezTo>
                  <a:pt x="58" y="26"/>
                  <a:pt x="58" y="26"/>
                  <a:pt x="58" y="26"/>
                </a:cubicBezTo>
                <a:cubicBezTo>
                  <a:pt x="66" y="23"/>
                  <a:pt x="74" y="22"/>
                  <a:pt x="82" y="22"/>
                </a:cubicBezTo>
                <a:cubicBezTo>
                  <a:pt x="82" y="22"/>
                  <a:pt x="82" y="22"/>
                  <a:pt x="82" y="22"/>
                </a:cubicBezTo>
                <a:cubicBezTo>
                  <a:pt x="82" y="11"/>
                  <a:pt x="82" y="11"/>
                  <a:pt x="82" y="11"/>
                </a:cubicBezTo>
                <a:cubicBezTo>
                  <a:pt x="78" y="11"/>
                  <a:pt x="73" y="11"/>
                  <a:pt x="69" y="12"/>
                </a:cubicBezTo>
                <a:cubicBezTo>
                  <a:pt x="64" y="1"/>
                  <a:pt x="64" y="1"/>
                  <a:pt x="64" y="1"/>
                </a:cubicBezTo>
                <a:cubicBezTo>
                  <a:pt x="36" y="13"/>
                  <a:pt x="36" y="13"/>
                  <a:pt x="36" y="13"/>
                </a:cubicBezTo>
                <a:cubicBezTo>
                  <a:pt x="41" y="24"/>
                  <a:pt x="41" y="24"/>
                  <a:pt x="41" y="24"/>
                </a:cubicBezTo>
                <a:cubicBezTo>
                  <a:pt x="34" y="29"/>
                  <a:pt x="28" y="35"/>
                  <a:pt x="23" y="42"/>
                </a:cubicBezTo>
                <a:cubicBezTo>
                  <a:pt x="12" y="37"/>
                  <a:pt x="12" y="37"/>
                  <a:pt x="12" y="37"/>
                </a:cubicBezTo>
                <a:cubicBezTo>
                  <a:pt x="0" y="66"/>
                  <a:pt x="0" y="66"/>
                  <a:pt x="0" y="66"/>
                </a:cubicBezTo>
                <a:cubicBezTo>
                  <a:pt x="12" y="70"/>
                  <a:pt x="12" y="70"/>
                  <a:pt x="12" y="70"/>
                </a:cubicBezTo>
                <a:cubicBezTo>
                  <a:pt x="10" y="79"/>
                  <a:pt x="11" y="87"/>
                  <a:pt x="12" y="95"/>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7"/>
          <p:cNvSpPr>
            <a:spLocks noEditPoints="1"/>
          </p:cNvSpPr>
          <p:nvPr/>
        </p:nvSpPr>
        <p:spPr bwMode="auto">
          <a:xfrm>
            <a:off x="11687360" y="3390742"/>
            <a:ext cx="308560" cy="310080"/>
          </a:xfrm>
          <a:custGeom>
            <a:avLst/>
            <a:gdLst>
              <a:gd name="T0" fmla="*/ 81 w 163"/>
              <a:gd name="T1" fmla="*/ 153 h 163"/>
              <a:gd name="T2" fmla="*/ 95 w 163"/>
              <a:gd name="T3" fmla="*/ 151 h 163"/>
              <a:gd name="T4" fmla="*/ 99 w 163"/>
              <a:gd name="T5" fmla="*/ 163 h 163"/>
              <a:gd name="T6" fmla="*/ 128 w 163"/>
              <a:gd name="T7" fmla="*/ 151 h 163"/>
              <a:gd name="T8" fmla="*/ 123 w 163"/>
              <a:gd name="T9" fmla="*/ 139 h 163"/>
              <a:gd name="T10" fmla="*/ 140 w 163"/>
              <a:gd name="T11" fmla="*/ 121 h 163"/>
              <a:gd name="T12" fmla="*/ 152 w 163"/>
              <a:gd name="T13" fmla="*/ 126 h 163"/>
              <a:gd name="T14" fmla="*/ 163 w 163"/>
              <a:gd name="T15" fmla="*/ 98 h 163"/>
              <a:gd name="T16" fmla="*/ 152 w 163"/>
              <a:gd name="T17" fmla="*/ 93 h 163"/>
              <a:gd name="T18" fmla="*/ 151 w 163"/>
              <a:gd name="T19" fmla="*/ 68 h 163"/>
              <a:gd name="T20" fmla="*/ 163 w 163"/>
              <a:gd name="T21" fmla="*/ 63 h 163"/>
              <a:gd name="T22" fmla="*/ 151 w 163"/>
              <a:gd name="T23" fmla="*/ 35 h 163"/>
              <a:gd name="T24" fmla="*/ 139 w 163"/>
              <a:gd name="T25" fmla="*/ 40 h 163"/>
              <a:gd name="T26" fmla="*/ 122 w 163"/>
              <a:gd name="T27" fmla="*/ 22 h 163"/>
              <a:gd name="T28" fmla="*/ 126 w 163"/>
              <a:gd name="T29" fmla="*/ 11 h 163"/>
              <a:gd name="T30" fmla="*/ 98 w 163"/>
              <a:gd name="T31" fmla="*/ 0 h 163"/>
              <a:gd name="T32" fmla="*/ 93 w 163"/>
              <a:gd name="T33" fmla="*/ 11 h 163"/>
              <a:gd name="T34" fmla="*/ 81 w 163"/>
              <a:gd name="T35" fmla="*/ 10 h 163"/>
              <a:gd name="T36" fmla="*/ 81 w 163"/>
              <a:gd name="T37" fmla="*/ 21 h 163"/>
              <a:gd name="T38" fmla="*/ 137 w 163"/>
              <a:gd name="T39" fmla="*/ 58 h 163"/>
              <a:gd name="T40" fmla="*/ 105 w 163"/>
              <a:gd name="T41" fmla="*/ 137 h 163"/>
              <a:gd name="T42" fmla="*/ 81 w 163"/>
              <a:gd name="T43" fmla="*/ 142 h 163"/>
              <a:gd name="T44" fmla="*/ 81 w 163"/>
              <a:gd name="T45" fmla="*/ 142 h 163"/>
              <a:gd name="T46" fmla="*/ 81 w 163"/>
              <a:gd name="T47" fmla="*/ 153 h 163"/>
              <a:gd name="T48" fmla="*/ 11 w 163"/>
              <a:gd name="T49" fmla="*/ 95 h 163"/>
              <a:gd name="T50" fmla="*/ 0 w 163"/>
              <a:gd name="T51" fmla="*/ 99 h 163"/>
              <a:gd name="T52" fmla="*/ 12 w 163"/>
              <a:gd name="T53" fmla="*/ 128 h 163"/>
              <a:gd name="T54" fmla="*/ 23 w 163"/>
              <a:gd name="T55" fmla="*/ 123 h 163"/>
              <a:gd name="T56" fmla="*/ 41 w 163"/>
              <a:gd name="T57" fmla="*/ 140 h 163"/>
              <a:gd name="T58" fmla="*/ 37 w 163"/>
              <a:gd name="T59" fmla="*/ 152 h 163"/>
              <a:gd name="T60" fmla="*/ 65 w 163"/>
              <a:gd name="T61" fmla="*/ 163 h 163"/>
              <a:gd name="T62" fmla="*/ 70 w 163"/>
              <a:gd name="T63" fmla="*/ 152 h 163"/>
              <a:gd name="T64" fmla="*/ 81 w 163"/>
              <a:gd name="T65" fmla="*/ 153 h 163"/>
              <a:gd name="T66" fmla="*/ 81 w 163"/>
              <a:gd name="T67" fmla="*/ 142 h 163"/>
              <a:gd name="T68" fmla="*/ 26 w 163"/>
              <a:gd name="T69" fmla="*/ 105 h 163"/>
              <a:gd name="T70" fmla="*/ 58 w 163"/>
              <a:gd name="T71" fmla="*/ 26 h 163"/>
              <a:gd name="T72" fmla="*/ 58 w 163"/>
              <a:gd name="T73" fmla="*/ 26 h 163"/>
              <a:gd name="T74" fmla="*/ 81 w 163"/>
              <a:gd name="T75" fmla="*/ 21 h 163"/>
              <a:gd name="T76" fmla="*/ 81 w 163"/>
              <a:gd name="T77" fmla="*/ 21 h 163"/>
              <a:gd name="T78" fmla="*/ 81 w 163"/>
              <a:gd name="T79" fmla="*/ 10 h 163"/>
              <a:gd name="T80" fmla="*/ 68 w 163"/>
              <a:gd name="T81" fmla="*/ 11 h 163"/>
              <a:gd name="T82" fmla="*/ 63 w 163"/>
              <a:gd name="T83" fmla="*/ 0 h 163"/>
              <a:gd name="T84" fmla="*/ 35 w 163"/>
              <a:gd name="T85" fmla="*/ 12 h 163"/>
              <a:gd name="T86" fmla="*/ 40 w 163"/>
              <a:gd name="T87" fmla="*/ 23 h 163"/>
              <a:gd name="T88" fmla="*/ 22 w 163"/>
              <a:gd name="T89" fmla="*/ 41 h 163"/>
              <a:gd name="T90" fmla="*/ 11 w 163"/>
              <a:gd name="T91" fmla="*/ 37 h 163"/>
              <a:gd name="T92" fmla="*/ 0 w 163"/>
              <a:gd name="T93" fmla="*/ 65 h 163"/>
              <a:gd name="T94" fmla="*/ 11 w 163"/>
              <a:gd name="T95" fmla="*/ 69 h 163"/>
              <a:gd name="T96" fmla="*/ 11 w 163"/>
              <a:gd name="T97" fmla="*/ 9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3" h="163">
                <a:moveTo>
                  <a:pt x="81" y="153"/>
                </a:moveTo>
                <a:cubicBezTo>
                  <a:pt x="86" y="153"/>
                  <a:pt x="90" y="152"/>
                  <a:pt x="95" y="151"/>
                </a:cubicBezTo>
                <a:cubicBezTo>
                  <a:pt x="99" y="163"/>
                  <a:pt x="99" y="163"/>
                  <a:pt x="99" y="163"/>
                </a:cubicBezTo>
                <a:cubicBezTo>
                  <a:pt x="128" y="151"/>
                  <a:pt x="128" y="151"/>
                  <a:pt x="128" y="151"/>
                </a:cubicBezTo>
                <a:cubicBezTo>
                  <a:pt x="123" y="139"/>
                  <a:pt x="123" y="139"/>
                  <a:pt x="123" y="139"/>
                </a:cubicBezTo>
                <a:cubicBezTo>
                  <a:pt x="130" y="134"/>
                  <a:pt x="135" y="128"/>
                  <a:pt x="140" y="121"/>
                </a:cubicBezTo>
                <a:cubicBezTo>
                  <a:pt x="152" y="126"/>
                  <a:pt x="152" y="126"/>
                  <a:pt x="152" y="126"/>
                </a:cubicBezTo>
                <a:cubicBezTo>
                  <a:pt x="163" y="98"/>
                  <a:pt x="163" y="98"/>
                  <a:pt x="163" y="98"/>
                </a:cubicBezTo>
                <a:cubicBezTo>
                  <a:pt x="152" y="93"/>
                  <a:pt x="152" y="93"/>
                  <a:pt x="152" y="93"/>
                </a:cubicBezTo>
                <a:cubicBezTo>
                  <a:pt x="153" y="85"/>
                  <a:pt x="153" y="76"/>
                  <a:pt x="151" y="68"/>
                </a:cubicBezTo>
                <a:cubicBezTo>
                  <a:pt x="163" y="63"/>
                  <a:pt x="163" y="63"/>
                  <a:pt x="163" y="63"/>
                </a:cubicBezTo>
                <a:cubicBezTo>
                  <a:pt x="151" y="35"/>
                  <a:pt x="151" y="35"/>
                  <a:pt x="151" y="35"/>
                </a:cubicBezTo>
                <a:cubicBezTo>
                  <a:pt x="139" y="40"/>
                  <a:pt x="139" y="40"/>
                  <a:pt x="139" y="40"/>
                </a:cubicBezTo>
                <a:cubicBezTo>
                  <a:pt x="135" y="33"/>
                  <a:pt x="128" y="27"/>
                  <a:pt x="122" y="22"/>
                </a:cubicBezTo>
                <a:cubicBezTo>
                  <a:pt x="126" y="11"/>
                  <a:pt x="126" y="11"/>
                  <a:pt x="126" y="11"/>
                </a:cubicBezTo>
                <a:cubicBezTo>
                  <a:pt x="98" y="0"/>
                  <a:pt x="98" y="0"/>
                  <a:pt x="98" y="0"/>
                </a:cubicBezTo>
                <a:cubicBezTo>
                  <a:pt x="93" y="11"/>
                  <a:pt x="93" y="11"/>
                  <a:pt x="93" y="11"/>
                </a:cubicBezTo>
                <a:cubicBezTo>
                  <a:pt x="89" y="10"/>
                  <a:pt x="85" y="10"/>
                  <a:pt x="81" y="10"/>
                </a:cubicBezTo>
                <a:cubicBezTo>
                  <a:pt x="81" y="21"/>
                  <a:pt x="81" y="21"/>
                  <a:pt x="81" y="21"/>
                </a:cubicBezTo>
                <a:cubicBezTo>
                  <a:pt x="106" y="21"/>
                  <a:pt x="128" y="35"/>
                  <a:pt x="137" y="58"/>
                </a:cubicBezTo>
                <a:cubicBezTo>
                  <a:pt x="150" y="88"/>
                  <a:pt x="136" y="124"/>
                  <a:pt x="105" y="137"/>
                </a:cubicBezTo>
                <a:cubicBezTo>
                  <a:pt x="98" y="140"/>
                  <a:pt x="90" y="142"/>
                  <a:pt x="81" y="142"/>
                </a:cubicBezTo>
                <a:cubicBezTo>
                  <a:pt x="81" y="142"/>
                  <a:pt x="81" y="142"/>
                  <a:pt x="81" y="142"/>
                </a:cubicBezTo>
                <a:lnTo>
                  <a:pt x="81" y="153"/>
                </a:lnTo>
                <a:close/>
                <a:moveTo>
                  <a:pt x="11" y="95"/>
                </a:moveTo>
                <a:cubicBezTo>
                  <a:pt x="0" y="99"/>
                  <a:pt x="0" y="99"/>
                  <a:pt x="0" y="99"/>
                </a:cubicBezTo>
                <a:cubicBezTo>
                  <a:pt x="12" y="128"/>
                  <a:pt x="12" y="128"/>
                  <a:pt x="12" y="128"/>
                </a:cubicBezTo>
                <a:cubicBezTo>
                  <a:pt x="23" y="123"/>
                  <a:pt x="23" y="123"/>
                  <a:pt x="23" y="123"/>
                </a:cubicBezTo>
                <a:cubicBezTo>
                  <a:pt x="28" y="130"/>
                  <a:pt x="34" y="135"/>
                  <a:pt x="41" y="140"/>
                </a:cubicBezTo>
                <a:cubicBezTo>
                  <a:pt x="37" y="152"/>
                  <a:pt x="37" y="152"/>
                  <a:pt x="37" y="152"/>
                </a:cubicBezTo>
                <a:cubicBezTo>
                  <a:pt x="65" y="163"/>
                  <a:pt x="65" y="163"/>
                  <a:pt x="65" y="163"/>
                </a:cubicBezTo>
                <a:cubicBezTo>
                  <a:pt x="70" y="152"/>
                  <a:pt x="70" y="152"/>
                  <a:pt x="70" y="152"/>
                </a:cubicBezTo>
                <a:cubicBezTo>
                  <a:pt x="73" y="152"/>
                  <a:pt x="77" y="153"/>
                  <a:pt x="81" y="153"/>
                </a:cubicBezTo>
                <a:cubicBezTo>
                  <a:pt x="81" y="142"/>
                  <a:pt x="81" y="142"/>
                  <a:pt x="81" y="142"/>
                </a:cubicBezTo>
                <a:cubicBezTo>
                  <a:pt x="57" y="142"/>
                  <a:pt x="35" y="127"/>
                  <a:pt x="26" y="105"/>
                </a:cubicBezTo>
                <a:cubicBezTo>
                  <a:pt x="13" y="74"/>
                  <a:pt x="27" y="39"/>
                  <a:pt x="58" y="26"/>
                </a:cubicBezTo>
                <a:cubicBezTo>
                  <a:pt x="58" y="26"/>
                  <a:pt x="58" y="26"/>
                  <a:pt x="58" y="26"/>
                </a:cubicBezTo>
                <a:cubicBezTo>
                  <a:pt x="65" y="22"/>
                  <a:pt x="73" y="21"/>
                  <a:pt x="81" y="21"/>
                </a:cubicBezTo>
                <a:cubicBezTo>
                  <a:pt x="81" y="21"/>
                  <a:pt x="81" y="21"/>
                  <a:pt x="81" y="21"/>
                </a:cubicBezTo>
                <a:cubicBezTo>
                  <a:pt x="81" y="10"/>
                  <a:pt x="81" y="10"/>
                  <a:pt x="81" y="10"/>
                </a:cubicBezTo>
                <a:cubicBezTo>
                  <a:pt x="77" y="10"/>
                  <a:pt x="72" y="10"/>
                  <a:pt x="68" y="11"/>
                </a:cubicBezTo>
                <a:cubicBezTo>
                  <a:pt x="63" y="0"/>
                  <a:pt x="63" y="0"/>
                  <a:pt x="63" y="0"/>
                </a:cubicBezTo>
                <a:cubicBezTo>
                  <a:pt x="35" y="12"/>
                  <a:pt x="35" y="12"/>
                  <a:pt x="35" y="12"/>
                </a:cubicBezTo>
                <a:cubicBezTo>
                  <a:pt x="40" y="23"/>
                  <a:pt x="40" y="23"/>
                  <a:pt x="40" y="23"/>
                </a:cubicBezTo>
                <a:cubicBezTo>
                  <a:pt x="33" y="28"/>
                  <a:pt x="27" y="34"/>
                  <a:pt x="22" y="41"/>
                </a:cubicBezTo>
                <a:cubicBezTo>
                  <a:pt x="11" y="37"/>
                  <a:pt x="11" y="37"/>
                  <a:pt x="11" y="37"/>
                </a:cubicBezTo>
                <a:cubicBezTo>
                  <a:pt x="0" y="65"/>
                  <a:pt x="0" y="65"/>
                  <a:pt x="0" y="65"/>
                </a:cubicBezTo>
                <a:cubicBezTo>
                  <a:pt x="11" y="69"/>
                  <a:pt x="11" y="69"/>
                  <a:pt x="11" y="69"/>
                </a:cubicBezTo>
                <a:cubicBezTo>
                  <a:pt x="10" y="78"/>
                  <a:pt x="10" y="86"/>
                  <a:pt x="11" y="95"/>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8"/>
          <p:cNvSpPr>
            <a:spLocks noEditPoints="1"/>
          </p:cNvSpPr>
          <p:nvPr/>
        </p:nvSpPr>
        <p:spPr bwMode="auto">
          <a:xfrm>
            <a:off x="6455522" y="3536662"/>
            <a:ext cx="288800" cy="288800"/>
          </a:xfrm>
          <a:custGeom>
            <a:avLst/>
            <a:gdLst>
              <a:gd name="T0" fmla="*/ 76 w 152"/>
              <a:gd name="T1" fmla="*/ 142 h 152"/>
              <a:gd name="T2" fmla="*/ 88 w 152"/>
              <a:gd name="T3" fmla="*/ 141 h 152"/>
              <a:gd name="T4" fmla="*/ 93 w 152"/>
              <a:gd name="T5" fmla="*/ 151 h 152"/>
              <a:gd name="T6" fmla="*/ 119 w 152"/>
              <a:gd name="T7" fmla="*/ 140 h 152"/>
              <a:gd name="T8" fmla="*/ 114 w 152"/>
              <a:gd name="T9" fmla="*/ 130 h 152"/>
              <a:gd name="T10" fmla="*/ 131 w 152"/>
              <a:gd name="T11" fmla="*/ 113 h 152"/>
              <a:gd name="T12" fmla="*/ 141 w 152"/>
              <a:gd name="T13" fmla="*/ 117 h 152"/>
              <a:gd name="T14" fmla="*/ 152 w 152"/>
              <a:gd name="T15" fmla="*/ 91 h 152"/>
              <a:gd name="T16" fmla="*/ 141 w 152"/>
              <a:gd name="T17" fmla="*/ 87 h 152"/>
              <a:gd name="T18" fmla="*/ 141 w 152"/>
              <a:gd name="T19" fmla="*/ 64 h 152"/>
              <a:gd name="T20" fmla="*/ 151 w 152"/>
              <a:gd name="T21" fmla="*/ 59 h 152"/>
              <a:gd name="T22" fmla="*/ 140 w 152"/>
              <a:gd name="T23" fmla="*/ 33 h 152"/>
              <a:gd name="T24" fmla="*/ 130 w 152"/>
              <a:gd name="T25" fmla="*/ 37 h 152"/>
              <a:gd name="T26" fmla="*/ 113 w 152"/>
              <a:gd name="T27" fmla="*/ 21 h 152"/>
              <a:gd name="T28" fmla="*/ 118 w 152"/>
              <a:gd name="T29" fmla="*/ 11 h 152"/>
              <a:gd name="T30" fmla="*/ 91 w 152"/>
              <a:gd name="T31" fmla="*/ 0 h 152"/>
              <a:gd name="T32" fmla="*/ 87 w 152"/>
              <a:gd name="T33" fmla="*/ 11 h 152"/>
              <a:gd name="T34" fmla="*/ 76 w 152"/>
              <a:gd name="T35" fmla="*/ 10 h 152"/>
              <a:gd name="T36" fmla="*/ 76 w 152"/>
              <a:gd name="T37" fmla="*/ 20 h 152"/>
              <a:gd name="T38" fmla="*/ 128 w 152"/>
              <a:gd name="T39" fmla="*/ 54 h 152"/>
              <a:gd name="T40" fmla="*/ 98 w 152"/>
              <a:gd name="T41" fmla="*/ 127 h 152"/>
              <a:gd name="T42" fmla="*/ 76 w 152"/>
              <a:gd name="T43" fmla="*/ 132 h 152"/>
              <a:gd name="T44" fmla="*/ 76 w 152"/>
              <a:gd name="T45" fmla="*/ 132 h 152"/>
              <a:gd name="T46" fmla="*/ 76 w 152"/>
              <a:gd name="T47" fmla="*/ 142 h 152"/>
              <a:gd name="T48" fmla="*/ 11 w 152"/>
              <a:gd name="T49" fmla="*/ 88 h 152"/>
              <a:gd name="T50" fmla="*/ 1 w 152"/>
              <a:gd name="T51" fmla="*/ 93 h 152"/>
              <a:gd name="T52" fmla="*/ 12 w 152"/>
              <a:gd name="T53" fmla="*/ 119 h 152"/>
              <a:gd name="T54" fmla="*/ 22 w 152"/>
              <a:gd name="T55" fmla="*/ 114 h 152"/>
              <a:gd name="T56" fmla="*/ 39 w 152"/>
              <a:gd name="T57" fmla="*/ 130 h 152"/>
              <a:gd name="T58" fmla="*/ 35 w 152"/>
              <a:gd name="T59" fmla="*/ 141 h 152"/>
              <a:gd name="T60" fmla="*/ 61 w 152"/>
              <a:gd name="T61" fmla="*/ 152 h 152"/>
              <a:gd name="T62" fmla="*/ 65 w 152"/>
              <a:gd name="T63" fmla="*/ 141 h 152"/>
              <a:gd name="T64" fmla="*/ 76 w 152"/>
              <a:gd name="T65" fmla="*/ 142 h 152"/>
              <a:gd name="T66" fmla="*/ 76 w 152"/>
              <a:gd name="T67" fmla="*/ 132 h 152"/>
              <a:gd name="T68" fmla="*/ 24 w 152"/>
              <a:gd name="T69" fmla="*/ 98 h 152"/>
              <a:gd name="T70" fmla="*/ 54 w 152"/>
              <a:gd name="T71" fmla="*/ 24 h 152"/>
              <a:gd name="T72" fmla="*/ 54 w 152"/>
              <a:gd name="T73" fmla="*/ 24 h 152"/>
              <a:gd name="T74" fmla="*/ 76 w 152"/>
              <a:gd name="T75" fmla="*/ 20 h 152"/>
              <a:gd name="T76" fmla="*/ 76 w 152"/>
              <a:gd name="T77" fmla="*/ 20 h 152"/>
              <a:gd name="T78" fmla="*/ 76 w 152"/>
              <a:gd name="T79" fmla="*/ 10 h 152"/>
              <a:gd name="T80" fmla="*/ 64 w 152"/>
              <a:gd name="T81" fmla="*/ 11 h 152"/>
              <a:gd name="T82" fmla="*/ 59 w 152"/>
              <a:gd name="T83" fmla="*/ 0 h 152"/>
              <a:gd name="T84" fmla="*/ 33 w 152"/>
              <a:gd name="T85" fmla="*/ 11 h 152"/>
              <a:gd name="T86" fmla="*/ 38 w 152"/>
              <a:gd name="T87" fmla="*/ 22 h 152"/>
              <a:gd name="T88" fmla="*/ 21 w 152"/>
              <a:gd name="T89" fmla="*/ 39 h 152"/>
              <a:gd name="T90" fmla="*/ 11 w 152"/>
              <a:gd name="T91" fmla="*/ 34 h 152"/>
              <a:gd name="T92" fmla="*/ 0 w 152"/>
              <a:gd name="T93" fmla="*/ 61 h 152"/>
              <a:gd name="T94" fmla="*/ 11 w 152"/>
              <a:gd name="T95" fmla="*/ 65 h 152"/>
              <a:gd name="T96" fmla="*/ 11 w 152"/>
              <a:gd name="T97" fmla="*/ 8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 h="152">
                <a:moveTo>
                  <a:pt x="76" y="142"/>
                </a:moveTo>
                <a:cubicBezTo>
                  <a:pt x="80" y="142"/>
                  <a:pt x="84" y="141"/>
                  <a:pt x="88" y="141"/>
                </a:cubicBezTo>
                <a:cubicBezTo>
                  <a:pt x="93" y="151"/>
                  <a:pt x="93" y="151"/>
                  <a:pt x="93" y="151"/>
                </a:cubicBezTo>
                <a:cubicBezTo>
                  <a:pt x="119" y="140"/>
                  <a:pt x="119" y="140"/>
                  <a:pt x="119" y="140"/>
                </a:cubicBezTo>
                <a:cubicBezTo>
                  <a:pt x="114" y="130"/>
                  <a:pt x="114" y="130"/>
                  <a:pt x="114" y="130"/>
                </a:cubicBezTo>
                <a:cubicBezTo>
                  <a:pt x="121" y="125"/>
                  <a:pt x="126" y="119"/>
                  <a:pt x="131" y="113"/>
                </a:cubicBezTo>
                <a:cubicBezTo>
                  <a:pt x="141" y="117"/>
                  <a:pt x="141" y="117"/>
                  <a:pt x="141" y="117"/>
                </a:cubicBezTo>
                <a:cubicBezTo>
                  <a:pt x="152" y="91"/>
                  <a:pt x="152" y="91"/>
                  <a:pt x="152" y="91"/>
                </a:cubicBezTo>
                <a:cubicBezTo>
                  <a:pt x="141" y="87"/>
                  <a:pt x="141" y="87"/>
                  <a:pt x="141" y="87"/>
                </a:cubicBezTo>
                <a:cubicBezTo>
                  <a:pt x="143" y="79"/>
                  <a:pt x="142" y="71"/>
                  <a:pt x="141" y="64"/>
                </a:cubicBezTo>
                <a:cubicBezTo>
                  <a:pt x="151" y="59"/>
                  <a:pt x="151" y="59"/>
                  <a:pt x="151" y="59"/>
                </a:cubicBezTo>
                <a:cubicBezTo>
                  <a:pt x="140" y="33"/>
                  <a:pt x="140" y="33"/>
                  <a:pt x="140" y="33"/>
                </a:cubicBezTo>
                <a:cubicBezTo>
                  <a:pt x="130" y="37"/>
                  <a:pt x="130" y="37"/>
                  <a:pt x="130" y="37"/>
                </a:cubicBezTo>
                <a:cubicBezTo>
                  <a:pt x="125" y="31"/>
                  <a:pt x="120" y="26"/>
                  <a:pt x="113" y="21"/>
                </a:cubicBezTo>
                <a:cubicBezTo>
                  <a:pt x="118" y="11"/>
                  <a:pt x="118" y="11"/>
                  <a:pt x="118" y="11"/>
                </a:cubicBezTo>
                <a:cubicBezTo>
                  <a:pt x="91" y="0"/>
                  <a:pt x="91" y="0"/>
                  <a:pt x="91" y="0"/>
                </a:cubicBezTo>
                <a:cubicBezTo>
                  <a:pt x="87" y="11"/>
                  <a:pt x="87" y="11"/>
                  <a:pt x="87" y="11"/>
                </a:cubicBezTo>
                <a:cubicBezTo>
                  <a:pt x="83" y="10"/>
                  <a:pt x="80" y="10"/>
                  <a:pt x="76" y="10"/>
                </a:cubicBezTo>
                <a:cubicBezTo>
                  <a:pt x="76" y="20"/>
                  <a:pt x="76" y="20"/>
                  <a:pt x="76" y="20"/>
                </a:cubicBezTo>
                <a:cubicBezTo>
                  <a:pt x="99" y="20"/>
                  <a:pt x="119" y="33"/>
                  <a:pt x="128" y="54"/>
                </a:cubicBezTo>
                <a:cubicBezTo>
                  <a:pt x="140" y="82"/>
                  <a:pt x="127" y="115"/>
                  <a:pt x="98" y="127"/>
                </a:cubicBezTo>
                <a:cubicBezTo>
                  <a:pt x="91" y="130"/>
                  <a:pt x="84" y="132"/>
                  <a:pt x="76" y="132"/>
                </a:cubicBezTo>
                <a:cubicBezTo>
                  <a:pt x="76" y="132"/>
                  <a:pt x="76" y="132"/>
                  <a:pt x="76" y="132"/>
                </a:cubicBezTo>
                <a:lnTo>
                  <a:pt x="76" y="142"/>
                </a:lnTo>
                <a:close/>
                <a:moveTo>
                  <a:pt x="11" y="88"/>
                </a:moveTo>
                <a:cubicBezTo>
                  <a:pt x="1" y="93"/>
                  <a:pt x="1" y="93"/>
                  <a:pt x="1" y="93"/>
                </a:cubicBezTo>
                <a:cubicBezTo>
                  <a:pt x="12" y="119"/>
                  <a:pt x="12" y="119"/>
                  <a:pt x="12" y="119"/>
                </a:cubicBezTo>
                <a:cubicBezTo>
                  <a:pt x="22" y="114"/>
                  <a:pt x="22" y="114"/>
                  <a:pt x="22" y="114"/>
                </a:cubicBezTo>
                <a:cubicBezTo>
                  <a:pt x="27" y="120"/>
                  <a:pt x="32" y="126"/>
                  <a:pt x="39" y="130"/>
                </a:cubicBezTo>
                <a:cubicBezTo>
                  <a:pt x="35" y="141"/>
                  <a:pt x="35" y="141"/>
                  <a:pt x="35" y="141"/>
                </a:cubicBezTo>
                <a:cubicBezTo>
                  <a:pt x="61" y="152"/>
                  <a:pt x="61" y="152"/>
                  <a:pt x="61" y="152"/>
                </a:cubicBezTo>
                <a:cubicBezTo>
                  <a:pt x="65" y="141"/>
                  <a:pt x="65" y="141"/>
                  <a:pt x="65" y="141"/>
                </a:cubicBezTo>
                <a:cubicBezTo>
                  <a:pt x="69" y="142"/>
                  <a:pt x="72" y="142"/>
                  <a:pt x="76" y="142"/>
                </a:cubicBezTo>
                <a:cubicBezTo>
                  <a:pt x="76" y="132"/>
                  <a:pt x="76" y="132"/>
                  <a:pt x="76" y="132"/>
                </a:cubicBezTo>
                <a:cubicBezTo>
                  <a:pt x="54" y="132"/>
                  <a:pt x="33" y="118"/>
                  <a:pt x="24" y="98"/>
                </a:cubicBezTo>
                <a:cubicBezTo>
                  <a:pt x="12" y="69"/>
                  <a:pt x="26" y="36"/>
                  <a:pt x="54" y="24"/>
                </a:cubicBezTo>
                <a:cubicBezTo>
                  <a:pt x="54" y="24"/>
                  <a:pt x="54" y="24"/>
                  <a:pt x="54" y="24"/>
                </a:cubicBezTo>
                <a:cubicBezTo>
                  <a:pt x="61" y="21"/>
                  <a:pt x="68" y="20"/>
                  <a:pt x="76" y="20"/>
                </a:cubicBezTo>
                <a:cubicBezTo>
                  <a:pt x="76" y="20"/>
                  <a:pt x="76" y="20"/>
                  <a:pt x="76" y="20"/>
                </a:cubicBezTo>
                <a:cubicBezTo>
                  <a:pt x="76" y="10"/>
                  <a:pt x="76" y="10"/>
                  <a:pt x="76" y="10"/>
                </a:cubicBezTo>
                <a:cubicBezTo>
                  <a:pt x="72" y="10"/>
                  <a:pt x="68" y="10"/>
                  <a:pt x="64" y="11"/>
                </a:cubicBezTo>
                <a:cubicBezTo>
                  <a:pt x="59" y="0"/>
                  <a:pt x="59" y="0"/>
                  <a:pt x="59" y="0"/>
                </a:cubicBezTo>
                <a:cubicBezTo>
                  <a:pt x="33" y="11"/>
                  <a:pt x="33" y="11"/>
                  <a:pt x="33" y="11"/>
                </a:cubicBezTo>
                <a:cubicBezTo>
                  <a:pt x="38" y="22"/>
                  <a:pt x="38" y="22"/>
                  <a:pt x="38" y="22"/>
                </a:cubicBezTo>
                <a:cubicBezTo>
                  <a:pt x="31" y="27"/>
                  <a:pt x="26" y="32"/>
                  <a:pt x="21" y="39"/>
                </a:cubicBezTo>
                <a:cubicBezTo>
                  <a:pt x="11" y="34"/>
                  <a:pt x="11" y="34"/>
                  <a:pt x="11" y="34"/>
                </a:cubicBezTo>
                <a:cubicBezTo>
                  <a:pt x="0" y="61"/>
                  <a:pt x="0" y="61"/>
                  <a:pt x="0" y="61"/>
                </a:cubicBezTo>
                <a:cubicBezTo>
                  <a:pt x="11" y="65"/>
                  <a:pt x="11" y="65"/>
                  <a:pt x="11" y="65"/>
                </a:cubicBezTo>
                <a:cubicBezTo>
                  <a:pt x="10" y="73"/>
                  <a:pt x="10" y="80"/>
                  <a:pt x="11" y="88"/>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9"/>
          <p:cNvSpPr>
            <a:spLocks noEditPoints="1"/>
          </p:cNvSpPr>
          <p:nvPr/>
        </p:nvSpPr>
        <p:spPr bwMode="auto">
          <a:xfrm>
            <a:off x="6309602" y="2876982"/>
            <a:ext cx="284240" cy="284240"/>
          </a:xfrm>
          <a:custGeom>
            <a:avLst/>
            <a:gdLst>
              <a:gd name="T0" fmla="*/ 75 w 150"/>
              <a:gd name="T1" fmla="*/ 140 h 150"/>
              <a:gd name="T2" fmla="*/ 87 w 150"/>
              <a:gd name="T3" fmla="*/ 139 h 150"/>
              <a:gd name="T4" fmla="*/ 92 w 150"/>
              <a:gd name="T5" fmla="*/ 149 h 150"/>
              <a:gd name="T6" fmla="*/ 118 w 150"/>
              <a:gd name="T7" fmla="*/ 138 h 150"/>
              <a:gd name="T8" fmla="*/ 113 w 150"/>
              <a:gd name="T9" fmla="*/ 128 h 150"/>
              <a:gd name="T10" fmla="*/ 129 w 150"/>
              <a:gd name="T11" fmla="*/ 112 h 150"/>
              <a:gd name="T12" fmla="*/ 140 w 150"/>
              <a:gd name="T13" fmla="*/ 116 h 150"/>
              <a:gd name="T14" fmla="*/ 150 w 150"/>
              <a:gd name="T15" fmla="*/ 90 h 150"/>
              <a:gd name="T16" fmla="*/ 140 w 150"/>
              <a:gd name="T17" fmla="*/ 86 h 150"/>
              <a:gd name="T18" fmla="*/ 140 w 150"/>
              <a:gd name="T19" fmla="*/ 63 h 150"/>
              <a:gd name="T20" fmla="*/ 150 w 150"/>
              <a:gd name="T21" fmla="*/ 58 h 150"/>
              <a:gd name="T22" fmla="*/ 139 w 150"/>
              <a:gd name="T23" fmla="*/ 33 h 150"/>
              <a:gd name="T24" fmla="*/ 129 w 150"/>
              <a:gd name="T25" fmla="*/ 37 h 150"/>
              <a:gd name="T26" fmla="*/ 112 w 150"/>
              <a:gd name="T27" fmla="*/ 21 h 150"/>
              <a:gd name="T28" fmla="*/ 116 w 150"/>
              <a:gd name="T29" fmla="*/ 10 h 150"/>
              <a:gd name="T30" fmla="*/ 90 w 150"/>
              <a:gd name="T31" fmla="*/ 0 h 150"/>
              <a:gd name="T32" fmla="*/ 86 w 150"/>
              <a:gd name="T33" fmla="*/ 10 h 150"/>
              <a:gd name="T34" fmla="*/ 75 w 150"/>
              <a:gd name="T35" fmla="*/ 10 h 150"/>
              <a:gd name="T36" fmla="*/ 75 w 150"/>
              <a:gd name="T37" fmla="*/ 19 h 150"/>
              <a:gd name="T38" fmla="*/ 126 w 150"/>
              <a:gd name="T39" fmla="*/ 53 h 150"/>
              <a:gd name="T40" fmla="*/ 97 w 150"/>
              <a:gd name="T41" fmla="*/ 126 h 150"/>
              <a:gd name="T42" fmla="*/ 75 w 150"/>
              <a:gd name="T43" fmla="*/ 130 h 150"/>
              <a:gd name="T44" fmla="*/ 75 w 150"/>
              <a:gd name="T45" fmla="*/ 130 h 150"/>
              <a:gd name="T46" fmla="*/ 75 w 150"/>
              <a:gd name="T47" fmla="*/ 140 h 150"/>
              <a:gd name="T48" fmla="*/ 11 w 150"/>
              <a:gd name="T49" fmla="*/ 87 h 150"/>
              <a:gd name="T50" fmla="*/ 1 w 150"/>
              <a:gd name="T51" fmla="*/ 91 h 150"/>
              <a:gd name="T52" fmla="*/ 12 w 150"/>
              <a:gd name="T53" fmla="*/ 117 h 150"/>
              <a:gd name="T54" fmla="*/ 22 w 150"/>
              <a:gd name="T55" fmla="*/ 113 h 150"/>
              <a:gd name="T56" fmla="*/ 39 w 150"/>
              <a:gd name="T57" fmla="*/ 129 h 150"/>
              <a:gd name="T58" fmla="*/ 34 w 150"/>
              <a:gd name="T59" fmla="*/ 139 h 150"/>
              <a:gd name="T60" fmla="*/ 60 w 150"/>
              <a:gd name="T61" fmla="*/ 150 h 150"/>
              <a:gd name="T62" fmla="*/ 65 w 150"/>
              <a:gd name="T63" fmla="*/ 139 h 150"/>
              <a:gd name="T64" fmla="*/ 75 w 150"/>
              <a:gd name="T65" fmla="*/ 140 h 150"/>
              <a:gd name="T66" fmla="*/ 75 w 150"/>
              <a:gd name="T67" fmla="*/ 130 h 150"/>
              <a:gd name="T68" fmla="*/ 24 w 150"/>
              <a:gd name="T69" fmla="*/ 97 h 150"/>
              <a:gd name="T70" fmla="*/ 54 w 150"/>
              <a:gd name="T71" fmla="*/ 24 h 150"/>
              <a:gd name="T72" fmla="*/ 54 w 150"/>
              <a:gd name="T73" fmla="*/ 24 h 150"/>
              <a:gd name="T74" fmla="*/ 75 w 150"/>
              <a:gd name="T75" fmla="*/ 19 h 150"/>
              <a:gd name="T76" fmla="*/ 75 w 150"/>
              <a:gd name="T77" fmla="*/ 19 h 150"/>
              <a:gd name="T78" fmla="*/ 75 w 150"/>
              <a:gd name="T79" fmla="*/ 10 h 150"/>
              <a:gd name="T80" fmla="*/ 63 w 150"/>
              <a:gd name="T81" fmla="*/ 11 h 150"/>
              <a:gd name="T82" fmla="*/ 59 w 150"/>
              <a:gd name="T83" fmla="*/ 0 h 150"/>
              <a:gd name="T84" fmla="*/ 33 w 150"/>
              <a:gd name="T85" fmla="*/ 11 h 150"/>
              <a:gd name="T86" fmla="*/ 37 w 150"/>
              <a:gd name="T87" fmla="*/ 22 h 150"/>
              <a:gd name="T88" fmla="*/ 21 w 150"/>
              <a:gd name="T89" fmla="*/ 38 h 150"/>
              <a:gd name="T90" fmla="*/ 11 w 150"/>
              <a:gd name="T91" fmla="*/ 34 h 150"/>
              <a:gd name="T92" fmla="*/ 0 w 150"/>
              <a:gd name="T93" fmla="*/ 60 h 150"/>
              <a:gd name="T94" fmla="*/ 11 w 150"/>
              <a:gd name="T95" fmla="*/ 64 h 150"/>
              <a:gd name="T96" fmla="*/ 11 w 150"/>
              <a:gd name="T97" fmla="*/ 8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50">
                <a:moveTo>
                  <a:pt x="75" y="140"/>
                </a:moveTo>
                <a:cubicBezTo>
                  <a:pt x="79" y="140"/>
                  <a:pt x="83" y="140"/>
                  <a:pt x="87" y="139"/>
                </a:cubicBezTo>
                <a:cubicBezTo>
                  <a:pt x="92" y="149"/>
                  <a:pt x="92" y="149"/>
                  <a:pt x="92" y="149"/>
                </a:cubicBezTo>
                <a:cubicBezTo>
                  <a:pt x="118" y="138"/>
                  <a:pt x="118" y="138"/>
                  <a:pt x="118" y="138"/>
                </a:cubicBezTo>
                <a:cubicBezTo>
                  <a:pt x="113" y="128"/>
                  <a:pt x="113" y="128"/>
                  <a:pt x="113" y="128"/>
                </a:cubicBezTo>
                <a:cubicBezTo>
                  <a:pt x="120" y="124"/>
                  <a:pt x="125" y="118"/>
                  <a:pt x="129" y="112"/>
                </a:cubicBezTo>
                <a:cubicBezTo>
                  <a:pt x="140" y="116"/>
                  <a:pt x="140" y="116"/>
                  <a:pt x="140" y="116"/>
                </a:cubicBezTo>
                <a:cubicBezTo>
                  <a:pt x="150" y="90"/>
                  <a:pt x="150" y="90"/>
                  <a:pt x="150" y="90"/>
                </a:cubicBezTo>
                <a:cubicBezTo>
                  <a:pt x="140" y="86"/>
                  <a:pt x="140" y="86"/>
                  <a:pt x="140" y="86"/>
                </a:cubicBezTo>
                <a:cubicBezTo>
                  <a:pt x="141" y="78"/>
                  <a:pt x="141" y="70"/>
                  <a:pt x="140" y="63"/>
                </a:cubicBezTo>
                <a:cubicBezTo>
                  <a:pt x="150" y="58"/>
                  <a:pt x="150" y="58"/>
                  <a:pt x="150" y="58"/>
                </a:cubicBezTo>
                <a:cubicBezTo>
                  <a:pt x="139" y="33"/>
                  <a:pt x="139" y="33"/>
                  <a:pt x="139" y="33"/>
                </a:cubicBezTo>
                <a:cubicBezTo>
                  <a:pt x="129" y="37"/>
                  <a:pt x="129" y="37"/>
                  <a:pt x="129" y="37"/>
                </a:cubicBezTo>
                <a:cubicBezTo>
                  <a:pt x="124" y="31"/>
                  <a:pt x="119" y="25"/>
                  <a:pt x="112" y="21"/>
                </a:cubicBezTo>
                <a:cubicBezTo>
                  <a:pt x="116" y="10"/>
                  <a:pt x="116" y="10"/>
                  <a:pt x="116" y="10"/>
                </a:cubicBezTo>
                <a:cubicBezTo>
                  <a:pt x="90" y="0"/>
                  <a:pt x="90" y="0"/>
                  <a:pt x="90" y="0"/>
                </a:cubicBezTo>
                <a:cubicBezTo>
                  <a:pt x="86" y="10"/>
                  <a:pt x="86" y="10"/>
                  <a:pt x="86" y="10"/>
                </a:cubicBezTo>
                <a:cubicBezTo>
                  <a:pt x="83" y="10"/>
                  <a:pt x="79" y="10"/>
                  <a:pt x="75" y="10"/>
                </a:cubicBezTo>
                <a:cubicBezTo>
                  <a:pt x="75" y="19"/>
                  <a:pt x="75" y="19"/>
                  <a:pt x="75" y="19"/>
                </a:cubicBezTo>
                <a:cubicBezTo>
                  <a:pt x="98" y="19"/>
                  <a:pt x="118" y="33"/>
                  <a:pt x="126" y="53"/>
                </a:cubicBezTo>
                <a:cubicBezTo>
                  <a:pt x="138" y="81"/>
                  <a:pt x="125" y="114"/>
                  <a:pt x="97" y="126"/>
                </a:cubicBezTo>
                <a:cubicBezTo>
                  <a:pt x="90" y="129"/>
                  <a:pt x="83" y="130"/>
                  <a:pt x="75" y="130"/>
                </a:cubicBezTo>
                <a:cubicBezTo>
                  <a:pt x="75" y="130"/>
                  <a:pt x="75" y="130"/>
                  <a:pt x="75" y="130"/>
                </a:cubicBezTo>
                <a:lnTo>
                  <a:pt x="75" y="140"/>
                </a:lnTo>
                <a:close/>
                <a:moveTo>
                  <a:pt x="11" y="87"/>
                </a:moveTo>
                <a:cubicBezTo>
                  <a:pt x="1" y="91"/>
                  <a:pt x="1" y="91"/>
                  <a:pt x="1" y="91"/>
                </a:cubicBezTo>
                <a:cubicBezTo>
                  <a:pt x="12" y="117"/>
                  <a:pt x="12" y="117"/>
                  <a:pt x="12" y="117"/>
                </a:cubicBezTo>
                <a:cubicBezTo>
                  <a:pt x="22" y="113"/>
                  <a:pt x="22" y="113"/>
                  <a:pt x="22" y="113"/>
                </a:cubicBezTo>
                <a:cubicBezTo>
                  <a:pt x="27" y="119"/>
                  <a:pt x="32" y="124"/>
                  <a:pt x="39" y="129"/>
                </a:cubicBezTo>
                <a:cubicBezTo>
                  <a:pt x="34" y="139"/>
                  <a:pt x="34" y="139"/>
                  <a:pt x="34" y="139"/>
                </a:cubicBezTo>
                <a:cubicBezTo>
                  <a:pt x="60" y="150"/>
                  <a:pt x="60" y="150"/>
                  <a:pt x="60" y="150"/>
                </a:cubicBezTo>
                <a:cubicBezTo>
                  <a:pt x="65" y="139"/>
                  <a:pt x="65" y="139"/>
                  <a:pt x="65" y="139"/>
                </a:cubicBezTo>
                <a:cubicBezTo>
                  <a:pt x="68" y="140"/>
                  <a:pt x="72" y="140"/>
                  <a:pt x="75" y="140"/>
                </a:cubicBezTo>
                <a:cubicBezTo>
                  <a:pt x="75" y="130"/>
                  <a:pt x="75" y="130"/>
                  <a:pt x="75" y="130"/>
                </a:cubicBezTo>
                <a:cubicBezTo>
                  <a:pt x="53" y="130"/>
                  <a:pt x="33" y="117"/>
                  <a:pt x="24" y="97"/>
                </a:cubicBezTo>
                <a:cubicBezTo>
                  <a:pt x="12" y="69"/>
                  <a:pt x="25" y="36"/>
                  <a:pt x="54" y="24"/>
                </a:cubicBezTo>
                <a:cubicBezTo>
                  <a:pt x="54" y="24"/>
                  <a:pt x="54" y="24"/>
                  <a:pt x="54" y="24"/>
                </a:cubicBezTo>
                <a:cubicBezTo>
                  <a:pt x="61" y="21"/>
                  <a:pt x="68" y="19"/>
                  <a:pt x="75" y="19"/>
                </a:cubicBezTo>
                <a:cubicBezTo>
                  <a:pt x="75" y="19"/>
                  <a:pt x="75" y="19"/>
                  <a:pt x="75" y="19"/>
                </a:cubicBezTo>
                <a:cubicBezTo>
                  <a:pt x="75" y="10"/>
                  <a:pt x="75" y="10"/>
                  <a:pt x="75" y="10"/>
                </a:cubicBezTo>
                <a:cubicBezTo>
                  <a:pt x="71" y="10"/>
                  <a:pt x="67" y="10"/>
                  <a:pt x="63" y="11"/>
                </a:cubicBezTo>
                <a:cubicBezTo>
                  <a:pt x="59" y="0"/>
                  <a:pt x="59" y="0"/>
                  <a:pt x="59" y="0"/>
                </a:cubicBezTo>
                <a:cubicBezTo>
                  <a:pt x="33" y="11"/>
                  <a:pt x="33" y="11"/>
                  <a:pt x="33" y="11"/>
                </a:cubicBezTo>
                <a:cubicBezTo>
                  <a:pt x="37" y="22"/>
                  <a:pt x="37" y="22"/>
                  <a:pt x="37" y="22"/>
                </a:cubicBezTo>
                <a:cubicBezTo>
                  <a:pt x="31" y="26"/>
                  <a:pt x="26" y="32"/>
                  <a:pt x="21" y="38"/>
                </a:cubicBezTo>
                <a:cubicBezTo>
                  <a:pt x="11" y="34"/>
                  <a:pt x="11" y="34"/>
                  <a:pt x="11" y="34"/>
                </a:cubicBezTo>
                <a:cubicBezTo>
                  <a:pt x="0" y="60"/>
                  <a:pt x="0" y="60"/>
                  <a:pt x="0" y="60"/>
                </a:cubicBezTo>
                <a:cubicBezTo>
                  <a:pt x="11" y="64"/>
                  <a:pt x="11" y="64"/>
                  <a:pt x="11" y="64"/>
                </a:cubicBezTo>
                <a:cubicBezTo>
                  <a:pt x="10" y="72"/>
                  <a:pt x="10" y="79"/>
                  <a:pt x="11" y="8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p:nvGrpSpPr>
        <p:grpSpPr>
          <a:xfrm>
            <a:off x="7888881" y="4693381"/>
            <a:ext cx="4303119" cy="1735840"/>
            <a:chOff x="7888881" y="4693381"/>
            <a:chExt cx="4303119" cy="1735840"/>
          </a:xfrm>
        </p:grpSpPr>
        <p:sp>
          <p:nvSpPr>
            <p:cNvPr id="115" name="Freeform 115"/>
            <p:cNvSpPr>
              <a:spLocks/>
            </p:cNvSpPr>
            <p:nvPr/>
          </p:nvSpPr>
          <p:spPr bwMode="auto">
            <a:xfrm>
              <a:off x="7888881" y="4810421"/>
              <a:ext cx="3989999" cy="1618800"/>
            </a:xfrm>
            <a:custGeom>
              <a:avLst/>
              <a:gdLst>
                <a:gd name="T0" fmla="*/ 1887 w 2102"/>
                <a:gd name="T1" fmla="*/ 0 h 853"/>
                <a:gd name="T2" fmla="*/ 1370 w 2102"/>
                <a:gd name="T3" fmla="*/ 77 h 853"/>
                <a:gd name="T4" fmla="*/ 1044 w 2102"/>
                <a:gd name="T5" fmla="*/ 175 h 853"/>
                <a:gd name="T6" fmla="*/ 906 w 2102"/>
                <a:gd name="T7" fmla="*/ 319 h 853"/>
                <a:gd name="T8" fmla="*/ 834 w 2102"/>
                <a:gd name="T9" fmla="*/ 352 h 853"/>
                <a:gd name="T10" fmla="*/ 779 w 2102"/>
                <a:gd name="T11" fmla="*/ 380 h 853"/>
                <a:gd name="T12" fmla="*/ 674 w 2102"/>
                <a:gd name="T13" fmla="*/ 366 h 853"/>
                <a:gd name="T14" fmla="*/ 584 w 2102"/>
                <a:gd name="T15" fmla="*/ 357 h 853"/>
                <a:gd name="T16" fmla="*/ 468 w 2102"/>
                <a:gd name="T17" fmla="*/ 353 h 853"/>
                <a:gd name="T18" fmla="*/ 351 w 2102"/>
                <a:gd name="T19" fmla="*/ 335 h 853"/>
                <a:gd name="T20" fmla="*/ 306 w 2102"/>
                <a:gd name="T21" fmla="*/ 340 h 853"/>
                <a:gd name="T22" fmla="*/ 241 w 2102"/>
                <a:gd name="T23" fmla="*/ 291 h 853"/>
                <a:gd name="T24" fmla="*/ 197 w 2102"/>
                <a:gd name="T25" fmla="*/ 258 h 853"/>
                <a:gd name="T26" fmla="*/ 91 w 2102"/>
                <a:gd name="T27" fmla="*/ 204 h 853"/>
                <a:gd name="T28" fmla="*/ 37 w 2102"/>
                <a:gd name="T29" fmla="*/ 270 h 853"/>
                <a:gd name="T30" fmla="*/ 55 w 2102"/>
                <a:gd name="T31" fmla="*/ 297 h 853"/>
                <a:gd name="T32" fmla="*/ 32 w 2102"/>
                <a:gd name="T33" fmla="*/ 366 h 853"/>
                <a:gd name="T34" fmla="*/ 112 w 2102"/>
                <a:gd name="T35" fmla="*/ 443 h 853"/>
                <a:gd name="T36" fmla="*/ 273 w 2102"/>
                <a:gd name="T37" fmla="*/ 569 h 853"/>
                <a:gd name="T38" fmla="*/ 443 w 2102"/>
                <a:gd name="T39" fmla="*/ 684 h 853"/>
                <a:gd name="T40" fmla="*/ 684 w 2102"/>
                <a:gd name="T41" fmla="*/ 739 h 853"/>
                <a:gd name="T42" fmla="*/ 849 w 2102"/>
                <a:gd name="T43" fmla="*/ 827 h 853"/>
                <a:gd name="T44" fmla="*/ 1259 w 2102"/>
                <a:gd name="T45" fmla="*/ 653 h 853"/>
                <a:gd name="T46" fmla="*/ 1893 w 2102"/>
                <a:gd name="T47" fmla="*/ 463 h 853"/>
                <a:gd name="T48" fmla="*/ 1887 w 2102"/>
                <a:gd name="T49" fmla="*/ 0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02" h="853">
                  <a:moveTo>
                    <a:pt x="1887" y="0"/>
                  </a:moveTo>
                  <a:cubicBezTo>
                    <a:pt x="1767" y="2"/>
                    <a:pt x="1450" y="64"/>
                    <a:pt x="1370" y="77"/>
                  </a:cubicBezTo>
                  <a:cubicBezTo>
                    <a:pt x="1253" y="60"/>
                    <a:pt x="1140" y="86"/>
                    <a:pt x="1044" y="175"/>
                  </a:cubicBezTo>
                  <a:cubicBezTo>
                    <a:pt x="948" y="264"/>
                    <a:pt x="906" y="319"/>
                    <a:pt x="906" y="319"/>
                  </a:cubicBezTo>
                  <a:cubicBezTo>
                    <a:pt x="906" y="319"/>
                    <a:pt x="870" y="340"/>
                    <a:pt x="834" y="352"/>
                  </a:cubicBezTo>
                  <a:cubicBezTo>
                    <a:pt x="799" y="364"/>
                    <a:pt x="779" y="380"/>
                    <a:pt x="779" y="380"/>
                  </a:cubicBezTo>
                  <a:cubicBezTo>
                    <a:pt x="779" y="380"/>
                    <a:pt x="709" y="361"/>
                    <a:pt x="674" y="366"/>
                  </a:cubicBezTo>
                  <a:cubicBezTo>
                    <a:pt x="638" y="371"/>
                    <a:pt x="627" y="363"/>
                    <a:pt x="584" y="357"/>
                  </a:cubicBezTo>
                  <a:cubicBezTo>
                    <a:pt x="541" y="351"/>
                    <a:pt x="499" y="359"/>
                    <a:pt x="468" y="353"/>
                  </a:cubicBezTo>
                  <a:cubicBezTo>
                    <a:pt x="436" y="347"/>
                    <a:pt x="385" y="334"/>
                    <a:pt x="351" y="335"/>
                  </a:cubicBezTo>
                  <a:cubicBezTo>
                    <a:pt x="318" y="336"/>
                    <a:pt x="306" y="340"/>
                    <a:pt x="306" y="340"/>
                  </a:cubicBezTo>
                  <a:cubicBezTo>
                    <a:pt x="306" y="340"/>
                    <a:pt x="264" y="302"/>
                    <a:pt x="241" y="291"/>
                  </a:cubicBezTo>
                  <a:cubicBezTo>
                    <a:pt x="219" y="280"/>
                    <a:pt x="197" y="258"/>
                    <a:pt x="197" y="258"/>
                  </a:cubicBezTo>
                  <a:cubicBezTo>
                    <a:pt x="197" y="258"/>
                    <a:pt x="158" y="198"/>
                    <a:pt x="91" y="204"/>
                  </a:cubicBezTo>
                  <a:cubicBezTo>
                    <a:pt x="24" y="210"/>
                    <a:pt x="21" y="250"/>
                    <a:pt x="37" y="270"/>
                  </a:cubicBezTo>
                  <a:cubicBezTo>
                    <a:pt x="53" y="290"/>
                    <a:pt x="55" y="297"/>
                    <a:pt x="55" y="297"/>
                  </a:cubicBezTo>
                  <a:cubicBezTo>
                    <a:pt x="55" y="297"/>
                    <a:pt x="0" y="331"/>
                    <a:pt x="32" y="366"/>
                  </a:cubicBezTo>
                  <a:cubicBezTo>
                    <a:pt x="64" y="401"/>
                    <a:pt x="91" y="417"/>
                    <a:pt x="112" y="443"/>
                  </a:cubicBezTo>
                  <a:cubicBezTo>
                    <a:pt x="133" y="469"/>
                    <a:pt x="207" y="521"/>
                    <a:pt x="273" y="569"/>
                  </a:cubicBezTo>
                  <a:cubicBezTo>
                    <a:pt x="339" y="617"/>
                    <a:pt x="391" y="661"/>
                    <a:pt x="443" y="684"/>
                  </a:cubicBezTo>
                  <a:cubicBezTo>
                    <a:pt x="495" y="708"/>
                    <a:pt x="614" y="714"/>
                    <a:pt x="684" y="739"/>
                  </a:cubicBezTo>
                  <a:cubicBezTo>
                    <a:pt x="753" y="765"/>
                    <a:pt x="808" y="801"/>
                    <a:pt x="849" y="827"/>
                  </a:cubicBezTo>
                  <a:cubicBezTo>
                    <a:pt x="889" y="853"/>
                    <a:pt x="1137" y="725"/>
                    <a:pt x="1259" y="653"/>
                  </a:cubicBezTo>
                  <a:cubicBezTo>
                    <a:pt x="1380" y="582"/>
                    <a:pt x="1684" y="439"/>
                    <a:pt x="1893" y="463"/>
                  </a:cubicBezTo>
                  <a:cubicBezTo>
                    <a:pt x="2102" y="488"/>
                    <a:pt x="2057" y="10"/>
                    <a:pt x="1887" y="0"/>
                  </a:cubicBezTo>
                  <a:close/>
                </a:path>
              </a:pathLst>
            </a:custGeom>
            <a:solidFill>
              <a:srgbClr val="DCA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6"/>
            <p:cNvSpPr>
              <a:spLocks/>
            </p:cNvSpPr>
            <p:nvPr/>
          </p:nvSpPr>
          <p:spPr bwMode="auto">
            <a:xfrm>
              <a:off x="7888881" y="5185861"/>
              <a:ext cx="3859279" cy="1243360"/>
            </a:xfrm>
            <a:custGeom>
              <a:avLst/>
              <a:gdLst>
                <a:gd name="T0" fmla="*/ 779 w 2033"/>
                <a:gd name="T1" fmla="*/ 182 h 655"/>
                <a:gd name="T2" fmla="*/ 674 w 2033"/>
                <a:gd name="T3" fmla="*/ 168 h 655"/>
                <a:gd name="T4" fmla="*/ 584 w 2033"/>
                <a:gd name="T5" fmla="*/ 159 h 655"/>
                <a:gd name="T6" fmla="*/ 468 w 2033"/>
                <a:gd name="T7" fmla="*/ 155 h 655"/>
                <a:gd name="T8" fmla="*/ 351 w 2033"/>
                <a:gd name="T9" fmla="*/ 137 h 655"/>
                <a:gd name="T10" fmla="*/ 306 w 2033"/>
                <a:gd name="T11" fmla="*/ 142 h 655"/>
                <a:gd name="T12" fmla="*/ 197 w 2033"/>
                <a:gd name="T13" fmla="*/ 60 h 655"/>
                <a:gd name="T14" fmla="*/ 91 w 2033"/>
                <a:gd name="T15" fmla="*/ 6 h 655"/>
                <a:gd name="T16" fmla="*/ 37 w 2033"/>
                <a:gd name="T17" fmla="*/ 72 h 655"/>
                <a:gd name="T18" fmla="*/ 55 w 2033"/>
                <a:gd name="T19" fmla="*/ 99 h 655"/>
                <a:gd name="T20" fmla="*/ 32 w 2033"/>
                <a:gd name="T21" fmla="*/ 168 h 655"/>
                <a:gd name="T22" fmla="*/ 112 w 2033"/>
                <a:gd name="T23" fmla="*/ 245 h 655"/>
                <a:gd name="T24" fmla="*/ 273 w 2033"/>
                <a:gd name="T25" fmla="*/ 371 h 655"/>
                <a:gd name="T26" fmla="*/ 443 w 2033"/>
                <a:gd name="T27" fmla="*/ 486 h 655"/>
                <a:gd name="T28" fmla="*/ 684 w 2033"/>
                <a:gd name="T29" fmla="*/ 541 h 655"/>
                <a:gd name="T30" fmla="*/ 849 w 2033"/>
                <a:gd name="T31" fmla="*/ 629 h 655"/>
                <a:gd name="T32" fmla="*/ 1259 w 2033"/>
                <a:gd name="T33" fmla="*/ 455 h 655"/>
                <a:gd name="T34" fmla="*/ 1893 w 2033"/>
                <a:gd name="T35" fmla="*/ 265 h 655"/>
                <a:gd name="T36" fmla="*/ 2011 w 2033"/>
                <a:gd name="T37" fmla="*/ 101 h 655"/>
                <a:gd name="T38" fmla="*/ 1362 w 2033"/>
                <a:gd name="T39" fmla="*/ 142 h 655"/>
                <a:gd name="T40" fmla="*/ 1065 w 2033"/>
                <a:gd name="T41" fmla="*/ 316 h 655"/>
                <a:gd name="T42" fmla="*/ 1157 w 2033"/>
                <a:gd name="T43" fmla="*/ 349 h 655"/>
                <a:gd name="T44" fmla="*/ 1050 w 2033"/>
                <a:gd name="T45" fmla="*/ 510 h 655"/>
                <a:gd name="T46" fmla="*/ 865 w 2033"/>
                <a:gd name="T47" fmla="*/ 581 h 655"/>
                <a:gd name="T48" fmla="*/ 629 w 2033"/>
                <a:gd name="T49" fmla="*/ 510 h 655"/>
                <a:gd name="T50" fmla="*/ 684 w 2033"/>
                <a:gd name="T51" fmla="*/ 476 h 655"/>
                <a:gd name="T52" fmla="*/ 811 w 2033"/>
                <a:gd name="T53" fmla="*/ 453 h 655"/>
                <a:gd name="T54" fmla="*/ 835 w 2033"/>
                <a:gd name="T55" fmla="*/ 454 h 655"/>
                <a:gd name="T56" fmla="*/ 879 w 2033"/>
                <a:gd name="T57" fmla="*/ 417 h 655"/>
                <a:gd name="T58" fmla="*/ 934 w 2033"/>
                <a:gd name="T59" fmla="*/ 413 h 655"/>
                <a:gd name="T60" fmla="*/ 1114 w 2033"/>
                <a:gd name="T61" fmla="*/ 380 h 655"/>
                <a:gd name="T62" fmla="*/ 1078 w 2033"/>
                <a:gd name="T63" fmla="*/ 372 h 655"/>
                <a:gd name="T64" fmla="*/ 835 w 2033"/>
                <a:gd name="T65" fmla="*/ 411 h 655"/>
                <a:gd name="T66" fmla="*/ 515 w 2033"/>
                <a:gd name="T67" fmla="*/ 485 h 655"/>
                <a:gd name="T68" fmla="*/ 406 w 2033"/>
                <a:gd name="T69" fmla="*/ 411 h 655"/>
                <a:gd name="T70" fmla="*/ 453 w 2033"/>
                <a:gd name="T71" fmla="*/ 311 h 655"/>
                <a:gd name="T72" fmla="*/ 597 w 2033"/>
                <a:gd name="T73" fmla="*/ 237 h 655"/>
                <a:gd name="T74" fmla="*/ 779 w 2033"/>
                <a:gd name="T75" fmla="*/ 182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33" h="655">
                  <a:moveTo>
                    <a:pt x="779" y="182"/>
                  </a:moveTo>
                  <a:cubicBezTo>
                    <a:pt x="779" y="182"/>
                    <a:pt x="709" y="163"/>
                    <a:pt x="674" y="168"/>
                  </a:cubicBezTo>
                  <a:cubicBezTo>
                    <a:pt x="638" y="173"/>
                    <a:pt x="627" y="165"/>
                    <a:pt x="584" y="159"/>
                  </a:cubicBezTo>
                  <a:cubicBezTo>
                    <a:pt x="541" y="153"/>
                    <a:pt x="499" y="161"/>
                    <a:pt x="468" y="155"/>
                  </a:cubicBezTo>
                  <a:cubicBezTo>
                    <a:pt x="436" y="149"/>
                    <a:pt x="385" y="136"/>
                    <a:pt x="351" y="137"/>
                  </a:cubicBezTo>
                  <a:cubicBezTo>
                    <a:pt x="318" y="138"/>
                    <a:pt x="306" y="142"/>
                    <a:pt x="306" y="142"/>
                  </a:cubicBezTo>
                  <a:cubicBezTo>
                    <a:pt x="265" y="112"/>
                    <a:pt x="240" y="91"/>
                    <a:pt x="197" y="60"/>
                  </a:cubicBezTo>
                  <a:cubicBezTo>
                    <a:pt x="197" y="60"/>
                    <a:pt x="158" y="0"/>
                    <a:pt x="91" y="6"/>
                  </a:cubicBezTo>
                  <a:cubicBezTo>
                    <a:pt x="24" y="12"/>
                    <a:pt x="21" y="52"/>
                    <a:pt x="37" y="72"/>
                  </a:cubicBezTo>
                  <a:cubicBezTo>
                    <a:pt x="53" y="92"/>
                    <a:pt x="55" y="99"/>
                    <a:pt x="55" y="99"/>
                  </a:cubicBezTo>
                  <a:cubicBezTo>
                    <a:pt x="55" y="99"/>
                    <a:pt x="0" y="133"/>
                    <a:pt x="32" y="168"/>
                  </a:cubicBezTo>
                  <a:cubicBezTo>
                    <a:pt x="64" y="203"/>
                    <a:pt x="91" y="219"/>
                    <a:pt x="112" y="245"/>
                  </a:cubicBezTo>
                  <a:cubicBezTo>
                    <a:pt x="133" y="271"/>
                    <a:pt x="207" y="323"/>
                    <a:pt x="273" y="371"/>
                  </a:cubicBezTo>
                  <a:cubicBezTo>
                    <a:pt x="339" y="419"/>
                    <a:pt x="391" y="463"/>
                    <a:pt x="443" y="486"/>
                  </a:cubicBezTo>
                  <a:cubicBezTo>
                    <a:pt x="495" y="510"/>
                    <a:pt x="614" y="516"/>
                    <a:pt x="684" y="541"/>
                  </a:cubicBezTo>
                  <a:cubicBezTo>
                    <a:pt x="753" y="567"/>
                    <a:pt x="808" y="603"/>
                    <a:pt x="849" y="629"/>
                  </a:cubicBezTo>
                  <a:cubicBezTo>
                    <a:pt x="889" y="655"/>
                    <a:pt x="1137" y="527"/>
                    <a:pt x="1259" y="455"/>
                  </a:cubicBezTo>
                  <a:cubicBezTo>
                    <a:pt x="1380" y="384"/>
                    <a:pt x="1753" y="249"/>
                    <a:pt x="1893" y="265"/>
                  </a:cubicBezTo>
                  <a:cubicBezTo>
                    <a:pt x="2033" y="282"/>
                    <a:pt x="1990" y="169"/>
                    <a:pt x="2011" y="101"/>
                  </a:cubicBezTo>
                  <a:cubicBezTo>
                    <a:pt x="1979" y="96"/>
                    <a:pt x="1402" y="124"/>
                    <a:pt x="1362" y="142"/>
                  </a:cubicBezTo>
                  <a:cubicBezTo>
                    <a:pt x="1266" y="185"/>
                    <a:pt x="1098" y="278"/>
                    <a:pt x="1065" y="316"/>
                  </a:cubicBezTo>
                  <a:cubicBezTo>
                    <a:pt x="1027" y="359"/>
                    <a:pt x="1118" y="371"/>
                    <a:pt x="1157" y="349"/>
                  </a:cubicBezTo>
                  <a:cubicBezTo>
                    <a:pt x="1223" y="313"/>
                    <a:pt x="1146" y="451"/>
                    <a:pt x="1050" y="510"/>
                  </a:cubicBezTo>
                  <a:cubicBezTo>
                    <a:pt x="955" y="570"/>
                    <a:pt x="899" y="604"/>
                    <a:pt x="865" y="581"/>
                  </a:cubicBezTo>
                  <a:cubicBezTo>
                    <a:pt x="832" y="557"/>
                    <a:pt x="719" y="508"/>
                    <a:pt x="629" y="510"/>
                  </a:cubicBezTo>
                  <a:cubicBezTo>
                    <a:pt x="539" y="512"/>
                    <a:pt x="640" y="486"/>
                    <a:pt x="684" y="476"/>
                  </a:cubicBezTo>
                  <a:cubicBezTo>
                    <a:pt x="728" y="467"/>
                    <a:pt x="796" y="442"/>
                    <a:pt x="811" y="453"/>
                  </a:cubicBezTo>
                  <a:cubicBezTo>
                    <a:pt x="827" y="464"/>
                    <a:pt x="837" y="474"/>
                    <a:pt x="835" y="454"/>
                  </a:cubicBezTo>
                  <a:cubicBezTo>
                    <a:pt x="833" y="434"/>
                    <a:pt x="836" y="427"/>
                    <a:pt x="879" y="417"/>
                  </a:cubicBezTo>
                  <a:cubicBezTo>
                    <a:pt x="922" y="406"/>
                    <a:pt x="909" y="416"/>
                    <a:pt x="934" y="413"/>
                  </a:cubicBezTo>
                  <a:cubicBezTo>
                    <a:pt x="958" y="410"/>
                    <a:pt x="1063" y="401"/>
                    <a:pt x="1114" y="380"/>
                  </a:cubicBezTo>
                  <a:cubicBezTo>
                    <a:pt x="1165" y="359"/>
                    <a:pt x="1161" y="344"/>
                    <a:pt x="1078" y="372"/>
                  </a:cubicBezTo>
                  <a:cubicBezTo>
                    <a:pt x="995" y="400"/>
                    <a:pt x="946" y="382"/>
                    <a:pt x="835" y="411"/>
                  </a:cubicBezTo>
                  <a:cubicBezTo>
                    <a:pt x="724" y="440"/>
                    <a:pt x="595" y="483"/>
                    <a:pt x="515" y="485"/>
                  </a:cubicBezTo>
                  <a:cubicBezTo>
                    <a:pt x="434" y="486"/>
                    <a:pt x="416" y="442"/>
                    <a:pt x="406" y="411"/>
                  </a:cubicBezTo>
                  <a:cubicBezTo>
                    <a:pt x="396" y="380"/>
                    <a:pt x="414" y="346"/>
                    <a:pt x="453" y="311"/>
                  </a:cubicBezTo>
                  <a:cubicBezTo>
                    <a:pt x="493" y="277"/>
                    <a:pt x="548" y="249"/>
                    <a:pt x="597" y="237"/>
                  </a:cubicBezTo>
                  <a:cubicBezTo>
                    <a:pt x="646" y="225"/>
                    <a:pt x="730" y="205"/>
                    <a:pt x="779" y="182"/>
                  </a:cubicBezTo>
                  <a:close/>
                </a:path>
              </a:pathLst>
            </a:custGeom>
            <a:solidFill>
              <a:srgbClr val="BD9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7"/>
            <p:cNvSpPr>
              <a:spLocks/>
            </p:cNvSpPr>
            <p:nvPr/>
          </p:nvSpPr>
          <p:spPr bwMode="auto">
            <a:xfrm>
              <a:off x="8648881" y="5190421"/>
              <a:ext cx="2390960" cy="936320"/>
            </a:xfrm>
            <a:custGeom>
              <a:avLst/>
              <a:gdLst>
                <a:gd name="T0" fmla="*/ 1218 w 1259"/>
                <a:gd name="T1" fmla="*/ 75 h 493"/>
                <a:gd name="T2" fmla="*/ 1019 w 1259"/>
                <a:gd name="T3" fmla="*/ 37 h 493"/>
                <a:gd name="T4" fmla="*/ 742 w 1259"/>
                <a:gd name="T5" fmla="*/ 193 h 493"/>
                <a:gd name="T6" fmla="*/ 612 w 1259"/>
                <a:gd name="T7" fmla="*/ 311 h 493"/>
                <a:gd name="T8" fmla="*/ 356 w 1259"/>
                <a:gd name="T9" fmla="*/ 305 h 493"/>
                <a:gd name="T10" fmla="*/ 237 w 1259"/>
                <a:gd name="T11" fmla="*/ 355 h 493"/>
                <a:gd name="T12" fmla="*/ 185 w 1259"/>
                <a:gd name="T13" fmla="*/ 335 h 493"/>
                <a:gd name="T14" fmla="*/ 53 w 1259"/>
                <a:gd name="T15" fmla="*/ 328 h 493"/>
                <a:gd name="T16" fmla="*/ 14 w 1259"/>
                <a:gd name="T17" fmla="*/ 429 h 493"/>
                <a:gd name="T18" fmla="*/ 59 w 1259"/>
                <a:gd name="T19" fmla="*/ 484 h 493"/>
                <a:gd name="T20" fmla="*/ 166 w 1259"/>
                <a:gd name="T21" fmla="*/ 493 h 493"/>
                <a:gd name="T22" fmla="*/ 283 w 1259"/>
                <a:gd name="T23" fmla="*/ 464 h 493"/>
                <a:gd name="T24" fmla="*/ 479 w 1259"/>
                <a:gd name="T25" fmla="*/ 401 h 493"/>
                <a:gd name="T26" fmla="*/ 611 w 1259"/>
                <a:gd name="T27" fmla="*/ 389 h 493"/>
                <a:gd name="T28" fmla="*/ 726 w 1259"/>
                <a:gd name="T29" fmla="*/ 361 h 493"/>
                <a:gd name="T30" fmla="*/ 760 w 1259"/>
                <a:gd name="T31" fmla="*/ 342 h 493"/>
                <a:gd name="T32" fmla="*/ 701 w 1259"/>
                <a:gd name="T33" fmla="*/ 318 h 493"/>
                <a:gd name="T34" fmla="*/ 984 w 1259"/>
                <a:gd name="T35" fmla="*/ 159 h 493"/>
                <a:gd name="T36" fmla="*/ 1186 w 1259"/>
                <a:gd name="T37" fmla="*/ 126 h 493"/>
                <a:gd name="T38" fmla="*/ 1218 w 1259"/>
                <a:gd name="T39" fmla="*/ 75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9" h="493">
                  <a:moveTo>
                    <a:pt x="1218" y="75"/>
                  </a:moveTo>
                  <a:cubicBezTo>
                    <a:pt x="1152" y="64"/>
                    <a:pt x="1063" y="0"/>
                    <a:pt x="1019" y="37"/>
                  </a:cubicBezTo>
                  <a:cubicBezTo>
                    <a:pt x="974" y="74"/>
                    <a:pt x="793" y="186"/>
                    <a:pt x="742" y="193"/>
                  </a:cubicBezTo>
                  <a:cubicBezTo>
                    <a:pt x="691" y="200"/>
                    <a:pt x="693" y="291"/>
                    <a:pt x="612" y="311"/>
                  </a:cubicBezTo>
                  <a:cubicBezTo>
                    <a:pt x="531" y="330"/>
                    <a:pt x="415" y="321"/>
                    <a:pt x="356" y="305"/>
                  </a:cubicBezTo>
                  <a:cubicBezTo>
                    <a:pt x="297" y="290"/>
                    <a:pt x="260" y="312"/>
                    <a:pt x="237" y="355"/>
                  </a:cubicBezTo>
                  <a:cubicBezTo>
                    <a:pt x="214" y="397"/>
                    <a:pt x="210" y="361"/>
                    <a:pt x="185" y="335"/>
                  </a:cubicBezTo>
                  <a:cubicBezTo>
                    <a:pt x="160" y="308"/>
                    <a:pt x="91" y="309"/>
                    <a:pt x="53" y="328"/>
                  </a:cubicBezTo>
                  <a:cubicBezTo>
                    <a:pt x="14" y="347"/>
                    <a:pt x="0" y="399"/>
                    <a:pt x="14" y="429"/>
                  </a:cubicBezTo>
                  <a:cubicBezTo>
                    <a:pt x="29" y="460"/>
                    <a:pt x="59" y="484"/>
                    <a:pt x="59" y="484"/>
                  </a:cubicBezTo>
                  <a:cubicBezTo>
                    <a:pt x="166" y="493"/>
                    <a:pt x="166" y="493"/>
                    <a:pt x="166" y="493"/>
                  </a:cubicBezTo>
                  <a:cubicBezTo>
                    <a:pt x="283" y="464"/>
                    <a:pt x="283" y="464"/>
                    <a:pt x="283" y="464"/>
                  </a:cubicBezTo>
                  <a:cubicBezTo>
                    <a:pt x="479" y="401"/>
                    <a:pt x="479" y="401"/>
                    <a:pt x="479" y="401"/>
                  </a:cubicBezTo>
                  <a:cubicBezTo>
                    <a:pt x="611" y="389"/>
                    <a:pt x="611" y="389"/>
                    <a:pt x="611" y="389"/>
                  </a:cubicBezTo>
                  <a:cubicBezTo>
                    <a:pt x="726" y="361"/>
                    <a:pt x="726" y="361"/>
                    <a:pt x="726" y="361"/>
                  </a:cubicBezTo>
                  <a:cubicBezTo>
                    <a:pt x="726" y="361"/>
                    <a:pt x="788" y="334"/>
                    <a:pt x="760" y="342"/>
                  </a:cubicBezTo>
                  <a:cubicBezTo>
                    <a:pt x="732" y="350"/>
                    <a:pt x="669" y="351"/>
                    <a:pt x="701" y="318"/>
                  </a:cubicBezTo>
                  <a:cubicBezTo>
                    <a:pt x="732" y="285"/>
                    <a:pt x="942" y="165"/>
                    <a:pt x="984" y="159"/>
                  </a:cubicBezTo>
                  <a:cubicBezTo>
                    <a:pt x="1026" y="152"/>
                    <a:pt x="1120" y="146"/>
                    <a:pt x="1186" y="126"/>
                  </a:cubicBezTo>
                  <a:cubicBezTo>
                    <a:pt x="1252" y="106"/>
                    <a:pt x="1259" y="75"/>
                    <a:pt x="1218" y="75"/>
                  </a:cubicBezTo>
                  <a:close/>
                </a:path>
              </a:pathLst>
            </a:custGeom>
            <a:solidFill>
              <a:srgbClr val="BD9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8"/>
            <p:cNvSpPr>
              <a:spLocks/>
            </p:cNvSpPr>
            <p:nvPr/>
          </p:nvSpPr>
          <p:spPr bwMode="auto">
            <a:xfrm>
              <a:off x="8638241" y="5799940"/>
              <a:ext cx="395200" cy="305520"/>
            </a:xfrm>
            <a:custGeom>
              <a:avLst/>
              <a:gdLst>
                <a:gd name="T0" fmla="*/ 194 w 208"/>
                <a:gd name="T1" fmla="*/ 45 h 161"/>
                <a:gd name="T2" fmla="*/ 145 w 208"/>
                <a:gd name="T3" fmla="*/ 133 h 161"/>
                <a:gd name="T4" fmla="*/ 23 w 208"/>
                <a:gd name="T5" fmla="*/ 110 h 161"/>
                <a:gd name="T6" fmla="*/ 111 w 208"/>
                <a:gd name="T7" fmla="*/ 4 h 161"/>
                <a:gd name="T8" fmla="*/ 194 w 208"/>
                <a:gd name="T9" fmla="*/ 45 h 161"/>
              </a:gdLst>
              <a:ahLst/>
              <a:cxnLst>
                <a:cxn ang="0">
                  <a:pos x="T0" y="T1"/>
                </a:cxn>
                <a:cxn ang="0">
                  <a:pos x="T2" y="T3"/>
                </a:cxn>
                <a:cxn ang="0">
                  <a:pos x="T4" y="T5"/>
                </a:cxn>
                <a:cxn ang="0">
                  <a:pos x="T6" y="T7"/>
                </a:cxn>
                <a:cxn ang="0">
                  <a:pos x="T8" y="T9"/>
                </a:cxn>
              </a:cxnLst>
              <a:rect l="0" t="0" r="r" b="b"/>
              <a:pathLst>
                <a:path w="208" h="161">
                  <a:moveTo>
                    <a:pt x="194" y="45"/>
                  </a:moveTo>
                  <a:cubicBezTo>
                    <a:pt x="205" y="78"/>
                    <a:pt x="208" y="119"/>
                    <a:pt x="145" y="133"/>
                  </a:cubicBezTo>
                  <a:cubicBezTo>
                    <a:pt x="83" y="148"/>
                    <a:pt x="44" y="161"/>
                    <a:pt x="23" y="110"/>
                  </a:cubicBezTo>
                  <a:cubicBezTo>
                    <a:pt x="0" y="55"/>
                    <a:pt x="42" y="7"/>
                    <a:pt x="111" y="4"/>
                  </a:cubicBezTo>
                  <a:cubicBezTo>
                    <a:pt x="181" y="0"/>
                    <a:pt x="186" y="22"/>
                    <a:pt x="194" y="45"/>
                  </a:cubicBezTo>
                  <a:close/>
                </a:path>
              </a:pathLst>
            </a:custGeom>
            <a:solidFill>
              <a:srgbClr val="EBC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9"/>
            <p:cNvSpPr>
              <a:spLocks/>
            </p:cNvSpPr>
            <p:nvPr/>
          </p:nvSpPr>
          <p:spPr bwMode="auto">
            <a:xfrm>
              <a:off x="8578961" y="5488341"/>
              <a:ext cx="720480" cy="167200"/>
            </a:xfrm>
            <a:custGeom>
              <a:avLst/>
              <a:gdLst>
                <a:gd name="T0" fmla="*/ 343 w 379"/>
                <a:gd name="T1" fmla="*/ 34 h 88"/>
                <a:gd name="T2" fmla="*/ 226 w 379"/>
                <a:gd name="T3" fmla="*/ 72 h 88"/>
                <a:gd name="T4" fmla="*/ 138 w 379"/>
                <a:gd name="T5" fmla="*/ 76 h 88"/>
                <a:gd name="T6" fmla="*/ 23 w 379"/>
                <a:gd name="T7" fmla="*/ 12 h 88"/>
                <a:gd name="T8" fmla="*/ 86 w 379"/>
                <a:gd name="T9" fmla="*/ 7 h 88"/>
                <a:gd name="T10" fmla="*/ 108 w 379"/>
                <a:gd name="T11" fmla="*/ 33 h 88"/>
                <a:gd name="T12" fmla="*/ 217 w 379"/>
                <a:gd name="T13" fmla="*/ 18 h 88"/>
                <a:gd name="T14" fmla="*/ 320 w 379"/>
                <a:gd name="T15" fmla="*/ 23 h 88"/>
                <a:gd name="T16" fmla="*/ 343 w 379"/>
                <a:gd name="T17" fmla="*/ 3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88">
                  <a:moveTo>
                    <a:pt x="343" y="34"/>
                  </a:moveTo>
                  <a:cubicBezTo>
                    <a:pt x="306" y="43"/>
                    <a:pt x="265" y="60"/>
                    <a:pt x="226" y="72"/>
                  </a:cubicBezTo>
                  <a:cubicBezTo>
                    <a:pt x="186" y="84"/>
                    <a:pt x="161" y="88"/>
                    <a:pt x="138" y="76"/>
                  </a:cubicBezTo>
                  <a:cubicBezTo>
                    <a:pt x="114" y="64"/>
                    <a:pt x="47" y="24"/>
                    <a:pt x="23" y="12"/>
                  </a:cubicBezTo>
                  <a:cubicBezTo>
                    <a:pt x="0" y="0"/>
                    <a:pt x="72" y="2"/>
                    <a:pt x="86" y="7"/>
                  </a:cubicBezTo>
                  <a:cubicBezTo>
                    <a:pt x="101" y="12"/>
                    <a:pt x="91" y="48"/>
                    <a:pt x="108" y="33"/>
                  </a:cubicBezTo>
                  <a:cubicBezTo>
                    <a:pt x="126" y="19"/>
                    <a:pt x="181" y="19"/>
                    <a:pt x="217" y="18"/>
                  </a:cubicBezTo>
                  <a:cubicBezTo>
                    <a:pt x="253" y="18"/>
                    <a:pt x="300" y="26"/>
                    <a:pt x="320" y="23"/>
                  </a:cubicBezTo>
                  <a:cubicBezTo>
                    <a:pt x="339" y="21"/>
                    <a:pt x="379" y="33"/>
                    <a:pt x="343" y="34"/>
                  </a:cubicBezTo>
                  <a:close/>
                </a:path>
              </a:pathLst>
            </a:custGeom>
            <a:solidFill>
              <a:srgbClr val="DCA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20"/>
            <p:cNvSpPr>
              <a:spLocks/>
            </p:cNvSpPr>
            <p:nvPr/>
          </p:nvSpPr>
          <p:spPr bwMode="auto">
            <a:xfrm>
              <a:off x="7964881" y="5359140"/>
              <a:ext cx="793440" cy="658160"/>
            </a:xfrm>
            <a:custGeom>
              <a:avLst/>
              <a:gdLst>
                <a:gd name="T0" fmla="*/ 418 w 418"/>
                <a:gd name="T1" fmla="*/ 200 h 347"/>
                <a:gd name="T2" fmla="*/ 379 w 418"/>
                <a:gd name="T3" fmla="*/ 221 h 347"/>
                <a:gd name="T4" fmla="*/ 373 w 418"/>
                <a:gd name="T5" fmla="*/ 178 h 347"/>
                <a:gd name="T6" fmla="*/ 339 w 418"/>
                <a:gd name="T7" fmla="*/ 170 h 347"/>
                <a:gd name="T8" fmla="*/ 298 w 418"/>
                <a:gd name="T9" fmla="*/ 126 h 347"/>
                <a:gd name="T10" fmla="*/ 227 w 418"/>
                <a:gd name="T11" fmla="*/ 123 h 347"/>
                <a:gd name="T12" fmla="*/ 176 w 418"/>
                <a:gd name="T13" fmla="*/ 48 h 347"/>
                <a:gd name="T14" fmla="*/ 21 w 418"/>
                <a:gd name="T15" fmla="*/ 15 h 347"/>
                <a:gd name="T16" fmla="*/ 56 w 418"/>
                <a:gd name="T17" fmla="*/ 100 h 347"/>
                <a:gd name="T18" fmla="*/ 173 w 418"/>
                <a:gd name="T19" fmla="*/ 209 h 347"/>
                <a:gd name="T20" fmla="*/ 320 w 418"/>
                <a:gd name="T21" fmla="*/ 324 h 347"/>
                <a:gd name="T22" fmla="*/ 354 w 418"/>
                <a:gd name="T23" fmla="*/ 306 h 347"/>
                <a:gd name="T24" fmla="*/ 418 w 418"/>
                <a:gd name="T25" fmla="*/ 20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47">
                  <a:moveTo>
                    <a:pt x="418" y="200"/>
                  </a:moveTo>
                  <a:cubicBezTo>
                    <a:pt x="406" y="200"/>
                    <a:pt x="395" y="202"/>
                    <a:pt x="379" y="221"/>
                  </a:cubicBezTo>
                  <a:cubicBezTo>
                    <a:pt x="363" y="239"/>
                    <a:pt x="392" y="192"/>
                    <a:pt x="373" y="178"/>
                  </a:cubicBezTo>
                  <a:cubicBezTo>
                    <a:pt x="354" y="165"/>
                    <a:pt x="353" y="164"/>
                    <a:pt x="339" y="170"/>
                  </a:cubicBezTo>
                  <a:cubicBezTo>
                    <a:pt x="325" y="176"/>
                    <a:pt x="324" y="142"/>
                    <a:pt x="298" y="126"/>
                  </a:cubicBezTo>
                  <a:cubicBezTo>
                    <a:pt x="273" y="111"/>
                    <a:pt x="261" y="113"/>
                    <a:pt x="227" y="123"/>
                  </a:cubicBezTo>
                  <a:cubicBezTo>
                    <a:pt x="193" y="133"/>
                    <a:pt x="275" y="101"/>
                    <a:pt x="176" y="48"/>
                  </a:cubicBezTo>
                  <a:cubicBezTo>
                    <a:pt x="115" y="15"/>
                    <a:pt x="43" y="0"/>
                    <a:pt x="21" y="15"/>
                  </a:cubicBezTo>
                  <a:cubicBezTo>
                    <a:pt x="0" y="30"/>
                    <a:pt x="28" y="81"/>
                    <a:pt x="56" y="100"/>
                  </a:cubicBezTo>
                  <a:cubicBezTo>
                    <a:pt x="83" y="119"/>
                    <a:pt x="151" y="193"/>
                    <a:pt x="173" y="209"/>
                  </a:cubicBezTo>
                  <a:cubicBezTo>
                    <a:pt x="194" y="225"/>
                    <a:pt x="295" y="301"/>
                    <a:pt x="320" y="324"/>
                  </a:cubicBezTo>
                  <a:cubicBezTo>
                    <a:pt x="346" y="347"/>
                    <a:pt x="360" y="341"/>
                    <a:pt x="354" y="306"/>
                  </a:cubicBezTo>
                  <a:cubicBezTo>
                    <a:pt x="348" y="270"/>
                    <a:pt x="376" y="244"/>
                    <a:pt x="418" y="200"/>
                  </a:cubicBezTo>
                  <a:close/>
                </a:path>
              </a:pathLst>
            </a:custGeom>
            <a:solidFill>
              <a:srgbClr val="DCA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21"/>
            <p:cNvSpPr>
              <a:spLocks/>
            </p:cNvSpPr>
            <p:nvPr/>
          </p:nvSpPr>
          <p:spPr bwMode="auto">
            <a:xfrm>
              <a:off x="7972481" y="5184341"/>
              <a:ext cx="414960" cy="281200"/>
            </a:xfrm>
            <a:custGeom>
              <a:avLst/>
              <a:gdLst>
                <a:gd name="T0" fmla="*/ 30 w 219"/>
                <a:gd name="T1" fmla="*/ 24 h 148"/>
                <a:gd name="T2" fmla="*/ 20 w 219"/>
                <a:gd name="T3" fmla="*/ 85 h 148"/>
                <a:gd name="T4" fmla="*/ 209 w 219"/>
                <a:gd name="T5" fmla="*/ 148 h 148"/>
                <a:gd name="T6" fmla="*/ 133 w 219"/>
                <a:gd name="T7" fmla="*/ 56 h 148"/>
                <a:gd name="T8" fmla="*/ 30 w 219"/>
                <a:gd name="T9" fmla="*/ 24 h 148"/>
              </a:gdLst>
              <a:ahLst/>
              <a:cxnLst>
                <a:cxn ang="0">
                  <a:pos x="T0" y="T1"/>
                </a:cxn>
                <a:cxn ang="0">
                  <a:pos x="T2" y="T3"/>
                </a:cxn>
                <a:cxn ang="0">
                  <a:pos x="T4" y="T5"/>
                </a:cxn>
                <a:cxn ang="0">
                  <a:pos x="T6" y="T7"/>
                </a:cxn>
                <a:cxn ang="0">
                  <a:pos x="T8" y="T9"/>
                </a:cxn>
              </a:cxnLst>
              <a:rect l="0" t="0" r="r" b="b"/>
              <a:pathLst>
                <a:path w="219" h="148">
                  <a:moveTo>
                    <a:pt x="30" y="24"/>
                  </a:moveTo>
                  <a:cubicBezTo>
                    <a:pt x="0" y="42"/>
                    <a:pt x="6" y="63"/>
                    <a:pt x="20" y="85"/>
                  </a:cubicBezTo>
                  <a:cubicBezTo>
                    <a:pt x="53" y="76"/>
                    <a:pt x="186" y="118"/>
                    <a:pt x="209" y="148"/>
                  </a:cubicBezTo>
                  <a:cubicBezTo>
                    <a:pt x="219" y="113"/>
                    <a:pt x="177" y="100"/>
                    <a:pt x="133" y="56"/>
                  </a:cubicBezTo>
                  <a:cubicBezTo>
                    <a:pt x="112" y="35"/>
                    <a:pt x="71" y="0"/>
                    <a:pt x="30" y="24"/>
                  </a:cubicBezTo>
                  <a:close/>
                </a:path>
              </a:pathLst>
            </a:custGeom>
            <a:solidFill>
              <a:srgbClr val="DCA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22"/>
            <p:cNvSpPr>
              <a:spLocks/>
            </p:cNvSpPr>
            <p:nvPr/>
          </p:nvSpPr>
          <p:spPr bwMode="auto">
            <a:xfrm>
              <a:off x="8433041" y="5464021"/>
              <a:ext cx="335920" cy="231040"/>
            </a:xfrm>
            <a:custGeom>
              <a:avLst/>
              <a:gdLst>
                <a:gd name="T0" fmla="*/ 18 w 177"/>
                <a:gd name="T1" fmla="*/ 36 h 122"/>
                <a:gd name="T2" fmla="*/ 145 w 177"/>
                <a:gd name="T3" fmla="*/ 108 h 122"/>
                <a:gd name="T4" fmla="*/ 162 w 177"/>
                <a:gd name="T5" fmla="*/ 90 h 122"/>
                <a:gd name="T6" fmla="*/ 18 w 177"/>
                <a:gd name="T7" fmla="*/ 36 h 122"/>
              </a:gdLst>
              <a:ahLst/>
              <a:cxnLst>
                <a:cxn ang="0">
                  <a:pos x="T0" y="T1"/>
                </a:cxn>
                <a:cxn ang="0">
                  <a:pos x="T2" y="T3"/>
                </a:cxn>
                <a:cxn ang="0">
                  <a:pos x="T4" y="T5"/>
                </a:cxn>
                <a:cxn ang="0">
                  <a:pos x="T6" y="T7"/>
                </a:cxn>
              </a:cxnLst>
              <a:rect l="0" t="0" r="r" b="b"/>
              <a:pathLst>
                <a:path w="177" h="122">
                  <a:moveTo>
                    <a:pt x="18" y="36"/>
                  </a:moveTo>
                  <a:cubicBezTo>
                    <a:pt x="39" y="44"/>
                    <a:pt x="120" y="93"/>
                    <a:pt x="145" y="108"/>
                  </a:cubicBezTo>
                  <a:cubicBezTo>
                    <a:pt x="171" y="122"/>
                    <a:pt x="177" y="106"/>
                    <a:pt x="162" y="90"/>
                  </a:cubicBezTo>
                  <a:cubicBezTo>
                    <a:pt x="146" y="73"/>
                    <a:pt x="0" y="0"/>
                    <a:pt x="18" y="36"/>
                  </a:cubicBezTo>
                  <a:close/>
                </a:path>
              </a:pathLst>
            </a:custGeom>
            <a:solidFill>
              <a:srgbClr val="DCA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23"/>
            <p:cNvSpPr>
              <a:spLocks noEditPoints="1"/>
            </p:cNvSpPr>
            <p:nvPr/>
          </p:nvSpPr>
          <p:spPr bwMode="auto">
            <a:xfrm>
              <a:off x="9141361" y="5780181"/>
              <a:ext cx="235600" cy="229520"/>
            </a:xfrm>
            <a:custGeom>
              <a:avLst/>
              <a:gdLst>
                <a:gd name="T0" fmla="*/ 109 w 124"/>
                <a:gd name="T1" fmla="*/ 105 h 121"/>
                <a:gd name="T2" fmla="*/ 89 w 124"/>
                <a:gd name="T3" fmla="*/ 15 h 121"/>
                <a:gd name="T4" fmla="*/ 109 w 124"/>
                <a:gd name="T5" fmla="*/ 105 h 121"/>
                <a:gd name="T6" fmla="*/ 46 w 124"/>
                <a:gd name="T7" fmla="*/ 120 h 121"/>
                <a:gd name="T8" fmla="*/ 46 w 124"/>
                <a:gd name="T9" fmla="*/ 118 h 121"/>
                <a:gd name="T10" fmla="*/ 48 w 124"/>
                <a:gd name="T11" fmla="*/ 121 h 121"/>
                <a:gd name="T12" fmla="*/ 46 w 124"/>
                <a:gd name="T13" fmla="*/ 120 h 121"/>
                <a:gd name="T14" fmla="*/ 46 w 124"/>
                <a:gd name="T15" fmla="*/ 40 h 121"/>
                <a:gd name="T16" fmla="*/ 46 w 124"/>
                <a:gd name="T17" fmla="*/ 5 h 121"/>
                <a:gd name="T18" fmla="*/ 49 w 124"/>
                <a:gd name="T19" fmla="*/ 0 h 121"/>
                <a:gd name="T20" fmla="*/ 76 w 124"/>
                <a:gd name="T21" fmla="*/ 103 h 121"/>
                <a:gd name="T22" fmla="*/ 46 w 124"/>
                <a:gd name="T23" fmla="*/ 40 h 121"/>
                <a:gd name="T24" fmla="*/ 46 w 124"/>
                <a:gd name="T25" fmla="*/ 5 h 121"/>
                <a:gd name="T26" fmla="*/ 46 w 124"/>
                <a:gd name="T27" fmla="*/ 40 h 121"/>
                <a:gd name="T28" fmla="*/ 46 w 124"/>
                <a:gd name="T29" fmla="*/ 5 h 121"/>
                <a:gd name="T30" fmla="*/ 46 w 124"/>
                <a:gd name="T31" fmla="*/ 118 h 121"/>
                <a:gd name="T32" fmla="*/ 16 w 124"/>
                <a:gd name="T33" fmla="*/ 8 h 121"/>
                <a:gd name="T34" fmla="*/ 46 w 124"/>
                <a:gd name="T35" fmla="*/ 120 h 121"/>
                <a:gd name="T36" fmla="*/ 46 w 124"/>
                <a:gd name="T37" fmla="*/ 1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121">
                  <a:moveTo>
                    <a:pt x="109" y="105"/>
                  </a:moveTo>
                  <a:cubicBezTo>
                    <a:pt x="112" y="80"/>
                    <a:pt x="107" y="44"/>
                    <a:pt x="89" y="15"/>
                  </a:cubicBezTo>
                  <a:cubicBezTo>
                    <a:pt x="123" y="43"/>
                    <a:pt x="124" y="79"/>
                    <a:pt x="109" y="105"/>
                  </a:cubicBezTo>
                  <a:close/>
                  <a:moveTo>
                    <a:pt x="46" y="120"/>
                  </a:moveTo>
                  <a:cubicBezTo>
                    <a:pt x="46" y="118"/>
                    <a:pt x="46" y="118"/>
                    <a:pt x="46" y="118"/>
                  </a:cubicBezTo>
                  <a:cubicBezTo>
                    <a:pt x="47" y="119"/>
                    <a:pt x="47" y="120"/>
                    <a:pt x="48" y="121"/>
                  </a:cubicBezTo>
                  <a:cubicBezTo>
                    <a:pt x="47" y="121"/>
                    <a:pt x="47" y="121"/>
                    <a:pt x="46" y="120"/>
                  </a:cubicBezTo>
                  <a:close/>
                  <a:moveTo>
                    <a:pt x="46" y="40"/>
                  </a:moveTo>
                  <a:cubicBezTo>
                    <a:pt x="46" y="5"/>
                    <a:pt x="46" y="5"/>
                    <a:pt x="46" y="5"/>
                  </a:cubicBezTo>
                  <a:cubicBezTo>
                    <a:pt x="47" y="3"/>
                    <a:pt x="48" y="1"/>
                    <a:pt x="49" y="0"/>
                  </a:cubicBezTo>
                  <a:cubicBezTo>
                    <a:pt x="49" y="19"/>
                    <a:pt x="68" y="89"/>
                    <a:pt x="76" y="103"/>
                  </a:cubicBezTo>
                  <a:cubicBezTo>
                    <a:pt x="63" y="95"/>
                    <a:pt x="51" y="66"/>
                    <a:pt x="46" y="40"/>
                  </a:cubicBezTo>
                  <a:close/>
                  <a:moveTo>
                    <a:pt x="46" y="5"/>
                  </a:moveTo>
                  <a:cubicBezTo>
                    <a:pt x="46" y="40"/>
                    <a:pt x="46" y="40"/>
                    <a:pt x="46" y="40"/>
                  </a:cubicBezTo>
                  <a:cubicBezTo>
                    <a:pt x="43" y="27"/>
                    <a:pt x="43" y="13"/>
                    <a:pt x="46" y="5"/>
                  </a:cubicBezTo>
                  <a:close/>
                  <a:moveTo>
                    <a:pt x="46" y="118"/>
                  </a:moveTo>
                  <a:cubicBezTo>
                    <a:pt x="30" y="92"/>
                    <a:pt x="16" y="38"/>
                    <a:pt x="16" y="8"/>
                  </a:cubicBezTo>
                  <a:cubicBezTo>
                    <a:pt x="0" y="43"/>
                    <a:pt x="11" y="99"/>
                    <a:pt x="46" y="120"/>
                  </a:cubicBezTo>
                  <a:lnTo>
                    <a:pt x="46" y="118"/>
                  </a:lnTo>
                  <a:close/>
                </a:path>
              </a:pathLst>
            </a:custGeom>
            <a:solidFill>
              <a:srgbClr val="7D60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24"/>
            <p:cNvSpPr>
              <a:spLocks/>
            </p:cNvSpPr>
            <p:nvPr/>
          </p:nvSpPr>
          <p:spPr bwMode="auto">
            <a:xfrm>
              <a:off x="8699041" y="5825781"/>
              <a:ext cx="1410560" cy="446880"/>
            </a:xfrm>
            <a:custGeom>
              <a:avLst/>
              <a:gdLst>
                <a:gd name="T0" fmla="*/ 0 w 743"/>
                <a:gd name="T1" fmla="*/ 115 h 235"/>
                <a:gd name="T2" fmla="*/ 289 w 743"/>
                <a:gd name="T3" fmla="*/ 105 h 235"/>
                <a:gd name="T4" fmla="*/ 708 w 743"/>
                <a:gd name="T5" fmla="*/ 22 h 235"/>
                <a:gd name="T6" fmla="*/ 508 w 743"/>
                <a:gd name="T7" fmla="*/ 65 h 235"/>
                <a:gd name="T8" fmla="*/ 0 w 743"/>
                <a:gd name="T9" fmla="*/ 115 h 235"/>
              </a:gdLst>
              <a:ahLst/>
              <a:cxnLst>
                <a:cxn ang="0">
                  <a:pos x="T0" y="T1"/>
                </a:cxn>
                <a:cxn ang="0">
                  <a:pos x="T2" y="T3"/>
                </a:cxn>
                <a:cxn ang="0">
                  <a:pos x="T4" y="T5"/>
                </a:cxn>
                <a:cxn ang="0">
                  <a:pos x="T6" y="T7"/>
                </a:cxn>
                <a:cxn ang="0">
                  <a:pos x="T8" y="T9"/>
                </a:cxn>
              </a:cxnLst>
              <a:rect l="0" t="0" r="r" b="b"/>
              <a:pathLst>
                <a:path w="743" h="235">
                  <a:moveTo>
                    <a:pt x="0" y="115"/>
                  </a:moveTo>
                  <a:cubicBezTo>
                    <a:pt x="31" y="147"/>
                    <a:pt x="116" y="167"/>
                    <a:pt x="289" y="105"/>
                  </a:cubicBezTo>
                  <a:cubicBezTo>
                    <a:pt x="462" y="43"/>
                    <a:pt x="673" y="44"/>
                    <a:pt x="708" y="22"/>
                  </a:cubicBezTo>
                  <a:cubicBezTo>
                    <a:pt x="743" y="0"/>
                    <a:pt x="696" y="54"/>
                    <a:pt x="508" y="65"/>
                  </a:cubicBezTo>
                  <a:cubicBezTo>
                    <a:pt x="320" y="76"/>
                    <a:pt x="123" y="235"/>
                    <a:pt x="0" y="115"/>
                  </a:cubicBezTo>
                  <a:close/>
                </a:path>
              </a:pathLst>
            </a:custGeom>
            <a:solidFill>
              <a:srgbClr val="7D60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25"/>
            <p:cNvSpPr>
              <a:spLocks/>
            </p:cNvSpPr>
            <p:nvPr/>
          </p:nvSpPr>
          <p:spPr bwMode="auto">
            <a:xfrm>
              <a:off x="8618481" y="5520260"/>
              <a:ext cx="646000" cy="220400"/>
            </a:xfrm>
            <a:custGeom>
              <a:avLst/>
              <a:gdLst>
                <a:gd name="T0" fmla="*/ 340 w 340"/>
                <a:gd name="T1" fmla="*/ 26 h 116"/>
                <a:gd name="T2" fmla="*/ 188 w 340"/>
                <a:gd name="T3" fmla="*/ 67 h 116"/>
                <a:gd name="T4" fmla="*/ 111 w 340"/>
                <a:gd name="T5" fmla="*/ 103 h 116"/>
                <a:gd name="T6" fmla="*/ 112 w 340"/>
                <a:gd name="T7" fmla="*/ 75 h 116"/>
                <a:gd name="T8" fmla="*/ 32 w 340"/>
                <a:gd name="T9" fmla="*/ 19 h 116"/>
                <a:gd name="T10" fmla="*/ 128 w 340"/>
                <a:gd name="T11" fmla="*/ 70 h 116"/>
                <a:gd name="T12" fmla="*/ 340 w 340"/>
                <a:gd name="T13" fmla="*/ 26 h 116"/>
              </a:gdLst>
              <a:ahLst/>
              <a:cxnLst>
                <a:cxn ang="0">
                  <a:pos x="T0" y="T1"/>
                </a:cxn>
                <a:cxn ang="0">
                  <a:pos x="T2" y="T3"/>
                </a:cxn>
                <a:cxn ang="0">
                  <a:pos x="T4" y="T5"/>
                </a:cxn>
                <a:cxn ang="0">
                  <a:pos x="T6" y="T7"/>
                </a:cxn>
                <a:cxn ang="0">
                  <a:pos x="T8" y="T9"/>
                </a:cxn>
                <a:cxn ang="0">
                  <a:pos x="T10" y="T11"/>
                </a:cxn>
                <a:cxn ang="0">
                  <a:pos x="T12" y="T13"/>
                </a:cxn>
              </a:cxnLst>
              <a:rect l="0" t="0" r="r" b="b"/>
              <a:pathLst>
                <a:path w="340" h="116">
                  <a:moveTo>
                    <a:pt x="340" y="26"/>
                  </a:moveTo>
                  <a:cubicBezTo>
                    <a:pt x="286" y="47"/>
                    <a:pt x="219" y="57"/>
                    <a:pt x="188" y="67"/>
                  </a:cubicBezTo>
                  <a:cubicBezTo>
                    <a:pt x="156" y="76"/>
                    <a:pt x="132" y="91"/>
                    <a:pt x="111" y="103"/>
                  </a:cubicBezTo>
                  <a:cubicBezTo>
                    <a:pt x="90" y="116"/>
                    <a:pt x="139" y="96"/>
                    <a:pt x="112" y="75"/>
                  </a:cubicBezTo>
                  <a:cubicBezTo>
                    <a:pt x="85" y="55"/>
                    <a:pt x="64" y="38"/>
                    <a:pt x="32" y="19"/>
                  </a:cubicBezTo>
                  <a:cubicBezTo>
                    <a:pt x="0" y="0"/>
                    <a:pt x="105" y="60"/>
                    <a:pt x="128" y="70"/>
                  </a:cubicBezTo>
                  <a:cubicBezTo>
                    <a:pt x="151" y="80"/>
                    <a:pt x="270" y="38"/>
                    <a:pt x="340" y="26"/>
                  </a:cubicBezTo>
                  <a:close/>
                </a:path>
              </a:pathLst>
            </a:custGeom>
            <a:solidFill>
              <a:srgbClr val="7D60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6"/>
            <p:cNvSpPr>
              <a:spLocks/>
            </p:cNvSpPr>
            <p:nvPr/>
          </p:nvSpPr>
          <p:spPr bwMode="auto">
            <a:xfrm>
              <a:off x="10474401" y="4854501"/>
              <a:ext cx="933280" cy="890720"/>
            </a:xfrm>
            <a:custGeom>
              <a:avLst/>
              <a:gdLst>
                <a:gd name="T0" fmla="*/ 212 w 492"/>
                <a:gd name="T1" fmla="*/ 18 h 469"/>
                <a:gd name="T2" fmla="*/ 114 w 492"/>
                <a:gd name="T3" fmla="*/ 205 h 469"/>
                <a:gd name="T4" fmla="*/ 125 w 492"/>
                <a:gd name="T5" fmla="*/ 323 h 469"/>
                <a:gd name="T6" fmla="*/ 276 w 492"/>
                <a:gd name="T7" fmla="*/ 469 h 469"/>
                <a:gd name="T8" fmla="*/ 315 w 492"/>
                <a:gd name="T9" fmla="*/ 6 h 469"/>
                <a:gd name="T10" fmla="*/ 212 w 492"/>
                <a:gd name="T11" fmla="*/ 18 h 469"/>
              </a:gdLst>
              <a:ahLst/>
              <a:cxnLst>
                <a:cxn ang="0">
                  <a:pos x="T0" y="T1"/>
                </a:cxn>
                <a:cxn ang="0">
                  <a:pos x="T2" y="T3"/>
                </a:cxn>
                <a:cxn ang="0">
                  <a:pos x="T4" y="T5"/>
                </a:cxn>
                <a:cxn ang="0">
                  <a:pos x="T6" y="T7"/>
                </a:cxn>
                <a:cxn ang="0">
                  <a:pos x="T8" y="T9"/>
                </a:cxn>
                <a:cxn ang="0">
                  <a:pos x="T10" y="T11"/>
                </a:cxn>
              </a:cxnLst>
              <a:rect l="0" t="0" r="r" b="b"/>
              <a:pathLst>
                <a:path w="492" h="469">
                  <a:moveTo>
                    <a:pt x="212" y="18"/>
                  </a:moveTo>
                  <a:cubicBezTo>
                    <a:pt x="205" y="158"/>
                    <a:pt x="196" y="211"/>
                    <a:pt x="114" y="205"/>
                  </a:cubicBezTo>
                  <a:cubicBezTo>
                    <a:pt x="31" y="200"/>
                    <a:pt x="0" y="295"/>
                    <a:pt x="125" y="323"/>
                  </a:cubicBezTo>
                  <a:cubicBezTo>
                    <a:pt x="220" y="345"/>
                    <a:pt x="224" y="420"/>
                    <a:pt x="276" y="469"/>
                  </a:cubicBezTo>
                  <a:cubicBezTo>
                    <a:pt x="276" y="469"/>
                    <a:pt x="492" y="61"/>
                    <a:pt x="315" y="6"/>
                  </a:cubicBezTo>
                  <a:cubicBezTo>
                    <a:pt x="298" y="0"/>
                    <a:pt x="236" y="14"/>
                    <a:pt x="212" y="18"/>
                  </a:cubicBezTo>
                  <a:close/>
                </a:path>
              </a:pathLst>
            </a:custGeom>
            <a:solidFill>
              <a:srgbClr val="BD9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7"/>
            <p:cNvSpPr>
              <a:spLocks/>
            </p:cNvSpPr>
            <p:nvPr/>
          </p:nvSpPr>
          <p:spPr bwMode="auto">
            <a:xfrm>
              <a:off x="10893920" y="4830181"/>
              <a:ext cx="430160" cy="1197760"/>
            </a:xfrm>
            <a:custGeom>
              <a:avLst/>
              <a:gdLst>
                <a:gd name="T0" fmla="*/ 79 w 227"/>
                <a:gd name="T1" fmla="*/ 12 h 631"/>
                <a:gd name="T2" fmla="*/ 15 w 227"/>
                <a:gd name="T3" fmla="*/ 22 h 631"/>
                <a:gd name="T4" fmla="*/ 86 w 227"/>
                <a:gd name="T5" fmla="*/ 624 h 631"/>
                <a:gd name="T6" fmla="*/ 181 w 227"/>
                <a:gd name="T7" fmla="*/ 572 h 631"/>
                <a:gd name="T8" fmla="*/ 79 w 227"/>
                <a:gd name="T9" fmla="*/ 12 h 631"/>
              </a:gdLst>
              <a:ahLst/>
              <a:cxnLst>
                <a:cxn ang="0">
                  <a:pos x="T0" y="T1"/>
                </a:cxn>
                <a:cxn ang="0">
                  <a:pos x="T2" y="T3"/>
                </a:cxn>
                <a:cxn ang="0">
                  <a:pos x="T4" y="T5"/>
                </a:cxn>
                <a:cxn ang="0">
                  <a:pos x="T6" y="T7"/>
                </a:cxn>
                <a:cxn ang="0">
                  <a:pos x="T8" y="T9"/>
                </a:cxn>
              </a:cxnLst>
              <a:rect l="0" t="0" r="r" b="b"/>
              <a:pathLst>
                <a:path w="227" h="631">
                  <a:moveTo>
                    <a:pt x="79" y="12"/>
                  </a:moveTo>
                  <a:cubicBezTo>
                    <a:pt x="62" y="0"/>
                    <a:pt x="15" y="22"/>
                    <a:pt x="15" y="22"/>
                  </a:cubicBezTo>
                  <a:cubicBezTo>
                    <a:pt x="0" y="99"/>
                    <a:pt x="41" y="473"/>
                    <a:pt x="86" y="624"/>
                  </a:cubicBezTo>
                  <a:cubicBezTo>
                    <a:pt x="86" y="624"/>
                    <a:pt x="136" y="631"/>
                    <a:pt x="181" y="572"/>
                  </a:cubicBezTo>
                  <a:cubicBezTo>
                    <a:pt x="227" y="512"/>
                    <a:pt x="211" y="59"/>
                    <a:pt x="79" y="12"/>
                  </a:cubicBezTo>
                  <a:close/>
                </a:path>
              </a:pathLst>
            </a:custGeom>
            <a:solidFill>
              <a:srgbClr val="DBF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8"/>
            <p:cNvSpPr>
              <a:spLocks/>
            </p:cNvSpPr>
            <p:nvPr/>
          </p:nvSpPr>
          <p:spPr bwMode="auto">
            <a:xfrm>
              <a:off x="10965360" y="4693381"/>
              <a:ext cx="1226640" cy="1328479"/>
            </a:xfrm>
            <a:custGeom>
              <a:avLst/>
              <a:gdLst>
                <a:gd name="T0" fmla="*/ 416 w 646"/>
                <a:gd name="T1" fmla="*/ 27 h 700"/>
                <a:gd name="T2" fmla="*/ 363 w 646"/>
                <a:gd name="T3" fmla="*/ 27 h 700"/>
                <a:gd name="T4" fmla="*/ 34 w 646"/>
                <a:gd name="T5" fmla="*/ 64 h 700"/>
                <a:gd name="T6" fmla="*/ 13 w 646"/>
                <a:gd name="T7" fmla="*/ 231 h 700"/>
                <a:gd name="T8" fmla="*/ 72 w 646"/>
                <a:gd name="T9" fmla="*/ 700 h 700"/>
                <a:gd name="T10" fmla="*/ 410 w 646"/>
                <a:gd name="T11" fmla="*/ 692 h 700"/>
                <a:gd name="T12" fmla="*/ 646 w 646"/>
                <a:gd name="T13" fmla="*/ 696 h 700"/>
                <a:gd name="T14" fmla="*/ 646 w 646"/>
                <a:gd name="T15" fmla="*/ 0 h 700"/>
                <a:gd name="T16" fmla="*/ 416 w 646"/>
                <a:gd name="T17" fmla="*/ 27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700">
                  <a:moveTo>
                    <a:pt x="416" y="27"/>
                  </a:moveTo>
                  <a:cubicBezTo>
                    <a:pt x="397" y="27"/>
                    <a:pt x="379" y="27"/>
                    <a:pt x="363" y="27"/>
                  </a:cubicBezTo>
                  <a:cubicBezTo>
                    <a:pt x="229" y="23"/>
                    <a:pt x="69" y="60"/>
                    <a:pt x="34" y="64"/>
                  </a:cubicBezTo>
                  <a:cubicBezTo>
                    <a:pt x="0" y="67"/>
                    <a:pt x="7" y="126"/>
                    <a:pt x="13" y="231"/>
                  </a:cubicBezTo>
                  <a:cubicBezTo>
                    <a:pt x="18" y="337"/>
                    <a:pt x="62" y="668"/>
                    <a:pt x="72" y="700"/>
                  </a:cubicBezTo>
                  <a:cubicBezTo>
                    <a:pt x="190" y="694"/>
                    <a:pt x="303" y="692"/>
                    <a:pt x="410" y="692"/>
                  </a:cubicBezTo>
                  <a:cubicBezTo>
                    <a:pt x="646" y="696"/>
                    <a:pt x="646" y="696"/>
                    <a:pt x="646" y="696"/>
                  </a:cubicBezTo>
                  <a:cubicBezTo>
                    <a:pt x="646" y="0"/>
                    <a:pt x="646" y="0"/>
                    <a:pt x="646" y="0"/>
                  </a:cubicBezTo>
                  <a:lnTo>
                    <a:pt x="416" y="27"/>
                  </a:lnTo>
                  <a:close/>
                </a:path>
              </a:pathLst>
            </a:custGeom>
            <a:solidFill>
              <a:srgbClr val="102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9"/>
            <p:cNvSpPr>
              <a:spLocks/>
            </p:cNvSpPr>
            <p:nvPr/>
          </p:nvSpPr>
          <p:spPr bwMode="auto">
            <a:xfrm>
              <a:off x="10997280" y="4725301"/>
              <a:ext cx="1194720" cy="1257040"/>
            </a:xfrm>
            <a:custGeom>
              <a:avLst/>
              <a:gdLst>
                <a:gd name="T0" fmla="*/ 629 w 629"/>
                <a:gd name="T1" fmla="*/ 0 h 662"/>
                <a:gd name="T2" fmla="*/ 345 w 629"/>
                <a:gd name="T3" fmla="*/ 24 h 662"/>
                <a:gd name="T4" fmla="*/ 33 w 629"/>
                <a:gd name="T5" fmla="*/ 59 h 662"/>
                <a:gd name="T6" fmla="*/ 12 w 629"/>
                <a:gd name="T7" fmla="*/ 218 h 662"/>
                <a:gd name="T8" fmla="*/ 69 w 629"/>
                <a:gd name="T9" fmla="*/ 662 h 662"/>
                <a:gd name="T10" fmla="*/ 420 w 629"/>
                <a:gd name="T11" fmla="*/ 644 h 662"/>
                <a:gd name="T12" fmla="*/ 629 w 629"/>
                <a:gd name="T13" fmla="*/ 652 h 662"/>
                <a:gd name="T14" fmla="*/ 629 w 629"/>
                <a:gd name="T15" fmla="*/ 0 h 6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62">
                  <a:moveTo>
                    <a:pt x="629" y="0"/>
                  </a:moveTo>
                  <a:cubicBezTo>
                    <a:pt x="603" y="1"/>
                    <a:pt x="419" y="26"/>
                    <a:pt x="345" y="24"/>
                  </a:cubicBezTo>
                  <a:cubicBezTo>
                    <a:pt x="271" y="22"/>
                    <a:pt x="66" y="56"/>
                    <a:pt x="33" y="59"/>
                  </a:cubicBezTo>
                  <a:cubicBezTo>
                    <a:pt x="0" y="62"/>
                    <a:pt x="7" y="118"/>
                    <a:pt x="12" y="218"/>
                  </a:cubicBezTo>
                  <a:cubicBezTo>
                    <a:pt x="18" y="318"/>
                    <a:pt x="59" y="631"/>
                    <a:pt x="69" y="662"/>
                  </a:cubicBezTo>
                  <a:cubicBezTo>
                    <a:pt x="110" y="646"/>
                    <a:pt x="252" y="642"/>
                    <a:pt x="420" y="644"/>
                  </a:cubicBezTo>
                  <a:cubicBezTo>
                    <a:pt x="629" y="652"/>
                    <a:pt x="629" y="652"/>
                    <a:pt x="629" y="652"/>
                  </a:cubicBezTo>
                  <a:lnTo>
                    <a:pt x="629" y="0"/>
                  </a:lnTo>
                  <a:close/>
                </a:path>
              </a:pathLst>
            </a:custGeom>
            <a:solidFill>
              <a:srgbClr val="1835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30"/>
            <p:cNvSpPr>
              <a:spLocks/>
            </p:cNvSpPr>
            <p:nvPr/>
          </p:nvSpPr>
          <p:spPr bwMode="auto">
            <a:xfrm>
              <a:off x="11135600" y="5494421"/>
              <a:ext cx="775200" cy="85120"/>
            </a:xfrm>
            <a:custGeom>
              <a:avLst/>
              <a:gdLst>
                <a:gd name="T0" fmla="*/ 0 w 408"/>
                <a:gd name="T1" fmla="*/ 45 h 45"/>
                <a:gd name="T2" fmla="*/ 408 w 408"/>
                <a:gd name="T3" fmla="*/ 0 h 45"/>
                <a:gd name="T4" fmla="*/ 0 w 408"/>
                <a:gd name="T5" fmla="*/ 45 h 45"/>
              </a:gdLst>
              <a:ahLst/>
              <a:cxnLst>
                <a:cxn ang="0">
                  <a:pos x="T0" y="T1"/>
                </a:cxn>
                <a:cxn ang="0">
                  <a:pos x="T2" y="T3"/>
                </a:cxn>
                <a:cxn ang="0">
                  <a:pos x="T4" y="T5"/>
                </a:cxn>
              </a:cxnLst>
              <a:rect l="0" t="0" r="r" b="b"/>
              <a:pathLst>
                <a:path w="408" h="45">
                  <a:moveTo>
                    <a:pt x="0" y="45"/>
                  </a:moveTo>
                  <a:cubicBezTo>
                    <a:pt x="140" y="18"/>
                    <a:pt x="310" y="6"/>
                    <a:pt x="408" y="0"/>
                  </a:cubicBezTo>
                  <a:cubicBezTo>
                    <a:pt x="315" y="24"/>
                    <a:pt x="146" y="37"/>
                    <a:pt x="0" y="45"/>
                  </a:cubicBezTo>
                  <a:close/>
                </a:path>
              </a:pathLst>
            </a:custGeom>
            <a:solidFill>
              <a:srgbClr val="102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31"/>
            <p:cNvSpPr>
              <a:spLocks noEditPoints="1"/>
            </p:cNvSpPr>
            <p:nvPr/>
          </p:nvSpPr>
          <p:spPr bwMode="auto">
            <a:xfrm>
              <a:off x="11387920" y="5328740"/>
              <a:ext cx="197600" cy="173280"/>
            </a:xfrm>
            <a:custGeom>
              <a:avLst/>
              <a:gdLst>
                <a:gd name="T0" fmla="*/ 70 w 104"/>
                <a:gd name="T1" fmla="*/ 4 h 91"/>
                <a:gd name="T2" fmla="*/ 52 w 104"/>
                <a:gd name="T3" fmla="*/ 0 h 91"/>
                <a:gd name="T4" fmla="*/ 52 w 104"/>
                <a:gd name="T5" fmla="*/ 11 h 91"/>
                <a:gd name="T6" fmla="*/ 66 w 104"/>
                <a:gd name="T7" fmla="*/ 14 h 91"/>
                <a:gd name="T8" fmla="*/ 84 w 104"/>
                <a:gd name="T9" fmla="*/ 60 h 91"/>
                <a:gd name="T10" fmla="*/ 52 w 104"/>
                <a:gd name="T11" fmla="*/ 81 h 91"/>
                <a:gd name="T12" fmla="*/ 52 w 104"/>
                <a:gd name="T13" fmla="*/ 91 h 91"/>
                <a:gd name="T14" fmla="*/ 94 w 104"/>
                <a:gd name="T15" fmla="*/ 64 h 91"/>
                <a:gd name="T16" fmla="*/ 70 w 104"/>
                <a:gd name="T17" fmla="*/ 4 h 91"/>
                <a:gd name="T18" fmla="*/ 52 w 104"/>
                <a:gd name="T19" fmla="*/ 0 h 91"/>
                <a:gd name="T20" fmla="*/ 10 w 104"/>
                <a:gd name="T21" fmla="*/ 27 h 91"/>
                <a:gd name="T22" fmla="*/ 33 w 104"/>
                <a:gd name="T23" fmla="*/ 88 h 91"/>
                <a:gd name="T24" fmla="*/ 52 w 104"/>
                <a:gd name="T25" fmla="*/ 91 h 91"/>
                <a:gd name="T26" fmla="*/ 52 w 104"/>
                <a:gd name="T27" fmla="*/ 81 h 91"/>
                <a:gd name="T28" fmla="*/ 38 w 104"/>
                <a:gd name="T29" fmla="*/ 78 h 91"/>
                <a:gd name="T30" fmla="*/ 20 w 104"/>
                <a:gd name="T31" fmla="*/ 32 h 91"/>
                <a:gd name="T32" fmla="*/ 52 w 104"/>
                <a:gd name="T33" fmla="*/ 11 h 91"/>
                <a:gd name="T34" fmla="*/ 52 w 104"/>
                <a:gd name="T3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91">
                  <a:moveTo>
                    <a:pt x="70" y="4"/>
                  </a:moveTo>
                  <a:cubicBezTo>
                    <a:pt x="64" y="1"/>
                    <a:pt x="58" y="0"/>
                    <a:pt x="52" y="0"/>
                  </a:cubicBezTo>
                  <a:cubicBezTo>
                    <a:pt x="52" y="11"/>
                    <a:pt x="52" y="11"/>
                    <a:pt x="52" y="11"/>
                  </a:cubicBezTo>
                  <a:cubicBezTo>
                    <a:pt x="56" y="11"/>
                    <a:pt x="61" y="12"/>
                    <a:pt x="66" y="14"/>
                  </a:cubicBezTo>
                  <a:cubicBezTo>
                    <a:pt x="83" y="21"/>
                    <a:pt x="91" y="42"/>
                    <a:pt x="84" y="60"/>
                  </a:cubicBezTo>
                  <a:cubicBezTo>
                    <a:pt x="78" y="73"/>
                    <a:pt x="65" y="81"/>
                    <a:pt x="52" y="81"/>
                  </a:cubicBezTo>
                  <a:cubicBezTo>
                    <a:pt x="52" y="91"/>
                    <a:pt x="52" y="91"/>
                    <a:pt x="52" y="91"/>
                  </a:cubicBezTo>
                  <a:cubicBezTo>
                    <a:pt x="69" y="91"/>
                    <a:pt x="86" y="81"/>
                    <a:pt x="94" y="64"/>
                  </a:cubicBezTo>
                  <a:cubicBezTo>
                    <a:pt x="104" y="41"/>
                    <a:pt x="93" y="14"/>
                    <a:pt x="70" y="4"/>
                  </a:cubicBezTo>
                  <a:close/>
                  <a:moveTo>
                    <a:pt x="52" y="0"/>
                  </a:moveTo>
                  <a:cubicBezTo>
                    <a:pt x="34" y="0"/>
                    <a:pt x="17" y="10"/>
                    <a:pt x="10" y="27"/>
                  </a:cubicBezTo>
                  <a:cubicBezTo>
                    <a:pt x="0" y="51"/>
                    <a:pt x="10" y="78"/>
                    <a:pt x="33" y="88"/>
                  </a:cubicBezTo>
                  <a:cubicBezTo>
                    <a:pt x="39" y="90"/>
                    <a:pt x="46" y="91"/>
                    <a:pt x="52" y="91"/>
                  </a:cubicBezTo>
                  <a:cubicBezTo>
                    <a:pt x="52" y="81"/>
                    <a:pt x="52" y="81"/>
                    <a:pt x="52" y="81"/>
                  </a:cubicBezTo>
                  <a:cubicBezTo>
                    <a:pt x="47" y="81"/>
                    <a:pt x="42" y="80"/>
                    <a:pt x="38" y="78"/>
                  </a:cubicBezTo>
                  <a:cubicBezTo>
                    <a:pt x="20" y="70"/>
                    <a:pt x="12" y="49"/>
                    <a:pt x="20" y="32"/>
                  </a:cubicBezTo>
                  <a:cubicBezTo>
                    <a:pt x="25" y="19"/>
                    <a:pt x="38" y="11"/>
                    <a:pt x="52" y="11"/>
                  </a:cubicBezTo>
                  <a:lnTo>
                    <a:pt x="52" y="0"/>
                  </a:lnTo>
                  <a:close/>
                </a:path>
              </a:pathLst>
            </a:custGeom>
            <a:solidFill>
              <a:srgbClr val="102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32"/>
            <p:cNvSpPr>
              <a:spLocks/>
            </p:cNvSpPr>
            <p:nvPr/>
          </p:nvSpPr>
          <p:spPr bwMode="auto">
            <a:xfrm>
              <a:off x="11477600" y="5372821"/>
              <a:ext cx="38000" cy="38000"/>
            </a:xfrm>
            <a:custGeom>
              <a:avLst/>
              <a:gdLst>
                <a:gd name="T0" fmla="*/ 14 w 20"/>
                <a:gd name="T1" fmla="*/ 2 h 20"/>
                <a:gd name="T2" fmla="*/ 2 w 20"/>
                <a:gd name="T3" fmla="*/ 6 h 20"/>
                <a:gd name="T4" fmla="*/ 7 w 20"/>
                <a:gd name="T5" fmla="*/ 18 h 20"/>
                <a:gd name="T6" fmla="*/ 18 w 20"/>
                <a:gd name="T7" fmla="*/ 13 h 20"/>
                <a:gd name="T8" fmla="*/ 14 w 20"/>
                <a:gd name="T9" fmla="*/ 2 h 20"/>
              </a:gdLst>
              <a:ahLst/>
              <a:cxnLst>
                <a:cxn ang="0">
                  <a:pos x="T0" y="T1"/>
                </a:cxn>
                <a:cxn ang="0">
                  <a:pos x="T2" y="T3"/>
                </a:cxn>
                <a:cxn ang="0">
                  <a:pos x="T4" y="T5"/>
                </a:cxn>
                <a:cxn ang="0">
                  <a:pos x="T6" y="T7"/>
                </a:cxn>
                <a:cxn ang="0">
                  <a:pos x="T8" y="T9"/>
                </a:cxn>
              </a:cxnLst>
              <a:rect l="0" t="0" r="r" b="b"/>
              <a:pathLst>
                <a:path w="20" h="20">
                  <a:moveTo>
                    <a:pt x="14" y="2"/>
                  </a:moveTo>
                  <a:cubicBezTo>
                    <a:pt x="9" y="0"/>
                    <a:pt x="4" y="2"/>
                    <a:pt x="2" y="6"/>
                  </a:cubicBezTo>
                  <a:cubicBezTo>
                    <a:pt x="0" y="11"/>
                    <a:pt x="2" y="16"/>
                    <a:pt x="7" y="18"/>
                  </a:cubicBezTo>
                  <a:cubicBezTo>
                    <a:pt x="11" y="20"/>
                    <a:pt x="16" y="18"/>
                    <a:pt x="18" y="13"/>
                  </a:cubicBezTo>
                  <a:cubicBezTo>
                    <a:pt x="20" y="9"/>
                    <a:pt x="18" y="4"/>
                    <a:pt x="14" y="2"/>
                  </a:cubicBezTo>
                  <a:close/>
                </a:path>
              </a:pathLst>
            </a:custGeom>
            <a:solidFill>
              <a:srgbClr val="102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33"/>
            <p:cNvSpPr>
              <a:spLocks/>
            </p:cNvSpPr>
            <p:nvPr/>
          </p:nvSpPr>
          <p:spPr bwMode="auto">
            <a:xfrm>
              <a:off x="11456320" y="5421461"/>
              <a:ext cx="38000" cy="36480"/>
            </a:xfrm>
            <a:custGeom>
              <a:avLst/>
              <a:gdLst>
                <a:gd name="T0" fmla="*/ 14 w 20"/>
                <a:gd name="T1" fmla="*/ 1 h 19"/>
                <a:gd name="T2" fmla="*/ 2 w 20"/>
                <a:gd name="T3" fmla="*/ 6 h 19"/>
                <a:gd name="T4" fmla="*/ 7 w 20"/>
                <a:gd name="T5" fmla="*/ 18 h 19"/>
                <a:gd name="T6" fmla="*/ 18 w 20"/>
                <a:gd name="T7" fmla="*/ 13 h 19"/>
                <a:gd name="T8" fmla="*/ 14 w 20"/>
                <a:gd name="T9" fmla="*/ 1 h 19"/>
              </a:gdLst>
              <a:ahLst/>
              <a:cxnLst>
                <a:cxn ang="0">
                  <a:pos x="T0" y="T1"/>
                </a:cxn>
                <a:cxn ang="0">
                  <a:pos x="T2" y="T3"/>
                </a:cxn>
                <a:cxn ang="0">
                  <a:pos x="T4" y="T5"/>
                </a:cxn>
                <a:cxn ang="0">
                  <a:pos x="T6" y="T7"/>
                </a:cxn>
                <a:cxn ang="0">
                  <a:pos x="T8" y="T9"/>
                </a:cxn>
              </a:cxnLst>
              <a:rect l="0" t="0" r="r" b="b"/>
              <a:pathLst>
                <a:path w="20" h="19">
                  <a:moveTo>
                    <a:pt x="14" y="1"/>
                  </a:moveTo>
                  <a:cubicBezTo>
                    <a:pt x="9" y="0"/>
                    <a:pt x="4" y="2"/>
                    <a:pt x="2" y="6"/>
                  </a:cubicBezTo>
                  <a:cubicBezTo>
                    <a:pt x="0" y="10"/>
                    <a:pt x="2" y="16"/>
                    <a:pt x="7" y="18"/>
                  </a:cubicBezTo>
                  <a:cubicBezTo>
                    <a:pt x="11" y="19"/>
                    <a:pt x="16" y="17"/>
                    <a:pt x="18" y="13"/>
                  </a:cubicBezTo>
                  <a:cubicBezTo>
                    <a:pt x="20" y="9"/>
                    <a:pt x="18" y="3"/>
                    <a:pt x="14" y="1"/>
                  </a:cubicBezTo>
                  <a:close/>
                </a:path>
              </a:pathLst>
            </a:custGeom>
            <a:solidFill>
              <a:srgbClr val="102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34"/>
            <p:cNvSpPr>
              <a:spLocks noEditPoints="1"/>
            </p:cNvSpPr>
            <p:nvPr/>
          </p:nvSpPr>
          <p:spPr bwMode="auto">
            <a:xfrm>
              <a:off x="11600720" y="5305941"/>
              <a:ext cx="183920" cy="173280"/>
            </a:xfrm>
            <a:custGeom>
              <a:avLst/>
              <a:gdLst>
                <a:gd name="T0" fmla="*/ 94 w 97"/>
                <a:gd name="T1" fmla="*/ 39 h 91"/>
                <a:gd name="T2" fmla="*/ 48 w 97"/>
                <a:gd name="T3" fmla="*/ 0 h 91"/>
                <a:gd name="T4" fmla="*/ 48 w 97"/>
                <a:gd name="T5" fmla="*/ 11 h 91"/>
                <a:gd name="T6" fmla="*/ 83 w 97"/>
                <a:gd name="T7" fmla="*/ 41 h 91"/>
                <a:gd name="T8" fmla="*/ 53 w 97"/>
                <a:gd name="T9" fmla="*/ 80 h 91"/>
                <a:gd name="T10" fmla="*/ 48 w 97"/>
                <a:gd name="T11" fmla="*/ 81 h 91"/>
                <a:gd name="T12" fmla="*/ 48 w 97"/>
                <a:gd name="T13" fmla="*/ 91 h 91"/>
                <a:gd name="T14" fmla="*/ 55 w 97"/>
                <a:gd name="T15" fmla="*/ 91 h 91"/>
                <a:gd name="T16" fmla="*/ 94 w 97"/>
                <a:gd name="T17" fmla="*/ 39 h 91"/>
                <a:gd name="T18" fmla="*/ 48 w 97"/>
                <a:gd name="T19" fmla="*/ 0 h 91"/>
                <a:gd name="T20" fmla="*/ 42 w 97"/>
                <a:gd name="T21" fmla="*/ 0 h 91"/>
                <a:gd name="T22" fmla="*/ 3 w 97"/>
                <a:gd name="T23" fmla="*/ 52 h 91"/>
                <a:gd name="T24" fmla="*/ 48 w 97"/>
                <a:gd name="T25" fmla="*/ 91 h 91"/>
                <a:gd name="T26" fmla="*/ 48 w 97"/>
                <a:gd name="T27" fmla="*/ 81 h 91"/>
                <a:gd name="T28" fmla="*/ 14 w 97"/>
                <a:gd name="T29" fmla="*/ 50 h 91"/>
                <a:gd name="T30" fmla="*/ 44 w 97"/>
                <a:gd name="T31" fmla="*/ 11 h 91"/>
                <a:gd name="T32" fmla="*/ 48 w 97"/>
                <a:gd name="T33" fmla="*/ 11 h 91"/>
                <a:gd name="T34" fmla="*/ 48 w 97"/>
                <a:gd name="T3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91">
                  <a:moveTo>
                    <a:pt x="94" y="39"/>
                  </a:moveTo>
                  <a:cubicBezTo>
                    <a:pt x="91" y="16"/>
                    <a:pt x="71" y="0"/>
                    <a:pt x="48" y="0"/>
                  </a:cubicBezTo>
                  <a:cubicBezTo>
                    <a:pt x="48" y="11"/>
                    <a:pt x="48" y="11"/>
                    <a:pt x="48" y="11"/>
                  </a:cubicBezTo>
                  <a:cubicBezTo>
                    <a:pt x="66" y="11"/>
                    <a:pt x="81" y="23"/>
                    <a:pt x="83" y="41"/>
                  </a:cubicBezTo>
                  <a:cubicBezTo>
                    <a:pt x="86" y="60"/>
                    <a:pt x="72" y="78"/>
                    <a:pt x="53" y="80"/>
                  </a:cubicBezTo>
                  <a:cubicBezTo>
                    <a:pt x="52" y="80"/>
                    <a:pt x="50" y="81"/>
                    <a:pt x="48" y="81"/>
                  </a:cubicBezTo>
                  <a:cubicBezTo>
                    <a:pt x="48" y="91"/>
                    <a:pt x="48" y="91"/>
                    <a:pt x="48" y="91"/>
                  </a:cubicBezTo>
                  <a:cubicBezTo>
                    <a:pt x="51" y="91"/>
                    <a:pt x="53" y="91"/>
                    <a:pt x="55" y="91"/>
                  </a:cubicBezTo>
                  <a:cubicBezTo>
                    <a:pt x="80" y="87"/>
                    <a:pt x="97" y="64"/>
                    <a:pt x="94" y="39"/>
                  </a:cubicBezTo>
                  <a:close/>
                  <a:moveTo>
                    <a:pt x="48" y="0"/>
                  </a:moveTo>
                  <a:cubicBezTo>
                    <a:pt x="46" y="0"/>
                    <a:pt x="44" y="0"/>
                    <a:pt x="42" y="0"/>
                  </a:cubicBezTo>
                  <a:cubicBezTo>
                    <a:pt x="17" y="4"/>
                    <a:pt x="0" y="27"/>
                    <a:pt x="3" y="52"/>
                  </a:cubicBezTo>
                  <a:cubicBezTo>
                    <a:pt x="6" y="75"/>
                    <a:pt x="26" y="91"/>
                    <a:pt x="48" y="91"/>
                  </a:cubicBezTo>
                  <a:cubicBezTo>
                    <a:pt x="48" y="81"/>
                    <a:pt x="48" y="81"/>
                    <a:pt x="48" y="81"/>
                  </a:cubicBezTo>
                  <a:cubicBezTo>
                    <a:pt x="31" y="81"/>
                    <a:pt x="16" y="68"/>
                    <a:pt x="14" y="50"/>
                  </a:cubicBezTo>
                  <a:cubicBezTo>
                    <a:pt x="11" y="31"/>
                    <a:pt x="25" y="14"/>
                    <a:pt x="44" y="11"/>
                  </a:cubicBezTo>
                  <a:cubicBezTo>
                    <a:pt x="45" y="11"/>
                    <a:pt x="47" y="11"/>
                    <a:pt x="48" y="11"/>
                  </a:cubicBezTo>
                  <a:lnTo>
                    <a:pt x="48" y="0"/>
                  </a:lnTo>
                  <a:close/>
                </a:path>
              </a:pathLst>
            </a:custGeom>
            <a:solidFill>
              <a:srgbClr val="102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35"/>
            <p:cNvSpPr>
              <a:spLocks/>
            </p:cNvSpPr>
            <p:nvPr/>
          </p:nvSpPr>
          <p:spPr bwMode="auto">
            <a:xfrm>
              <a:off x="11702560" y="5371300"/>
              <a:ext cx="34960" cy="34960"/>
            </a:xfrm>
            <a:custGeom>
              <a:avLst/>
              <a:gdLst>
                <a:gd name="T0" fmla="*/ 18 w 19"/>
                <a:gd name="T1" fmla="*/ 8 h 19"/>
                <a:gd name="T2" fmla="*/ 8 w 19"/>
                <a:gd name="T3" fmla="*/ 1 h 19"/>
                <a:gd name="T4" fmla="*/ 1 w 19"/>
                <a:gd name="T5" fmla="*/ 11 h 19"/>
                <a:gd name="T6" fmla="*/ 10 w 19"/>
                <a:gd name="T7" fmla="*/ 18 h 19"/>
                <a:gd name="T8" fmla="*/ 18 w 19"/>
                <a:gd name="T9" fmla="*/ 8 h 19"/>
              </a:gdLst>
              <a:ahLst/>
              <a:cxnLst>
                <a:cxn ang="0">
                  <a:pos x="T0" y="T1"/>
                </a:cxn>
                <a:cxn ang="0">
                  <a:pos x="T2" y="T3"/>
                </a:cxn>
                <a:cxn ang="0">
                  <a:pos x="T4" y="T5"/>
                </a:cxn>
                <a:cxn ang="0">
                  <a:pos x="T6" y="T7"/>
                </a:cxn>
                <a:cxn ang="0">
                  <a:pos x="T8" y="T9"/>
                </a:cxn>
              </a:cxnLst>
              <a:rect l="0" t="0" r="r" b="b"/>
              <a:pathLst>
                <a:path w="19" h="19">
                  <a:moveTo>
                    <a:pt x="18" y="8"/>
                  </a:moveTo>
                  <a:cubicBezTo>
                    <a:pt x="17" y="4"/>
                    <a:pt x="13" y="0"/>
                    <a:pt x="8" y="1"/>
                  </a:cubicBezTo>
                  <a:cubicBezTo>
                    <a:pt x="3" y="2"/>
                    <a:pt x="0" y="6"/>
                    <a:pt x="1" y="11"/>
                  </a:cubicBezTo>
                  <a:cubicBezTo>
                    <a:pt x="1" y="16"/>
                    <a:pt x="6" y="19"/>
                    <a:pt x="10" y="18"/>
                  </a:cubicBezTo>
                  <a:cubicBezTo>
                    <a:pt x="15" y="18"/>
                    <a:pt x="19" y="13"/>
                    <a:pt x="18" y="8"/>
                  </a:cubicBezTo>
                  <a:close/>
                </a:path>
              </a:pathLst>
            </a:custGeom>
            <a:solidFill>
              <a:srgbClr val="102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6"/>
            <p:cNvSpPr>
              <a:spLocks/>
            </p:cNvSpPr>
            <p:nvPr/>
          </p:nvSpPr>
          <p:spPr bwMode="auto">
            <a:xfrm>
              <a:off x="11649360" y="5378901"/>
              <a:ext cx="34960" cy="34960"/>
            </a:xfrm>
            <a:custGeom>
              <a:avLst/>
              <a:gdLst>
                <a:gd name="T0" fmla="*/ 18 w 19"/>
                <a:gd name="T1" fmla="*/ 8 h 19"/>
                <a:gd name="T2" fmla="*/ 9 w 19"/>
                <a:gd name="T3" fmla="*/ 1 h 19"/>
                <a:gd name="T4" fmla="*/ 1 w 19"/>
                <a:gd name="T5" fmla="*/ 11 h 19"/>
                <a:gd name="T6" fmla="*/ 11 w 19"/>
                <a:gd name="T7" fmla="*/ 18 h 19"/>
                <a:gd name="T8" fmla="*/ 18 w 19"/>
                <a:gd name="T9" fmla="*/ 8 h 19"/>
              </a:gdLst>
              <a:ahLst/>
              <a:cxnLst>
                <a:cxn ang="0">
                  <a:pos x="T0" y="T1"/>
                </a:cxn>
                <a:cxn ang="0">
                  <a:pos x="T2" y="T3"/>
                </a:cxn>
                <a:cxn ang="0">
                  <a:pos x="T4" y="T5"/>
                </a:cxn>
                <a:cxn ang="0">
                  <a:pos x="T6" y="T7"/>
                </a:cxn>
                <a:cxn ang="0">
                  <a:pos x="T8" y="T9"/>
                </a:cxn>
              </a:cxnLst>
              <a:rect l="0" t="0" r="r" b="b"/>
              <a:pathLst>
                <a:path w="19" h="19">
                  <a:moveTo>
                    <a:pt x="18" y="8"/>
                  </a:moveTo>
                  <a:cubicBezTo>
                    <a:pt x="18" y="4"/>
                    <a:pt x="13" y="0"/>
                    <a:pt x="9" y="1"/>
                  </a:cubicBezTo>
                  <a:cubicBezTo>
                    <a:pt x="4" y="1"/>
                    <a:pt x="0" y="6"/>
                    <a:pt x="1" y="11"/>
                  </a:cubicBezTo>
                  <a:cubicBezTo>
                    <a:pt x="2" y="15"/>
                    <a:pt x="6" y="19"/>
                    <a:pt x="11" y="18"/>
                  </a:cubicBezTo>
                  <a:cubicBezTo>
                    <a:pt x="16" y="18"/>
                    <a:pt x="19" y="13"/>
                    <a:pt x="18" y="8"/>
                  </a:cubicBezTo>
                  <a:close/>
                </a:path>
              </a:pathLst>
            </a:custGeom>
            <a:solidFill>
              <a:srgbClr val="102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37"/>
            <p:cNvSpPr>
              <a:spLocks noEditPoints="1"/>
            </p:cNvSpPr>
            <p:nvPr/>
          </p:nvSpPr>
          <p:spPr bwMode="auto">
            <a:xfrm>
              <a:off x="11170560" y="5340900"/>
              <a:ext cx="177840" cy="173280"/>
            </a:xfrm>
            <a:custGeom>
              <a:avLst/>
              <a:gdLst>
                <a:gd name="T0" fmla="*/ 93 w 94"/>
                <a:gd name="T1" fmla="*/ 48 h 92"/>
                <a:gd name="T2" fmla="*/ 49 w 94"/>
                <a:gd name="T3" fmla="*/ 0 h 92"/>
                <a:gd name="T4" fmla="*/ 47 w 94"/>
                <a:gd name="T5" fmla="*/ 0 h 92"/>
                <a:gd name="T6" fmla="*/ 47 w 94"/>
                <a:gd name="T7" fmla="*/ 11 h 92"/>
                <a:gd name="T8" fmla="*/ 49 w 94"/>
                <a:gd name="T9" fmla="*/ 11 h 92"/>
                <a:gd name="T10" fmla="*/ 82 w 94"/>
                <a:gd name="T11" fmla="*/ 48 h 92"/>
                <a:gd name="T12" fmla="*/ 47 w 94"/>
                <a:gd name="T13" fmla="*/ 81 h 92"/>
                <a:gd name="T14" fmla="*/ 47 w 94"/>
                <a:gd name="T15" fmla="*/ 92 h 92"/>
                <a:gd name="T16" fmla="*/ 93 w 94"/>
                <a:gd name="T17" fmla="*/ 48 h 92"/>
                <a:gd name="T18" fmla="*/ 47 w 94"/>
                <a:gd name="T19" fmla="*/ 0 h 92"/>
                <a:gd name="T20" fmla="*/ 1 w 94"/>
                <a:gd name="T21" fmla="*/ 44 h 92"/>
                <a:gd name="T22" fmla="*/ 45 w 94"/>
                <a:gd name="T23" fmla="*/ 92 h 92"/>
                <a:gd name="T24" fmla="*/ 47 w 94"/>
                <a:gd name="T25" fmla="*/ 92 h 92"/>
                <a:gd name="T26" fmla="*/ 47 w 94"/>
                <a:gd name="T27" fmla="*/ 81 h 92"/>
                <a:gd name="T28" fmla="*/ 45 w 94"/>
                <a:gd name="T29" fmla="*/ 81 h 92"/>
                <a:gd name="T30" fmla="*/ 12 w 94"/>
                <a:gd name="T31" fmla="*/ 44 h 92"/>
                <a:gd name="T32" fmla="*/ 47 w 94"/>
                <a:gd name="T33" fmla="*/ 11 h 92"/>
                <a:gd name="T34" fmla="*/ 47 w 94"/>
                <a:gd name="T3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2">
                  <a:moveTo>
                    <a:pt x="93" y="48"/>
                  </a:moveTo>
                  <a:cubicBezTo>
                    <a:pt x="94" y="23"/>
                    <a:pt x="75" y="2"/>
                    <a:pt x="49" y="0"/>
                  </a:cubicBezTo>
                  <a:cubicBezTo>
                    <a:pt x="49" y="0"/>
                    <a:pt x="48" y="0"/>
                    <a:pt x="47" y="0"/>
                  </a:cubicBezTo>
                  <a:cubicBezTo>
                    <a:pt x="47" y="11"/>
                    <a:pt x="47" y="11"/>
                    <a:pt x="47" y="11"/>
                  </a:cubicBezTo>
                  <a:cubicBezTo>
                    <a:pt x="48" y="11"/>
                    <a:pt x="48" y="11"/>
                    <a:pt x="49" y="11"/>
                  </a:cubicBezTo>
                  <a:cubicBezTo>
                    <a:pt x="68" y="12"/>
                    <a:pt x="83" y="28"/>
                    <a:pt x="82" y="48"/>
                  </a:cubicBezTo>
                  <a:cubicBezTo>
                    <a:pt x="81" y="66"/>
                    <a:pt x="66" y="81"/>
                    <a:pt x="47" y="81"/>
                  </a:cubicBezTo>
                  <a:cubicBezTo>
                    <a:pt x="47" y="92"/>
                    <a:pt x="47" y="92"/>
                    <a:pt x="47" y="92"/>
                  </a:cubicBezTo>
                  <a:cubicBezTo>
                    <a:pt x="71" y="92"/>
                    <a:pt x="92" y="73"/>
                    <a:pt x="93" y="48"/>
                  </a:cubicBezTo>
                  <a:close/>
                  <a:moveTo>
                    <a:pt x="47" y="0"/>
                  </a:moveTo>
                  <a:cubicBezTo>
                    <a:pt x="23" y="0"/>
                    <a:pt x="3" y="19"/>
                    <a:pt x="1" y="44"/>
                  </a:cubicBezTo>
                  <a:cubicBezTo>
                    <a:pt x="0" y="69"/>
                    <a:pt x="20" y="90"/>
                    <a:pt x="45" y="92"/>
                  </a:cubicBezTo>
                  <a:cubicBezTo>
                    <a:pt x="46" y="92"/>
                    <a:pt x="46" y="92"/>
                    <a:pt x="47" y="92"/>
                  </a:cubicBezTo>
                  <a:cubicBezTo>
                    <a:pt x="47" y="81"/>
                    <a:pt x="47" y="81"/>
                    <a:pt x="47" y="81"/>
                  </a:cubicBezTo>
                  <a:cubicBezTo>
                    <a:pt x="47" y="81"/>
                    <a:pt x="46" y="81"/>
                    <a:pt x="45" y="81"/>
                  </a:cubicBezTo>
                  <a:cubicBezTo>
                    <a:pt x="26" y="80"/>
                    <a:pt x="11" y="64"/>
                    <a:pt x="12" y="44"/>
                  </a:cubicBezTo>
                  <a:cubicBezTo>
                    <a:pt x="13" y="26"/>
                    <a:pt x="29" y="11"/>
                    <a:pt x="47" y="11"/>
                  </a:cubicBezTo>
                  <a:lnTo>
                    <a:pt x="47" y="0"/>
                  </a:lnTo>
                  <a:close/>
                </a:path>
              </a:pathLst>
            </a:custGeom>
            <a:solidFill>
              <a:srgbClr val="102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38"/>
            <p:cNvSpPr>
              <a:spLocks/>
            </p:cNvSpPr>
            <p:nvPr/>
          </p:nvSpPr>
          <p:spPr bwMode="auto">
            <a:xfrm>
              <a:off x="11269360" y="5412341"/>
              <a:ext cx="33440" cy="33440"/>
            </a:xfrm>
            <a:custGeom>
              <a:avLst/>
              <a:gdLst>
                <a:gd name="T0" fmla="*/ 18 w 18"/>
                <a:gd name="T1" fmla="*/ 9 h 18"/>
                <a:gd name="T2" fmla="*/ 9 w 18"/>
                <a:gd name="T3" fmla="*/ 0 h 18"/>
                <a:gd name="T4" fmla="*/ 0 w 18"/>
                <a:gd name="T5" fmla="*/ 8 h 18"/>
                <a:gd name="T6" fmla="*/ 9 w 18"/>
                <a:gd name="T7" fmla="*/ 17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8" y="4"/>
                    <a:pt x="14" y="0"/>
                    <a:pt x="9" y="0"/>
                  </a:cubicBezTo>
                  <a:cubicBezTo>
                    <a:pt x="5" y="0"/>
                    <a:pt x="0" y="3"/>
                    <a:pt x="0" y="8"/>
                  </a:cubicBezTo>
                  <a:cubicBezTo>
                    <a:pt x="0" y="13"/>
                    <a:pt x="4" y="17"/>
                    <a:pt x="9" y="17"/>
                  </a:cubicBezTo>
                  <a:cubicBezTo>
                    <a:pt x="13" y="18"/>
                    <a:pt x="17" y="14"/>
                    <a:pt x="18" y="9"/>
                  </a:cubicBezTo>
                  <a:close/>
                </a:path>
              </a:pathLst>
            </a:custGeom>
            <a:solidFill>
              <a:srgbClr val="102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39"/>
            <p:cNvSpPr>
              <a:spLocks/>
            </p:cNvSpPr>
            <p:nvPr/>
          </p:nvSpPr>
          <p:spPr bwMode="auto">
            <a:xfrm>
              <a:off x="11216160" y="5409301"/>
              <a:ext cx="33440" cy="33440"/>
            </a:xfrm>
            <a:custGeom>
              <a:avLst/>
              <a:gdLst>
                <a:gd name="T0" fmla="*/ 18 w 18"/>
                <a:gd name="T1" fmla="*/ 10 h 18"/>
                <a:gd name="T2" fmla="*/ 10 w 18"/>
                <a:gd name="T3" fmla="*/ 1 h 18"/>
                <a:gd name="T4" fmla="*/ 0 w 18"/>
                <a:gd name="T5" fmla="*/ 9 h 18"/>
                <a:gd name="T6" fmla="*/ 9 w 18"/>
                <a:gd name="T7" fmla="*/ 18 h 18"/>
                <a:gd name="T8" fmla="*/ 18 w 18"/>
                <a:gd name="T9" fmla="*/ 10 h 18"/>
              </a:gdLst>
              <a:ahLst/>
              <a:cxnLst>
                <a:cxn ang="0">
                  <a:pos x="T0" y="T1"/>
                </a:cxn>
                <a:cxn ang="0">
                  <a:pos x="T2" y="T3"/>
                </a:cxn>
                <a:cxn ang="0">
                  <a:pos x="T4" y="T5"/>
                </a:cxn>
                <a:cxn ang="0">
                  <a:pos x="T6" y="T7"/>
                </a:cxn>
                <a:cxn ang="0">
                  <a:pos x="T8" y="T9"/>
                </a:cxn>
              </a:cxnLst>
              <a:rect l="0" t="0" r="r" b="b"/>
              <a:pathLst>
                <a:path w="18" h="18">
                  <a:moveTo>
                    <a:pt x="18" y="10"/>
                  </a:moveTo>
                  <a:cubicBezTo>
                    <a:pt x="18" y="5"/>
                    <a:pt x="14" y="1"/>
                    <a:pt x="10" y="1"/>
                  </a:cubicBezTo>
                  <a:cubicBezTo>
                    <a:pt x="5" y="0"/>
                    <a:pt x="1" y="4"/>
                    <a:pt x="0" y="9"/>
                  </a:cubicBezTo>
                  <a:cubicBezTo>
                    <a:pt x="0" y="14"/>
                    <a:pt x="4" y="18"/>
                    <a:pt x="9" y="18"/>
                  </a:cubicBezTo>
                  <a:cubicBezTo>
                    <a:pt x="14" y="18"/>
                    <a:pt x="18" y="15"/>
                    <a:pt x="18" y="10"/>
                  </a:cubicBezTo>
                  <a:close/>
                </a:path>
              </a:pathLst>
            </a:custGeom>
            <a:solidFill>
              <a:srgbClr val="102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2" name="TextBox 141"/>
          <p:cNvSpPr txBox="1"/>
          <p:nvPr/>
        </p:nvSpPr>
        <p:spPr>
          <a:xfrm>
            <a:off x="239697" y="407682"/>
            <a:ext cx="8946228" cy="1277265"/>
          </a:xfrm>
          <a:prstGeom prst="rect">
            <a:avLst/>
          </a:prstGeom>
          <a:noFill/>
        </p:spPr>
        <p:txBody>
          <a:bodyPr wrap="square" lIns="45711" tIns="22856" rIns="45711" bIns="22856" rtlCol="0">
            <a:spAutoFit/>
          </a:bodyPr>
          <a:lstStyle/>
          <a:p>
            <a:r>
              <a:rPr lang="en-US" sz="4000" b="0" i="0" dirty="0">
                <a:solidFill>
                  <a:srgbClr val="525F7F"/>
                </a:solidFill>
                <a:effectLst/>
                <a:latin typeface="Open Sans" panose="020B0606030504020204" pitchFamily="34" charset="0"/>
              </a:rPr>
              <a:t>The python Libraries which are being used in the implementation are:</a:t>
            </a:r>
            <a:endParaRPr lang="id-ID" sz="4000" dirty="0">
              <a:solidFill>
                <a:schemeClr val="tx2"/>
              </a:solidFill>
              <a:latin typeface="+mj-lt"/>
              <a:cs typeface="Lato Regular"/>
            </a:endParaRPr>
          </a:p>
        </p:txBody>
      </p:sp>
      <p:grpSp>
        <p:nvGrpSpPr>
          <p:cNvPr id="90" name="Group 89"/>
          <p:cNvGrpSpPr/>
          <p:nvPr/>
        </p:nvGrpSpPr>
        <p:grpSpPr>
          <a:xfrm>
            <a:off x="11515600" y="3063928"/>
            <a:ext cx="153520" cy="153783"/>
            <a:chOff x="9145588" y="4435475"/>
            <a:chExt cx="464344" cy="465138"/>
          </a:xfrm>
          <a:solidFill>
            <a:schemeClr val="tx2">
              <a:lumMod val="20000"/>
              <a:lumOff val="80000"/>
            </a:schemeClr>
          </a:solidFill>
        </p:grpSpPr>
        <p:sp>
          <p:nvSpPr>
            <p:cNvPr id="91"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00" name="AutoShape 17"/>
          <p:cNvSpPr>
            <a:spLocks/>
          </p:cNvSpPr>
          <p:nvPr/>
        </p:nvSpPr>
        <p:spPr bwMode="auto">
          <a:xfrm>
            <a:off x="11160519" y="2728022"/>
            <a:ext cx="111281" cy="108047"/>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tx2">
              <a:lumMod val="20000"/>
              <a:lumOff val="80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01" name="Group 100"/>
          <p:cNvGrpSpPr/>
          <p:nvPr/>
        </p:nvGrpSpPr>
        <p:grpSpPr>
          <a:xfrm>
            <a:off x="11259480" y="3690606"/>
            <a:ext cx="202989" cy="295166"/>
            <a:chOff x="10146507" y="3505994"/>
            <a:chExt cx="319881" cy="465138"/>
          </a:xfrm>
          <a:solidFill>
            <a:schemeClr val="tx2">
              <a:lumMod val="20000"/>
              <a:lumOff val="80000"/>
            </a:schemeClr>
          </a:solidFill>
        </p:grpSpPr>
        <p:sp>
          <p:nvSpPr>
            <p:cNvPr id="102" name="AutoShape 30"/>
            <p:cNvSpPr>
              <a:spLocks/>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3" name="AutoShape 31"/>
            <p:cNvSpPr>
              <a:spLocks/>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04" name="Group 103"/>
          <p:cNvGrpSpPr/>
          <p:nvPr/>
        </p:nvGrpSpPr>
        <p:grpSpPr>
          <a:xfrm>
            <a:off x="10947570" y="3161893"/>
            <a:ext cx="190248" cy="190573"/>
            <a:chOff x="7275629" y="3973834"/>
            <a:chExt cx="464344" cy="465138"/>
          </a:xfrm>
          <a:solidFill>
            <a:schemeClr val="tx2">
              <a:lumMod val="20000"/>
              <a:lumOff val="80000"/>
            </a:schemeClr>
          </a:solidFill>
        </p:grpSpPr>
        <p:sp>
          <p:nvSpPr>
            <p:cNvPr id="105" name="AutoShape 37"/>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6" name="AutoShape 38"/>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7" name="AutoShape 39"/>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8" name="AutoShape 40"/>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9" name="AutoShape 41"/>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0" name="AutoShape 42"/>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11" name="AutoShape 112"/>
          <p:cNvSpPr>
            <a:spLocks/>
          </p:cNvSpPr>
          <p:nvPr/>
        </p:nvSpPr>
        <p:spPr bwMode="auto">
          <a:xfrm>
            <a:off x="11788194" y="3485840"/>
            <a:ext cx="117040" cy="11724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tx2">
              <a:lumMod val="20000"/>
              <a:lumOff val="80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12" name="Group 111"/>
          <p:cNvGrpSpPr/>
          <p:nvPr/>
        </p:nvGrpSpPr>
        <p:grpSpPr>
          <a:xfrm>
            <a:off x="7235939" y="3194636"/>
            <a:ext cx="147792" cy="215438"/>
            <a:chOff x="3582988" y="3510757"/>
            <a:chExt cx="319088" cy="465138"/>
          </a:xfrm>
          <a:solidFill>
            <a:schemeClr val="tx2">
              <a:lumMod val="20000"/>
              <a:lumOff val="80000"/>
            </a:schemeClr>
          </a:solidFill>
        </p:grpSpPr>
        <p:sp>
          <p:nvSpPr>
            <p:cNvPr id="113"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4"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44" name="Group 143"/>
          <p:cNvGrpSpPr/>
          <p:nvPr/>
        </p:nvGrpSpPr>
        <p:grpSpPr>
          <a:xfrm>
            <a:off x="6556144" y="3621251"/>
            <a:ext cx="89953" cy="120074"/>
            <a:chOff x="2639219" y="3510757"/>
            <a:chExt cx="348456" cy="465138"/>
          </a:xfrm>
          <a:solidFill>
            <a:schemeClr val="tx2">
              <a:lumMod val="20000"/>
              <a:lumOff val="80000"/>
            </a:schemeClr>
          </a:solidFill>
        </p:grpSpPr>
        <p:sp>
          <p:nvSpPr>
            <p:cNvPr id="145" name="AutoShape 115"/>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6"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48" name="Group 147"/>
          <p:cNvGrpSpPr/>
          <p:nvPr/>
        </p:nvGrpSpPr>
        <p:grpSpPr>
          <a:xfrm>
            <a:off x="6686984" y="3212853"/>
            <a:ext cx="170699" cy="170699"/>
            <a:chOff x="3498967" y="3049909"/>
            <a:chExt cx="464344" cy="464344"/>
          </a:xfrm>
          <a:solidFill>
            <a:schemeClr val="tx2">
              <a:lumMod val="20000"/>
              <a:lumOff val="80000"/>
            </a:schemeClr>
          </a:solidFill>
        </p:grpSpPr>
        <p:sp>
          <p:nvSpPr>
            <p:cNvPr id="149" name="AutoShape 126"/>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0" name="AutoShape 127"/>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51" name="Group 150"/>
          <p:cNvGrpSpPr/>
          <p:nvPr/>
        </p:nvGrpSpPr>
        <p:grpSpPr>
          <a:xfrm>
            <a:off x="6389017" y="2958780"/>
            <a:ext cx="120850" cy="120644"/>
            <a:chOff x="2581275" y="2582069"/>
            <a:chExt cx="465138" cy="464344"/>
          </a:xfrm>
          <a:solidFill>
            <a:schemeClr val="tx2">
              <a:lumMod val="20000"/>
              <a:lumOff val="80000"/>
            </a:schemeClr>
          </a:solidFill>
        </p:grpSpPr>
        <p:sp>
          <p:nvSpPr>
            <p:cNvPr id="152" name="AutoShape 128"/>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3" name="AutoShape 129"/>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54" name="AutoShape 149"/>
          <p:cNvSpPr>
            <a:spLocks/>
          </p:cNvSpPr>
          <p:nvPr/>
        </p:nvSpPr>
        <p:spPr bwMode="auto">
          <a:xfrm>
            <a:off x="6843775" y="2551226"/>
            <a:ext cx="290090" cy="2087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tx2">
              <a:lumMod val="20000"/>
              <a:lumOff val="80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5" name="AutoShape 130"/>
          <p:cNvSpPr>
            <a:spLocks/>
          </p:cNvSpPr>
          <p:nvPr/>
        </p:nvSpPr>
        <p:spPr bwMode="auto">
          <a:xfrm>
            <a:off x="6971655" y="3642709"/>
            <a:ext cx="144777" cy="14477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tx2">
              <a:lumMod val="20000"/>
              <a:lumOff val="80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9" name="Oval 89"/>
          <p:cNvSpPr>
            <a:spLocks noChangeArrowheads="1"/>
          </p:cNvSpPr>
          <p:nvPr/>
        </p:nvSpPr>
        <p:spPr bwMode="auto">
          <a:xfrm>
            <a:off x="8133601" y="2268982"/>
            <a:ext cx="2051999" cy="2051999"/>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6" name="Group 4681"/>
          <p:cNvGrpSpPr>
            <a:grpSpLocks noChangeAspect="1"/>
          </p:cNvGrpSpPr>
          <p:nvPr/>
        </p:nvGrpSpPr>
        <p:grpSpPr bwMode="auto">
          <a:xfrm>
            <a:off x="8593131" y="2539474"/>
            <a:ext cx="1140017" cy="1494205"/>
            <a:chOff x="4576763" y="2300287"/>
            <a:chExt cx="276225" cy="361950"/>
          </a:xfrm>
          <a:solidFill>
            <a:schemeClr val="bg1"/>
          </a:solidFill>
        </p:grpSpPr>
        <p:sp>
          <p:nvSpPr>
            <p:cNvPr id="157" name="Freeform 250"/>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158" name="Freeform 251"/>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159" name="Freeform 252"/>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160" name="Freeform 253"/>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161" name="Freeform 254"/>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162" name="Freeform 255"/>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163" name="Freeform 256"/>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164" name="Freeform 257"/>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165" name="Freeform 258"/>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sp>
          <p:nvSpPr>
            <p:cNvPr id="166" name="Freeform 259"/>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2400" dirty="0"/>
            </a:p>
          </p:txBody>
        </p:sp>
      </p:grpSp>
      <p:sp>
        <p:nvSpPr>
          <p:cNvPr id="167" name="Freeform 52"/>
          <p:cNvSpPr>
            <a:spLocks noEditPoints="1"/>
          </p:cNvSpPr>
          <p:nvPr/>
        </p:nvSpPr>
        <p:spPr bwMode="auto">
          <a:xfrm>
            <a:off x="887276" y="3698088"/>
            <a:ext cx="555357" cy="555357"/>
          </a:xfrm>
          <a:custGeom>
            <a:avLst/>
            <a:gdLst>
              <a:gd name="T0" fmla="*/ 173 w 346"/>
              <a:gd name="T1" fmla="*/ 324 h 346"/>
              <a:gd name="T2" fmla="*/ 201 w 346"/>
              <a:gd name="T3" fmla="*/ 321 h 346"/>
              <a:gd name="T4" fmla="*/ 211 w 346"/>
              <a:gd name="T5" fmla="*/ 345 h 346"/>
              <a:gd name="T6" fmla="*/ 271 w 346"/>
              <a:gd name="T7" fmla="*/ 320 h 346"/>
              <a:gd name="T8" fmla="*/ 260 w 346"/>
              <a:gd name="T9" fmla="*/ 296 h 346"/>
              <a:gd name="T10" fmla="*/ 298 w 346"/>
              <a:gd name="T11" fmla="*/ 258 h 346"/>
              <a:gd name="T12" fmla="*/ 322 w 346"/>
              <a:gd name="T13" fmla="*/ 268 h 346"/>
              <a:gd name="T14" fmla="*/ 346 w 346"/>
              <a:gd name="T15" fmla="*/ 208 h 346"/>
              <a:gd name="T16" fmla="*/ 322 w 346"/>
              <a:gd name="T17" fmla="*/ 198 h 346"/>
              <a:gd name="T18" fmla="*/ 321 w 346"/>
              <a:gd name="T19" fmla="*/ 145 h 346"/>
              <a:gd name="T20" fmla="*/ 345 w 346"/>
              <a:gd name="T21" fmla="*/ 135 h 346"/>
              <a:gd name="T22" fmla="*/ 320 w 346"/>
              <a:gd name="T23" fmla="*/ 75 h 346"/>
              <a:gd name="T24" fmla="*/ 296 w 346"/>
              <a:gd name="T25" fmla="*/ 85 h 346"/>
              <a:gd name="T26" fmla="*/ 258 w 346"/>
              <a:gd name="T27" fmla="*/ 48 h 346"/>
              <a:gd name="T28" fmla="*/ 268 w 346"/>
              <a:gd name="T29" fmla="*/ 24 h 346"/>
              <a:gd name="T30" fmla="*/ 208 w 346"/>
              <a:gd name="T31" fmla="*/ 0 h 346"/>
              <a:gd name="T32" fmla="*/ 198 w 346"/>
              <a:gd name="T33" fmla="*/ 24 h 346"/>
              <a:gd name="T34" fmla="*/ 173 w 346"/>
              <a:gd name="T35" fmla="*/ 22 h 346"/>
              <a:gd name="T36" fmla="*/ 173 w 346"/>
              <a:gd name="T37" fmla="*/ 45 h 346"/>
              <a:gd name="T38" fmla="*/ 291 w 346"/>
              <a:gd name="T39" fmla="*/ 123 h 346"/>
              <a:gd name="T40" fmla="*/ 223 w 346"/>
              <a:gd name="T41" fmla="*/ 291 h 346"/>
              <a:gd name="T42" fmla="*/ 173 w 346"/>
              <a:gd name="T43" fmla="*/ 301 h 346"/>
              <a:gd name="T44" fmla="*/ 173 w 346"/>
              <a:gd name="T45" fmla="*/ 301 h 346"/>
              <a:gd name="T46" fmla="*/ 173 w 346"/>
              <a:gd name="T47" fmla="*/ 324 h 346"/>
              <a:gd name="T48" fmla="*/ 25 w 346"/>
              <a:gd name="T49" fmla="*/ 201 h 346"/>
              <a:gd name="T50" fmla="*/ 0 w 346"/>
              <a:gd name="T51" fmla="*/ 211 h 346"/>
              <a:gd name="T52" fmla="*/ 26 w 346"/>
              <a:gd name="T53" fmla="*/ 271 h 346"/>
              <a:gd name="T54" fmla="*/ 50 w 346"/>
              <a:gd name="T55" fmla="*/ 261 h 346"/>
              <a:gd name="T56" fmla="*/ 88 w 346"/>
              <a:gd name="T57" fmla="*/ 298 h 346"/>
              <a:gd name="T58" fmla="*/ 78 w 346"/>
              <a:gd name="T59" fmla="*/ 322 h 346"/>
              <a:gd name="T60" fmla="*/ 138 w 346"/>
              <a:gd name="T61" fmla="*/ 346 h 346"/>
              <a:gd name="T62" fmla="*/ 148 w 346"/>
              <a:gd name="T63" fmla="*/ 322 h 346"/>
              <a:gd name="T64" fmla="*/ 173 w 346"/>
              <a:gd name="T65" fmla="*/ 324 h 346"/>
              <a:gd name="T66" fmla="*/ 173 w 346"/>
              <a:gd name="T67" fmla="*/ 301 h 346"/>
              <a:gd name="T68" fmla="*/ 55 w 346"/>
              <a:gd name="T69" fmla="*/ 223 h 346"/>
              <a:gd name="T70" fmla="*/ 123 w 346"/>
              <a:gd name="T71" fmla="*/ 55 h 346"/>
              <a:gd name="T72" fmla="*/ 123 w 346"/>
              <a:gd name="T73" fmla="*/ 55 h 346"/>
              <a:gd name="T74" fmla="*/ 173 w 346"/>
              <a:gd name="T75" fmla="*/ 45 h 346"/>
              <a:gd name="T76" fmla="*/ 173 w 346"/>
              <a:gd name="T77" fmla="*/ 45 h 346"/>
              <a:gd name="T78" fmla="*/ 173 w 346"/>
              <a:gd name="T79" fmla="*/ 22 h 346"/>
              <a:gd name="T80" fmla="*/ 145 w 346"/>
              <a:gd name="T81" fmla="*/ 25 h 346"/>
              <a:gd name="T82" fmla="*/ 135 w 346"/>
              <a:gd name="T83" fmla="*/ 1 h 346"/>
              <a:gd name="T84" fmla="*/ 75 w 346"/>
              <a:gd name="T85" fmla="*/ 26 h 346"/>
              <a:gd name="T86" fmla="*/ 85 w 346"/>
              <a:gd name="T87" fmla="*/ 50 h 346"/>
              <a:gd name="T88" fmla="*/ 48 w 346"/>
              <a:gd name="T89" fmla="*/ 88 h 346"/>
              <a:gd name="T90" fmla="*/ 24 w 346"/>
              <a:gd name="T91" fmla="*/ 78 h 346"/>
              <a:gd name="T92" fmla="*/ 0 w 346"/>
              <a:gd name="T93" fmla="*/ 138 h 346"/>
              <a:gd name="T94" fmla="*/ 24 w 346"/>
              <a:gd name="T95" fmla="*/ 148 h 346"/>
              <a:gd name="T96" fmla="*/ 25 w 346"/>
              <a:gd name="T97" fmla="*/ 20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6" h="346">
                <a:moveTo>
                  <a:pt x="173" y="324"/>
                </a:moveTo>
                <a:cubicBezTo>
                  <a:pt x="182" y="324"/>
                  <a:pt x="192" y="323"/>
                  <a:pt x="201" y="321"/>
                </a:cubicBezTo>
                <a:cubicBezTo>
                  <a:pt x="211" y="345"/>
                  <a:pt x="211" y="345"/>
                  <a:pt x="211" y="345"/>
                </a:cubicBezTo>
                <a:cubicBezTo>
                  <a:pt x="271" y="320"/>
                  <a:pt x="271" y="320"/>
                  <a:pt x="271" y="320"/>
                </a:cubicBezTo>
                <a:cubicBezTo>
                  <a:pt x="260" y="296"/>
                  <a:pt x="260" y="296"/>
                  <a:pt x="260" y="296"/>
                </a:cubicBezTo>
                <a:cubicBezTo>
                  <a:pt x="275" y="286"/>
                  <a:pt x="287" y="273"/>
                  <a:pt x="298" y="258"/>
                </a:cubicBezTo>
                <a:cubicBezTo>
                  <a:pt x="322" y="268"/>
                  <a:pt x="322" y="268"/>
                  <a:pt x="322" y="268"/>
                </a:cubicBezTo>
                <a:cubicBezTo>
                  <a:pt x="346" y="208"/>
                  <a:pt x="346" y="208"/>
                  <a:pt x="346" y="208"/>
                </a:cubicBezTo>
                <a:cubicBezTo>
                  <a:pt x="322" y="198"/>
                  <a:pt x="322" y="198"/>
                  <a:pt x="322" y="198"/>
                </a:cubicBezTo>
                <a:cubicBezTo>
                  <a:pt x="325" y="180"/>
                  <a:pt x="324" y="163"/>
                  <a:pt x="321" y="145"/>
                </a:cubicBezTo>
                <a:cubicBezTo>
                  <a:pt x="345" y="135"/>
                  <a:pt x="345" y="135"/>
                  <a:pt x="345" y="135"/>
                </a:cubicBezTo>
                <a:cubicBezTo>
                  <a:pt x="320" y="75"/>
                  <a:pt x="320" y="75"/>
                  <a:pt x="320" y="75"/>
                </a:cubicBezTo>
                <a:cubicBezTo>
                  <a:pt x="296" y="85"/>
                  <a:pt x="296" y="85"/>
                  <a:pt x="296" y="85"/>
                </a:cubicBezTo>
                <a:cubicBezTo>
                  <a:pt x="285" y="71"/>
                  <a:pt x="273" y="58"/>
                  <a:pt x="258" y="48"/>
                </a:cubicBezTo>
                <a:cubicBezTo>
                  <a:pt x="268" y="24"/>
                  <a:pt x="268" y="24"/>
                  <a:pt x="268" y="24"/>
                </a:cubicBezTo>
                <a:cubicBezTo>
                  <a:pt x="208" y="0"/>
                  <a:pt x="208" y="0"/>
                  <a:pt x="208" y="0"/>
                </a:cubicBezTo>
                <a:cubicBezTo>
                  <a:pt x="198" y="24"/>
                  <a:pt x="198" y="24"/>
                  <a:pt x="198" y="24"/>
                </a:cubicBezTo>
                <a:cubicBezTo>
                  <a:pt x="190" y="23"/>
                  <a:pt x="181" y="22"/>
                  <a:pt x="173" y="22"/>
                </a:cubicBezTo>
                <a:cubicBezTo>
                  <a:pt x="173" y="45"/>
                  <a:pt x="173" y="45"/>
                  <a:pt x="173" y="45"/>
                </a:cubicBezTo>
                <a:cubicBezTo>
                  <a:pt x="224" y="45"/>
                  <a:pt x="271" y="75"/>
                  <a:pt x="291" y="123"/>
                </a:cubicBezTo>
                <a:cubicBezTo>
                  <a:pt x="318" y="188"/>
                  <a:pt x="288" y="263"/>
                  <a:pt x="223" y="291"/>
                </a:cubicBezTo>
                <a:cubicBezTo>
                  <a:pt x="207" y="298"/>
                  <a:pt x="190" y="301"/>
                  <a:pt x="173" y="301"/>
                </a:cubicBezTo>
                <a:cubicBezTo>
                  <a:pt x="173" y="301"/>
                  <a:pt x="173" y="301"/>
                  <a:pt x="173" y="301"/>
                </a:cubicBezTo>
                <a:lnTo>
                  <a:pt x="173" y="324"/>
                </a:lnTo>
                <a:close/>
                <a:moveTo>
                  <a:pt x="25" y="201"/>
                </a:moveTo>
                <a:cubicBezTo>
                  <a:pt x="0" y="211"/>
                  <a:pt x="0" y="211"/>
                  <a:pt x="0" y="211"/>
                </a:cubicBezTo>
                <a:cubicBezTo>
                  <a:pt x="26" y="271"/>
                  <a:pt x="26" y="271"/>
                  <a:pt x="26" y="271"/>
                </a:cubicBezTo>
                <a:cubicBezTo>
                  <a:pt x="50" y="261"/>
                  <a:pt x="50" y="261"/>
                  <a:pt x="50" y="261"/>
                </a:cubicBezTo>
                <a:cubicBezTo>
                  <a:pt x="60" y="275"/>
                  <a:pt x="73" y="288"/>
                  <a:pt x="88" y="298"/>
                </a:cubicBezTo>
                <a:cubicBezTo>
                  <a:pt x="78" y="322"/>
                  <a:pt x="78" y="322"/>
                  <a:pt x="78" y="322"/>
                </a:cubicBezTo>
                <a:cubicBezTo>
                  <a:pt x="138" y="346"/>
                  <a:pt x="138" y="346"/>
                  <a:pt x="138" y="346"/>
                </a:cubicBezTo>
                <a:cubicBezTo>
                  <a:pt x="148" y="322"/>
                  <a:pt x="148" y="322"/>
                  <a:pt x="148" y="322"/>
                </a:cubicBezTo>
                <a:cubicBezTo>
                  <a:pt x="156" y="323"/>
                  <a:pt x="164" y="324"/>
                  <a:pt x="173" y="324"/>
                </a:cubicBezTo>
                <a:cubicBezTo>
                  <a:pt x="173" y="301"/>
                  <a:pt x="173" y="301"/>
                  <a:pt x="173" y="301"/>
                </a:cubicBezTo>
                <a:cubicBezTo>
                  <a:pt x="121" y="301"/>
                  <a:pt x="75" y="271"/>
                  <a:pt x="55" y="223"/>
                </a:cubicBezTo>
                <a:cubicBezTo>
                  <a:pt x="27" y="158"/>
                  <a:pt x="58" y="83"/>
                  <a:pt x="123" y="55"/>
                </a:cubicBezTo>
                <a:cubicBezTo>
                  <a:pt x="123" y="55"/>
                  <a:pt x="123" y="55"/>
                  <a:pt x="123" y="55"/>
                </a:cubicBezTo>
                <a:cubicBezTo>
                  <a:pt x="139" y="48"/>
                  <a:pt x="155" y="45"/>
                  <a:pt x="173" y="45"/>
                </a:cubicBezTo>
                <a:cubicBezTo>
                  <a:pt x="173" y="45"/>
                  <a:pt x="173" y="45"/>
                  <a:pt x="173" y="45"/>
                </a:cubicBezTo>
                <a:cubicBezTo>
                  <a:pt x="173" y="22"/>
                  <a:pt x="173" y="22"/>
                  <a:pt x="173" y="22"/>
                </a:cubicBezTo>
                <a:cubicBezTo>
                  <a:pt x="163" y="22"/>
                  <a:pt x="154" y="23"/>
                  <a:pt x="145" y="25"/>
                </a:cubicBezTo>
                <a:cubicBezTo>
                  <a:pt x="135" y="1"/>
                  <a:pt x="135" y="1"/>
                  <a:pt x="135" y="1"/>
                </a:cubicBezTo>
                <a:cubicBezTo>
                  <a:pt x="75" y="26"/>
                  <a:pt x="75" y="26"/>
                  <a:pt x="75" y="26"/>
                </a:cubicBezTo>
                <a:cubicBezTo>
                  <a:pt x="85" y="50"/>
                  <a:pt x="85" y="50"/>
                  <a:pt x="85" y="50"/>
                </a:cubicBezTo>
                <a:cubicBezTo>
                  <a:pt x="71" y="60"/>
                  <a:pt x="58" y="73"/>
                  <a:pt x="48" y="88"/>
                </a:cubicBezTo>
                <a:cubicBezTo>
                  <a:pt x="24" y="78"/>
                  <a:pt x="24" y="78"/>
                  <a:pt x="24" y="78"/>
                </a:cubicBezTo>
                <a:cubicBezTo>
                  <a:pt x="0" y="138"/>
                  <a:pt x="0" y="138"/>
                  <a:pt x="0" y="138"/>
                </a:cubicBezTo>
                <a:cubicBezTo>
                  <a:pt x="24" y="148"/>
                  <a:pt x="24" y="148"/>
                  <a:pt x="24" y="148"/>
                </a:cubicBezTo>
                <a:cubicBezTo>
                  <a:pt x="21" y="166"/>
                  <a:pt x="21" y="183"/>
                  <a:pt x="25" y="2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TextBox 175"/>
          <p:cNvSpPr txBox="1"/>
          <p:nvPr/>
        </p:nvSpPr>
        <p:spPr>
          <a:xfrm>
            <a:off x="1492355" y="3807520"/>
            <a:ext cx="914033" cy="369332"/>
          </a:xfrm>
          <a:prstGeom prst="rect">
            <a:avLst/>
          </a:prstGeom>
          <a:noFill/>
        </p:spPr>
        <p:txBody>
          <a:bodyPr wrap="none" rtlCol="0">
            <a:spAutoFit/>
          </a:bodyPr>
          <a:lstStyle/>
          <a:p>
            <a:r>
              <a:rPr lang="en-US" b="1" dirty="0">
                <a:latin typeface="Times" panose="02020603060405020304" pitchFamily="18" charset="0"/>
              </a:rPr>
              <a:t>Numpy</a:t>
            </a:r>
          </a:p>
        </p:txBody>
      </p:sp>
      <p:sp>
        <p:nvSpPr>
          <p:cNvPr id="181" name="TextBox 180"/>
          <p:cNvSpPr txBox="1"/>
          <p:nvPr/>
        </p:nvSpPr>
        <p:spPr>
          <a:xfrm>
            <a:off x="4129189" y="3813227"/>
            <a:ext cx="1236236" cy="369332"/>
          </a:xfrm>
          <a:prstGeom prst="rect">
            <a:avLst/>
          </a:prstGeom>
          <a:noFill/>
        </p:spPr>
        <p:txBody>
          <a:bodyPr wrap="none" rtlCol="0">
            <a:spAutoFit/>
          </a:bodyPr>
          <a:lstStyle/>
          <a:p>
            <a:r>
              <a:rPr lang="en-US" b="1" dirty="0">
                <a:latin typeface="Times" panose="02020603060405020304" pitchFamily="18" charset="0"/>
              </a:rPr>
              <a:t>Matplotlib</a:t>
            </a:r>
          </a:p>
        </p:txBody>
      </p:sp>
      <p:sp>
        <p:nvSpPr>
          <p:cNvPr id="186" name="TextBox 185"/>
          <p:cNvSpPr txBox="1"/>
          <p:nvPr/>
        </p:nvSpPr>
        <p:spPr>
          <a:xfrm>
            <a:off x="1474675" y="4788265"/>
            <a:ext cx="1338828" cy="369332"/>
          </a:xfrm>
          <a:prstGeom prst="rect">
            <a:avLst/>
          </a:prstGeom>
          <a:noFill/>
        </p:spPr>
        <p:txBody>
          <a:bodyPr wrap="none" rtlCol="0">
            <a:spAutoFit/>
          </a:bodyPr>
          <a:lstStyle/>
          <a:p>
            <a:r>
              <a:rPr lang="en-US" b="1" dirty="0">
                <a:latin typeface="Times" panose="02020603060405020304" pitchFamily="18" charset="0"/>
              </a:rPr>
              <a:t>Scikit-learn</a:t>
            </a:r>
          </a:p>
        </p:txBody>
      </p:sp>
      <p:sp>
        <p:nvSpPr>
          <p:cNvPr id="191" name="TextBox 190"/>
          <p:cNvSpPr txBox="1"/>
          <p:nvPr/>
        </p:nvSpPr>
        <p:spPr>
          <a:xfrm>
            <a:off x="4141242" y="4792907"/>
            <a:ext cx="902811" cy="369332"/>
          </a:xfrm>
          <a:prstGeom prst="rect">
            <a:avLst/>
          </a:prstGeom>
          <a:noFill/>
        </p:spPr>
        <p:txBody>
          <a:bodyPr wrap="none" rtlCol="0">
            <a:spAutoFit/>
          </a:bodyPr>
          <a:lstStyle/>
          <a:p>
            <a:r>
              <a:rPr lang="en-US" b="1" dirty="0">
                <a:latin typeface="Times" panose="02020603060405020304" pitchFamily="18" charset="0"/>
              </a:rPr>
              <a:t>Pandas</a:t>
            </a:r>
          </a:p>
        </p:txBody>
      </p:sp>
      <p:sp>
        <p:nvSpPr>
          <p:cNvPr id="193" name="Freeform 52"/>
          <p:cNvSpPr>
            <a:spLocks noEditPoints="1"/>
          </p:cNvSpPr>
          <p:nvPr/>
        </p:nvSpPr>
        <p:spPr bwMode="auto">
          <a:xfrm>
            <a:off x="3568762" y="3698088"/>
            <a:ext cx="555357" cy="555357"/>
          </a:xfrm>
          <a:custGeom>
            <a:avLst/>
            <a:gdLst>
              <a:gd name="T0" fmla="*/ 173 w 346"/>
              <a:gd name="T1" fmla="*/ 324 h 346"/>
              <a:gd name="T2" fmla="*/ 201 w 346"/>
              <a:gd name="T3" fmla="*/ 321 h 346"/>
              <a:gd name="T4" fmla="*/ 211 w 346"/>
              <a:gd name="T5" fmla="*/ 345 h 346"/>
              <a:gd name="T6" fmla="*/ 271 w 346"/>
              <a:gd name="T7" fmla="*/ 320 h 346"/>
              <a:gd name="T8" fmla="*/ 260 w 346"/>
              <a:gd name="T9" fmla="*/ 296 h 346"/>
              <a:gd name="T10" fmla="*/ 298 w 346"/>
              <a:gd name="T11" fmla="*/ 258 h 346"/>
              <a:gd name="T12" fmla="*/ 322 w 346"/>
              <a:gd name="T13" fmla="*/ 268 h 346"/>
              <a:gd name="T14" fmla="*/ 346 w 346"/>
              <a:gd name="T15" fmla="*/ 208 h 346"/>
              <a:gd name="T16" fmla="*/ 322 w 346"/>
              <a:gd name="T17" fmla="*/ 198 h 346"/>
              <a:gd name="T18" fmla="*/ 321 w 346"/>
              <a:gd name="T19" fmla="*/ 145 h 346"/>
              <a:gd name="T20" fmla="*/ 345 w 346"/>
              <a:gd name="T21" fmla="*/ 135 h 346"/>
              <a:gd name="T22" fmla="*/ 320 w 346"/>
              <a:gd name="T23" fmla="*/ 75 h 346"/>
              <a:gd name="T24" fmla="*/ 296 w 346"/>
              <a:gd name="T25" fmla="*/ 85 h 346"/>
              <a:gd name="T26" fmla="*/ 258 w 346"/>
              <a:gd name="T27" fmla="*/ 48 h 346"/>
              <a:gd name="T28" fmla="*/ 268 w 346"/>
              <a:gd name="T29" fmla="*/ 24 h 346"/>
              <a:gd name="T30" fmla="*/ 208 w 346"/>
              <a:gd name="T31" fmla="*/ 0 h 346"/>
              <a:gd name="T32" fmla="*/ 198 w 346"/>
              <a:gd name="T33" fmla="*/ 24 h 346"/>
              <a:gd name="T34" fmla="*/ 173 w 346"/>
              <a:gd name="T35" fmla="*/ 22 h 346"/>
              <a:gd name="T36" fmla="*/ 173 w 346"/>
              <a:gd name="T37" fmla="*/ 45 h 346"/>
              <a:gd name="T38" fmla="*/ 291 w 346"/>
              <a:gd name="T39" fmla="*/ 123 h 346"/>
              <a:gd name="T40" fmla="*/ 223 w 346"/>
              <a:gd name="T41" fmla="*/ 291 h 346"/>
              <a:gd name="T42" fmla="*/ 173 w 346"/>
              <a:gd name="T43" fmla="*/ 301 h 346"/>
              <a:gd name="T44" fmla="*/ 173 w 346"/>
              <a:gd name="T45" fmla="*/ 301 h 346"/>
              <a:gd name="T46" fmla="*/ 173 w 346"/>
              <a:gd name="T47" fmla="*/ 324 h 346"/>
              <a:gd name="T48" fmla="*/ 25 w 346"/>
              <a:gd name="T49" fmla="*/ 201 h 346"/>
              <a:gd name="T50" fmla="*/ 0 w 346"/>
              <a:gd name="T51" fmla="*/ 211 h 346"/>
              <a:gd name="T52" fmla="*/ 26 w 346"/>
              <a:gd name="T53" fmla="*/ 271 h 346"/>
              <a:gd name="T54" fmla="*/ 50 w 346"/>
              <a:gd name="T55" fmla="*/ 261 h 346"/>
              <a:gd name="T56" fmla="*/ 88 w 346"/>
              <a:gd name="T57" fmla="*/ 298 h 346"/>
              <a:gd name="T58" fmla="*/ 78 w 346"/>
              <a:gd name="T59" fmla="*/ 322 h 346"/>
              <a:gd name="T60" fmla="*/ 138 w 346"/>
              <a:gd name="T61" fmla="*/ 346 h 346"/>
              <a:gd name="T62" fmla="*/ 148 w 346"/>
              <a:gd name="T63" fmla="*/ 322 h 346"/>
              <a:gd name="T64" fmla="*/ 173 w 346"/>
              <a:gd name="T65" fmla="*/ 324 h 346"/>
              <a:gd name="T66" fmla="*/ 173 w 346"/>
              <a:gd name="T67" fmla="*/ 301 h 346"/>
              <a:gd name="T68" fmla="*/ 55 w 346"/>
              <a:gd name="T69" fmla="*/ 223 h 346"/>
              <a:gd name="T70" fmla="*/ 123 w 346"/>
              <a:gd name="T71" fmla="*/ 55 h 346"/>
              <a:gd name="T72" fmla="*/ 123 w 346"/>
              <a:gd name="T73" fmla="*/ 55 h 346"/>
              <a:gd name="T74" fmla="*/ 173 w 346"/>
              <a:gd name="T75" fmla="*/ 45 h 346"/>
              <a:gd name="T76" fmla="*/ 173 w 346"/>
              <a:gd name="T77" fmla="*/ 45 h 346"/>
              <a:gd name="T78" fmla="*/ 173 w 346"/>
              <a:gd name="T79" fmla="*/ 22 h 346"/>
              <a:gd name="T80" fmla="*/ 145 w 346"/>
              <a:gd name="T81" fmla="*/ 25 h 346"/>
              <a:gd name="T82" fmla="*/ 135 w 346"/>
              <a:gd name="T83" fmla="*/ 1 h 346"/>
              <a:gd name="T84" fmla="*/ 75 w 346"/>
              <a:gd name="T85" fmla="*/ 26 h 346"/>
              <a:gd name="T86" fmla="*/ 85 w 346"/>
              <a:gd name="T87" fmla="*/ 50 h 346"/>
              <a:gd name="T88" fmla="*/ 48 w 346"/>
              <a:gd name="T89" fmla="*/ 88 h 346"/>
              <a:gd name="T90" fmla="*/ 24 w 346"/>
              <a:gd name="T91" fmla="*/ 78 h 346"/>
              <a:gd name="T92" fmla="*/ 0 w 346"/>
              <a:gd name="T93" fmla="*/ 138 h 346"/>
              <a:gd name="T94" fmla="*/ 24 w 346"/>
              <a:gd name="T95" fmla="*/ 148 h 346"/>
              <a:gd name="T96" fmla="*/ 25 w 346"/>
              <a:gd name="T97" fmla="*/ 20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6" h="346">
                <a:moveTo>
                  <a:pt x="173" y="324"/>
                </a:moveTo>
                <a:cubicBezTo>
                  <a:pt x="182" y="324"/>
                  <a:pt x="192" y="323"/>
                  <a:pt x="201" y="321"/>
                </a:cubicBezTo>
                <a:cubicBezTo>
                  <a:pt x="211" y="345"/>
                  <a:pt x="211" y="345"/>
                  <a:pt x="211" y="345"/>
                </a:cubicBezTo>
                <a:cubicBezTo>
                  <a:pt x="271" y="320"/>
                  <a:pt x="271" y="320"/>
                  <a:pt x="271" y="320"/>
                </a:cubicBezTo>
                <a:cubicBezTo>
                  <a:pt x="260" y="296"/>
                  <a:pt x="260" y="296"/>
                  <a:pt x="260" y="296"/>
                </a:cubicBezTo>
                <a:cubicBezTo>
                  <a:pt x="275" y="286"/>
                  <a:pt x="287" y="273"/>
                  <a:pt x="298" y="258"/>
                </a:cubicBezTo>
                <a:cubicBezTo>
                  <a:pt x="322" y="268"/>
                  <a:pt x="322" y="268"/>
                  <a:pt x="322" y="268"/>
                </a:cubicBezTo>
                <a:cubicBezTo>
                  <a:pt x="346" y="208"/>
                  <a:pt x="346" y="208"/>
                  <a:pt x="346" y="208"/>
                </a:cubicBezTo>
                <a:cubicBezTo>
                  <a:pt x="322" y="198"/>
                  <a:pt x="322" y="198"/>
                  <a:pt x="322" y="198"/>
                </a:cubicBezTo>
                <a:cubicBezTo>
                  <a:pt x="325" y="180"/>
                  <a:pt x="324" y="163"/>
                  <a:pt x="321" y="145"/>
                </a:cubicBezTo>
                <a:cubicBezTo>
                  <a:pt x="345" y="135"/>
                  <a:pt x="345" y="135"/>
                  <a:pt x="345" y="135"/>
                </a:cubicBezTo>
                <a:cubicBezTo>
                  <a:pt x="320" y="75"/>
                  <a:pt x="320" y="75"/>
                  <a:pt x="320" y="75"/>
                </a:cubicBezTo>
                <a:cubicBezTo>
                  <a:pt x="296" y="85"/>
                  <a:pt x="296" y="85"/>
                  <a:pt x="296" y="85"/>
                </a:cubicBezTo>
                <a:cubicBezTo>
                  <a:pt x="285" y="71"/>
                  <a:pt x="273" y="58"/>
                  <a:pt x="258" y="48"/>
                </a:cubicBezTo>
                <a:cubicBezTo>
                  <a:pt x="268" y="24"/>
                  <a:pt x="268" y="24"/>
                  <a:pt x="268" y="24"/>
                </a:cubicBezTo>
                <a:cubicBezTo>
                  <a:pt x="208" y="0"/>
                  <a:pt x="208" y="0"/>
                  <a:pt x="208" y="0"/>
                </a:cubicBezTo>
                <a:cubicBezTo>
                  <a:pt x="198" y="24"/>
                  <a:pt x="198" y="24"/>
                  <a:pt x="198" y="24"/>
                </a:cubicBezTo>
                <a:cubicBezTo>
                  <a:pt x="190" y="23"/>
                  <a:pt x="181" y="22"/>
                  <a:pt x="173" y="22"/>
                </a:cubicBezTo>
                <a:cubicBezTo>
                  <a:pt x="173" y="45"/>
                  <a:pt x="173" y="45"/>
                  <a:pt x="173" y="45"/>
                </a:cubicBezTo>
                <a:cubicBezTo>
                  <a:pt x="224" y="45"/>
                  <a:pt x="271" y="75"/>
                  <a:pt x="291" y="123"/>
                </a:cubicBezTo>
                <a:cubicBezTo>
                  <a:pt x="318" y="188"/>
                  <a:pt x="288" y="263"/>
                  <a:pt x="223" y="291"/>
                </a:cubicBezTo>
                <a:cubicBezTo>
                  <a:pt x="207" y="298"/>
                  <a:pt x="190" y="301"/>
                  <a:pt x="173" y="301"/>
                </a:cubicBezTo>
                <a:cubicBezTo>
                  <a:pt x="173" y="301"/>
                  <a:pt x="173" y="301"/>
                  <a:pt x="173" y="301"/>
                </a:cubicBezTo>
                <a:lnTo>
                  <a:pt x="173" y="324"/>
                </a:lnTo>
                <a:close/>
                <a:moveTo>
                  <a:pt x="25" y="201"/>
                </a:moveTo>
                <a:cubicBezTo>
                  <a:pt x="0" y="211"/>
                  <a:pt x="0" y="211"/>
                  <a:pt x="0" y="211"/>
                </a:cubicBezTo>
                <a:cubicBezTo>
                  <a:pt x="26" y="271"/>
                  <a:pt x="26" y="271"/>
                  <a:pt x="26" y="271"/>
                </a:cubicBezTo>
                <a:cubicBezTo>
                  <a:pt x="50" y="261"/>
                  <a:pt x="50" y="261"/>
                  <a:pt x="50" y="261"/>
                </a:cubicBezTo>
                <a:cubicBezTo>
                  <a:pt x="60" y="275"/>
                  <a:pt x="73" y="288"/>
                  <a:pt x="88" y="298"/>
                </a:cubicBezTo>
                <a:cubicBezTo>
                  <a:pt x="78" y="322"/>
                  <a:pt x="78" y="322"/>
                  <a:pt x="78" y="322"/>
                </a:cubicBezTo>
                <a:cubicBezTo>
                  <a:pt x="138" y="346"/>
                  <a:pt x="138" y="346"/>
                  <a:pt x="138" y="346"/>
                </a:cubicBezTo>
                <a:cubicBezTo>
                  <a:pt x="148" y="322"/>
                  <a:pt x="148" y="322"/>
                  <a:pt x="148" y="322"/>
                </a:cubicBezTo>
                <a:cubicBezTo>
                  <a:pt x="156" y="323"/>
                  <a:pt x="164" y="324"/>
                  <a:pt x="173" y="324"/>
                </a:cubicBezTo>
                <a:cubicBezTo>
                  <a:pt x="173" y="301"/>
                  <a:pt x="173" y="301"/>
                  <a:pt x="173" y="301"/>
                </a:cubicBezTo>
                <a:cubicBezTo>
                  <a:pt x="121" y="301"/>
                  <a:pt x="75" y="271"/>
                  <a:pt x="55" y="223"/>
                </a:cubicBezTo>
                <a:cubicBezTo>
                  <a:pt x="27" y="158"/>
                  <a:pt x="58" y="83"/>
                  <a:pt x="123" y="55"/>
                </a:cubicBezTo>
                <a:cubicBezTo>
                  <a:pt x="123" y="55"/>
                  <a:pt x="123" y="55"/>
                  <a:pt x="123" y="55"/>
                </a:cubicBezTo>
                <a:cubicBezTo>
                  <a:pt x="139" y="48"/>
                  <a:pt x="155" y="45"/>
                  <a:pt x="173" y="45"/>
                </a:cubicBezTo>
                <a:cubicBezTo>
                  <a:pt x="173" y="45"/>
                  <a:pt x="173" y="45"/>
                  <a:pt x="173" y="45"/>
                </a:cubicBezTo>
                <a:cubicBezTo>
                  <a:pt x="173" y="22"/>
                  <a:pt x="173" y="22"/>
                  <a:pt x="173" y="22"/>
                </a:cubicBezTo>
                <a:cubicBezTo>
                  <a:pt x="163" y="22"/>
                  <a:pt x="154" y="23"/>
                  <a:pt x="145" y="25"/>
                </a:cubicBezTo>
                <a:cubicBezTo>
                  <a:pt x="135" y="1"/>
                  <a:pt x="135" y="1"/>
                  <a:pt x="135" y="1"/>
                </a:cubicBezTo>
                <a:cubicBezTo>
                  <a:pt x="75" y="26"/>
                  <a:pt x="75" y="26"/>
                  <a:pt x="75" y="26"/>
                </a:cubicBezTo>
                <a:cubicBezTo>
                  <a:pt x="85" y="50"/>
                  <a:pt x="85" y="50"/>
                  <a:pt x="85" y="50"/>
                </a:cubicBezTo>
                <a:cubicBezTo>
                  <a:pt x="71" y="60"/>
                  <a:pt x="58" y="73"/>
                  <a:pt x="48" y="88"/>
                </a:cubicBezTo>
                <a:cubicBezTo>
                  <a:pt x="24" y="78"/>
                  <a:pt x="24" y="78"/>
                  <a:pt x="24" y="78"/>
                </a:cubicBezTo>
                <a:cubicBezTo>
                  <a:pt x="0" y="138"/>
                  <a:pt x="0" y="138"/>
                  <a:pt x="0" y="138"/>
                </a:cubicBezTo>
                <a:cubicBezTo>
                  <a:pt x="24" y="148"/>
                  <a:pt x="24" y="148"/>
                  <a:pt x="24" y="148"/>
                </a:cubicBezTo>
                <a:cubicBezTo>
                  <a:pt x="21" y="166"/>
                  <a:pt x="21" y="183"/>
                  <a:pt x="25" y="2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52"/>
          <p:cNvSpPr>
            <a:spLocks noEditPoints="1"/>
          </p:cNvSpPr>
          <p:nvPr/>
        </p:nvSpPr>
        <p:spPr bwMode="auto">
          <a:xfrm>
            <a:off x="887276" y="4689477"/>
            <a:ext cx="555357" cy="555357"/>
          </a:xfrm>
          <a:custGeom>
            <a:avLst/>
            <a:gdLst>
              <a:gd name="T0" fmla="*/ 173 w 346"/>
              <a:gd name="T1" fmla="*/ 324 h 346"/>
              <a:gd name="T2" fmla="*/ 201 w 346"/>
              <a:gd name="T3" fmla="*/ 321 h 346"/>
              <a:gd name="T4" fmla="*/ 211 w 346"/>
              <a:gd name="T5" fmla="*/ 345 h 346"/>
              <a:gd name="T6" fmla="*/ 271 w 346"/>
              <a:gd name="T7" fmla="*/ 320 h 346"/>
              <a:gd name="T8" fmla="*/ 260 w 346"/>
              <a:gd name="T9" fmla="*/ 296 h 346"/>
              <a:gd name="T10" fmla="*/ 298 w 346"/>
              <a:gd name="T11" fmla="*/ 258 h 346"/>
              <a:gd name="T12" fmla="*/ 322 w 346"/>
              <a:gd name="T13" fmla="*/ 268 h 346"/>
              <a:gd name="T14" fmla="*/ 346 w 346"/>
              <a:gd name="T15" fmla="*/ 208 h 346"/>
              <a:gd name="T16" fmla="*/ 322 w 346"/>
              <a:gd name="T17" fmla="*/ 198 h 346"/>
              <a:gd name="T18" fmla="*/ 321 w 346"/>
              <a:gd name="T19" fmla="*/ 145 h 346"/>
              <a:gd name="T20" fmla="*/ 345 w 346"/>
              <a:gd name="T21" fmla="*/ 135 h 346"/>
              <a:gd name="T22" fmla="*/ 320 w 346"/>
              <a:gd name="T23" fmla="*/ 75 h 346"/>
              <a:gd name="T24" fmla="*/ 296 w 346"/>
              <a:gd name="T25" fmla="*/ 85 h 346"/>
              <a:gd name="T26" fmla="*/ 258 w 346"/>
              <a:gd name="T27" fmla="*/ 48 h 346"/>
              <a:gd name="T28" fmla="*/ 268 w 346"/>
              <a:gd name="T29" fmla="*/ 24 h 346"/>
              <a:gd name="T30" fmla="*/ 208 w 346"/>
              <a:gd name="T31" fmla="*/ 0 h 346"/>
              <a:gd name="T32" fmla="*/ 198 w 346"/>
              <a:gd name="T33" fmla="*/ 24 h 346"/>
              <a:gd name="T34" fmla="*/ 173 w 346"/>
              <a:gd name="T35" fmla="*/ 22 h 346"/>
              <a:gd name="T36" fmla="*/ 173 w 346"/>
              <a:gd name="T37" fmla="*/ 45 h 346"/>
              <a:gd name="T38" fmla="*/ 291 w 346"/>
              <a:gd name="T39" fmla="*/ 123 h 346"/>
              <a:gd name="T40" fmla="*/ 223 w 346"/>
              <a:gd name="T41" fmla="*/ 291 h 346"/>
              <a:gd name="T42" fmla="*/ 173 w 346"/>
              <a:gd name="T43" fmla="*/ 301 h 346"/>
              <a:gd name="T44" fmla="*/ 173 w 346"/>
              <a:gd name="T45" fmla="*/ 301 h 346"/>
              <a:gd name="T46" fmla="*/ 173 w 346"/>
              <a:gd name="T47" fmla="*/ 324 h 346"/>
              <a:gd name="T48" fmla="*/ 25 w 346"/>
              <a:gd name="T49" fmla="*/ 201 h 346"/>
              <a:gd name="T50" fmla="*/ 0 w 346"/>
              <a:gd name="T51" fmla="*/ 211 h 346"/>
              <a:gd name="T52" fmla="*/ 26 w 346"/>
              <a:gd name="T53" fmla="*/ 271 h 346"/>
              <a:gd name="T54" fmla="*/ 50 w 346"/>
              <a:gd name="T55" fmla="*/ 261 h 346"/>
              <a:gd name="T56" fmla="*/ 88 w 346"/>
              <a:gd name="T57" fmla="*/ 298 h 346"/>
              <a:gd name="T58" fmla="*/ 78 w 346"/>
              <a:gd name="T59" fmla="*/ 322 h 346"/>
              <a:gd name="T60" fmla="*/ 138 w 346"/>
              <a:gd name="T61" fmla="*/ 346 h 346"/>
              <a:gd name="T62" fmla="*/ 148 w 346"/>
              <a:gd name="T63" fmla="*/ 322 h 346"/>
              <a:gd name="T64" fmla="*/ 173 w 346"/>
              <a:gd name="T65" fmla="*/ 324 h 346"/>
              <a:gd name="T66" fmla="*/ 173 w 346"/>
              <a:gd name="T67" fmla="*/ 301 h 346"/>
              <a:gd name="T68" fmla="*/ 55 w 346"/>
              <a:gd name="T69" fmla="*/ 223 h 346"/>
              <a:gd name="T70" fmla="*/ 123 w 346"/>
              <a:gd name="T71" fmla="*/ 55 h 346"/>
              <a:gd name="T72" fmla="*/ 123 w 346"/>
              <a:gd name="T73" fmla="*/ 55 h 346"/>
              <a:gd name="T74" fmla="*/ 173 w 346"/>
              <a:gd name="T75" fmla="*/ 45 h 346"/>
              <a:gd name="T76" fmla="*/ 173 w 346"/>
              <a:gd name="T77" fmla="*/ 45 h 346"/>
              <a:gd name="T78" fmla="*/ 173 w 346"/>
              <a:gd name="T79" fmla="*/ 22 h 346"/>
              <a:gd name="T80" fmla="*/ 145 w 346"/>
              <a:gd name="T81" fmla="*/ 25 h 346"/>
              <a:gd name="T82" fmla="*/ 135 w 346"/>
              <a:gd name="T83" fmla="*/ 1 h 346"/>
              <a:gd name="T84" fmla="*/ 75 w 346"/>
              <a:gd name="T85" fmla="*/ 26 h 346"/>
              <a:gd name="T86" fmla="*/ 85 w 346"/>
              <a:gd name="T87" fmla="*/ 50 h 346"/>
              <a:gd name="T88" fmla="*/ 48 w 346"/>
              <a:gd name="T89" fmla="*/ 88 h 346"/>
              <a:gd name="T90" fmla="*/ 24 w 346"/>
              <a:gd name="T91" fmla="*/ 78 h 346"/>
              <a:gd name="T92" fmla="*/ 0 w 346"/>
              <a:gd name="T93" fmla="*/ 138 h 346"/>
              <a:gd name="T94" fmla="*/ 24 w 346"/>
              <a:gd name="T95" fmla="*/ 148 h 346"/>
              <a:gd name="T96" fmla="*/ 25 w 346"/>
              <a:gd name="T97" fmla="*/ 20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6" h="346">
                <a:moveTo>
                  <a:pt x="173" y="324"/>
                </a:moveTo>
                <a:cubicBezTo>
                  <a:pt x="182" y="324"/>
                  <a:pt x="192" y="323"/>
                  <a:pt x="201" y="321"/>
                </a:cubicBezTo>
                <a:cubicBezTo>
                  <a:pt x="211" y="345"/>
                  <a:pt x="211" y="345"/>
                  <a:pt x="211" y="345"/>
                </a:cubicBezTo>
                <a:cubicBezTo>
                  <a:pt x="271" y="320"/>
                  <a:pt x="271" y="320"/>
                  <a:pt x="271" y="320"/>
                </a:cubicBezTo>
                <a:cubicBezTo>
                  <a:pt x="260" y="296"/>
                  <a:pt x="260" y="296"/>
                  <a:pt x="260" y="296"/>
                </a:cubicBezTo>
                <a:cubicBezTo>
                  <a:pt x="275" y="286"/>
                  <a:pt x="287" y="273"/>
                  <a:pt x="298" y="258"/>
                </a:cubicBezTo>
                <a:cubicBezTo>
                  <a:pt x="322" y="268"/>
                  <a:pt x="322" y="268"/>
                  <a:pt x="322" y="268"/>
                </a:cubicBezTo>
                <a:cubicBezTo>
                  <a:pt x="346" y="208"/>
                  <a:pt x="346" y="208"/>
                  <a:pt x="346" y="208"/>
                </a:cubicBezTo>
                <a:cubicBezTo>
                  <a:pt x="322" y="198"/>
                  <a:pt x="322" y="198"/>
                  <a:pt x="322" y="198"/>
                </a:cubicBezTo>
                <a:cubicBezTo>
                  <a:pt x="325" y="180"/>
                  <a:pt x="324" y="163"/>
                  <a:pt x="321" y="145"/>
                </a:cubicBezTo>
                <a:cubicBezTo>
                  <a:pt x="345" y="135"/>
                  <a:pt x="345" y="135"/>
                  <a:pt x="345" y="135"/>
                </a:cubicBezTo>
                <a:cubicBezTo>
                  <a:pt x="320" y="75"/>
                  <a:pt x="320" y="75"/>
                  <a:pt x="320" y="75"/>
                </a:cubicBezTo>
                <a:cubicBezTo>
                  <a:pt x="296" y="85"/>
                  <a:pt x="296" y="85"/>
                  <a:pt x="296" y="85"/>
                </a:cubicBezTo>
                <a:cubicBezTo>
                  <a:pt x="285" y="71"/>
                  <a:pt x="273" y="58"/>
                  <a:pt x="258" y="48"/>
                </a:cubicBezTo>
                <a:cubicBezTo>
                  <a:pt x="268" y="24"/>
                  <a:pt x="268" y="24"/>
                  <a:pt x="268" y="24"/>
                </a:cubicBezTo>
                <a:cubicBezTo>
                  <a:pt x="208" y="0"/>
                  <a:pt x="208" y="0"/>
                  <a:pt x="208" y="0"/>
                </a:cubicBezTo>
                <a:cubicBezTo>
                  <a:pt x="198" y="24"/>
                  <a:pt x="198" y="24"/>
                  <a:pt x="198" y="24"/>
                </a:cubicBezTo>
                <a:cubicBezTo>
                  <a:pt x="190" y="23"/>
                  <a:pt x="181" y="22"/>
                  <a:pt x="173" y="22"/>
                </a:cubicBezTo>
                <a:cubicBezTo>
                  <a:pt x="173" y="45"/>
                  <a:pt x="173" y="45"/>
                  <a:pt x="173" y="45"/>
                </a:cubicBezTo>
                <a:cubicBezTo>
                  <a:pt x="224" y="45"/>
                  <a:pt x="271" y="75"/>
                  <a:pt x="291" y="123"/>
                </a:cubicBezTo>
                <a:cubicBezTo>
                  <a:pt x="318" y="188"/>
                  <a:pt x="288" y="263"/>
                  <a:pt x="223" y="291"/>
                </a:cubicBezTo>
                <a:cubicBezTo>
                  <a:pt x="207" y="298"/>
                  <a:pt x="190" y="301"/>
                  <a:pt x="173" y="301"/>
                </a:cubicBezTo>
                <a:cubicBezTo>
                  <a:pt x="173" y="301"/>
                  <a:pt x="173" y="301"/>
                  <a:pt x="173" y="301"/>
                </a:cubicBezTo>
                <a:lnTo>
                  <a:pt x="173" y="324"/>
                </a:lnTo>
                <a:close/>
                <a:moveTo>
                  <a:pt x="25" y="201"/>
                </a:moveTo>
                <a:cubicBezTo>
                  <a:pt x="0" y="211"/>
                  <a:pt x="0" y="211"/>
                  <a:pt x="0" y="211"/>
                </a:cubicBezTo>
                <a:cubicBezTo>
                  <a:pt x="26" y="271"/>
                  <a:pt x="26" y="271"/>
                  <a:pt x="26" y="271"/>
                </a:cubicBezTo>
                <a:cubicBezTo>
                  <a:pt x="50" y="261"/>
                  <a:pt x="50" y="261"/>
                  <a:pt x="50" y="261"/>
                </a:cubicBezTo>
                <a:cubicBezTo>
                  <a:pt x="60" y="275"/>
                  <a:pt x="73" y="288"/>
                  <a:pt x="88" y="298"/>
                </a:cubicBezTo>
                <a:cubicBezTo>
                  <a:pt x="78" y="322"/>
                  <a:pt x="78" y="322"/>
                  <a:pt x="78" y="322"/>
                </a:cubicBezTo>
                <a:cubicBezTo>
                  <a:pt x="138" y="346"/>
                  <a:pt x="138" y="346"/>
                  <a:pt x="138" y="346"/>
                </a:cubicBezTo>
                <a:cubicBezTo>
                  <a:pt x="148" y="322"/>
                  <a:pt x="148" y="322"/>
                  <a:pt x="148" y="322"/>
                </a:cubicBezTo>
                <a:cubicBezTo>
                  <a:pt x="156" y="323"/>
                  <a:pt x="164" y="324"/>
                  <a:pt x="173" y="324"/>
                </a:cubicBezTo>
                <a:cubicBezTo>
                  <a:pt x="173" y="301"/>
                  <a:pt x="173" y="301"/>
                  <a:pt x="173" y="301"/>
                </a:cubicBezTo>
                <a:cubicBezTo>
                  <a:pt x="121" y="301"/>
                  <a:pt x="75" y="271"/>
                  <a:pt x="55" y="223"/>
                </a:cubicBezTo>
                <a:cubicBezTo>
                  <a:pt x="27" y="158"/>
                  <a:pt x="58" y="83"/>
                  <a:pt x="123" y="55"/>
                </a:cubicBezTo>
                <a:cubicBezTo>
                  <a:pt x="123" y="55"/>
                  <a:pt x="123" y="55"/>
                  <a:pt x="123" y="55"/>
                </a:cubicBezTo>
                <a:cubicBezTo>
                  <a:pt x="139" y="48"/>
                  <a:pt x="155" y="45"/>
                  <a:pt x="173" y="45"/>
                </a:cubicBezTo>
                <a:cubicBezTo>
                  <a:pt x="173" y="45"/>
                  <a:pt x="173" y="45"/>
                  <a:pt x="173" y="45"/>
                </a:cubicBezTo>
                <a:cubicBezTo>
                  <a:pt x="173" y="22"/>
                  <a:pt x="173" y="22"/>
                  <a:pt x="173" y="22"/>
                </a:cubicBezTo>
                <a:cubicBezTo>
                  <a:pt x="163" y="22"/>
                  <a:pt x="154" y="23"/>
                  <a:pt x="145" y="25"/>
                </a:cubicBezTo>
                <a:cubicBezTo>
                  <a:pt x="135" y="1"/>
                  <a:pt x="135" y="1"/>
                  <a:pt x="135" y="1"/>
                </a:cubicBezTo>
                <a:cubicBezTo>
                  <a:pt x="75" y="26"/>
                  <a:pt x="75" y="26"/>
                  <a:pt x="75" y="26"/>
                </a:cubicBezTo>
                <a:cubicBezTo>
                  <a:pt x="85" y="50"/>
                  <a:pt x="85" y="50"/>
                  <a:pt x="85" y="50"/>
                </a:cubicBezTo>
                <a:cubicBezTo>
                  <a:pt x="71" y="60"/>
                  <a:pt x="58" y="73"/>
                  <a:pt x="48" y="88"/>
                </a:cubicBezTo>
                <a:cubicBezTo>
                  <a:pt x="24" y="78"/>
                  <a:pt x="24" y="78"/>
                  <a:pt x="24" y="78"/>
                </a:cubicBezTo>
                <a:cubicBezTo>
                  <a:pt x="0" y="138"/>
                  <a:pt x="0" y="138"/>
                  <a:pt x="0" y="138"/>
                </a:cubicBezTo>
                <a:cubicBezTo>
                  <a:pt x="24" y="148"/>
                  <a:pt x="24" y="148"/>
                  <a:pt x="24" y="148"/>
                </a:cubicBezTo>
                <a:cubicBezTo>
                  <a:pt x="21" y="166"/>
                  <a:pt x="21" y="183"/>
                  <a:pt x="25" y="20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52"/>
          <p:cNvSpPr>
            <a:spLocks noEditPoints="1"/>
          </p:cNvSpPr>
          <p:nvPr/>
        </p:nvSpPr>
        <p:spPr bwMode="auto">
          <a:xfrm>
            <a:off x="3568762" y="4689477"/>
            <a:ext cx="555357" cy="555357"/>
          </a:xfrm>
          <a:custGeom>
            <a:avLst/>
            <a:gdLst>
              <a:gd name="T0" fmla="*/ 173 w 346"/>
              <a:gd name="T1" fmla="*/ 324 h 346"/>
              <a:gd name="T2" fmla="*/ 201 w 346"/>
              <a:gd name="T3" fmla="*/ 321 h 346"/>
              <a:gd name="T4" fmla="*/ 211 w 346"/>
              <a:gd name="T5" fmla="*/ 345 h 346"/>
              <a:gd name="T6" fmla="*/ 271 w 346"/>
              <a:gd name="T7" fmla="*/ 320 h 346"/>
              <a:gd name="T8" fmla="*/ 260 w 346"/>
              <a:gd name="T9" fmla="*/ 296 h 346"/>
              <a:gd name="T10" fmla="*/ 298 w 346"/>
              <a:gd name="T11" fmla="*/ 258 h 346"/>
              <a:gd name="T12" fmla="*/ 322 w 346"/>
              <a:gd name="T13" fmla="*/ 268 h 346"/>
              <a:gd name="T14" fmla="*/ 346 w 346"/>
              <a:gd name="T15" fmla="*/ 208 h 346"/>
              <a:gd name="T16" fmla="*/ 322 w 346"/>
              <a:gd name="T17" fmla="*/ 198 h 346"/>
              <a:gd name="T18" fmla="*/ 321 w 346"/>
              <a:gd name="T19" fmla="*/ 145 h 346"/>
              <a:gd name="T20" fmla="*/ 345 w 346"/>
              <a:gd name="T21" fmla="*/ 135 h 346"/>
              <a:gd name="T22" fmla="*/ 320 w 346"/>
              <a:gd name="T23" fmla="*/ 75 h 346"/>
              <a:gd name="T24" fmla="*/ 296 w 346"/>
              <a:gd name="T25" fmla="*/ 85 h 346"/>
              <a:gd name="T26" fmla="*/ 258 w 346"/>
              <a:gd name="T27" fmla="*/ 48 h 346"/>
              <a:gd name="T28" fmla="*/ 268 w 346"/>
              <a:gd name="T29" fmla="*/ 24 h 346"/>
              <a:gd name="T30" fmla="*/ 208 w 346"/>
              <a:gd name="T31" fmla="*/ 0 h 346"/>
              <a:gd name="T32" fmla="*/ 198 w 346"/>
              <a:gd name="T33" fmla="*/ 24 h 346"/>
              <a:gd name="T34" fmla="*/ 173 w 346"/>
              <a:gd name="T35" fmla="*/ 22 h 346"/>
              <a:gd name="T36" fmla="*/ 173 w 346"/>
              <a:gd name="T37" fmla="*/ 45 h 346"/>
              <a:gd name="T38" fmla="*/ 291 w 346"/>
              <a:gd name="T39" fmla="*/ 123 h 346"/>
              <a:gd name="T40" fmla="*/ 223 w 346"/>
              <a:gd name="T41" fmla="*/ 291 h 346"/>
              <a:gd name="T42" fmla="*/ 173 w 346"/>
              <a:gd name="T43" fmla="*/ 301 h 346"/>
              <a:gd name="T44" fmla="*/ 173 w 346"/>
              <a:gd name="T45" fmla="*/ 301 h 346"/>
              <a:gd name="T46" fmla="*/ 173 w 346"/>
              <a:gd name="T47" fmla="*/ 324 h 346"/>
              <a:gd name="T48" fmla="*/ 25 w 346"/>
              <a:gd name="T49" fmla="*/ 201 h 346"/>
              <a:gd name="T50" fmla="*/ 0 w 346"/>
              <a:gd name="T51" fmla="*/ 211 h 346"/>
              <a:gd name="T52" fmla="*/ 26 w 346"/>
              <a:gd name="T53" fmla="*/ 271 h 346"/>
              <a:gd name="T54" fmla="*/ 50 w 346"/>
              <a:gd name="T55" fmla="*/ 261 h 346"/>
              <a:gd name="T56" fmla="*/ 88 w 346"/>
              <a:gd name="T57" fmla="*/ 298 h 346"/>
              <a:gd name="T58" fmla="*/ 78 w 346"/>
              <a:gd name="T59" fmla="*/ 322 h 346"/>
              <a:gd name="T60" fmla="*/ 138 w 346"/>
              <a:gd name="T61" fmla="*/ 346 h 346"/>
              <a:gd name="T62" fmla="*/ 148 w 346"/>
              <a:gd name="T63" fmla="*/ 322 h 346"/>
              <a:gd name="T64" fmla="*/ 173 w 346"/>
              <a:gd name="T65" fmla="*/ 324 h 346"/>
              <a:gd name="T66" fmla="*/ 173 w 346"/>
              <a:gd name="T67" fmla="*/ 301 h 346"/>
              <a:gd name="T68" fmla="*/ 55 w 346"/>
              <a:gd name="T69" fmla="*/ 223 h 346"/>
              <a:gd name="T70" fmla="*/ 123 w 346"/>
              <a:gd name="T71" fmla="*/ 55 h 346"/>
              <a:gd name="T72" fmla="*/ 123 w 346"/>
              <a:gd name="T73" fmla="*/ 55 h 346"/>
              <a:gd name="T74" fmla="*/ 173 w 346"/>
              <a:gd name="T75" fmla="*/ 45 h 346"/>
              <a:gd name="T76" fmla="*/ 173 w 346"/>
              <a:gd name="T77" fmla="*/ 45 h 346"/>
              <a:gd name="T78" fmla="*/ 173 w 346"/>
              <a:gd name="T79" fmla="*/ 22 h 346"/>
              <a:gd name="T80" fmla="*/ 145 w 346"/>
              <a:gd name="T81" fmla="*/ 25 h 346"/>
              <a:gd name="T82" fmla="*/ 135 w 346"/>
              <a:gd name="T83" fmla="*/ 1 h 346"/>
              <a:gd name="T84" fmla="*/ 75 w 346"/>
              <a:gd name="T85" fmla="*/ 26 h 346"/>
              <a:gd name="T86" fmla="*/ 85 w 346"/>
              <a:gd name="T87" fmla="*/ 50 h 346"/>
              <a:gd name="T88" fmla="*/ 48 w 346"/>
              <a:gd name="T89" fmla="*/ 88 h 346"/>
              <a:gd name="T90" fmla="*/ 24 w 346"/>
              <a:gd name="T91" fmla="*/ 78 h 346"/>
              <a:gd name="T92" fmla="*/ 0 w 346"/>
              <a:gd name="T93" fmla="*/ 138 h 346"/>
              <a:gd name="T94" fmla="*/ 24 w 346"/>
              <a:gd name="T95" fmla="*/ 148 h 346"/>
              <a:gd name="T96" fmla="*/ 25 w 346"/>
              <a:gd name="T97" fmla="*/ 20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6" h="346">
                <a:moveTo>
                  <a:pt x="173" y="324"/>
                </a:moveTo>
                <a:cubicBezTo>
                  <a:pt x="182" y="324"/>
                  <a:pt x="192" y="323"/>
                  <a:pt x="201" y="321"/>
                </a:cubicBezTo>
                <a:cubicBezTo>
                  <a:pt x="211" y="345"/>
                  <a:pt x="211" y="345"/>
                  <a:pt x="211" y="345"/>
                </a:cubicBezTo>
                <a:cubicBezTo>
                  <a:pt x="271" y="320"/>
                  <a:pt x="271" y="320"/>
                  <a:pt x="271" y="320"/>
                </a:cubicBezTo>
                <a:cubicBezTo>
                  <a:pt x="260" y="296"/>
                  <a:pt x="260" y="296"/>
                  <a:pt x="260" y="296"/>
                </a:cubicBezTo>
                <a:cubicBezTo>
                  <a:pt x="275" y="286"/>
                  <a:pt x="287" y="273"/>
                  <a:pt x="298" y="258"/>
                </a:cubicBezTo>
                <a:cubicBezTo>
                  <a:pt x="322" y="268"/>
                  <a:pt x="322" y="268"/>
                  <a:pt x="322" y="268"/>
                </a:cubicBezTo>
                <a:cubicBezTo>
                  <a:pt x="346" y="208"/>
                  <a:pt x="346" y="208"/>
                  <a:pt x="346" y="208"/>
                </a:cubicBezTo>
                <a:cubicBezTo>
                  <a:pt x="322" y="198"/>
                  <a:pt x="322" y="198"/>
                  <a:pt x="322" y="198"/>
                </a:cubicBezTo>
                <a:cubicBezTo>
                  <a:pt x="325" y="180"/>
                  <a:pt x="324" y="163"/>
                  <a:pt x="321" y="145"/>
                </a:cubicBezTo>
                <a:cubicBezTo>
                  <a:pt x="345" y="135"/>
                  <a:pt x="345" y="135"/>
                  <a:pt x="345" y="135"/>
                </a:cubicBezTo>
                <a:cubicBezTo>
                  <a:pt x="320" y="75"/>
                  <a:pt x="320" y="75"/>
                  <a:pt x="320" y="75"/>
                </a:cubicBezTo>
                <a:cubicBezTo>
                  <a:pt x="296" y="85"/>
                  <a:pt x="296" y="85"/>
                  <a:pt x="296" y="85"/>
                </a:cubicBezTo>
                <a:cubicBezTo>
                  <a:pt x="285" y="71"/>
                  <a:pt x="273" y="58"/>
                  <a:pt x="258" y="48"/>
                </a:cubicBezTo>
                <a:cubicBezTo>
                  <a:pt x="268" y="24"/>
                  <a:pt x="268" y="24"/>
                  <a:pt x="268" y="24"/>
                </a:cubicBezTo>
                <a:cubicBezTo>
                  <a:pt x="208" y="0"/>
                  <a:pt x="208" y="0"/>
                  <a:pt x="208" y="0"/>
                </a:cubicBezTo>
                <a:cubicBezTo>
                  <a:pt x="198" y="24"/>
                  <a:pt x="198" y="24"/>
                  <a:pt x="198" y="24"/>
                </a:cubicBezTo>
                <a:cubicBezTo>
                  <a:pt x="190" y="23"/>
                  <a:pt x="181" y="22"/>
                  <a:pt x="173" y="22"/>
                </a:cubicBezTo>
                <a:cubicBezTo>
                  <a:pt x="173" y="45"/>
                  <a:pt x="173" y="45"/>
                  <a:pt x="173" y="45"/>
                </a:cubicBezTo>
                <a:cubicBezTo>
                  <a:pt x="224" y="45"/>
                  <a:pt x="271" y="75"/>
                  <a:pt x="291" y="123"/>
                </a:cubicBezTo>
                <a:cubicBezTo>
                  <a:pt x="318" y="188"/>
                  <a:pt x="288" y="263"/>
                  <a:pt x="223" y="291"/>
                </a:cubicBezTo>
                <a:cubicBezTo>
                  <a:pt x="207" y="298"/>
                  <a:pt x="190" y="301"/>
                  <a:pt x="173" y="301"/>
                </a:cubicBezTo>
                <a:cubicBezTo>
                  <a:pt x="173" y="301"/>
                  <a:pt x="173" y="301"/>
                  <a:pt x="173" y="301"/>
                </a:cubicBezTo>
                <a:lnTo>
                  <a:pt x="173" y="324"/>
                </a:lnTo>
                <a:close/>
                <a:moveTo>
                  <a:pt x="25" y="201"/>
                </a:moveTo>
                <a:cubicBezTo>
                  <a:pt x="0" y="211"/>
                  <a:pt x="0" y="211"/>
                  <a:pt x="0" y="211"/>
                </a:cubicBezTo>
                <a:cubicBezTo>
                  <a:pt x="26" y="271"/>
                  <a:pt x="26" y="271"/>
                  <a:pt x="26" y="271"/>
                </a:cubicBezTo>
                <a:cubicBezTo>
                  <a:pt x="50" y="261"/>
                  <a:pt x="50" y="261"/>
                  <a:pt x="50" y="261"/>
                </a:cubicBezTo>
                <a:cubicBezTo>
                  <a:pt x="60" y="275"/>
                  <a:pt x="73" y="288"/>
                  <a:pt x="88" y="298"/>
                </a:cubicBezTo>
                <a:cubicBezTo>
                  <a:pt x="78" y="322"/>
                  <a:pt x="78" y="322"/>
                  <a:pt x="78" y="322"/>
                </a:cubicBezTo>
                <a:cubicBezTo>
                  <a:pt x="138" y="346"/>
                  <a:pt x="138" y="346"/>
                  <a:pt x="138" y="346"/>
                </a:cubicBezTo>
                <a:cubicBezTo>
                  <a:pt x="148" y="322"/>
                  <a:pt x="148" y="322"/>
                  <a:pt x="148" y="322"/>
                </a:cubicBezTo>
                <a:cubicBezTo>
                  <a:pt x="156" y="323"/>
                  <a:pt x="164" y="324"/>
                  <a:pt x="173" y="324"/>
                </a:cubicBezTo>
                <a:cubicBezTo>
                  <a:pt x="173" y="301"/>
                  <a:pt x="173" y="301"/>
                  <a:pt x="173" y="301"/>
                </a:cubicBezTo>
                <a:cubicBezTo>
                  <a:pt x="121" y="301"/>
                  <a:pt x="75" y="271"/>
                  <a:pt x="55" y="223"/>
                </a:cubicBezTo>
                <a:cubicBezTo>
                  <a:pt x="27" y="158"/>
                  <a:pt x="58" y="83"/>
                  <a:pt x="123" y="55"/>
                </a:cubicBezTo>
                <a:cubicBezTo>
                  <a:pt x="123" y="55"/>
                  <a:pt x="123" y="55"/>
                  <a:pt x="123" y="55"/>
                </a:cubicBezTo>
                <a:cubicBezTo>
                  <a:pt x="139" y="48"/>
                  <a:pt x="155" y="45"/>
                  <a:pt x="173" y="45"/>
                </a:cubicBezTo>
                <a:cubicBezTo>
                  <a:pt x="173" y="45"/>
                  <a:pt x="173" y="45"/>
                  <a:pt x="173" y="45"/>
                </a:cubicBezTo>
                <a:cubicBezTo>
                  <a:pt x="173" y="22"/>
                  <a:pt x="173" y="22"/>
                  <a:pt x="173" y="22"/>
                </a:cubicBezTo>
                <a:cubicBezTo>
                  <a:pt x="163" y="22"/>
                  <a:pt x="154" y="23"/>
                  <a:pt x="145" y="25"/>
                </a:cubicBezTo>
                <a:cubicBezTo>
                  <a:pt x="135" y="1"/>
                  <a:pt x="135" y="1"/>
                  <a:pt x="135" y="1"/>
                </a:cubicBezTo>
                <a:cubicBezTo>
                  <a:pt x="75" y="26"/>
                  <a:pt x="75" y="26"/>
                  <a:pt x="75" y="26"/>
                </a:cubicBezTo>
                <a:cubicBezTo>
                  <a:pt x="85" y="50"/>
                  <a:pt x="85" y="50"/>
                  <a:pt x="85" y="50"/>
                </a:cubicBezTo>
                <a:cubicBezTo>
                  <a:pt x="71" y="60"/>
                  <a:pt x="58" y="73"/>
                  <a:pt x="48" y="88"/>
                </a:cubicBezTo>
                <a:cubicBezTo>
                  <a:pt x="24" y="78"/>
                  <a:pt x="24" y="78"/>
                  <a:pt x="24" y="78"/>
                </a:cubicBezTo>
                <a:cubicBezTo>
                  <a:pt x="0" y="138"/>
                  <a:pt x="0" y="138"/>
                  <a:pt x="0" y="138"/>
                </a:cubicBezTo>
                <a:cubicBezTo>
                  <a:pt x="24" y="148"/>
                  <a:pt x="24" y="148"/>
                  <a:pt x="24" y="148"/>
                </a:cubicBezTo>
                <a:cubicBezTo>
                  <a:pt x="21" y="166"/>
                  <a:pt x="21" y="183"/>
                  <a:pt x="25" y="20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26A95F1-C714-4643-FE4B-0B3107D9F43A}"/>
              </a:ext>
            </a:extLst>
          </p:cNvPr>
          <p:cNvSpPr txBox="1"/>
          <p:nvPr/>
        </p:nvSpPr>
        <p:spPr>
          <a:xfrm>
            <a:off x="1013076" y="3801106"/>
            <a:ext cx="319318" cy="369332"/>
          </a:xfrm>
          <a:prstGeom prst="rect">
            <a:avLst/>
          </a:prstGeom>
          <a:noFill/>
        </p:spPr>
        <p:txBody>
          <a:bodyPr wrap="none" rtlCol="0">
            <a:spAutoFit/>
          </a:bodyPr>
          <a:lstStyle/>
          <a:p>
            <a:r>
              <a:rPr lang="en-US" dirty="0"/>
              <a:t>1</a:t>
            </a:r>
          </a:p>
        </p:txBody>
      </p:sp>
      <p:sp>
        <p:nvSpPr>
          <p:cNvPr id="4" name="TextBox 3">
            <a:extLst>
              <a:ext uri="{FF2B5EF4-FFF2-40B4-BE49-F238E27FC236}">
                <a16:creationId xmlns:a16="http://schemas.microsoft.com/office/drawing/2014/main" id="{80E46B8A-FB86-19F3-9289-4C8C7C29FA18}"/>
              </a:ext>
            </a:extLst>
          </p:cNvPr>
          <p:cNvSpPr txBox="1"/>
          <p:nvPr/>
        </p:nvSpPr>
        <p:spPr>
          <a:xfrm>
            <a:off x="3686781" y="3795445"/>
            <a:ext cx="319318" cy="369332"/>
          </a:xfrm>
          <a:prstGeom prst="rect">
            <a:avLst/>
          </a:prstGeom>
          <a:noFill/>
        </p:spPr>
        <p:txBody>
          <a:bodyPr wrap="none" rtlCol="0">
            <a:spAutoFit/>
          </a:bodyPr>
          <a:lstStyle/>
          <a:p>
            <a:r>
              <a:rPr lang="en-US" dirty="0"/>
              <a:t>2</a:t>
            </a:r>
          </a:p>
        </p:txBody>
      </p:sp>
      <p:sp>
        <p:nvSpPr>
          <p:cNvPr id="5" name="TextBox 4">
            <a:extLst>
              <a:ext uri="{FF2B5EF4-FFF2-40B4-BE49-F238E27FC236}">
                <a16:creationId xmlns:a16="http://schemas.microsoft.com/office/drawing/2014/main" id="{7FBBECA2-E415-32DE-6DC3-77CA9A0BAA63}"/>
              </a:ext>
            </a:extLst>
          </p:cNvPr>
          <p:cNvSpPr txBox="1"/>
          <p:nvPr/>
        </p:nvSpPr>
        <p:spPr>
          <a:xfrm>
            <a:off x="999753" y="4773812"/>
            <a:ext cx="319318" cy="369332"/>
          </a:xfrm>
          <a:prstGeom prst="rect">
            <a:avLst/>
          </a:prstGeom>
          <a:noFill/>
        </p:spPr>
        <p:txBody>
          <a:bodyPr wrap="none" rtlCol="0">
            <a:spAutoFit/>
          </a:bodyPr>
          <a:lstStyle/>
          <a:p>
            <a:r>
              <a:rPr lang="en-US" dirty="0"/>
              <a:t>3</a:t>
            </a:r>
          </a:p>
        </p:txBody>
      </p:sp>
      <p:sp>
        <p:nvSpPr>
          <p:cNvPr id="6" name="TextBox 5">
            <a:extLst>
              <a:ext uri="{FF2B5EF4-FFF2-40B4-BE49-F238E27FC236}">
                <a16:creationId xmlns:a16="http://schemas.microsoft.com/office/drawing/2014/main" id="{30591AC7-BA54-D075-E3D0-B8CA9BC5A787}"/>
              </a:ext>
            </a:extLst>
          </p:cNvPr>
          <p:cNvSpPr txBox="1"/>
          <p:nvPr/>
        </p:nvSpPr>
        <p:spPr>
          <a:xfrm>
            <a:off x="3692924" y="4772876"/>
            <a:ext cx="319318"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98947070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89"/>
                                        </p:tgtEl>
                                        <p:attrNameLst>
                                          <p:attrName>style.visibility</p:attrName>
                                        </p:attrNameLst>
                                      </p:cBhvr>
                                      <p:to>
                                        <p:strVal val="visible"/>
                                      </p:to>
                                    </p:set>
                                    <p:anim calcmode="lin" valueType="num">
                                      <p:cBhvr>
                                        <p:cTn id="12" dur="500" fill="hold"/>
                                        <p:tgtEl>
                                          <p:spTgt spid="89"/>
                                        </p:tgtEl>
                                        <p:attrNameLst>
                                          <p:attrName>ppt_w</p:attrName>
                                        </p:attrNameLst>
                                      </p:cBhvr>
                                      <p:tavLst>
                                        <p:tav tm="0">
                                          <p:val>
                                            <p:fltVal val="0"/>
                                          </p:val>
                                        </p:tav>
                                        <p:tav tm="100000">
                                          <p:val>
                                            <p:strVal val="#ppt_w"/>
                                          </p:val>
                                        </p:tav>
                                      </p:tavLst>
                                    </p:anim>
                                    <p:anim calcmode="lin" valueType="num">
                                      <p:cBhvr>
                                        <p:cTn id="13" dur="500" fill="hold"/>
                                        <p:tgtEl>
                                          <p:spTgt spid="89"/>
                                        </p:tgtEl>
                                        <p:attrNameLst>
                                          <p:attrName>ppt_h</p:attrName>
                                        </p:attrNameLst>
                                      </p:cBhvr>
                                      <p:tavLst>
                                        <p:tav tm="0">
                                          <p:val>
                                            <p:fltVal val="0"/>
                                          </p:val>
                                        </p:tav>
                                        <p:tav tm="100000">
                                          <p:val>
                                            <p:strVal val="#ppt_h"/>
                                          </p:val>
                                        </p:tav>
                                      </p:tavLst>
                                    </p:anim>
                                    <p:anim calcmode="lin" valueType="num">
                                      <p:cBhvr>
                                        <p:cTn id="14" dur="500" fill="hold"/>
                                        <p:tgtEl>
                                          <p:spTgt spid="89"/>
                                        </p:tgtEl>
                                        <p:attrNameLst>
                                          <p:attrName>style.rotation</p:attrName>
                                        </p:attrNameLst>
                                      </p:cBhvr>
                                      <p:tavLst>
                                        <p:tav tm="0">
                                          <p:val>
                                            <p:fltVal val="360"/>
                                          </p:val>
                                        </p:tav>
                                        <p:tav tm="100000">
                                          <p:val>
                                            <p:fltVal val="0"/>
                                          </p:val>
                                        </p:tav>
                                      </p:tavLst>
                                    </p:anim>
                                    <p:animEffect transition="in" filter="fade">
                                      <p:cBhvr>
                                        <p:cTn id="15" dur="500"/>
                                        <p:tgtEl>
                                          <p:spTgt spid="89"/>
                                        </p:tgtEl>
                                      </p:cBhvr>
                                    </p:animEffect>
                                  </p:childTnLst>
                                </p:cTn>
                              </p:par>
                              <p:par>
                                <p:cTn id="16" presetID="49" presetClass="entr" presetSubtype="0" decel="100000" fill="hold" nodeType="withEffect">
                                  <p:stCondLst>
                                    <p:cond delay="0"/>
                                  </p:stCondLst>
                                  <p:childTnLst>
                                    <p:set>
                                      <p:cBhvr>
                                        <p:cTn id="17" dur="1" fill="hold">
                                          <p:stCondLst>
                                            <p:cond delay="0"/>
                                          </p:stCondLst>
                                        </p:cTn>
                                        <p:tgtEl>
                                          <p:spTgt spid="156"/>
                                        </p:tgtEl>
                                        <p:attrNameLst>
                                          <p:attrName>style.visibility</p:attrName>
                                        </p:attrNameLst>
                                      </p:cBhvr>
                                      <p:to>
                                        <p:strVal val="visible"/>
                                      </p:to>
                                    </p:set>
                                    <p:anim calcmode="lin" valueType="num">
                                      <p:cBhvr>
                                        <p:cTn id="18" dur="500" fill="hold"/>
                                        <p:tgtEl>
                                          <p:spTgt spid="156"/>
                                        </p:tgtEl>
                                        <p:attrNameLst>
                                          <p:attrName>ppt_w</p:attrName>
                                        </p:attrNameLst>
                                      </p:cBhvr>
                                      <p:tavLst>
                                        <p:tav tm="0">
                                          <p:val>
                                            <p:fltVal val="0"/>
                                          </p:val>
                                        </p:tav>
                                        <p:tav tm="100000">
                                          <p:val>
                                            <p:strVal val="#ppt_w"/>
                                          </p:val>
                                        </p:tav>
                                      </p:tavLst>
                                    </p:anim>
                                    <p:anim calcmode="lin" valueType="num">
                                      <p:cBhvr>
                                        <p:cTn id="19" dur="500" fill="hold"/>
                                        <p:tgtEl>
                                          <p:spTgt spid="156"/>
                                        </p:tgtEl>
                                        <p:attrNameLst>
                                          <p:attrName>ppt_h</p:attrName>
                                        </p:attrNameLst>
                                      </p:cBhvr>
                                      <p:tavLst>
                                        <p:tav tm="0">
                                          <p:val>
                                            <p:fltVal val="0"/>
                                          </p:val>
                                        </p:tav>
                                        <p:tav tm="100000">
                                          <p:val>
                                            <p:strVal val="#ppt_h"/>
                                          </p:val>
                                        </p:tav>
                                      </p:tavLst>
                                    </p:anim>
                                    <p:anim calcmode="lin" valueType="num">
                                      <p:cBhvr>
                                        <p:cTn id="20" dur="500" fill="hold"/>
                                        <p:tgtEl>
                                          <p:spTgt spid="156"/>
                                        </p:tgtEl>
                                        <p:attrNameLst>
                                          <p:attrName>style.rotation</p:attrName>
                                        </p:attrNameLst>
                                      </p:cBhvr>
                                      <p:tavLst>
                                        <p:tav tm="0">
                                          <p:val>
                                            <p:fltVal val="360"/>
                                          </p:val>
                                        </p:tav>
                                        <p:tav tm="100000">
                                          <p:val>
                                            <p:fltVal val="0"/>
                                          </p:val>
                                        </p:tav>
                                      </p:tavLst>
                                    </p:anim>
                                    <p:animEffect transition="in" filter="fade">
                                      <p:cBhvr>
                                        <p:cTn id="21" dur="500"/>
                                        <p:tgtEl>
                                          <p:spTgt spid="156"/>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500"/>
                                        <p:tgtEl>
                                          <p:spTgt spid="5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par>
                                <p:cTn id="38" presetID="10" presetClass="entr" presetSubtype="0" fill="hold" nodeType="with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fade">
                                      <p:cBhvr>
                                        <p:cTn id="40" dur="500"/>
                                        <p:tgtEl>
                                          <p:spTgt spid="9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0"/>
                                        </p:tgtEl>
                                        <p:attrNameLst>
                                          <p:attrName>style.visibility</p:attrName>
                                        </p:attrNameLst>
                                      </p:cBhvr>
                                      <p:to>
                                        <p:strVal val="visible"/>
                                      </p:to>
                                    </p:set>
                                    <p:animEffect transition="in" filter="fade">
                                      <p:cBhvr>
                                        <p:cTn id="43" dur="500"/>
                                        <p:tgtEl>
                                          <p:spTgt spid="100"/>
                                        </p:tgtEl>
                                      </p:cBhvr>
                                    </p:animEffect>
                                  </p:childTnLst>
                                </p:cTn>
                              </p:par>
                              <p:par>
                                <p:cTn id="44" presetID="10" presetClass="entr" presetSubtype="0" fill="hold" nodeType="withEffect">
                                  <p:stCondLst>
                                    <p:cond delay="0"/>
                                  </p:stCondLst>
                                  <p:childTnLst>
                                    <p:set>
                                      <p:cBhvr>
                                        <p:cTn id="45" dur="1" fill="hold">
                                          <p:stCondLst>
                                            <p:cond delay="0"/>
                                          </p:stCondLst>
                                        </p:cTn>
                                        <p:tgtEl>
                                          <p:spTgt spid="101"/>
                                        </p:tgtEl>
                                        <p:attrNameLst>
                                          <p:attrName>style.visibility</p:attrName>
                                        </p:attrNameLst>
                                      </p:cBhvr>
                                      <p:to>
                                        <p:strVal val="visible"/>
                                      </p:to>
                                    </p:set>
                                    <p:animEffect transition="in" filter="fade">
                                      <p:cBhvr>
                                        <p:cTn id="46" dur="500"/>
                                        <p:tgtEl>
                                          <p:spTgt spid="101"/>
                                        </p:tgtEl>
                                      </p:cBhvr>
                                    </p:animEffect>
                                  </p:childTnLst>
                                </p:cTn>
                              </p:par>
                              <p:par>
                                <p:cTn id="47" presetID="10" presetClass="entr" presetSubtype="0" fill="hold"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fade">
                                      <p:cBhvr>
                                        <p:cTn id="49" dur="500"/>
                                        <p:tgtEl>
                                          <p:spTgt spid="10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1"/>
                                        </p:tgtEl>
                                        <p:attrNameLst>
                                          <p:attrName>style.visibility</p:attrName>
                                        </p:attrNameLst>
                                      </p:cBhvr>
                                      <p:to>
                                        <p:strVal val="visible"/>
                                      </p:to>
                                    </p:set>
                                    <p:animEffect transition="in" filter="fade">
                                      <p:cBhvr>
                                        <p:cTn id="52" dur="500"/>
                                        <p:tgtEl>
                                          <p:spTgt spid="1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fade">
                                      <p:cBhvr>
                                        <p:cTn id="70" dur="500"/>
                                        <p:tgtEl>
                                          <p:spTgt spid="59"/>
                                        </p:tgtEl>
                                      </p:cBhvr>
                                    </p:animEffect>
                                  </p:childTnLst>
                                </p:cTn>
                              </p:par>
                              <p:par>
                                <p:cTn id="71" presetID="10" presetClass="entr" presetSubtype="0" fill="hold" nodeType="withEffect">
                                  <p:stCondLst>
                                    <p:cond delay="0"/>
                                  </p:stCondLst>
                                  <p:childTnLst>
                                    <p:set>
                                      <p:cBhvr>
                                        <p:cTn id="72" dur="1" fill="hold">
                                          <p:stCondLst>
                                            <p:cond delay="0"/>
                                          </p:stCondLst>
                                        </p:cTn>
                                        <p:tgtEl>
                                          <p:spTgt spid="112"/>
                                        </p:tgtEl>
                                        <p:attrNameLst>
                                          <p:attrName>style.visibility</p:attrName>
                                        </p:attrNameLst>
                                      </p:cBhvr>
                                      <p:to>
                                        <p:strVal val="visible"/>
                                      </p:to>
                                    </p:set>
                                    <p:animEffect transition="in" filter="fade">
                                      <p:cBhvr>
                                        <p:cTn id="73" dur="500"/>
                                        <p:tgtEl>
                                          <p:spTgt spid="112"/>
                                        </p:tgtEl>
                                      </p:cBhvr>
                                    </p:animEffect>
                                  </p:childTnLst>
                                </p:cTn>
                              </p:par>
                              <p:par>
                                <p:cTn id="74" presetID="10" presetClass="entr" presetSubtype="0" fill="hold" nodeType="withEffect">
                                  <p:stCondLst>
                                    <p:cond delay="0"/>
                                  </p:stCondLst>
                                  <p:childTnLst>
                                    <p:set>
                                      <p:cBhvr>
                                        <p:cTn id="75" dur="1" fill="hold">
                                          <p:stCondLst>
                                            <p:cond delay="0"/>
                                          </p:stCondLst>
                                        </p:cTn>
                                        <p:tgtEl>
                                          <p:spTgt spid="144"/>
                                        </p:tgtEl>
                                        <p:attrNameLst>
                                          <p:attrName>style.visibility</p:attrName>
                                        </p:attrNameLst>
                                      </p:cBhvr>
                                      <p:to>
                                        <p:strVal val="visible"/>
                                      </p:to>
                                    </p:set>
                                    <p:animEffect transition="in" filter="fade">
                                      <p:cBhvr>
                                        <p:cTn id="76" dur="500"/>
                                        <p:tgtEl>
                                          <p:spTgt spid="144"/>
                                        </p:tgtEl>
                                      </p:cBhvr>
                                    </p:animEffect>
                                  </p:childTnLst>
                                </p:cTn>
                              </p:par>
                              <p:par>
                                <p:cTn id="77" presetID="10" presetClass="entr" presetSubtype="0" fill="hold" nodeType="withEffect">
                                  <p:stCondLst>
                                    <p:cond delay="0"/>
                                  </p:stCondLst>
                                  <p:childTnLst>
                                    <p:set>
                                      <p:cBhvr>
                                        <p:cTn id="78" dur="1" fill="hold">
                                          <p:stCondLst>
                                            <p:cond delay="0"/>
                                          </p:stCondLst>
                                        </p:cTn>
                                        <p:tgtEl>
                                          <p:spTgt spid="148"/>
                                        </p:tgtEl>
                                        <p:attrNameLst>
                                          <p:attrName>style.visibility</p:attrName>
                                        </p:attrNameLst>
                                      </p:cBhvr>
                                      <p:to>
                                        <p:strVal val="visible"/>
                                      </p:to>
                                    </p:set>
                                    <p:animEffect transition="in" filter="fade">
                                      <p:cBhvr>
                                        <p:cTn id="79" dur="500"/>
                                        <p:tgtEl>
                                          <p:spTgt spid="148"/>
                                        </p:tgtEl>
                                      </p:cBhvr>
                                    </p:animEffect>
                                  </p:childTnLst>
                                </p:cTn>
                              </p:par>
                              <p:par>
                                <p:cTn id="80" presetID="10" presetClass="entr" presetSubtype="0" fill="hold" nodeType="withEffect">
                                  <p:stCondLst>
                                    <p:cond delay="0"/>
                                  </p:stCondLst>
                                  <p:childTnLst>
                                    <p:set>
                                      <p:cBhvr>
                                        <p:cTn id="81" dur="1" fill="hold">
                                          <p:stCondLst>
                                            <p:cond delay="0"/>
                                          </p:stCondLst>
                                        </p:cTn>
                                        <p:tgtEl>
                                          <p:spTgt spid="151"/>
                                        </p:tgtEl>
                                        <p:attrNameLst>
                                          <p:attrName>style.visibility</p:attrName>
                                        </p:attrNameLst>
                                      </p:cBhvr>
                                      <p:to>
                                        <p:strVal val="visible"/>
                                      </p:to>
                                    </p:set>
                                    <p:animEffect transition="in" filter="fade">
                                      <p:cBhvr>
                                        <p:cTn id="82" dur="500"/>
                                        <p:tgtEl>
                                          <p:spTgt spid="15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54"/>
                                        </p:tgtEl>
                                        <p:attrNameLst>
                                          <p:attrName>style.visibility</p:attrName>
                                        </p:attrNameLst>
                                      </p:cBhvr>
                                      <p:to>
                                        <p:strVal val="visible"/>
                                      </p:to>
                                    </p:set>
                                    <p:animEffect transition="in" filter="fade">
                                      <p:cBhvr>
                                        <p:cTn id="85" dur="500"/>
                                        <p:tgtEl>
                                          <p:spTgt spid="15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55"/>
                                        </p:tgtEl>
                                        <p:attrNameLst>
                                          <p:attrName>style.visibility</p:attrName>
                                        </p:attrNameLst>
                                      </p:cBhvr>
                                      <p:to>
                                        <p:strVal val="visible"/>
                                      </p:to>
                                    </p:set>
                                    <p:animEffect transition="in" filter="fade">
                                      <p:cBhvr>
                                        <p:cTn id="88" dur="500"/>
                                        <p:tgtEl>
                                          <p:spTgt spid="155"/>
                                        </p:tgtEl>
                                      </p:cBhvr>
                                    </p:animEffect>
                                  </p:childTnLst>
                                </p:cTn>
                              </p:par>
                            </p:childTnLst>
                          </p:cTn>
                        </p:par>
                        <p:par>
                          <p:cTn id="89" fill="hold">
                            <p:stCondLst>
                              <p:cond delay="1500"/>
                            </p:stCondLst>
                            <p:childTnLst>
                              <p:par>
                                <p:cTn id="90" presetID="10" presetClass="entr" presetSubtype="0" fill="hold" grpId="0" nodeType="after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childTnLst>
                          </p:cTn>
                        </p:par>
                        <p:par>
                          <p:cTn id="93" fill="hold">
                            <p:stCondLst>
                              <p:cond delay="2000"/>
                            </p:stCondLst>
                            <p:childTnLst>
                              <p:par>
                                <p:cTn id="94" presetID="53" presetClass="entr" presetSubtype="16" fill="hold" grpId="0" nodeType="afterEffect">
                                  <p:stCondLst>
                                    <p:cond delay="0"/>
                                  </p:stCondLst>
                                  <p:childTnLst>
                                    <p:set>
                                      <p:cBhvr>
                                        <p:cTn id="95" dur="1" fill="hold">
                                          <p:stCondLst>
                                            <p:cond delay="0"/>
                                          </p:stCondLst>
                                        </p:cTn>
                                        <p:tgtEl>
                                          <p:spTgt spid="167"/>
                                        </p:tgtEl>
                                        <p:attrNameLst>
                                          <p:attrName>style.visibility</p:attrName>
                                        </p:attrNameLst>
                                      </p:cBhvr>
                                      <p:to>
                                        <p:strVal val="visible"/>
                                      </p:to>
                                    </p:set>
                                    <p:anim calcmode="lin" valueType="num">
                                      <p:cBhvr>
                                        <p:cTn id="96" dur="500" fill="hold"/>
                                        <p:tgtEl>
                                          <p:spTgt spid="167"/>
                                        </p:tgtEl>
                                        <p:attrNameLst>
                                          <p:attrName>ppt_w</p:attrName>
                                        </p:attrNameLst>
                                      </p:cBhvr>
                                      <p:tavLst>
                                        <p:tav tm="0">
                                          <p:val>
                                            <p:fltVal val="0"/>
                                          </p:val>
                                        </p:tav>
                                        <p:tav tm="100000">
                                          <p:val>
                                            <p:strVal val="#ppt_w"/>
                                          </p:val>
                                        </p:tav>
                                      </p:tavLst>
                                    </p:anim>
                                    <p:anim calcmode="lin" valueType="num">
                                      <p:cBhvr>
                                        <p:cTn id="97" dur="500" fill="hold"/>
                                        <p:tgtEl>
                                          <p:spTgt spid="167"/>
                                        </p:tgtEl>
                                        <p:attrNameLst>
                                          <p:attrName>ppt_h</p:attrName>
                                        </p:attrNameLst>
                                      </p:cBhvr>
                                      <p:tavLst>
                                        <p:tav tm="0">
                                          <p:val>
                                            <p:fltVal val="0"/>
                                          </p:val>
                                        </p:tav>
                                        <p:tav tm="100000">
                                          <p:val>
                                            <p:strVal val="#ppt_h"/>
                                          </p:val>
                                        </p:tav>
                                      </p:tavLst>
                                    </p:anim>
                                    <p:animEffect transition="in" filter="fade">
                                      <p:cBhvr>
                                        <p:cTn id="98" dur="500"/>
                                        <p:tgtEl>
                                          <p:spTgt spid="167"/>
                                        </p:tgtEl>
                                      </p:cBhvr>
                                    </p:animEffect>
                                  </p:childTnLst>
                                </p:cTn>
                              </p:par>
                            </p:childTnLst>
                          </p:cTn>
                        </p:par>
                        <p:par>
                          <p:cTn id="99" fill="hold">
                            <p:stCondLst>
                              <p:cond delay="2500"/>
                            </p:stCondLst>
                            <p:childTnLst>
                              <p:par>
                                <p:cTn id="100" presetID="10" presetClass="entr" presetSubtype="0" fill="hold" grpId="0" nodeType="afterEffect">
                                  <p:stCondLst>
                                    <p:cond delay="0"/>
                                  </p:stCondLst>
                                  <p:childTnLst>
                                    <p:set>
                                      <p:cBhvr>
                                        <p:cTn id="101" dur="1" fill="hold">
                                          <p:stCondLst>
                                            <p:cond delay="0"/>
                                          </p:stCondLst>
                                        </p:cTn>
                                        <p:tgtEl>
                                          <p:spTgt spid="176"/>
                                        </p:tgtEl>
                                        <p:attrNameLst>
                                          <p:attrName>style.visibility</p:attrName>
                                        </p:attrNameLst>
                                      </p:cBhvr>
                                      <p:to>
                                        <p:strVal val="visible"/>
                                      </p:to>
                                    </p:set>
                                    <p:animEffect transition="in" filter="fade">
                                      <p:cBhvr>
                                        <p:cTn id="102" dur="500"/>
                                        <p:tgtEl>
                                          <p:spTgt spid="176"/>
                                        </p:tgtEl>
                                      </p:cBhvr>
                                    </p:animEffect>
                                  </p:childTnLst>
                                </p:cTn>
                              </p:par>
                            </p:childTnLst>
                          </p:cTn>
                        </p:par>
                        <p:par>
                          <p:cTn id="103" fill="hold">
                            <p:stCondLst>
                              <p:cond delay="3000"/>
                            </p:stCondLst>
                            <p:childTnLst>
                              <p:par>
                                <p:cTn id="104" presetID="10" presetClass="entr" presetSubtype="0" fill="hold" grpId="0" nodeType="after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fade">
                                      <p:cBhvr>
                                        <p:cTn id="106" dur="500"/>
                                        <p:tgtEl>
                                          <p:spTgt spid="38"/>
                                        </p:tgtEl>
                                      </p:cBhvr>
                                    </p:animEffect>
                                  </p:childTnLst>
                                </p:cTn>
                              </p:par>
                            </p:childTnLst>
                          </p:cTn>
                        </p:par>
                        <p:par>
                          <p:cTn id="107" fill="hold">
                            <p:stCondLst>
                              <p:cond delay="3500"/>
                            </p:stCondLst>
                            <p:childTnLst>
                              <p:par>
                                <p:cTn id="108" presetID="53" presetClass="entr" presetSubtype="16" fill="hold" grpId="0" nodeType="afterEffect">
                                  <p:stCondLst>
                                    <p:cond delay="0"/>
                                  </p:stCondLst>
                                  <p:childTnLst>
                                    <p:set>
                                      <p:cBhvr>
                                        <p:cTn id="109" dur="1" fill="hold">
                                          <p:stCondLst>
                                            <p:cond delay="0"/>
                                          </p:stCondLst>
                                        </p:cTn>
                                        <p:tgtEl>
                                          <p:spTgt spid="193"/>
                                        </p:tgtEl>
                                        <p:attrNameLst>
                                          <p:attrName>style.visibility</p:attrName>
                                        </p:attrNameLst>
                                      </p:cBhvr>
                                      <p:to>
                                        <p:strVal val="visible"/>
                                      </p:to>
                                    </p:set>
                                    <p:anim calcmode="lin" valueType="num">
                                      <p:cBhvr>
                                        <p:cTn id="110" dur="500" fill="hold"/>
                                        <p:tgtEl>
                                          <p:spTgt spid="193"/>
                                        </p:tgtEl>
                                        <p:attrNameLst>
                                          <p:attrName>ppt_w</p:attrName>
                                        </p:attrNameLst>
                                      </p:cBhvr>
                                      <p:tavLst>
                                        <p:tav tm="0">
                                          <p:val>
                                            <p:fltVal val="0"/>
                                          </p:val>
                                        </p:tav>
                                        <p:tav tm="100000">
                                          <p:val>
                                            <p:strVal val="#ppt_w"/>
                                          </p:val>
                                        </p:tav>
                                      </p:tavLst>
                                    </p:anim>
                                    <p:anim calcmode="lin" valueType="num">
                                      <p:cBhvr>
                                        <p:cTn id="111" dur="500" fill="hold"/>
                                        <p:tgtEl>
                                          <p:spTgt spid="193"/>
                                        </p:tgtEl>
                                        <p:attrNameLst>
                                          <p:attrName>ppt_h</p:attrName>
                                        </p:attrNameLst>
                                      </p:cBhvr>
                                      <p:tavLst>
                                        <p:tav tm="0">
                                          <p:val>
                                            <p:fltVal val="0"/>
                                          </p:val>
                                        </p:tav>
                                        <p:tav tm="100000">
                                          <p:val>
                                            <p:strVal val="#ppt_h"/>
                                          </p:val>
                                        </p:tav>
                                      </p:tavLst>
                                    </p:anim>
                                    <p:animEffect transition="in" filter="fade">
                                      <p:cBhvr>
                                        <p:cTn id="112" dur="500"/>
                                        <p:tgtEl>
                                          <p:spTgt spid="193"/>
                                        </p:tgtEl>
                                      </p:cBhvr>
                                    </p:animEffect>
                                  </p:childTnLst>
                                </p:cTn>
                              </p:par>
                            </p:childTnLst>
                          </p:cTn>
                        </p:par>
                        <p:par>
                          <p:cTn id="113" fill="hold">
                            <p:stCondLst>
                              <p:cond delay="4000"/>
                            </p:stCondLst>
                            <p:childTnLst>
                              <p:par>
                                <p:cTn id="114" presetID="10" presetClass="entr" presetSubtype="0" fill="hold" grpId="0" nodeType="afterEffect">
                                  <p:stCondLst>
                                    <p:cond delay="0"/>
                                  </p:stCondLst>
                                  <p:childTnLst>
                                    <p:set>
                                      <p:cBhvr>
                                        <p:cTn id="115" dur="1" fill="hold">
                                          <p:stCondLst>
                                            <p:cond delay="0"/>
                                          </p:stCondLst>
                                        </p:cTn>
                                        <p:tgtEl>
                                          <p:spTgt spid="181"/>
                                        </p:tgtEl>
                                        <p:attrNameLst>
                                          <p:attrName>style.visibility</p:attrName>
                                        </p:attrNameLst>
                                      </p:cBhvr>
                                      <p:to>
                                        <p:strVal val="visible"/>
                                      </p:to>
                                    </p:set>
                                    <p:animEffect transition="in" filter="fade">
                                      <p:cBhvr>
                                        <p:cTn id="116" dur="500"/>
                                        <p:tgtEl>
                                          <p:spTgt spid="181"/>
                                        </p:tgtEl>
                                      </p:cBhvr>
                                    </p:animEffect>
                                  </p:childTnLst>
                                </p:cTn>
                              </p:par>
                            </p:childTnLst>
                          </p:cTn>
                        </p:par>
                        <p:par>
                          <p:cTn id="117" fill="hold">
                            <p:stCondLst>
                              <p:cond delay="4500"/>
                            </p:stCondLst>
                            <p:childTnLst>
                              <p:par>
                                <p:cTn id="118" presetID="10" presetClass="entr" presetSubtype="0" fill="hold" grpId="0" nodeType="after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fade">
                                      <p:cBhvr>
                                        <p:cTn id="120" dur="500"/>
                                        <p:tgtEl>
                                          <p:spTgt spid="41"/>
                                        </p:tgtEl>
                                      </p:cBhvr>
                                    </p:animEffect>
                                  </p:childTnLst>
                                </p:cTn>
                              </p:par>
                            </p:childTnLst>
                          </p:cTn>
                        </p:par>
                        <p:par>
                          <p:cTn id="121" fill="hold">
                            <p:stCondLst>
                              <p:cond delay="5000"/>
                            </p:stCondLst>
                            <p:childTnLst>
                              <p:par>
                                <p:cTn id="122" presetID="53" presetClass="entr" presetSubtype="16" fill="hold" grpId="0" nodeType="afterEffect">
                                  <p:stCondLst>
                                    <p:cond delay="0"/>
                                  </p:stCondLst>
                                  <p:childTnLst>
                                    <p:set>
                                      <p:cBhvr>
                                        <p:cTn id="123" dur="1" fill="hold">
                                          <p:stCondLst>
                                            <p:cond delay="0"/>
                                          </p:stCondLst>
                                        </p:cTn>
                                        <p:tgtEl>
                                          <p:spTgt spid="194"/>
                                        </p:tgtEl>
                                        <p:attrNameLst>
                                          <p:attrName>style.visibility</p:attrName>
                                        </p:attrNameLst>
                                      </p:cBhvr>
                                      <p:to>
                                        <p:strVal val="visible"/>
                                      </p:to>
                                    </p:set>
                                    <p:anim calcmode="lin" valueType="num">
                                      <p:cBhvr>
                                        <p:cTn id="124" dur="500" fill="hold"/>
                                        <p:tgtEl>
                                          <p:spTgt spid="194"/>
                                        </p:tgtEl>
                                        <p:attrNameLst>
                                          <p:attrName>ppt_w</p:attrName>
                                        </p:attrNameLst>
                                      </p:cBhvr>
                                      <p:tavLst>
                                        <p:tav tm="0">
                                          <p:val>
                                            <p:fltVal val="0"/>
                                          </p:val>
                                        </p:tav>
                                        <p:tav tm="100000">
                                          <p:val>
                                            <p:strVal val="#ppt_w"/>
                                          </p:val>
                                        </p:tav>
                                      </p:tavLst>
                                    </p:anim>
                                    <p:anim calcmode="lin" valueType="num">
                                      <p:cBhvr>
                                        <p:cTn id="125" dur="500" fill="hold"/>
                                        <p:tgtEl>
                                          <p:spTgt spid="194"/>
                                        </p:tgtEl>
                                        <p:attrNameLst>
                                          <p:attrName>ppt_h</p:attrName>
                                        </p:attrNameLst>
                                      </p:cBhvr>
                                      <p:tavLst>
                                        <p:tav tm="0">
                                          <p:val>
                                            <p:fltVal val="0"/>
                                          </p:val>
                                        </p:tav>
                                        <p:tav tm="100000">
                                          <p:val>
                                            <p:strVal val="#ppt_h"/>
                                          </p:val>
                                        </p:tav>
                                      </p:tavLst>
                                    </p:anim>
                                    <p:animEffect transition="in" filter="fade">
                                      <p:cBhvr>
                                        <p:cTn id="126" dur="500"/>
                                        <p:tgtEl>
                                          <p:spTgt spid="194"/>
                                        </p:tgtEl>
                                      </p:cBhvr>
                                    </p:animEffect>
                                  </p:childTnLst>
                                </p:cTn>
                              </p:par>
                            </p:childTnLst>
                          </p:cTn>
                        </p:par>
                        <p:par>
                          <p:cTn id="127" fill="hold">
                            <p:stCondLst>
                              <p:cond delay="5500"/>
                            </p:stCondLst>
                            <p:childTnLst>
                              <p:par>
                                <p:cTn id="128" presetID="10" presetClass="entr" presetSubtype="0" fill="hold" grpId="0" nodeType="afterEffect">
                                  <p:stCondLst>
                                    <p:cond delay="0"/>
                                  </p:stCondLst>
                                  <p:childTnLst>
                                    <p:set>
                                      <p:cBhvr>
                                        <p:cTn id="129" dur="1" fill="hold">
                                          <p:stCondLst>
                                            <p:cond delay="0"/>
                                          </p:stCondLst>
                                        </p:cTn>
                                        <p:tgtEl>
                                          <p:spTgt spid="186"/>
                                        </p:tgtEl>
                                        <p:attrNameLst>
                                          <p:attrName>style.visibility</p:attrName>
                                        </p:attrNameLst>
                                      </p:cBhvr>
                                      <p:to>
                                        <p:strVal val="visible"/>
                                      </p:to>
                                    </p:set>
                                    <p:animEffect transition="in" filter="fade">
                                      <p:cBhvr>
                                        <p:cTn id="130" dur="500"/>
                                        <p:tgtEl>
                                          <p:spTgt spid="186"/>
                                        </p:tgtEl>
                                      </p:cBhvr>
                                    </p:animEffect>
                                  </p:childTnLst>
                                </p:cTn>
                              </p:par>
                            </p:childTnLst>
                          </p:cTn>
                        </p:par>
                        <p:par>
                          <p:cTn id="131" fill="hold">
                            <p:stCondLst>
                              <p:cond delay="6000"/>
                            </p:stCondLst>
                            <p:childTnLst>
                              <p:par>
                                <p:cTn id="132" presetID="10" presetClass="entr" presetSubtype="0" fill="hold" grpId="0" nodeType="after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fade">
                                      <p:cBhvr>
                                        <p:cTn id="134" dur="500"/>
                                        <p:tgtEl>
                                          <p:spTgt spid="37"/>
                                        </p:tgtEl>
                                      </p:cBhvr>
                                    </p:animEffect>
                                  </p:childTnLst>
                                </p:cTn>
                              </p:par>
                            </p:childTnLst>
                          </p:cTn>
                        </p:par>
                        <p:par>
                          <p:cTn id="135" fill="hold">
                            <p:stCondLst>
                              <p:cond delay="6500"/>
                            </p:stCondLst>
                            <p:childTnLst>
                              <p:par>
                                <p:cTn id="136" presetID="53" presetClass="entr" presetSubtype="16" fill="hold" grpId="0" nodeType="afterEffect">
                                  <p:stCondLst>
                                    <p:cond delay="0"/>
                                  </p:stCondLst>
                                  <p:childTnLst>
                                    <p:set>
                                      <p:cBhvr>
                                        <p:cTn id="137" dur="1" fill="hold">
                                          <p:stCondLst>
                                            <p:cond delay="0"/>
                                          </p:stCondLst>
                                        </p:cTn>
                                        <p:tgtEl>
                                          <p:spTgt spid="195"/>
                                        </p:tgtEl>
                                        <p:attrNameLst>
                                          <p:attrName>style.visibility</p:attrName>
                                        </p:attrNameLst>
                                      </p:cBhvr>
                                      <p:to>
                                        <p:strVal val="visible"/>
                                      </p:to>
                                    </p:set>
                                    <p:anim calcmode="lin" valueType="num">
                                      <p:cBhvr>
                                        <p:cTn id="138" dur="500" fill="hold"/>
                                        <p:tgtEl>
                                          <p:spTgt spid="195"/>
                                        </p:tgtEl>
                                        <p:attrNameLst>
                                          <p:attrName>ppt_w</p:attrName>
                                        </p:attrNameLst>
                                      </p:cBhvr>
                                      <p:tavLst>
                                        <p:tav tm="0">
                                          <p:val>
                                            <p:fltVal val="0"/>
                                          </p:val>
                                        </p:tav>
                                        <p:tav tm="100000">
                                          <p:val>
                                            <p:strVal val="#ppt_w"/>
                                          </p:val>
                                        </p:tav>
                                      </p:tavLst>
                                    </p:anim>
                                    <p:anim calcmode="lin" valueType="num">
                                      <p:cBhvr>
                                        <p:cTn id="139" dur="500" fill="hold"/>
                                        <p:tgtEl>
                                          <p:spTgt spid="195"/>
                                        </p:tgtEl>
                                        <p:attrNameLst>
                                          <p:attrName>ppt_h</p:attrName>
                                        </p:attrNameLst>
                                      </p:cBhvr>
                                      <p:tavLst>
                                        <p:tav tm="0">
                                          <p:val>
                                            <p:fltVal val="0"/>
                                          </p:val>
                                        </p:tav>
                                        <p:tav tm="100000">
                                          <p:val>
                                            <p:strVal val="#ppt_h"/>
                                          </p:val>
                                        </p:tav>
                                      </p:tavLst>
                                    </p:anim>
                                    <p:animEffect transition="in" filter="fade">
                                      <p:cBhvr>
                                        <p:cTn id="140" dur="500"/>
                                        <p:tgtEl>
                                          <p:spTgt spid="195"/>
                                        </p:tgtEl>
                                      </p:cBhvr>
                                    </p:animEffect>
                                  </p:childTnLst>
                                </p:cTn>
                              </p:par>
                            </p:childTnLst>
                          </p:cTn>
                        </p:par>
                        <p:par>
                          <p:cTn id="141" fill="hold">
                            <p:stCondLst>
                              <p:cond delay="7000"/>
                            </p:stCondLst>
                            <p:childTnLst>
                              <p:par>
                                <p:cTn id="142" presetID="10" presetClass="entr" presetSubtype="0" fill="hold" grpId="0" nodeType="afterEffect">
                                  <p:stCondLst>
                                    <p:cond delay="0"/>
                                  </p:stCondLst>
                                  <p:childTnLst>
                                    <p:set>
                                      <p:cBhvr>
                                        <p:cTn id="143" dur="1" fill="hold">
                                          <p:stCondLst>
                                            <p:cond delay="0"/>
                                          </p:stCondLst>
                                        </p:cTn>
                                        <p:tgtEl>
                                          <p:spTgt spid="191"/>
                                        </p:tgtEl>
                                        <p:attrNameLst>
                                          <p:attrName>style.visibility</p:attrName>
                                        </p:attrNameLst>
                                      </p:cBhvr>
                                      <p:to>
                                        <p:strVal val="visible"/>
                                      </p:to>
                                    </p:set>
                                    <p:animEffect transition="in" filter="fade">
                                      <p:cBhvr>
                                        <p:cTn id="144"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0" grpId="0" animBg="1"/>
      <p:bldP spid="41"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100" grpId="0" animBg="1"/>
      <p:bldP spid="111" grpId="0" animBg="1"/>
      <p:bldP spid="154" grpId="0" animBg="1"/>
      <p:bldP spid="155" grpId="0" animBg="1"/>
      <p:bldP spid="89" grpId="0" animBg="1"/>
      <p:bldP spid="167" grpId="0" animBg="1"/>
      <p:bldP spid="176" grpId="0"/>
      <p:bldP spid="181" grpId="0"/>
      <p:bldP spid="186" grpId="0"/>
      <p:bldP spid="191" grpId="0"/>
      <p:bldP spid="193" grpId="0" animBg="1"/>
      <p:bldP spid="194" grpId="0" animBg="1"/>
      <p:bldP spid="19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reeform 5"/>
          <p:cNvSpPr>
            <a:spLocks/>
          </p:cNvSpPr>
          <p:nvPr/>
        </p:nvSpPr>
        <p:spPr bwMode="auto">
          <a:xfrm>
            <a:off x="223431" y="1903994"/>
            <a:ext cx="2216149" cy="1304925"/>
          </a:xfrm>
          <a:custGeom>
            <a:avLst/>
            <a:gdLst>
              <a:gd name="T0" fmla="*/ 178 w 872"/>
              <a:gd name="T1" fmla="*/ 512 h 512"/>
              <a:gd name="T2" fmla="*/ 158 w 872"/>
              <a:gd name="T3" fmla="*/ 374 h 512"/>
              <a:gd name="T4" fmla="*/ 153 w 872"/>
              <a:gd name="T5" fmla="*/ 317 h 512"/>
              <a:gd name="T6" fmla="*/ 148 w 872"/>
              <a:gd name="T7" fmla="*/ 309 h 512"/>
              <a:gd name="T8" fmla="*/ 140 w 872"/>
              <a:gd name="T9" fmla="*/ 312 h 512"/>
              <a:gd name="T10" fmla="*/ 47 w 872"/>
              <a:gd name="T11" fmla="*/ 327 h 512"/>
              <a:gd name="T12" fmla="*/ 5 w 872"/>
              <a:gd name="T13" fmla="*/ 246 h 512"/>
              <a:gd name="T14" fmla="*/ 71 w 872"/>
              <a:gd name="T15" fmla="*/ 178 h 512"/>
              <a:gd name="T16" fmla="*/ 139 w 872"/>
              <a:gd name="T17" fmla="*/ 199 h 512"/>
              <a:gd name="T18" fmla="*/ 149 w 872"/>
              <a:gd name="T19" fmla="*/ 204 h 512"/>
              <a:gd name="T20" fmla="*/ 154 w 872"/>
              <a:gd name="T21" fmla="*/ 193 h 512"/>
              <a:gd name="T22" fmla="*/ 179 w 872"/>
              <a:gd name="T23" fmla="*/ 6 h 512"/>
              <a:gd name="T24" fmla="*/ 180 w 872"/>
              <a:gd name="T25" fmla="*/ 0 h 512"/>
              <a:gd name="T26" fmla="*/ 221 w 872"/>
              <a:gd name="T27" fmla="*/ 8 h 512"/>
              <a:gd name="T28" fmla="*/ 374 w 872"/>
              <a:gd name="T29" fmla="*/ 27 h 512"/>
              <a:gd name="T30" fmla="*/ 384 w 872"/>
              <a:gd name="T31" fmla="*/ 31 h 512"/>
              <a:gd name="T32" fmla="*/ 380 w 872"/>
              <a:gd name="T33" fmla="*/ 41 h 512"/>
              <a:gd name="T34" fmla="*/ 365 w 872"/>
              <a:gd name="T35" fmla="*/ 132 h 512"/>
              <a:gd name="T36" fmla="*/ 448 w 872"/>
              <a:gd name="T37" fmla="*/ 175 h 512"/>
              <a:gd name="T38" fmla="*/ 514 w 872"/>
              <a:gd name="T39" fmla="*/ 111 h 512"/>
              <a:gd name="T40" fmla="*/ 491 w 872"/>
              <a:gd name="T41" fmla="*/ 39 h 512"/>
              <a:gd name="T42" fmla="*/ 488 w 872"/>
              <a:gd name="T43" fmla="*/ 32 h 512"/>
              <a:gd name="T44" fmla="*/ 496 w 872"/>
              <a:gd name="T45" fmla="*/ 27 h 512"/>
              <a:gd name="T46" fmla="*/ 593 w 872"/>
              <a:gd name="T47" fmla="*/ 17 h 512"/>
              <a:gd name="T48" fmla="*/ 691 w 872"/>
              <a:gd name="T49" fmla="*/ 1 h 512"/>
              <a:gd name="T50" fmla="*/ 697 w 872"/>
              <a:gd name="T51" fmla="*/ 25 h 512"/>
              <a:gd name="T52" fmla="*/ 719 w 872"/>
              <a:gd name="T53" fmla="*/ 196 h 512"/>
              <a:gd name="T54" fmla="*/ 723 w 872"/>
              <a:gd name="T55" fmla="*/ 203 h 512"/>
              <a:gd name="T56" fmla="*/ 732 w 872"/>
              <a:gd name="T57" fmla="*/ 200 h 512"/>
              <a:gd name="T58" fmla="*/ 816 w 872"/>
              <a:gd name="T59" fmla="*/ 182 h 512"/>
              <a:gd name="T60" fmla="*/ 868 w 872"/>
              <a:gd name="T61" fmla="*/ 251 h 512"/>
              <a:gd name="T62" fmla="*/ 799 w 872"/>
              <a:gd name="T63" fmla="*/ 334 h 512"/>
              <a:gd name="T64" fmla="*/ 732 w 872"/>
              <a:gd name="T65" fmla="*/ 312 h 512"/>
              <a:gd name="T66" fmla="*/ 723 w 872"/>
              <a:gd name="T67" fmla="*/ 309 h 512"/>
              <a:gd name="T68" fmla="*/ 718 w 872"/>
              <a:gd name="T69" fmla="*/ 318 h 512"/>
              <a:gd name="T70" fmla="*/ 693 w 872"/>
              <a:gd name="T71" fmla="*/ 506 h 512"/>
              <a:gd name="T72" fmla="*/ 691 w 872"/>
              <a:gd name="T73" fmla="*/ 512 h 512"/>
              <a:gd name="T74" fmla="*/ 641 w 872"/>
              <a:gd name="T75" fmla="*/ 503 h 512"/>
              <a:gd name="T76" fmla="*/ 498 w 872"/>
              <a:gd name="T77" fmla="*/ 486 h 512"/>
              <a:gd name="T78" fmla="*/ 488 w 872"/>
              <a:gd name="T79" fmla="*/ 481 h 512"/>
              <a:gd name="T80" fmla="*/ 492 w 872"/>
              <a:gd name="T81" fmla="*/ 471 h 512"/>
              <a:gd name="T82" fmla="*/ 492 w 872"/>
              <a:gd name="T83" fmla="*/ 360 h 512"/>
              <a:gd name="T84" fmla="*/ 380 w 872"/>
              <a:gd name="T85" fmla="*/ 360 h 512"/>
              <a:gd name="T86" fmla="*/ 380 w 872"/>
              <a:gd name="T87" fmla="*/ 471 h 512"/>
              <a:gd name="T88" fmla="*/ 384 w 872"/>
              <a:gd name="T89" fmla="*/ 481 h 512"/>
              <a:gd name="T90" fmla="*/ 375 w 872"/>
              <a:gd name="T91" fmla="*/ 486 h 512"/>
              <a:gd name="T92" fmla="*/ 189 w 872"/>
              <a:gd name="T93" fmla="*/ 511 h 512"/>
              <a:gd name="T94" fmla="*/ 178 w 872"/>
              <a:gd name="T95"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2" h="512">
                <a:moveTo>
                  <a:pt x="178" y="512"/>
                </a:moveTo>
                <a:cubicBezTo>
                  <a:pt x="171" y="465"/>
                  <a:pt x="164" y="420"/>
                  <a:pt x="158" y="374"/>
                </a:cubicBezTo>
                <a:cubicBezTo>
                  <a:pt x="155" y="355"/>
                  <a:pt x="155" y="336"/>
                  <a:pt x="153" y="317"/>
                </a:cubicBezTo>
                <a:cubicBezTo>
                  <a:pt x="153" y="314"/>
                  <a:pt x="151" y="310"/>
                  <a:pt x="148" y="309"/>
                </a:cubicBezTo>
                <a:cubicBezTo>
                  <a:pt x="147" y="308"/>
                  <a:pt x="142" y="310"/>
                  <a:pt x="140" y="312"/>
                </a:cubicBezTo>
                <a:cubicBezTo>
                  <a:pt x="114" y="337"/>
                  <a:pt x="78" y="343"/>
                  <a:pt x="47" y="327"/>
                </a:cubicBezTo>
                <a:cubicBezTo>
                  <a:pt x="17" y="311"/>
                  <a:pt x="0" y="278"/>
                  <a:pt x="5" y="246"/>
                </a:cubicBezTo>
                <a:cubicBezTo>
                  <a:pt x="10" y="211"/>
                  <a:pt x="35" y="184"/>
                  <a:pt x="71" y="178"/>
                </a:cubicBezTo>
                <a:cubicBezTo>
                  <a:pt x="96" y="173"/>
                  <a:pt x="119" y="181"/>
                  <a:pt x="139" y="199"/>
                </a:cubicBezTo>
                <a:cubicBezTo>
                  <a:pt x="141" y="201"/>
                  <a:pt x="145" y="202"/>
                  <a:pt x="149" y="204"/>
                </a:cubicBezTo>
                <a:cubicBezTo>
                  <a:pt x="150" y="200"/>
                  <a:pt x="153" y="197"/>
                  <a:pt x="154" y="193"/>
                </a:cubicBezTo>
                <a:cubicBezTo>
                  <a:pt x="157" y="130"/>
                  <a:pt x="165" y="67"/>
                  <a:pt x="179" y="6"/>
                </a:cubicBezTo>
                <a:cubicBezTo>
                  <a:pt x="179" y="4"/>
                  <a:pt x="180" y="3"/>
                  <a:pt x="180" y="0"/>
                </a:cubicBezTo>
                <a:cubicBezTo>
                  <a:pt x="194" y="3"/>
                  <a:pt x="207" y="6"/>
                  <a:pt x="221" y="8"/>
                </a:cubicBezTo>
                <a:cubicBezTo>
                  <a:pt x="272" y="14"/>
                  <a:pt x="323" y="20"/>
                  <a:pt x="374" y="27"/>
                </a:cubicBezTo>
                <a:cubicBezTo>
                  <a:pt x="377" y="27"/>
                  <a:pt x="381" y="30"/>
                  <a:pt x="384" y="31"/>
                </a:cubicBezTo>
                <a:cubicBezTo>
                  <a:pt x="383" y="34"/>
                  <a:pt x="382" y="38"/>
                  <a:pt x="380" y="41"/>
                </a:cubicBezTo>
                <a:cubicBezTo>
                  <a:pt x="356" y="66"/>
                  <a:pt x="350" y="102"/>
                  <a:pt x="365" y="132"/>
                </a:cubicBezTo>
                <a:cubicBezTo>
                  <a:pt x="381" y="163"/>
                  <a:pt x="413" y="179"/>
                  <a:pt x="448" y="175"/>
                </a:cubicBezTo>
                <a:cubicBezTo>
                  <a:pt x="480" y="170"/>
                  <a:pt x="507" y="145"/>
                  <a:pt x="514" y="111"/>
                </a:cubicBezTo>
                <a:cubicBezTo>
                  <a:pt x="519" y="84"/>
                  <a:pt x="511" y="60"/>
                  <a:pt x="491" y="39"/>
                </a:cubicBezTo>
                <a:cubicBezTo>
                  <a:pt x="489" y="37"/>
                  <a:pt x="487" y="33"/>
                  <a:pt x="488" y="32"/>
                </a:cubicBezTo>
                <a:cubicBezTo>
                  <a:pt x="489" y="29"/>
                  <a:pt x="493" y="27"/>
                  <a:pt x="496" y="27"/>
                </a:cubicBezTo>
                <a:cubicBezTo>
                  <a:pt x="528" y="23"/>
                  <a:pt x="561" y="21"/>
                  <a:pt x="593" y="17"/>
                </a:cubicBezTo>
                <a:cubicBezTo>
                  <a:pt x="626" y="13"/>
                  <a:pt x="658" y="7"/>
                  <a:pt x="691" y="1"/>
                </a:cubicBezTo>
                <a:cubicBezTo>
                  <a:pt x="693" y="8"/>
                  <a:pt x="695" y="16"/>
                  <a:pt x="697" y="25"/>
                </a:cubicBezTo>
                <a:cubicBezTo>
                  <a:pt x="708" y="81"/>
                  <a:pt x="716" y="138"/>
                  <a:pt x="719" y="196"/>
                </a:cubicBezTo>
                <a:cubicBezTo>
                  <a:pt x="719" y="198"/>
                  <a:pt x="721" y="203"/>
                  <a:pt x="723" y="203"/>
                </a:cubicBezTo>
                <a:cubicBezTo>
                  <a:pt x="725" y="204"/>
                  <a:pt x="729" y="202"/>
                  <a:pt x="732" y="200"/>
                </a:cubicBezTo>
                <a:cubicBezTo>
                  <a:pt x="756" y="178"/>
                  <a:pt x="784" y="170"/>
                  <a:pt x="816" y="182"/>
                </a:cubicBezTo>
                <a:cubicBezTo>
                  <a:pt x="847" y="193"/>
                  <a:pt x="864" y="218"/>
                  <a:pt x="868" y="251"/>
                </a:cubicBezTo>
                <a:cubicBezTo>
                  <a:pt x="872" y="290"/>
                  <a:pt x="839" y="330"/>
                  <a:pt x="799" y="334"/>
                </a:cubicBezTo>
                <a:cubicBezTo>
                  <a:pt x="773" y="338"/>
                  <a:pt x="751" y="330"/>
                  <a:pt x="732" y="312"/>
                </a:cubicBezTo>
                <a:cubicBezTo>
                  <a:pt x="730" y="310"/>
                  <a:pt x="725" y="308"/>
                  <a:pt x="723" y="309"/>
                </a:cubicBezTo>
                <a:cubicBezTo>
                  <a:pt x="720" y="310"/>
                  <a:pt x="719" y="315"/>
                  <a:pt x="718" y="318"/>
                </a:cubicBezTo>
                <a:cubicBezTo>
                  <a:pt x="715" y="381"/>
                  <a:pt x="706" y="444"/>
                  <a:pt x="693" y="506"/>
                </a:cubicBezTo>
                <a:cubicBezTo>
                  <a:pt x="693" y="508"/>
                  <a:pt x="692" y="509"/>
                  <a:pt x="691" y="512"/>
                </a:cubicBezTo>
                <a:cubicBezTo>
                  <a:pt x="674" y="509"/>
                  <a:pt x="658" y="505"/>
                  <a:pt x="641" y="503"/>
                </a:cubicBezTo>
                <a:cubicBezTo>
                  <a:pt x="594" y="497"/>
                  <a:pt x="546" y="491"/>
                  <a:pt x="498" y="486"/>
                </a:cubicBezTo>
                <a:cubicBezTo>
                  <a:pt x="495" y="485"/>
                  <a:pt x="491" y="483"/>
                  <a:pt x="488" y="481"/>
                </a:cubicBezTo>
                <a:cubicBezTo>
                  <a:pt x="489" y="478"/>
                  <a:pt x="490" y="474"/>
                  <a:pt x="492" y="471"/>
                </a:cubicBezTo>
                <a:cubicBezTo>
                  <a:pt x="523" y="439"/>
                  <a:pt x="523" y="390"/>
                  <a:pt x="492" y="360"/>
                </a:cubicBezTo>
                <a:cubicBezTo>
                  <a:pt x="461" y="329"/>
                  <a:pt x="411" y="329"/>
                  <a:pt x="380" y="360"/>
                </a:cubicBezTo>
                <a:cubicBezTo>
                  <a:pt x="349" y="391"/>
                  <a:pt x="349" y="439"/>
                  <a:pt x="380" y="471"/>
                </a:cubicBezTo>
                <a:cubicBezTo>
                  <a:pt x="382" y="474"/>
                  <a:pt x="384" y="478"/>
                  <a:pt x="384" y="481"/>
                </a:cubicBezTo>
                <a:cubicBezTo>
                  <a:pt x="384" y="483"/>
                  <a:pt x="378" y="485"/>
                  <a:pt x="375" y="486"/>
                </a:cubicBezTo>
                <a:cubicBezTo>
                  <a:pt x="313" y="489"/>
                  <a:pt x="251" y="497"/>
                  <a:pt x="189" y="511"/>
                </a:cubicBezTo>
                <a:cubicBezTo>
                  <a:pt x="187" y="511"/>
                  <a:pt x="184" y="511"/>
                  <a:pt x="178" y="5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3" name="Freeform 2"/>
          <p:cNvSpPr>
            <a:spLocks/>
          </p:cNvSpPr>
          <p:nvPr/>
        </p:nvSpPr>
        <p:spPr bwMode="auto">
          <a:xfrm rot="6735232">
            <a:off x="2211295" y="1442493"/>
            <a:ext cx="2216149" cy="1304925"/>
          </a:xfrm>
          <a:custGeom>
            <a:avLst/>
            <a:gdLst>
              <a:gd name="T0" fmla="*/ 178 w 872"/>
              <a:gd name="T1" fmla="*/ 512 h 512"/>
              <a:gd name="T2" fmla="*/ 158 w 872"/>
              <a:gd name="T3" fmla="*/ 374 h 512"/>
              <a:gd name="T4" fmla="*/ 153 w 872"/>
              <a:gd name="T5" fmla="*/ 317 h 512"/>
              <a:gd name="T6" fmla="*/ 148 w 872"/>
              <a:gd name="T7" fmla="*/ 309 h 512"/>
              <a:gd name="T8" fmla="*/ 140 w 872"/>
              <a:gd name="T9" fmla="*/ 312 h 512"/>
              <a:gd name="T10" fmla="*/ 47 w 872"/>
              <a:gd name="T11" fmla="*/ 327 h 512"/>
              <a:gd name="T12" fmla="*/ 5 w 872"/>
              <a:gd name="T13" fmla="*/ 246 h 512"/>
              <a:gd name="T14" fmla="*/ 71 w 872"/>
              <a:gd name="T15" fmla="*/ 178 h 512"/>
              <a:gd name="T16" fmla="*/ 139 w 872"/>
              <a:gd name="T17" fmla="*/ 199 h 512"/>
              <a:gd name="T18" fmla="*/ 149 w 872"/>
              <a:gd name="T19" fmla="*/ 204 h 512"/>
              <a:gd name="T20" fmla="*/ 154 w 872"/>
              <a:gd name="T21" fmla="*/ 193 h 512"/>
              <a:gd name="T22" fmla="*/ 179 w 872"/>
              <a:gd name="T23" fmla="*/ 6 h 512"/>
              <a:gd name="T24" fmla="*/ 180 w 872"/>
              <a:gd name="T25" fmla="*/ 0 h 512"/>
              <a:gd name="T26" fmla="*/ 221 w 872"/>
              <a:gd name="T27" fmla="*/ 8 h 512"/>
              <a:gd name="T28" fmla="*/ 374 w 872"/>
              <a:gd name="T29" fmla="*/ 27 h 512"/>
              <a:gd name="T30" fmla="*/ 384 w 872"/>
              <a:gd name="T31" fmla="*/ 31 h 512"/>
              <a:gd name="T32" fmla="*/ 380 w 872"/>
              <a:gd name="T33" fmla="*/ 41 h 512"/>
              <a:gd name="T34" fmla="*/ 365 w 872"/>
              <a:gd name="T35" fmla="*/ 132 h 512"/>
              <a:gd name="T36" fmla="*/ 448 w 872"/>
              <a:gd name="T37" fmla="*/ 175 h 512"/>
              <a:gd name="T38" fmla="*/ 514 w 872"/>
              <a:gd name="T39" fmla="*/ 111 h 512"/>
              <a:gd name="T40" fmla="*/ 491 w 872"/>
              <a:gd name="T41" fmla="*/ 39 h 512"/>
              <a:gd name="T42" fmla="*/ 488 w 872"/>
              <a:gd name="T43" fmla="*/ 32 h 512"/>
              <a:gd name="T44" fmla="*/ 496 w 872"/>
              <a:gd name="T45" fmla="*/ 27 h 512"/>
              <a:gd name="T46" fmla="*/ 593 w 872"/>
              <a:gd name="T47" fmla="*/ 17 h 512"/>
              <a:gd name="T48" fmla="*/ 691 w 872"/>
              <a:gd name="T49" fmla="*/ 1 h 512"/>
              <a:gd name="T50" fmla="*/ 697 w 872"/>
              <a:gd name="T51" fmla="*/ 25 h 512"/>
              <a:gd name="T52" fmla="*/ 719 w 872"/>
              <a:gd name="T53" fmla="*/ 196 h 512"/>
              <a:gd name="T54" fmla="*/ 723 w 872"/>
              <a:gd name="T55" fmla="*/ 203 h 512"/>
              <a:gd name="T56" fmla="*/ 732 w 872"/>
              <a:gd name="T57" fmla="*/ 200 h 512"/>
              <a:gd name="T58" fmla="*/ 816 w 872"/>
              <a:gd name="T59" fmla="*/ 182 h 512"/>
              <a:gd name="T60" fmla="*/ 868 w 872"/>
              <a:gd name="T61" fmla="*/ 251 h 512"/>
              <a:gd name="T62" fmla="*/ 799 w 872"/>
              <a:gd name="T63" fmla="*/ 334 h 512"/>
              <a:gd name="T64" fmla="*/ 732 w 872"/>
              <a:gd name="T65" fmla="*/ 312 h 512"/>
              <a:gd name="T66" fmla="*/ 723 w 872"/>
              <a:gd name="T67" fmla="*/ 309 h 512"/>
              <a:gd name="T68" fmla="*/ 718 w 872"/>
              <a:gd name="T69" fmla="*/ 318 h 512"/>
              <a:gd name="T70" fmla="*/ 693 w 872"/>
              <a:gd name="T71" fmla="*/ 506 h 512"/>
              <a:gd name="T72" fmla="*/ 691 w 872"/>
              <a:gd name="T73" fmla="*/ 512 h 512"/>
              <a:gd name="T74" fmla="*/ 641 w 872"/>
              <a:gd name="T75" fmla="*/ 503 h 512"/>
              <a:gd name="T76" fmla="*/ 498 w 872"/>
              <a:gd name="T77" fmla="*/ 486 h 512"/>
              <a:gd name="T78" fmla="*/ 488 w 872"/>
              <a:gd name="T79" fmla="*/ 481 h 512"/>
              <a:gd name="T80" fmla="*/ 492 w 872"/>
              <a:gd name="T81" fmla="*/ 471 h 512"/>
              <a:gd name="T82" fmla="*/ 492 w 872"/>
              <a:gd name="T83" fmla="*/ 360 h 512"/>
              <a:gd name="T84" fmla="*/ 380 w 872"/>
              <a:gd name="T85" fmla="*/ 360 h 512"/>
              <a:gd name="T86" fmla="*/ 380 w 872"/>
              <a:gd name="T87" fmla="*/ 471 h 512"/>
              <a:gd name="T88" fmla="*/ 384 w 872"/>
              <a:gd name="T89" fmla="*/ 481 h 512"/>
              <a:gd name="T90" fmla="*/ 375 w 872"/>
              <a:gd name="T91" fmla="*/ 486 h 512"/>
              <a:gd name="T92" fmla="*/ 189 w 872"/>
              <a:gd name="T93" fmla="*/ 511 h 512"/>
              <a:gd name="T94" fmla="*/ 178 w 872"/>
              <a:gd name="T95"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2" h="512">
                <a:moveTo>
                  <a:pt x="178" y="512"/>
                </a:moveTo>
                <a:cubicBezTo>
                  <a:pt x="171" y="465"/>
                  <a:pt x="164" y="420"/>
                  <a:pt x="158" y="374"/>
                </a:cubicBezTo>
                <a:cubicBezTo>
                  <a:pt x="155" y="355"/>
                  <a:pt x="155" y="336"/>
                  <a:pt x="153" y="317"/>
                </a:cubicBezTo>
                <a:cubicBezTo>
                  <a:pt x="153" y="314"/>
                  <a:pt x="151" y="310"/>
                  <a:pt x="148" y="309"/>
                </a:cubicBezTo>
                <a:cubicBezTo>
                  <a:pt x="147" y="308"/>
                  <a:pt x="142" y="310"/>
                  <a:pt x="140" y="312"/>
                </a:cubicBezTo>
                <a:cubicBezTo>
                  <a:pt x="114" y="337"/>
                  <a:pt x="78" y="343"/>
                  <a:pt x="47" y="327"/>
                </a:cubicBezTo>
                <a:cubicBezTo>
                  <a:pt x="17" y="311"/>
                  <a:pt x="0" y="278"/>
                  <a:pt x="5" y="246"/>
                </a:cubicBezTo>
                <a:cubicBezTo>
                  <a:pt x="10" y="211"/>
                  <a:pt x="35" y="184"/>
                  <a:pt x="71" y="178"/>
                </a:cubicBezTo>
                <a:cubicBezTo>
                  <a:pt x="96" y="173"/>
                  <a:pt x="119" y="181"/>
                  <a:pt x="139" y="199"/>
                </a:cubicBezTo>
                <a:cubicBezTo>
                  <a:pt x="141" y="201"/>
                  <a:pt x="145" y="202"/>
                  <a:pt x="149" y="204"/>
                </a:cubicBezTo>
                <a:cubicBezTo>
                  <a:pt x="150" y="200"/>
                  <a:pt x="153" y="197"/>
                  <a:pt x="154" y="193"/>
                </a:cubicBezTo>
                <a:cubicBezTo>
                  <a:pt x="157" y="130"/>
                  <a:pt x="165" y="67"/>
                  <a:pt x="179" y="6"/>
                </a:cubicBezTo>
                <a:cubicBezTo>
                  <a:pt x="179" y="4"/>
                  <a:pt x="180" y="3"/>
                  <a:pt x="180" y="0"/>
                </a:cubicBezTo>
                <a:cubicBezTo>
                  <a:pt x="194" y="3"/>
                  <a:pt x="207" y="6"/>
                  <a:pt x="221" y="8"/>
                </a:cubicBezTo>
                <a:cubicBezTo>
                  <a:pt x="272" y="14"/>
                  <a:pt x="323" y="20"/>
                  <a:pt x="374" y="27"/>
                </a:cubicBezTo>
                <a:cubicBezTo>
                  <a:pt x="377" y="27"/>
                  <a:pt x="381" y="30"/>
                  <a:pt x="384" y="31"/>
                </a:cubicBezTo>
                <a:cubicBezTo>
                  <a:pt x="383" y="34"/>
                  <a:pt x="382" y="38"/>
                  <a:pt x="380" y="41"/>
                </a:cubicBezTo>
                <a:cubicBezTo>
                  <a:pt x="356" y="66"/>
                  <a:pt x="350" y="102"/>
                  <a:pt x="365" y="132"/>
                </a:cubicBezTo>
                <a:cubicBezTo>
                  <a:pt x="381" y="163"/>
                  <a:pt x="413" y="179"/>
                  <a:pt x="448" y="175"/>
                </a:cubicBezTo>
                <a:cubicBezTo>
                  <a:pt x="480" y="170"/>
                  <a:pt x="507" y="145"/>
                  <a:pt x="514" y="111"/>
                </a:cubicBezTo>
                <a:cubicBezTo>
                  <a:pt x="519" y="84"/>
                  <a:pt x="511" y="60"/>
                  <a:pt x="491" y="39"/>
                </a:cubicBezTo>
                <a:cubicBezTo>
                  <a:pt x="489" y="37"/>
                  <a:pt x="487" y="33"/>
                  <a:pt x="488" y="32"/>
                </a:cubicBezTo>
                <a:cubicBezTo>
                  <a:pt x="489" y="29"/>
                  <a:pt x="493" y="27"/>
                  <a:pt x="496" y="27"/>
                </a:cubicBezTo>
                <a:cubicBezTo>
                  <a:pt x="528" y="23"/>
                  <a:pt x="561" y="21"/>
                  <a:pt x="593" y="17"/>
                </a:cubicBezTo>
                <a:cubicBezTo>
                  <a:pt x="626" y="13"/>
                  <a:pt x="658" y="7"/>
                  <a:pt x="691" y="1"/>
                </a:cubicBezTo>
                <a:cubicBezTo>
                  <a:pt x="693" y="8"/>
                  <a:pt x="695" y="16"/>
                  <a:pt x="697" y="25"/>
                </a:cubicBezTo>
                <a:cubicBezTo>
                  <a:pt x="708" y="81"/>
                  <a:pt x="716" y="138"/>
                  <a:pt x="719" y="196"/>
                </a:cubicBezTo>
                <a:cubicBezTo>
                  <a:pt x="719" y="198"/>
                  <a:pt x="721" y="203"/>
                  <a:pt x="723" y="203"/>
                </a:cubicBezTo>
                <a:cubicBezTo>
                  <a:pt x="725" y="204"/>
                  <a:pt x="729" y="202"/>
                  <a:pt x="732" y="200"/>
                </a:cubicBezTo>
                <a:cubicBezTo>
                  <a:pt x="756" y="178"/>
                  <a:pt x="784" y="170"/>
                  <a:pt x="816" y="182"/>
                </a:cubicBezTo>
                <a:cubicBezTo>
                  <a:pt x="847" y="193"/>
                  <a:pt x="864" y="218"/>
                  <a:pt x="868" y="251"/>
                </a:cubicBezTo>
                <a:cubicBezTo>
                  <a:pt x="872" y="290"/>
                  <a:pt x="839" y="330"/>
                  <a:pt x="799" y="334"/>
                </a:cubicBezTo>
                <a:cubicBezTo>
                  <a:pt x="773" y="338"/>
                  <a:pt x="751" y="330"/>
                  <a:pt x="732" y="312"/>
                </a:cubicBezTo>
                <a:cubicBezTo>
                  <a:pt x="730" y="310"/>
                  <a:pt x="725" y="308"/>
                  <a:pt x="723" y="309"/>
                </a:cubicBezTo>
                <a:cubicBezTo>
                  <a:pt x="720" y="310"/>
                  <a:pt x="719" y="315"/>
                  <a:pt x="718" y="318"/>
                </a:cubicBezTo>
                <a:cubicBezTo>
                  <a:pt x="715" y="381"/>
                  <a:pt x="706" y="444"/>
                  <a:pt x="693" y="506"/>
                </a:cubicBezTo>
                <a:cubicBezTo>
                  <a:pt x="693" y="508"/>
                  <a:pt x="692" y="509"/>
                  <a:pt x="691" y="512"/>
                </a:cubicBezTo>
                <a:cubicBezTo>
                  <a:pt x="674" y="509"/>
                  <a:pt x="658" y="505"/>
                  <a:pt x="641" y="503"/>
                </a:cubicBezTo>
                <a:cubicBezTo>
                  <a:pt x="594" y="497"/>
                  <a:pt x="546" y="491"/>
                  <a:pt x="498" y="486"/>
                </a:cubicBezTo>
                <a:cubicBezTo>
                  <a:pt x="495" y="485"/>
                  <a:pt x="491" y="483"/>
                  <a:pt x="488" y="481"/>
                </a:cubicBezTo>
                <a:cubicBezTo>
                  <a:pt x="489" y="478"/>
                  <a:pt x="490" y="474"/>
                  <a:pt x="492" y="471"/>
                </a:cubicBezTo>
                <a:cubicBezTo>
                  <a:pt x="523" y="439"/>
                  <a:pt x="523" y="390"/>
                  <a:pt x="492" y="360"/>
                </a:cubicBezTo>
                <a:cubicBezTo>
                  <a:pt x="461" y="329"/>
                  <a:pt x="411" y="329"/>
                  <a:pt x="380" y="360"/>
                </a:cubicBezTo>
                <a:cubicBezTo>
                  <a:pt x="349" y="391"/>
                  <a:pt x="349" y="439"/>
                  <a:pt x="380" y="471"/>
                </a:cubicBezTo>
                <a:cubicBezTo>
                  <a:pt x="382" y="474"/>
                  <a:pt x="384" y="478"/>
                  <a:pt x="384" y="481"/>
                </a:cubicBezTo>
                <a:cubicBezTo>
                  <a:pt x="384" y="483"/>
                  <a:pt x="378" y="485"/>
                  <a:pt x="375" y="486"/>
                </a:cubicBezTo>
                <a:cubicBezTo>
                  <a:pt x="313" y="489"/>
                  <a:pt x="251" y="497"/>
                  <a:pt x="189" y="511"/>
                </a:cubicBezTo>
                <a:cubicBezTo>
                  <a:pt x="187" y="511"/>
                  <a:pt x="184" y="511"/>
                  <a:pt x="178" y="51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4" name="Freeform 5"/>
          <p:cNvSpPr>
            <a:spLocks/>
          </p:cNvSpPr>
          <p:nvPr/>
        </p:nvSpPr>
        <p:spPr bwMode="auto">
          <a:xfrm>
            <a:off x="1527398" y="3203030"/>
            <a:ext cx="2216149" cy="1304925"/>
          </a:xfrm>
          <a:custGeom>
            <a:avLst/>
            <a:gdLst>
              <a:gd name="T0" fmla="*/ 178 w 872"/>
              <a:gd name="T1" fmla="*/ 512 h 512"/>
              <a:gd name="T2" fmla="*/ 158 w 872"/>
              <a:gd name="T3" fmla="*/ 374 h 512"/>
              <a:gd name="T4" fmla="*/ 153 w 872"/>
              <a:gd name="T5" fmla="*/ 317 h 512"/>
              <a:gd name="T6" fmla="*/ 148 w 872"/>
              <a:gd name="T7" fmla="*/ 309 h 512"/>
              <a:gd name="T8" fmla="*/ 140 w 872"/>
              <a:gd name="T9" fmla="*/ 312 h 512"/>
              <a:gd name="T10" fmla="*/ 47 w 872"/>
              <a:gd name="T11" fmla="*/ 327 h 512"/>
              <a:gd name="T12" fmla="*/ 5 w 872"/>
              <a:gd name="T13" fmla="*/ 246 h 512"/>
              <a:gd name="T14" fmla="*/ 71 w 872"/>
              <a:gd name="T15" fmla="*/ 178 h 512"/>
              <a:gd name="T16" fmla="*/ 139 w 872"/>
              <a:gd name="T17" fmla="*/ 199 h 512"/>
              <a:gd name="T18" fmla="*/ 149 w 872"/>
              <a:gd name="T19" fmla="*/ 204 h 512"/>
              <a:gd name="T20" fmla="*/ 154 w 872"/>
              <a:gd name="T21" fmla="*/ 193 h 512"/>
              <a:gd name="T22" fmla="*/ 179 w 872"/>
              <a:gd name="T23" fmla="*/ 6 h 512"/>
              <a:gd name="T24" fmla="*/ 180 w 872"/>
              <a:gd name="T25" fmla="*/ 0 h 512"/>
              <a:gd name="T26" fmla="*/ 221 w 872"/>
              <a:gd name="T27" fmla="*/ 8 h 512"/>
              <a:gd name="T28" fmla="*/ 374 w 872"/>
              <a:gd name="T29" fmla="*/ 27 h 512"/>
              <a:gd name="T30" fmla="*/ 384 w 872"/>
              <a:gd name="T31" fmla="*/ 31 h 512"/>
              <a:gd name="T32" fmla="*/ 380 w 872"/>
              <a:gd name="T33" fmla="*/ 41 h 512"/>
              <a:gd name="T34" fmla="*/ 365 w 872"/>
              <a:gd name="T35" fmla="*/ 132 h 512"/>
              <a:gd name="T36" fmla="*/ 448 w 872"/>
              <a:gd name="T37" fmla="*/ 175 h 512"/>
              <a:gd name="T38" fmla="*/ 514 w 872"/>
              <a:gd name="T39" fmla="*/ 111 h 512"/>
              <a:gd name="T40" fmla="*/ 491 w 872"/>
              <a:gd name="T41" fmla="*/ 39 h 512"/>
              <a:gd name="T42" fmla="*/ 488 w 872"/>
              <a:gd name="T43" fmla="*/ 32 h 512"/>
              <a:gd name="T44" fmla="*/ 496 w 872"/>
              <a:gd name="T45" fmla="*/ 27 h 512"/>
              <a:gd name="T46" fmla="*/ 593 w 872"/>
              <a:gd name="T47" fmla="*/ 17 h 512"/>
              <a:gd name="T48" fmla="*/ 691 w 872"/>
              <a:gd name="T49" fmla="*/ 1 h 512"/>
              <a:gd name="T50" fmla="*/ 697 w 872"/>
              <a:gd name="T51" fmla="*/ 25 h 512"/>
              <a:gd name="T52" fmla="*/ 719 w 872"/>
              <a:gd name="T53" fmla="*/ 196 h 512"/>
              <a:gd name="T54" fmla="*/ 723 w 872"/>
              <a:gd name="T55" fmla="*/ 203 h 512"/>
              <a:gd name="T56" fmla="*/ 732 w 872"/>
              <a:gd name="T57" fmla="*/ 200 h 512"/>
              <a:gd name="T58" fmla="*/ 816 w 872"/>
              <a:gd name="T59" fmla="*/ 182 h 512"/>
              <a:gd name="T60" fmla="*/ 868 w 872"/>
              <a:gd name="T61" fmla="*/ 251 h 512"/>
              <a:gd name="T62" fmla="*/ 799 w 872"/>
              <a:gd name="T63" fmla="*/ 334 h 512"/>
              <a:gd name="T64" fmla="*/ 732 w 872"/>
              <a:gd name="T65" fmla="*/ 312 h 512"/>
              <a:gd name="T66" fmla="*/ 723 w 872"/>
              <a:gd name="T67" fmla="*/ 309 h 512"/>
              <a:gd name="T68" fmla="*/ 718 w 872"/>
              <a:gd name="T69" fmla="*/ 318 h 512"/>
              <a:gd name="T70" fmla="*/ 693 w 872"/>
              <a:gd name="T71" fmla="*/ 506 h 512"/>
              <a:gd name="T72" fmla="*/ 691 w 872"/>
              <a:gd name="T73" fmla="*/ 512 h 512"/>
              <a:gd name="T74" fmla="*/ 641 w 872"/>
              <a:gd name="T75" fmla="*/ 503 h 512"/>
              <a:gd name="T76" fmla="*/ 498 w 872"/>
              <a:gd name="T77" fmla="*/ 486 h 512"/>
              <a:gd name="T78" fmla="*/ 488 w 872"/>
              <a:gd name="T79" fmla="*/ 481 h 512"/>
              <a:gd name="T80" fmla="*/ 492 w 872"/>
              <a:gd name="T81" fmla="*/ 471 h 512"/>
              <a:gd name="T82" fmla="*/ 492 w 872"/>
              <a:gd name="T83" fmla="*/ 360 h 512"/>
              <a:gd name="T84" fmla="*/ 380 w 872"/>
              <a:gd name="T85" fmla="*/ 360 h 512"/>
              <a:gd name="T86" fmla="*/ 380 w 872"/>
              <a:gd name="T87" fmla="*/ 471 h 512"/>
              <a:gd name="T88" fmla="*/ 384 w 872"/>
              <a:gd name="T89" fmla="*/ 481 h 512"/>
              <a:gd name="T90" fmla="*/ 375 w 872"/>
              <a:gd name="T91" fmla="*/ 486 h 512"/>
              <a:gd name="T92" fmla="*/ 189 w 872"/>
              <a:gd name="T93" fmla="*/ 511 h 512"/>
              <a:gd name="T94" fmla="*/ 178 w 872"/>
              <a:gd name="T95"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2" h="512">
                <a:moveTo>
                  <a:pt x="178" y="512"/>
                </a:moveTo>
                <a:cubicBezTo>
                  <a:pt x="171" y="465"/>
                  <a:pt x="164" y="420"/>
                  <a:pt x="158" y="374"/>
                </a:cubicBezTo>
                <a:cubicBezTo>
                  <a:pt x="155" y="355"/>
                  <a:pt x="155" y="336"/>
                  <a:pt x="153" y="317"/>
                </a:cubicBezTo>
                <a:cubicBezTo>
                  <a:pt x="153" y="314"/>
                  <a:pt x="151" y="310"/>
                  <a:pt x="148" y="309"/>
                </a:cubicBezTo>
                <a:cubicBezTo>
                  <a:pt x="147" y="308"/>
                  <a:pt x="142" y="310"/>
                  <a:pt x="140" y="312"/>
                </a:cubicBezTo>
                <a:cubicBezTo>
                  <a:pt x="114" y="337"/>
                  <a:pt x="78" y="343"/>
                  <a:pt x="47" y="327"/>
                </a:cubicBezTo>
                <a:cubicBezTo>
                  <a:pt x="17" y="311"/>
                  <a:pt x="0" y="278"/>
                  <a:pt x="5" y="246"/>
                </a:cubicBezTo>
                <a:cubicBezTo>
                  <a:pt x="10" y="211"/>
                  <a:pt x="35" y="184"/>
                  <a:pt x="71" y="178"/>
                </a:cubicBezTo>
                <a:cubicBezTo>
                  <a:pt x="96" y="173"/>
                  <a:pt x="119" y="181"/>
                  <a:pt x="139" y="199"/>
                </a:cubicBezTo>
                <a:cubicBezTo>
                  <a:pt x="141" y="201"/>
                  <a:pt x="145" y="202"/>
                  <a:pt x="149" y="204"/>
                </a:cubicBezTo>
                <a:cubicBezTo>
                  <a:pt x="150" y="200"/>
                  <a:pt x="153" y="197"/>
                  <a:pt x="154" y="193"/>
                </a:cubicBezTo>
                <a:cubicBezTo>
                  <a:pt x="157" y="130"/>
                  <a:pt x="165" y="67"/>
                  <a:pt x="179" y="6"/>
                </a:cubicBezTo>
                <a:cubicBezTo>
                  <a:pt x="179" y="4"/>
                  <a:pt x="180" y="3"/>
                  <a:pt x="180" y="0"/>
                </a:cubicBezTo>
                <a:cubicBezTo>
                  <a:pt x="194" y="3"/>
                  <a:pt x="207" y="6"/>
                  <a:pt x="221" y="8"/>
                </a:cubicBezTo>
                <a:cubicBezTo>
                  <a:pt x="272" y="14"/>
                  <a:pt x="323" y="20"/>
                  <a:pt x="374" y="27"/>
                </a:cubicBezTo>
                <a:cubicBezTo>
                  <a:pt x="377" y="27"/>
                  <a:pt x="381" y="30"/>
                  <a:pt x="384" y="31"/>
                </a:cubicBezTo>
                <a:cubicBezTo>
                  <a:pt x="383" y="34"/>
                  <a:pt x="382" y="38"/>
                  <a:pt x="380" y="41"/>
                </a:cubicBezTo>
                <a:cubicBezTo>
                  <a:pt x="356" y="66"/>
                  <a:pt x="350" y="102"/>
                  <a:pt x="365" y="132"/>
                </a:cubicBezTo>
                <a:cubicBezTo>
                  <a:pt x="381" y="163"/>
                  <a:pt x="413" y="179"/>
                  <a:pt x="448" y="175"/>
                </a:cubicBezTo>
                <a:cubicBezTo>
                  <a:pt x="480" y="170"/>
                  <a:pt x="507" y="145"/>
                  <a:pt x="514" y="111"/>
                </a:cubicBezTo>
                <a:cubicBezTo>
                  <a:pt x="519" y="84"/>
                  <a:pt x="511" y="60"/>
                  <a:pt x="491" y="39"/>
                </a:cubicBezTo>
                <a:cubicBezTo>
                  <a:pt x="489" y="37"/>
                  <a:pt x="487" y="33"/>
                  <a:pt x="488" y="32"/>
                </a:cubicBezTo>
                <a:cubicBezTo>
                  <a:pt x="489" y="29"/>
                  <a:pt x="493" y="27"/>
                  <a:pt x="496" y="27"/>
                </a:cubicBezTo>
                <a:cubicBezTo>
                  <a:pt x="528" y="23"/>
                  <a:pt x="561" y="21"/>
                  <a:pt x="593" y="17"/>
                </a:cubicBezTo>
                <a:cubicBezTo>
                  <a:pt x="626" y="13"/>
                  <a:pt x="658" y="7"/>
                  <a:pt x="691" y="1"/>
                </a:cubicBezTo>
                <a:cubicBezTo>
                  <a:pt x="693" y="8"/>
                  <a:pt x="695" y="16"/>
                  <a:pt x="697" y="25"/>
                </a:cubicBezTo>
                <a:cubicBezTo>
                  <a:pt x="708" y="81"/>
                  <a:pt x="716" y="138"/>
                  <a:pt x="719" y="196"/>
                </a:cubicBezTo>
                <a:cubicBezTo>
                  <a:pt x="719" y="198"/>
                  <a:pt x="721" y="203"/>
                  <a:pt x="723" y="203"/>
                </a:cubicBezTo>
                <a:cubicBezTo>
                  <a:pt x="725" y="204"/>
                  <a:pt x="729" y="202"/>
                  <a:pt x="732" y="200"/>
                </a:cubicBezTo>
                <a:cubicBezTo>
                  <a:pt x="756" y="178"/>
                  <a:pt x="784" y="170"/>
                  <a:pt x="816" y="182"/>
                </a:cubicBezTo>
                <a:cubicBezTo>
                  <a:pt x="847" y="193"/>
                  <a:pt x="864" y="218"/>
                  <a:pt x="868" y="251"/>
                </a:cubicBezTo>
                <a:cubicBezTo>
                  <a:pt x="872" y="290"/>
                  <a:pt x="839" y="330"/>
                  <a:pt x="799" y="334"/>
                </a:cubicBezTo>
                <a:cubicBezTo>
                  <a:pt x="773" y="338"/>
                  <a:pt x="751" y="330"/>
                  <a:pt x="732" y="312"/>
                </a:cubicBezTo>
                <a:cubicBezTo>
                  <a:pt x="730" y="310"/>
                  <a:pt x="725" y="308"/>
                  <a:pt x="723" y="309"/>
                </a:cubicBezTo>
                <a:cubicBezTo>
                  <a:pt x="720" y="310"/>
                  <a:pt x="719" y="315"/>
                  <a:pt x="718" y="318"/>
                </a:cubicBezTo>
                <a:cubicBezTo>
                  <a:pt x="715" y="381"/>
                  <a:pt x="706" y="444"/>
                  <a:pt x="693" y="506"/>
                </a:cubicBezTo>
                <a:cubicBezTo>
                  <a:pt x="693" y="508"/>
                  <a:pt x="692" y="509"/>
                  <a:pt x="691" y="512"/>
                </a:cubicBezTo>
                <a:cubicBezTo>
                  <a:pt x="674" y="509"/>
                  <a:pt x="658" y="505"/>
                  <a:pt x="641" y="503"/>
                </a:cubicBezTo>
                <a:cubicBezTo>
                  <a:pt x="594" y="497"/>
                  <a:pt x="546" y="491"/>
                  <a:pt x="498" y="486"/>
                </a:cubicBezTo>
                <a:cubicBezTo>
                  <a:pt x="495" y="485"/>
                  <a:pt x="491" y="483"/>
                  <a:pt x="488" y="481"/>
                </a:cubicBezTo>
                <a:cubicBezTo>
                  <a:pt x="489" y="478"/>
                  <a:pt x="490" y="474"/>
                  <a:pt x="492" y="471"/>
                </a:cubicBezTo>
                <a:cubicBezTo>
                  <a:pt x="523" y="439"/>
                  <a:pt x="523" y="390"/>
                  <a:pt x="492" y="360"/>
                </a:cubicBezTo>
                <a:cubicBezTo>
                  <a:pt x="461" y="329"/>
                  <a:pt x="411" y="329"/>
                  <a:pt x="380" y="360"/>
                </a:cubicBezTo>
                <a:cubicBezTo>
                  <a:pt x="349" y="391"/>
                  <a:pt x="349" y="439"/>
                  <a:pt x="380" y="471"/>
                </a:cubicBezTo>
                <a:cubicBezTo>
                  <a:pt x="382" y="474"/>
                  <a:pt x="384" y="478"/>
                  <a:pt x="384" y="481"/>
                </a:cubicBezTo>
                <a:cubicBezTo>
                  <a:pt x="384" y="483"/>
                  <a:pt x="378" y="485"/>
                  <a:pt x="375" y="486"/>
                </a:cubicBezTo>
                <a:cubicBezTo>
                  <a:pt x="313" y="489"/>
                  <a:pt x="251" y="497"/>
                  <a:pt x="189" y="511"/>
                </a:cubicBezTo>
                <a:cubicBezTo>
                  <a:pt x="187" y="511"/>
                  <a:pt x="184" y="511"/>
                  <a:pt x="178" y="5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5" name="Freeform 4"/>
          <p:cNvSpPr>
            <a:spLocks/>
          </p:cNvSpPr>
          <p:nvPr/>
        </p:nvSpPr>
        <p:spPr bwMode="auto">
          <a:xfrm rot="5400000">
            <a:off x="223430" y="3203482"/>
            <a:ext cx="2216149" cy="1304925"/>
          </a:xfrm>
          <a:custGeom>
            <a:avLst/>
            <a:gdLst>
              <a:gd name="T0" fmla="*/ 178 w 872"/>
              <a:gd name="T1" fmla="*/ 512 h 512"/>
              <a:gd name="T2" fmla="*/ 158 w 872"/>
              <a:gd name="T3" fmla="*/ 374 h 512"/>
              <a:gd name="T4" fmla="*/ 153 w 872"/>
              <a:gd name="T5" fmla="*/ 317 h 512"/>
              <a:gd name="T6" fmla="*/ 148 w 872"/>
              <a:gd name="T7" fmla="*/ 309 h 512"/>
              <a:gd name="T8" fmla="*/ 140 w 872"/>
              <a:gd name="T9" fmla="*/ 312 h 512"/>
              <a:gd name="T10" fmla="*/ 47 w 872"/>
              <a:gd name="T11" fmla="*/ 327 h 512"/>
              <a:gd name="T12" fmla="*/ 5 w 872"/>
              <a:gd name="T13" fmla="*/ 246 h 512"/>
              <a:gd name="T14" fmla="*/ 71 w 872"/>
              <a:gd name="T15" fmla="*/ 178 h 512"/>
              <a:gd name="T16" fmla="*/ 139 w 872"/>
              <a:gd name="T17" fmla="*/ 199 h 512"/>
              <a:gd name="T18" fmla="*/ 149 w 872"/>
              <a:gd name="T19" fmla="*/ 204 h 512"/>
              <a:gd name="T20" fmla="*/ 154 w 872"/>
              <a:gd name="T21" fmla="*/ 193 h 512"/>
              <a:gd name="T22" fmla="*/ 179 w 872"/>
              <a:gd name="T23" fmla="*/ 6 h 512"/>
              <a:gd name="T24" fmla="*/ 180 w 872"/>
              <a:gd name="T25" fmla="*/ 0 h 512"/>
              <a:gd name="T26" fmla="*/ 221 w 872"/>
              <a:gd name="T27" fmla="*/ 8 h 512"/>
              <a:gd name="T28" fmla="*/ 374 w 872"/>
              <a:gd name="T29" fmla="*/ 27 h 512"/>
              <a:gd name="T30" fmla="*/ 384 w 872"/>
              <a:gd name="T31" fmla="*/ 31 h 512"/>
              <a:gd name="T32" fmla="*/ 380 w 872"/>
              <a:gd name="T33" fmla="*/ 41 h 512"/>
              <a:gd name="T34" fmla="*/ 365 w 872"/>
              <a:gd name="T35" fmla="*/ 132 h 512"/>
              <a:gd name="T36" fmla="*/ 448 w 872"/>
              <a:gd name="T37" fmla="*/ 175 h 512"/>
              <a:gd name="T38" fmla="*/ 514 w 872"/>
              <a:gd name="T39" fmla="*/ 111 h 512"/>
              <a:gd name="T40" fmla="*/ 491 w 872"/>
              <a:gd name="T41" fmla="*/ 39 h 512"/>
              <a:gd name="T42" fmla="*/ 488 w 872"/>
              <a:gd name="T43" fmla="*/ 32 h 512"/>
              <a:gd name="T44" fmla="*/ 496 w 872"/>
              <a:gd name="T45" fmla="*/ 27 h 512"/>
              <a:gd name="T46" fmla="*/ 593 w 872"/>
              <a:gd name="T47" fmla="*/ 17 h 512"/>
              <a:gd name="T48" fmla="*/ 691 w 872"/>
              <a:gd name="T49" fmla="*/ 1 h 512"/>
              <a:gd name="T50" fmla="*/ 697 w 872"/>
              <a:gd name="T51" fmla="*/ 25 h 512"/>
              <a:gd name="T52" fmla="*/ 719 w 872"/>
              <a:gd name="T53" fmla="*/ 196 h 512"/>
              <a:gd name="T54" fmla="*/ 723 w 872"/>
              <a:gd name="T55" fmla="*/ 203 h 512"/>
              <a:gd name="T56" fmla="*/ 732 w 872"/>
              <a:gd name="T57" fmla="*/ 200 h 512"/>
              <a:gd name="T58" fmla="*/ 816 w 872"/>
              <a:gd name="T59" fmla="*/ 182 h 512"/>
              <a:gd name="T60" fmla="*/ 868 w 872"/>
              <a:gd name="T61" fmla="*/ 251 h 512"/>
              <a:gd name="T62" fmla="*/ 799 w 872"/>
              <a:gd name="T63" fmla="*/ 334 h 512"/>
              <a:gd name="T64" fmla="*/ 732 w 872"/>
              <a:gd name="T65" fmla="*/ 312 h 512"/>
              <a:gd name="T66" fmla="*/ 723 w 872"/>
              <a:gd name="T67" fmla="*/ 309 h 512"/>
              <a:gd name="T68" fmla="*/ 718 w 872"/>
              <a:gd name="T69" fmla="*/ 318 h 512"/>
              <a:gd name="T70" fmla="*/ 693 w 872"/>
              <a:gd name="T71" fmla="*/ 506 h 512"/>
              <a:gd name="T72" fmla="*/ 691 w 872"/>
              <a:gd name="T73" fmla="*/ 512 h 512"/>
              <a:gd name="T74" fmla="*/ 641 w 872"/>
              <a:gd name="T75" fmla="*/ 503 h 512"/>
              <a:gd name="T76" fmla="*/ 498 w 872"/>
              <a:gd name="T77" fmla="*/ 486 h 512"/>
              <a:gd name="T78" fmla="*/ 488 w 872"/>
              <a:gd name="T79" fmla="*/ 481 h 512"/>
              <a:gd name="T80" fmla="*/ 492 w 872"/>
              <a:gd name="T81" fmla="*/ 471 h 512"/>
              <a:gd name="T82" fmla="*/ 492 w 872"/>
              <a:gd name="T83" fmla="*/ 360 h 512"/>
              <a:gd name="T84" fmla="*/ 380 w 872"/>
              <a:gd name="T85" fmla="*/ 360 h 512"/>
              <a:gd name="T86" fmla="*/ 380 w 872"/>
              <a:gd name="T87" fmla="*/ 471 h 512"/>
              <a:gd name="T88" fmla="*/ 384 w 872"/>
              <a:gd name="T89" fmla="*/ 481 h 512"/>
              <a:gd name="T90" fmla="*/ 375 w 872"/>
              <a:gd name="T91" fmla="*/ 486 h 512"/>
              <a:gd name="T92" fmla="*/ 189 w 872"/>
              <a:gd name="T93" fmla="*/ 511 h 512"/>
              <a:gd name="T94" fmla="*/ 178 w 872"/>
              <a:gd name="T95"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2" h="512">
                <a:moveTo>
                  <a:pt x="178" y="512"/>
                </a:moveTo>
                <a:cubicBezTo>
                  <a:pt x="171" y="465"/>
                  <a:pt x="164" y="420"/>
                  <a:pt x="158" y="374"/>
                </a:cubicBezTo>
                <a:cubicBezTo>
                  <a:pt x="155" y="355"/>
                  <a:pt x="155" y="336"/>
                  <a:pt x="153" y="317"/>
                </a:cubicBezTo>
                <a:cubicBezTo>
                  <a:pt x="153" y="314"/>
                  <a:pt x="151" y="310"/>
                  <a:pt x="148" y="309"/>
                </a:cubicBezTo>
                <a:cubicBezTo>
                  <a:pt x="147" y="308"/>
                  <a:pt x="142" y="310"/>
                  <a:pt x="140" y="312"/>
                </a:cubicBezTo>
                <a:cubicBezTo>
                  <a:pt x="114" y="337"/>
                  <a:pt x="78" y="343"/>
                  <a:pt x="47" y="327"/>
                </a:cubicBezTo>
                <a:cubicBezTo>
                  <a:pt x="17" y="311"/>
                  <a:pt x="0" y="278"/>
                  <a:pt x="5" y="246"/>
                </a:cubicBezTo>
                <a:cubicBezTo>
                  <a:pt x="10" y="211"/>
                  <a:pt x="35" y="184"/>
                  <a:pt x="71" y="178"/>
                </a:cubicBezTo>
                <a:cubicBezTo>
                  <a:pt x="96" y="173"/>
                  <a:pt x="119" y="181"/>
                  <a:pt x="139" y="199"/>
                </a:cubicBezTo>
                <a:cubicBezTo>
                  <a:pt x="141" y="201"/>
                  <a:pt x="145" y="202"/>
                  <a:pt x="149" y="204"/>
                </a:cubicBezTo>
                <a:cubicBezTo>
                  <a:pt x="150" y="200"/>
                  <a:pt x="153" y="197"/>
                  <a:pt x="154" y="193"/>
                </a:cubicBezTo>
                <a:cubicBezTo>
                  <a:pt x="157" y="130"/>
                  <a:pt x="165" y="67"/>
                  <a:pt x="179" y="6"/>
                </a:cubicBezTo>
                <a:cubicBezTo>
                  <a:pt x="179" y="4"/>
                  <a:pt x="180" y="3"/>
                  <a:pt x="180" y="0"/>
                </a:cubicBezTo>
                <a:cubicBezTo>
                  <a:pt x="194" y="3"/>
                  <a:pt x="207" y="6"/>
                  <a:pt x="221" y="8"/>
                </a:cubicBezTo>
                <a:cubicBezTo>
                  <a:pt x="272" y="14"/>
                  <a:pt x="323" y="20"/>
                  <a:pt x="374" y="27"/>
                </a:cubicBezTo>
                <a:cubicBezTo>
                  <a:pt x="377" y="27"/>
                  <a:pt x="381" y="30"/>
                  <a:pt x="384" y="31"/>
                </a:cubicBezTo>
                <a:cubicBezTo>
                  <a:pt x="383" y="34"/>
                  <a:pt x="382" y="38"/>
                  <a:pt x="380" y="41"/>
                </a:cubicBezTo>
                <a:cubicBezTo>
                  <a:pt x="356" y="66"/>
                  <a:pt x="350" y="102"/>
                  <a:pt x="365" y="132"/>
                </a:cubicBezTo>
                <a:cubicBezTo>
                  <a:pt x="381" y="163"/>
                  <a:pt x="413" y="179"/>
                  <a:pt x="448" y="175"/>
                </a:cubicBezTo>
                <a:cubicBezTo>
                  <a:pt x="480" y="170"/>
                  <a:pt x="507" y="145"/>
                  <a:pt x="514" y="111"/>
                </a:cubicBezTo>
                <a:cubicBezTo>
                  <a:pt x="519" y="84"/>
                  <a:pt x="511" y="60"/>
                  <a:pt x="491" y="39"/>
                </a:cubicBezTo>
                <a:cubicBezTo>
                  <a:pt x="489" y="37"/>
                  <a:pt x="487" y="33"/>
                  <a:pt x="488" y="32"/>
                </a:cubicBezTo>
                <a:cubicBezTo>
                  <a:pt x="489" y="29"/>
                  <a:pt x="493" y="27"/>
                  <a:pt x="496" y="27"/>
                </a:cubicBezTo>
                <a:cubicBezTo>
                  <a:pt x="528" y="23"/>
                  <a:pt x="561" y="21"/>
                  <a:pt x="593" y="17"/>
                </a:cubicBezTo>
                <a:cubicBezTo>
                  <a:pt x="626" y="13"/>
                  <a:pt x="658" y="7"/>
                  <a:pt x="691" y="1"/>
                </a:cubicBezTo>
                <a:cubicBezTo>
                  <a:pt x="693" y="8"/>
                  <a:pt x="695" y="16"/>
                  <a:pt x="697" y="25"/>
                </a:cubicBezTo>
                <a:cubicBezTo>
                  <a:pt x="708" y="81"/>
                  <a:pt x="716" y="138"/>
                  <a:pt x="719" y="196"/>
                </a:cubicBezTo>
                <a:cubicBezTo>
                  <a:pt x="719" y="198"/>
                  <a:pt x="721" y="203"/>
                  <a:pt x="723" y="203"/>
                </a:cubicBezTo>
                <a:cubicBezTo>
                  <a:pt x="725" y="204"/>
                  <a:pt x="729" y="202"/>
                  <a:pt x="732" y="200"/>
                </a:cubicBezTo>
                <a:cubicBezTo>
                  <a:pt x="756" y="178"/>
                  <a:pt x="784" y="170"/>
                  <a:pt x="816" y="182"/>
                </a:cubicBezTo>
                <a:cubicBezTo>
                  <a:pt x="847" y="193"/>
                  <a:pt x="864" y="218"/>
                  <a:pt x="868" y="251"/>
                </a:cubicBezTo>
                <a:cubicBezTo>
                  <a:pt x="872" y="290"/>
                  <a:pt x="839" y="330"/>
                  <a:pt x="799" y="334"/>
                </a:cubicBezTo>
                <a:cubicBezTo>
                  <a:pt x="773" y="338"/>
                  <a:pt x="751" y="330"/>
                  <a:pt x="732" y="312"/>
                </a:cubicBezTo>
                <a:cubicBezTo>
                  <a:pt x="730" y="310"/>
                  <a:pt x="725" y="308"/>
                  <a:pt x="723" y="309"/>
                </a:cubicBezTo>
                <a:cubicBezTo>
                  <a:pt x="720" y="310"/>
                  <a:pt x="719" y="315"/>
                  <a:pt x="718" y="318"/>
                </a:cubicBezTo>
                <a:cubicBezTo>
                  <a:pt x="715" y="381"/>
                  <a:pt x="706" y="444"/>
                  <a:pt x="693" y="506"/>
                </a:cubicBezTo>
                <a:cubicBezTo>
                  <a:pt x="693" y="508"/>
                  <a:pt x="692" y="509"/>
                  <a:pt x="691" y="512"/>
                </a:cubicBezTo>
                <a:cubicBezTo>
                  <a:pt x="674" y="509"/>
                  <a:pt x="658" y="505"/>
                  <a:pt x="641" y="503"/>
                </a:cubicBezTo>
                <a:cubicBezTo>
                  <a:pt x="594" y="497"/>
                  <a:pt x="546" y="491"/>
                  <a:pt x="498" y="486"/>
                </a:cubicBezTo>
                <a:cubicBezTo>
                  <a:pt x="495" y="485"/>
                  <a:pt x="491" y="483"/>
                  <a:pt x="488" y="481"/>
                </a:cubicBezTo>
                <a:cubicBezTo>
                  <a:pt x="489" y="478"/>
                  <a:pt x="490" y="474"/>
                  <a:pt x="492" y="471"/>
                </a:cubicBezTo>
                <a:cubicBezTo>
                  <a:pt x="523" y="439"/>
                  <a:pt x="523" y="390"/>
                  <a:pt x="492" y="360"/>
                </a:cubicBezTo>
                <a:cubicBezTo>
                  <a:pt x="461" y="329"/>
                  <a:pt x="411" y="329"/>
                  <a:pt x="380" y="360"/>
                </a:cubicBezTo>
                <a:cubicBezTo>
                  <a:pt x="349" y="391"/>
                  <a:pt x="349" y="439"/>
                  <a:pt x="380" y="471"/>
                </a:cubicBezTo>
                <a:cubicBezTo>
                  <a:pt x="382" y="474"/>
                  <a:pt x="384" y="478"/>
                  <a:pt x="384" y="481"/>
                </a:cubicBezTo>
                <a:cubicBezTo>
                  <a:pt x="384" y="483"/>
                  <a:pt x="378" y="485"/>
                  <a:pt x="375" y="486"/>
                </a:cubicBezTo>
                <a:cubicBezTo>
                  <a:pt x="313" y="489"/>
                  <a:pt x="251" y="497"/>
                  <a:pt x="189" y="511"/>
                </a:cubicBezTo>
                <a:cubicBezTo>
                  <a:pt x="187" y="511"/>
                  <a:pt x="184" y="511"/>
                  <a:pt x="178" y="51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TextBox 12"/>
          <p:cNvSpPr txBox="1"/>
          <p:nvPr/>
        </p:nvSpPr>
        <p:spPr>
          <a:xfrm>
            <a:off x="5278758" y="274456"/>
            <a:ext cx="6179850" cy="723267"/>
          </a:xfrm>
          <a:prstGeom prst="rect">
            <a:avLst/>
          </a:prstGeom>
          <a:noFill/>
        </p:spPr>
        <p:txBody>
          <a:bodyPr wrap="square" lIns="45711" tIns="22856" rIns="45711" bIns="22856" rtlCol="0">
            <a:spAutoFit/>
          </a:bodyPr>
          <a:lstStyle/>
          <a:p>
            <a:pPr algn="ctr"/>
            <a:r>
              <a:rPr lang="en-US" sz="4400" dirty="0">
                <a:solidFill>
                  <a:schemeClr val="tx2"/>
                </a:solidFill>
                <a:latin typeface="Lato Regular"/>
                <a:cs typeface="Lato Regular"/>
              </a:rPr>
              <a:t>Pandas and the dataset</a:t>
            </a:r>
            <a:endParaRPr lang="id-ID" sz="4400" dirty="0">
              <a:solidFill>
                <a:schemeClr val="tx2"/>
              </a:solidFill>
              <a:latin typeface="Lato Regular"/>
              <a:cs typeface="Lato Regular"/>
            </a:endParaRPr>
          </a:p>
        </p:txBody>
      </p:sp>
      <p:sp>
        <p:nvSpPr>
          <p:cNvPr id="11" name="TextBox 10"/>
          <p:cNvSpPr txBox="1"/>
          <p:nvPr/>
        </p:nvSpPr>
        <p:spPr>
          <a:xfrm>
            <a:off x="4742770" y="2298232"/>
            <a:ext cx="2450455" cy="332848"/>
          </a:xfrm>
          <a:prstGeom prst="rect">
            <a:avLst/>
          </a:prstGeom>
          <a:noFill/>
        </p:spPr>
        <p:txBody>
          <a:bodyPr wrap="square" rtlCol="0">
            <a:spAutoFit/>
          </a:bodyPr>
          <a:lstStyle/>
          <a:p>
            <a:pPr algn="r">
              <a:lnSpc>
                <a:spcPct val="150000"/>
              </a:lnSpc>
            </a:pPr>
            <a:r>
              <a:rPr lang="pt-BR" sz="1200" dirty="0">
                <a:solidFill>
                  <a:schemeClr val="tx2"/>
                </a:solidFill>
                <a:cs typeface="Lato Light"/>
              </a:rPr>
              <a:t>.</a:t>
            </a:r>
            <a:endParaRPr lang="en-US" sz="1200" b="1" dirty="0">
              <a:solidFill>
                <a:schemeClr val="tx2"/>
              </a:solidFill>
            </a:endParaRPr>
          </a:p>
        </p:txBody>
      </p:sp>
      <p:cxnSp>
        <p:nvCxnSpPr>
          <p:cNvPr id="45" name="Straight Connector 44"/>
          <p:cNvCxnSpPr>
            <a:cxnSpLocks/>
          </p:cNvCxnSpPr>
          <p:nvPr/>
        </p:nvCxnSpPr>
        <p:spPr>
          <a:xfrm flipV="1">
            <a:off x="4009877" y="997723"/>
            <a:ext cx="1769486" cy="266588"/>
          </a:xfrm>
          <a:prstGeom prst="line">
            <a:avLst/>
          </a:prstGeom>
          <a:ln w="19050">
            <a:solidFill>
              <a:schemeClr val="tx2">
                <a:lumMod val="40000"/>
                <a:lumOff val="60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80870" y="1033235"/>
            <a:ext cx="7187699" cy="2264081"/>
          </a:xfrm>
          <a:prstGeom prst="rect">
            <a:avLst/>
          </a:prstGeom>
          <a:noFill/>
        </p:spPr>
        <p:txBody>
          <a:bodyPr wrap="square" rtlCol="0">
            <a:spAutoFit/>
          </a:bodyPr>
          <a:lstStyle/>
          <a:p>
            <a:pPr>
              <a:lnSpc>
                <a:spcPct val="150000"/>
              </a:lnSpc>
            </a:pPr>
            <a:r>
              <a:rPr lang="pt-BR" sz="1600" b="1" dirty="0">
                <a:solidFill>
                  <a:schemeClr val="tx2"/>
                </a:solidFill>
                <a:cs typeface="Lato Light"/>
              </a:rPr>
              <a:t>df = pd.read_csv(r'FuelConsumption.csv’).   </a:t>
            </a:r>
          </a:p>
          <a:p>
            <a:pPr>
              <a:lnSpc>
                <a:spcPct val="150000"/>
              </a:lnSpc>
            </a:pPr>
            <a:r>
              <a:rPr lang="en-US" sz="1600" dirty="0">
                <a:latin typeface="Times" panose="02020603060405020304" pitchFamily="18" charset="0"/>
              </a:rPr>
              <a:t>I have downloaded a fuel consumption dataset, `FuelConsumption.csv`, which contains model-specific fuel consumption ratings and estimated carbon dioxide emissions for new light-duty vehicles. </a:t>
            </a:r>
          </a:p>
          <a:p>
            <a:pPr>
              <a:lnSpc>
                <a:spcPct val="150000"/>
              </a:lnSpc>
            </a:pPr>
            <a:r>
              <a:rPr lang="en-US" sz="1600" dirty="0">
                <a:latin typeface="Times" panose="02020603060405020304" pitchFamily="18" charset="0"/>
              </a:rPr>
              <a:t>                some features that I want to use for regression</a:t>
            </a:r>
          </a:p>
          <a:p>
            <a:pPr>
              <a:lnSpc>
                <a:spcPct val="150000"/>
              </a:lnSpc>
            </a:pPr>
            <a:r>
              <a:rPr lang="en-US" sz="1400" dirty="0">
                <a:latin typeface="Times" panose="02020603060405020304" pitchFamily="18" charset="0"/>
              </a:rPr>
              <a:t>The NO 1 Bestselling Car of 2022 in USA (So Far) from</a:t>
            </a:r>
            <a:r>
              <a:rPr lang="en-US" sz="1600" dirty="0">
                <a:latin typeface="Times" panose="02020603060405020304" pitchFamily="18" charset="0"/>
              </a:rPr>
              <a:t> </a:t>
            </a:r>
            <a:r>
              <a:rPr lang="en-US" sz="1400" dirty="0">
                <a:latin typeface="Times" panose="02020603060405020304" pitchFamily="18" charset="0"/>
              </a:rPr>
              <a:t>https://www.caranddriver.com</a:t>
            </a:r>
            <a:endParaRPr lang="en-US" sz="1600" dirty="0">
              <a:latin typeface="Times" panose="02020603060405020304" pitchFamily="18" charset="0"/>
            </a:endParaRPr>
          </a:p>
        </p:txBody>
      </p:sp>
      <p:sp>
        <p:nvSpPr>
          <p:cNvPr id="69" name="AutoShape 123"/>
          <p:cNvSpPr>
            <a:spLocks noChangeAspect="1"/>
          </p:cNvSpPr>
          <p:nvPr/>
        </p:nvSpPr>
        <p:spPr bwMode="auto">
          <a:xfrm>
            <a:off x="4828659" y="318844"/>
            <a:ext cx="450099" cy="495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accent4"/>
          </a:solidFill>
          <a:ln>
            <a:noFill/>
          </a:ln>
          <a:effectLst/>
        </p:spPr>
        <p:txBody>
          <a:bodyPr lIns="50789" tIns="50789" rIns="50789" bIns="50789" anchor="ctr"/>
          <a:lstStyle/>
          <a:p>
            <a:pPr defTabSz="457098">
              <a:defRPr/>
            </a:pPr>
            <a:endParaRPr lang="es-ES" sz="3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71" name="TextBox 70"/>
          <p:cNvSpPr txBox="1"/>
          <p:nvPr/>
        </p:nvSpPr>
        <p:spPr>
          <a:xfrm rot="17488811">
            <a:off x="2437190" y="1956953"/>
            <a:ext cx="1744388" cy="307777"/>
          </a:xfrm>
          <a:prstGeom prst="rect">
            <a:avLst/>
          </a:prstGeom>
          <a:noFill/>
        </p:spPr>
        <p:txBody>
          <a:bodyPr wrap="none" rtlCol="0">
            <a:spAutoFit/>
          </a:bodyPr>
          <a:lstStyle/>
          <a:p>
            <a:pPr algn="ctr"/>
            <a:r>
              <a:rPr lang="en-US" sz="1400" b="1" dirty="0">
                <a:solidFill>
                  <a:schemeClr val="bg1"/>
                </a:solidFill>
                <a:latin typeface="+mj-lt"/>
              </a:rPr>
              <a:t>import pandas as pd</a:t>
            </a:r>
            <a:endParaRPr lang="id-ID" sz="1400" b="1" dirty="0">
              <a:solidFill>
                <a:schemeClr val="bg1"/>
              </a:solidFill>
              <a:latin typeface="+mj-lt"/>
            </a:endParaRPr>
          </a:p>
        </p:txBody>
      </p:sp>
      <p:sp>
        <p:nvSpPr>
          <p:cNvPr id="72" name="TextBox 71"/>
          <p:cNvSpPr txBox="1"/>
          <p:nvPr/>
        </p:nvSpPr>
        <p:spPr>
          <a:xfrm>
            <a:off x="1881900" y="3687366"/>
            <a:ext cx="1507144" cy="276999"/>
          </a:xfrm>
          <a:prstGeom prst="rect">
            <a:avLst/>
          </a:prstGeom>
          <a:noFill/>
        </p:spPr>
        <p:txBody>
          <a:bodyPr wrap="none" rtlCol="0">
            <a:spAutoFit/>
          </a:bodyPr>
          <a:lstStyle/>
          <a:p>
            <a:pPr algn="ctr"/>
            <a:r>
              <a:rPr lang="en-US" sz="1200" b="1" dirty="0">
                <a:solidFill>
                  <a:schemeClr val="bg1"/>
                </a:solidFill>
                <a:latin typeface="+mj-lt"/>
              </a:rPr>
              <a:t>import </a:t>
            </a:r>
            <a:r>
              <a:rPr lang="en-US" sz="1200" b="1" dirty="0" err="1">
                <a:solidFill>
                  <a:schemeClr val="bg1"/>
                </a:solidFill>
                <a:latin typeface="+mj-lt"/>
              </a:rPr>
              <a:t>numpy</a:t>
            </a:r>
            <a:r>
              <a:rPr lang="en-US" sz="1200" b="1" dirty="0">
                <a:solidFill>
                  <a:schemeClr val="bg1"/>
                </a:solidFill>
                <a:latin typeface="+mj-lt"/>
              </a:rPr>
              <a:t> as np</a:t>
            </a:r>
            <a:endParaRPr lang="id-ID" sz="1200" b="1" dirty="0">
              <a:solidFill>
                <a:schemeClr val="bg1"/>
              </a:solidFill>
              <a:latin typeface="+mj-lt"/>
            </a:endParaRPr>
          </a:p>
        </p:txBody>
      </p:sp>
      <p:sp>
        <p:nvSpPr>
          <p:cNvPr id="73" name="TextBox 72"/>
          <p:cNvSpPr txBox="1"/>
          <p:nvPr/>
        </p:nvSpPr>
        <p:spPr>
          <a:xfrm>
            <a:off x="343064" y="2441040"/>
            <a:ext cx="1796852" cy="230832"/>
          </a:xfrm>
          <a:prstGeom prst="rect">
            <a:avLst/>
          </a:prstGeom>
          <a:noFill/>
        </p:spPr>
        <p:txBody>
          <a:bodyPr wrap="square" rtlCol="0">
            <a:spAutoFit/>
          </a:bodyPr>
          <a:lstStyle/>
          <a:p>
            <a:pPr algn="ctr"/>
            <a:r>
              <a:rPr lang="en-US" sz="900" b="1" dirty="0">
                <a:solidFill>
                  <a:schemeClr val="bg1"/>
                </a:solidFill>
                <a:latin typeface="+mj-lt"/>
              </a:rPr>
              <a:t>import </a:t>
            </a:r>
            <a:r>
              <a:rPr lang="en-US" sz="900" b="1" dirty="0" err="1">
                <a:solidFill>
                  <a:schemeClr val="bg1"/>
                </a:solidFill>
                <a:latin typeface="+mj-lt"/>
              </a:rPr>
              <a:t>matplotlib.pyplot</a:t>
            </a:r>
            <a:r>
              <a:rPr lang="en-US" sz="900" b="1" dirty="0">
                <a:solidFill>
                  <a:schemeClr val="bg1"/>
                </a:solidFill>
                <a:latin typeface="+mj-lt"/>
              </a:rPr>
              <a:t> as </a:t>
            </a:r>
            <a:r>
              <a:rPr lang="en-US" sz="900" b="1" dirty="0" err="1">
                <a:solidFill>
                  <a:schemeClr val="bg1"/>
                </a:solidFill>
                <a:latin typeface="+mj-lt"/>
              </a:rPr>
              <a:t>plt</a:t>
            </a:r>
            <a:endParaRPr lang="id-ID" sz="900" b="1" dirty="0">
              <a:solidFill>
                <a:schemeClr val="bg1"/>
              </a:solidFill>
              <a:latin typeface="+mj-lt"/>
            </a:endParaRPr>
          </a:p>
        </p:txBody>
      </p:sp>
      <p:sp>
        <p:nvSpPr>
          <p:cNvPr id="74" name="TextBox 73"/>
          <p:cNvSpPr txBox="1"/>
          <p:nvPr/>
        </p:nvSpPr>
        <p:spPr>
          <a:xfrm rot="16200000">
            <a:off x="391606" y="3743019"/>
            <a:ext cx="1827744" cy="230832"/>
          </a:xfrm>
          <a:prstGeom prst="rect">
            <a:avLst/>
          </a:prstGeom>
          <a:noFill/>
        </p:spPr>
        <p:txBody>
          <a:bodyPr wrap="none" rtlCol="0">
            <a:spAutoFit/>
          </a:bodyPr>
          <a:lstStyle/>
          <a:p>
            <a:pPr algn="ctr"/>
            <a:r>
              <a:rPr lang="en-US" sz="900" b="1" dirty="0">
                <a:solidFill>
                  <a:schemeClr val="bg1"/>
                </a:solidFill>
                <a:latin typeface="+mj-lt"/>
              </a:rPr>
              <a:t>from </a:t>
            </a:r>
            <a:r>
              <a:rPr lang="en-US" sz="900" b="1" dirty="0" err="1">
                <a:solidFill>
                  <a:schemeClr val="bg1"/>
                </a:solidFill>
                <a:latin typeface="+mj-lt"/>
              </a:rPr>
              <a:t>sklearn</a:t>
            </a:r>
            <a:r>
              <a:rPr lang="en-US" sz="900" b="1" dirty="0">
                <a:solidFill>
                  <a:schemeClr val="bg1"/>
                </a:solidFill>
                <a:latin typeface="+mj-lt"/>
              </a:rPr>
              <a:t> import </a:t>
            </a:r>
            <a:r>
              <a:rPr lang="en-US" sz="900" b="1" dirty="0" err="1">
                <a:solidFill>
                  <a:schemeClr val="bg1"/>
                </a:solidFill>
                <a:latin typeface="+mj-lt"/>
              </a:rPr>
              <a:t>linear_model</a:t>
            </a:r>
            <a:endParaRPr lang="id-ID" sz="900" b="1" dirty="0">
              <a:solidFill>
                <a:schemeClr val="bg1"/>
              </a:solidFill>
              <a:latin typeface="+mj-lt"/>
            </a:endParaRPr>
          </a:p>
        </p:txBody>
      </p:sp>
      <p:pic>
        <p:nvPicPr>
          <p:cNvPr id="15" name="Picture 14">
            <a:extLst>
              <a:ext uri="{FF2B5EF4-FFF2-40B4-BE49-F238E27FC236}">
                <a16:creationId xmlns:a16="http://schemas.microsoft.com/office/drawing/2014/main" id="{E956AF77-F5D9-9BD3-7397-E0F67EACEEFC}"/>
              </a:ext>
            </a:extLst>
          </p:cNvPr>
          <p:cNvPicPr>
            <a:picLocks noChangeAspect="1"/>
          </p:cNvPicPr>
          <p:nvPr/>
        </p:nvPicPr>
        <p:blipFill>
          <a:blip r:embed="rId2"/>
          <a:stretch>
            <a:fillRect/>
          </a:stretch>
        </p:blipFill>
        <p:spPr>
          <a:xfrm>
            <a:off x="5779363" y="3429000"/>
            <a:ext cx="4599613" cy="3318810"/>
          </a:xfrm>
          <a:prstGeom prst="rect">
            <a:avLst/>
          </a:prstGeom>
        </p:spPr>
      </p:pic>
      <p:sp>
        <p:nvSpPr>
          <p:cNvPr id="6" name="TextBox 5">
            <a:extLst>
              <a:ext uri="{FF2B5EF4-FFF2-40B4-BE49-F238E27FC236}">
                <a16:creationId xmlns:a16="http://schemas.microsoft.com/office/drawing/2014/main" id="{3743CC8D-F6E8-4AC7-2F54-602491EE65BC}"/>
              </a:ext>
            </a:extLst>
          </p:cNvPr>
          <p:cNvSpPr txBox="1"/>
          <p:nvPr/>
        </p:nvSpPr>
        <p:spPr>
          <a:xfrm>
            <a:off x="931723" y="5495177"/>
            <a:ext cx="3968319" cy="646331"/>
          </a:xfrm>
          <a:prstGeom prst="rect">
            <a:avLst/>
          </a:prstGeom>
          <a:noFill/>
        </p:spPr>
        <p:txBody>
          <a:bodyPr wrap="square" rtlCol="0">
            <a:spAutoFit/>
          </a:bodyPr>
          <a:lstStyle/>
          <a:p>
            <a:r>
              <a:rPr lang="en-US" dirty="0">
                <a:hlinkClick r:id="rId3"/>
              </a:rPr>
              <a:t>Fuel consumption ratings - Open Government Portal (canada.ca).</a:t>
            </a:r>
            <a:endParaRPr lang="en-US" dirty="0"/>
          </a:p>
        </p:txBody>
      </p:sp>
    </p:spTree>
    <p:extLst>
      <p:ext uri="{BB962C8B-B14F-4D97-AF65-F5344CB8AC3E}">
        <p14:creationId xmlns:p14="http://schemas.microsoft.com/office/powerpoint/2010/main" val="2908329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fade">
                                      <p:cBhvr>
                                        <p:cTn id="24" dur="500"/>
                                        <p:tgtEl>
                                          <p:spTgt spid="7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fade">
                                      <p:cBhvr>
                                        <p:cTn id="34" dur="500"/>
                                        <p:tgtEl>
                                          <p:spTgt spid="71"/>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wipe(left)">
                                      <p:cBhvr>
                                        <p:cTn id="38" dur="500"/>
                                        <p:tgtEl>
                                          <p:spTgt spid="45"/>
                                        </p:tgtEl>
                                      </p:cBhvr>
                                    </p:animEffect>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69"/>
                                        </p:tgtEl>
                                        <p:attrNameLst>
                                          <p:attrName>style.visibility</p:attrName>
                                        </p:attrNameLst>
                                      </p:cBhvr>
                                      <p:to>
                                        <p:strVal val="visible"/>
                                      </p:to>
                                    </p:set>
                                    <p:anim calcmode="lin" valueType="num">
                                      <p:cBhvr>
                                        <p:cTn id="42" dur="500" fill="hold"/>
                                        <p:tgtEl>
                                          <p:spTgt spid="69"/>
                                        </p:tgtEl>
                                        <p:attrNameLst>
                                          <p:attrName>ppt_w</p:attrName>
                                        </p:attrNameLst>
                                      </p:cBhvr>
                                      <p:tavLst>
                                        <p:tav tm="0">
                                          <p:val>
                                            <p:fltVal val="0"/>
                                          </p:val>
                                        </p:tav>
                                        <p:tav tm="100000">
                                          <p:val>
                                            <p:strVal val="#ppt_w"/>
                                          </p:val>
                                        </p:tav>
                                      </p:tavLst>
                                    </p:anim>
                                    <p:anim calcmode="lin" valueType="num">
                                      <p:cBhvr>
                                        <p:cTn id="43" dur="500" fill="hold"/>
                                        <p:tgtEl>
                                          <p:spTgt spid="69"/>
                                        </p:tgtEl>
                                        <p:attrNameLst>
                                          <p:attrName>ppt_h</p:attrName>
                                        </p:attrNameLst>
                                      </p:cBhvr>
                                      <p:tavLst>
                                        <p:tav tm="0">
                                          <p:val>
                                            <p:fltVal val="0"/>
                                          </p:val>
                                        </p:tav>
                                        <p:tav tm="100000">
                                          <p:val>
                                            <p:strVal val="#ppt_h"/>
                                          </p:val>
                                        </p:tav>
                                      </p:tavLst>
                                    </p:anim>
                                    <p:animEffect transition="in" filter="fade">
                                      <p:cBhvr>
                                        <p:cTn id="44" dur="500"/>
                                        <p:tgtEl>
                                          <p:spTgt spid="6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1" grpId="0"/>
      <p:bldP spid="47" grpId="0"/>
      <p:bldP spid="69" grpId="0" animBg="1"/>
      <p:bldP spid="71" grpId="0"/>
      <p:bldP spid="72" grpId="0"/>
      <p:bldP spid="73" grpId="0"/>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3994951" y="-24550"/>
            <a:ext cx="3826275" cy="723267"/>
          </a:xfrm>
          <a:prstGeom prst="rect">
            <a:avLst/>
          </a:prstGeom>
          <a:noFill/>
        </p:spPr>
        <p:txBody>
          <a:bodyPr wrap="square" lIns="45711" tIns="22856" rIns="45711" bIns="22856" rtlCol="0">
            <a:spAutoFit/>
          </a:bodyPr>
          <a:lstStyle/>
          <a:p>
            <a:pPr algn="ctr"/>
            <a:r>
              <a:rPr lang="en-US" sz="2800" dirty="0">
                <a:solidFill>
                  <a:schemeClr val="tx2"/>
                </a:solidFill>
                <a:latin typeface="+mj-lt"/>
                <a:cs typeface="Lato Regular"/>
              </a:rPr>
              <a:t>summarize the data</a:t>
            </a:r>
          </a:p>
          <a:p>
            <a:pPr algn="ctr"/>
            <a:r>
              <a:rPr lang="en-US" sz="1600" b="1" dirty="0" err="1">
                <a:solidFill>
                  <a:schemeClr val="tx2"/>
                </a:solidFill>
                <a:cs typeface="Lato Light"/>
              </a:rPr>
              <a:t>df.describe</a:t>
            </a:r>
            <a:r>
              <a:rPr lang="en-US" sz="1600" b="1" dirty="0">
                <a:solidFill>
                  <a:schemeClr val="tx2"/>
                </a:solidFill>
                <a:cs typeface="Lato Light"/>
              </a:rPr>
              <a:t>()</a:t>
            </a:r>
            <a:endParaRPr lang="id-ID" sz="1600" b="1" dirty="0">
              <a:solidFill>
                <a:schemeClr val="tx2"/>
              </a:solidFill>
              <a:cs typeface="Lato Light"/>
            </a:endParaRPr>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92261"/>
            <a:ext cx="12192000" cy="5965740"/>
          </a:xfrm>
          <a:prstGeom prst="rect">
            <a:avLst/>
          </a:prstGeom>
        </p:spPr>
      </p:pic>
      <p:pic>
        <p:nvPicPr>
          <p:cNvPr id="8" name="Picture 7">
            <a:extLst>
              <a:ext uri="{FF2B5EF4-FFF2-40B4-BE49-F238E27FC236}">
                <a16:creationId xmlns:a16="http://schemas.microsoft.com/office/drawing/2014/main" id="{14D01F9D-CDA9-B903-6C67-631D4180EBE8}"/>
              </a:ext>
            </a:extLst>
          </p:cNvPr>
          <p:cNvPicPr>
            <a:picLocks noChangeAspect="1"/>
          </p:cNvPicPr>
          <p:nvPr/>
        </p:nvPicPr>
        <p:blipFill>
          <a:blip r:embed="rId3"/>
          <a:stretch>
            <a:fillRect/>
          </a:stretch>
        </p:blipFill>
        <p:spPr>
          <a:xfrm>
            <a:off x="485361" y="1182757"/>
            <a:ext cx="11221278" cy="3816626"/>
          </a:xfrm>
          <a:prstGeom prst="rect">
            <a:avLst/>
          </a:prstGeom>
        </p:spPr>
      </p:pic>
    </p:spTree>
    <p:extLst>
      <p:ext uri="{BB962C8B-B14F-4D97-AF65-F5344CB8AC3E}">
        <p14:creationId xmlns:p14="http://schemas.microsoft.com/office/powerpoint/2010/main" val="1398228979"/>
      </p:ext>
    </p:extLst>
  </p:cSld>
  <p:clrMapOvr>
    <a:masterClrMapping/>
  </p:clrMapOvr>
</p:sld>
</file>

<file path=ppt/theme/theme1.xml><?xml version="1.0" encoding="utf-8"?>
<a:theme xmlns:a="http://schemas.openxmlformats.org/drawingml/2006/main" name="Office Theme">
  <a:themeElements>
    <a:clrScheme name="BlueGrayN">
      <a:dk1>
        <a:sysClr val="windowText" lastClr="000000"/>
      </a:dk1>
      <a:lt1>
        <a:sysClr val="window" lastClr="FFFFFF"/>
      </a:lt1>
      <a:dk2>
        <a:srgbClr val="44546A"/>
      </a:dk2>
      <a:lt2>
        <a:srgbClr val="E7E6E6"/>
      </a:lt2>
      <a:accent1>
        <a:srgbClr val="212F3C"/>
      </a:accent1>
      <a:accent2>
        <a:srgbClr val="2C3F50"/>
      </a:accent2>
      <a:accent3>
        <a:srgbClr val="3E5972"/>
      </a:accent3>
      <a:accent4>
        <a:srgbClr val="507392"/>
      </a:accent4>
      <a:accent5>
        <a:srgbClr val="6D90AF"/>
      </a:accent5>
      <a:accent6>
        <a:srgbClr val="91ABC3"/>
      </a:accent6>
      <a:hlink>
        <a:srgbClr val="0563C1"/>
      </a:hlink>
      <a:folHlink>
        <a:srgbClr val="954F72"/>
      </a:folHlink>
    </a:clrScheme>
    <a:fontScheme name="Lato">
      <a:majorFont>
        <a:latin typeface="Lato Regular"/>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27975</TotalTime>
  <Words>832</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Arial</vt:lpstr>
      <vt:lpstr>Blackadder ITC</vt:lpstr>
      <vt:lpstr>Calibri</vt:lpstr>
      <vt:lpstr>Cambria Math</vt:lpstr>
      <vt:lpstr>Century Schoolbook</vt:lpstr>
      <vt:lpstr>Gill Sans</vt:lpstr>
      <vt:lpstr>Helvetica</vt:lpstr>
      <vt:lpstr>Lato Light</vt:lpstr>
      <vt:lpstr>Lato Regular</vt:lpstr>
      <vt:lpstr>Minion Pro Cond</vt:lpstr>
      <vt:lpstr>Numskill</vt:lpstr>
      <vt:lpstr>Open Sans</vt:lpstr>
      <vt:lpstr>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fpt</dc:creator>
  <cp:lastModifiedBy>aliibagherzadeh@gmail.com</cp:lastModifiedBy>
  <cp:revision>1483</cp:revision>
  <dcterms:created xsi:type="dcterms:W3CDTF">2014-11-26T08:06:19Z</dcterms:created>
  <dcterms:modified xsi:type="dcterms:W3CDTF">2022-12-01T17:31:23Z</dcterms:modified>
</cp:coreProperties>
</file>