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1FF"/>
    <a:srgbClr val="1484FC"/>
    <a:srgbClr val="D1E892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1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BA5E-5A11-F581-174A-7589A612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EE568-0D32-89E2-9360-693F52B6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3837A-C97E-0681-7F73-51BFDCF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E9432-E8AB-6EBC-A834-17F3DF76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D9F0C-D56E-4C76-6ADE-E782C6C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91D42-CBA5-82B3-80BD-14B6EE3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E5AE9-4B90-F1EE-0D40-407E5800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D76C6-B5C2-9066-56C5-FDD4C2E5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E712C-4DB2-71B1-FF80-1BBB8AD8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81FCD-FCB3-5F1B-EB6F-C5ABF3B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B6526-D1BB-F138-FE40-C37E3E4B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2048AB-FDF2-6474-894C-BD9B9CAF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02878-F8E9-E121-3206-AFD407A8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42607-894E-6402-31F7-C17F9B8B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3623D-71AA-51B2-569B-AD46BB1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1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2EDA6-654F-4132-A54B-D5A806F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99DB7-4425-9E48-616E-4016EAC4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737BC-5CE3-263D-B4EF-64FDAA6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F50FB-723E-DFB6-A728-24EAD88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A2245-592A-2BB5-177F-8FC050EF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EF4A5-D87B-FC6F-7332-E0ACC108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3547E-5667-EAB5-723E-4791F6F6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14C45-547D-6CCA-7C4D-4361E922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DDD0A-E98C-7043-A042-E1DE0BD5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0AFB1-93AB-977F-09B5-1B0C68F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75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B5007-3A9D-10F1-3826-18E0BE09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FB77F-678E-5D76-0BF8-78552922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4893F7-16AA-83C7-E1E7-17021A9C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D4219-06DE-4F33-B449-83281819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AFAFBC-F2B1-E9D3-1E3D-D632CEC5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04D26-96A7-2DD7-21C5-2CB4676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78C65-40A4-803F-892C-1214F94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4CE3D-0056-D963-477C-678FE2A4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96C36-A578-A1B8-7D1F-1BF368FC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A5DAFF-C955-1509-0E99-E73CCB2E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805D99-86B7-06D2-F9D4-03EF1B7F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E316A1-3462-BFD6-1E22-E2B0D61D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015CA9-2B8D-D736-44ED-3F1D361D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44F4B4-86E8-B131-547C-7C6C231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7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EBF8-DF00-0919-8328-90A82101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2C85-9BE5-E67A-ABE8-0C76C59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E30A79-4D80-7556-A280-0EAB2A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9CAEC5-1379-3763-8CE3-ABC56E0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DC12EC-37D4-D04F-09A5-C36B3FD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59F511-A519-9C81-2D2C-3447419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AC1488-185C-2328-D125-2076AB3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1ECA-0764-3EEF-2836-2BD0D65E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CE6EC-890B-E541-50B0-5EE266A5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E0BA24-D6F7-2DA9-670E-55D46828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AC5E6-E460-1F3A-35D3-629F2909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FB2D29-79A0-17B4-6CD0-068723BC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EDAEB-AC20-607B-A177-53B97F4D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2179-B91F-9F04-CD80-171C9B99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27DF26-09E3-04F9-4B38-1D8C8FFD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DA563-93B3-76C4-F5B2-C81E0CC2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ED75A-AFE1-A58A-71EE-CCF2D8B3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500BC-5076-F0C9-39F6-7013877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8DD1B-0278-236A-78CF-3638F474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2BB2B9-6988-5DF6-A70C-FD08108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E9A298-2B4D-7C6D-34A2-FC5CDFAB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FD05B-2053-85BB-54C0-7A61CBC56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080-C808-4FDC-835D-7712251C93C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DB5E0-9C17-3EA8-9AAD-6FF2208D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50562-BD47-8B15-4E5E-6081CE1D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9591926-3309-FBAD-C740-3D5147655DC0}"/>
              </a:ext>
            </a:extLst>
          </p:cNvPr>
          <p:cNvSpPr/>
          <p:nvPr/>
        </p:nvSpPr>
        <p:spPr>
          <a:xfrm>
            <a:off x="2648238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A39C2CB-DE03-EF19-29DE-5EAA69E0C667}"/>
              </a:ext>
            </a:extLst>
          </p:cNvPr>
          <p:cNvGrpSpPr/>
          <p:nvPr/>
        </p:nvGrpSpPr>
        <p:grpSpPr>
          <a:xfrm>
            <a:off x="-81025" y="1207315"/>
            <a:ext cx="7499653" cy="5557021"/>
            <a:chOff x="-426721" y="989201"/>
            <a:chExt cx="8328813" cy="617140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2DF241A-8638-C346-857F-F1B6CDF952CC}"/>
                </a:ext>
              </a:extLst>
            </p:cNvPr>
            <p:cNvSpPr/>
            <p:nvPr/>
          </p:nvSpPr>
          <p:spPr>
            <a:xfrm rot="1726507">
              <a:off x="2097191" y="4776342"/>
              <a:ext cx="2383869" cy="1110650"/>
            </a:xfrm>
            <a:prstGeom prst="roundRect">
              <a:avLst>
                <a:gd name="adj" fmla="val 13460"/>
              </a:avLst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7E8C7AB6-AADD-6A78-A788-F5970EA739C2}"/>
                </a:ext>
              </a:extLst>
            </p:cNvPr>
            <p:cNvSpPr/>
            <p:nvPr/>
          </p:nvSpPr>
          <p:spPr>
            <a:xfrm rot="1611771">
              <a:off x="3760497" y="1888654"/>
              <a:ext cx="2459786" cy="332842"/>
            </a:xfrm>
            <a:prstGeom prst="roundRect">
              <a:avLst>
                <a:gd name="adj" fmla="val 50000"/>
              </a:avLst>
            </a:prstGeom>
            <a:solidFill>
              <a:srgbClr val="148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              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C9B6B92-ECDA-B2CC-A1FC-9103ABFCA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7" b="10162"/>
            <a:stretch/>
          </p:blipFill>
          <p:spPr>
            <a:xfrm rot="1633361">
              <a:off x="2878149" y="1872789"/>
              <a:ext cx="2419527" cy="3713258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5E3AE97-9D49-2F74-EE3A-FCBA7121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49275" flipH="1">
              <a:off x="-426721" y="989201"/>
              <a:ext cx="8328813" cy="6171404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FB99A1-B118-A446-F9BD-72038B36B2B2}"/>
              </a:ext>
            </a:extLst>
          </p:cNvPr>
          <p:cNvSpPr txBox="1"/>
          <p:nvPr/>
        </p:nvSpPr>
        <p:spPr>
          <a:xfrm>
            <a:off x="3965611" y="6436824"/>
            <a:ext cx="5498942" cy="3403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lang="pt-BR" sz="2000" b="1" dirty="0">
                <a:solidFill>
                  <a:schemeClr val="bg1"/>
                </a:solidFill>
                <a:latin typeface="Montserrat" pitchFamily="2" charset="0"/>
                <a:ea typeface="Segoe UI Black" panose="020B0A02040204020203" pitchFamily="34" charset="0"/>
              </a:rPr>
              <a:t>Cadastre-se, teste e ajude o nosso TCC!</a:t>
            </a:r>
            <a:endParaRPr lang="pt-BR" sz="3200" b="1" dirty="0">
              <a:solidFill>
                <a:schemeClr val="bg1"/>
              </a:solidFill>
              <a:latin typeface="Montserrat" pitchFamily="2" charset="0"/>
              <a:ea typeface="Segoe UI Black" panose="020B0A02040204020203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84A0EF5F-A0F6-3BAD-4AF7-34FBE329190B}"/>
              </a:ext>
            </a:extLst>
          </p:cNvPr>
          <p:cNvSpPr txBox="1"/>
          <p:nvPr/>
        </p:nvSpPr>
        <p:spPr>
          <a:xfrm>
            <a:off x="2667000" y="317135"/>
            <a:ext cx="68580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lnSpc>
                <a:spcPct val="80000"/>
              </a:lnSpc>
              <a:defRPr sz="2000" b="1">
                <a:solidFill>
                  <a:schemeClr val="bg1"/>
                </a:solidFill>
                <a:latin typeface="Aharoni" panose="02010803020104030203" pitchFamily="2" charset="-79"/>
                <a:ea typeface="STHupo" panose="0201080004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pt-BR" sz="4400" dirty="0">
                <a:latin typeface="Congenial" panose="02000503040000020004" pitchFamily="2" charset="0"/>
              </a:rPr>
              <a:t>CHEGOU A CONDMIND!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E7EE8C-5D7E-EEAF-3392-87785EC17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79" y="2125408"/>
            <a:ext cx="2619906" cy="261990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2B6DAF-55AC-07BF-BD74-1C99F9EB3225}"/>
              </a:ext>
            </a:extLst>
          </p:cNvPr>
          <p:cNvSpPr txBox="1"/>
          <p:nvPr/>
        </p:nvSpPr>
        <p:spPr>
          <a:xfrm>
            <a:off x="5737598" y="4852143"/>
            <a:ext cx="3729675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LEIA O QR CODE OU ACESSE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condmind.com.br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B74D5F-4723-FF40-A32B-6E706412F2FA}"/>
              </a:ext>
            </a:extLst>
          </p:cNvPr>
          <p:cNvSpPr txBox="1"/>
          <p:nvPr/>
        </p:nvSpPr>
        <p:spPr>
          <a:xfrm>
            <a:off x="4231163" y="888495"/>
            <a:ext cx="37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8F9FA"/>
                </a:solidFill>
                <a:latin typeface="Montserrat" pitchFamily="2" charset="0"/>
              </a:rPr>
              <a:t>CADASTRE-SE E CONCORRA A 1 CAIXA DE BOMBOM!</a:t>
            </a:r>
          </a:p>
        </p:txBody>
      </p:sp>
    </p:spTree>
    <p:extLst>
      <p:ext uri="{BB962C8B-B14F-4D97-AF65-F5344CB8AC3E}">
        <p14:creationId xmlns:p14="http://schemas.microsoft.com/office/powerpoint/2010/main" val="6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2782AFAE-1C28-3C70-442D-A6C333693EFC}"/>
              </a:ext>
            </a:extLst>
          </p:cNvPr>
          <p:cNvSpPr/>
          <p:nvPr/>
        </p:nvSpPr>
        <p:spPr>
          <a:xfrm>
            <a:off x="2648238" y="0"/>
            <a:ext cx="6858000" cy="6858000"/>
          </a:xfrm>
          <a:prstGeom prst="rect">
            <a:avLst/>
          </a:prstGeom>
          <a:gradFill flip="none" rotWithShape="1">
            <a:gsLst>
              <a:gs pos="97000">
                <a:srgbClr val="CCD1A7"/>
              </a:gs>
              <a:gs pos="80000">
                <a:srgbClr val="C5B4C2"/>
              </a:gs>
              <a:gs pos="0">
                <a:srgbClr val="B571FF"/>
              </a:gs>
              <a:gs pos="100000">
                <a:srgbClr val="D1E89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AC489EC7-4FC3-3F85-9C08-46D228E8CA28}"/>
              </a:ext>
            </a:extLst>
          </p:cNvPr>
          <p:cNvSpPr txBox="1"/>
          <p:nvPr/>
        </p:nvSpPr>
        <p:spPr>
          <a:xfrm>
            <a:off x="2667000" y="421307"/>
            <a:ext cx="68580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lnSpc>
                <a:spcPct val="80000"/>
              </a:lnSpc>
              <a:defRPr sz="2000" b="1">
                <a:solidFill>
                  <a:schemeClr val="bg1"/>
                </a:solidFill>
                <a:latin typeface="Aharoni" panose="02010803020104030203" pitchFamily="2" charset="-79"/>
                <a:ea typeface="STHupo" panose="0201080004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pt-BR" sz="4400" dirty="0">
                <a:latin typeface="Congenial" panose="02000503040000020004" pitchFamily="2" charset="0"/>
              </a:rPr>
              <a:t>CONHEÇA A SHANNON!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D2B36B5-2AD7-D1BB-B2C0-8C5AE22E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979" y="2125408"/>
            <a:ext cx="2619906" cy="261990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B8D1B-A309-46A9-CD26-85111D2077F5}"/>
              </a:ext>
            </a:extLst>
          </p:cNvPr>
          <p:cNvSpPr txBox="1"/>
          <p:nvPr/>
        </p:nvSpPr>
        <p:spPr>
          <a:xfrm>
            <a:off x="5737598" y="4852143"/>
            <a:ext cx="3729675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LEIA O QR CODE OU ACESSE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condmind.com.br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C0F02F-F9C0-87E9-4A20-654A4B34FF1D}"/>
              </a:ext>
            </a:extLst>
          </p:cNvPr>
          <p:cNvSpPr txBox="1"/>
          <p:nvPr/>
        </p:nvSpPr>
        <p:spPr>
          <a:xfrm>
            <a:off x="4231162" y="1065480"/>
            <a:ext cx="37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8F9FA"/>
                </a:solidFill>
                <a:latin typeface="Montserrat" pitchFamily="2" charset="0"/>
              </a:rPr>
              <a:t>ACESSE JÁ!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F99D736-389D-71CA-1E64-DB80B18EDA41}"/>
              </a:ext>
            </a:extLst>
          </p:cNvPr>
          <p:cNvGrpSpPr/>
          <p:nvPr/>
        </p:nvGrpSpPr>
        <p:grpSpPr>
          <a:xfrm rot="21383252">
            <a:off x="-190888" y="1189067"/>
            <a:ext cx="7438966" cy="5569050"/>
            <a:chOff x="-4989442" y="-711995"/>
            <a:chExt cx="14255337" cy="10138927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9FB5CE3-443F-0894-0A09-616761CD3F9E}"/>
                </a:ext>
              </a:extLst>
            </p:cNvPr>
            <p:cNvSpPr/>
            <p:nvPr/>
          </p:nvSpPr>
          <p:spPr>
            <a:xfrm rot="1582636">
              <a:off x="2048511" y="702843"/>
              <a:ext cx="4018996" cy="1340386"/>
            </a:xfrm>
            <a:prstGeom prst="roundRect">
              <a:avLst>
                <a:gd name="adj" fmla="val 18391"/>
              </a:avLst>
            </a:prstGeom>
            <a:solidFill>
              <a:srgbClr val="B57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0716673-3066-2B11-2D2A-8B216313A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6"/>
            <a:stretch/>
          </p:blipFill>
          <p:spPr>
            <a:xfrm rot="1634098">
              <a:off x="554375" y="745456"/>
              <a:ext cx="4113161" cy="6837034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5029071-AE4B-5395-A9C4-AEC7AA7D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49275" flipH="1">
              <a:off x="-4989442" y="-711995"/>
              <a:ext cx="14255337" cy="10138927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8E9517-FB55-9653-4A19-BFC0E00ED96B}"/>
              </a:ext>
            </a:extLst>
          </p:cNvPr>
          <p:cNvSpPr txBox="1"/>
          <p:nvPr/>
        </p:nvSpPr>
        <p:spPr>
          <a:xfrm>
            <a:off x="6955419" y="6416459"/>
            <a:ext cx="256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B571FF"/>
                </a:solidFill>
                <a:latin typeface="Montserrat" pitchFamily="2" charset="0"/>
              </a:rPr>
              <a:t>@shannonempresa</a:t>
            </a: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68BC792A-1D4E-F664-7711-ED69E66CE4C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B571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15" y="6488081"/>
            <a:ext cx="226088" cy="226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91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Congenial</vt:lpstr>
      <vt:lpstr>Montserrat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Sanderson</dc:creator>
  <cp:lastModifiedBy>Eric Sanderson</cp:lastModifiedBy>
  <cp:revision>3</cp:revision>
  <dcterms:created xsi:type="dcterms:W3CDTF">2023-05-26T15:05:50Z</dcterms:created>
  <dcterms:modified xsi:type="dcterms:W3CDTF">2023-05-31T21:40:30Z</dcterms:modified>
</cp:coreProperties>
</file>