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DBA5E-5A11-F581-174A-7589A612A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0EE568-0D32-89E2-9360-693F52B66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63837A-C97E-0681-7F73-51BFDCFE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BE9432-E8AB-6EBC-A834-17F3DF76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2D9F0C-D56E-4C76-6ADE-E782C6CA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37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91D42-CBA5-82B3-80BD-14B6EE3D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FE5AE9-4B90-F1EE-0D40-407E5800E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D76C6-B5C2-9066-56C5-FDD4C2E5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E712C-4DB2-71B1-FF80-1BBB8AD8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181FCD-FCB3-5F1B-EB6F-C5ABF3B6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74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AB6526-D1BB-F138-FE40-C37E3E4B1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2048AB-FDF2-6474-894C-BD9B9CAF3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302878-F8E9-E121-3206-AFD407A8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42607-894E-6402-31F7-C17F9B8B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23623D-71AA-51B2-569B-AD46BB1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15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2EDA6-654F-4132-A54B-D5A806F0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99DB7-4425-9E48-616E-4016EAC40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737BC-5CE3-263D-B4EF-64FDAA68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7F50FB-723E-DFB6-A728-24EAD88E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DA2245-592A-2BB5-177F-8FC050EF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EF4A5-D87B-FC6F-7332-E0ACC108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03547E-5667-EAB5-723E-4791F6F6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714C45-547D-6CCA-7C4D-4361E922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3DDD0A-E98C-7043-A042-E1DE0BD5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0AFB1-93AB-977F-09B5-1B0C68FB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75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B5007-3A9D-10F1-3826-18E0BE09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FB77F-678E-5D76-0BF8-78552922D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4893F7-16AA-83C7-E1E7-17021A9C3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1D4219-06DE-4F33-B449-83281819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AFAFBC-F2B1-E9D3-1E3D-D632CEC5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B04D26-96A7-2DD7-21C5-2CB46767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99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78C65-40A4-803F-892C-1214F94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4CE3D-0056-D963-477C-678FE2A4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396C36-A578-A1B8-7D1F-1BF368FC4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A5DAFF-C955-1509-0E99-E73CCB2EC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805D99-86B7-06D2-F9D4-03EF1B7F3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E316A1-3462-BFD6-1E22-E2B0D61D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015CA9-2B8D-D736-44ED-3F1D361D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44F4B4-86E8-B131-547C-7C6C231F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74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3EBF8-DF00-0919-8328-90A82101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332C85-9BE5-E67A-ABE8-0C76C59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E30A79-4D80-7556-A280-0EAB2A80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9CAEC5-1379-3763-8CE3-ABC56E01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4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DC12EC-37D4-D04F-09A5-C36B3FDF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59F511-A519-9C81-2D2C-3447419F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AC1488-185C-2328-D125-2076AB3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9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71ECA-0764-3EEF-2836-2BD0D65E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DCE6EC-890B-E541-50B0-5EE266A5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E0BA24-D6F7-2DA9-670E-55D468280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4AC5E6-E460-1F3A-35D3-629F2909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FB2D29-79A0-17B4-6CD0-068723BC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6EDAEB-AC20-607B-A177-53B97F4D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D2179-B91F-9F04-CD80-171C9B99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27DF26-09E3-04F9-4B38-1D8C8FFDC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1DA563-93B3-76C4-F5B2-C81E0CC2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CED75A-AFE1-A58A-71EE-CCF2D8B3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A080-C808-4FDC-835D-7712251C93C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B500BC-5076-F0C9-39F6-7013877E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28DD1B-0278-236A-78CF-3638F474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78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2BB2B9-6988-5DF6-A70C-FD08108A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E9A298-2B4D-7C6D-34A2-FC5CDFAB3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CFD05B-2053-85BB-54C0-7A61CBC56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A080-C808-4FDC-835D-7712251C93C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DB5E0-9C17-3EA8-9AAD-6FF2208DF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F50562-BD47-8B15-4E5E-6081CE1D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FFC5-5352-4D55-B7FF-2A59CE742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6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9591926-3309-FBAD-C740-3D5147655DC0}"/>
              </a:ext>
            </a:extLst>
          </p:cNvPr>
          <p:cNvSpPr/>
          <p:nvPr/>
        </p:nvSpPr>
        <p:spPr>
          <a:xfrm>
            <a:off x="2648238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</a:gsLst>
            <a:lin ang="6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B84FD58-AEEE-C06F-46F5-BD54538F4D06}"/>
              </a:ext>
            </a:extLst>
          </p:cNvPr>
          <p:cNvGrpSpPr/>
          <p:nvPr/>
        </p:nvGrpSpPr>
        <p:grpSpPr>
          <a:xfrm>
            <a:off x="264034" y="1183545"/>
            <a:ext cx="6558489" cy="4998066"/>
            <a:chOff x="197359" y="1103054"/>
            <a:chExt cx="6558489" cy="4998066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899CCDB-710B-AF2E-3190-FA3C9B3B218B}"/>
                </a:ext>
              </a:extLst>
            </p:cNvPr>
            <p:cNvSpPr/>
            <p:nvPr/>
          </p:nvSpPr>
          <p:spPr>
            <a:xfrm rot="1611771">
              <a:off x="3494566" y="1831498"/>
              <a:ext cx="1936948" cy="26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              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71ED01D-2C65-94EA-4453-5AE657B43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08" r="4661"/>
            <a:stretch/>
          </p:blipFill>
          <p:spPr>
            <a:xfrm rot="1619521">
              <a:off x="2744243" y="1885254"/>
              <a:ext cx="1876621" cy="3293711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255D1CB-DAD3-01C8-AE82-B602B256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249275" flipH="1">
              <a:off x="197359" y="1103054"/>
              <a:ext cx="6558489" cy="4998066"/>
            </a:xfrm>
            <a:prstGeom prst="rect">
              <a:avLst/>
            </a:prstGeom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FB99A1-B118-A446-F9BD-72038B36B2B2}"/>
              </a:ext>
            </a:extLst>
          </p:cNvPr>
          <p:cNvSpPr txBox="1"/>
          <p:nvPr/>
        </p:nvSpPr>
        <p:spPr>
          <a:xfrm>
            <a:off x="2617654" y="1087070"/>
            <a:ext cx="6858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defRPr/>
            </a:pPr>
            <a:r>
              <a:rPr lang="pt-BR" sz="2000" b="1" dirty="0">
                <a:solidFill>
                  <a:schemeClr val="bg1"/>
                </a:solidFill>
                <a:latin typeface="Montserrat" pitchFamily="2" charset="0"/>
                <a:ea typeface="Segoe UI Black" panose="020B0A02040204020203" pitchFamily="34" charset="0"/>
              </a:rPr>
              <a:t>Cadastre-se na </a:t>
            </a:r>
            <a:r>
              <a:rPr lang="pt-BR" sz="2000" b="1" dirty="0" err="1">
                <a:solidFill>
                  <a:schemeClr val="bg1"/>
                </a:solidFill>
                <a:latin typeface="Montserrat" pitchFamily="2" charset="0"/>
                <a:ea typeface="Segoe UI Black" panose="020B0A02040204020203" pitchFamily="34" charset="0"/>
              </a:rPr>
              <a:t>CondMind</a:t>
            </a:r>
            <a:r>
              <a:rPr lang="pt-BR" sz="2000" b="1" dirty="0">
                <a:solidFill>
                  <a:schemeClr val="bg1"/>
                </a:solidFill>
                <a:latin typeface="Montserrat" pitchFamily="2" charset="0"/>
                <a:ea typeface="Segoe UI Black" panose="020B0A02040204020203" pitchFamily="34" charset="0"/>
              </a:rPr>
              <a:t> e ajude o nosso TCC!</a:t>
            </a:r>
            <a:endParaRPr lang="pt-BR" sz="3200" b="1" dirty="0">
              <a:solidFill>
                <a:schemeClr val="bg1"/>
              </a:solidFill>
              <a:latin typeface="Montserrat" pitchFamily="2" charset="0"/>
              <a:ea typeface="Segoe UI Black" panose="020B0A02040204020203" pitchFamily="34" charset="0"/>
            </a:endParaRP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84A0EF5F-A0F6-3BAD-4AF7-34FBE329190B}"/>
              </a:ext>
            </a:extLst>
          </p:cNvPr>
          <p:cNvSpPr txBox="1"/>
          <p:nvPr/>
        </p:nvSpPr>
        <p:spPr>
          <a:xfrm>
            <a:off x="2667000" y="317135"/>
            <a:ext cx="6858000" cy="68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lvl="0" algn="ctr">
              <a:lnSpc>
                <a:spcPct val="80000"/>
              </a:lnSpc>
              <a:defRPr sz="2000" b="1">
                <a:solidFill>
                  <a:schemeClr val="bg1"/>
                </a:solidFill>
                <a:latin typeface="Aharoni" panose="02010803020104030203" pitchFamily="2" charset="-79"/>
                <a:ea typeface="STHupo" panose="0201080004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pt-BR" sz="2400" dirty="0">
                <a:latin typeface="Montserrat" pitchFamily="2" charset="0"/>
              </a:rPr>
              <a:t>CONCORRA A 3 CAIXAS</a:t>
            </a:r>
          </a:p>
          <a:p>
            <a:r>
              <a:rPr lang="pt-BR" sz="2400" dirty="0">
                <a:latin typeface="Montserrat" pitchFamily="2" charset="0"/>
              </a:rPr>
              <a:t>DE BOMBOM!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2E7EE8C-5D7E-EEAF-3392-87785EC17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379" y="1986900"/>
            <a:ext cx="1940434" cy="206505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EF2B6DAF-55AC-07BF-BD74-1C99F9EB3225}"/>
              </a:ext>
            </a:extLst>
          </p:cNvPr>
          <p:cNvSpPr txBox="1"/>
          <p:nvPr/>
        </p:nvSpPr>
        <p:spPr>
          <a:xfrm>
            <a:off x="5493758" y="4074903"/>
            <a:ext cx="3729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LEIA O QR CODE OU ACESSE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condmind.com.br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4A4FF0-D2B7-38B5-44CE-D0E7A60D8A1C}"/>
              </a:ext>
            </a:extLst>
          </p:cNvPr>
          <p:cNvSpPr txBox="1"/>
          <p:nvPr/>
        </p:nvSpPr>
        <p:spPr>
          <a:xfrm>
            <a:off x="2629476" y="6496992"/>
            <a:ext cx="681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</a:rPr>
              <a:t>Regras sobre a participação no post ao lado*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9D02C32-5419-84D8-2ABD-82DB7307382D}"/>
              </a:ext>
            </a:extLst>
          </p:cNvPr>
          <p:cNvSpPr txBox="1"/>
          <p:nvPr/>
        </p:nvSpPr>
        <p:spPr>
          <a:xfrm>
            <a:off x="5493758" y="5014880"/>
            <a:ext cx="3729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solidFill>
                  <a:schemeClr val="bg1"/>
                </a:solidFill>
              </a:rPr>
              <a:t>O nosso propósito com esta ação é testar a plataforma que criamos para o nosso Trabalho de Conclusão de curso (TCC). Todos os dados cadastrados são sigilosos e estarão seguros. Terão o único objetivo de serem usados para fins acadêmicos. Conforme a Lei nº 13.709/2018</a:t>
            </a:r>
          </a:p>
        </p:txBody>
      </p:sp>
    </p:spTree>
    <p:extLst>
      <p:ext uri="{BB962C8B-B14F-4D97-AF65-F5344CB8AC3E}">
        <p14:creationId xmlns:p14="http://schemas.microsoft.com/office/powerpoint/2010/main" val="67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491C8F8-BDF3-8F17-3AAC-D24417AB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604" y="0"/>
            <a:ext cx="4388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05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Sanderson</dc:creator>
  <cp:lastModifiedBy>Eric Sanderson</cp:lastModifiedBy>
  <cp:revision>1</cp:revision>
  <dcterms:created xsi:type="dcterms:W3CDTF">2023-05-26T15:05:50Z</dcterms:created>
  <dcterms:modified xsi:type="dcterms:W3CDTF">2023-05-26T15:35:08Z</dcterms:modified>
</cp:coreProperties>
</file>