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79" r:id="rId1"/>
  </p:sldMasterIdLst>
  <p:sldIdLst>
    <p:sldId id="257" r:id="rId2"/>
    <p:sldId id="270" r:id="rId3"/>
    <p:sldId id="259" r:id="rId4"/>
    <p:sldId id="27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7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62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022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04406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651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687098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52933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76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87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0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7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56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0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4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5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7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3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15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982" y="935131"/>
            <a:ext cx="8771296" cy="1070828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C00000"/>
                </a:solidFill>
                <a:latin typeface="Arial Black" panose="020B0A04020102020204" pitchFamily="34" charset="0"/>
              </a:rPr>
              <a:t>Traffic Signs Classification</a:t>
            </a:r>
            <a:endParaRPr lang="en-US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DA1221-82C7-47FA-9C86-8A7F3D55A4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2"/>
          <a:stretch/>
        </p:blipFill>
        <p:spPr>
          <a:xfrm>
            <a:off x="2201450" y="2670939"/>
            <a:ext cx="3249473" cy="236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35FBC61F-BB9E-49E8-8C54-6E7DD1BA01BB}"/>
              </a:ext>
            </a:extLst>
          </p:cNvPr>
          <p:cNvSpPr txBox="1">
            <a:spLocks/>
          </p:cNvSpPr>
          <p:nvPr/>
        </p:nvSpPr>
        <p:spPr>
          <a:xfrm>
            <a:off x="695325" y="600075"/>
            <a:ext cx="8772525" cy="86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spcBef>
                <a:spcPct val="0"/>
              </a:spcBef>
            </a:pPr>
            <a:r>
              <a:rPr lang="en-US" sz="4400" b="1" dirty="0">
                <a:solidFill>
                  <a:schemeClr val="accent2"/>
                </a:solidFill>
                <a:latin typeface="Arial Black" panose="020B0A04020102020204" pitchFamily="34" charset="0"/>
                <a:ea typeface="+mj-ea"/>
                <a:cs typeface="+mj-cs"/>
              </a:rPr>
              <a:t>Training Data</a:t>
            </a:r>
            <a:endParaRPr lang="ar-SY" sz="4400" b="1" dirty="0">
              <a:solidFill>
                <a:schemeClr val="accent2"/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2042BC-3874-49CE-B40C-D5536F758A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6" t="9995"/>
          <a:stretch/>
        </p:blipFill>
        <p:spPr>
          <a:xfrm>
            <a:off x="695325" y="1650205"/>
            <a:ext cx="8794365" cy="383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08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14A56C-366B-473F-A6DD-A7574BFA4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81" y="1428751"/>
            <a:ext cx="8635666" cy="405765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FC437E7-2F40-4A16-9D9B-EC528A662296}"/>
              </a:ext>
            </a:extLst>
          </p:cNvPr>
          <p:cNvSpPr txBox="1">
            <a:spLocks/>
          </p:cNvSpPr>
          <p:nvPr/>
        </p:nvSpPr>
        <p:spPr>
          <a:xfrm>
            <a:off x="695325" y="600075"/>
            <a:ext cx="8905683" cy="827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spcBef>
                <a:spcPct val="0"/>
              </a:spcBef>
            </a:pPr>
            <a:r>
              <a:rPr lang="en-US" sz="4400" b="1" dirty="0">
                <a:solidFill>
                  <a:schemeClr val="accent2"/>
                </a:solidFill>
                <a:latin typeface="Arial Black" panose="020B0A04020102020204" pitchFamily="34" charset="0"/>
                <a:ea typeface="+mj-ea"/>
                <a:cs typeface="+mj-cs"/>
              </a:rPr>
              <a:t>Test</a:t>
            </a:r>
            <a:endParaRPr lang="ar-SY" sz="4400" b="1" dirty="0">
              <a:solidFill>
                <a:schemeClr val="accent2"/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10029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705F7F-EEF9-49EF-8463-8AB6FCAE2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35" y="1928519"/>
            <a:ext cx="7339965" cy="393327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223B19D-4D2B-48FB-BEE9-99A66C776B87}"/>
              </a:ext>
            </a:extLst>
          </p:cNvPr>
          <p:cNvSpPr txBox="1">
            <a:spLocks/>
          </p:cNvSpPr>
          <p:nvPr/>
        </p:nvSpPr>
        <p:spPr>
          <a:xfrm>
            <a:off x="695325" y="600075"/>
            <a:ext cx="8648700" cy="827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spcBef>
                <a:spcPct val="0"/>
              </a:spcBef>
            </a:pPr>
            <a:r>
              <a:rPr lang="en-US" sz="4400" b="1" dirty="0">
                <a:solidFill>
                  <a:schemeClr val="accent2"/>
                </a:solidFill>
                <a:latin typeface="Arial Black" panose="020B0A04020102020204" pitchFamily="34" charset="0"/>
                <a:ea typeface="+mj-ea"/>
                <a:cs typeface="+mj-cs"/>
              </a:rPr>
              <a:t>Accuracy per epoch</a:t>
            </a:r>
            <a:endParaRPr lang="ar-SY" sz="4400" b="1" dirty="0">
              <a:solidFill>
                <a:schemeClr val="accent2"/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3230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DBCE0E-561E-4B4B-BCEB-37FF140C65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" t="805"/>
          <a:stretch/>
        </p:blipFill>
        <p:spPr>
          <a:xfrm>
            <a:off x="2151528" y="1622612"/>
            <a:ext cx="5685327" cy="4130488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8F099739-6245-4670-BA0B-D3957C3CFA70}"/>
              </a:ext>
            </a:extLst>
          </p:cNvPr>
          <p:cNvSpPr txBox="1">
            <a:spLocks/>
          </p:cNvSpPr>
          <p:nvPr/>
        </p:nvSpPr>
        <p:spPr>
          <a:xfrm>
            <a:off x="1476375" y="552450"/>
            <a:ext cx="7543800" cy="714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spcBef>
                <a:spcPct val="0"/>
              </a:spcBef>
            </a:pPr>
            <a:r>
              <a:rPr lang="en-US" sz="4400" b="1" dirty="0">
                <a:solidFill>
                  <a:schemeClr val="accent2"/>
                </a:solidFill>
                <a:latin typeface="Arial Black" panose="020B0A04020102020204" pitchFamily="34" charset="0"/>
                <a:ea typeface="+mj-ea"/>
                <a:cs typeface="+mj-cs"/>
              </a:rPr>
              <a:t>GUI</a:t>
            </a:r>
            <a:endParaRPr lang="ar-SY" sz="4400" b="1" dirty="0">
              <a:solidFill>
                <a:schemeClr val="accent2"/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1098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2C9C-70D5-47FC-9BD8-12C93046F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Overview: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3F6595-1FD9-4B47-A8DF-2BDE76DDC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8483600" cy="3466959"/>
          </a:xfrm>
        </p:spPr>
      </p:pic>
    </p:spTree>
    <p:extLst>
      <p:ext uri="{BB962C8B-B14F-4D97-AF65-F5344CB8AC3E}">
        <p14:creationId xmlns:p14="http://schemas.microsoft.com/office/powerpoint/2010/main" val="3036615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54641F7-5052-4A06-A1DD-810390E7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What is the project idea?</a:t>
            </a:r>
            <a:endParaRPr lang="ar-SY" sz="4400" b="1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C6C39E-8504-43FA-8E39-83C6CF136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000" dirty="0"/>
              <a:t>The ability of a neural network to recognize traffic signals by training the network with a large set of images using Convolutional Neural Network (CNN).</a:t>
            </a:r>
          </a:p>
          <a:p>
            <a:pPr marL="0" indent="0">
              <a:buNone/>
            </a:pPr>
            <a:br>
              <a:rPr lang="en-US" sz="4000" b="1" dirty="0"/>
            </a:br>
            <a:r>
              <a:rPr lang="ar-SY" sz="4000" dirty="0"/>
              <a:t> </a:t>
            </a:r>
            <a:br>
              <a:rPr lang="en-US" sz="48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79334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B4A9D-A529-4FD0-9F55-FD200451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Project Structure: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1FB67-7C22-4114-B9B9-4DBED4A96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b="1" dirty="0"/>
              <a:t>Input folder:</a:t>
            </a:r>
          </a:p>
          <a:p>
            <a:pPr marL="0" indent="0">
              <a:buNone/>
            </a:pPr>
            <a:r>
              <a:rPr lang="en-US" sz="2400" dirty="0"/>
              <a:t>	Dataset files</a:t>
            </a:r>
          </a:p>
          <a:p>
            <a:r>
              <a:rPr lang="en-US" sz="2400" b="1" dirty="0"/>
              <a:t>Examples folder:</a:t>
            </a:r>
          </a:p>
          <a:p>
            <a:pPr marL="0" indent="0">
              <a:buNone/>
            </a:pPr>
            <a:r>
              <a:rPr lang="en-US" sz="2400" dirty="0"/>
              <a:t>	set of images for testing</a:t>
            </a:r>
          </a:p>
          <a:p>
            <a:r>
              <a:rPr lang="en-US" sz="2400" b="1" dirty="0"/>
              <a:t>GUI folder:</a:t>
            </a:r>
          </a:p>
          <a:p>
            <a:pPr marL="0" indent="0">
              <a:buNone/>
            </a:pPr>
            <a:r>
              <a:rPr lang="en-US" sz="2400" dirty="0"/>
              <a:t>	gui.py</a:t>
            </a:r>
          </a:p>
        </p:txBody>
      </p:sp>
    </p:spTree>
    <p:extLst>
      <p:ext uri="{BB962C8B-B14F-4D97-AF65-F5344CB8AC3E}">
        <p14:creationId xmlns:p14="http://schemas.microsoft.com/office/powerpoint/2010/main" val="4118305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0835B-AC0F-40C9-A8A1-B34469A04CB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44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Libraries:</a:t>
            </a:r>
            <a:endParaRPr lang="ar-SY" sz="4400" b="1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FA15F-3652-427A-A225-3CE806207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numpy</a:t>
            </a:r>
            <a:endParaRPr lang="en-GB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Pandas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Pickle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matplotlib (</a:t>
            </a:r>
            <a:r>
              <a:rPr lang="en-GB" sz="3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pyplot</a:t>
            </a:r>
            <a:r>
              <a:rPr lang="en-GB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keras</a:t>
            </a:r>
            <a:r>
              <a:rPr lang="en-GB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(utils, models, layers)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csv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03205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0FE38-54B1-4824-988D-1657A2FE5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44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Training data:</a:t>
            </a:r>
            <a:endParaRPr lang="ar-SY" sz="4400" b="1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DA789-F642-4B3A-BC7B-29C1F5388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Loads the data, assembles the model, trains, and outputs the sequential model and plot image to disk</a:t>
            </a:r>
            <a:r>
              <a:rPr lang="en-US" sz="4800" dirty="0"/>
              <a:t>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43436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EC2F5-FD24-46E9-A26F-9ED79813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44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Dataset:</a:t>
            </a:r>
            <a:endParaRPr lang="ar-SY" sz="4400" b="1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A5D99-241B-4562-ADB0-AABFA8B48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7 GB of image data.</a:t>
            </a:r>
          </a:p>
          <a:p>
            <a:r>
              <a:rPr lang="en-US" sz="2800" dirty="0"/>
              <a:t>It consists of 9 pickle files divided into two parts</a:t>
            </a:r>
            <a:r>
              <a:rPr lang="en-GB" sz="2800" dirty="0"/>
              <a:t>: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GB" sz="2800" dirty="0"/>
              <a:t>RGB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2800" dirty="0"/>
              <a:t>Gray-scale</a:t>
            </a:r>
          </a:p>
        </p:txBody>
      </p:sp>
    </p:spTree>
    <p:extLst>
      <p:ext uri="{BB962C8B-B14F-4D97-AF65-F5344CB8AC3E}">
        <p14:creationId xmlns:p14="http://schemas.microsoft.com/office/powerpoint/2010/main" val="3812519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C70998-2071-4F47-B786-84AC03D89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39738"/>
            <a:ext cx="8220075" cy="827087"/>
          </a:xfrm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en-US" sz="4400" b="1" dirty="0">
                <a:solidFill>
                  <a:schemeClr val="accent2"/>
                </a:solidFill>
                <a:latin typeface="Arial Black" panose="020B0A04020102020204" pitchFamily="34" charset="0"/>
                <a:ea typeface="+mj-ea"/>
                <a:cs typeface="+mj-cs"/>
              </a:rPr>
              <a:t>Data split and preprocess</a:t>
            </a:r>
            <a:endParaRPr lang="ar-SY" sz="4400" b="1" dirty="0">
              <a:solidFill>
                <a:schemeClr val="accent2"/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9881E8-5282-4627-94CA-01FDED0129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6" t="5375" r="746" b="887"/>
          <a:stretch/>
        </p:blipFill>
        <p:spPr>
          <a:xfrm>
            <a:off x="893943" y="1387221"/>
            <a:ext cx="8402458" cy="463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41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B95070-1C64-4F32-A045-3404F67046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6" t="10248"/>
          <a:stretch/>
        </p:blipFill>
        <p:spPr>
          <a:xfrm>
            <a:off x="676275" y="1355217"/>
            <a:ext cx="8757065" cy="442912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9B56F2AC-FE95-41D8-9FDE-D5BD1B01330A}"/>
              </a:ext>
            </a:extLst>
          </p:cNvPr>
          <p:cNvSpPr txBox="1">
            <a:spLocks/>
          </p:cNvSpPr>
          <p:nvPr/>
        </p:nvSpPr>
        <p:spPr>
          <a:xfrm>
            <a:off x="676275" y="439738"/>
            <a:ext cx="8429625" cy="827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spcBef>
                <a:spcPct val="0"/>
              </a:spcBef>
            </a:pPr>
            <a:r>
              <a:rPr lang="en-US" sz="4400" b="1" dirty="0">
                <a:solidFill>
                  <a:schemeClr val="accent2"/>
                </a:solidFill>
                <a:latin typeface="Arial Black" panose="020B0A04020102020204" pitchFamily="34" charset="0"/>
                <a:ea typeface="+mj-ea"/>
                <a:cs typeface="+mj-cs"/>
              </a:rPr>
              <a:t>Build Model</a:t>
            </a:r>
            <a:endParaRPr lang="ar-SY" sz="4400" b="1" dirty="0">
              <a:solidFill>
                <a:schemeClr val="accent2"/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448008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142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Trebuchet MS</vt:lpstr>
      <vt:lpstr>Wingdings 3</vt:lpstr>
      <vt:lpstr>Facet</vt:lpstr>
      <vt:lpstr>Traffic Signs Classification</vt:lpstr>
      <vt:lpstr>Overview:</vt:lpstr>
      <vt:lpstr>What is the project idea?</vt:lpstr>
      <vt:lpstr>Project Structure:</vt:lpstr>
      <vt:lpstr>Libraries:</vt:lpstr>
      <vt:lpstr>Training data:</vt:lpstr>
      <vt:lpstr>Dataset: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2021-12-29T22:22:18Z</dcterms:created>
  <dcterms:modified xsi:type="dcterms:W3CDTF">2022-05-24T13:35:59Z</dcterms:modified>
</cp:coreProperties>
</file>