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1" r:id="rId6"/>
    <p:sldId id="272" r:id="rId7"/>
    <p:sldId id="266" r:id="rId8"/>
    <p:sldId id="274" r:id="rId9"/>
    <p:sldId id="275" r:id="rId10"/>
    <p:sldId id="276" r:id="rId11"/>
    <p:sldId id="27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8"/>
  </p:normalViewPr>
  <p:slideViewPr>
    <p:cSldViewPr snapToGrid="0" snapToObjects="1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939FE9-0B2E-4997-BA24-44FF9669BA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E1028-7A43-40A3-A2EC-124FFB07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CB66-3B0A-415A-9449-9278044DA5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7EC22-6F70-469D-B720-84BF796C51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8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8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23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8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erson with bookbag staring out over the mountains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Project Output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7206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Integrated Menus and sub menus</a:t>
            </a:r>
          </a:p>
          <a:p>
            <a:r>
              <a:rPr lang="en-US" b="1" dirty="0">
                <a:solidFill>
                  <a:schemeClr val="bg2"/>
                </a:solidFill>
              </a:rPr>
              <a:t>Ali Hassan</a:t>
            </a:r>
          </a:p>
          <a:p>
            <a:r>
              <a:rPr lang="en-US" b="1" dirty="0">
                <a:solidFill>
                  <a:schemeClr val="bg2"/>
                </a:solidFill>
              </a:rPr>
              <a:t>22021519-013</a:t>
            </a:r>
          </a:p>
          <a:p>
            <a:r>
              <a:rPr lang="en-US" b="1" dirty="0">
                <a:solidFill>
                  <a:schemeClr val="bg2"/>
                </a:solidFill>
              </a:rPr>
              <a:t>To: Muhammad Usman Ali</a:t>
            </a: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3E21B8-2AC5-BEC3-67F3-29A9978F37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-232604"/>
            <a:ext cx="12192000" cy="7090980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856905-1D8D-968D-3602-DF5F5040DA05}"/>
              </a:ext>
            </a:extLst>
          </p:cNvPr>
          <p:cNvCxnSpPr>
            <a:cxnSpLocks/>
          </p:cNvCxnSpPr>
          <p:nvPr/>
        </p:nvCxnSpPr>
        <p:spPr>
          <a:xfrm flipV="1">
            <a:off x="6689971" y="2298699"/>
            <a:ext cx="1799771" cy="714829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07571-B4B8-5194-B0D9-1C76840432B1}"/>
              </a:ext>
            </a:extLst>
          </p:cNvPr>
          <p:cNvSpPr/>
          <p:nvPr/>
        </p:nvSpPr>
        <p:spPr>
          <a:xfrm>
            <a:off x="8665029" y="1788889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will take to the page where the user will be askes to create a new account.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B5BA85-111A-52FC-FA10-14846BDCFC5A}"/>
              </a:ext>
            </a:extLst>
          </p:cNvPr>
          <p:cNvSpPr/>
          <p:nvPr/>
        </p:nvSpPr>
        <p:spPr>
          <a:xfrm>
            <a:off x="8665029" y="3222175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will take to the page where the user will be asked to enter the already created account to login..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6A4E33-E9CB-1145-7755-55A9132E2F69}"/>
              </a:ext>
            </a:extLst>
          </p:cNvPr>
          <p:cNvCxnSpPr>
            <a:cxnSpLocks/>
          </p:cNvCxnSpPr>
          <p:nvPr/>
        </p:nvCxnSpPr>
        <p:spPr>
          <a:xfrm>
            <a:off x="6029133" y="3652158"/>
            <a:ext cx="1953724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DFB77A-C07F-FE78-CDA6-BEF0A4298B6C}"/>
              </a:ext>
            </a:extLst>
          </p:cNvPr>
          <p:cNvCxnSpPr>
            <a:cxnSpLocks/>
          </p:cNvCxnSpPr>
          <p:nvPr/>
        </p:nvCxnSpPr>
        <p:spPr>
          <a:xfrm>
            <a:off x="6689970" y="4290789"/>
            <a:ext cx="1799771" cy="45357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9D2AA-4793-5831-7175-49DC700C4E57}"/>
              </a:ext>
            </a:extLst>
          </p:cNvPr>
          <p:cNvSpPr/>
          <p:nvPr/>
        </p:nvSpPr>
        <p:spPr>
          <a:xfrm>
            <a:off x="8817429" y="4575820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will simply close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766E01-5396-D6BB-D4C4-AA4AF1BC5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752"/>
            <a:ext cx="12192000" cy="6858752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0416B-5C29-F431-3EDE-048D8997F246}"/>
              </a:ext>
            </a:extLst>
          </p:cNvPr>
          <p:cNvCxnSpPr>
            <a:cxnSpLocks/>
          </p:cNvCxnSpPr>
          <p:nvPr/>
        </p:nvCxnSpPr>
        <p:spPr>
          <a:xfrm>
            <a:off x="5583890" y="21952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0F17B-C3FA-D011-F8E9-D46BCB2AA6ED}"/>
              </a:ext>
            </a:extLst>
          </p:cNvPr>
          <p:cNvSpPr/>
          <p:nvPr/>
        </p:nvSpPr>
        <p:spPr>
          <a:xfrm>
            <a:off x="7612261" y="-52611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main menu of the system.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B3457-0C12-DAB1-6902-DA925F758A91}"/>
              </a:ext>
            </a:extLst>
          </p:cNvPr>
          <p:cNvSpPr/>
          <p:nvPr/>
        </p:nvSpPr>
        <p:spPr>
          <a:xfrm>
            <a:off x="9136699" y="1498608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control all the event operations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96E541-534F-96B5-0E8C-775D6EE680EA}"/>
              </a:ext>
            </a:extLst>
          </p:cNvPr>
          <p:cNvSpPr/>
          <p:nvPr/>
        </p:nvSpPr>
        <p:spPr>
          <a:xfrm>
            <a:off x="9163278" y="2012046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control all the organizer operations.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AE4E34-D463-76C8-ADD8-03446F8D76F2}"/>
              </a:ext>
            </a:extLst>
          </p:cNvPr>
          <p:cNvCxnSpPr>
            <a:cxnSpLocks/>
          </p:cNvCxnSpPr>
          <p:nvPr/>
        </p:nvCxnSpPr>
        <p:spPr>
          <a:xfrm>
            <a:off x="6096000" y="2708728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6DAF55-325F-1951-FF68-753C1C781CFA}"/>
              </a:ext>
            </a:extLst>
          </p:cNvPr>
          <p:cNvCxnSpPr>
            <a:cxnSpLocks/>
          </p:cNvCxnSpPr>
          <p:nvPr/>
        </p:nvCxnSpPr>
        <p:spPr>
          <a:xfrm>
            <a:off x="6096000" y="3127828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02D13FC-4F6C-241E-79FB-FA0DD3C5AD0E}"/>
              </a:ext>
            </a:extLst>
          </p:cNvPr>
          <p:cNvSpPr/>
          <p:nvPr/>
        </p:nvSpPr>
        <p:spPr>
          <a:xfrm>
            <a:off x="9169703" y="2605316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control all the attendee operations.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038CA6-C1DE-EC14-623E-440F89ECA84C}"/>
              </a:ext>
            </a:extLst>
          </p:cNvPr>
          <p:cNvCxnSpPr>
            <a:cxnSpLocks/>
          </p:cNvCxnSpPr>
          <p:nvPr/>
        </p:nvCxnSpPr>
        <p:spPr>
          <a:xfrm>
            <a:off x="5812490" y="3557813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8DF688-6C5E-152E-9193-82B6D34CB64A}"/>
              </a:ext>
            </a:extLst>
          </p:cNvPr>
          <p:cNvSpPr/>
          <p:nvPr/>
        </p:nvSpPr>
        <p:spPr>
          <a:xfrm>
            <a:off x="9183432" y="3239419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control all the tickets operations.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85BAAA-26B8-7FE8-CA39-26A5D223DEAF}"/>
              </a:ext>
            </a:extLst>
          </p:cNvPr>
          <p:cNvSpPr/>
          <p:nvPr/>
        </p:nvSpPr>
        <p:spPr>
          <a:xfrm>
            <a:off x="9197161" y="3873522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control all the schedules operations.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832A48-86ED-8457-56F6-F4E67F81BA12}"/>
              </a:ext>
            </a:extLst>
          </p:cNvPr>
          <p:cNvCxnSpPr>
            <a:cxnSpLocks/>
          </p:cNvCxnSpPr>
          <p:nvPr/>
        </p:nvCxnSpPr>
        <p:spPr>
          <a:xfrm>
            <a:off x="5933565" y="4040413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13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2D6504-0171-69E2-E069-B004A4A3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D5741E-B5F2-344E-80C0-B31FAC8ECF49}"/>
              </a:ext>
            </a:extLst>
          </p:cNvPr>
          <p:cNvSpPr/>
          <p:nvPr/>
        </p:nvSpPr>
        <p:spPr>
          <a:xfrm>
            <a:off x="9169703" y="306616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sub-menus integrated with Even-management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45362-A69A-2079-D995-77B858771086}"/>
              </a:ext>
            </a:extLst>
          </p:cNvPr>
          <p:cNvCxnSpPr>
            <a:cxnSpLocks/>
          </p:cNvCxnSpPr>
          <p:nvPr/>
        </p:nvCxnSpPr>
        <p:spPr>
          <a:xfrm>
            <a:off x="5262280" y="12935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247D40-29C0-CE35-4C0A-C11F7C613A98}"/>
              </a:ext>
            </a:extLst>
          </p:cNvPr>
          <p:cNvCxnSpPr>
            <a:cxnSpLocks/>
          </p:cNvCxnSpPr>
          <p:nvPr/>
        </p:nvCxnSpPr>
        <p:spPr>
          <a:xfrm>
            <a:off x="5533090" y="29572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B73CE0-C295-35C6-B174-9BA2F017A999}"/>
              </a:ext>
            </a:extLst>
          </p:cNvPr>
          <p:cNvCxnSpPr>
            <a:cxnSpLocks/>
          </p:cNvCxnSpPr>
          <p:nvPr/>
        </p:nvCxnSpPr>
        <p:spPr>
          <a:xfrm>
            <a:off x="5414680" y="21571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EC95C-D861-0CD6-A2A8-94390254F6F0}"/>
              </a:ext>
            </a:extLst>
          </p:cNvPr>
          <p:cNvCxnSpPr>
            <a:cxnSpLocks/>
          </p:cNvCxnSpPr>
          <p:nvPr/>
        </p:nvCxnSpPr>
        <p:spPr>
          <a:xfrm>
            <a:off x="5533090" y="37573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D21FC-8D06-8C77-4981-734A7D2DCFB7}"/>
              </a:ext>
            </a:extLst>
          </p:cNvPr>
          <p:cNvCxnSpPr>
            <a:cxnSpLocks/>
          </p:cNvCxnSpPr>
          <p:nvPr/>
        </p:nvCxnSpPr>
        <p:spPr>
          <a:xfrm>
            <a:off x="5533090" y="45320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ED468-FCB4-C949-C46B-8CFBC7A9BD36}"/>
              </a:ext>
            </a:extLst>
          </p:cNvPr>
          <p:cNvSpPr/>
          <p:nvPr/>
        </p:nvSpPr>
        <p:spPr>
          <a:xfrm>
            <a:off x="7214451" y="3450771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remove the event from the system.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A393A-86CA-9331-9CC8-84996CEDEA57}"/>
              </a:ext>
            </a:extLst>
          </p:cNvPr>
          <p:cNvSpPr/>
          <p:nvPr/>
        </p:nvSpPr>
        <p:spPr>
          <a:xfrm>
            <a:off x="7332861" y="2714177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search the particular events from the system.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018917-C39D-B667-E49F-171F0D1FD217}"/>
              </a:ext>
            </a:extLst>
          </p:cNvPr>
          <p:cNvSpPr/>
          <p:nvPr/>
        </p:nvSpPr>
        <p:spPr>
          <a:xfrm>
            <a:off x="7214451" y="1861462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show the list of the added events.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59047C-BD92-9082-1652-1B9280E972FA}"/>
              </a:ext>
            </a:extLst>
          </p:cNvPr>
          <p:cNvSpPr/>
          <p:nvPr/>
        </p:nvSpPr>
        <p:spPr>
          <a:xfrm>
            <a:off x="7214451" y="1054104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 new events to the system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57C601-026A-0AB8-1967-8D6ED4B5BC39}"/>
              </a:ext>
            </a:extLst>
          </p:cNvPr>
          <p:cNvSpPr/>
          <p:nvPr/>
        </p:nvSpPr>
        <p:spPr>
          <a:xfrm>
            <a:off x="7214451" y="4250870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update the event from the system.</a:t>
            </a:r>
          </a:p>
        </p:txBody>
      </p:sp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C9609-FC10-FB9A-EE5D-FDD3D14E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70" y="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20AD23-EC24-3D63-B761-CAEE734346B2}"/>
              </a:ext>
            </a:extLst>
          </p:cNvPr>
          <p:cNvSpPr/>
          <p:nvPr/>
        </p:nvSpPr>
        <p:spPr>
          <a:xfrm>
            <a:off x="9169703" y="306616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sub-menus integrated with Organizer-management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5D2DE0-CBF1-5BB0-FFA0-1D665020998A}"/>
              </a:ext>
            </a:extLst>
          </p:cNvPr>
          <p:cNvSpPr/>
          <p:nvPr/>
        </p:nvSpPr>
        <p:spPr>
          <a:xfrm>
            <a:off x="6044930" y="738419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add the new organizers to the system and associate them with the given ID event.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CF73B-F251-3AB9-58DE-4BF54C541BC9}"/>
              </a:ext>
            </a:extLst>
          </p:cNvPr>
          <p:cNvCxnSpPr>
            <a:cxnSpLocks/>
          </p:cNvCxnSpPr>
          <p:nvPr/>
        </p:nvCxnSpPr>
        <p:spPr>
          <a:xfrm>
            <a:off x="3784119" y="13189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2AFADE-E050-F77B-B814-906485D17F58}"/>
              </a:ext>
            </a:extLst>
          </p:cNvPr>
          <p:cNvCxnSpPr>
            <a:cxnSpLocks/>
          </p:cNvCxnSpPr>
          <p:nvPr/>
        </p:nvCxnSpPr>
        <p:spPr>
          <a:xfrm>
            <a:off x="4245159" y="47479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9ED55D-E5E1-C471-8A79-A5A5443FCA7A}"/>
              </a:ext>
            </a:extLst>
          </p:cNvPr>
          <p:cNvCxnSpPr>
            <a:cxnSpLocks/>
          </p:cNvCxnSpPr>
          <p:nvPr/>
        </p:nvCxnSpPr>
        <p:spPr>
          <a:xfrm>
            <a:off x="4142865" y="31477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EFC96F-3F4A-385C-B971-A733510E375A}"/>
              </a:ext>
            </a:extLst>
          </p:cNvPr>
          <p:cNvCxnSpPr>
            <a:cxnSpLocks/>
          </p:cNvCxnSpPr>
          <p:nvPr/>
        </p:nvCxnSpPr>
        <p:spPr>
          <a:xfrm>
            <a:off x="4142865" y="39605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3EC4E4-DC02-2818-2A8D-81D4D41460C1}"/>
              </a:ext>
            </a:extLst>
          </p:cNvPr>
          <p:cNvCxnSpPr>
            <a:cxnSpLocks/>
          </p:cNvCxnSpPr>
          <p:nvPr/>
        </p:nvCxnSpPr>
        <p:spPr>
          <a:xfrm>
            <a:off x="3920190" y="23349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05915-5E21-7178-D9DD-82A1707C4FEF}"/>
              </a:ext>
            </a:extLst>
          </p:cNvPr>
          <p:cNvSpPr/>
          <p:nvPr/>
        </p:nvSpPr>
        <p:spPr>
          <a:xfrm>
            <a:off x="6044930" y="1986649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display all the organizers from the system and show that which organizer is associate to which event,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EA617-349F-C43F-4648-A2FEC68E9919}"/>
              </a:ext>
            </a:extLst>
          </p:cNvPr>
          <p:cNvSpPr/>
          <p:nvPr/>
        </p:nvSpPr>
        <p:spPr>
          <a:xfrm>
            <a:off x="6120827" y="3060707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783B5F-0BBE-E5D0-DCC3-3D2A07DFB586}"/>
              </a:ext>
            </a:extLst>
          </p:cNvPr>
          <p:cNvSpPr/>
          <p:nvPr/>
        </p:nvSpPr>
        <p:spPr>
          <a:xfrm>
            <a:off x="6071174" y="3038934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search the given id organizer,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89515-2B28-2072-34A5-F0BBC84E414B}"/>
              </a:ext>
            </a:extLst>
          </p:cNvPr>
          <p:cNvSpPr/>
          <p:nvPr/>
        </p:nvSpPr>
        <p:spPr>
          <a:xfrm>
            <a:off x="6044930" y="3799125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update a organizer and the event associated,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E306E-AFBE-16C9-93EF-480DBE119525}"/>
              </a:ext>
            </a:extLst>
          </p:cNvPr>
          <p:cNvSpPr/>
          <p:nvPr/>
        </p:nvSpPr>
        <p:spPr>
          <a:xfrm>
            <a:off x="6044930" y="4548415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simply remove the organizer from the system.</a:t>
            </a:r>
          </a:p>
        </p:txBody>
      </p:sp>
    </p:spTree>
    <p:extLst>
      <p:ext uri="{BB962C8B-B14F-4D97-AF65-F5344CB8AC3E}">
        <p14:creationId xmlns:p14="http://schemas.microsoft.com/office/powerpoint/2010/main" val="172292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DF3A6-67C1-CEFE-1BC1-95BFD06F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CC7443-7D23-831B-B298-BCB7F4548A78}"/>
              </a:ext>
            </a:extLst>
          </p:cNvPr>
          <p:cNvSpPr/>
          <p:nvPr/>
        </p:nvSpPr>
        <p:spPr>
          <a:xfrm>
            <a:off x="9449103" y="121568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sub-menus integrated with attendee management.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23077-3F2D-D7B3-3F66-BABC998DC3C2}"/>
              </a:ext>
            </a:extLst>
          </p:cNvPr>
          <p:cNvCxnSpPr>
            <a:cxnSpLocks/>
          </p:cNvCxnSpPr>
          <p:nvPr/>
        </p:nvCxnSpPr>
        <p:spPr>
          <a:xfrm>
            <a:off x="5196114" y="1130299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86A099-FBA4-A680-90C3-71138F5F3150}"/>
              </a:ext>
            </a:extLst>
          </p:cNvPr>
          <p:cNvCxnSpPr>
            <a:cxnSpLocks/>
          </p:cNvCxnSpPr>
          <p:nvPr/>
        </p:nvCxnSpPr>
        <p:spPr>
          <a:xfrm>
            <a:off x="5763984" y="36557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A17AF7-069D-435C-E5F2-5CB64C7928CC}"/>
              </a:ext>
            </a:extLst>
          </p:cNvPr>
          <p:cNvCxnSpPr>
            <a:cxnSpLocks/>
          </p:cNvCxnSpPr>
          <p:nvPr/>
        </p:nvCxnSpPr>
        <p:spPr>
          <a:xfrm>
            <a:off x="5763984" y="4506690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5E4D2D-1E75-F251-5B0D-1129F9D0901B}"/>
              </a:ext>
            </a:extLst>
          </p:cNvPr>
          <p:cNvCxnSpPr>
            <a:cxnSpLocks/>
          </p:cNvCxnSpPr>
          <p:nvPr/>
        </p:nvCxnSpPr>
        <p:spPr>
          <a:xfrm>
            <a:off x="5616063" y="2922815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19391-7544-9528-FFA7-ECFF802E7DBE}"/>
              </a:ext>
            </a:extLst>
          </p:cNvPr>
          <p:cNvSpPr/>
          <p:nvPr/>
        </p:nvSpPr>
        <p:spPr>
          <a:xfrm>
            <a:off x="7415746" y="4450440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update the attendee information.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03021-5C10-3520-7B66-6AADEE7FD88D}"/>
              </a:ext>
            </a:extLst>
          </p:cNvPr>
          <p:cNvSpPr/>
          <p:nvPr/>
        </p:nvSpPr>
        <p:spPr>
          <a:xfrm>
            <a:off x="7428095" y="3443516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simply delete the attendee from the system.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63587-CD5C-8375-D47C-CBD9406F0F90}"/>
              </a:ext>
            </a:extLst>
          </p:cNvPr>
          <p:cNvSpPr/>
          <p:nvPr/>
        </p:nvSpPr>
        <p:spPr>
          <a:xfrm>
            <a:off x="7390435" y="2574474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simply search the attendee from the system.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19821F-21C5-FEFF-B75D-712DAE1E4948}"/>
              </a:ext>
            </a:extLst>
          </p:cNvPr>
          <p:cNvSpPr/>
          <p:nvPr/>
        </p:nvSpPr>
        <p:spPr>
          <a:xfrm>
            <a:off x="7390435" y="1563915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list all the attendee and show that which attendee associate to whom event.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2BF383-B900-F86D-8CB8-C0F2CD2BC63E}"/>
              </a:ext>
            </a:extLst>
          </p:cNvPr>
          <p:cNvSpPr/>
          <p:nvPr/>
        </p:nvSpPr>
        <p:spPr>
          <a:xfrm>
            <a:off x="7207304" y="629557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add the attendee and associate to the event.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FFE8C1-E3D4-E7E0-4D06-DB0BC360656E}"/>
              </a:ext>
            </a:extLst>
          </p:cNvPr>
          <p:cNvCxnSpPr>
            <a:cxnSpLocks/>
          </p:cNvCxnSpPr>
          <p:nvPr/>
        </p:nvCxnSpPr>
        <p:spPr>
          <a:xfrm>
            <a:off x="5348514" y="2171696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7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C60848C1-D194-34F6-D1FD-B184B0C2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E3B75C-4044-7B43-E623-81C1848792BE}"/>
              </a:ext>
            </a:extLst>
          </p:cNvPr>
          <p:cNvSpPr/>
          <p:nvPr/>
        </p:nvSpPr>
        <p:spPr>
          <a:xfrm>
            <a:off x="8966503" y="128836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sub-menus integrated with ticket management.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CDF944-7FA4-125F-F411-AA6E92994A1E}"/>
              </a:ext>
            </a:extLst>
          </p:cNvPr>
          <p:cNvCxnSpPr>
            <a:cxnSpLocks/>
          </p:cNvCxnSpPr>
          <p:nvPr/>
        </p:nvCxnSpPr>
        <p:spPr>
          <a:xfrm>
            <a:off x="4601028" y="1320799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DCD1AB-8075-9404-27EF-9BEDABE06957}"/>
              </a:ext>
            </a:extLst>
          </p:cNvPr>
          <p:cNvCxnSpPr>
            <a:cxnSpLocks/>
          </p:cNvCxnSpPr>
          <p:nvPr/>
        </p:nvCxnSpPr>
        <p:spPr>
          <a:xfrm>
            <a:off x="5069114" y="2933698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F1F2C5-DBB3-A864-CB33-E307982D8B7D}"/>
              </a:ext>
            </a:extLst>
          </p:cNvPr>
          <p:cNvCxnSpPr>
            <a:cxnSpLocks/>
          </p:cNvCxnSpPr>
          <p:nvPr/>
        </p:nvCxnSpPr>
        <p:spPr>
          <a:xfrm>
            <a:off x="4727456" y="2102777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D610EF-C50F-700D-DDDA-2679B43B223C}"/>
              </a:ext>
            </a:extLst>
          </p:cNvPr>
          <p:cNvCxnSpPr>
            <a:cxnSpLocks/>
          </p:cNvCxnSpPr>
          <p:nvPr/>
        </p:nvCxnSpPr>
        <p:spPr>
          <a:xfrm>
            <a:off x="5196114" y="3682999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1B9CE6-1565-DAE1-40BA-8048ED0218B6}"/>
              </a:ext>
            </a:extLst>
          </p:cNvPr>
          <p:cNvCxnSpPr>
            <a:cxnSpLocks/>
          </p:cNvCxnSpPr>
          <p:nvPr/>
        </p:nvCxnSpPr>
        <p:spPr>
          <a:xfrm>
            <a:off x="5094513" y="4390594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65DF8-C6B0-C0DF-9D14-27B0E0041B20}"/>
              </a:ext>
            </a:extLst>
          </p:cNvPr>
          <p:cNvSpPr/>
          <p:nvPr/>
        </p:nvSpPr>
        <p:spPr>
          <a:xfrm>
            <a:off x="6868885" y="4042253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cancel the ticket from the system.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9DD25-21AA-8414-F16E-55CBE2040FD1}"/>
              </a:ext>
            </a:extLst>
          </p:cNvPr>
          <p:cNvSpPr/>
          <p:nvPr/>
        </p:nvSpPr>
        <p:spPr>
          <a:xfrm>
            <a:off x="6995885" y="3334658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update the ticket.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19081-E11F-9632-74D3-6C244F7093CA}"/>
              </a:ext>
            </a:extLst>
          </p:cNvPr>
          <p:cNvSpPr/>
          <p:nvPr/>
        </p:nvSpPr>
        <p:spPr>
          <a:xfrm>
            <a:off x="6868885" y="2585357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search the ticket.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A4A157-F7BA-6556-74C4-73D69CACC04B}"/>
              </a:ext>
            </a:extLst>
          </p:cNvPr>
          <p:cNvSpPr/>
          <p:nvPr/>
        </p:nvSpPr>
        <p:spPr>
          <a:xfrm>
            <a:off x="6527227" y="1754436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list all the ticket.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7D56EB-9C3F-47E4-6039-ACACC4F0D038}"/>
              </a:ext>
            </a:extLst>
          </p:cNvPr>
          <p:cNvSpPr/>
          <p:nvPr/>
        </p:nvSpPr>
        <p:spPr>
          <a:xfrm>
            <a:off x="6527227" y="825518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simply add the ticket and associate to the attendee.</a:t>
            </a:r>
          </a:p>
        </p:txBody>
      </p:sp>
    </p:spTree>
    <p:extLst>
      <p:ext uri="{BB962C8B-B14F-4D97-AF65-F5344CB8AC3E}">
        <p14:creationId xmlns:p14="http://schemas.microsoft.com/office/powerpoint/2010/main" val="35637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7336E4-CD0F-A430-7738-2860FB15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46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D3B71E-6416-9B45-A567-CBB08E5496CD}"/>
              </a:ext>
            </a:extLst>
          </p:cNvPr>
          <p:cNvSpPr/>
          <p:nvPr/>
        </p:nvSpPr>
        <p:spPr>
          <a:xfrm>
            <a:off x="8966503" y="128836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sub-menus integrated </a:t>
            </a:r>
            <a:r>
              <a:rPr lang="en-US"/>
              <a:t>with schedule </a:t>
            </a:r>
            <a:r>
              <a:rPr lang="en-US" dirty="0"/>
              <a:t>management.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B06353-0094-087C-B02B-B880D495895C}"/>
              </a:ext>
            </a:extLst>
          </p:cNvPr>
          <p:cNvCxnSpPr>
            <a:cxnSpLocks/>
          </p:cNvCxnSpPr>
          <p:nvPr/>
        </p:nvCxnSpPr>
        <p:spPr>
          <a:xfrm>
            <a:off x="4156528" y="1320799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C68BD-10D4-170B-1F20-C7E64DA9B7D2}"/>
              </a:ext>
            </a:extLst>
          </p:cNvPr>
          <p:cNvCxnSpPr>
            <a:cxnSpLocks/>
          </p:cNvCxnSpPr>
          <p:nvPr/>
        </p:nvCxnSpPr>
        <p:spPr>
          <a:xfrm>
            <a:off x="4296229" y="2222499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0E322-06A8-FF97-BC60-D77D1E41E37A}"/>
              </a:ext>
            </a:extLst>
          </p:cNvPr>
          <p:cNvCxnSpPr>
            <a:cxnSpLocks/>
          </p:cNvCxnSpPr>
          <p:nvPr/>
        </p:nvCxnSpPr>
        <p:spPr>
          <a:xfrm>
            <a:off x="4660900" y="3060699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AA9EB-ADB8-ECB1-2DE7-E234EAB761F7}"/>
              </a:ext>
            </a:extLst>
          </p:cNvPr>
          <p:cNvCxnSpPr>
            <a:cxnSpLocks/>
          </p:cNvCxnSpPr>
          <p:nvPr/>
        </p:nvCxnSpPr>
        <p:spPr>
          <a:xfrm>
            <a:off x="4740727" y="3797299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0430DA-E454-7539-42E3-BADD75BBAF8E}"/>
              </a:ext>
            </a:extLst>
          </p:cNvPr>
          <p:cNvCxnSpPr>
            <a:cxnSpLocks/>
          </p:cNvCxnSpPr>
          <p:nvPr/>
        </p:nvCxnSpPr>
        <p:spPr>
          <a:xfrm>
            <a:off x="4644571" y="4571999"/>
            <a:ext cx="179977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87E76-3571-E9E0-EA36-E8309F48BFA1}"/>
              </a:ext>
            </a:extLst>
          </p:cNvPr>
          <p:cNvSpPr/>
          <p:nvPr/>
        </p:nvSpPr>
        <p:spPr>
          <a:xfrm>
            <a:off x="6396295" y="4370599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simply remove the schedule from the system.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6C755-DB04-8FA0-11DA-13E2106EA77D}"/>
              </a:ext>
            </a:extLst>
          </p:cNvPr>
          <p:cNvSpPr/>
          <p:nvPr/>
        </p:nvSpPr>
        <p:spPr>
          <a:xfrm>
            <a:off x="6540498" y="3417199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search the schedule of the event from the system.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1C96D-9AB7-FDBE-4B1D-D067EB381307}"/>
              </a:ext>
            </a:extLst>
          </p:cNvPr>
          <p:cNvSpPr/>
          <p:nvPr/>
        </p:nvSpPr>
        <p:spPr>
          <a:xfrm>
            <a:off x="6444342" y="2732318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update the schedule details of the event.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32B6A0-49BA-F011-C362-4906FC3F7657}"/>
              </a:ext>
            </a:extLst>
          </p:cNvPr>
          <p:cNvSpPr/>
          <p:nvPr/>
        </p:nvSpPr>
        <p:spPr>
          <a:xfrm>
            <a:off x="6210468" y="1778918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list the schedule of the associated events.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57F97-88CD-29E3-C66F-0AC282AD8415}"/>
              </a:ext>
            </a:extLst>
          </p:cNvPr>
          <p:cNvSpPr/>
          <p:nvPr/>
        </p:nvSpPr>
        <p:spPr>
          <a:xfrm>
            <a:off x="5917627" y="825518"/>
            <a:ext cx="3048876" cy="696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add the time and associate with event.</a:t>
            </a:r>
          </a:p>
        </p:txBody>
      </p:sp>
    </p:spTree>
    <p:extLst>
      <p:ext uri="{BB962C8B-B14F-4D97-AF65-F5344CB8AC3E}">
        <p14:creationId xmlns:p14="http://schemas.microsoft.com/office/powerpoint/2010/main" val="33391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E48938-CE0A-4976-83E6-A8FD4583C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2B251-29F3-43CE-BD66-A3B48CC7B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55A93C-578E-47D2-96A6-AF17136F6B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58</TotalTime>
  <Words>419</Words>
  <Application>Microsoft Office PowerPoint</Application>
  <PresentationFormat>Widescreen</PresentationFormat>
  <Paragraphs>51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Project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Output</dc:title>
  <dc:creator>Ali Hassan Ali</dc:creator>
  <cp:lastModifiedBy>Ali Hassan Ali</cp:lastModifiedBy>
  <cp:revision>1</cp:revision>
  <dcterms:created xsi:type="dcterms:W3CDTF">2023-08-19T04:35:43Z</dcterms:created>
  <dcterms:modified xsi:type="dcterms:W3CDTF">2023-08-19T05:33:50Z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