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6" r:id="rId31"/>
    <p:sldId id="297" r:id="rId32"/>
    <p:sldId id="299" r:id="rId33"/>
    <p:sldId id="286" r:id="rId34"/>
    <p:sldId id="291" r:id="rId35"/>
    <p:sldId id="294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8A768-A8F7-4815-8387-B1369F273E6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73FE-F253-46F4-9FAA-D9ECF0755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7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03D6C-CD20-464E-A197-D9214E1460BD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A9722-814D-46B8-AFE5-C8FCABC5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5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8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2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05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0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5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59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0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4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9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2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9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0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6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5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A9722-814D-46B8-AFE5-C8FCABC5D8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6544639" cy="6096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23" y="63620"/>
            <a:ext cx="3523680" cy="3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52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068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66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5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6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6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2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5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29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2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2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0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6630485" cy="609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23" y="63620"/>
            <a:ext cx="3523680" cy="3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Algerian" panose="04020705040A02060702" pitchFamily="8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297" y="4042060"/>
            <a:ext cx="9298547" cy="1010393"/>
          </a:xfrm>
        </p:spPr>
        <p:txBody>
          <a:bodyPr/>
          <a:lstStyle/>
          <a:p>
            <a:r>
              <a:rPr lang="en-US" sz="6000" b="1" dirty="0" smtClean="0"/>
              <a:t>PHP Basic Course Plan</a:t>
            </a:r>
            <a:endParaRPr lang="en-US" sz="6000" b="1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98065" y="1600200"/>
            <a:ext cx="8736879" cy="16971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Algerian" panose="04020705040A02060702" pitchFamily="82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Hidaya</a:t>
            </a:r>
            <a:r>
              <a:rPr lang="en-US" dirty="0" smtClean="0"/>
              <a:t> Institute Of Science &amp; Technology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3" y="363681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1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Performance </a:t>
            </a:r>
            <a:r>
              <a:rPr lang="en-US" dirty="0"/>
              <a:t>Test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June 27, 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26076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50808"/>
              </p:ext>
            </p:extLst>
          </p:nvPr>
        </p:nvGraphicFramePr>
        <p:xfrm>
          <a:off x="5693361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Thursday, June 27,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0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Friday, June 28, 2024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Arrays</a:t>
            </a:r>
          </a:p>
          <a:p>
            <a:r>
              <a:rPr lang="en-US" dirty="0" smtClean="0"/>
              <a:t>How to create array</a:t>
            </a:r>
          </a:p>
          <a:p>
            <a:r>
              <a:rPr lang="en-US" dirty="0" smtClean="0"/>
              <a:t>Traversing, Searching, Sorting</a:t>
            </a:r>
          </a:p>
          <a:p>
            <a:r>
              <a:rPr lang="en-US" dirty="0" smtClean="0"/>
              <a:t>How to retrieve data from array</a:t>
            </a:r>
          </a:p>
          <a:p>
            <a:r>
              <a:rPr lang="en-US" dirty="0" smtClean="0"/>
              <a:t>Two dimension Array</a:t>
            </a:r>
          </a:p>
          <a:p>
            <a:r>
              <a:rPr lang="en-US" dirty="0" smtClean="0"/>
              <a:t>Multi dimension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0756"/>
              </p:ext>
            </p:extLst>
          </p:nvPr>
        </p:nvGraphicFramePr>
        <p:xfrm>
          <a:off x="5568592" y="2188395"/>
          <a:ext cx="4045671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45671"/>
              </a:tblGrid>
              <a:tr h="18258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Friday, June 28, 2024</a:t>
                      </a:r>
                    </a:p>
                  </a:txBody>
                  <a:tcPr/>
                </a:tc>
              </a:tr>
              <a:tr h="19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Saturday, June 29,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9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June 30,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99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July 01,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July 02, 2024 </a:t>
            </a:r>
            <a:r>
              <a:rPr lang="en-US" dirty="0"/>
              <a:t>(</a:t>
            </a:r>
            <a:r>
              <a:rPr lang="en-US" dirty="0" smtClean="0"/>
              <a:t>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Sessions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What Is Session?</a:t>
            </a:r>
          </a:p>
          <a:p>
            <a:pPr lvl="1"/>
            <a:r>
              <a:rPr lang="en-US" sz="1800" b="1" dirty="0" smtClean="0"/>
              <a:t>Client Server Architecture.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HTTP Protocol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Why And Where Session Is Used?</a:t>
            </a: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How Session Works?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33509"/>
              </p:ext>
            </p:extLst>
          </p:nvPr>
        </p:nvGraphicFramePr>
        <p:xfrm>
          <a:off x="6188366" y="2160589"/>
          <a:ext cx="3600068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0068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Tuesday, July 02,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July 03, 2024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Performance </a:t>
            </a:r>
            <a:r>
              <a:rPr lang="en-US" dirty="0"/>
              <a:t>Test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</a:t>
            </a:r>
            <a:r>
              <a:rPr lang="en-US" dirty="0"/>
              <a:t>, </a:t>
            </a:r>
            <a:r>
              <a:rPr lang="en-US" dirty="0" smtClean="0"/>
              <a:t>July 04, 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hird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60912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16231"/>
              </p:ext>
            </p:extLst>
          </p:nvPr>
        </p:nvGraphicFramePr>
        <p:xfrm>
          <a:off x="5397072" y="2160590"/>
          <a:ext cx="3685968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85968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Thursday, July 04,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</a:t>
            </a:r>
            <a:r>
              <a:rPr lang="en-US" dirty="0"/>
              <a:t>, </a:t>
            </a:r>
            <a:r>
              <a:rPr lang="en-US" dirty="0" smtClean="0"/>
              <a:t>July 05, 2024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PHP Functions</a:t>
            </a:r>
          </a:p>
          <a:p>
            <a:r>
              <a:rPr lang="en-US" dirty="0" smtClean="0"/>
              <a:t>What are Functions?</a:t>
            </a:r>
          </a:p>
          <a:p>
            <a:r>
              <a:rPr lang="en-US" dirty="0" smtClean="0"/>
              <a:t>Why Functions are used?</a:t>
            </a:r>
          </a:p>
          <a:p>
            <a:r>
              <a:rPr lang="en-US" dirty="0"/>
              <a:t>C</a:t>
            </a:r>
            <a:r>
              <a:rPr lang="en-US" dirty="0" smtClean="0"/>
              <a:t>ustom Functions</a:t>
            </a:r>
          </a:p>
          <a:p>
            <a:r>
              <a:rPr lang="en-US" dirty="0" smtClean="0"/>
              <a:t>Built in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22558"/>
              </p:ext>
            </p:extLst>
          </p:nvPr>
        </p:nvGraphicFramePr>
        <p:xfrm>
          <a:off x="5295492" y="2000508"/>
          <a:ext cx="4867411" cy="18407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7411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Friday, July 05,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Saturday, July 06, 2024 – </a:t>
                      </a:r>
                    </a:p>
                    <a:p>
                      <a:pPr algn="l"/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(First Saturday Holiday)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July 07,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Monday, July 08,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71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July 09, 2024 (</a:t>
            </a:r>
            <a:r>
              <a:rPr lang="en-US" dirty="0"/>
              <a:t>4 </a:t>
            </a:r>
            <a:r>
              <a:rPr lang="en-US" dirty="0" smtClean="0"/>
              <a:t>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History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What JAVASCRIPT can do?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</a:p>
          <a:p>
            <a:r>
              <a:rPr lang="en-US" dirty="0" smtClean="0"/>
              <a:t>Loops, Arrays, Variables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23323"/>
              </p:ext>
            </p:extLst>
          </p:nvPr>
        </p:nvGraphicFramePr>
        <p:xfrm>
          <a:off x="5497877" y="2052270"/>
          <a:ext cx="4238306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8306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, July 09,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Wednesday, July 10,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Thursday, July 11,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Friday, July 12,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7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Saturday, July 13, 2024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Validating Data</a:t>
            </a:r>
          </a:p>
          <a:p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Client Side Validation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87313"/>
              </p:ext>
            </p:extLst>
          </p:nvPr>
        </p:nvGraphicFramePr>
        <p:xfrm>
          <a:off x="5648434" y="2047378"/>
          <a:ext cx="4451926" cy="24808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1926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Saturday, July 13,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July 14,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Monday, July 15,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Tuesday, July 16, 2024 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(9</a:t>
                      </a:r>
                      <a:r>
                        <a:rPr lang="en-US" b="1" baseline="30000" dirty="0" smtClean="0">
                          <a:solidFill>
                            <a:srgbClr val="00B050"/>
                          </a:solidFill>
                        </a:rPr>
                        <a:t>th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Muharram Holiday)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Wednesday, July 17, 2024 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(10</a:t>
                      </a:r>
                      <a:r>
                        <a:rPr lang="en-US" b="1" baseline="30000" dirty="0" smtClean="0">
                          <a:solidFill>
                            <a:srgbClr val="00B050"/>
                          </a:solidFill>
                        </a:rPr>
                        <a:t>th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Muharram Holiday)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&amp; 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Thursday</a:t>
            </a:r>
            <a:r>
              <a:rPr lang="en-US" dirty="0" smtClean="0"/>
              <a:t>, </a:t>
            </a:r>
            <a:r>
              <a:rPr lang="en-US" smtClean="0"/>
              <a:t>July 18, </a:t>
            </a:r>
            <a:r>
              <a:rPr lang="en-US" dirty="0" smtClean="0"/>
              <a:t>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ourth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6954"/>
              </p:ext>
            </p:extLst>
          </p:nvPr>
        </p:nvGraphicFramePr>
        <p:xfrm>
          <a:off x="5509567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Thursday, July 18,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9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0891"/>
            <a:ext cx="8596668" cy="1320800"/>
          </a:xfrm>
        </p:spPr>
        <p:txBody>
          <a:bodyPr/>
          <a:lstStyle/>
          <a:p>
            <a:pPr algn="ctr"/>
            <a:r>
              <a:rPr lang="en-US" sz="4000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 smtClean="0"/>
              <a:t>Date: Friday, July 19, 2024 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Database</a:t>
            </a:r>
          </a:p>
          <a:p>
            <a:r>
              <a:rPr lang="en-US" dirty="0" smtClean="0"/>
              <a:t>DBMS &amp; RDBMS</a:t>
            </a:r>
          </a:p>
          <a:p>
            <a:r>
              <a:rPr lang="en-US" dirty="0" smtClean="0"/>
              <a:t>What Is MySQL</a:t>
            </a:r>
          </a:p>
          <a:p>
            <a:r>
              <a:rPr lang="en-US" dirty="0" smtClean="0"/>
              <a:t>What Is SQL</a:t>
            </a:r>
          </a:p>
          <a:p>
            <a:r>
              <a:rPr lang="en-US" dirty="0" smtClean="0"/>
              <a:t>SQL Functions</a:t>
            </a:r>
            <a:endParaRPr lang="en-US" dirty="0"/>
          </a:p>
          <a:p>
            <a:r>
              <a:rPr lang="en-US" dirty="0"/>
              <a:t>Administrating Through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 err="1"/>
              <a:t>SQLYog</a:t>
            </a:r>
            <a:r>
              <a:rPr lang="en-US" dirty="0"/>
              <a:t> GUI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Queries</a:t>
            </a:r>
          </a:p>
          <a:p>
            <a:r>
              <a:rPr lang="en-US" dirty="0" smtClean="0"/>
              <a:t>Joins</a:t>
            </a:r>
          </a:p>
          <a:p>
            <a:r>
              <a:rPr lang="en-US" dirty="0" smtClean="0"/>
              <a:t>Normalization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58554"/>
              </p:ext>
            </p:extLst>
          </p:nvPr>
        </p:nvGraphicFramePr>
        <p:xfrm>
          <a:off x="5613599" y="1921691"/>
          <a:ext cx="3823393" cy="2401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July 19,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July 20,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July 21, 2024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Monday, July 22,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Tuesday, July 23,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Wednesday, July 24,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Database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Thursday</a:t>
            </a:r>
            <a:r>
              <a:rPr lang="en-US" dirty="0" smtClean="0"/>
              <a:t>, </a:t>
            </a:r>
            <a:r>
              <a:rPr lang="en-US" smtClean="0"/>
              <a:t>July 25, 2024 </a:t>
            </a:r>
            <a:r>
              <a:rPr lang="en-US" dirty="0"/>
              <a:t>(</a:t>
            </a:r>
            <a:r>
              <a:rPr lang="en-US" dirty="0" smtClean="0"/>
              <a:t>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Connecting </a:t>
            </a:r>
            <a:r>
              <a:rPr lang="en-US" dirty="0"/>
              <a:t>T</a:t>
            </a:r>
            <a:r>
              <a:rPr lang="en-US" dirty="0" smtClean="0"/>
              <a:t>o MySQL</a:t>
            </a:r>
            <a:endParaRPr lang="en-US" dirty="0"/>
          </a:p>
          <a:p>
            <a:r>
              <a:rPr lang="en-US" dirty="0"/>
              <a:t>Executing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Adding Records</a:t>
            </a:r>
          </a:p>
          <a:p>
            <a:r>
              <a:rPr lang="en-US" dirty="0" smtClean="0"/>
              <a:t>Retrieving Records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2845"/>
              </p:ext>
            </p:extLst>
          </p:nvPr>
        </p:nvGraphicFramePr>
        <p:xfrm>
          <a:off x="5769408" y="2119492"/>
          <a:ext cx="3931941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1941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Thursday,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July 25,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July 26,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Saturday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July 27,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July 28,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 TO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Date: </a:t>
            </a:r>
            <a:r>
              <a:rPr lang="en-US" dirty="0"/>
              <a:t>Monday, </a:t>
            </a:r>
            <a:r>
              <a:rPr lang="en-US" dirty="0" smtClean="0"/>
              <a:t>June 03, 2024 </a:t>
            </a:r>
            <a:r>
              <a:rPr lang="en-US" dirty="0" smtClean="0">
                <a:solidFill>
                  <a:schemeClr val="tx1"/>
                </a:solidFill>
              </a:rPr>
              <a:t>(1 Day)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Introduction To Programming Languages</a:t>
            </a:r>
          </a:p>
          <a:p>
            <a:r>
              <a:rPr lang="en-US" dirty="0" smtClean="0"/>
              <a:t>Client Server Architecture</a:t>
            </a:r>
          </a:p>
          <a:p>
            <a:r>
              <a:rPr lang="en-US" dirty="0" smtClean="0"/>
              <a:t>Difference Between Server Side And Client Side</a:t>
            </a:r>
          </a:p>
          <a:p>
            <a:r>
              <a:rPr lang="en-US" dirty="0" smtClean="0"/>
              <a:t>Installation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49598"/>
              </p:ext>
            </p:extLst>
          </p:nvPr>
        </p:nvGraphicFramePr>
        <p:xfrm>
          <a:off x="5892274" y="2160590"/>
          <a:ext cx="382339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20817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Monday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June 03,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1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 &amp; P</a:t>
            </a:r>
            <a:r>
              <a:rPr lang="en-US" dirty="0" smtClean="0"/>
              <a:t>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Monday</a:t>
            </a:r>
            <a:r>
              <a:rPr lang="en-US" dirty="0" smtClean="0"/>
              <a:t>, </a:t>
            </a:r>
            <a:r>
              <a:rPr lang="en-US" smtClean="0"/>
              <a:t>July 29, 2024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Fifth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33220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41789"/>
              </p:ext>
            </p:extLst>
          </p:nvPr>
        </p:nvGraphicFramePr>
        <p:xfrm>
          <a:off x="4989448" y="2160590"/>
          <a:ext cx="4441936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41936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Monday, July 29,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8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Tuesday</a:t>
            </a:r>
            <a:r>
              <a:rPr lang="en-US" dirty="0" smtClean="0"/>
              <a:t>, </a:t>
            </a:r>
            <a:r>
              <a:rPr lang="en-US" smtClean="0"/>
              <a:t>July 30, 2024 </a:t>
            </a:r>
            <a:r>
              <a:rPr lang="en-US" dirty="0" smtClean="0"/>
              <a:t>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Date And Time</a:t>
            </a:r>
          </a:p>
          <a:p>
            <a:r>
              <a:rPr lang="en-US" dirty="0" smtClean="0"/>
              <a:t>Date And Time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5465"/>
              </p:ext>
            </p:extLst>
          </p:nvPr>
        </p:nvGraphicFramePr>
        <p:xfrm>
          <a:off x="5700685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Tuesday,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July 30,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6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Wednesday</a:t>
            </a:r>
            <a:r>
              <a:rPr lang="en-US" dirty="0" smtClean="0"/>
              <a:t>, July 31</a:t>
            </a:r>
            <a:r>
              <a:rPr lang="en-US" smtClean="0"/>
              <a:t>, 2024 </a:t>
            </a:r>
            <a:r>
              <a:rPr lang="en-US" dirty="0"/>
              <a:t>(</a:t>
            </a:r>
            <a:r>
              <a:rPr lang="en-US" dirty="0" smtClean="0"/>
              <a:t>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Dealing With Filing System</a:t>
            </a:r>
          </a:p>
          <a:p>
            <a:r>
              <a:rPr lang="en-US" dirty="0" smtClean="0"/>
              <a:t>File Uploading</a:t>
            </a:r>
          </a:p>
          <a:p>
            <a:r>
              <a:rPr lang="en-US" dirty="0" smtClean="0"/>
              <a:t>Create, Read, Write, Append, Copy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47263"/>
              </p:ext>
            </p:extLst>
          </p:nvPr>
        </p:nvGraphicFramePr>
        <p:xfrm>
          <a:off x="5857439" y="2082212"/>
          <a:ext cx="3823393" cy="224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Wednesday,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July 31,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Thursday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August 01</a:t>
                      </a: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Friday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August 02</a:t>
                      </a:r>
                      <a:r>
                        <a:rPr lang="en-US" b="1" smtClean="0">
                          <a:solidFill>
                            <a:schemeClr val="tx2"/>
                          </a:solidFill>
                        </a:rPr>
                        <a:t>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Saturday, August 03, 2024 –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(First Saturday Holiday)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August 04,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Monday</a:t>
            </a:r>
            <a:r>
              <a:rPr lang="en-US" dirty="0" smtClean="0"/>
              <a:t>, </a:t>
            </a:r>
            <a:r>
              <a:rPr lang="en-US" smtClean="0"/>
              <a:t>August 05, 2024 </a:t>
            </a:r>
            <a:r>
              <a:rPr lang="en-US" dirty="0" smtClean="0"/>
              <a:t>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OOP</a:t>
            </a:r>
          </a:p>
          <a:p>
            <a:r>
              <a:rPr lang="en-US" dirty="0" smtClean="0"/>
              <a:t>Why OOP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Encapsulation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80253"/>
              </p:ext>
            </p:extLst>
          </p:nvPr>
        </p:nvGraphicFramePr>
        <p:xfrm>
          <a:off x="5656676" y="2075186"/>
          <a:ext cx="4149176" cy="2001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9176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Monday, August 05,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Tuesday, August 06,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smtClean="0">
                          <a:solidFill>
                            <a:schemeClr val="tx2"/>
                          </a:solidFill>
                        </a:rPr>
                        <a:t>Wednesday, August 07, 2024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smtClean="0">
                          <a:solidFill>
                            <a:schemeClr val="tx2"/>
                          </a:solidFill>
                        </a:rPr>
                        <a:t>Thursday, August 08, 2024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Friday, August 09,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Performance </a:t>
            </a:r>
            <a:r>
              <a:rPr lang="en-US" dirty="0"/>
              <a:t>Test  &amp;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Saturday</a:t>
            </a:r>
            <a:r>
              <a:rPr lang="en-US" dirty="0"/>
              <a:t>, </a:t>
            </a:r>
            <a:r>
              <a:rPr lang="en-US" dirty="0" smtClean="0"/>
              <a:t>August 10</a:t>
            </a:r>
            <a:r>
              <a:rPr lang="en-US" smtClean="0"/>
              <a:t>, 2024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ixth Performance 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7048"/>
              </p:ext>
            </p:extLst>
          </p:nvPr>
        </p:nvGraphicFramePr>
        <p:xfrm>
          <a:off x="5349735" y="2047010"/>
          <a:ext cx="4464826" cy="822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64826"/>
              </a:tblGrid>
              <a:tr h="411068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Saturday, August 10, 2024</a:t>
                      </a:r>
                    </a:p>
                  </a:txBody>
                  <a:tcPr/>
                </a:tc>
              </a:tr>
              <a:tr h="41106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August 11,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8" y="1662546"/>
            <a:ext cx="10160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August 12, 2024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Ajax</a:t>
            </a:r>
          </a:p>
          <a:p>
            <a:r>
              <a:rPr lang="en-US" dirty="0" smtClean="0"/>
              <a:t>Why Ajax Is Used?</a:t>
            </a:r>
          </a:p>
          <a:p>
            <a:r>
              <a:rPr lang="en-US" dirty="0" smtClean="0"/>
              <a:t>Preventing Unnecessary Data</a:t>
            </a:r>
          </a:p>
          <a:p>
            <a:r>
              <a:rPr lang="en-US" dirty="0" smtClean="0"/>
              <a:t>How to Send Data without Reloading the Page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66933"/>
              </p:ext>
            </p:extLst>
          </p:nvPr>
        </p:nvGraphicFramePr>
        <p:xfrm>
          <a:off x="5099999" y="1662546"/>
          <a:ext cx="4496847" cy="18221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6847"/>
              </a:tblGrid>
              <a:tr h="394013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Monday, August 12, 2024</a:t>
                      </a:r>
                    </a:p>
                  </a:txBody>
                  <a:tcPr/>
                </a:tc>
              </a:tr>
              <a:tr h="394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smtClean="0">
                          <a:solidFill>
                            <a:schemeClr val="tx2"/>
                          </a:solidFill>
                        </a:rPr>
                        <a:t>Tuesday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n-US" b="1" baseline="0" smtClean="0">
                          <a:solidFill>
                            <a:schemeClr val="tx2"/>
                          </a:solidFill>
                        </a:rPr>
                        <a:t>August 13, 2024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630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Wednesday, August 14, 2024 –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(Independence Day Holiday)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94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Thursday, August 15,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4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</a:t>
            </a:r>
            <a:r>
              <a:rPr lang="en-US" smtClean="0"/>
              <a:t>: Friday</a:t>
            </a:r>
            <a:r>
              <a:rPr lang="en-US" dirty="0" smtClean="0"/>
              <a:t>, August 16</a:t>
            </a:r>
            <a:r>
              <a:rPr lang="en-US" smtClean="0"/>
              <a:t>, 2024 </a:t>
            </a:r>
            <a:r>
              <a:rPr lang="en-US" dirty="0"/>
              <a:t>(</a:t>
            </a:r>
            <a:r>
              <a:rPr lang="en-US" dirty="0" smtClean="0"/>
              <a:t>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Cookies</a:t>
            </a:r>
          </a:p>
          <a:p>
            <a:r>
              <a:rPr lang="en-US" dirty="0" smtClean="0"/>
              <a:t>Why Cookies Are Needed?</a:t>
            </a:r>
          </a:p>
          <a:p>
            <a:r>
              <a:rPr lang="en-US" dirty="0" smtClean="0"/>
              <a:t>How Cookies Work?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30825"/>
              </p:ext>
            </p:extLst>
          </p:nvPr>
        </p:nvGraphicFramePr>
        <p:xfrm>
          <a:off x="5603715" y="2160590"/>
          <a:ext cx="4001839" cy="1208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1839"/>
              </a:tblGrid>
              <a:tr h="407755">
                <a:tc>
                  <a:txBody>
                    <a:bodyPr/>
                    <a:lstStyle/>
                    <a:p>
                      <a:pPr algn="l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Friday, August 16,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Saturday, August 17,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August 18,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Integration TO Built-in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August 19, 2024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Slider</a:t>
            </a:r>
          </a:p>
          <a:p>
            <a:r>
              <a:rPr lang="en-US" dirty="0" smtClean="0"/>
              <a:t>Calendar</a:t>
            </a:r>
          </a:p>
          <a:p>
            <a:r>
              <a:rPr lang="en-US" dirty="0" err="1" smtClean="0"/>
              <a:t>Wysiwyg</a:t>
            </a:r>
            <a:r>
              <a:rPr lang="en-US" dirty="0" smtClean="0"/>
              <a:t> Editor</a:t>
            </a:r>
          </a:p>
          <a:p>
            <a:r>
              <a:rPr lang="en-US" dirty="0" err="1" smtClean="0"/>
              <a:t>DataTables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46299"/>
              </p:ext>
            </p:extLst>
          </p:nvPr>
        </p:nvGraphicFramePr>
        <p:xfrm>
          <a:off x="5638164" y="2160590"/>
          <a:ext cx="4089310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310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Monday, August 19,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1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92182"/>
            <a:ext cx="8596668" cy="1320800"/>
          </a:xfrm>
        </p:spPr>
        <p:txBody>
          <a:bodyPr/>
          <a:lstStyle/>
          <a:p>
            <a:pPr algn="ctr"/>
            <a:r>
              <a:rPr lang="en-US" sz="4000" dirty="0" smtClean="0"/>
              <a:t>Working on Remote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August 20, 2024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Web Hosting?</a:t>
            </a:r>
          </a:p>
          <a:p>
            <a:r>
              <a:rPr lang="en-US" dirty="0" smtClean="0"/>
              <a:t>Free Web Hosting</a:t>
            </a:r>
          </a:p>
          <a:p>
            <a:r>
              <a:rPr lang="en-US" dirty="0" smtClean="0"/>
              <a:t>Ftp Tools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60423"/>
              </p:ext>
            </p:extLst>
          </p:nvPr>
        </p:nvGraphicFramePr>
        <p:xfrm>
          <a:off x="5831313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Tuesday, August 20,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3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Error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Wednesday, August 21, 2024 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Error?</a:t>
            </a:r>
          </a:p>
          <a:p>
            <a:r>
              <a:rPr lang="en-US" dirty="0" smtClean="0"/>
              <a:t>Types Of Error+</a:t>
            </a:r>
          </a:p>
          <a:p>
            <a:r>
              <a:rPr lang="en-US" dirty="0"/>
              <a:t>Error </a:t>
            </a:r>
            <a:r>
              <a:rPr lang="en-US" dirty="0" smtClean="0"/>
              <a:t>Handling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88130"/>
              </p:ext>
            </p:extLst>
          </p:nvPr>
        </p:nvGraphicFramePr>
        <p:xfrm>
          <a:off x="6004408" y="2201230"/>
          <a:ext cx="4132369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2369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Wednesday August 21,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PHP Language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/>
              <a:t>Tuesday</a:t>
            </a:r>
            <a:r>
              <a:rPr lang="en-US" dirty="0" smtClean="0"/>
              <a:t>, June 04, 2024 (1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Variables</a:t>
            </a:r>
          </a:p>
          <a:p>
            <a:r>
              <a:rPr lang="en-US" dirty="0" smtClean="0"/>
              <a:t>Datatypes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08245"/>
              </p:ext>
            </p:extLst>
          </p:nvPr>
        </p:nvGraphicFramePr>
        <p:xfrm>
          <a:off x="5883565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June 04,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5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August 22, 2024 </a:t>
            </a:r>
            <a:r>
              <a:rPr lang="en-US" dirty="0"/>
              <a:t>(</a:t>
            </a:r>
            <a:r>
              <a:rPr lang="en-US" dirty="0" smtClean="0"/>
              <a:t>1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Send Emails?</a:t>
            </a:r>
          </a:p>
          <a:p>
            <a:r>
              <a:rPr lang="en-US" dirty="0" smtClean="0"/>
              <a:t>Send Emails Through </a:t>
            </a:r>
            <a:r>
              <a:rPr lang="en-US" dirty="0" err="1" smtClean="0"/>
              <a:t>PHPMailer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56640"/>
              </p:ext>
            </p:extLst>
          </p:nvPr>
        </p:nvGraphicFramePr>
        <p:xfrm>
          <a:off x="5866148" y="1930400"/>
          <a:ext cx="4331589" cy="2080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1589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Thursday, August 22,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Friday, August 23, 2024 –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(Official Holiday)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Saturday, August 24, 2024 –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(Official Holiday)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August 25,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1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August 26, 2024 (3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Reporting?</a:t>
            </a:r>
          </a:p>
          <a:p>
            <a:r>
              <a:rPr lang="en-US" dirty="0" smtClean="0"/>
              <a:t>Why Reporting?</a:t>
            </a:r>
          </a:p>
          <a:p>
            <a:r>
              <a:rPr lang="en-US" dirty="0" smtClean="0"/>
              <a:t>How To Generate pdf Reports?</a:t>
            </a:r>
          </a:p>
          <a:p>
            <a:r>
              <a:rPr lang="en-US" dirty="0"/>
              <a:t>How To Generate </a:t>
            </a:r>
            <a:r>
              <a:rPr lang="en-US" dirty="0" err="1" smtClean="0"/>
              <a:t>xls</a:t>
            </a:r>
            <a:r>
              <a:rPr lang="en-US" dirty="0" smtClean="0"/>
              <a:t> </a:t>
            </a:r>
            <a:r>
              <a:rPr lang="en-US" dirty="0"/>
              <a:t>Reports?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7168"/>
              </p:ext>
            </p:extLst>
          </p:nvPr>
        </p:nvGraphicFramePr>
        <p:xfrm>
          <a:off x="5874856" y="2160590"/>
          <a:ext cx="3948413" cy="1200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841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Monday, August 26,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Tuesday, August 27,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Wednesday, August 28,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7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Bootstrap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August 29, 2024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Bootstrap?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63143"/>
              </p:ext>
            </p:extLst>
          </p:nvPr>
        </p:nvGraphicFramePr>
        <p:xfrm>
          <a:off x="5839924" y="2160590"/>
          <a:ext cx="3957219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7219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Thursday, August 29,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Friday, August 30,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Performance Test </a:t>
            </a:r>
            <a:r>
              <a:rPr lang="en-US" dirty="0"/>
              <a:t>&amp;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Saturday</a:t>
            </a:r>
            <a:r>
              <a:rPr lang="en-US" dirty="0"/>
              <a:t>, </a:t>
            </a:r>
            <a:r>
              <a:rPr lang="en-US" dirty="0" smtClean="0"/>
              <a:t>August 31, 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Seventh Performance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" y="3443494"/>
            <a:ext cx="8655627" cy="282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82899"/>
              </p:ext>
            </p:extLst>
          </p:nvPr>
        </p:nvGraphicFramePr>
        <p:xfrm>
          <a:off x="5343666" y="2090920"/>
          <a:ext cx="4348974" cy="800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8974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Saturday, August 31,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September 01, 2024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43" y="443905"/>
            <a:ext cx="10160000" cy="1143000"/>
          </a:xfrm>
        </p:spPr>
        <p:txBody>
          <a:bodyPr/>
          <a:lstStyle/>
          <a:p>
            <a:pPr algn="ctr"/>
            <a:r>
              <a:rPr lang="en-US" sz="4000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69" y="1015405"/>
            <a:ext cx="7437731" cy="836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September 02, 2024 (19 Days)</a:t>
            </a:r>
          </a:p>
          <a:p>
            <a:r>
              <a:rPr lang="en-US" dirty="0" smtClean="0"/>
              <a:t>Final Project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32199"/>
              </p:ext>
            </p:extLst>
          </p:nvPr>
        </p:nvGraphicFramePr>
        <p:xfrm>
          <a:off x="334669" y="2001601"/>
          <a:ext cx="3992782" cy="40786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2782"/>
              </a:tblGrid>
              <a:tr h="3705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Monday, September 02, 2024</a:t>
                      </a:r>
                    </a:p>
                  </a:txBody>
                  <a:tcPr/>
                </a:tc>
              </a:tr>
              <a:tr h="43197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Tuesday, September 03, 2024</a:t>
                      </a:r>
                    </a:p>
                  </a:txBody>
                  <a:tcPr/>
                </a:tc>
              </a:tr>
              <a:tr h="3705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Wednesday, September 04, 2024</a:t>
                      </a:r>
                    </a:p>
                  </a:txBody>
                  <a:tcPr/>
                </a:tc>
              </a:tr>
              <a:tr h="3705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Thursday, September 05, 2024</a:t>
                      </a:r>
                    </a:p>
                  </a:txBody>
                  <a:tcPr/>
                </a:tc>
              </a:tr>
              <a:tr h="3705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Friday, September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06, 2024</a:t>
                      </a:r>
                      <a:endParaRPr lang="en-US" sz="18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Saturday, September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07, 2024 – (First Saturday Holiday)</a:t>
                      </a:r>
                      <a:endParaRPr lang="en-US" b="1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9679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September 08, 2024</a:t>
                      </a:r>
                    </a:p>
                  </a:txBody>
                  <a:tcPr/>
                </a:tc>
              </a:tr>
              <a:tr h="3823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Monday, September 09, 2024</a:t>
                      </a:r>
                    </a:p>
                  </a:txBody>
                  <a:tcPr/>
                </a:tc>
              </a:tr>
              <a:tr h="3705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Tuesday, September 10, 2024</a:t>
                      </a:r>
                    </a:p>
                  </a:txBody>
                  <a:tcPr/>
                </a:tc>
              </a:tr>
              <a:tr h="3745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Wednesday, September 11, 2024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20856"/>
              </p:ext>
            </p:extLst>
          </p:nvPr>
        </p:nvGraphicFramePr>
        <p:xfrm>
          <a:off x="4423954" y="2008470"/>
          <a:ext cx="3735977" cy="4332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5977"/>
              </a:tblGrid>
              <a:tr h="3692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Thursday,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September 12,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Friday, September 13,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Saturday, September 14,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September 15,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Monday, September 16, 2024 – (</a:t>
                      </a:r>
                      <a:r>
                        <a:rPr lang="en-US" sz="1800" b="1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Eid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Milad</a:t>
                      </a:r>
                      <a:r>
                        <a:rPr lang="en-US" sz="1800" b="1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-Un-</a:t>
                      </a:r>
                      <a:r>
                        <a:rPr lang="en-US" sz="1800" b="1" kern="1200" baseline="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Nabi</a:t>
                      </a: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Holiday)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Tuesday, September 17,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Wednesday, September 18,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Thursday, September 19,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Friday, September 20,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Saturday, September 21, 2024</a:t>
                      </a:r>
                    </a:p>
                  </a:txBody>
                  <a:tcPr/>
                </a:tc>
              </a:tr>
              <a:tr h="3692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September 22, 2024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78936"/>
              </p:ext>
            </p:extLst>
          </p:nvPr>
        </p:nvGraphicFramePr>
        <p:xfrm>
          <a:off x="8258500" y="2017419"/>
          <a:ext cx="3776745" cy="11399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6745"/>
              </a:tblGrid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Monday, September 23, 2024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Tuesday, September 24, 2024</a:t>
                      </a:r>
                    </a:p>
                  </a:txBody>
                  <a:tcPr/>
                </a:tc>
              </a:tr>
              <a:tr h="3799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Wednesday, September 25,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3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Final 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Thursday, September 26, 2024 (3 Day)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Checking</a:t>
            </a:r>
          </a:p>
          <a:p>
            <a:r>
              <a:rPr lang="en-US" dirty="0" smtClean="0"/>
              <a:t>Final Presentation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345"/>
              </p:ext>
            </p:extLst>
          </p:nvPr>
        </p:nvGraphicFramePr>
        <p:xfrm>
          <a:off x="6279076" y="2160590"/>
          <a:ext cx="4130212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0212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September 26,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2024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Friday, September 27,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Saturday, September 28,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September 29,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22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Farewell &amp; Certificate </a:t>
            </a:r>
            <a:r>
              <a:rPr lang="en-US" sz="4000" dirty="0"/>
              <a:t>D</a:t>
            </a:r>
            <a:r>
              <a:rPr lang="en-US" sz="4000" dirty="0" smtClean="0"/>
              <a:t>istribution Ceremony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Monday, September 30, 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Farewell Lunch</a:t>
            </a:r>
          </a:p>
          <a:p>
            <a:r>
              <a:rPr lang="en-US" dirty="0" smtClean="0"/>
              <a:t>Certificate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0732"/>
              </p:ext>
            </p:extLst>
          </p:nvPr>
        </p:nvGraphicFramePr>
        <p:xfrm>
          <a:off x="5691977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Monday, September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2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Evaluation</a:t>
            </a:r>
            <a:r>
              <a:rPr lang="en-US" sz="4000" dirty="0" smtClean="0"/>
              <a:t>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40401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Marking Criteria</a:t>
            </a:r>
          </a:p>
          <a:p>
            <a:r>
              <a:rPr lang="en-US" dirty="0" smtClean="0"/>
              <a:t>5% on Presentations</a:t>
            </a:r>
          </a:p>
          <a:p>
            <a:r>
              <a:rPr lang="en-US" dirty="0"/>
              <a:t>5% on Reading </a:t>
            </a:r>
            <a:r>
              <a:rPr lang="en-US" dirty="0" smtClean="0"/>
              <a:t>Assignments</a:t>
            </a:r>
          </a:p>
          <a:p>
            <a:r>
              <a:rPr lang="en-US" dirty="0" smtClean="0"/>
              <a:t>10% on Attendance</a:t>
            </a:r>
          </a:p>
          <a:p>
            <a:r>
              <a:rPr lang="en-US" dirty="0" smtClean="0"/>
              <a:t>10% on Assignments</a:t>
            </a:r>
          </a:p>
          <a:p>
            <a:r>
              <a:rPr lang="en-US" dirty="0" smtClean="0"/>
              <a:t>30% on Final Project</a:t>
            </a:r>
          </a:p>
          <a:p>
            <a:r>
              <a:rPr lang="en-US" dirty="0" smtClean="0"/>
              <a:t>40% on Class Tests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8543" y="2170262"/>
            <a:ext cx="365284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Remarks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90 - 100 superb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80 – 89 Excellent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70 – 79 Good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60 – 69 Average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0 – 59 Satisfactory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Below 40 Unsatisfactory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2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Looping &amp;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>
                <a:solidFill>
                  <a:schemeClr val="tx2"/>
                </a:solidFill>
              </a:rPr>
              <a:t>Wednesday</a:t>
            </a:r>
            <a:r>
              <a:rPr lang="en-US" dirty="0" smtClean="0"/>
              <a:t>, June 05, 2024 (5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Controlling The Flow Of The Script</a:t>
            </a:r>
          </a:p>
          <a:p>
            <a:r>
              <a:rPr lang="en-US" dirty="0" smtClean="0"/>
              <a:t>Conditional Code</a:t>
            </a:r>
          </a:p>
          <a:p>
            <a:r>
              <a:rPr lang="en-US" dirty="0" smtClean="0"/>
              <a:t>Loops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14808"/>
              </p:ext>
            </p:extLst>
          </p:nvPr>
        </p:nvGraphicFramePr>
        <p:xfrm>
          <a:off x="5988067" y="1930400"/>
          <a:ext cx="3823393" cy="2401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Wednesday, June 05,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Thursday, June 06, 2024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June 07, 2024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Saturday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June 08,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June 09, 2024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Monday, June 10,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Performance Test &amp;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June 11, 2024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Performance </a:t>
            </a:r>
            <a:r>
              <a:rPr lang="en-US" dirty="0" smtClean="0"/>
              <a:t>Test &amp; Presentation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464159"/>
            <a:ext cx="8655627" cy="28280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68862"/>
              </p:ext>
            </p:extLst>
          </p:nvPr>
        </p:nvGraphicFramePr>
        <p:xfrm>
          <a:off x="5831313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Tuesday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June 11,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9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Forms &amp;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</a:t>
            </a:r>
            <a:r>
              <a:rPr lang="en-US" dirty="0"/>
              <a:t>Wednesday</a:t>
            </a:r>
            <a:r>
              <a:rPr lang="en-US" dirty="0" smtClean="0"/>
              <a:t>, June 12, 2024 (4 </a:t>
            </a:r>
            <a:r>
              <a:rPr lang="en-US" dirty="0"/>
              <a:t>Days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Elements &amp; Tags</a:t>
            </a:r>
          </a:p>
          <a:p>
            <a:r>
              <a:rPr lang="en-US" dirty="0" smtClean="0"/>
              <a:t>Form Controls</a:t>
            </a:r>
          </a:p>
          <a:p>
            <a:r>
              <a:rPr lang="en-US" dirty="0" smtClean="0"/>
              <a:t>Submitting form to PHP</a:t>
            </a:r>
          </a:p>
          <a:p>
            <a:r>
              <a:rPr lang="en-US" dirty="0" smtClean="0"/>
              <a:t>How to deal with Audio, Videos, Images</a:t>
            </a:r>
          </a:p>
          <a:p>
            <a:r>
              <a:rPr lang="en-US" dirty="0" smtClean="0"/>
              <a:t>What’s new in html5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63628"/>
              </p:ext>
            </p:extLst>
          </p:nvPr>
        </p:nvGraphicFramePr>
        <p:xfrm>
          <a:off x="6057736" y="1812247"/>
          <a:ext cx="3800366" cy="39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0366"/>
              </a:tblGrid>
              <a:tr h="39763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Wednesday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June 12, 2024</a:t>
                      </a: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Thursday, June 13,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Friday, June 14,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Saturday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, June 15,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June 16, 2024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Monday, June 17, 2024 –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ul-Azha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Tuesday, June 18, 2024 –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ul-Azha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7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Wednesday, June 19, 2024 –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Eid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00B050"/>
                          </a:solidFill>
                        </a:rPr>
                        <a:t>ul-Azha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</a:rPr>
                        <a:t> Holiday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1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/>
              <a:t>Integrated Development Environment (IDE)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Thursday 20, 2024 (1 Day)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an IDE?</a:t>
            </a:r>
          </a:p>
          <a:p>
            <a:r>
              <a:rPr lang="en-US" dirty="0" smtClean="0"/>
              <a:t>Why IDE?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85775"/>
              </p:ext>
            </p:extLst>
          </p:nvPr>
        </p:nvGraphicFramePr>
        <p:xfrm>
          <a:off x="5735519" y="2160590"/>
          <a:ext cx="3823393" cy="400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Thursday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, June 20, 2024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CSS (Cascading Stylesheets)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Friday, June 21, 2024 (3 </a:t>
            </a:r>
            <a:r>
              <a:rPr lang="en-US" dirty="0"/>
              <a:t>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Introduction To CSS</a:t>
            </a:r>
          </a:p>
          <a:p>
            <a:r>
              <a:rPr lang="en-US" dirty="0" smtClean="0"/>
              <a:t>Why CSS</a:t>
            </a:r>
          </a:p>
          <a:p>
            <a:r>
              <a:rPr lang="en-US" dirty="0" smtClean="0"/>
              <a:t>Pseudo Classes</a:t>
            </a:r>
          </a:p>
          <a:p>
            <a:r>
              <a:rPr lang="en-US" dirty="0" smtClean="0"/>
              <a:t>CSS Selectors</a:t>
            </a:r>
          </a:p>
          <a:p>
            <a:r>
              <a:rPr lang="en-US" dirty="0" smtClean="0"/>
              <a:t>Layouts</a:t>
            </a:r>
          </a:p>
          <a:p>
            <a:r>
              <a:rPr lang="en-US" dirty="0" smtClean="0"/>
              <a:t>CSS3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8129"/>
              </p:ext>
            </p:extLst>
          </p:nvPr>
        </p:nvGraphicFramePr>
        <p:xfrm>
          <a:off x="5805188" y="1930400"/>
          <a:ext cx="3823393" cy="160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3393"/>
              </a:tblGrid>
              <a:tr h="4002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Friday, June 21, 2024</a:t>
                      </a: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Saturday, June 22,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Sunday, June 23,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Monday, June 24, 2024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Date: Tuesday, June 25, 2024 (2 Days)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Working With Strings</a:t>
            </a:r>
          </a:p>
          <a:p>
            <a:r>
              <a:rPr lang="en-US" dirty="0" smtClean="0"/>
              <a:t>Manipulating Strings</a:t>
            </a:r>
          </a:p>
          <a:p>
            <a:r>
              <a:rPr lang="en-US" dirty="0" smtClean="0"/>
              <a:t>String Functions &amp;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60206"/>
              </p:ext>
            </p:extLst>
          </p:nvPr>
        </p:nvGraphicFramePr>
        <p:xfrm>
          <a:off x="5938850" y="2109203"/>
          <a:ext cx="3657996" cy="800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7996"/>
              </a:tblGrid>
              <a:tr h="4004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Tuesday, June 25, 2024</a:t>
                      </a:r>
                    </a:p>
                  </a:txBody>
                  <a:tcPr/>
                </a:tc>
              </a:tr>
              <a:tr h="400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Wednesday, June 26, 2024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97ADD5DA-5DA5-4A18-BFC5-87368B1F044C}" vid="{9A9513D8-1EA9-4CE1-9DFD-24DD7A72C5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1739</Words>
  <Application>Microsoft Office PowerPoint</Application>
  <PresentationFormat>Widescreen</PresentationFormat>
  <Paragraphs>400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Calibri</vt:lpstr>
      <vt:lpstr>Trebuchet MS</vt:lpstr>
      <vt:lpstr>Wingdings 3</vt:lpstr>
      <vt:lpstr>Theme4</vt:lpstr>
      <vt:lpstr>PHP Basic Course Plan</vt:lpstr>
      <vt:lpstr>Introduction TO PHP</vt:lpstr>
      <vt:lpstr>PHP Language Basics</vt:lpstr>
      <vt:lpstr>Looping &amp; Branching</vt:lpstr>
      <vt:lpstr>1st Performance Test &amp; Presentation</vt:lpstr>
      <vt:lpstr>Web Forms &amp; HTML</vt:lpstr>
      <vt:lpstr>Integrated Development Environment (IDE)</vt:lpstr>
      <vt:lpstr>CSS (Cascading Stylesheets)</vt:lpstr>
      <vt:lpstr>String Manipulation</vt:lpstr>
      <vt:lpstr>2nd Performance Test &amp; Presentation</vt:lpstr>
      <vt:lpstr>Arrays</vt:lpstr>
      <vt:lpstr>Sessions</vt:lpstr>
      <vt:lpstr>3rd Performance Test &amp; Presentation</vt:lpstr>
      <vt:lpstr>Functions</vt:lpstr>
      <vt:lpstr>JavaScript</vt:lpstr>
      <vt:lpstr>Form Validation</vt:lpstr>
      <vt:lpstr>4th Performance Test &amp; Presentation</vt:lpstr>
      <vt:lpstr>Database</vt:lpstr>
      <vt:lpstr>Database In PHP</vt:lpstr>
      <vt:lpstr>5th Performance Test  &amp; Presentation</vt:lpstr>
      <vt:lpstr>Time Manipulation</vt:lpstr>
      <vt:lpstr>Filing</vt:lpstr>
      <vt:lpstr>Object Oriented Programming</vt:lpstr>
      <vt:lpstr>6th Performance Test  &amp; Presentation</vt:lpstr>
      <vt:lpstr>Ajax</vt:lpstr>
      <vt:lpstr>Cookies</vt:lpstr>
      <vt:lpstr>Integration TO Built-in Modules</vt:lpstr>
      <vt:lpstr>Working on Remote Host</vt:lpstr>
      <vt:lpstr>Error Reporting</vt:lpstr>
      <vt:lpstr>Email</vt:lpstr>
      <vt:lpstr>Reporting</vt:lpstr>
      <vt:lpstr>Bootstrap</vt:lpstr>
      <vt:lpstr>7th Performance Test &amp; presentation</vt:lpstr>
      <vt:lpstr>Final Project</vt:lpstr>
      <vt:lpstr>Final Project Presentation</vt:lpstr>
      <vt:lpstr>Farewell &amp; Certificate Distribution Ceremony</vt:lpstr>
      <vt:lpstr>Evaluation Criteria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 Course Plan</dc:title>
  <dc:creator>Hist</dc:creator>
  <cp:lastModifiedBy>USER</cp:lastModifiedBy>
  <cp:revision>1677</cp:revision>
  <dcterms:created xsi:type="dcterms:W3CDTF">2015-01-24T04:33:25Z</dcterms:created>
  <dcterms:modified xsi:type="dcterms:W3CDTF">2024-05-30T04:05:15Z</dcterms:modified>
</cp:coreProperties>
</file>