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13"/>
  </p:notesMasterIdLst>
  <p:handoutMasterIdLst>
    <p:handoutMasterId r:id="rId14"/>
  </p:handoutMasterIdLst>
  <p:sldIdLst>
    <p:sldId id="256" r:id="rId2"/>
    <p:sldId id="289" r:id="rId3"/>
    <p:sldId id="298" r:id="rId4"/>
    <p:sldId id="300" r:id="rId5"/>
    <p:sldId id="301" r:id="rId6"/>
    <p:sldId id="299" r:id="rId7"/>
    <p:sldId id="302" r:id="rId8"/>
    <p:sldId id="305" r:id="rId9"/>
    <p:sldId id="297" r:id="rId10"/>
    <p:sldId id="304" r:id="rId11"/>
    <p:sldId id="296" r:id="rId12"/>
  </p:sldIdLst>
  <p:sldSz cx="9144000" cy="6858000" type="letter"/>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2484A"/>
    <a:srgbClr val="808080"/>
    <a:srgbClr val="C3D3DF"/>
    <a:srgbClr val="165788"/>
    <a:srgbClr val="999999"/>
    <a:srgbClr val="6E7A87"/>
    <a:srgbClr val="053C5B"/>
    <a:srgbClr val="0A142D"/>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26" autoAdjust="0"/>
    <p:restoredTop sz="89447" autoAdjust="0"/>
  </p:normalViewPr>
  <p:slideViewPr>
    <p:cSldViewPr snapToGrid="0">
      <p:cViewPr>
        <p:scale>
          <a:sx n="90" d="100"/>
          <a:sy n="90" d="100"/>
        </p:scale>
        <p:origin x="-672" y="-360"/>
      </p:cViewPr>
      <p:guideLst>
        <p:guide orient="horz" pos="1008"/>
        <p:guide orient="horz" pos="493"/>
        <p:guide orient="horz" pos="1390"/>
        <p:guide orient="horz" pos="3876"/>
        <p:guide pos="283"/>
        <p:guide pos="1150"/>
        <p:guide pos="3743"/>
        <p:guide pos="5473"/>
        <p:guide pos="4601"/>
        <p:guide pos="2014"/>
        <p:guide pos="2878"/>
      </p:guideLst>
    </p:cSldViewPr>
  </p:slideViewPr>
  <p:outlineViewPr>
    <p:cViewPr>
      <p:scale>
        <a:sx n="33" d="100"/>
        <a:sy n="33" d="100"/>
      </p:scale>
      <p:origin x="0" y="2112"/>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116" d="100"/>
          <a:sy n="116" d="100"/>
        </p:scale>
        <p:origin x="-3968"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21BABDE-06EF-43E6-AE51-86615F127FA1}" type="datetime1">
              <a:rPr lang="en-US"/>
              <a:pPr>
                <a:defRPr/>
              </a:pPr>
              <a:t>4/11/2013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807219-F46B-408A-B369-79A881A9CEA1}" type="slidenum">
              <a:rPr lang="en-US"/>
              <a:pPr>
                <a:defRPr/>
              </a:pPr>
              <a:t>‹#›</a:t>
            </a:fld>
            <a:endParaRPr lang="en-US"/>
          </a:p>
        </p:txBody>
      </p:sp>
    </p:spTree>
    <p:extLst>
      <p:ext uri="{BB962C8B-B14F-4D97-AF65-F5344CB8AC3E}">
        <p14:creationId xmlns:p14="http://schemas.microsoft.com/office/powerpoint/2010/main" val="30055722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99E87AF-F9BA-4915-8214-7C809EDD794A}" type="datetime1">
              <a:rPr lang="en-US"/>
              <a:pPr>
                <a:defRPr/>
              </a:pPr>
              <a:t>4/11/2013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F3C86C2-0164-47A3-8C1F-95BD5F0C38FE}" type="slidenum">
              <a:rPr lang="en-US"/>
              <a:pPr>
                <a:defRPr/>
              </a:pPr>
              <a:t>‹#›</a:t>
            </a:fld>
            <a:endParaRPr lang="en-US"/>
          </a:p>
        </p:txBody>
      </p:sp>
    </p:spTree>
    <p:extLst>
      <p:ext uri="{BB962C8B-B14F-4D97-AF65-F5344CB8AC3E}">
        <p14:creationId xmlns:p14="http://schemas.microsoft.com/office/powerpoint/2010/main" val="274809927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1</a:t>
            </a:fld>
            <a:endParaRPr lang="en-US"/>
          </a:p>
        </p:txBody>
      </p:sp>
    </p:spTree>
    <p:extLst>
      <p:ext uri="{BB962C8B-B14F-4D97-AF65-F5344CB8AC3E}">
        <p14:creationId xmlns:p14="http://schemas.microsoft.com/office/powerpoint/2010/main" val="293590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10</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2</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3</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4</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5</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6</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7</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8</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9</a:t>
            </a:fld>
            <a:endParaRPr lang="en-US"/>
          </a:p>
        </p:txBody>
      </p:sp>
    </p:spTree>
    <p:extLst>
      <p:ext uri="{BB962C8B-B14F-4D97-AF65-F5344CB8AC3E}">
        <p14:creationId xmlns:p14="http://schemas.microsoft.com/office/powerpoint/2010/main" val="2920592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6854" y="3057601"/>
            <a:ext cx="7611534" cy="612775"/>
          </a:xfrm>
        </p:spPr>
        <p:txBody>
          <a:bodyPr lIns="0" tIns="0" rIns="0" bIns="0" anchor="b">
            <a:noAutofit/>
          </a:bodyPr>
          <a:lstStyle>
            <a:lvl1pPr algn="l">
              <a:lnSpc>
                <a:spcPts val="3600"/>
              </a:lnSpc>
              <a:defRPr kumimoji="0" lang="en-US" sz="3600" b="0" i="0" u="none" strike="noStrike" kern="1200" cap="none" spc="-50" normalizeH="0" baseline="0" noProof="0">
                <a:ln>
                  <a:noFill/>
                </a:ln>
                <a:solidFill>
                  <a:schemeClr val="bg2"/>
                </a:solidFill>
                <a:effectLst>
                  <a:outerShdw blurRad="25400" dist="12700" dir="5400000" algn="tl" rotWithShape="0">
                    <a:schemeClr val="bg1">
                      <a:lumMod val="50000"/>
                      <a:alpha val="25000"/>
                    </a:schemeClr>
                  </a:outerShdw>
                </a:effectLst>
                <a:uLnTx/>
                <a:uFillTx/>
                <a:latin typeface="+mj-lt"/>
                <a:ea typeface="+mj-ea"/>
                <a:cs typeface="+mj-cs"/>
              </a:defRPr>
            </a:lvl1pPr>
          </a:lstStyle>
          <a:p>
            <a:r>
              <a:rPr lang="en-US" dirty="0" smtClean="0"/>
              <a:t>Intro to F2</a:t>
            </a:r>
            <a:endParaRPr lang="en-US" dirty="0"/>
          </a:p>
        </p:txBody>
      </p:sp>
      <p:sp>
        <p:nvSpPr>
          <p:cNvPr id="13" name="Subtitle 2"/>
          <p:cNvSpPr>
            <a:spLocks noGrp="1"/>
          </p:cNvSpPr>
          <p:nvPr>
            <p:ph type="subTitle" idx="1" hasCustomPrompt="1"/>
          </p:nvPr>
        </p:nvSpPr>
        <p:spPr>
          <a:xfrm>
            <a:off x="1076854" y="3758721"/>
            <a:ext cx="7086600" cy="457200"/>
          </a:xfrm>
        </p:spPr>
        <p:txBody>
          <a:bodyPr anchor="t"/>
          <a:lstStyle>
            <a:lvl1pPr marL="0" indent="0" algn="l">
              <a:lnSpc>
                <a:spcPts val="2100"/>
              </a:lnSpc>
              <a:spcBef>
                <a:spcPts val="0"/>
              </a:spcBef>
              <a:buNone/>
              <a:defRPr kumimoji="0" lang="en-US" sz="1800" b="0" i="0" u="none" strike="noStrike" kern="1200" cap="none" spc="-50" normalizeH="0" baseline="0" noProof="0" dirty="0" smtClean="0">
                <a:ln>
                  <a:noFill/>
                </a:ln>
                <a:solidFill>
                  <a:schemeClr val="tx1">
                    <a:lumMod val="65000"/>
                    <a:lumOff val="35000"/>
                  </a:schemeClr>
                </a:solidFill>
                <a:effectLst/>
                <a:uLnTx/>
                <a:uFillTx/>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Boulder, CO/ 11 April 2013</a:t>
            </a:r>
            <a:endParaRPr lang="en-US" dirty="0"/>
          </a:p>
        </p:txBody>
      </p:sp>
      <p:cxnSp>
        <p:nvCxnSpPr>
          <p:cNvPr id="9" name="Straight Connector 10"/>
          <p:cNvCxnSpPr/>
          <p:nvPr userDrawn="1"/>
        </p:nvCxnSpPr>
        <p:spPr>
          <a:xfrm>
            <a:off x="1067859" y="782638"/>
            <a:ext cx="2738438" cy="1587"/>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ext Placeholder 16"/>
          <p:cNvSpPr>
            <a:spLocks noGrp="1"/>
          </p:cNvSpPr>
          <p:nvPr>
            <p:ph type="body" sz="quarter" idx="13" hasCustomPrompt="1"/>
          </p:nvPr>
        </p:nvSpPr>
        <p:spPr>
          <a:xfrm>
            <a:off x="1068388" y="865503"/>
            <a:ext cx="2738437" cy="184154"/>
          </a:xfrm>
        </p:spPr>
        <p:txBody>
          <a:bodyPr>
            <a:noAutofit/>
          </a:bodyPr>
          <a:lstStyle>
            <a:lvl1pPr>
              <a:lnSpc>
                <a:spcPct val="100000"/>
              </a:lnSpc>
              <a:defRPr sz="1200" b="1" spc="-10" baseline="0">
                <a:solidFill>
                  <a:schemeClr val="tx1"/>
                </a:solidFill>
              </a:defRPr>
            </a:lvl1pPr>
            <a:lvl2pPr>
              <a:defRPr sz="1200"/>
            </a:lvl2pPr>
            <a:lvl3pPr>
              <a:defRPr sz="1200"/>
            </a:lvl3pPr>
            <a:lvl4pPr>
              <a:defRPr sz="1200"/>
            </a:lvl4pPr>
            <a:lvl5pPr>
              <a:defRPr sz="1200"/>
            </a:lvl5pPr>
          </a:lstStyle>
          <a:p>
            <a:pPr lvl="0"/>
            <a:r>
              <a:rPr lang="en-US" dirty="0" smtClean="0"/>
              <a:t>Workshop</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4652" y="1139002"/>
            <a:ext cx="2438400" cy="445370"/>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829734" y="3133801"/>
            <a:ext cx="6951134" cy="625399"/>
          </a:xfrm>
        </p:spPr>
        <p:txBody>
          <a:bodyPr lIns="0" tIns="0" rIns="0" bIns="0" anchor="b">
            <a:noAutofit/>
          </a:bodyPr>
          <a:lstStyle>
            <a:lvl1pPr algn="r">
              <a:lnSpc>
                <a:spcPts val="3600"/>
              </a:lnSpc>
              <a:defRPr kumimoji="0" lang="en-US" sz="3600" b="0" i="0" u="none" strike="noStrike" kern="1200" cap="none" spc="-50" normalizeH="0" baseline="0" noProof="0">
                <a:ln>
                  <a:noFill/>
                </a:ln>
                <a:solidFill>
                  <a:schemeClr val="bg2"/>
                </a:solidFill>
                <a:effectLst>
                  <a:outerShdw blurRad="25400" dist="12700" dir="5400000" algn="tl" rotWithShape="0">
                    <a:schemeClr val="bg1">
                      <a:lumMod val="50000"/>
                      <a:alpha val="25000"/>
                    </a:schemeClr>
                  </a:outerShdw>
                </a:effectLst>
                <a:uLnTx/>
                <a:uFillTx/>
                <a:latin typeface="+mj-lt"/>
                <a:ea typeface="+mj-ea"/>
                <a:cs typeface="+mj-cs"/>
              </a:defRPr>
            </a:lvl1pPr>
          </a:lstStyle>
          <a:p>
            <a:r>
              <a:rPr lang="en-US" dirty="0" smtClean="0"/>
              <a:t>Click here to edit section break</a:t>
            </a:r>
            <a:endParaRPr lang="en-US" dirty="0"/>
          </a:p>
        </p:txBody>
      </p:sp>
      <p:cxnSp>
        <p:nvCxnSpPr>
          <p:cNvPr id="7" name="Straight Connector 6"/>
          <p:cNvCxnSpPr/>
          <p:nvPr userDrawn="1"/>
        </p:nvCxnSpPr>
        <p:spPr>
          <a:xfrm rot="10800000">
            <a:off x="1" y="3107267"/>
            <a:ext cx="7780867" cy="1588"/>
          </a:xfrm>
          <a:prstGeom prst="line">
            <a:avLst/>
          </a:prstGeom>
          <a:ln w="38100" cap="flat" cmpd="sng" algn="ctr">
            <a:solidFill>
              <a:schemeClr val="bg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8" name="Text Placeholder 17"/>
          <p:cNvSpPr>
            <a:spLocks noGrp="1"/>
          </p:cNvSpPr>
          <p:nvPr>
            <p:ph type="body" sz="quarter" idx="14" hasCustomPrompt="1"/>
          </p:nvPr>
        </p:nvSpPr>
        <p:spPr>
          <a:xfrm>
            <a:off x="449263" y="2206625"/>
            <a:ext cx="8262937" cy="3962400"/>
          </a:xfrm>
        </p:spPr>
        <p:txBody>
          <a:bodyPr anchor="ctr"/>
          <a:lstStyle>
            <a:lvl2pPr>
              <a:defRPr baseline="0"/>
            </a:lvl2pPr>
          </a:lstStyle>
          <a:p>
            <a:pPr lvl="0"/>
            <a:r>
              <a:rPr lang="en-US" dirty="0" smtClean="0"/>
              <a:t>Agenda 1</a:t>
            </a:r>
          </a:p>
          <a:p>
            <a:pPr lvl="0"/>
            <a:r>
              <a:rPr lang="en-US" dirty="0" smtClean="0"/>
              <a:t>Agenda 2</a:t>
            </a:r>
          </a:p>
          <a:p>
            <a:pPr lvl="0"/>
            <a:r>
              <a:rPr lang="en-US" dirty="0" smtClean="0"/>
              <a:t>Agenda 3</a:t>
            </a:r>
          </a:p>
          <a:p>
            <a:pPr lvl="1"/>
            <a:endParaRPr lang="en-US" dirty="0" smtClean="0"/>
          </a:p>
          <a:p>
            <a:pPr lvl="1"/>
            <a:r>
              <a:rPr lang="en-US" dirty="0" smtClean="0"/>
              <a:t>Appendix 1</a:t>
            </a:r>
          </a:p>
          <a:p>
            <a:pPr lvl="1"/>
            <a:r>
              <a:rPr lang="en-US" dirty="0" smtClean="0"/>
              <a:t>Appendix 2</a:t>
            </a:r>
          </a:p>
        </p:txBody>
      </p:sp>
      <p:cxnSp>
        <p:nvCxnSpPr>
          <p:cNvPr id="10"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449263" y="1600200"/>
            <a:ext cx="8229600" cy="4432300"/>
          </a:xfrm>
        </p:spPr>
        <p:txBody>
          <a:bodyPr rIns="0" anchor="t" anchorCtr="0">
            <a:noAutofit/>
          </a:bodyPr>
          <a:lstStyle>
            <a:lvl1pPr marL="0" marR="0" indent="0" algn="l" defTabSz="457200" rtl="0" eaLnBrk="0" fontAlgn="base" latinLnBrk="0" hangingPunct="0">
              <a:lnSpc>
                <a:spcPts val="3000"/>
              </a:lnSpc>
              <a:spcBef>
                <a:spcPts val="600"/>
              </a:spcBef>
              <a:spcAft>
                <a:spcPct val="0"/>
              </a:spcAft>
              <a:buClr>
                <a:srgbClr val="165788"/>
              </a:buClr>
              <a:buSzTx/>
              <a:buFont typeface="Arial" pitchFamily="34" charset="0"/>
              <a:buNone/>
              <a:tabLst/>
              <a:defRPr sz="2100" kern="0" spc="-10">
                <a:solidFill>
                  <a:schemeClr val="bg2"/>
                </a:solidFill>
                <a:effectLst>
                  <a:outerShdw blurRad="25400" dist="12700" dir="5400000">
                    <a:schemeClr val="bg1">
                      <a:lumMod val="50000"/>
                      <a:alpha val="25000"/>
                    </a:schemeClr>
                  </a:outerShdw>
                </a:effectLst>
                <a:latin typeface="+mj-lt"/>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sz="2100" kern="0" spc="-10" baseline="0">
                <a:solidFill>
                  <a:schemeClr val="tx1">
                    <a:lumMod val="65000"/>
                    <a:lumOff val="35000"/>
                  </a:schemeClr>
                </a:solidFill>
                <a:latin typeface="+mj-lt"/>
              </a:defRPr>
            </a:lvl2pPr>
            <a:lvl3pPr marL="306000" marR="0" indent="-306000" algn="l" defTabSz="457200" rtl="0" eaLnBrk="0" fontAlgn="base" latinLnBrk="0" hangingPunct="0">
              <a:lnSpc>
                <a:spcPts val="2400"/>
              </a:lnSpc>
              <a:spcBef>
                <a:spcPts val="1200"/>
              </a:spcBef>
              <a:spcAft>
                <a:spcPts val="300"/>
              </a:spcAft>
              <a:buClr>
                <a:schemeClr val="tx2"/>
              </a:buClr>
              <a:buSzTx/>
              <a:buFont typeface="Lucida Grande"/>
              <a:buChar char="—"/>
              <a:tabLst/>
              <a:defRPr lang="en-US" sz="2100" b="0" i="0" kern="0" spc="-10" dirty="0" smtClean="0">
                <a:solidFill>
                  <a:schemeClr val="bg2"/>
                </a:solidFill>
                <a:latin typeface="+mj-lt"/>
                <a:ea typeface="+mn-ea"/>
                <a:cs typeface="Arial (Body)"/>
              </a:defRPr>
            </a:lvl3pPr>
            <a:lvl4pPr marL="306000" marR="0" indent="0" algn="l" defTabSz="457200" rtl="0" eaLnBrk="0" fontAlgn="base" latinLnBrk="0" hangingPunct="0">
              <a:lnSpc>
                <a:spcPts val="1900"/>
              </a:lnSpc>
              <a:spcBef>
                <a:spcPts val="300"/>
              </a:spcBef>
              <a:spcAft>
                <a:spcPts val="300"/>
              </a:spcAft>
              <a:buClr>
                <a:srgbClr val="C3D3DF"/>
              </a:buClr>
              <a:buSzTx/>
              <a:buFont typeface="Arial" pitchFamily="34" charset="0"/>
              <a:buNone/>
              <a:tabLst/>
              <a:defRPr lang="en-US" sz="1600" kern="0" spc="-10" baseline="0" dirty="0" smtClean="0">
                <a:solidFill>
                  <a:schemeClr val="tx1">
                    <a:lumMod val="65000"/>
                    <a:lumOff val="35000"/>
                  </a:schemeClr>
                </a:solidFill>
                <a:latin typeface="Arial (Body)"/>
                <a:ea typeface="+mn-ea"/>
                <a:cs typeface="Arial (Body)"/>
              </a:defRPr>
            </a:lvl4pPr>
            <a:lvl5pPr marL="603504" marR="0" indent="-228600" algn="l" defTabSz="457200" rtl="0" eaLnBrk="0" fontAlgn="base" latinLnBrk="0" hangingPunct="0">
              <a:lnSpc>
                <a:spcPts val="1900"/>
              </a:lnSpc>
              <a:spcBef>
                <a:spcPts val="1200"/>
              </a:spcBef>
              <a:spcAft>
                <a:spcPts val="300"/>
              </a:spcAft>
              <a:buClr>
                <a:schemeClr val="tx2"/>
              </a:buClr>
              <a:buSzTx/>
              <a:buFont typeface="Arial" pitchFamily="34" charset="0"/>
              <a:buChar char="—"/>
              <a:tabLst/>
              <a:defRPr lang="en-US" sz="1600" kern="0" spc="-10" baseline="0" dirty="0" smtClean="0">
                <a:solidFill>
                  <a:schemeClr val="bg2"/>
                </a:solidFill>
                <a:latin typeface="Arial (Body)"/>
                <a:ea typeface="+mn-ea"/>
                <a:cs typeface="Arial (Body)"/>
              </a:defRPr>
            </a:lvl5pPr>
            <a:lvl6pPr marL="603504" marR="0" indent="0" algn="l" defTabSz="457200" rtl="0" eaLnBrk="1" fontAlgn="auto" latinLnBrk="0" hangingPunct="1">
              <a:lnSpc>
                <a:spcPts val="1600"/>
              </a:lnSpc>
              <a:spcBef>
                <a:spcPts val="300"/>
              </a:spcBef>
              <a:spcAft>
                <a:spcPts val="300"/>
              </a:spcAft>
              <a:buClr>
                <a:srgbClr val="B6D6E3"/>
              </a:buClr>
              <a:buSzTx/>
              <a:buFont typeface="Arial" pitchFamily="34" charset="0"/>
              <a:buNone/>
              <a:tabLst/>
              <a:defRPr sz="1400" kern="0" spc="-10" baseline="0">
                <a:solidFill>
                  <a:schemeClr val="tx1">
                    <a:lumMod val="65000"/>
                    <a:lumOff val="35000"/>
                  </a:schemeClr>
                </a:solidFill>
              </a:defRPr>
            </a:lvl6pPr>
            <a:lvl7pPr marL="795528" marR="0" indent="-201168" algn="l" defTabSz="1384300" rtl="0" eaLnBrk="1" fontAlgn="auto" latinLnBrk="0" hangingPunct="1">
              <a:lnSpc>
                <a:spcPts val="1600"/>
              </a:lnSpc>
              <a:spcBef>
                <a:spcPts val="1200"/>
              </a:spcBef>
              <a:spcAft>
                <a:spcPts val="300"/>
              </a:spcAft>
              <a:buClr>
                <a:schemeClr val="tx2"/>
              </a:buClr>
              <a:buSzTx/>
              <a:buFont typeface="Arial" pitchFamily="34" charset="0"/>
              <a:buChar char="—"/>
              <a:tabLst>
                <a:tab pos="1371600" algn="l"/>
                <a:tab pos="2755900" algn="l"/>
                <a:tab pos="4127500" algn="l"/>
                <a:tab pos="5499100" algn="l"/>
                <a:tab pos="6870700" algn="l"/>
              </a:tabLst>
              <a:defRPr sz="1400" baseline="0">
                <a:solidFill>
                  <a:schemeClr val="bg2"/>
                </a:solidFill>
              </a:defRPr>
            </a:lvl7pPr>
            <a:lvl8pPr marL="795528" marR="0" indent="0" algn="l" defTabSz="457200" rtl="0" eaLnBrk="1" fontAlgn="auto" latinLnBrk="0" hangingPunct="1">
              <a:lnSpc>
                <a:spcPts val="1400"/>
              </a:lnSpc>
              <a:spcBef>
                <a:spcPts val="300"/>
              </a:spcBef>
              <a:spcAft>
                <a:spcPts val="300"/>
              </a:spcAft>
              <a:buClrTx/>
              <a:buSzTx/>
              <a:buFont typeface="Lucida Grande"/>
              <a:buNone/>
              <a:tabLst/>
              <a:defRPr sz="1200" baseline="0">
                <a:solidFill>
                  <a:schemeClr val="tx1">
                    <a:lumMod val="65000"/>
                    <a:lumOff val="35000"/>
                  </a:schemeClr>
                </a:solidFill>
              </a:defRPr>
            </a:lvl8pPr>
            <a:lvl9pPr marL="1005840" marR="0" indent="-201168" algn="l" defTabSz="457200" rtl="0" eaLnBrk="1" fontAlgn="auto" latinLnBrk="0" hangingPunct="1">
              <a:lnSpc>
                <a:spcPts val="1000"/>
              </a:lnSpc>
              <a:spcBef>
                <a:spcPts val="900"/>
              </a:spcBef>
              <a:spcAft>
                <a:spcPts val="0"/>
              </a:spcAft>
              <a:buClr>
                <a:srgbClr val="B6D6E3"/>
              </a:buClr>
              <a:buSzTx/>
              <a:buFontTx/>
              <a:buNone/>
              <a:tabLst/>
              <a:defRPr lang="en-US" sz="1000" kern="1200" baseline="0" dirty="0" smtClean="0">
                <a:solidFill>
                  <a:schemeClr val="tx1"/>
                </a:solidFill>
                <a:latin typeface="+mn-lt"/>
                <a:ea typeface="+mn-ea"/>
                <a:cs typeface="+mn-cs"/>
              </a:defRPr>
            </a:lvl9pPr>
          </a:lstStyle>
          <a:p>
            <a:pPr marL="0" marR="0" lvl="0" indent="0" algn="l" defTabSz="457200" rtl="0" eaLnBrk="0" fontAlgn="base" latinLnBrk="0" hangingPunct="0">
              <a:lnSpc>
                <a:spcPct val="80000"/>
              </a:lnSpc>
              <a:spcBef>
                <a:spcPts val="600"/>
              </a:spcBef>
              <a:spcAft>
                <a:spcPct val="0"/>
              </a:spcAft>
              <a:buClr>
                <a:srgbClr val="165788"/>
              </a:buClr>
              <a:buSzTx/>
              <a:buFont typeface="Arial" pitchFamily="34" charset="0"/>
              <a:buNone/>
              <a:tabLst/>
              <a:defRPr/>
            </a:pPr>
            <a:r>
              <a:rPr kumimoji="0" lang="en-US" sz="2700" b="0" i="0" u="none" strike="noStrike" kern="1200" cap="none" spc="-10" normalizeH="0" baseline="0" noProof="0" dirty="0" smtClean="0">
                <a:ln>
                  <a:noFill/>
                </a:ln>
                <a:solidFill>
                  <a:srgbClr val="005695"/>
                </a:solidFill>
                <a:effectLst>
                  <a:outerShdw blurRad="25400" dist="12700" dir="5400000" algn="ctr" rotWithShape="0">
                    <a:srgbClr val="FFFFFF">
                      <a:lumMod val="50000"/>
                      <a:alpha val="25000"/>
                    </a:srgbClr>
                  </a:outerShdw>
                </a:effectLst>
                <a:uLnTx/>
                <a:uFillTx/>
                <a:latin typeface="+mn-lt"/>
                <a:ea typeface="+mn-ea"/>
                <a:cs typeface="+mn-cs"/>
              </a:rPr>
              <a:t>Click to edit master styles</a:t>
            </a:r>
          </a:p>
          <a:p>
            <a:pPr marL="0" marR="0" lvl="1" indent="0" algn="l" defTabSz="457200" rtl="0" eaLnBrk="0" fontAlgn="base" latinLnBrk="0" hangingPunct="0">
              <a:lnSpc>
                <a:spcPct val="110000"/>
              </a:lnSpc>
              <a:spcBef>
                <a:spcPts val="300"/>
              </a:spcBef>
              <a:spcAft>
                <a:spcPct val="0"/>
              </a:spcAft>
              <a:buClr>
                <a:srgbClr val="C3D3DF"/>
              </a:buClr>
              <a:buSzPct val="100000"/>
              <a:buFont typeface="Arial" pitchFamily="34" charset="0"/>
              <a:buNone/>
              <a:tabLst/>
              <a:defRPr/>
            </a:pPr>
            <a:r>
              <a:rPr kumimoji="0" lang="en-US" sz="2100" b="0" i="0" u="none" strike="noStrike" kern="1200" cap="none" spc="-10" normalizeH="0" baseline="0" noProof="0" dirty="0" smtClean="0">
                <a:ln>
                  <a:noFill/>
                </a:ln>
                <a:solidFill>
                  <a:srgbClr val="000000">
                    <a:lumMod val="65000"/>
                    <a:lumOff val="35000"/>
                  </a:srgbClr>
                </a:solidFill>
                <a:effectLst/>
                <a:uLnTx/>
                <a:uFillTx/>
                <a:latin typeface="+mn-lt"/>
                <a:ea typeface="+mn-ea"/>
                <a:cs typeface="+mn-cs"/>
              </a:rPr>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a:p>
            <a:pPr marL="306000" marR="0" lvl="3" indent="0" algn="l" defTabSz="457200" rtl="0" eaLnBrk="0" fontAlgn="base" latinLnBrk="0" hangingPunct="0">
              <a:lnSpc>
                <a:spcPct val="100000"/>
              </a:lnSpc>
              <a:spcBef>
                <a:spcPts val="300"/>
              </a:spcBef>
              <a:spcAft>
                <a:spcPts val="300"/>
              </a:spcAft>
              <a:buClr>
                <a:srgbClr val="C3D3DF"/>
              </a:buClr>
              <a:buSzTx/>
              <a:buFont typeface="Arial" pitchFamily="34" charset="0"/>
              <a:buNone/>
              <a:tabLst/>
              <a:defRPr/>
            </a:pPr>
            <a:endParaRPr kumimoji="0" lang="en-US" sz="1600" b="0" i="0" u="none" strike="noStrike" kern="1200" cap="none" spc="-10" normalizeH="0" baseline="0" noProof="0" dirty="0" smtClean="0">
              <a:ln>
                <a:noFill/>
              </a:ln>
              <a:solidFill>
                <a:srgbClr val="000000">
                  <a:lumMod val="65000"/>
                  <a:lumOff val="35000"/>
                </a:srgbClr>
              </a:solidFill>
              <a:effectLst/>
              <a:uLnTx/>
              <a:uFillTx/>
              <a:latin typeface="Arial"/>
              <a:ea typeface="+mn-ea"/>
              <a:cs typeface="+mn-cs"/>
            </a:endParaRPr>
          </a:p>
        </p:txBody>
      </p:sp>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9"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ontent ">
    <p:spTree>
      <p:nvGrpSpPr>
        <p:cNvPr id="1" name=""/>
        <p:cNvGrpSpPr/>
        <p:nvPr/>
      </p:nvGrpSpPr>
      <p:grpSpPr>
        <a:xfrm>
          <a:off x="0" y="0"/>
          <a:ext cx="0" cy="0"/>
          <a:chOff x="0" y="0"/>
          <a:chExt cx="0" cy="0"/>
        </a:xfrm>
      </p:grpSpPr>
      <p:sp>
        <p:nvSpPr>
          <p:cNvPr id="6" name="Line 2"/>
          <p:cNvSpPr>
            <a:spLocks noChangeShapeType="1"/>
          </p:cNvSpPr>
          <p:nvPr/>
        </p:nvSpPr>
        <p:spPr bwMode="auto">
          <a:xfrm>
            <a:off x="458788" y="5581650"/>
            <a:ext cx="2738437" cy="0"/>
          </a:xfrm>
          <a:prstGeom prst="line">
            <a:avLst/>
          </a:prstGeom>
          <a:noFill/>
          <a:ln w="3175" cap="flat" cmpd="sng" algn="ctr">
            <a:solidFill>
              <a:schemeClr val="bg1">
                <a:lumMod val="75000"/>
              </a:schemeClr>
            </a:solidFill>
            <a:prstDash val="solid"/>
            <a:round/>
            <a:headEnd type="none" w="med" len="med"/>
            <a:tailEnd type="none" w="med" len="med"/>
          </a:ln>
        </p:spPr>
        <p:txBody>
          <a:bodyPr/>
          <a:lstStyle/>
          <a:p>
            <a:pPr fontAlgn="auto">
              <a:spcBef>
                <a:spcPts val="0"/>
              </a:spcBef>
              <a:spcAft>
                <a:spcPts val="0"/>
              </a:spcAft>
              <a:defRPr/>
            </a:pPr>
            <a:endParaRPr lang="en-US">
              <a:latin typeface="+mn-lt"/>
            </a:endParaRPr>
          </a:p>
        </p:txBody>
      </p:sp>
      <p:sp>
        <p:nvSpPr>
          <p:cNvPr id="9" name="Line 2"/>
          <p:cNvSpPr>
            <a:spLocks noChangeShapeType="1"/>
          </p:cNvSpPr>
          <p:nvPr userDrawn="1"/>
        </p:nvSpPr>
        <p:spPr bwMode="auto">
          <a:xfrm>
            <a:off x="458788" y="5581650"/>
            <a:ext cx="2738437" cy="0"/>
          </a:xfrm>
          <a:prstGeom prst="line">
            <a:avLst/>
          </a:prstGeom>
          <a:noFill/>
          <a:ln w="3175" cap="flat" cmpd="sng" algn="ctr">
            <a:solidFill>
              <a:schemeClr val="bg1">
                <a:lumMod val="75000"/>
              </a:schemeClr>
            </a:solidFill>
            <a:prstDash val="solid"/>
            <a:round/>
            <a:headEnd type="none" w="med" len="med"/>
            <a:tailEnd type="none" w="med" len="med"/>
          </a:ln>
        </p:spPr>
        <p:txBody>
          <a:bodyPr/>
          <a:lstStyle/>
          <a:p>
            <a:pPr fontAlgn="auto">
              <a:spcBef>
                <a:spcPts val="0"/>
              </a:spcBef>
              <a:spcAft>
                <a:spcPts val="0"/>
              </a:spcAft>
              <a:defRPr/>
            </a:pPr>
            <a:endParaRPr lang="en-US">
              <a:latin typeface="+mn-lt"/>
            </a:endParaRPr>
          </a:p>
        </p:txBody>
      </p:sp>
      <p:sp>
        <p:nvSpPr>
          <p:cNvPr id="19" name="Text Placeholder 15"/>
          <p:cNvSpPr>
            <a:spLocks noGrp="1"/>
          </p:cNvSpPr>
          <p:nvPr>
            <p:ph type="body" sz="quarter" idx="12"/>
          </p:nvPr>
        </p:nvSpPr>
        <p:spPr>
          <a:xfrm>
            <a:off x="458788" y="5676900"/>
            <a:ext cx="2738437" cy="546100"/>
          </a:xfrm>
        </p:spPr>
        <p:txBody>
          <a:bodyPr>
            <a:normAutofit/>
          </a:bodyPr>
          <a:lstStyle>
            <a:lvl1pPr>
              <a:lnSpc>
                <a:spcPts val="1000"/>
              </a:lnSpc>
              <a:spcBef>
                <a:spcPts val="0"/>
              </a:spcBef>
              <a:spcAft>
                <a:spcPts val="300"/>
              </a:spcAft>
              <a:defRPr sz="1000" b="1" baseline="0">
                <a:solidFill>
                  <a:schemeClr val="tx1"/>
                </a:solidFill>
              </a:defRPr>
            </a:lvl1pPr>
            <a:lvl2pPr>
              <a:defRPr b="1">
                <a:solidFill>
                  <a:srgbClr val="000000"/>
                </a:solidFill>
              </a:defRPr>
            </a:lvl2pPr>
            <a:lvl3pPr>
              <a:defRPr b="1">
                <a:solidFill>
                  <a:srgbClr val="000000"/>
                </a:solidFill>
              </a:defRPr>
            </a:lvl3pPr>
            <a:lvl4pPr>
              <a:defRPr b="1">
                <a:solidFill>
                  <a:srgbClr val="000000"/>
                </a:solidFill>
              </a:defRPr>
            </a:lvl4pPr>
            <a:lvl5pPr>
              <a:defRPr b="1">
                <a:solidFill>
                  <a:srgbClr val="000000"/>
                </a:solidFill>
              </a:defRPr>
            </a:lvl5pPr>
          </a:lstStyle>
          <a:p>
            <a:pPr lvl="0"/>
            <a:r>
              <a:rPr lang="en-US" dirty="0" smtClean="0"/>
              <a:t>Click to edit Master text styles</a:t>
            </a:r>
          </a:p>
        </p:txBody>
      </p:sp>
      <p:sp>
        <p:nvSpPr>
          <p:cNvPr id="18" name="Text Placeholder 17"/>
          <p:cNvSpPr>
            <a:spLocks noGrp="1"/>
          </p:cNvSpPr>
          <p:nvPr>
            <p:ph type="body" sz="quarter" idx="14" hasCustomPrompt="1"/>
          </p:nvPr>
        </p:nvSpPr>
        <p:spPr>
          <a:xfrm>
            <a:off x="4568825" y="1600199"/>
            <a:ext cx="4119563" cy="4446309"/>
          </a:xfrm>
        </p:spPr>
        <p:txBody>
          <a:bodyPr rIns="0" anchor="t" anchorCtr="0">
            <a:noAutofit/>
          </a:bodyPr>
          <a:lstStyle>
            <a:lvl1pPr marL="0" marR="0" indent="0" algn="l" defTabSz="457200" rtl="0" eaLnBrk="0" fontAlgn="base" latinLnBrk="0" hangingPunct="0">
              <a:lnSpc>
                <a:spcPts val="3000"/>
              </a:lnSpc>
              <a:spcBef>
                <a:spcPts val="600"/>
              </a:spcBef>
              <a:spcAft>
                <a:spcPct val="0"/>
              </a:spcAft>
              <a:buClr>
                <a:srgbClr val="165788"/>
              </a:buClr>
              <a:buSzTx/>
              <a:buFont typeface="Arial" pitchFamily="34" charset="0"/>
              <a:buNone/>
              <a:tabLst/>
              <a:defRPr sz="2700" kern="0" spc="-10">
                <a:solidFill>
                  <a:schemeClr val="bg2"/>
                </a:solidFill>
                <a:effectLst>
                  <a:outerShdw blurRad="25400" dist="12700" dir="5400000">
                    <a:srgbClr val="808080">
                      <a:alpha val="25000"/>
                    </a:srgbClr>
                  </a:outerShdw>
                </a:effectLst>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kern="0" spc="-10" baseline="0">
                <a:solidFill>
                  <a:schemeClr val="tx1">
                    <a:lumMod val="65000"/>
                    <a:lumOff val="35000"/>
                  </a:schemeClr>
                </a:solidFill>
              </a:defRPr>
            </a:lvl2pPr>
            <a:lvl3pPr marL="306000" indent="-306000">
              <a:lnSpc>
                <a:spcPts val="2400"/>
              </a:lnSpc>
              <a:spcBef>
                <a:spcPts val="1200"/>
              </a:spcBef>
              <a:spcAft>
                <a:spcPts val="300"/>
              </a:spcAft>
              <a:buClr>
                <a:schemeClr val="tx2"/>
              </a:buClr>
              <a:buFontTx/>
              <a:buChar char="—"/>
              <a:tabLst/>
              <a:defRPr lang="en-US" sz="2100" kern="0" spc="-10" dirty="0" smtClean="0">
                <a:solidFill>
                  <a:schemeClr val="bg2"/>
                </a:solidFill>
                <a:latin typeface="Arial (Body)"/>
                <a:ea typeface="+mn-ea"/>
                <a:cs typeface="Arial (Body)"/>
              </a:defRPr>
            </a:lvl3pPr>
            <a:lvl4pPr marL="306000" indent="0">
              <a:lnSpc>
                <a:spcPts val="1900"/>
              </a:lnSpc>
              <a:spcBef>
                <a:spcPts val="300"/>
              </a:spcBef>
              <a:spcAft>
                <a:spcPts val="300"/>
              </a:spcAft>
              <a:buClr>
                <a:srgbClr val="C3D3DF"/>
              </a:buClr>
              <a:buFontTx/>
              <a:buNone/>
              <a:defRPr lang="en-US" sz="1600" kern="0" spc="-10" baseline="0" dirty="0" smtClean="0">
                <a:solidFill>
                  <a:schemeClr val="tx1">
                    <a:lumMod val="65000"/>
                    <a:lumOff val="35000"/>
                  </a:schemeClr>
                </a:solidFill>
                <a:latin typeface="Arial (Body)"/>
                <a:ea typeface="+mn-ea"/>
                <a:cs typeface="Arial (Body)"/>
              </a:defRPr>
            </a:lvl4pPr>
            <a:lvl5pPr marL="603504" marR="0" indent="-228600" algn="l" defTabSz="457200" rtl="0" eaLnBrk="1" fontAlgn="auto" latinLnBrk="0" hangingPunct="1">
              <a:lnSpc>
                <a:spcPts val="1900"/>
              </a:lnSpc>
              <a:spcBef>
                <a:spcPts val="1200"/>
              </a:spcBef>
              <a:spcAft>
                <a:spcPts val="300"/>
              </a:spcAft>
              <a:buClr>
                <a:schemeClr val="tx2"/>
              </a:buClr>
              <a:buSzTx/>
              <a:buFontTx/>
              <a:buChar char="—"/>
              <a:tabLst/>
              <a:defRPr lang="en-US" sz="1600" kern="0" spc="-10" baseline="0" dirty="0" smtClean="0">
                <a:solidFill>
                  <a:schemeClr val="bg2"/>
                </a:solidFill>
                <a:latin typeface="Arial (Body)"/>
                <a:ea typeface="+mn-ea"/>
                <a:cs typeface="Arial (Body)"/>
              </a:defRPr>
            </a:lvl5pPr>
            <a:lvl6pPr marL="603504" indent="0" defTabSz="876300">
              <a:lnSpc>
                <a:spcPts val="1600"/>
              </a:lnSpc>
              <a:spcBef>
                <a:spcPts val="300"/>
              </a:spcBef>
              <a:spcAft>
                <a:spcPts val="300"/>
              </a:spcAft>
              <a:buFontTx/>
              <a:buNone/>
              <a:tabLst/>
              <a:defRPr sz="1400" kern="0" spc="-10" baseline="0">
                <a:solidFill>
                  <a:schemeClr val="tx1">
                    <a:lumMod val="65000"/>
                    <a:lumOff val="35000"/>
                  </a:schemeClr>
                </a:solidFill>
              </a:defRPr>
            </a:lvl6pPr>
            <a:lvl7pPr marL="795528" marR="0" indent="-201168" algn="l" defTabSz="457200" rtl="0" eaLnBrk="1" fontAlgn="auto" latinLnBrk="0" hangingPunct="1">
              <a:lnSpc>
                <a:spcPts val="1600"/>
              </a:lnSpc>
              <a:spcBef>
                <a:spcPts val="1200"/>
              </a:spcBef>
              <a:spcAft>
                <a:spcPts val="300"/>
              </a:spcAft>
              <a:buClr>
                <a:schemeClr val="tx2"/>
              </a:buClr>
              <a:buSzTx/>
              <a:buFont typeface="Arial" pitchFamily="34" charset="0"/>
              <a:buChar char="—"/>
              <a:tabLst/>
              <a:defRPr sz="1400" baseline="0">
                <a:solidFill>
                  <a:schemeClr val="bg2"/>
                </a:solidFill>
              </a:defRPr>
            </a:lvl7pPr>
            <a:lvl8pPr marL="795528" marR="0" indent="0" algn="l" defTabSz="1384300" rtl="0" eaLnBrk="1" fontAlgn="auto" latinLnBrk="0" hangingPunct="1">
              <a:lnSpc>
                <a:spcPts val="1400"/>
              </a:lnSpc>
              <a:spcBef>
                <a:spcPts val="300"/>
              </a:spcBef>
              <a:spcAft>
                <a:spcPts val="300"/>
              </a:spcAft>
              <a:buClr>
                <a:srgbClr val="C3D3DF"/>
              </a:buClr>
              <a:buSzTx/>
              <a:buFont typeface="Arial" pitchFamily="34" charset="0"/>
              <a:buNone/>
              <a:tabLst>
                <a:tab pos="1371600" algn="l"/>
                <a:tab pos="2755900" algn="l"/>
                <a:tab pos="4127500" algn="l"/>
                <a:tab pos="5499100" algn="l"/>
                <a:tab pos="6870700" algn="l"/>
              </a:tabLst>
              <a:defRPr sz="1200" baseline="0">
                <a:solidFill>
                  <a:schemeClr val="tx1">
                    <a:lumMod val="65000"/>
                    <a:lumOff val="35000"/>
                  </a:schemeClr>
                </a:solidFill>
              </a:defRPr>
            </a:lvl8pPr>
            <a:lvl9pPr marL="795528" indent="0">
              <a:lnSpc>
                <a:spcPts val="1000"/>
              </a:lnSpc>
              <a:spcBef>
                <a:spcPts val="300"/>
              </a:spcBef>
              <a:spcAft>
                <a:spcPts val="300"/>
              </a:spcAft>
              <a:buFont typeface="+mj-lt"/>
              <a:buNone/>
              <a:defRPr lang="en-US" sz="1000" kern="1200" dirty="0" smtClean="0">
                <a:solidFill>
                  <a:schemeClr val="tx1"/>
                </a:solidFill>
                <a:latin typeface="+mn-lt"/>
                <a:ea typeface="+mn-ea"/>
                <a:cs typeface="+mn-cs"/>
              </a:defRPr>
            </a:lvl9pPr>
          </a:lstStyle>
          <a:p>
            <a:pPr marL="0" marR="0" lvl="0" indent="0" algn="l" defTabSz="457200" rtl="0" eaLnBrk="0" fontAlgn="base" latinLnBrk="0" hangingPunct="0">
              <a:lnSpc>
                <a:spcPct val="80000"/>
              </a:lnSpc>
              <a:spcBef>
                <a:spcPts val="600"/>
              </a:spcBef>
              <a:spcAft>
                <a:spcPct val="0"/>
              </a:spcAft>
              <a:buClr>
                <a:srgbClr val="165788"/>
              </a:buClr>
              <a:buSzTx/>
              <a:buFont typeface="Arial" pitchFamily="34" charset="0"/>
              <a:buNone/>
              <a:tabLst/>
              <a:defRPr/>
            </a:pPr>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a:p>
            <a:pPr lvl="0"/>
            <a:endParaRPr lang="en-US" dirty="0" smtClean="0"/>
          </a:p>
        </p:txBody>
      </p:sp>
      <p:sp>
        <p:nvSpPr>
          <p:cNvPr id="25" name="Picture Placeholder 24"/>
          <p:cNvSpPr>
            <a:spLocks noGrp="1"/>
          </p:cNvSpPr>
          <p:nvPr>
            <p:ph type="pic" sz="quarter" idx="15"/>
          </p:nvPr>
        </p:nvSpPr>
        <p:spPr>
          <a:xfrm>
            <a:off x="449263" y="1600200"/>
            <a:ext cx="3587750" cy="3868738"/>
          </a:xfrm>
        </p:spPr>
        <p:txBody>
          <a:bodyPr/>
          <a:lstStyle/>
          <a:p>
            <a:endParaRPr lang="en-US"/>
          </a:p>
        </p:txBody>
      </p:sp>
      <p:sp>
        <p:nvSpPr>
          <p:cNvPr id="11" name="Rectangle 10"/>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12"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14"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bullets">
    <p:spTree>
      <p:nvGrpSpPr>
        <p:cNvPr id="1" name=""/>
        <p:cNvGrpSpPr/>
        <p:nvPr/>
      </p:nvGrpSpPr>
      <p:grpSpPr>
        <a:xfrm>
          <a:off x="0" y="0"/>
          <a:ext cx="0" cy="0"/>
          <a:chOff x="0" y="0"/>
          <a:chExt cx="0" cy="0"/>
        </a:xfrm>
      </p:grpSpPr>
      <p:pic>
        <p:nvPicPr>
          <p:cNvPr id="10" name="Picture 2" descr="top_web_graphic"/>
          <p:cNvPicPr>
            <a:picLocks noChangeAspect="1" noChangeArrowheads="1"/>
          </p:cNvPicPr>
          <p:nvPr userDrawn="1"/>
        </p:nvPicPr>
        <p:blipFill>
          <a:blip r:embed="rId2"/>
          <a:srcRect/>
          <a:stretch>
            <a:fillRect/>
          </a:stretch>
        </p:blipFill>
        <p:spPr bwMode="auto">
          <a:xfrm>
            <a:off x="0" y="0"/>
            <a:ext cx="5962650" cy="1600200"/>
          </a:xfrm>
          <a:prstGeom prst="rect">
            <a:avLst/>
          </a:prstGeom>
          <a:noFill/>
        </p:spPr>
      </p:pic>
      <p:sp>
        <p:nvSpPr>
          <p:cNvPr id="9" name="Text Placeholder 8"/>
          <p:cNvSpPr>
            <a:spLocks noGrp="1"/>
          </p:cNvSpPr>
          <p:nvPr>
            <p:ph type="body" sz="quarter" idx="13" hasCustomPrompt="1"/>
          </p:nvPr>
        </p:nvSpPr>
        <p:spPr>
          <a:xfrm>
            <a:off x="458788" y="1582739"/>
            <a:ext cx="8229600" cy="3878262"/>
          </a:xfrm>
        </p:spPr>
        <p:txBody>
          <a:bodyPr anchor="ctr" anchorCtr="0">
            <a:noAutofit/>
          </a:bodyPr>
          <a:lstStyle>
            <a:lvl1pPr marL="609600" marR="0" indent="-304800" algn="l" defTabSz="457200" rtl="0" eaLnBrk="1" fontAlgn="auto" latinLnBrk="0" hangingPunct="1">
              <a:lnSpc>
                <a:spcPts val="3000"/>
              </a:lnSpc>
              <a:spcBef>
                <a:spcPts val="1200"/>
              </a:spcBef>
              <a:spcAft>
                <a:spcPts val="300"/>
              </a:spcAft>
              <a:buClr>
                <a:schemeClr val="tx2"/>
              </a:buClr>
              <a:buSzPct val="120000"/>
              <a:buFont typeface="Wingdings" charset="2"/>
              <a:buAutoNum type="arabicPlain"/>
              <a:tabLst/>
              <a:defRPr sz="2700" spc="-10" baseline="0">
                <a:solidFill>
                  <a:schemeClr val="bg2"/>
                </a:solidFill>
                <a:effectLst>
                  <a:outerShdw blurRad="25400" dist="12700" dir="5400000" algn="ctr" rotWithShape="0">
                    <a:schemeClr val="bg1">
                      <a:lumMod val="50000"/>
                      <a:alpha val="25000"/>
                    </a:schemeClr>
                  </a:outerShdw>
                </a:effectLst>
              </a:defRPr>
            </a:lvl1pPr>
            <a:lvl2pPr marL="630000" marR="0" indent="0" algn="l" defTabSz="457200" rtl="0" eaLnBrk="1" fontAlgn="auto" latinLnBrk="0" hangingPunct="1">
              <a:lnSpc>
                <a:spcPts val="1900"/>
              </a:lnSpc>
              <a:spcBef>
                <a:spcPts val="300"/>
              </a:spcBef>
              <a:spcAft>
                <a:spcPts val="300"/>
              </a:spcAft>
              <a:buClr>
                <a:srgbClr val="C3D3DF"/>
              </a:buClr>
              <a:buSzPct val="100000"/>
              <a:buFont typeface="Lucida Grande"/>
              <a:buNone/>
              <a:tabLst/>
              <a:defRPr sz="1600" spc="-10" baseline="0">
                <a:solidFill>
                  <a:schemeClr val="tx1">
                    <a:lumMod val="65000"/>
                    <a:lumOff val="35000"/>
                  </a:schemeClr>
                </a:solidFill>
              </a:defRPr>
            </a:lvl2pPr>
            <a:lvl3pPr marL="630000" marR="0" indent="0" algn="l" defTabSz="457200" rtl="0" eaLnBrk="1" fontAlgn="auto" latinLnBrk="0" hangingPunct="1">
              <a:lnSpc>
                <a:spcPts val="1600"/>
              </a:lnSpc>
              <a:spcBef>
                <a:spcPts val="300"/>
              </a:spcBef>
              <a:spcAft>
                <a:spcPts val="300"/>
              </a:spcAft>
              <a:buClr>
                <a:srgbClr val="C3D3DF"/>
              </a:buClr>
              <a:buSzPct val="100000"/>
              <a:buFont typeface="Lucida Grande"/>
              <a:buNone/>
              <a:tabLst/>
              <a:defRPr lang="en-US" sz="1400" kern="1200" spc="-10" baseline="0" dirty="0" smtClean="0">
                <a:solidFill>
                  <a:schemeClr val="bg2"/>
                </a:solidFill>
                <a:latin typeface="+mn-lt"/>
                <a:ea typeface="+mn-ea"/>
                <a:cs typeface="+mn-cs"/>
              </a:defRPr>
            </a:lvl3pPr>
            <a:lvl4pPr marL="381000" indent="-304800">
              <a:spcBef>
                <a:spcPts val="1200"/>
              </a:spcBef>
              <a:spcAft>
                <a:spcPts val="300"/>
              </a:spcAft>
              <a:buClr>
                <a:srgbClr val="C3D3DF"/>
              </a:buClr>
              <a:buFont typeface="Arial"/>
              <a:buChar char="—"/>
              <a:defRPr sz="1800" spc="-10" baseline="0">
                <a:solidFill>
                  <a:srgbClr val="6E7A87"/>
                </a:solidFill>
              </a:defRPr>
            </a:lvl4pPr>
            <a:lvl5pPr marL="381000" marR="0" indent="0" algn="l" defTabSz="457200" rtl="0" eaLnBrk="1" fontAlgn="auto" latinLnBrk="0" hangingPunct="1">
              <a:lnSpc>
                <a:spcPct val="100000"/>
              </a:lnSpc>
              <a:spcBef>
                <a:spcPts val="0"/>
              </a:spcBef>
              <a:spcAft>
                <a:spcPts val="1800"/>
              </a:spcAft>
              <a:buClrTx/>
              <a:buSzTx/>
              <a:buFont typeface="Arial"/>
              <a:buNone/>
              <a:tabLst/>
              <a:defRPr sz="1800" spc="-10" baseline="0">
                <a:solidFill>
                  <a:srgbClr val="6E7A87"/>
                </a:solidFill>
              </a:defRPr>
            </a:lvl5pPr>
          </a:lstStyle>
          <a:p>
            <a:pPr lvl="0"/>
            <a:r>
              <a:rPr lang="en-US" dirty="0" smtClean="0"/>
              <a:t>First Point</a:t>
            </a:r>
          </a:p>
          <a:p>
            <a:pPr lvl="1"/>
            <a:r>
              <a:rPr lang="en-US" dirty="0" smtClean="0"/>
              <a:t>Second point</a:t>
            </a:r>
          </a:p>
          <a:p>
            <a:pPr lvl="2"/>
            <a:r>
              <a:rPr lang="en-US" dirty="0" smtClean="0"/>
              <a:t>Third point</a:t>
            </a:r>
          </a:p>
        </p:txBody>
      </p:sp>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14"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pic>
        <p:nvPicPr>
          <p:cNvPr id="16" name="Picture 2" descr="S:\marketing\Prod\1_DESIGN_FILES\a_TEMP_FILES\markit-logo-official-reg.png"/>
          <p:cNvPicPr>
            <a:picLocks noChangeAspect="1" noChangeArrowheads="1"/>
          </p:cNvPicPr>
          <p:nvPr userDrawn="1"/>
        </p:nvPicPr>
        <p:blipFill>
          <a:blip r:embed="rId3"/>
          <a:srcRect/>
          <a:stretch>
            <a:fillRect/>
          </a:stretch>
        </p:blipFill>
        <p:spPr bwMode="auto">
          <a:xfrm>
            <a:off x="7740554" y="718103"/>
            <a:ext cx="947834" cy="249268"/>
          </a:xfrm>
          <a:prstGeom prst="rect">
            <a:avLst/>
          </a:prstGeom>
          <a:noFill/>
        </p:spPr>
      </p:pic>
    </p:spTree>
  </p:cSld>
  <p:clrMapOvr>
    <a:masterClrMapping/>
  </p:clrMapOvr>
  <p:transition spd="slow">
    <p:fade/>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creen image">
    <p:bg>
      <p:bgPr>
        <a:solidFill>
          <a:srgbClr val="000000"/>
        </a:solidFill>
        <a:effectLst/>
      </p:bgPr>
    </p:bg>
    <p:spTree>
      <p:nvGrpSpPr>
        <p:cNvPr id="1" name=""/>
        <p:cNvGrpSpPr/>
        <p:nvPr/>
      </p:nvGrpSpPr>
      <p:grpSpPr>
        <a:xfrm>
          <a:off x="0" y="0"/>
          <a:ext cx="0" cy="0"/>
          <a:chOff x="0" y="0"/>
          <a:chExt cx="0" cy="0"/>
        </a:xfrm>
      </p:grpSpPr>
      <p:sp>
        <p:nvSpPr>
          <p:cNvPr id="2" name="Picture Placeholder 8"/>
          <p:cNvSpPr>
            <a:spLocks noGrp="1"/>
          </p:cNvSpPr>
          <p:nvPr>
            <p:ph type="pic" sz="quarter" idx="10"/>
          </p:nvPr>
        </p:nvSpPr>
        <p:spPr>
          <a:xfrm>
            <a:off x="0" y="0"/>
            <a:ext cx="9144000" cy="6858000"/>
          </a:xfrm>
          <a:solidFill>
            <a:schemeClr val="tx2"/>
          </a:solidFill>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5" name="Group 4"/>
          <p:cNvGrpSpPr/>
          <p:nvPr userDrawn="1"/>
        </p:nvGrpSpPr>
        <p:grpSpPr>
          <a:xfrm>
            <a:off x="2657436" y="1679575"/>
            <a:ext cx="3828032" cy="3540125"/>
            <a:chOff x="2648969" y="1679575"/>
            <a:chExt cx="3828032" cy="3540125"/>
          </a:xfrm>
        </p:grpSpPr>
        <p:sp>
          <p:nvSpPr>
            <p:cNvPr id="2" name="Rectangle 5"/>
            <p:cNvSpPr/>
            <p:nvPr userDrawn="1"/>
          </p:nvSpPr>
          <p:spPr>
            <a:xfrm>
              <a:off x="3652301" y="1679575"/>
              <a:ext cx="2824700" cy="3540125"/>
            </a:xfrm>
            <a:prstGeom prst="rect">
              <a:avLst/>
            </a:prstGeom>
          </p:spPr>
          <p:txBody>
            <a:bodyPr wrap="none"/>
            <a:lstStyle/>
            <a:p>
              <a:pPr marL="0" lvl="3" fontAlgn="auto">
                <a:spcBef>
                  <a:spcPts val="600"/>
                </a:spcBef>
                <a:spcAft>
                  <a:spcPts val="0"/>
                </a:spcAft>
                <a:defRPr/>
              </a:pPr>
              <a:r>
                <a:rPr lang="en-US" sz="2100" dirty="0">
                  <a:solidFill>
                    <a:schemeClr val="bg2"/>
                  </a:solidFill>
                  <a:latin typeface="+mn-lt"/>
                </a:rPr>
                <a:t>mines </a:t>
              </a:r>
              <a:r>
                <a:rPr lang="en-US" sz="2100" dirty="0">
                  <a:solidFill>
                    <a:schemeClr val="bg1">
                      <a:lumMod val="50000"/>
                    </a:schemeClr>
                  </a:solidFill>
                  <a:latin typeface="+mn-lt"/>
                </a:rPr>
                <a:t>data</a:t>
              </a:r>
            </a:p>
            <a:p>
              <a:pPr marL="0" lvl="3" fontAlgn="auto">
                <a:spcBef>
                  <a:spcPts val="600"/>
                </a:spcBef>
                <a:spcAft>
                  <a:spcPts val="0"/>
                </a:spcAft>
                <a:defRPr/>
              </a:pPr>
              <a:r>
                <a:rPr lang="en-US" sz="2100" dirty="0">
                  <a:solidFill>
                    <a:srgbClr val="236192"/>
                  </a:solidFill>
                  <a:latin typeface="+mn-lt"/>
                </a:rPr>
                <a:t>pools</a:t>
              </a:r>
              <a:r>
                <a:rPr lang="en-US" sz="2100" dirty="0">
                  <a:solidFill>
                    <a:schemeClr val="tx2"/>
                  </a:solidFill>
                  <a:latin typeface="+mn-lt"/>
                </a:rPr>
                <a:t> </a:t>
              </a:r>
              <a:r>
                <a:rPr lang="en-US" sz="2100" dirty="0">
                  <a:solidFill>
                    <a:schemeClr val="bg1">
                      <a:lumMod val="50000"/>
                    </a:schemeClr>
                  </a:solidFill>
                  <a:latin typeface="+mn-lt"/>
                </a:rPr>
                <a:t>intelligence</a:t>
              </a:r>
            </a:p>
            <a:p>
              <a:pPr marL="0" lvl="3" fontAlgn="auto">
                <a:spcBef>
                  <a:spcPts val="600"/>
                </a:spcBef>
                <a:spcAft>
                  <a:spcPts val="0"/>
                </a:spcAft>
                <a:defRPr/>
              </a:pPr>
              <a:r>
                <a:rPr lang="en-US" sz="2100" dirty="0">
                  <a:solidFill>
                    <a:srgbClr val="236192"/>
                  </a:solidFill>
                  <a:latin typeface="+mn-lt"/>
                </a:rPr>
                <a:t>surfaces</a:t>
              </a:r>
              <a:r>
                <a:rPr lang="en-US" sz="2100" dirty="0">
                  <a:solidFill>
                    <a:schemeClr val="tx2"/>
                  </a:solidFill>
                  <a:latin typeface="+mn-lt"/>
                </a:rPr>
                <a:t> </a:t>
              </a:r>
              <a:r>
                <a:rPr lang="en-US" sz="2100" dirty="0">
                  <a:solidFill>
                    <a:schemeClr val="bg1">
                      <a:lumMod val="50000"/>
                    </a:schemeClr>
                  </a:solidFill>
                  <a:latin typeface="+mn-lt"/>
                </a:rPr>
                <a:t>information</a:t>
              </a:r>
            </a:p>
            <a:p>
              <a:pPr marL="0" lvl="3" fontAlgn="auto">
                <a:spcBef>
                  <a:spcPts val="600"/>
                </a:spcBef>
                <a:spcAft>
                  <a:spcPts val="0"/>
                </a:spcAft>
                <a:defRPr/>
              </a:pPr>
              <a:r>
                <a:rPr lang="en-US" sz="2100" dirty="0">
                  <a:solidFill>
                    <a:srgbClr val="236192"/>
                  </a:solidFill>
                  <a:latin typeface="+mn-lt"/>
                </a:rPr>
                <a:t>enables</a:t>
              </a:r>
              <a:r>
                <a:rPr lang="en-US" sz="2100" dirty="0">
                  <a:solidFill>
                    <a:schemeClr val="tx2"/>
                  </a:solidFill>
                  <a:latin typeface="+mn-lt"/>
                </a:rPr>
                <a:t> </a:t>
              </a:r>
              <a:r>
                <a:rPr lang="en-US" sz="2100" dirty="0">
                  <a:solidFill>
                    <a:schemeClr val="bg1">
                      <a:lumMod val="50000"/>
                    </a:schemeClr>
                  </a:solidFill>
                  <a:latin typeface="+mn-lt"/>
                </a:rPr>
                <a:t>transparency</a:t>
              </a:r>
            </a:p>
            <a:p>
              <a:pPr marL="0" lvl="3" fontAlgn="auto">
                <a:spcBef>
                  <a:spcPts val="600"/>
                </a:spcBef>
                <a:spcAft>
                  <a:spcPts val="0"/>
                </a:spcAft>
                <a:defRPr/>
              </a:pPr>
              <a:r>
                <a:rPr lang="en-US" sz="2100" dirty="0">
                  <a:solidFill>
                    <a:srgbClr val="236192"/>
                  </a:solidFill>
                  <a:latin typeface="+mn-lt"/>
                </a:rPr>
                <a:t>builds</a:t>
              </a:r>
              <a:r>
                <a:rPr lang="en-US" sz="2100" dirty="0">
                  <a:solidFill>
                    <a:schemeClr val="tx2"/>
                  </a:solidFill>
                  <a:latin typeface="+mn-lt"/>
                </a:rPr>
                <a:t> </a:t>
              </a:r>
              <a:r>
                <a:rPr lang="en-US" sz="2100" dirty="0">
                  <a:solidFill>
                    <a:schemeClr val="bg1">
                      <a:lumMod val="50000"/>
                    </a:schemeClr>
                  </a:solidFill>
                  <a:latin typeface="+mn-lt"/>
                </a:rPr>
                <a:t>platforms</a:t>
              </a:r>
            </a:p>
            <a:p>
              <a:pPr marL="0" lvl="3" fontAlgn="auto">
                <a:spcBef>
                  <a:spcPts val="600"/>
                </a:spcBef>
                <a:spcAft>
                  <a:spcPts val="0"/>
                </a:spcAft>
                <a:defRPr/>
              </a:pPr>
              <a:r>
                <a:rPr lang="en-US" sz="2100" dirty="0">
                  <a:solidFill>
                    <a:srgbClr val="236192"/>
                  </a:solidFill>
                  <a:latin typeface="+mn-lt"/>
                </a:rPr>
                <a:t>provides </a:t>
              </a:r>
              <a:r>
                <a:rPr lang="en-US" sz="2100" dirty="0">
                  <a:solidFill>
                    <a:schemeClr val="bg1">
                      <a:lumMod val="50000"/>
                    </a:schemeClr>
                  </a:solidFill>
                  <a:latin typeface="+mn-lt"/>
                </a:rPr>
                <a:t>access</a:t>
              </a:r>
            </a:p>
            <a:p>
              <a:pPr marL="0" lvl="3" fontAlgn="auto">
                <a:spcBef>
                  <a:spcPts val="600"/>
                </a:spcBef>
                <a:spcAft>
                  <a:spcPts val="0"/>
                </a:spcAft>
                <a:defRPr/>
              </a:pPr>
              <a:r>
                <a:rPr lang="en-US" sz="2100" dirty="0">
                  <a:solidFill>
                    <a:srgbClr val="236192"/>
                  </a:solidFill>
                  <a:latin typeface="+mn-lt"/>
                </a:rPr>
                <a:t>scales </a:t>
              </a:r>
              <a:r>
                <a:rPr lang="en-US" sz="2100" dirty="0">
                  <a:solidFill>
                    <a:schemeClr val="bg1">
                      <a:lumMod val="50000"/>
                    </a:schemeClr>
                  </a:solidFill>
                  <a:latin typeface="+mn-lt"/>
                </a:rPr>
                <a:t>volume</a:t>
              </a:r>
            </a:p>
            <a:p>
              <a:pPr marL="0" lvl="3" fontAlgn="auto">
                <a:spcBef>
                  <a:spcPts val="600"/>
                </a:spcBef>
                <a:spcAft>
                  <a:spcPts val="0"/>
                </a:spcAft>
                <a:defRPr/>
              </a:pPr>
              <a:r>
                <a:rPr lang="en-US" sz="2100" dirty="0">
                  <a:solidFill>
                    <a:srgbClr val="236192"/>
                  </a:solidFill>
                  <a:latin typeface="+mn-lt"/>
                </a:rPr>
                <a:t>extends</a:t>
              </a:r>
              <a:r>
                <a:rPr lang="en-US" sz="2100" dirty="0">
                  <a:solidFill>
                    <a:schemeClr val="tx2"/>
                  </a:solidFill>
                  <a:latin typeface="+mn-lt"/>
                </a:rPr>
                <a:t> </a:t>
              </a:r>
              <a:r>
                <a:rPr lang="en-US" sz="2100" dirty="0">
                  <a:solidFill>
                    <a:schemeClr val="bg1">
                      <a:lumMod val="50000"/>
                    </a:schemeClr>
                  </a:solidFill>
                  <a:latin typeface="+mn-lt"/>
                </a:rPr>
                <a:t>networks</a:t>
              </a:r>
            </a:p>
            <a:p>
              <a:pPr marL="0" lvl="3" fontAlgn="auto">
                <a:spcBef>
                  <a:spcPts val="600"/>
                </a:spcBef>
                <a:spcAft>
                  <a:spcPts val="0"/>
                </a:spcAft>
                <a:defRPr/>
              </a:pPr>
              <a:r>
                <a:rPr lang="en-US" sz="2100" dirty="0">
                  <a:solidFill>
                    <a:srgbClr val="236192"/>
                  </a:solidFill>
                  <a:latin typeface="+mn-lt"/>
                </a:rPr>
                <a:t>&amp; transforms </a:t>
              </a:r>
              <a:r>
                <a:rPr lang="en-US" sz="2100" dirty="0">
                  <a:solidFill>
                    <a:schemeClr val="bg1">
                      <a:lumMod val="50000"/>
                    </a:schemeClr>
                  </a:solidFill>
                  <a:latin typeface="+mn-lt"/>
                </a:rPr>
                <a:t>business</a:t>
              </a:r>
              <a:r>
                <a:rPr lang="en-US" sz="2100" dirty="0">
                  <a:solidFill>
                    <a:srgbClr val="7F7F7F"/>
                  </a:solidFill>
                  <a:latin typeface="+mn-lt"/>
                </a:rPr>
                <a:t>.</a:t>
              </a:r>
            </a:p>
          </p:txBody>
        </p:sp>
        <p:pic>
          <p:nvPicPr>
            <p:cNvPr id="4" name="Picture 2" descr="S:\marketing\Prod\1_DESIGN_FILES\a_TEMP_FILES\markit-logo-official-reg.png"/>
            <p:cNvPicPr>
              <a:picLocks noChangeAspect="1" noChangeArrowheads="1"/>
            </p:cNvPicPr>
            <p:nvPr userDrawn="1"/>
          </p:nvPicPr>
          <p:blipFill>
            <a:blip r:embed="rId2"/>
            <a:srcRect/>
            <a:stretch>
              <a:fillRect/>
            </a:stretch>
          </p:blipFill>
          <p:spPr bwMode="auto">
            <a:xfrm>
              <a:off x="2648969" y="1750819"/>
              <a:ext cx="947834" cy="249268"/>
            </a:xfrm>
            <a:prstGeom prst="rect">
              <a:avLst/>
            </a:prstGeom>
            <a:noFill/>
          </p:spPr>
        </p:pic>
      </p:gr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cxnSp>
        <p:nvCxnSpPr>
          <p:cNvPr id="4" name="Straight Connector 12"/>
          <p:cNvCxnSpPr/>
          <p:nvPr userDrawn="1"/>
        </p:nvCxnSpPr>
        <p:spPr>
          <a:xfrm>
            <a:off x="457200" y="2559050"/>
            <a:ext cx="4114800"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9"/>
          <p:cNvSpPr txBox="1"/>
          <p:nvPr userDrawn="1"/>
        </p:nvSpPr>
        <p:spPr>
          <a:xfrm>
            <a:off x="458788" y="2948214"/>
            <a:ext cx="8229600" cy="2769989"/>
          </a:xfrm>
          <a:prstGeom prst="rect">
            <a:avLst/>
          </a:prstGeom>
          <a:noFill/>
        </p:spPr>
        <p:txBody>
          <a:bodyPr lIns="0" tIns="0" rIns="0" bIns="0">
            <a:spAutoFit/>
          </a:bodyPr>
          <a:lstStyle/>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Opinions, statements, estimates and projections in this presentation (including other media) are solely those of the individual author(s) at</a:t>
            </a:r>
          </a:p>
          <a:p>
            <a:pPr marL="0" lvl="7" defTabSz="457200">
              <a:defRPr/>
            </a:pPr>
            <a:r>
              <a:rPr lang="en-US" sz="1000" kern="1200" dirty="0" smtClean="0">
                <a:solidFill>
                  <a:schemeClr val="tx1"/>
                </a:solidFill>
                <a:latin typeface="Arial" charset="0"/>
                <a:ea typeface="+mn-ea"/>
                <a:cs typeface="+mn-cs"/>
              </a:rPr>
              <a:t>the time of writing. They do not necessarily reflect the opinions of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Holdings Limited or any of its affiliates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Neither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nor the author(s) has any obligation to update, modify or amend this presentation, or to otherwise notify a recipient thereof, in the event that any content, information, materials, opinion, statement, estimate or projection (collectively, "information") changes or subsequently becomes inaccurate.</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Any information provided in this presentation is on an "as is" basis.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makes no warranty, expressed or implied, as to its accuracy, completeness or timeliness, or as to the results to be obtained by recipients, and shall not in any way be liable to any recipient for any inaccuracies, errors or omissions. Without limiting the foregoing,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shall have no liability whatsoever to any recipient, whether in contract, in tort (including negligence), under warranty, under statute or otherwise, in respect of any loss or damage suffered by any recipient as a result of or in connection with any information provided, or any course of action determined, by it or any third party, whether or not based on any information provided.</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The inclusion of a link to an external website by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should not be understood to be an endorsement of that website or the site's owners (or their products/services).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is not responsible for either the content or output of external websites.</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Copyright ©2012,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Limited. All rights reserved and all intellectual property rights are retained by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Any </a:t>
            </a:r>
            <a:r>
              <a:rPr lang="en-US" sz="1000" kern="1200" dirty="0" err="1" smtClean="0">
                <a:solidFill>
                  <a:schemeClr val="tx1"/>
                </a:solidFill>
                <a:latin typeface="Arial" charset="0"/>
                <a:ea typeface="+mn-ea"/>
                <a:cs typeface="+mn-cs"/>
              </a:rPr>
              <a:t>unauthorised</a:t>
            </a:r>
            <a:r>
              <a:rPr lang="en-US" sz="1000" kern="1200" dirty="0" smtClean="0">
                <a:solidFill>
                  <a:schemeClr val="tx1"/>
                </a:solidFill>
                <a:latin typeface="Arial" charset="0"/>
                <a:ea typeface="+mn-ea"/>
                <a:cs typeface="+mn-cs"/>
              </a:rPr>
              <a:t> use, disclosure, reproduction or dissemination, in full or in part, in any media or by any means, without the prior written permission of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Limited, is strictly prohibited.</a:t>
            </a:r>
            <a:endParaRPr lang="en-US" sz="1000" kern="1200" dirty="0">
              <a:solidFill>
                <a:schemeClr val="tx1"/>
              </a:solidFill>
              <a:latin typeface="Arial" charset="0"/>
              <a:ea typeface="+mn-ea"/>
              <a:cs typeface="+mn-cs"/>
            </a:endParaRPr>
          </a:p>
        </p:txBody>
      </p:sp>
      <p:sp>
        <p:nvSpPr>
          <p:cNvPr id="8" name="TextBox 10"/>
          <p:cNvSpPr txBox="1"/>
          <p:nvPr userDrawn="1"/>
        </p:nvSpPr>
        <p:spPr>
          <a:xfrm>
            <a:off x="458788" y="2552700"/>
            <a:ext cx="6858000" cy="276225"/>
          </a:xfrm>
          <a:prstGeom prst="rect">
            <a:avLst/>
          </a:prstGeom>
          <a:noFill/>
        </p:spPr>
        <p:txBody>
          <a:bodyPr lIns="0" rIns="0" bIns="0">
            <a:spAutoFit/>
          </a:bodyPr>
          <a:lstStyle/>
          <a:p>
            <a:pPr fontAlgn="auto">
              <a:spcBef>
                <a:spcPts val="0"/>
              </a:spcBef>
              <a:spcAft>
                <a:spcPts val="0"/>
              </a:spcAft>
              <a:defRPr/>
            </a:pPr>
            <a:r>
              <a:rPr lang="en-US" sz="1500" b="1" spc="-10" dirty="0">
                <a:solidFill>
                  <a:schemeClr val="tx1"/>
                </a:solidFill>
                <a:latin typeface="+mn-lt"/>
              </a:rPr>
              <a:t>Disclaimer</a:t>
            </a:r>
          </a:p>
        </p:txBody>
      </p:sp>
      <p:pic>
        <p:nvPicPr>
          <p:cNvPr id="9" name="Picture 11" descr="Markit-Logo-Official.png"/>
          <p:cNvPicPr>
            <a:picLocks noChangeAspect="1"/>
          </p:cNvPicPr>
          <p:nvPr userDrawn="1"/>
        </p:nvPicPr>
        <p:blipFill>
          <a:blip r:embed="rId2"/>
          <a:srcRect/>
          <a:stretch>
            <a:fillRect/>
          </a:stretch>
        </p:blipFill>
        <p:spPr bwMode="auto">
          <a:xfrm>
            <a:off x="7742238" y="717550"/>
            <a:ext cx="942975" cy="241300"/>
          </a:xfrm>
          <a:prstGeom prst="rect">
            <a:avLst/>
          </a:prstGeom>
          <a:noFill/>
          <a:ln w="9525">
            <a:noFill/>
            <a:miter lim="800000"/>
            <a:headEnd/>
            <a:tailEnd/>
          </a:ln>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11162"/>
          </a:xfrm>
          <a:prstGeom prst="rect">
            <a:avLst/>
          </a:prstGeom>
        </p:spPr>
        <p:txBody>
          <a:bodyPr vert="horz" lIns="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31188" cy="5135563"/>
          </a:xfrm>
          <a:prstGeom prst="rect">
            <a:avLst/>
          </a:prstGeom>
        </p:spPr>
        <p:txBody>
          <a:bodyPr vert="horz" lIns="0" tIns="0" rIns="0" bIns="0" rtlCol="0">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p:txBody>
      </p:sp>
    </p:spTree>
  </p:cSld>
  <p:clrMap bg1="lt1" tx1="dk1" bg2="lt2" tx2="dk2" accent1="accent1" accent2="accent2" accent3="accent3" accent4="accent4" accent5="accent5" accent6="accent6" hlink="hlink" folHlink="folHlink"/>
  <p:sldLayoutIdLst>
    <p:sldLayoutId id="2147483814" r:id="rId1"/>
    <p:sldLayoutId id="2147483831" r:id="rId2"/>
    <p:sldLayoutId id="2147483816" r:id="rId3"/>
    <p:sldLayoutId id="2147483818" r:id="rId4"/>
    <p:sldLayoutId id="2147483820" r:id="rId5"/>
    <p:sldLayoutId id="2147483825" r:id="rId6"/>
    <p:sldLayoutId id="2147483827" r:id="rId7"/>
    <p:sldLayoutId id="2147483829" r:id="rId8"/>
    <p:sldLayoutId id="2147483830" r:id="rId9"/>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1200" b="1" u="none" kern="1200" spc="-50" baseline="0">
          <a:solidFill>
            <a:schemeClr val="tx1"/>
          </a:solidFill>
          <a:latin typeface="+mj-lt"/>
          <a:ea typeface="+mj-ea"/>
          <a:cs typeface="+mj-cs"/>
        </a:defRPr>
      </a:lvl1pPr>
      <a:lvl2pPr algn="l" defTabSz="457200" rtl="0" eaLnBrk="0" fontAlgn="base" hangingPunct="0">
        <a:spcBef>
          <a:spcPct val="0"/>
        </a:spcBef>
        <a:spcAft>
          <a:spcPct val="0"/>
        </a:spcAft>
        <a:defRPr sz="1500" b="1">
          <a:solidFill>
            <a:schemeClr val="tx1"/>
          </a:solidFill>
          <a:latin typeface="Arial" charset="0"/>
        </a:defRPr>
      </a:lvl2pPr>
      <a:lvl3pPr algn="l" defTabSz="457200" rtl="0" eaLnBrk="0" fontAlgn="base" hangingPunct="0">
        <a:spcBef>
          <a:spcPct val="0"/>
        </a:spcBef>
        <a:spcAft>
          <a:spcPct val="0"/>
        </a:spcAft>
        <a:defRPr sz="1500" b="1">
          <a:solidFill>
            <a:schemeClr val="tx1"/>
          </a:solidFill>
          <a:latin typeface="Arial" charset="0"/>
        </a:defRPr>
      </a:lvl3pPr>
      <a:lvl4pPr algn="l" defTabSz="457200" rtl="0" eaLnBrk="0" fontAlgn="base" hangingPunct="0">
        <a:spcBef>
          <a:spcPct val="0"/>
        </a:spcBef>
        <a:spcAft>
          <a:spcPct val="0"/>
        </a:spcAft>
        <a:defRPr sz="1500" b="1">
          <a:solidFill>
            <a:schemeClr val="tx1"/>
          </a:solidFill>
          <a:latin typeface="Arial" charset="0"/>
        </a:defRPr>
      </a:lvl4pPr>
      <a:lvl5pPr algn="l" defTabSz="457200" rtl="0" eaLnBrk="0" fontAlgn="base" hangingPunct="0">
        <a:spcBef>
          <a:spcPct val="0"/>
        </a:spcBef>
        <a:spcAft>
          <a:spcPct val="0"/>
        </a:spcAft>
        <a:defRPr sz="1500" b="1">
          <a:solidFill>
            <a:schemeClr val="tx1"/>
          </a:solidFill>
          <a:latin typeface="Arial" charset="0"/>
        </a:defRPr>
      </a:lvl5pPr>
      <a:lvl6pPr marL="457200" algn="l" defTabSz="457200" rtl="0" fontAlgn="base">
        <a:spcBef>
          <a:spcPct val="0"/>
        </a:spcBef>
        <a:spcAft>
          <a:spcPct val="0"/>
        </a:spcAft>
        <a:defRPr sz="1500" b="1">
          <a:solidFill>
            <a:schemeClr val="tx1"/>
          </a:solidFill>
          <a:latin typeface="Arial" charset="0"/>
        </a:defRPr>
      </a:lvl6pPr>
      <a:lvl7pPr marL="914400" algn="l" defTabSz="457200" rtl="0" fontAlgn="base">
        <a:spcBef>
          <a:spcPct val="0"/>
        </a:spcBef>
        <a:spcAft>
          <a:spcPct val="0"/>
        </a:spcAft>
        <a:defRPr sz="1500" b="1">
          <a:solidFill>
            <a:schemeClr val="tx1"/>
          </a:solidFill>
          <a:latin typeface="Arial" charset="0"/>
        </a:defRPr>
      </a:lvl7pPr>
      <a:lvl8pPr marL="1371600" algn="l" defTabSz="457200" rtl="0" fontAlgn="base">
        <a:spcBef>
          <a:spcPct val="0"/>
        </a:spcBef>
        <a:spcAft>
          <a:spcPct val="0"/>
        </a:spcAft>
        <a:defRPr sz="1500" b="1">
          <a:solidFill>
            <a:schemeClr val="tx1"/>
          </a:solidFill>
          <a:latin typeface="Arial" charset="0"/>
        </a:defRPr>
      </a:lvl8pPr>
      <a:lvl9pPr marL="1828800" algn="l" defTabSz="457200" rtl="0" fontAlgn="base">
        <a:spcBef>
          <a:spcPct val="0"/>
        </a:spcBef>
        <a:spcAft>
          <a:spcPct val="0"/>
        </a:spcAft>
        <a:defRPr sz="1500" b="1">
          <a:solidFill>
            <a:schemeClr val="tx1"/>
          </a:solidFill>
          <a:latin typeface="Arial" charset="0"/>
        </a:defRPr>
      </a:lvl9pPr>
    </p:titleStyle>
    <p:bodyStyle>
      <a:lvl1pPr marL="0" indent="0" algn="l" defTabSz="457200" rtl="0" eaLnBrk="0" fontAlgn="base" hangingPunct="0">
        <a:lnSpc>
          <a:spcPts val="3000"/>
        </a:lnSpc>
        <a:spcBef>
          <a:spcPts val="600"/>
        </a:spcBef>
        <a:spcAft>
          <a:spcPct val="0"/>
        </a:spcAft>
        <a:buClr>
          <a:srgbClr val="165788"/>
        </a:buClr>
        <a:buFont typeface="Arial" pitchFamily="34" charset="0"/>
        <a:buNone/>
        <a:defRPr sz="2700" kern="1200" spc="-10" baseline="0">
          <a:solidFill>
            <a:schemeClr val="bg2"/>
          </a:solidFill>
          <a:effectLst>
            <a:outerShdw blurRad="25400" dist="12700" dir="5400000" algn="ctr" rotWithShape="0">
              <a:schemeClr val="bg1">
                <a:lumMod val="50000"/>
                <a:alpha val="25000"/>
              </a:schemeClr>
            </a:outerShdw>
          </a:effectLst>
          <a:latin typeface="+mj-lt"/>
          <a:ea typeface="+mn-ea"/>
          <a:cs typeface="+mn-cs"/>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sz="2100" kern="1200" spc="-10" baseline="0">
          <a:solidFill>
            <a:schemeClr val="tx1">
              <a:lumMod val="65000"/>
              <a:lumOff val="35000"/>
            </a:schemeClr>
          </a:solidFill>
          <a:latin typeface="+mj-lt"/>
          <a:ea typeface="+mn-ea"/>
          <a:cs typeface="+mn-cs"/>
        </a:defRPr>
      </a:lvl2pPr>
      <a:lvl3pPr marL="306000" marR="0" indent="-306000" algn="l" defTabSz="457200" rtl="0" eaLnBrk="0" fontAlgn="base" latinLnBrk="0" hangingPunct="0">
        <a:lnSpc>
          <a:spcPts val="2400"/>
        </a:lnSpc>
        <a:spcBef>
          <a:spcPts val="1200"/>
        </a:spcBef>
        <a:spcAft>
          <a:spcPts val="300"/>
        </a:spcAft>
        <a:buClr>
          <a:schemeClr val="tx2"/>
        </a:buClr>
        <a:buSzTx/>
        <a:buFont typeface="Lucida Grande"/>
        <a:buChar char="—"/>
        <a:tabLst/>
        <a:defRPr sz="2100" b="0" i="0" kern="1200" spc="-10" baseline="0">
          <a:solidFill>
            <a:schemeClr val="bg2"/>
          </a:solidFill>
          <a:latin typeface="+mn-lt"/>
          <a:ea typeface="+mn-ea"/>
          <a:cs typeface="+mn-cs"/>
        </a:defRPr>
      </a:lvl3pPr>
      <a:lvl4pPr marL="306000" indent="0" algn="l" defTabSz="457200" rtl="0" eaLnBrk="0" fontAlgn="base" hangingPunct="0">
        <a:lnSpc>
          <a:spcPts val="1900"/>
        </a:lnSpc>
        <a:spcBef>
          <a:spcPts val="300"/>
        </a:spcBef>
        <a:spcAft>
          <a:spcPts val="300"/>
        </a:spcAft>
        <a:buClr>
          <a:srgbClr val="C3D3DF"/>
        </a:buClr>
        <a:buFont typeface="Arial" pitchFamily="34" charset="0"/>
        <a:buNone/>
        <a:tabLst/>
        <a:defRPr sz="1600" kern="1200" spc="-10" baseline="0">
          <a:solidFill>
            <a:schemeClr val="tx1">
              <a:lumMod val="65000"/>
              <a:lumOff val="35000"/>
            </a:schemeClr>
          </a:solidFill>
          <a:latin typeface="+mn-lt"/>
          <a:ea typeface="+mn-ea"/>
          <a:cs typeface="+mn-cs"/>
        </a:defRPr>
      </a:lvl4pPr>
      <a:lvl5pPr marL="603504" indent="-228600" algn="l" defTabSz="457200" rtl="0" eaLnBrk="0" fontAlgn="base" hangingPunct="0">
        <a:lnSpc>
          <a:spcPts val="1900"/>
        </a:lnSpc>
        <a:spcBef>
          <a:spcPts val="1200"/>
        </a:spcBef>
        <a:spcAft>
          <a:spcPts val="300"/>
        </a:spcAft>
        <a:buClr>
          <a:schemeClr val="tx2"/>
        </a:buClr>
        <a:buFont typeface="Arial" pitchFamily="34" charset="0"/>
        <a:buChar char="—"/>
        <a:defRPr sz="1600" b="0" i="0" kern="1200" spc="-10" baseline="0">
          <a:solidFill>
            <a:schemeClr val="bg2"/>
          </a:solidFill>
          <a:latin typeface="+mn-lt"/>
          <a:ea typeface="+mn-ea"/>
          <a:cs typeface="+mn-cs"/>
        </a:defRPr>
      </a:lvl5pPr>
      <a:lvl6pPr marL="603504" indent="0" algn="l" defTabSz="457200" rtl="0" eaLnBrk="1" latinLnBrk="0" hangingPunct="1">
        <a:lnSpc>
          <a:spcPts val="1600"/>
        </a:lnSpc>
        <a:spcBef>
          <a:spcPts val="300"/>
        </a:spcBef>
        <a:spcAft>
          <a:spcPts val="300"/>
        </a:spcAft>
        <a:buClr>
          <a:schemeClr val="bg2"/>
        </a:buClr>
        <a:buFont typeface="Arial" pitchFamily="34" charset="0"/>
        <a:buNone/>
        <a:defRPr sz="1400" kern="1200" spc="-10" baseline="0">
          <a:solidFill>
            <a:schemeClr val="tx1">
              <a:lumMod val="65000"/>
              <a:lumOff val="35000"/>
            </a:schemeClr>
          </a:solidFill>
          <a:latin typeface="+mn-lt"/>
          <a:ea typeface="+mn-ea"/>
          <a:cs typeface="+mn-cs"/>
        </a:defRPr>
      </a:lvl6pPr>
      <a:lvl7pPr marL="795528" marR="0" indent="-201168" algn="l" defTabSz="1384300" rtl="0" eaLnBrk="1" fontAlgn="auto" latinLnBrk="0" hangingPunct="1">
        <a:lnSpc>
          <a:spcPts val="1600"/>
        </a:lnSpc>
        <a:spcBef>
          <a:spcPts val="1200"/>
        </a:spcBef>
        <a:spcAft>
          <a:spcPts val="300"/>
        </a:spcAft>
        <a:buClr>
          <a:schemeClr val="tx2"/>
        </a:buClr>
        <a:buSzTx/>
        <a:buFont typeface="Arial" pitchFamily="34" charset="0"/>
        <a:buChar char="—"/>
        <a:tabLst>
          <a:tab pos="1371600" algn="l"/>
          <a:tab pos="2755900" algn="l"/>
          <a:tab pos="4127500" algn="l"/>
          <a:tab pos="5499100" algn="l"/>
          <a:tab pos="6870700" algn="l"/>
        </a:tabLst>
        <a:defRPr sz="1400" b="0" i="0" kern="1200" baseline="0">
          <a:solidFill>
            <a:schemeClr val="bg2"/>
          </a:solidFill>
          <a:latin typeface="+mn-lt"/>
          <a:ea typeface="+mn-ea"/>
          <a:cs typeface="+mn-cs"/>
        </a:defRPr>
      </a:lvl7pPr>
      <a:lvl8pPr marL="795528" indent="0" algn="l" defTabSz="457200" rtl="0" eaLnBrk="1" latinLnBrk="0" hangingPunct="1">
        <a:lnSpc>
          <a:spcPts val="1400"/>
        </a:lnSpc>
        <a:spcBef>
          <a:spcPts val="300"/>
        </a:spcBef>
        <a:spcAft>
          <a:spcPts val="300"/>
        </a:spcAft>
        <a:buFont typeface="Lucida Grande"/>
        <a:buNone/>
        <a:defRPr sz="1200" kern="1200" baseline="0">
          <a:solidFill>
            <a:schemeClr val="tx1">
              <a:lumMod val="65000"/>
              <a:lumOff val="35000"/>
            </a:schemeClr>
          </a:solidFill>
          <a:latin typeface="+mn-lt"/>
          <a:ea typeface="+mn-ea"/>
          <a:cs typeface="+mn-cs"/>
        </a:defRPr>
      </a:lvl8pPr>
      <a:lvl9pPr marL="1005840" indent="-201168" algn="l" defTabSz="457200" rtl="0" eaLnBrk="1" latinLnBrk="0" hangingPunct="1">
        <a:lnSpc>
          <a:spcPts val="1000"/>
        </a:lnSpc>
        <a:spcBef>
          <a:spcPts val="900"/>
        </a:spcBef>
        <a:buClr>
          <a:schemeClr val="bg2"/>
        </a:buClr>
        <a:buFontTx/>
        <a:buNone/>
        <a:defRPr sz="1000" b="1" i="0" kern="1200" baseline="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openf2.org/container-development.html" TargetMode="External"/><Relationship Id="rId7" Type="http://schemas.openxmlformats.org/officeDocument/2006/relationships/hyperlink" Target="https://github.com/Ali-Khatami/F2"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github.com/OpenF2/F2" TargetMode="External"/><Relationship Id="rId5" Type="http://schemas.openxmlformats.org/officeDocument/2006/relationships/hyperlink" Target="http://www.openf2.org/Examples" TargetMode="External"/><Relationship Id="rId4" Type="http://schemas.openxmlformats.org/officeDocument/2006/relationships/hyperlink" Target="http://docs.openf2.org/sd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demo.markitqa.com/Hackathon/Hom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ali-khatami.github.io/Hackathon/Building-F2-Container-Workshop/" TargetMode="External"/><Relationship Id="rId4" Type="http://schemas.openxmlformats.org/officeDocument/2006/relationships/hyperlink" Target="http://www.openf2.org/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F2 Containers</a:t>
            </a:r>
            <a:endParaRPr lang="en-US" dirty="0"/>
          </a:p>
        </p:txBody>
      </p:sp>
      <p:sp>
        <p:nvSpPr>
          <p:cNvPr id="47" name="Subtitle 46"/>
          <p:cNvSpPr>
            <a:spLocks noGrp="1"/>
          </p:cNvSpPr>
          <p:nvPr>
            <p:ph type="subTitle" idx="1"/>
          </p:nvPr>
        </p:nvSpPr>
        <p:spPr/>
        <p:txBody>
          <a:bodyPr/>
          <a:lstStyle/>
          <a:p>
            <a:r>
              <a:rPr lang="en-GB" dirty="0" smtClean="0">
                <a:solidFill>
                  <a:schemeClr val="tx1">
                    <a:lumMod val="50000"/>
                    <a:lumOff val="50000"/>
                  </a:schemeClr>
                </a:solidFill>
              </a:rPr>
              <a:t>Ali Khatami \  Boulder \  11 April 2013</a:t>
            </a:r>
            <a:endParaRPr lang="en-GB" dirty="0">
              <a:solidFill>
                <a:schemeClr val="tx1">
                  <a:lumMod val="50000"/>
                  <a:lumOff val="50000"/>
                </a:schemeClr>
              </a:solidFill>
            </a:endParaRPr>
          </a:p>
        </p:txBody>
      </p:sp>
      <p:sp>
        <p:nvSpPr>
          <p:cNvPr id="9" name="Text Placeholder 8"/>
          <p:cNvSpPr>
            <a:spLocks noGrp="1"/>
          </p:cNvSpPr>
          <p:nvPr>
            <p:ph type="body" sz="quarter" idx="13"/>
          </p:nvPr>
        </p:nvSpPr>
        <p:spPr/>
        <p:txBody>
          <a:bodyPr/>
          <a:lstStyle/>
          <a:p>
            <a:r>
              <a:rPr lang="en-US" dirty="0" smtClean="0"/>
              <a:t>Workshop</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hlinkClick r:id="rId3"/>
              </a:rPr>
              <a:t>http://</a:t>
            </a:r>
            <a:r>
              <a:rPr lang="en-US" dirty="0" smtClean="0">
                <a:hlinkClick r:id="rId3"/>
              </a:rPr>
              <a:t>docs.openf2.org/container-development.html</a:t>
            </a:r>
            <a:endParaRPr lang="en-US" dirty="0" smtClean="0"/>
          </a:p>
          <a:p>
            <a:endParaRPr lang="en-US" dirty="0" smtClean="0"/>
          </a:p>
          <a:p>
            <a:r>
              <a:rPr lang="en-US" dirty="0">
                <a:hlinkClick r:id="rId4"/>
              </a:rPr>
              <a:t>http://docs.openf2.org/sdk</a:t>
            </a:r>
            <a:r>
              <a:rPr lang="en-US" dirty="0" smtClean="0">
                <a:hlinkClick r:id="rId4"/>
              </a:rPr>
              <a:t>/</a:t>
            </a:r>
            <a:endParaRPr lang="en-US" dirty="0" smtClean="0"/>
          </a:p>
          <a:p>
            <a:endParaRPr lang="en-US" dirty="0" smtClean="0"/>
          </a:p>
          <a:p>
            <a:r>
              <a:rPr lang="en-US" dirty="0" smtClean="0">
                <a:hlinkClick r:id="rId5"/>
              </a:rPr>
              <a:t>http://www.openf2.org/Examples</a:t>
            </a:r>
            <a:r>
              <a:rPr lang="en-US" dirty="0" smtClean="0"/>
              <a:t> </a:t>
            </a:r>
          </a:p>
          <a:p>
            <a:endParaRPr lang="en-US" dirty="0"/>
          </a:p>
          <a:p>
            <a:r>
              <a:rPr lang="en-US" dirty="0">
                <a:hlinkClick r:id="rId6"/>
              </a:rPr>
              <a:t>https://</a:t>
            </a:r>
            <a:r>
              <a:rPr lang="en-US" dirty="0" smtClean="0">
                <a:hlinkClick r:id="rId6"/>
              </a:rPr>
              <a:t>github.com/OpenF2/F2</a:t>
            </a:r>
            <a:endParaRPr lang="en-US" dirty="0" smtClean="0"/>
          </a:p>
          <a:p>
            <a:endParaRPr lang="en-US" dirty="0"/>
          </a:p>
          <a:p>
            <a:r>
              <a:rPr lang="en-US" dirty="0">
                <a:hlinkClick r:id="rId7"/>
              </a:rPr>
              <a:t>https://github.com/Ali-Khatami/F2</a:t>
            </a:r>
            <a:endParaRPr lang="en-US" dirty="0"/>
          </a:p>
        </p:txBody>
      </p:sp>
      <p:sp>
        <p:nvSpPr>
          <p:cNvPr id="8" name="Title 7"/>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42076420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sz="2800" dirty="0" smtClean="0"/>
              <a:t>For more information visit www.OpenF2.org</a:t>
            </a:r>
            <a:endParaRPr lang="en-US" sz="2800" dirty="0"/>
          </a:p>
        </p:txBody>
      </p:sp>
    </p:spTree>
    <p:extLst>
      <p:ext uri="{BB962C8B-B14F-4D97-AF65-F5344CB8AC3E}">
        <p14:creationId xmlns:p14="http://schemas.microsoft.com/office/powerpoint/2010/main" val="33745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An F2 Container can be almost anything that uses a web browser.</a:t>
            </a:r>
          </a:p>
          <a:p>
            <a:endParaRPr lang="en-US" dirty="0"/>
          </a:p>
          <a:p>
            <a:pPr marL="342900" indent="-342900">
              <a:buFont typeface="Arial" pitchFamily="34" charset="0"/>
              <a:buChar char="•"/>
            </a:pPr>
            <a:r>
              <a:rPr lang="en-US" dirty="0" smtClean="0"/>
              <a:t>HTML5 Mobile site</a:t>
            </a:r>
          </a:p>
          <a:p>
            <a:pPr marL="342900" indent="-342900">
              <a:buFont typeface="Arial" pitchFamily="34" charset="0"/>
              <a:buChar char="•"/>
            </a:pPr>
            <a:endParaRPr lang="en-US" dirty="0" smtClean="0"/>
          </a:p>
          <a:p>
            <a:pPr marL="342900" indent="-342900">
              <a:buFont typeface="Arial" pitchFamily="34" charset="0"/>
              <a:buChar char="•"/>
            </a:pPr>
            <a:r>
              <a:rPr lang="en-US" dirty="0" smtClean="0"/>
              <a:t>Traditional Desktop browser page</a:t>
            </a:r>
          </a:p>
          <a:p>
            <a:pPr marL="342900" indent="-342900">
              <a:buFont typeface="Arial" pitchFamily="34" charset="0"/>
              <a:buChar char="•"/>
            </a:pPr>
            <a:endParaRPr lang="en-US" dirty="0" smtClean="0"/>
          </a:p>
          <a:p>
            <a:pPr marL="342900" indent="-342900">
              <a:buFont typeface="Arial" pitchFamily="34" charset="0"/>
              <a:buChar char="•"/>
            </a:pPr>
            <a:r>
              <a:rPr lang="en-US" dirty="0" smtClean="0"/>
              <a:t>Small section of existing page</a:t>
            </a:r>
          </a:p>
        </p:txBody>
      </p:sp>
      <p:sp>
        <p:nvSpPr>
          <p:cNvPr id="8" name="Title 7"/>
          <p:cNvSpPr>
            <a:spLocks noGrp="1"/>
          </p:cNvSpPr>
          <p:nvPr>
            <p:ph type="title"/>
          </p:nvPr>
        </p:nvSpPr>
        <p:spPr/>
        <p:txBody>
          <a:bodyPr/>
          <a:lstStyle/>
          <a:p>
            <a:r>
              <a:rPr lang="en-US" dirty="0" smtClean="0"/>
              <a:t>What is an F2 container?</a:t>
            </a:r>
            <a:endParaRPr lang="en-US" dirty="0"/>
          </a:p>
        </p:txBody>
      </p:sp>
    </p:spTree>
    <p:extLst>
      <p:ext uri="{BB962C8B-B14F-4D97-AF65-F5344CB8AC3E}">
        <p14:creationId xmlns:p14="http://schemas.microsoft.com/office/powerpoint/2010/main" val="318029733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marL="342900" indent="-342900">
              <a:buFont typeface="Arial" pitchFamily="34" charset="0"/>
              <a:buChar char="•"/>
            </a:pPr>
            <a:r>
              <a:rPr lang="en-US" dirty="0" smtClean="0"/>
              <a:t>It is not a ready to roll website</a:t>
            </a:r>
          </a:p>
          <a:p>
            <a:r>
              <a:rPr lang="en-US" dirty="0" smtClean="0"/>
              <a:t/>
            </a:r>
            <a:br>
              <a:rPr lang="en-US" dirty="0" smtClean="0"/>
            </a:br>
            <a:endParaRPr lang="en-US" dirty="0" smtClean="0"/>
          </a:p>
          <a:p>
            <a:pPr marL="342900" indent="-342900">
              <a:buFont typeface="Arial" pitchFamily="34" charset="0"/>
              <a:buChar char="•"/>
            </a:pPr>
            <a:r>
              <a:rPr lang="en-US" dirty="0" smtClean="0"/>
              <a:t>It does not come with data of any kind</a:t>
            </a:r>
          </a:p>
          <a:p>
            <a:r>
              <a:rPr lang="en-US" dirty="0" smtClean="0"/>
              <a:t/>
            </a:r>
            <a:br>
              <a:rPr lang="en-US" dirty="0" smtClean="0"/>
            </a:br>
            <a:endParaRPr lang="en-US" dirty="0" smtClean="0"/>
          </a:p>
          <a:p>
            <a:pPr marL="342900" indent="-342900">
              <a:buFont typeface="Arial" pitchFamily="34" charset="0"/>
              <a:buChar char="•"/>
            </a:pPr>
            <a:r>
              <a:rPr lang="en-US" dirty="0" smtClean="0"/>
              <a:t>It does not come with user authentication and/or entitlements</a:t>
            </a:r>
          </a:p>
          <a:p>
            <a:r>
              <a:rPr lang="en-US" dirty="0" smtClean="0"/>
              <a:t/>
            </a:r>
            <a:br>
              <a:rPr lang="en-US" dirty="0" smtClean="0"/>
            </a:br>
            <a:endParaRPr lang="en-US" dirty="0" smtClean="0"/>
          </a:p>
          <a:p>
            <a:pPr marL="342900" indent="-342900">
              <a:buFont typeface="Arial" pitchFamily="34" charset="0"/>
              <a:buChar char="•"/>
            </a:pPr>
            <a:r>
              <a:rPr lang="en-US" dirty="0" smtClean="0"/>
              <a:t>It is not mobile ready and/or responsive</a:t>
            </a:r>
          </a:p>
        </p:txBody>
      </p:sp>
      <p:sp>
        <p:nvSpPr>
          <p:cNvPr id="8" name="Title 7"/>
          <p:cNvSpPr>
            <a:spLocks noGrp="1"/>
          </p:cNvSpPr>
          <p:nvPr>
            <p:ph type="title"/>
          </p:nvPr>
        </p:nvSpPr>
        <p:spPr/>
        <p:txBody>
          <a:bodyPr/>
          <a:lstStyle/>
          <a:p>
            <a:r>
              <a:rPr lang="en-US" dirty="0" smtClean="0"/>
              <a:t>What is an F2 container? (cont’d.)</a:t>
            </a:r>
            <a:endParaRPr lang="en-US" dirty="0"/>
          </a:p>
        </p:txBody>
      </p:sp>
    </p:spTree>
    <p:extLst>
      <p:ext uri="{BB962C8B-B14F-4D97-AF65-F5344CB8AC3E}">
        <p14:creationId xmlns:p14="http://schemas.microsoft.com/office/powerpoint/2010/main" val="183108431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a:p>
          <a:p>
            <a:pPr algn="ctr"/>
            <a:endParaRPr lang="en-US" dirty="0" smtClean="0"/>
          </a:p>
          <a:p>
            <a:pPr algn="ctr"/>
            <a:endParaRPr lang="en-US" dirty="0"/>
          </a:p>
          <a:p>
            <a:pPr algn="ctr"/>
            <a:endParaRPr lang="en-US" dirty="0" smtClean="0"/>
          </a:p>
          <a:p>
            <a:pPr algn="ctr"/>
            <a:r>
              <a:rPr lang="en-US" dirty="0" smtClean="0"/>
              <a:t>It’s your website, as it sits today, with minor changes.</a:t>
            </a:r>
          </a:p>
          <a:p>
            <a:pPr algn="ctr"/>
            <a:r>
              <a:rPr lang="en-US" dirty="0" smtClean="0"/>
              <a:t>With a better, we hope, integration spec.</a:t>
            </a:r>
          </a:p>
          <a:p>
            <a:pPr marL="342900" indent="-342900">
              <a:buFont typeface="Arial" pitchFamily="34" charset="0"/>
              <a:buChar char="•"/>
            </a:pPr>
            <a:endParaRPr lang="en-US" dirty="0" smtClean="0"/>
          </a:p>
        </p:txBody>
      </p:sp>
      <p:sp>
        <p:nvSpPr>
          <p:cNvPr id="8" name="Title 7"/>
          <p:cNvSpPr>
            <a:spLocks noGrp="1"/>
          </p:cNvSpPr>
          <p:nvPr>
            <p:ph type="title"/>
          </p:nvPr>
        </p:nvSpPr>
        <p:spPr/>
        <p:txBody>
          <a:bodyPr/>
          <a:lstStyle/>
          <a:p>
            <a:r>
              <a:rPr lang="en-US" dirty="0"/>
              <a:t>What is an F2 container? (cont’d.)</a:t>
            </a:r>
          </a:p>
        </p:txBody>
      </p:sp>
    </p:spTree>
    <p:extLst>
      <p:ext uri="{BB962C8B-B14F-4D97-AF65-F5344CB8AC3E}">
        <p14:creationId xmlns:p14="http://schemas.microsoft.com/office/powerpoint/2010/main" val="313923724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marL="342900" indent="-342900">
              <a:buFont typeface="Arial" pitchFamily="34" charset="0"/>
              <a:buChar char="•"/>
            </a:pPr>
            <a:r>
              <a:rPr lang="en-US" dirty="0" smtClean="0"/>
              <a:t>Load F2.js onto the page</a:t>
            </a:r>
          </a:p>
          <a:p>
            <a:pPr marL="342900" indent="-342900">
              <a:buFont typeface="Arial" pitchFamily="34" charset="0"/>
              <a:buChar char="•"/>
            </a:pPr>
            <a:endParaRPr lang="en-US" dirty="0" smtClean="0"/>
          </a:p>
          <a:p>
            <a:pPr marL="342900" indent="-342900">
              <a:buFont typeface="Arial" pitchFamily="34" charset="0"/>
              <a:buChar char="•"/>
            </a:pPr>
            <a:r>
              <a:rPr lang="en-US" dirty="0" smtClean="0"/>
              <a:t>Loads apps</a:t>
            </a:r>
          </a:p>
          <a:p>
            <a:pPr marL="342900" indent="-342900">
              <a:buFont typeface="Arial" pitchFamily="34" charset="0"/>
              <a:buChar char="•"/>
            </a:pPr>
            <a:endParaRPr lang="en-US" dirty="0"/>
          </a:p>
          <a:p>
            <a:pPr marL="342900" indent="-342900">
              <a:buFont typeface="Arial" pitchFamily="34" charset="0"/>
              <a:buChar char="•"/>
            </a:pPr>
            <a:r>
              <a:rPr lang="en-US" dirty="0" smtClean="0"/>
              <a:t>Manage app(s) “chrome” and placement</a:t>
            </a:r>
          </a:p>
          <a:p>
            <a:pPr marL="342900" indent="-342900">
              <a:buFont typeface="Arial" pitchFamily="34" charset="0"/>
              <a:buChar char="•"/>
            </a:pPr>
            <a:endParaRPr lang="en-US" dirty="0"/>
          </a:p>
          <a:p>
            <a:pPr marL="342900" indent="-342900">
              <a:buFont typeface="Arial" pitchFamily="34" charset="0"/>
              <a:buChar char="•"/>
            </a:pPr>
            <a:r>
              <a:rPr lang="en-US" dirty="0" smtClean="0"/>
              <a:t>Provide context and possibly information to apps</a:t>
            </a:r>
          </a:p>
        </p:txBody>
      </p:sp>
      <p:sp>
        <p:nvSpPr>
          <p:cNvPr id="8" name="Title 7"/>
          <p:cNvSpPr>
            <a:spLocks noGrp="1"/>
          </p:cNvSpPr>
          <p:nvPr>
            <p:ph type="title"/>
          </p:nvPr>
        </p:nvSpPr>
        <p:spPr/>
        <p:txBody>
          <a:bodyPr/>
          <a:lstStyle/>
          <a:p>
            <a:r>
              <a:rPr lang="en-US" dirty="0" smtClean="0"/>
              <a:t>F2 Container responsibilities</a:t>
            </a:r>
            <a:endParaRPr lang="en-US" dirty="0"/>
          </a:p>
        </p:txBody>
      </p:sp>
    </p:spTree>
    <p:extLst>
      <p:ext uri="{BB962C8B-B14F-4D97-AF65-F5344CB8AC3E}">
        <p14:creationId xmlns:p14="http://schemas.microsoft.com/office/powerpoint/2010/main" val="304724631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An F2 container requires an HTML Page and some form of web browser with JavaScript enabled.</a:t>
            </a:r>
          </a:p>
          <a:p>
            <a:endParaRPr lang="en-US" dirty="0"/>
          </a:p>
          <a:p>
            <a:r>
              <a:rPr lang="en-US" dirty="0" smtClean="0"/>
              <a:t>There are no JavaScript libraries that you need to include, everything is wrapped up in F2.js*</a:t>
            </a:r>
          </a:p>
          <a:p>
            <a:endParaRPr lang="en-US" dirty="0"/>
          </a:p>
          <a:p>
            <a:endParaRPr lang="en-US" dirty="0" smtClean="0"/>
          </a:p>
          <a:p>
            <a:r>
              <a:rPr lang="en-US" sz="1100" dirty="0" smtClean="0"/>
              <a:t>* F2.js internally includes jQuery in no conflict mode, </a:t>
            </a:r>
            <a:r>
              <a:rPr lang="en-US" sz="1100" dirty="0" err="1" smtClean="0"/>
              <a:t>easyXDM</a:t>
            </a:r>
            <a:r>
              <a:rPr lang="en-US" sz="1100" dirty="0" smtClean="0"/>
              <a:t>, and a few other small libraries</a:t>
            </a:r>
          </a:p>
        </p:txBody>
      </p:sp>
      <p:sp>
        <p:nvSpPr>
          <p:cNvPr id="8" name="Title 7"/>
          <p:cNvSpPr>
            <a:spLocks noGrp="1"/>
          </p:cNvSpPr>
          <p:nvPr>
            <p:ph type="title"/>
          </p:nvPr>
        </p:nvSpPr>
        <p:spPr/>
        <p:txBody>
          <a:bodyPr/>
          <a:lstStyle/>
          <a:p>
            <a:r>
              <a:rPr lang="en-US" dirty="0" smtClean="0"/>
              <a:t>F2 Container dependencies</a:t>
            </a:r>
            <a:endParaRPr lang="en-US" dirty="0"/>
          </a:p>
        </p:txBody>
      </p:sp>
    </p:spTree>
    <p:extLst>
      <p:ext uri="{BB962C8B-B14F-4D97-AF65-F5344CB8AC3E}">
        <p14:creationId xmlns:p14="http://schemas.microsoft.com/office/powerpoint/2010/main" val="21082017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dirty="0" smtClean="0"/>
              <a:t>Questions?</a:t>
            </a:r>
            <a:endParaRPr lang="en-US" sz="1100" dirty="0" smtClean="0"/>
          </a:p>
        </p:txBody>
      </p:sp>
      <p:sp>
        <p:nvSpPr>
          <p:cNvPr id="8" name="Title 7"/>
          <p:cNvSpPr>
            <a:spLocks noGrp="1"/>
          </p:cNvSpPr>
          <p:nvPr>
            <p:ph type="title"/>
          </p:nvPr>
        </p:nvSpPr>
        <p:spPr/>
        <p:txBody>
          <a:bodyPr/>
          <a:lstStyle/>
          <a:p>
            <a:r>
              <a:rPr lang="en-US" dirty="0" smtClean="0"/>
              <a:t>Let’s chat</a:t>
            </a:r>
            <a:endParaRPr lang="en-US" dirty="0"/>
          </a:p>
        </p:txBody>
      </p:sp>
    </p:spTree>
    <p:extLst>
      <p:ext uri="{BB962C8B-B14F-4D97-AF65-F5344CB8AC3E}">
        <p14:creationId xmlns:p14="http://schemas.microsoft.com/office/powerpoint/2010/main" val="7512702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dirty="0" smtClean="0"/>
              <a:t>Now to the code….</a:t>
            </a:r>
            <a:endParaRPr lang="en-US" sz="1100" dirty="0" smtClean="0"/>
          </a:p>
        </p:txBody>
      </p:sp>
      <p:sp>
        <p:nvSpPr>
          <p:cNvPr id="8" name="Title 7"/>
          <p:cNvSpPr>
            <a:spLocks noGrp="1"/>
          </p:cNvSpPr>
          <p:nvPr>
            <p:ph type="title"/>
          </p:nvPr>
        </p:nvSpPr>
        <p:spPr/>
        <p:txBody>
          <a:bodyPr/>
          <a:lstStyle/>
          <a:p>
            <a:r>
              <a:rPr lang="en-US" dirty="0" smtClean="0"/>
              <a:t>Let’s do some hacking.</a:t>
            </a:r>
            <a:endParaRPr lang="en-US" dirty="0"/>
          </a:p>
        </p:txBody>
      </p:sp>
    </p:spTree>
    <p:extLst>
      <p:ext uri="{BB962C8B-B14F-4D97-AF65-F5344CB8AC3E}">
        <p14:creationId xmlns:p14="http://schemas.microsoft.com/office/powerpoint/2010/main" val="116143314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hlinkClick r:id="rId3"/>
              </a:rPr>
              <a:t>http://demo.markitqa.com/Hackathon/Home</a:t>
            </a:r>
            <a:endParaRPr lang="en-US" dirty="0" smtClean="0"/>
          </a:p>
          <a:p>
            <a:endParaRPr lang="en-US" dirty="0" smtClean="0">
              <a:hlinkClick r:id="rId4"/>
            </a:endParaRPr>
          </a:p>
          <a:p>
            <a:r>
              <a:rPr lang="en-US" dirty="0" smtClean="0">
                <a:hlinkClick r:id="rId4"/>
              </a:rPr>
              <a:t>http</a:t>
            </a:r>
            <a:r>
              <a:rPr lang="en-US" dirty="0">
                <a:hlinkClick r:id="rId4"/>
              </a:rPr>
              <a:t>://</a:t>
            </a:r>
            <a:r>
              <a:rPr lang="en-US" dirty="0" smtClean="0">
                <a:hlinkClick r:id="rId4"/>
              </a:rPr>
              <a:t>www.openf2.org/Examples</a:t>
            </a:r>
            <a:endParaRPr lang="en-US" dirty="0" smtClean="0"/>
          </a:p>
          <a:p>
            <a:endParaRPr lang="en-US" dirty="0"/>
          </a:p>
          <a:p>
            <a:r>
              <a:rPr lang="en-US" dirty="0">
                <a:hlinkClick r:id="rId5"/>
              </a:rPr>
              <a:t>http://ali-khatami.github.io/Hackathon/Building-F2-Container-Workshop/</a:t>
            </a:r>
            <a:endParaRPr lang="en-US" dirty="0"/>
          </a:p>
        </p:txBody>
      </p:sp>
      <p:sp>
        <p:nvSpPr>
          <p:cNvPr id="8" name="Title 7"/>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455920804"/>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MKT_master">
  <a:themeElements>
    <a:clrScheme name="Markit - word colors 2">
      <a:dk1>
        <a:srgbClr val="000000"/>
      </a:dk1>
      <a:lt1>
        <a:srgbClr val="FFFFFF"/>
      </a:lt1>
      <a:dk2>
        <a:srgbClr val="C6D6E3"/>
      </a:dk2>
      <a:lt2>
        <a:srgbClr val="236192"/>
      </a:lt2>
      <a:accent1>
        <a:srgbClr val="005690"/>
      </a:accent1>
      <a:accent2>
        <a:srgbClr val="D24528"/>
      </a:accent2>
      <a:accent3>
        <a:srgbClr val="00A7CE"/>
      </a:accent3>
      <a:accent4>
        <a:srgbClr val="6D6E71"/>
      </a:accent4>
      <a:accent5>
        <a:srgbClr val="092F4D"/>
      </a:accent5>
      <a:accent6>
        <a:srgbClr val="4A2E45"/>
      </a:accent6>
      <a:hlink>
        <a:srgbClr val="236192"/>
      </a:hlink>
      <a:folHlink>
        <a:srgbClr val="2361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a:lstStyle>
        <a:defPPr>
          <a:defRPr sz="1400"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4320" indent="-274320">
          <a:lnSpc>
            <a:spcPts val="2100"/>
          </a:lnSpc>
          <a:spcBef>
            <a:spcPts val="900"/>
          </a:spcBef>
          <a:buClr>
            <a:schemeClr val="tx2"/>
          </a:buClr>
          <a:buFont typeface="Lucida Grande"/>
          <a:buChar char="—"/>
          <a:defRPr dirty="0" smtClean="0">
            <a:solidFill>
              <a:schemeClr val="bg2"/>
            </a:solidFill>
            <a:effectLst>
              <a:outerShdw blurRad="50800" dist="38100" dir="2700000" algn="tl" rotWithShape="0">
                <a:srgbClr val="000000">
                  <a:alpha val="8000"/>
                </a:srgb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Markit_word.thmx</Template>
  <TotalTime>26234</TotalTime>
  <Words>230</Words>
  <Application>Microsoft Office PowerPoint</Application>
  <PresentationFormat>Letter Paper (8.5x11 in)</PresentationFormat>
  <Paragraphs>80</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MKT_master</vt:lpstr>
      <vt:lpstr>Building F2 Containers</vt:lpstr>
      <vt:lpstr>What is an F2 container?</vt:lpstr>
      <vt:lpstr>What is an F2 container? (cont’d.)</vt:lpstr>
      <vt:lpstr>What is an F2 container? (cont’d.)</vt:lpstr>
      <vt:lpstr>F2 Container responsibilities</vt:lpstr>
      <vt:lpstr>F2 Container dependencies</vt:lpstr>
      <vt:lpstr>Let’s chat</vt:lpstr>
      <vt:lpstr>Let’s do some hacking.</vt:lpstr>
      <vt:lpstr>Examples</vt:lpstr>
      <vt:lpstr>Resources</vt:lpstr>
      <vt:lpstr>For more information visit www.OpenF2.org</vt:lpstr>
    </vt:vector>
  </TitlesOfParts>
  <Company>Markit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Meridith Pushnik</dc:creator>
  <cp:lastModifiedBy>Ali Khatami</cp:lastModifiedBy>
  <cp:revision>1524</cp:revision>
  <cp:lastPrinted>2011-05-24T18:34:05Z</cp:lastPrinted>
  <dcterms:created xsi:type="dcterms:W3CDTF">2012-03-26T23:01:53Z</dcterms:created>
  <dcterms:modified xsi:type="dcterms:W3CDTF">2013-04-11T20:09:10Z</dcterms:modified>
</cp:coreProperties>
</file>