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2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0CC4A-A8B0-417C-B759-00DF1716E8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3102B2-6B2E-4E15-AB6D-636420F6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B350-A506-4C5F-A503-1E7392579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40948-FD7C-434F-8FD2-1FCDAFFB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Mirghasemi</a:t>
            </a:r>
          </a:p>
        </p:txBody>
      </p:sp>
    </p:spTree>
    <p:extLst>
      <p:ext uri="{BB962C8B-B14F-4D97-AF65-F5344CB8AC3E}">
        <p14:creationId xmlns:p14="http://schemas.microsoft.com/office/powerpoint/2010/main" val="15787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D82-0876-49EE-A154-4B6C3229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D966-CD92-4BB9-90F1-3811C614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220855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Connection Type</a:t>
            </a:r>
          </a:p>
          <a:p>
            <a:pPr lvl="1"/>
            <a:r>
              <a:rPr lang="en-US" dirty="0"/>
              <a:t>Serial</a:t>
            </a:r>
          </a:p>
          <a:p>
            <a:pPr lvl="1"/>
            <a:r>
              <a:rPr lang="en-US" dirty="0"/>
              <a:t>Parallel</a:t>
            </a:r>
          </a:p>
          <a:p>
            <a:r>
              <a:rPr lang="en-US" dirty="0"/>
              <a:t>Communication Type</a:t>
            </a:r>
          </a:p>
          <a:p>
            <a:pPr lvl="1"/>
            <a:r>
              <a:rPr lang="en-US" dirty="0"/>
              <a:t>Simplex</a:t>
            </a:r>
          </a:p>
          <a:p>
            <a:pPr lvl="1"/>
            <a:r>
              <a:rPr lang="en-US" dirty="0"/>
              <a:t>Half-Duplex</a:t>
            </a:r>
          </a:p>
          <a:p>
            <a:pPr lvl="1"/>
            <a:r>
              <a:rPr lang="en-US" dirty="0"/>
              <a:t>Full-Duplex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B1516D-5151-46A0-84B6-601AC45F7831}"/>
              </a:ext>
            </a:extLst>
          </p:cNvPr>
          <p:cNvSpPr txBox="1">
            <a:spLocks/>
          </p:cNvSpPr>
          <p:nvPr/>
        </p:nvSpPr>
        <p:spPr>
          <a:xfrm>
            <a:off x="4705165" y="2666998"/>
            <a:ext cx="32208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Type</a:t>
            </a:r>
          </a:p>
          <a:p>
            <a:pPr lvl="1"/>
            <a:r>
              <a:rPr lang="en-US" dirty="0"/>
              <a:t>Bits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Packet</a:t>
            </a:r>
          </a:p>
          <a:p>
            <a:r>
              <a:rPr lang="en-US" dirty="0"/>
              <a:t>Synchronize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2DABB-425C-4514-862A-3D0B53CB6F41}"/>
              </a:ext>
            </a:extLst>
          </p:cNvPr>
          <p:cNvSpPr txBox="1">
            <a:spLocks/>
          </p:cNvSpPr>
          <p:nvPr/>
        </p:nvSpPr>
        <p:spPr>
          <a:xfrm>
            <a:off x="7926020" y="2666998"/>
            <a:ext cx="32208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Type</a:t>
            </a:r>
          </a:p>
          <a:p>
            <a:pPr lvl="1"/>
            <a:r>
              <a:rPr lang="en-US" dirty="0"/>
              <a:t>Copper Wire</a:t>
            </a:r>
          </a:p>
          <a:p>
            <a:pPr lvl="1"/>
            <a:r>
              <a:rPr lang="en-US" dirty="0"/>
              <a:t>Twisted-Pair</a:t>
            </a:r>
          </a:p>
          <a:p>
            <a:pPr lvl="1"/>
            <a:r>
              <a:rPr lang="en-US" dirty="0"/>
              <a:t>Coaxial</a:t>
            </a:r>
          </a:p>
          <a:p>
            <a:pPr lvl="1"/>
            <a:r>
              <a:rPr lang="en-US" dirty="0"/>
              <a:t>Fiber</a:t>
            </a:r>
          </a:p>
          <a:p>
            <a:pPr lvl="1"/>
            <a:r>
              <a:rPr lang="en-US" dirty="0"/>
              <a:t>Air</a:t>
            </a:r>
          </a:p>
          <a:p>
            <a:r>
              <a:rPr lang="en-US" dirty="0"/>
              <a:t>Voltage State</a:t>
            </a:r>
          </a:p>
        </p:txBody>
      </p:sp>
    </p:spTree>
    <p:extLst>
      <p:ext uri="{BB962C8B-B14F-4D97-AF65-F5344CB8AC3E}">
        <p14:creationId xmlns:p14="http://schemas.microsoft.com/office/powerpoint/2010/main" val="164742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6E0A-CA4C-47E6-8EC7-0340A86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6658"/>
            <a:ext cx="10018713" cy="1752599"/>
          </a:xfrm>
        </p:spPr>
        <p:txBody>
          <a:bodyPr/>
          <a:lstStyle/>
          <a:p>
            <a:r>
              <a:rPr lang="en-US" dirty="0"/>
              <a:t>Connection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88461-DD28-4F5F-B899-991CABBD7657}"/>
              </a:ext>
            </a:extLst>
          </p:cNvPr>
          <p:cNvSpPr/>
          <p:nvPr/>
        </p:nvSpPr>
        <p:spPr>
          <a:xfrm>
            <a:off x="688976" y="3038383"/>
            <a:ext cx="1642368" cy="313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8797B-82BE-4985-B808-C96E206A1738}"/>
              </a:ext>
            </a:extLst>
          </p:cNvPr>
          <p:cNvSpPr/>
          <p:nvPr/>
        </p:nvSpPr>
        <p:spPr>
          <a:xfrm>
            <a:off x="3717741" y="3038383"/>
            <a:ext cx="1642368" cy="31338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63952-FDFF-4AF0-88DE-EF69A439CD88}"/>
              </a:ext>
            </a:extLst>
          </p:cNvPr>
          <p:cNvSpPr/>
          <p:nvPr/>
        </p:nvSpPr>
        <p:spPr>
          <a:xfrm>
            <a:off x="6949215" y="3038383"/>
            <a:ext cx="1642368" cy="313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7E36A-1ACC-47BB-BE30-64D567E7BC84}"/>
              </a:ext>
            </a:extLst>
          </p:cNvPr>
          <p:cNvSpPr/>
          <p:nvPr/>
        </p:nvSpPr>
        <p:spPr>
          <a:xfrm>
            <a:off x="9770093" y="3038382"/>
            <a:ext cx="1642368" cy="31338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7C21B9-1916-4812-B481-A07555AE730D}"/>
              </a:ext>
            </a:extLst>
          </p:cNvPr>
          <p:cNvCxnSpPr/>
          <p:nvPr/>
        </p:nvCxnSpPr>
        <p:spPr>
          <a:xfrm>
            <a:off x="2331344" y="3286958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DBF49-A958-438F-B7B9-9CE985A85F1B}"/>
              </a:ext>
            </a:extLst>
          </p:cNvPr>
          <p:cNvCxnSpPr/>
          <p:nvPr/>
        </p:nvCxnSpPr>
        <p:spPr>
          <a:xfrm>
            <a:off x="2331344" y="3665316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78808-F77F-4B32-8BA8-25CE95CE4D2C}"/>
              </a:ext>
            </a:extLst>
          </p:cNvPr>
          <p:cNvCxnSpPr/>
          <p:nvPr/>
        </p:nvCxnSpPr>
        <p:spPr>
          <a:xfrm>
            <a:off x="2331343" y="4043674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50FD-5971-4C5E-ABB3-613EC2A62A86}"/>
              </a:ext>
            </a:extLst>
          </p:cNvPr>
          <p:cNvCxnSpPr/>
          <p:nvPr/>
        </p:nvCxnSpPr>
        <p:spPr>
          <a:xfrm>
            <a:off x="2331343" y="4422032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CB77E-B223-4A1E-81C8-A0AF9761B1A6}"/>
              </a:ext>
            </a:extLst>
          </p:cNvPr>
          <p:cNvCxnSpPr/>
          <p:nvPr/>
        </p:nvCxnSpPr>
        <p:spPr>
          <a:xfrm>
            <a:off x="2331343" y="4800390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8C194-1B29-4F2B-816D-EF9D35C06FAC}"/>
              </a:ext>
            </a:extLst>
          </p:cNvPr>
          <p:cNvCxnSpPr/>
          <p:nvPr/>
        </p:nvCxnSpPr>
        <p:spPr>
          <a:xfrm>
            <a:off x="2331343" y="5178748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760205-2704-4FB4-87A5-60A8A406BEBA}"/>
              </a:ext>
            </a:extLst>
          </p:cNvPr>
          <p:cNvCxnSpPr/>
          <p:nvPr/>
        </p:nvCxnSpPr>
        <p:spPr>
          <a:xfrm>
            <a:off x="2331342" y="5557106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E8DA6-D837-4584-A7DE-4CF8B5CD532C}"/>
              </a:ext>
            </a:extLst>
          </p:cNvPr>
          <p:cNvCxnSpPr/>
          <p:nvPr/>
        </p:nvCxnSpPr>
        <p:spPr>
          <a:xfrm>
            <a:off x="2331342" y="5935463"/>
            <a:ext cx="1386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EEE0E-4A3E-42AE-9D8A-04FAB7DAA9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591583" y="4605290"/>
            <a:ext cx="117851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AEF877-C15D-4E54-B4B3-8F7F0E3A364C}"/>
              </a:ext>
            </a:extLst>
          </p:cNvPr>
          <p:cNvSpPr txBox="1"/>
          <p:nvPr/>
        </p:nvSpPr>
        <p:spPr>
          <a:xfrm>
            <a:off x="2401132" y="2215006"/>
            <a:ext cx="124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Parallel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0C9A1-291E-4247-A171-350348D283A0}"/>
              </a:ext>
            </a:extLst>
          </p:cNvPr>
          <p:cNvSpPr txBox="1"/>
          <p:nvPr/>
        </p:nvSpPr>
        <p:spPr>
          <a:xfrm>
            <a:off x="8661376" y="221500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37052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11B4-E1D0-4619-8F66-B6F20043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99" y="4588"/>
            <a:ext cx="10018713" cy="1752599"/>
          </a:xfrm>
        </p:spPr>
        <p:txBody>
          <a:bodyPr/>
          <a:lstStyle/>
          <a:p>
            <a:r>
              <a:rPr lang="en-US" dirty="0"/>
              <a:t>Communication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DD78-98CD-4B8B-8272-96D62193518C}"/>
              </a:ext>
            </a:extLst>
          </p:cNvPr>
          <p:cNvCxnSpPr>
            <a:cxnSpLocks/>
          </p:cNvCxnSpPr>
          <p:nvPr/>
        </p:nvCxnSpPr>
        <p:spPr>
          <a:xfrm>
            <a:off x="2723731" y="5797344"/>
            <a:ext cx="137529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DCA96F-BA34-49A1-8FB4-C8C24BECE8D2}"/>
              </a:ext>
            </a:extLst>
          </p:cNvPr>
          <p:cNvCxnSpPr>
            <a:cxnSpLocks/>
          </p:cNvCxnSpPr>
          <p:nvPr/>
        </p:nvCxnSpPr>
        <p:spPr>
          <a:xfrm>
            <a:off x="2723731" y="5408206"/>
            <a:ext cx="137529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509DB8-4FEF-44C9-8FCE-BD361F76AEE6}"/>
              </a:ext>
            </a:extLst>
          </p:cNvPr>
          <p:cNvCxnSpPr>
            <a:cxnSpLocks/>
          </p:cNvCxnSpPr>
          <p:nvPr/>
        </p:nvCxnSpPr>
        <p:spPr>
          <a:xfrm>
            <a:off x="2752707" y="3041848"/>
            <a:ext cx="137529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2B8395-4155-473E-96E8-D0EA19C1F80D}"/>
              </a:ext>
            </a:extLst>
          </p:cNvPr>
          <p:cNvSpPr txBox="1"/>
          <p:nvPr/>
        </p:nvSpPr>
        <p:spPr>
          <a:xfrm>
            <a:off x="2529209" y="4251343"/>
            <a:ext cx="182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Full-Duplex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0FA0E-E063-4CDA-8D2C-2079DDDC05D1}"/>
              </a:ext>
            </a:extLst>
          </p:cNvPr>
          <p:cNvSpPr txBox="1"/>
          <p:nvPr/>
        </p:nvSpPr>
        <p:spPr>
          <a:xfrm>
            <a:off x="7930438" y="2730770"/>
            <a:ext cx="189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Half-Duplex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CD550-A86D-43A7-B83D-EB62D3B94C09}"/>
              </a:ext>
            </a:extLst>
          </p:cNvPr>
          <p:cNvCxnSpPr/>
          <p:nvPr/>
        </p:nvCxnSpPr>
        <p:spPr>
          <a:xfrm>
            <a:off x="8318376" y="4307657"/>
            <a:ext cx="105644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3B3DE-63F9-4042-BA0A-5CEC4F34E45A}"/>
              </a:ext>
            </a:extLst>
          </p:cNvPr>
          <p:cNvCxnSpPr/>
          <p:nvPr/>
        </p:nvCxnSpPr>
        <p:spPr>
          <a:xfrm flipH="1">
            <a:off x="7806060" y="4307657"/>
            <a:ext cx="512316" cy="365696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9CEB95-C822-446F-9880-B2E29F73AFB5}"/>
              </a:ext>
            </a:extLst>
          </p:cNvPr>
          <p:cNvCxnSpPr/>
          <p:nvPr/>
        </p:nvCxnSpPr>
        <p:spPr>
          <a:xfrm>
            <a:off x="7806060" y="3918751"/>
            <a:ext cx="512316" cy="3889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A59E4E-A235-40BC-B2CA-E3DBE7D054DE}"/>
              </a:ext>
            </a:extLst>
          </p:cNvPr>
          <p:cNvCxnSpPr>
            <a:cxnSpLocks/>
          </p:cNvCxnSpPr>
          <p:nvPr/>
        </p:nvCxnSpPr>
        <p:spPr>
          <a:xfrm flipV="1">
            <a:off x="9374819" y="3891050"/>
            <a:ext cx="446842" cy="399077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672F4-6367-4F8F-A1A7-22549E4863FE}"/>
              </a:ext>
            </a:extLst>
          </p:cNvPr>
          <p:cNvCxnSpPr>
            <a:cxnSpLocks/>
          </p:cNvCxnSpPr>
          <p:nvPr/>
        </p:nvCxnSpPr>
        <p:spPr>
          <a:xfrm>
            <a:off x="9374819" y="4289345"/>
            <a:ext cx="446842" cy="384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5DB792-6D66-48BB-9B3E-5C3946B818C8}"/>
              </a:ext>
            </a:extLst>
          </p:cNvPr>
          <p:cNvSpPr txBox="1"/>
          <p:nvPr/>
        </p:nvSpPr>
        <p:spPr>
          <a:xfrm>
            <a:off x="2781682" y="1736004"/>
            <a:ext cx="131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ED6D9-B39F-4D47-8CA2-7535904EDB03}"/>
              </a:ext>
            </a:extLst>
          </p:cNvPr>
          <p:cNvSpPr/>
          <p:nvPr/>
        </p:nvSpPr>
        <p:spPr>
          <a:xfrm>
            <a:off x="9821661" y="3667355"/>
            <a:ext cx="1280604" cy="1280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4653F-5E02-400D-B1F2-DBC820DAC909}"/>
              </a:ext>
            </a:extLst>
          </p:cNvPr>
          <p:cNvSpPr/>
          <p:nvPr/>
        </p:nvSpPr>
        <p:spPr>
          <a:xfrm>
            <a:off x="6525456" y="3667355"/>
            <a:ext cx="1280604" cy="128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0D4B4-1168-4DB1-9EBF-C5B1C7D62400}"/>
              </a:ext>
            </a:extLst>
          </p:cNvPr>
          <p:cNvSpPr/>
          <p:nvPr/>
        </p:nvSpPr>
        <p:spPr>
          <a:xfrm>
            <a:off x="4099030" y="4969131"/>
            <a:ext cx="1280604" cy="1280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ADEBA-3CDA-4C81-B799-26229683DB9E}"/>
              </a:ext>
            </a:extLst>
          </p:cNvPr>
          <p:cNvSpPr/>
          <p:nvPr/>
        </p:nvSpPr>
        <p:spPr>
          <a:xfrm>
            <a:off x="1443127" y="4969131"/>
            <a:ext cx="1280604" cy="128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9D691-EAF8-4326-9E39-AEEBA23731E5}"/>
              </a:ext>
            </a:extLst>
          </p:cNvPr>
          <p:cNvSpPr/>
          <p:nvPr/>
        </p:nvSpPr>
        <p:spPr>
          <a:xfrm>
            <a:off x="4128006" y="2386751"/>
            <a:ext cx="1280604" cy="1280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783D1-FC4F-4C93-A8EE-486CC5FF084D}"/>
              </a:ext>
            </a:extLst>
          </p:cNvPr>
          <p:cNvSpPr/>
          <p:nvPr/>
        </p:nvSpPr>
        <p:spPr>
          <a:xfrm>
            <a:off x="1472103" y="2386751"/>
            <a:ext cx="1280604" cy="128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7878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4B07A5-851A-4764-974E-DB071BFF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99" y="4588"/>
            <a:ext cx="10018713" cy="1752599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94D08-6669-4267-B2BE-246D3802AEF2}"/>
              </a:ext>
            </a:extLst>
          </p:cNvPr>
          <p:cNvSpPr/>
          <p:nvPr/>
        </p:nvSpPr>
        <p:spPr>
          <a:xfrm>
            <a:off x="1516100" y="1915356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73934-1E5E-4FD2-AE8E-69B4A1B8A134}"/>
              </a:ext>
            </a:extLst>
          </p:cNvPr>
          <p:cNvSpPr/>
          <p:nvPr/>
        </p:nvSpPr>
        <p:spPr>
          <a:xfrm>
            <a:off x="1516099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EA612-D682-419A-9CB4-29ABBCE75B94}"/>
              </a:ext>
            </a:extLst>
          </p:cNvPr>
          <p:cNvSpPr/>
          <p:nvPr/>
        </p:nvSpPr>
        <p:spPr>
          <a:xfrm>
            <a:off x="2297334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76D34-4C6B-4BE6-AB40-F55588526E8F}"/>
              </a:ext>
            </a:extLst>
          </p:cNvPr>
          <p:cNvSpPr/>
          <p:nvPr/>
        </p:nvSpPr>
        <p:spPr>
          <a:xfrm>
            <a:off x="3078569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43341-267E-4F7B-B39A-93BDB94764C0}"/>
              </a:ext>
            </a:extLst>
          </p:cNvPr>
          <p:cNvSpPr/>
          <p:nvPr/>
        </p:nvSpPr>
        <p:spPr>
          <a:xfrm>
            <a:off x="3859804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3D84F-5E19-4EB7-A19A-E044B988601C}"/>
              </a:ext>
            </a:extLst>
          </p:cNvPr>
          <p:cNvSpPr/>
          <p:nvPr/>
        </p:nvSpPr>
        <p:spPr>
          <a:xfrm>
            <a:off x="4641039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50E49-316B-463C-9FC0-B73AF760C294}"/>
              </a:ext>
            </a:extLst>
          </p:cNvPr>
          <p:cNvSpPr/>
          <p:nvPr/>
        </p:nvSpPr>
        <p:spPr>
          <a:xfrm>
            <a:off x="5422274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D665C-8D10-4820-8C97-9CF5F49412AF}"/>
              </a:ext>
            </a:extLst>
          </p:cNvPr>
          <p:cNvSpPr/>
          <p:nvPr/>
        </p:nvSpPr>
        <p:spPr>
          <a:xfrm>
            <a:off x="6203509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AC363-3AD8-4AE2-AEE6-1291DE3B6ED3}"/>
              </a:ext>
            </a:extLst>
          </p:cNvPr>
          <p:cNvSpPr/>
          <p:nvPr/>
        </p:nvSpPr>
        <p:spPr>
          <a:xfrm>
            <a:off x="6984744" y="3429000"/>
            <a:ext cx="78123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B6314-06AC-4660-8DC8-671D0FF01779}"/>
              </a:ext>
            </a:extLst>
          </p:cNvPr>
          <p:cNvSpPr txBox="1"/>
          <p:nvPr/>
        </p:nvSpPr>
        <p:spPr>
          <a:xfrm>
            <a:off x="2687951" y="204436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B04A5-6382-4FAB-9AFB-65EBC47909D9}"/>
              </a:ext>
            </a:extLst>
          </p:cNvPr>
          <p:cNvSpPr txBox="1"/>
          <p:nvPr/>
        </p:nvSpPr>
        <p:spPr>
          <a:xfrm>
            <a:off x="7930790" y="3558007"/>
            <a:ext cx="1951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Byte (8x Bit)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C6414-5102-4774-BD2F-2225347114D9}"/>
              </a:ext>
            </a:extLst>
          </p:cNvPr>
          <p:cNvSpPr/>
          <p:nvPr/>
        </p:nvSpPr>
        <p:spPr>
          <a:xfrm>
            <a:off x="1516099" y="5085561"/>
            <a:ext cx="901824" cy="9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Byte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3D73F-51BF-42F3-86BD-6876B1F9636B}"/>
              </a:ext>
            </a:extLst>
          </p:cNvPr>
          <p:cNvSpPr/>
          <p:nvPr/>
        </p:nvSpPr>
        <p:spPr>
          <a:xfrm>
            <a:off x="2420416" y="5085561"/>
            <a:ext cx="901824" cy="9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BDD64-4BAE-46A6-82AE-87DA8039DA73}"/>
              </a:ext>
            </a:extLst>
          </p:cNvPr>
          <p:cNvSpPr/>
          <p:nvPr/>
        </p:nvSpPr>
        <p:spPr>
          <a:xfrm>
            <a:off x="3322240" y="5085561"/>
            <a:ext cx="901824" cy="9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E05494-4298-4825-A9C6-8FE878C69465}"/>
              </a:ext>
            </a:extLst>
          </p:cNvPr>
          <p:cNvSpPr/>
          <p:nvPr/>
        </p:nvSpPr>
        <p:spPr>
          <a:xfrm>
            <a:off x="4224064" y="5085561"/>
            <a:ext cx="901824" cy="9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695F6-61F8-4041-B257-B4408AE2D8C3}"/>
              </a:ext>
            </a:extLst>
          </p:cNvPr>
          <p:cNvSpPr/>
          <p:nvPr/>
        </p:nvSpPr>
        <p:spPr>
          <a:xfrm>
            <a:off x="5125888" y="5085561"/>
            <a:ext cx="901824" cy="9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ABC2D-B0EA-4C30-BEFB-D235EAEB3B47}"/>
              </a:ext>
            </a:extLst>
          </p:cNvPr>
          <p:cNvSpPr txBox="1"/>
          <p:nvPr/>
        </p:nvSpPr>
        <p:spPr>
          <a:xfrm>
            <a:off x="6346291" y="5274863"/>
            <a:ext cx="239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Packet (N Byte)</a:t>
            </a:r>
          </a:p>
        </p:txBody>
      </p:sp>
    </p:spTree>
    <p:extLst>
      <p:ext uri="{BB962C8B-B14F-4D97-AF65-F5344CB8AC3E}">
        <p14:creationId xmlns:p14="http://schemas.microsoft.com/office/powerpoint/2010/main" val="355525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DFA80-C6CD-42D8-A13A-2443C2BD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99" y="4588"/>
            <a:ext cx="10018713" cy="1752599"/>
          </a:xfrm>
        </p:spPr>
        <p:txBody>
          <a:bodyPr/>
          <a:lstStyle/>
          <a:p>
            <a:r>
              <a:rPr lang="en-US" dirty="0"/>
              <a:t>Synchronize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1E534-550F-485C-8889-10C9D3F736E0}"/>
              </a:ext>
            </a:extLst>
          </p:cNvPr>
          <p:cNvCxnSpPr>
            <a:cxnSpLocks/>
          </p:cNvCxnSpPr>
          <p:nvPr/>
        </p:nvCxnSpPr>
        <p:spPr>
          <a:xfrm>
            <a:off x="8186321" y="4243612"/>
            <a:ext cx="137529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FEE82A-9E85-4AE4-97BC-99AB2C7E52CB}"/>
              </a:ext>
            </a:extLst>
          </p:cNvPr>
          <p:cNvCxnSpPr>
            <a:cxnSpLocks/>
          </p:cNvCxnSpPr>
          <p:nvPr/>
        </p:nvCxnSpPr>
        <p:spPr>
          <a:xfrm>
            <a:off x="8186321" y="3854474"/>
            <a:ext cx="137529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57374-6F1B-481D-9DE9-06B702BB260A}"/>
              </a:ext>
            </a:extLst>
          </p:cNvPr>
          <p:cNvCxnSpPr>
            <a:cxnSpLocks/>
          </p:cNvCxnSpPr>
          <p:nvPr/>
        </p:nvCxnSpPr>
        <p:spPr>
          <a:xfrm>
            <a:off x="2442468" y="4070496"/>
            <a:ext cx="137529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E7277C-A422-482F-82D8-919A0905E8D0}"/>
              </a:ext>
            </a:extLst>
          </p:cNvPr>
          <p:cNvSpPr txBox="1"/>
          <p:nvPr/>
        </p:nvSpPr>
        <p:spPr>
          <a:xfrm>
            <a:off x="2471443" y="2764652"/>
            <a:ext cx="103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Async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6EA0C-6B04-4008-99BC-C534E0F439FD}"/>
              </a:ext>
            </a:extLst>
          </p:cNvPr>
          <p:cNvSpPr txBox="1"/>
          <p:nvPr/>
        </p:nvSpPr>
        <p:spPr>
          <a:xfrm>
            <a:off x="8449591" y="2777226"/>
            <a:ext cx="84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298FA-1209-47F5-8A7C-707940B23E20}"/>
              </a:ext>
            </a:extLst>
          </p:cNvPr>
          <p:cNvSpPr txBox="1"/>
          <p:nvPr/>
        </p:nvSpPr>
        <p:spPr>
          <a:xfrm>
            <a:off x="2819840" y="366980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F216B-4334-428F-A9FF-B9EF36EC0A21}"/>
              </a:ext>
            </a:extLst>
          </p:cNvPr>
          <p:cNvSpPr txBox="1"/>
          <p:nvPr/>
        </p:nvSpPr>
        <p:spPr>
          <a:xfrm>
            <a:off x="8563693" y="337288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F4AEB-D2B6-4B66-BEA7-4FDEE798664C}"/>
              </a:ext>
            </a:extLst>
          </p:cNvPr>
          <p:cNvSpPr txBox="1"/>
          <p:nvPr/>
        </p:nvSpPr>
        <p:spPr>
          <a:xfrm>
            <a:off x="8531569" y="4386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2E36A-FEB8-455E-8CB0-B74AE4FF3DA0}"/>
              </a:ext>
            </a:extLst>
          </p:cNvPr>
          <p:cNvSpPr/>
          <p:nvPr/>
        </p:nvSpPr>
        <p:spPr>
          <a:xfrm>
            <a:off x="9561620" y="3415399"/>
            <a:ext cx="1280604" cy="1280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7BCA8-0B4C-41AA-92EB-A0FF9FD2C06D}"/>
              </a:ext>
            </a:extLst>
          </p:cNvPr>
          <p:cNvSpPr/>
          <p:nvPr/>
        </p:nvSpPr>
        <p:spPr>
          <a:xfrm>
            <a:off x="6905717" y="3415399"/>
            <a:ext cx="1280604" cy="128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819D2-88A9-4EEF-B46B-DEEA6BB59835}"/>
              </a:ext>
            </a:extLst>
          </p:cNvPr>
          <p:cNvSpPr/>
          <p:nvPr/>
        </p:nvSpPr>
        <p:spPr>
          <a:xfrm>
            <a:off x="3817767" y="3415399"/>
            <a:ext cx="1280604" cy="1280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ECD8F-C9B1-4319-B6FA-324C419CBB9A}"/>
              </a:ext>
            </a:extLst>
          </p:cNvPr>
          <p:cNvSpPr/>
          <p:nvPr/>
        </p:nvSpPr>
        <p:spPr>
          <a:xfrm>
            <a:off x="1161864" y="3415399"/>
            <a:ext cx="1280604" cy="128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78952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100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Communication</vt:lpstr>
      <vt:lpstr>Communication Classes</vt:lpstr>
      <vt:lpstr>Connection Type</vt:lpstr>
      <vt:lpstr>Communication Type</vt:lpstr>
      <vt:lpstr>Data Type</vt:lpstr>
      <vt:lpstr>Synchronize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Ali Mirghasemi</dc:creator>
  <cp:lastModifiedBy>Ali Mirghasemi</cp:lastModifiedBy>
  <cp:revision>8</cp:revision>
  <dcterms:created xsi:type="dcterms:W3CDTF">2021-05-06T02:35:18Z</dcterms:created>
  <dcterms:modified xsi:type="dcterms:W3CDTF">2021-05-06T02:56:04Z</dcterms:modified>
</cp:coreProperties>
</file>