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D7C-0A1B-4E33-BA3E-E5E6BD131D5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CB9-A7EA-446F-ACF1-6252F4E8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D7C-0A1B-4E33-BA3E-E5E6BD131D5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CB9-A7EA-446F-ACF1-6252F4E8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D7C-0A1B-4E33-BA3E-E5E6BD131D5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CB9-A7EA-446F-ACF1-6252F4E8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24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D7C-0A1B-4E33-BA3E-E5E6BD131D5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CB9-A7EA-446F-ACF1-6252F4E8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15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D7C-0A1B-4E33-BA3E-E5E6BD131D5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CB9-A7EA-446F-ACF1-6252F4E8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23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D7C-0A1B-4E33-BA3E-E5E6BD131D5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CB9-A7EA-446F-ACF1-6252F4E8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09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D7C-0A1B-4E33-BA3E-E5E6BD131D5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CB9-A7EA-446F-ACF1-6252F4E8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56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D7C-0A1B-4E33-BA3E-E5E6BD131D5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CB9-A7EA-446F-ACF1-6252F4E8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D7C-0A1B-4E33-BA3E-E5E6BD131D5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CB9-A7EA-446F-ACF1-6252F4E8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D7C-0A1B-4E33-BA3E-E5E6BD131D5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D190CB9-A7EA-446F-ACF1-6252F4E8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D7C-0A1B-4E33-BA3E-E5E6BD131D5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CB9-A7EA-446F-ACF1-6252F4E8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8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D7C-0A1B-4E33-BA3E-E5E6BD131D5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CB9-A7EA-446F-ACF1-6252F4E8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7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D7C-0A1B-4E33-BA3E-E5E6BD131D5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CB9-A7EA-446F-ACF1-6252F4E8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D7C-0A1B-4E33-BA3E-E5E6BD131D5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CB9-A7EA-446F-ACF1-6252F4E8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D7C-0A1B-4E33-BA3E-E5E6BD131D5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CB9-A7EA-446F-ACF1-6252F4E8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D7C-0A1B-4E33-BA3E-E5E6BD131D5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CB9-A7EA-446F-ACF1-6252F4E8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D7C-0A1B-4E33-BA3E-E5E6BD131D5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CB9-A7EA-446F-ACF1-6252F4E8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5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A32D7C-0A1B-4E33-BA3E-E5E6BD131D5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190CB9-A7EA-446F-ACF1-6252F4E8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7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0A26-0C4B-4918-A158-8F66B289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06C45-B22D-4F83-967C-4FD30ED31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Mirghasemi</a:t>
            </a:r>
          </a:p>
        </p:txBody>
      </p:sp>
    </p:spTree>
    <p:extLst>
      <p:ext uri="{BB962C8B-B14F-4D97-AF65-F5344CB8AC3E}">
        <p14:creationId xmlns:p14="http://schemas.microsoft.com/office/powerpoint/2010/main" val="12418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0B7CE3-E44B-4753-A79F-7FC3409D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255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USART (Universal Sync &amp; Async Rx &amp; Tx)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A74B65-C98A-4A9F-A9E8-C35914D1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440711"/>
            <a:ext cx="3866965" cy="2710864"/>
          </a:xfrm>
        </p:spPr>
        <p:txBody>
          <a:bodyPr/>
          <a:lstStyle/>
          <a:p>
            <a:r>
              <a:rPr lang="en-US" dirty="0"/>
              <a:t>Serial</a:t>
            </a:r>
          </a:p>
          <a:p>
            <a:r>
              <a:rPr lang="en-US" dirty="0"/>
              <a:t>Full-Duplex</a:t>
            </a:r>
          </a:p>
          <a:p>
            <a:r>
              <a:rPr lang="en-US" dirty="0"/>
              <a:t>Async &amp; Sync</a:t>
            </a:r>
          </a:p>
          <a:p>
            <a:r>
              <a:rPr lang="en-US" dirty="0"/>
              <a:t>Byte</a:t>
            </a:r>
          </a:p>
          <a:p>
            <a:r>
              <a:rPr lang="en-US" dirty="0"/>
              <a:t>Voltage: TTL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60FFDE-4D59-42F7-BCB1-16A928D71B08}"/>
              </a:ext>
            </a:extLst>
          </p:cNvPr>
          <p:cNvSpPr txBox="1">
            <a:spLocks/>
          </p:cNvSpPr>
          <p:nvPr/>
        </p:nvSpPr>
        <p:spPr>
          <a:xfrm>
            <a:off x="3542092" y="1435008"/>
            <a:ext cx="82199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/>
              <a:t>کاربرد ها</a:t>
            </a:r>
          </a:p>
          <a:p>
            <a:pPr lvl="1" algn="r" rtl="1"/>
            <a:r>
              <a:rPr lang="fa-IR" dirty="0"/>
              <a:t>تبادل داده با</a:t>
            </a:r>
            <a:r>
              <a:rPr lang="en-US" dirty="0"/>
              <a:t> </a:t>
            </a:r>
            <a:r>
              <a:rPr lang="fa-IR" dirty="0"/>
              <a:t> رایانه</a:t>
            </a:r>
          </a:p>
          <a:p>
            <a:pPr lvl="1" algn="r" rtl="1"/>
            <a:r>
              <a:rPr lang="fa-IR" dirty="0"/>
              <a:t>تبادل داده با </a:t>
            </a:r>
            <a:r>
              <a:rPr lang="fa-IR" dirty="0" err="1"/>
              <a:t>ماژول</a:t>
            </a:r>
            <a:r>
              <a:rPr lang="fa-IR" dirty="0"/>
              <a:t> های سریال مانند </a:t>
            </a:r>
            <a:r>
              <a:rPr lang="en-US" dirty="0"/>
              <a:t>GSM</a:t>
            </a:r>
            <a:r>
              <a:rPr lang="fa-IR" dirty="0"/>
              <a:t> و </a:t>
            </a:r>
            <a:r>
              <a:rPr lang="en-US" dirty="0"/>
              <a:t>GPS</a:t>
            </a:r>
          </a:p>
          <a:p>
            <a:pPr marL="457200" lvl="1" indent="0" algn="r" rtl="1">
              <a:buNone/>
            </a:pPr>
            <a:endParaRPr lang="en-US" dirty="0"/>
          </a:p>
          <a:p>
            <a:pPr lvl="1" algn="r" rt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6CA923-25AA-48AD-8828-DE25E1162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91" y="3551068"/>
            <a:ext cx="8363209" cy="33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5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BC4911-EF59-445B-9B31-2F1D5D5E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255"/>
            <a:ext cx="10515600" cy="1325563"/>
          </a:xfrm>
        </p:spPr>
        <p:txBody>
          <a:bodyPr/>
          <a:lstStyle/>
          <a:p>
            <a:r>
              <a:rPr lang="en-US" dirty="0"/>
              <a:t>SPI (Serial Peripheral Interface)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5779D7-1D56-4D40-BB97-CCA46543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338230"/>
            <a:ext cx="3245528" cy="2928770"/>
          </a:xfrm>
        </p:spPr>
        <p:txBody>
          <a:bodyPr/>
          <a:lstStyle/>
          <a:p>
            <a:r>
              <a:rPr lang="en-US" dirty="0"/>
              <a:t>Serial</a:t>
            </a:r>
          </a:p>
          <a:p>
            <a:r>
              <a:rPr lang="en-US" dirty="0"/>
              <a:t>Full-Duplex</a:t>
            </a:r>
          </a:p>
          <a:p>
            <a:r>
              <a:rPr lang="en-US" dirty="0"/>
              <a:t>Sync</a:t>
            </a:r>
          </a:p>
          <a:p>
            <a:r>
              <a:rPr lang="en-US" dirty="0"/>
              <a:t>Byte</a:t>
            </a:r>
          </a:p>
          <a:p>
            <a:r>
              <a:rPr lang="en-US" dirty="0"/>
              <a:t>Voltage: TTL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EC3F27-FB4C-4C4F-A56C-D542A08C2117}"/>
              </a:ext>
            </a:extLst>
          </p:cNvPr>
          <p:cNvSpPr txBox="1">
            <a:spLocks/>
          </p:cNvSpPr>
          <p:nvPr/>
        </p:nvSpPr>
        <p:spPr>
          <a:xfrm>
            <a:off x="3480046" y="1343818"/>
            <a:ext cx="82199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/>
              <a:t>کاربرد ها</a:t>
            </a:r>
          </a:p>
          <a:p>
            <a:pPr lvl="1" algn="r" rtl="1"/>
            <a:r>
              <a:rPr lang="fa-IR" dirty="0"/>
              <a:t>تبادل داده با کارت های حافظه مانند </a:t>
            </a:r>
            <a:r>
              <a:rPr lang="en-US" dirty="0"/>
              <a:t>SD Card</a:t>
            </a:r>
            <a:endParaRPr lang="fa-IR" dirty="0"/>
          </a:p>
          <a:p>
            <a:pPr lvl="1" algn="r" rtl="1"/>
            <a:r>
              <a:rPr lang="fa-IR" dirty="0"/>
              <a:t>تبادل داده با </a:t>
            </a:r>
            <a:r>
              <a:rPr lang="fa-IR" dirty="0" err="1"/>
              <a:t>ماژول</a:t>
            </a:r>
            <a:r>
              <a:rPr lang="fa-IR" dirty="0"/>
              <a:t> های </a:t>
            </a:r>
            <a:r>
              <a:rPr lang="en-US" dirty="0"/>
              <a:t>SPI</a:t>
            </a:r>
            <a:r>
              <a:rPr lang="fa-IR" dirty="0"/>
              <a:t> مانند </a:t>
            </a:r>
            <a:r>
              <a:rPr lang="en-US" dirty="0"/>
              <a:t>RC-522 (RFID)</a:t>
            </a:r>
          </a:p>
          <a:p>
            <a:pPr marL="457200" lvl="1" indent="0" algn="r" rtl="1">
              <a:buNone/>
            </a:pPr>
            <a:endParaRPr lang="en-US" dirty="0"/>
          </a:p>
          <a:p>
            <a:pPr lvl="1" algn="r" rt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1D0C8-C04C-441D-AE72-C80BA4356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28" y="3248193"/>
            <a:ext cx="4549221" cy="36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EBEA22-0AE4-4974-BBBD-68F539BF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US" dirty="0"/>
              <a:t>SDIO (SD Input/Output)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317947-4E91-4CAA-ADB2-FB89BD54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325563"/>
            <a:ext cx="3618390" cy="2747963"/>
          </a:xfrm>
        </p:spPr>
        <p:txBody>
          <a:bodyPr/>
          <a:lstStyle/>
          <a:p>
            <a:r>
              <a:rPr lang="en-US" dirty="0"/>
              <a:t>Serial &amp; Parallel</a:t>
            </a:r>
          </a:p>
          <a:p>
            <a:r>
              <a:rPr lang="en-US" dirty="0"/>
              <a:t>Half-Duplex</a:t>
            </a:r>
          </a:p>
          <a:p>
            <a:r>
              <a:rPr lang="en-US" dirty="0"/>
              <a:t>Sync</a:t>
            </a:r>
          </a:p>
          <a:p>
            <a:r>
              <a:rPr lang="en-US" dirty="0"/>
              <a:t>Byte</a:t>
            </a:r>
          </a:p>
          <a:p>
            <a:r>
              <a:rPr lang="en-US" dirty="0"/>
              <a:t>Voltage: TTL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61D8C8-5E60-44F2-9380-3F63DF25ADFB}"/>
              </a:ext>
            </a:extLst>
          </p:cNvPr>
          <p:cNvSpPr txBox="1">
            <a:spLocks/>
          </p:cNvSpPr>
          <p:nvPr/>
        </p:nvSpPr>
        <p:spPr>
          <a:xfrm>
            <a:off x="3310631" y="1253331"/>
            <a:ext cx="82199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/>
              <a:t>کاربرد ها</a:t>
            </a:r>
          </a:p>
          <a:p>
            <a:pPr lvl="1" algn="r" rtl="1"/>
            <a:r>
              <a:rPr lang="fa-IR" dirty="0"/>
              <a:t>تبادل داده با کارت های حافظه مانند </a:t>
            </a:r>
            <a:r>
              <a:rPr lang="en-US" dirty="0"/>
              <a:t>SD Card</a:t>
            </a:r>
            <a:endParaRPr lang="fa-IR" dirty="0"/>
          </a:p>
          <a:p>
            <a:pPr marL="457200" lvl="1" indent="0" algn="r" rtl="1">
              <a:buNone/>
            </a:pPr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lvl="1" algn="r" rt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AE5DC-00F0-4B85-B658-B87537551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24" y="2869048"/>
            <a:ext cx="4349751" cy="382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2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5A994F-AE5F-4B16-8F52-B56F8064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(Inter-Integrated Circuit)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2D7CB1-A281-48A3-9A51-235582F26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319476"/>
            <a:ext cx="2952565" cy="2634773"/>
          </a:xfrm>
        </p:spPr>
        <p:txBody>
          <a:bodyPr/>
          <a:lstStyle/>
          <a:p>
            <a:r>
              <a:rPr lang="en-US" dirty="0"/>
              <a:t>Serial</a:t>
            </a:r>
          </a:p>
          <a:p>
            <a:r>
              <a:rPr lang="en-US" dirty="0"/>
              <a:t>Half-Duplex</a:t>
            </a:r>
          </a:p>
          <a:p>
            <a:r>
              <a:rPr lang="en-US" dirty="0"/>
              <a:t>Sync</a:t>
            </a:r>
          </a:p>
          <a:p>
            <a:r>
              <a:rPr lang="en-US" dirty="0"/>
              <a:t>Byte</a:t>
            </a:r>
          </a:p>
          <a:p>
            <a:r>
              <a:rPr lang="en-US" dirty="0"/>
              <a:t>Voltage: TTL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224C28-EFB0-4359-BC46-CBE5D9BB2786}"/>
              </a:ext>
            </a:extLst>
          </p:cNvPr>
          <p:cNvSpPr txBox="1">
            <a:spLocks/>
          </p:cNvSpPr>
          <p:nvPr/>
        </p:nvSpPr>
        <p:spPr>
          <a:xfrm>
            <a:off x="3373514" y="1331744"/>
            <a:ext cx="82199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/>
              <a:t>کاربرد ها</a:t>
            </a:r>
          </a:p>
          <a:p>
            <a:pPr lvl="1" algn="r" rtl="1"/>
            <a:r>
              <a:rPr lang="fa-IR" dirty="0"/>
              <a:t>ارتباط با </a:t>
            </a:r>
            <a:r>
              <a:rPr lang="en-US" dirty="0"/>
              <a:t>IC</a:t>
            </a:r>
            <a:r>
              <a:rPr lang="fa-IR" dirty="0"/>
              <a:t> های زیر</a:t>
            </a:r>
          </a:p>
          <a:p>
            <a:pPr lvl="2" algn="r" rtl="1"/>
            <a:r>
              <a:rPr lang="en-US" dirty="0"/>
              <a:t>24C064 (EEPROM)</a:t>
            </a:r>
          </a:p>
          <a:p>
            <a:pPr lvl="2" algn="r" rtl="1"/>
            <a:r>
              <a:rPr lang="en-US" dirty="0"/>
              <a:t>DS1307 (RTC)</a:t>
            </a:r>
          </a:p>
          <a:p>
            <a:pPr lvl="2" algn="r" rtl="1"/>
            <a:r>
              <a:rPr lang="en-US" dirty="0"/>
              <a:t>DS3231 (RTC)</a:t>
            </a:r>
          </a:p>
          <a:p>
            <a:pPr lvl="2" algn="r" rtl="1"/>
            <a:r>
              <a:rPr lang="en-US" dirty="0"/>
              <a:t>LM75 (Temperature)</a:t>
            </a:r>
          </a:p>
          <a:p>
            <a:pPr lvl="2" algn="r" rtl="1"/>
            <a:r>
              <a:rPr lang="en-US" dirty="0"/>
              <a:t>DHT11 (Temperature &amp; Humidity)</a:t>
            </a:r>
            <a:endParaRPr lang="fa-IR" dirty="0"/>
          </a:p>
          <a:p>
            <a:pPr marL="457200" lvl="1" indent="0" algn="r" rtl="1">
              <a:buNone/>
            </a:pPr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lvl="1" algn="r" rt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3EA512-AA13-45B9-B964-DD9179566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63" y="4292201"/>
            <a:ext cx="6423049" cy="256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2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9DC4F3-9341-4B16-B96B-02CDF1BC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D52971-EE19-4B98-BF27-8EC3BD1AB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325563"/>
            <a:ext cx="4239827" cy="2747963"/>
          </a:xfrm>
        </p:spPr>
        <p:txBody>
          <a:bodyPr/>
          <a:lstStyle/>
          <a:p>
            <a:r>
              <a:rPr lang="en-US" dirty="0"/>
              <a:t>Serial &amp; Parallel</a:t>
            </a:r>
          </a:p>
          <a:p>
            <a:r>
              <a:rPr lang="en-US" dirty="0"/>
              <a:t>Full-Duplex &amp; Half-Duplex</a:t>
            </a:r>
          </a:p>
          <a:p>
            <a:r>
              <a:rPr lang="en-US" dirty="0"/>
              <a:t>Sync</a:t>
            </a:r>
          </a:p>
          <a:p>
            <a:r>
              <a:rPr lang="en-US" dirty="0"/>
              <a:t>Packet</a:t>
            </a:r>
          </a:p>
          <a:p>
            <a:r>
              <a:rPr lang="en-US" dirty="0"/>
              <a:t>Voltage: ± 2.5 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A8626B-F61D-4C2C-BD53-1283F4CEC417}"/>
              </a:ext>
            </a:extLst>
          </p:cNvPr>
          <p:cNvSpPr txBox="1">
            <a:spLocks/>
          </p:cNvSpPr>
          <p:nvPr/>
        </p:nvSpPr>
        <p:spPr>
          <a:xfrm>
            <a:off x="3382392" y="1325563"/>
            <a:ext cx="82199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/>
              <a:t>کاربرد ها</a:t>
            </a:r>
            <a:endParaRPr lang="en-US" dirty="0"/>
          </a:p>
          <a:p>
            <a:pPr lvl="1" algn="r" rtl="1"/>
            <a:r>
              <a:rPr lang="fa-IR" dirty="0"/>
              <a:t>ارتباط </a:t>
            </a:r>
            <a:r>
              <a:rPr lang="en-US" dirty="0"/>
              <a:t>TCP/IP</a:t>
            </a:r>
          </a:p>
          <a:p>
            <a:pPr lvl="1" algn="r" rtl="1"/>
            <a:r>
              <a:rPr lang="fa-IR" dirty="0"/>
              <a:t>ارتباط </a:t>
            </a:r>
            <a:r>
              <a:rPr lang="en-US" dirty="0"/>
              <a:t>HTTP</a:t>
            </a:r>
          </a:p>
          <a:p>
            <a:pPr lvl="1" algn="r" rtl="1"/>
            <a:r>
              <a:rPr lang="fa-IR" dirty="0"/>
              <a:t>ارتباط </a:t>
            </a:r>
            <a:r>
              <a:rPr lang="en-US" dirty="0"/>
              <a:t>UDP</a:t>
            </a:r>
          </a:p>
          <a:p>
            <a:pPr lvl="1" algn="r" rtl="1"/>
            <a:endParaRPr lang="en-US" dirty="0"/>
          </a:p>
          <a:p>
            <a:pPr lvl="1" algn="r" rtl="1"/>
            <a:r>
              <a:rPr lang="fa-IR" dirty="0"/>
              <a:t>اتصال به اینترنت</a:t>
            </a:r>
          </a:p>
          <a:p>
            <a:pPr lvl="1" algn="r" rtl="1"/>
            <a:r>
              <a:rPr lang="fa-IR" dirty="0"/>
              <a:t>اتصال به سرور</a:t>
            </a:r>
          </a:p>
          <a:p>
            <a:pPr lvl="1" algn="r" rtl="1"/>
            <a:r>
              <a:rPr lang="fa-IR" dirty="0"/>
              <a:t>...</a:t>
            </a:r>
            <a:endParaRPr lang="en-US" dirty="0"/>
          </a:p>
          <a:p>
            <a:pPr lvl="1" algn="r" rt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6EBA4-5F5F-4B7A-B030-2982591D6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472" y="4251664"/>
            <a:ext cx="2606336" cy="260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7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70501B-5CA0-454D-92A5-D7116296D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882" y="2902998"/>
            <a:ext cx="7748577" cy="39550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BEB363-182C-426B-92A3-4D507235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US" dirty="0"/>
              <a:t>CAN (Controller Area Network)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9AF2A8-ED0B-4D6C-B334-E928E537A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940" y="1325563"/>
            <a:ext cx="2863788" cy="2608140"/>
          </a:xfrm>
        </p:spPr>
        <p:txBody>
          <a:bodyPr/>
          <a:lstStyle/>
          <a:p>
            <a:r>
              <a:rPr lang="en-US" dirty="0"/>
              <a:t>Serial</a:t>
            </a:r>
          </a:p>
          <a:p>
            <a:r>
              <a:rPr lang="en-US" dirty="0"/>
              <a:t>Half-Duplex</a:t>
            </a:r>
          </a:p>
          <a:p>
            <a:r>
              <a:rPr lang="en-US" dirty="0"/>
              <a:t>Async</a:t>
            </a:r>
          </a:p>
          <a:p>
            <a:r>
              <a:rPr lang="en-US" dirty="0"/>
              <a:t>Packet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1F05-C5D0-47E3-891F-2DC0356D0B52}"/>
              </a:ext>
            </a:extLst>
          </p:cNvPr>
          <p:cNvSpPr txBox="1">
            <a:spLocks/>
          </p:cNvSpPr>
          <p:nvPr/>
        </p:nvSpPr>
        <p:spPr>
          <a:xfrm>
            <a:off x="3435658" y="1253331"/>
            <a:ext cx="82199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/>
              <a:t>کاربرد ها</a:t>
            </a:r>
            <a:endParaRPr lang="en-US" dirty="0"/>
          </a:p>
          <a:p>
            <a:pPr lvl="1" algn="r" rtl="1"/>
            <a:r>
              <a:rPr lang="fa-IR" dirty="0"/>
              <a:t>خودرو ها</a:t>
            </a:r>
          </a:p>
          <a:p>
            <a:pPr lvl="1" algn="r" rtl="1"/>
            <a:r>
              <a:rPr lang="fa-IR" dirty="0"/>
              <a:t>دوربین های ورزشی</a:t>
            </a:r>
          </a:p>
          <a:p>
            <a:pPr lvl="1" algn="r" rtl="1"/>
            <a:r>
              <a:rPr lang="fa-IR" dirty="0"/>
              <a:t>آسانسور</a:t>
            </a:r>
          </a:p>
          <a:p>
            <a:pPr lvl="1" algn="r" rtl="1"/>
            <a:r>
              <a:rPr lang="fa-IR" dirty="0"/>
              <a:t>درب های هوشمند</a:t>
            </a:r>
          </a:p>
          <a:p>
            <a:pPr lvl="1" algn="r" rtl="1"/>
            <a:r>
              <a:rPr lang="fa-IR" dirty="0"/>
              <a:t>محیط ها پر </a:t>
            </a:r>
            <a:r>
              <a:rPr lang="fa-IR" dirty="0" err="1"/>
              <a:t>نویز</a:t>
            </a:r>
            <a:endParaRPr lang="fa-IR" dirty="0"/>
          </a:p>
          <a:p>
            <a:pPr lvl="1" algn="r" rtl="1"/>
            <a:r>
              <a:rPr lang="fa-IR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3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E41D72-9AB9-4AE5-BFA6-9B3391780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27" y="3499300"/>
            <a:ext cx="6600451" cy="33675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131461-3674-4BFE-8547-73EC634D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US" dirty="0"/>
              <a:t>USB (Universal Serial Bus)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706279-34FE-4364-9EF6-8855B523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325563"/>
            <a:ext cx="4399625" cy="2217522"/>
          </a:xfrm>
        </p:spPr>
        <p:txBody>
          <a:bodyPr/>
          <a:lstStyle/>
          <a:p>
            <a:r>
              <a:rPr lang="en-US" dirty="0"/>
              <a:t>Serial</a:t>
            </a:r>
          </a:p>
          <a:p>
            <a:r>
              <a:rPr lang="en-US" dirty="0"/>
              <a:t>Half-Duplex &amp; Full-Duplex</a:t>
            </a:r>
          </a:p>
          <a:p>
            <a:r>
              <a:rPr lang="en-US" dirty="0"/>
              <a:t>Async</a:t>
            </a:r>
          </a:p>
          <a:p>
            <a:r>
              <a:rPr lang="en-US" dirty="0"/>
              <a:t>Packet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8547F8-B4E3-401E-AA93-1ABBAE5BDDB1}"/>
              </a:ext>
            </a:extLst>
          </p:cNvPr>
          <p:cNvSpPr txBox="1">
            <a:spLocks/>
          </p:cNvSpPr>
          <p:nvPr/>
        </p:nvSpPr>
        <p:spPr>
          <a:xfrm>
            <a:off x="3329126" y="1325563"/>
            <a:ext cx="82199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/>
              <a:t>کاربرد ها</a:t>
            </a:r>
            <a:endParaRPr lang="en-US" dirty="0"/>
          </a:p>
          <a:p>
            <a:pPr lvl="1" algn="r" rtl="1"/>
            <a:r>
              <a:rPr lang="fa-IR" dirty="0"/>
              <a:t>ایجاد </a:t>
            </a:r>
            <a:r>
              <a:rPr lang="en-US" dirty="0"/>
              <a:t>COM</a:t>
            </a:r>
            <a:r>
              <a:rPr lang="fa-IR" dirty="0"/>
              <a:t> مجازی</a:t>
            </a:r>
          </a:p>
          <a:p>
            <a:pPr lvl="1" algn="r" rtl="1"/>
            <a:r>
              <a:rPr lang="fa-IR" dirty="0"/>
              <a:t>اتصال حافظه </a:t>
            </a:r>
            <a:r>
              <a:rPr lang="fa-IR" dirty="0" err="1"/>
              <a:t>فلش</a:t>
            </a:r>
            <a:r>
              <a:rPr lang="fa-IR" dirty="0"/>
              <a:t> به برد</a:t>
            </a:r>
          </a:p>
          <a:p>
            <a:pPr lvl="1" algn="r" rtl="1"/>
            <a:r>
              <a:rPr lang="fa-IR" dirty="0"/>
              <a:t>اتصال کیبورد و </a:t>
            </a:r>
            <a:r>
              <a:rPr lang="fa-IR" dirty="0" err="1"/>
              <a:t>موس</a:t>
            </a:r>
            <a:endParaRPr lang="fa-IR" dirty="0"/>
          </a:p>
          <a:p>
            <a:pPr lvl="1" algn="r" rtl="1"/>
            <a:r>
              <a:rPr lang="fa-IR" dirty="0"/>
              <a:t>اتصال دوربین</a:t>
            </a:r>
          </a:p>
          <a:p>
            <a:pPr lvl="1" algn="r" rtl="1"/>
            <a:r>
              <a:rPr lang="fa-IR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10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</TotalTime>
  <Words>228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Times New Roman</vt:lpstr>
      <vt:lpstr>Parallax</vt:lpstr>
      <vt:lpstr>Course Protocols</vt:lpstr>
      <vt:lpstr>USART (Universal Sync &amp; Async Rx &amp; Tx)</vt:lpstr>
      <vt:lpstr>SPI (Serial Peripheral Interface)</vt:lpstr>
      <vt:lpstr>SDIO (SD Input/Output)</vt:lpstr>
      <vt:lpstr>I2C (Inter-Integrated Circuit)</vt:lpstr>
      <vt:lpstr>Ethernet</vt:lpstr>
      <vt:lpstr>CAN (Controller Area Network)</vt:lpstr>
      <vt:lpstr>USB (Universal Serial Bus)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Protocols</dc:title>
  <dc:creator>Ali Mirghasemi</dc:creator>
  <cp:lastModifiedBy>Ali Mirghasemi</cp:lastModifiedBy>
  <cp:revision>10</cp:revision>
  <dcterms:created xsi:type="dcterms:W3CDTF">2021-05-06T02:57:32Z</dcterms:created>
  <dcterms:modified xsi:type="dcterms:W3CDTF">2021-05-06T03:09:13Z</dcterms:modified>
</cp:coreProperties>
</file>