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8CD2-A011-48EA-9F7B-41273D567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81F3D-482C-4FB1-A4C0-727C16A19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0591-2403-4D80-A16D-87A8542D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15E6-EF2B-471D-80F1-DF1E274E8EB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6060C-362A-4757-B069-9E49D3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AB3FC-DB9C-4E8E-BF87-D20D487D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BCE8-4708-4AC0-92DC-2D20E346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9352-BF95-48AF-84BF-45D81B66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59AFD-6D71-4966-93CA-74991DB61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5343C-4802-4AEA-8C07-4183EFA3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15E6-EF2B-471D-80F1-DF1E274E8EB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7BA69-DA8C-457D-A563-EFA23604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5BB0C-6FCC-4AC4-B080-6073F97B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BCE8-4708-4AC0-92DC-2D20E346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4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D90AE-3E4B-488A-AD48-9A81E3F6B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50BA0-2EFC-4D91-9C1E-E06ECDFD6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8DA94-D6B7-44D0-9090-55776096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15E6-EF2B-471D-80F1-DF1E274E8EB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D867C-82E7-43CE-ACB0-93602527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B6629-7278-4916-875C-BE772971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BCE8-4708-4AC0-92DC-2D20E346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8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FF65-D9D0-4C99-A206-E5779A51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4F33-BF87-4642-8F07-21C904128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60737-929C-4229-8E3D-9F5CF31A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15E6-EF2B-471D-80F1-DF1E274E8EB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B05C-6C50-44C1-812C-A647EB1B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0624A-AC15-4161-81DE-BAEAA22C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BCE8-4708-4AC0-92DC-2D20E346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3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5D04-F032-469A-95EB-953958D0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947-1B98-439F-8EB3-5FF7B4EB9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F9347-D8E8-4C6F-896B-67EBB408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15E6-EF2B-471D-80F1-DF1E274E8EB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38D33-0037-497C-8D92-2FCE7A3E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F3DC8-15DA-466D-B67A-7709F136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BCE8-4708-4AC0-92DC-2D20E346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3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E4D4-AA9C-41D7-A0BF-51ACFCB4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30CB-5944-48FB-8E13-2801A52F1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98B16-4EE4-4470-BA4C-51FD7C33C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6E178-14F4-49B0-B948-E63AE6E9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15E6-EF2B-471D-80F1-DF1E274E8EB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2CD30-1D5F-46E2-9CC7-624D7AE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4AE70-AAD2-49E0-BEA7-59EA87BB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BCE8-4708-4AC0-92DC-2D20E346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3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C9F7-5ED3-4C85-B34D-C43E0D1F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4FDE-5490-4E0A-A7F5-3218BA259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1FFE1-FB8F-41A9-A08A-913E5ADCE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FE40B-E2B2-4B82-9954-8E7ED9946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AFA7A-528C-4247-A01C-6F736A82F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C6ED6-CA1F-4883-AF7B-C46507AC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15E6-EF2B-471D-80F1-DF1E274E8EB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E5CF9-AC47-4B6E-A709-79BDCA4E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E674E-E232-4849-A783-C8C37BF4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BCE8-4708-4AC0-92DC-2D20E346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0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B42A-CFE1-47F8-92C2-FCB66ACD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F3212-2664-4C7B-9DFF-CC2D6F35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15E6-EF2B-471D-80F1-DF1E274E8EB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78EEC-0279-4862-BEFF-C0447171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C6776-227D-473D-AE03-2A16D9FC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BCE8-4708-4AC0-92DC-2D20E346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1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B7D2C-8426-4AC5-9137-4C75B98A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15E6-EF2B-471D-80F1-DF1E274E8EB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6AC2F-C36B-4DA2-B783-ADAC3587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32024-9A4B-4264-9554-37567FA8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BCE8-4708-4AC0-92DC-2D20E346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2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F5CA-02EB-487C-AD5B-492A093A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009F-77B1-43C8-A437-6A5247C6B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83FC3-015E-4B41-9B4B-EE07070CA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3DFA5-6A99-442B-912C-2A1DB84D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15E6-EF2B-471D-80F1-DF1E274E8EB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D2C7B-9498-4173-A188-38C6FF6F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B0AA9-45C4-4AD9-A7D7-8C23F29A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BCE8-4708-4AC0-92DC-2D20E346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3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8C73-6EA4-4226-90CC-98EB7740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CE082-2BE2-4CE7-8990-B66D2DF8E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C0E31-C676-4A03-93FE-3277A4ED3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B1628-35AF-4FF9-B21D-F46788A4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15E6-EF2B-471D-80F1-DF1E274E8EB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97D9D-F370-4909-975F-120CC9E2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9EBEC-61A7-4286-93EB-80168A33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BCE8-4708-4AC0-92DC-2D20E346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3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159B5-99D4-484C-9BC3-F1DE2B60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26C4A-56F3-4E03-AE31-4D3E2248F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98221-C0B6-4FF4-ACF0-AD3F4CC0A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15E6-EF2B-471D-80F1-DF1E274E8EBC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70591-9B82-4F4B-A84E-1BF0823F9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8B191-2037-42B3-A735-5C91900DE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0BCE8-4708-4AC0-92DC-2D20E346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0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B192-29F4-46A8-BF4D-439A59F11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Cinema Reservation</a:t>
            </a:r>
          </a:p>
        </p:txBody>
      </p:sp>
    </p:spTree>
    <p:extLst>
      <p:ext uri="{BB962C8B-B14F-4D97-AF65-F5344CB8AC3E}">
        <p14:creationId xmlns:p14="http://schemas.microsoft.com/office/powerpoint/2010/main" val="73105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3032C4A-7669-476C-97CD-7C0D63011CE0}"/>
              </a:ext>
            </a:extLst>
          </p:cNvPr>
          <p:cNvGrpSpPr/>
          <p:nvPr/>
        </p:nvGrpSpPr>
        <p:grpSpPr>
          <a:xfrm>
            <a:off x="371062" y="132523"/>
            <a:ext cx="4863548" cy="3186462"/>
            <a:chOff x="371062" y="450575"/>
            <a:chExt cx="4863548" cy="31864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9F7296-39E7-4727-918D-A14B10F382F8}"/>
                </a:ext>
              </a:extLst>
            </p:cNvPr>
            <p:cNvSpPr/>
            <p:nvPr/>
          </p:nvSpPr>
          <p:spPr>
            <a:xfrm>
              <a:off x="371062" y="450575"/>
              <a:ext cx="4863548" cy="3186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481ABA5-F748-4247-894A-965EB556DAF4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2802836" y="450575"/>
              <a:ext cx="0" cy="3186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F787AC-E746-4F28-A4B1-75B11C09157D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2" y="1447456"/>
              <a:ext cx="2451651" cy="10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9BFE54-8E60-44CD-A4B3-52A66F4766E7}"/>
              </a:ext>
            </a:extLst>
          </p:cNvPr>
          <p:cNvSpPr txBox="1"/>
          <p:nvPr/>
        </p:nvSpPr>
        <p:spPr>
          <a:xfrm>
            <a:off x="553292" y="497575"/>
            <a:ext cx="213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ReservationSystem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C7BD0-0FC2-4583-936F-1ECBCFB940AD}"/>
              </a:ext>
            </a:extLst>
          </p:cNvPr>
          <p:cNvGrpSpPr/>
          <p:nvPr/>
        </p:nvGrpSpPr>
        <p:grpSpPr>
          <a:xfrm>
            <a:off x="6659218" y="132524"/>
            <a:ext cx="4863548" cy="3186462"/>
            <a:chOff x="371062" y="450575"/>
            <a:chExt cx="4863548" cy="31864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014ECE-3C14-44ED-877C-E44640E3A3CD}"/>
                </a:ext>
              </a:extLst>
            </p:cNvPr>
            <p:cNvSpPr/>
            <p:nvPr/>
          </p:nvSpPr>
          <p:spPr>
            <a:xfrm>
              <a:off x="371062" y="450575"/>
              <a:ext cx="4863548" cy="3186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3677D6-C3F1-462C-8F44-28FE8EEAE201}"/>
                </a:ext>
              </a:extLst>
            </p:cNvPr>
            <p:cNvCxnSpPr>
              <a:stCxn id="14" idx="0"/>
              <a:endCxn id="14" idx="2"/>
            </p:cNvCxnSpPr>
            <p:nvPr/>
          </p:nvCxnSpPr>
          <p:spPr>
            <a:xfrm>
              <a:off x="2802836" y="450575"/>
              <a:ext cx="0" cy="3186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6FAF23-01F4-448F-A226-1084DCD84FAA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2" y="1447456"/>
              <a:ext cx="2451651" cy="10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A8B8879-39B1-4E11-8009-F9BE94D5A39F}"/>
              </a:ext>
            </a:extLst>
          </p:cNvPr>
          <p:cNvSpPr txBox="1"/>
          <p:nvPr/>
        </p:nvSpPr>
        <p:spPr>
          <a:xfrm>
            <a:off x="7282082" y="497578"/>
            <a:ext cx="12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04E286-CD86-4296-8BA6-F4234ECF099A}"/>
              </a:ext>
            </a:extLst>
          </p:cNvPr>
          <p:cNvGrpSpPr/>
          <p:nvPr/>
        </p:nvGrpSpPr>
        <p:grpSpPr>
          <a:xfrm>
            <a:off x="351183" y="3504518"/>
            <a:ext cx="4863548" cy="3186462"/>
            <a:chOff x="371062" y="450575"/>
            <a:chExt cx="4863548" cy="31864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EB14CC-B392-46D1-9EF6-B26CDBC5EBCD}"/>
                </a:ext>
              </a:extLst>
            </p:cNvPr>
            <p:cNvSpPr/>
            <p:nvPr/>
          </p:nvSpPr>
          <p:spPr>
            <a:xfrm>
              <a:off x="371062" y="450575"/>
              <a:ext cx="4863548" cy="3186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6D390C-710F-4043-84F5-21BB14DE403C}"/>
                </a:ext>
              </a:extLst>
            </p:cNvPr>
            <p:cNvCxnSpPr>
              <a:stCxn id="19" idx="0"/>
              <a:endCxn id="19" idx="2"/>
            </p:cNvCxnSpPr>
            <p:nvPr/>
          </p:nvCxnSpPr>
          <p:spPr>
            <a:xfrm>
              <a:off x="2802836" y="450575"/>
              <a:ext cx="0" cy="3186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2FF746-9ABB-4C18-B2EC-062C5BA0DE1C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2" y="1447456"/>
              <a:ext cx="2451651" cy="10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92FE24D-5994-4BB3-910A-1CC8B7FC5441}"/>
              </a:ext>
            </a:extLst>
          </p:cNvPr>
          <p:cNvSpPr txBox="1"/>
          <p:nvPr/>
        </p:nvSpPr>
        <p:spPr>
          <a:xfrm>
            <a:off x="1096635" y="3855499"/>
            <a:ext cx="94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Theatre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23B6A3-5529-465C-ACE0-73362E96B5EC}"/>
              </a:ext>
            </a:extLst>
          </p:cNvPr>
          <p:cNvSpPr txBox="1"/>
          <p:nvPr/>
        </p:nvSpPr>
        <p:spPr>
          <a:xfrm>
            <a:off x="432360" y="1231959"/>
            <a:ext cx="22396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Make reservations</a:t>
            </a:r>
          </a:p>
          <a:p>
            <a:r>
              <a:rPr lang="en-US" sz="1400" dirty="0"/>
              <a:t>Search through shows</a:t>
            </a:r>
          </a:p>
          <a:p>
            <a:r>
              <a:rPr lang="en-US" sz="1400" dirty="0"/>
              <a:t>Show the shows</a:t>
            </a:r>
          </a:p>
          <a:p>
            <a:r>
              <a:rPr lang="en-US" sz="1400" dirty="0"/>
              <a:t>Search through reservations</a:t>
            </a:r>
          </a:p>
          <a:p>
            <a:r>
              <a:rPr lang="en-US" sz="1400" dirty="0"/>
              <a:t>Delete a reservation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C67CA0-BCFB-49DB-97AD-F8AF330C177F}"/>
              </a:ext>
            </a:extLst>
          </p:cNvPr>
          <p:cNvSpPr txBox="1"/>
          <p:nvPr/>
        </p:nvSpPr>
        <p:spPr>
          <a:xfrm>
            <a:off x="3009906" y="987090"/>
            <a:ext cx="2057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Reservation</a:t>
            </a:r>
          </a:p>
          <a:p>
            <a:r>
              <a:rPr lang="en-US" dirty="0"/>
              <a:t>Show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AAF836-CA3A-4B30-8AAE-2390D7F98E59}"/>
              </a:ext>
            </a:extLst>
          </p:cNvPr>
          <p:cNvSpPr txBox="1"/>
          <p:nvPr/>
        </p:nvSpPr>
        <p:spPr>
          <a:xfrm>
            <a:off x="9389164" y="889595"/>
            <a:ext cx="1981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ReservationSystem</a:t>
            </a:r>
            <a:endParaRPr lang="en-US" dirty="0"/>
          </a:p>
          <a:p>
            <a:r>
              <a:rPr lang="en-US" dirty="0"/>
              <a:t>Person</a:t>
            </a:r>
          </a:p>
          <a:p>
            <a:r>
              <a:rPr lang="en-US" dirty="0"/>
              <a:t>Show</a:t>
            </a:r>
          </a:p>
          <a:p>
            <a:r>
              <a:rPr lang="en-US" strike="sngStrike" dirty="0"/>
              <a:t>Row</a:t>
            </a:r>
          </a:p>
          <a:p>
            <a:r>
              <a:rPr lang="en-US" dirty="0"/>
              <a:t>Chair</a:t>
            </a:r>
          </a:p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C84F5E-BB73-410A-87C0-A72AA52241D3}"/>
              </a:ext>
            </a:extLst>
          </p:cNvPr>
          <p:cNvSpPr txBox="1"/>
          <p:nvPr/>
        </p:nvSpPr>
        <p:spPr>
          <a:xfrm>
            <a:off x="6771874" y="1612442"/>
            <a:ext cx="2239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Saves details about </a:t>
            </a:r>
          </a:p>
          <a:p>
            <a:r>
              <a:rPr lang="en-US" dirty="0"/>
              <a:t>Each reservation.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4FD67F-1EE6-457E-B6B9-20123F9AD6EC}"/>
              </a:ext>
            </a:extLst>
          </p:cNvPr>
          <p:cNvSpPr txBox="1"/>
          <p:nvPr/>
        </p:nvSpPr>
        <p:spPr>
          <a:xfrm>
            <a:off x="503584" y="4876797"/>
            <a:ext cx="2183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 seats </a:t>
            </a:r>
          </a:p>
          <a:p>
            <a:endParaRPr lang="en-US" dirty="0"/>
          </a:p>
          <a:p>
            <a:r>
              <a:rPr lang="en-US" dirty="0"/>
              <a:t>Find empty chairs in row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C3701F3-2AC9-4C0D-B284-C1759A56ED2A}"/>
              </a:ext>
            </a:extLst>
          </p:cNvPr>
          <p:cNvGrpSpPr/>
          <p:nvPr/>
        </p:nvGrpSpPr>
        <p:grpSpPr>
          <a:xfrm>
            <a:off x="6659218" y="3539014"/>
            <a:ext cx="4863548" cy="3186462"/>
            <a:chOff x="371062" y="450575"/>
            <a:chExt cx="4863548" cy="318646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C9BBD9-0A4F-41ED-B26D-B9B41BAAB247}"/>
                </a:ext>
              </a:extLst>
            </p:cNvPr>
            <p:cNvSpPr/>
            <p:nvPr/>
          </p:nvSpPr>
          <p:spPr>
            <a:xfrm>
              <a:off x="371062" y="450575"/>
              <a:ext cx="4863548" cy="3186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3998A59-3158-4B0B-A287-D20A87AB8B0A}"/>
                </a:ext>
              </a:extLst>
            </p:cNvPr>
            <p:cNvCxnSpPr>
              <a:stCxn id="34" idx="0"/>
              <a:endCxn id="34" idx="2"/>
            </p:cNvCxnSpPr>
            <p:nvPr/>
          </p:nvCxnSpPr>
          <p:spPr>
            <a:xfrm>
              <a:off x="2802836" y="450575"/>
              <a:ext cx="0" cy="3186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7A30EA-B381-4569-B420-2A9BE7CE9620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2" y="1447456"/>
              <a:ext cx="2451651" cy="10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3FD7AAE-DEC1-4B0D-89DD-FB249DB842EB}"/>
              </a:ext>
            </a:extLst>
          </p:cNvPr>
          <p:cNvSpPr txBox="1"/>
          <p:nvPr/>
        </p:nvSpPr>
        <p:spPr>
          <a:xfrm>
            <a:off x="7411295" y="3864310"/>
            <a:ext cx="75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5AE45F-E1D1-4960-997F-D90FE84EA3F6}"/>
              </a:ext>
            </a:extLst>
          </p:cNvPr>
          <p:cNvSpPr txBox="1"/>
          <p:nvPr/>
        </p:nvSpPr>
        <p:spPr>
          <a:xfrm>
            <a:off x="9203649" y="3804056"/>
            <a:ext cx="22130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ReservationSystem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Reservation</a:t>
            </a:r>
          </a:p>
          <a:p>
            <a:endParaRPr lang="en-US" dirty="0"/>
          </a:p>
          <a:p>
            <a:r>
              <a:rPr lang="en-US" dirty="0"/>
              <a:t>Movie</a:t>
            </a:r>
          </a:p>
          <a:p>
            <a:endParaRPr lang="en-US" dirty="0"/>
          </a:p>
          <a:p>
            <a:r>
              <a:rPr lang="en-US" dirty="0"/>
              <a:t>Theatre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AE82BA-47DA-4A6B-9EBB-13BA8C6E17D7}"/>
              </a:ext>
            </a:extLst>
          </p:cNvPr>
          <p:cNvSpPr txBox="1"/>
          <p:nvPr/>
        </p:nvSpPr>
        <p:spPr>
          <a:xfrm>
            <a:off x="3114304" y="4412975"/>
            <a:ext cx="1952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</a:t>
            </a:r>
          </a:p>
          <a:p>
            <a:endParaRPr lang="en-US" dirty="0"/>
          </a:p>
          <a:p>
            <a:r>
              <a:rPr lang="en-US" dirty="0" err="1"/>
              <a:t>ArrayList</a:t>
            </a:r>
            <a:endParaRPr lang="en-US" dirty="0"/>
          </a:p>
          <a:p>
            <a:endParaRPr lang="en-US" dirty="0"/>
          </a:p>
          <a:p>
            <a:r>
              <a:rPr lang="en-US" strike="sngStrike" dirty="0"/>
              <a:t>Row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70B5FF-CCBD-4DCD-A741-D1E6DE865E60}"/>
              </a:ext>
            </a:extLst>
          </p:cNvPr>
          <p:cNvSpPr txBox="1"/>
          <p:nvPr/>
        </p:nvSpPr>
        <p:spPr>
          <a:xfrm>
            <a:off x="6839818" y="4922371"/>
            <a:ext cx="2171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of a show</a:t>
            </a:r>
          </a:p>
          <a:p>
            <a:r>
              <a:rPr lang="en-US" dirty="0"/>
              <a:t>Available seats of the Theatre </a:t>
            </a:r>
          </a:p>
          <a:p>
            <a:endParaRPr lang="en-US" dirty="0"/>
          </a:p>
          <a:p>
            <a:r>
              <a:rPr lang="en-US" dirty="0"/>
              <a:t>Booking a seat</a:t>
            </a:r>
          </a:p>
        </p:txBody>
      </p:sp>
    </p:spTree>
    <p:extLst>
      <p:ext uri="{BB962C8B-B14F-4D97-AF65-F5344CB8AC3E}">
        <p14:creationId xmlns:p14="http://schemas.microsoft.com/office/powerpoint/2010/main" val="143788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8C8C78-A163-4F6F-A95B-687D73182479}"/>
              </a:ext>
            </a:extLst>
          </p:cNvPr>
          <p:cNvGrpSpPr/>
          <p:nvPr/>
        </p:nvGrpSpPr>
        <p:grpSpPr>
          <a:xfrm>
            <a:off x="364432" y="159711"/>
            <a:ext cx="4863548" cy="3186462"/>
            <a:chOff x="371062" y="450575"/>
            <a:chExt cx="4863548" cy="31864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028559A-AA3F-47F3-BD9F-68578BBD020D}"/>
                </a:ext>
              </a:extLst>
            </p:cNvPr>
            <p:cNvSpPr/>
            <p:nvPr/>
          </p:nvSpPr>
          <p:spPr>
            <a:xfrm>
              <a:off x="371062" y="450575"/>
              <a:ext cx="4863548" cy="3186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FC8A48E-C5D0-4E71-A91D-83B96F6DA82D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2802836" y="450575"/>
              <a:ext cx="0" cy="3186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B4AD1A5-50BA-4432-8156-2A69BE6CDEA8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2" y="1447456"/>
              <a:ext cx="2451651" cy="10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0B5B191-32F0-40CF-91C4-180B43D7FCC2}"/>
              </a:ext>
            </a:extLst>
          </p:cNvPr>
          <p:cNvSpPr txBox="1"/>
          <p:nvPr/>
        </p:nvSpPr>
        <p:spPr>
          <a:xfrm>
            <a:off x="1070128" y="550449"/>
            <a:ext cx="94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3D92C7-AF92-424B-AD61-1D522E30B6F5}"/>
              </a:ext>
            </a:extLst>
          </p:cNvPr>
          <p:cNvGrpSpPr/>
          <p:nvPr/>
        </p:nvGrpSpPr>
        <p:grpSpPr>
          <a:xfrm>
            <a:off x="6632713" y="199468"/>
            <a:ext cx="4863548" cy="3186462"/>
            <a:chOff x="371062" y="450575"/>
            <a:chExt cx="4863548" cy="31864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96BEAB-0F46-4782-8E04-0AAB05BA30B1}"/>
                </a:ext>
              </a:extLst>
            </p:cNvPr>
            <p:cNvSpPr/>
            <p:nvPr/>
          </p:nvSpPr>
          <p:spPr>
            <a:xfrm>
              <a:off x="371062" y="450575"/>
              <a:ext cx="4863548" cy="3186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8E65B5-998D-47FB-ABF2-FDEA0117E460}"/>
                </a:ext>
              </a:extLst>
            </p:cNvPr>
            <p:cNvCxnSpPr>
              <a:stCxn id="8" idx="0"/>
              <a:endCxn id="8" idx="2"/>
            </p:cNvCxnSpPr>
            <p:nvPr/>
          </p:nvCxnSpPr>
          <p:spPr>
            <a:xfrm>
              <a:off x="2802836" y="450575"/>
              <a:ext cx="0" cy="3186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2B5B2C-0131-44B3-BF1B-D82FB530B4AF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2" y="1447456"/>
              <a:ext cx="2451651" cy="10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8F865CA-5749-4A44-A1A6-A030DFA7E386}"/>
              </a:ext>
            </a:extLst>
          </p:cNvPr>
          <p:cNvSpPr txBox="1"/>
          <p:nvPr/>
        </p:nvSpPr>
        <p:spPr>
          <a:xfrm>
            <a:off x="7457677" y="550449"/>
            <a:ext cx="94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0925F8-7B6E-44ED-9C97-FE3D07E7927B}"/>
              </a:ext>
            </a:extLst>
          </p:cNvPr>
          <p:cNvGrpSpPr/>
          <p:nvPr/>
        </p:nvGrpSpPr>
        <p:grpSpPr>
          <a:xfrm>
            <a:off x="351183" y="3504518"/>
            <a:ext cx="4863548" cy="3186462"/>
            <a:chOff x="371062" y="450575"/>
            <a:chExt cx="4863548" cy="318646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95A3A3-D336-4597-8FB3-31EA5C706CE9}"/>
                </a:ext>
              </a:extLst>
            </p:cNvPr>
            <p:cNvSpPr/>
            <p:nvPr/>
          </p:nvSpPr>
          <p:spPr>
            <a:xfrm>
              <a:off x="371062" y="450575"/>
              <a:ext cx="4863548" cy="3186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A33810-138F-40C2-9981-8B587A8F106A}"/>
                </a:ext>
              </a:extLst>
            </p:cNvPr>
            <p:cNvCxnSpPr>
              <a:stCxn id="13" idx="0"/>
              <a:endCxn id="13" idx="2"/>
            </p:cNvCxnSpPr>
            <p:nvPr/>
          </p:nvCxnSpPr>
          <p:spPr>
            <a:xfrm>
              <a:off x="2802836" y="450575"/>
              <a:ext cx="0" cy="3186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E89058-9815-45E4-9073-7739E5F779DC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2" y="1447456"/>
              <a:ext cx="2451651" cy="10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729643A-34A7-41FD-9B47-201A02EA7B5C}"/>
              </a:ext>
            </a:extLst>
          </p:cNvPr>
          <p:cNvSpPr txBox="1"/>
          <p:nvPr/>
        </p:nvSpPr>
        <p:spPr>
          <a:xfrm>
            <a:off x="1096635" y="3855499"/>
            <a:ext cx="94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E52F16-16DC-4854-AF7A-4BA74D741D91}"/>
              </a:ext>
            </a:extLst>
          </p:cNvPr>
          <p:cNvGrpSpPr/>
          <p:nvPr/>
        </p:nvGrpSpPr>
        <p:grpSpPr>
          <a:xfrm>
            <a:off x="6632713" y="3504518"/>
            <a:ext cx="4863548" cy="3186462"/>
            <a:chOff x="371062" y="450575"/>
            <a:chExt cx="4863548" cy="31864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00E2F1B-038A-45D6-832F-7EBA593208E7}"/>
                </a:ext>
              </a:extLst>
            </p:cNvPr>
            <p:cNvSpPr/>
            <p:nvPr/>
          </p:nvSpPr>
          <p:spPr>
            <a:xfrm>
              <a:off x="371062" y="450575"/>
              <a:ext cx="4863548" cy="3186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D1BC37-5747-4E21-879C-FB788AA36913}"/>
                </a:ext>
              </a:extLst>
            </p:cNvPr>
            <p:cNvCxnSpPr>
              <a:stCxn id="18" idx="0"/>
              <a:endCxn id="18" idx="2"/>
            </p:cNvCxnSpPr>
            <p:nvPr/>
          </p:nvCxnSpPr>
          <p:spPr>
            <a:xfrm>
              <a:off x="2802836" y="450575"/>
              <a:ext cx="0" cy="3186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1EA80C4-F048-479D-9F0F-ECBD706B03AB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2" y="1447456"/>
              <a:ext cx="2451651" cy="10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732E19E-A58D-4F0B-92D2-D04F6A3B051E}"/>
              </a:ext>
            </a:extLst>
          </p:cNvPr>
          <p:cNvSpPr txBox="1"/>
          <p:nvPr/>
        </p:nvSpPr>
        <p:spPr>
          <a:xfrm>
            <a:off x="583145" y="1338470"/>
            <a:ext cx="202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of movie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494C96-51EF-4522-A317-50ADDFF2D34E}"/>
              </a:ext>
            </a:extLst>
          </p:cNvPr>
          <p:cNvSpPr txBox="1"/>
          <p:nvPr/>
        </p:nvSpPr>
        <p:spPr>
          <a:xfrm>
            <a:off x="3034796" y="702365"/>
            <a:ext cx="200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E8F5AF-6C3B-4060-A46A-324016B21B52}"/>
              </a:ext>
            </a:extLst>
          </p:cNvPr>
          <p:cNvSpPr txBox="1"/>
          <p:nvPr/>
        </p:nvSpPr>
        <p:spPr>
          <a:xfrm>
            <a:off x="6785153" y="1484243"/>
            <a:ext cx="219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rows of chairs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3D752-B15A-4AE8-8757-BF1182E1B996}"/>
              </a:ext>
            </a:extLst>
          </p:cNvPr>
          <p:cNvSpPr txBox="1"/>
          <p:nvPr/>
        </p:nvSpPr>
        <p:spPr>
          <a:xfrm>
            <a:off x="9236804" y="397565"/>
            <a:ext cx="2107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Chair</a:t>
            </a:r>
          </a:p>
          <a:p>
            <a:endParaRPr lang="en-US" dirty="0"/>
          </a:p>
          <a:p>
            <a:r>
              <a:rPr lang="en-US" dirty="0"/>
              <a:t>Theatre</a:t>
            </a:r>
          </a:p>
          <a:p>
            <a:endParaRPr lang="en-US" dirty="0"/>
          </a:p>
          <a:p>
            <a:r>
              <a:rPr lang="en-US" dirty="0"/>
              <a:t>Reservation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A61BB5-D904-4DCD-996A-B067259F208B}"/>
              </a:ext>
            </a:extLst>
          </p:cNvPr>
          <p:cNvSpPr txBox="1"/>
          <p:nvPr/>
        </p:nvSpPr>
        <p:spPr>
          <a:xfrm>
            <a:off x="583145" y="4638261"/>
            <a:ext cx="2027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state of a chair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3635C0-6DF7-4B60-B9F1-B6589C1F16C0}"/>
              </a:ext>
            </a:extLst>
          </p:cNvPr>
          <p:cNvSpPr txBox="1"/>
          <p:nvPr/>
        </p:nvSpPr>
        <p:spPr>
          <a:xfrm>
            <a:off x="3034796" y="4492486"/>
            <a:ext cx="2001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Row</a:t>
            </a:r>
          </a:p>
          <a:p>
            <a:endParaRPr lang="en-US" dirty="0"/>
          </a:p>
          <a:p>
            <a:r>
              <a:rPr lang="en-US" dirty="0"/>
              <a:t>Reservation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AA8404-21B3-471D-BF27-F0B5C9442FBF}"/>
              </a:ext>
            </a:extLst>
          </p:cNvPr>
          <p:cNvSpPr txBox="1"/>
          <p:nvPr/>
        </p:nvSpPr>
        <p:spPr>
          <a:xfrm>
            <a:off x="7457677" y="3818293"/>
            <a:ext cx="94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A47D40-53E9-45D6-9110-8D69AA321862}"/>
              </a:ext>
            </a:extLst>
          </p:cNvPr>
          <p:cNvSpPr txBox="1"/>
          <p:nvPr/>
        </p:nvSpPr>
        <p:spPr>
          <a:xfrm>
            <a:off x="9607825" y="5046484"/>
            <a:ext cx="200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9BD0B8-B845-4A9B-8DDE-2B02B4AACE43}"/>
              </a:ext>
            </a:extLst>
          </p:cNvPr>
          <p:cNvSpPr txBox="1"/>
          <p:nvPr/>
        </p:nvSpPr>
        <p:spPr>
          <a:xfrm>
            <a:off x="6974011" y="5031502"/>
            <a:ext cx="202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 about Person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0B74D7-25D5-4C53-9CC1-A2D90D301E01}"/>
              </a:ext>
            </a:extLst>
          </p:cNvPr>
          <p:cNvCxnSpPr>
            <a:cxnSpLocks/>
          </p:cNvCxnSpPr>
          <p:nvPr/>
        </p:nvCxnSpPr>
        <p:spPr>
          <a:xfrm flipH="1">
            <a:off x="6400801" y="159711"/>
            <a:ext cx="5208054" cy="3344807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1B2715-8E17-4873-B00C-DAA5D400D162}"/>
              </a:ext>
            </a:extLst>
          </p:cNvPr>
          <p:cNvCxnSpPr>
            <a:cxnSpLocks/>
          </p:cNvCxnSpPr>
          <p:nvPr/>
        </p:nvCxnSpPr>
        <p:spPr>
          <a:xfrm flipH="1" flipV="1">
            <a:off x="6533323" y="159711"/>
            <a:ext cx="5075532" cy="3269289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27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1632-2479-4B2D-A54F-492BEB29C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System</a:t>
            </a:r>
          </a:p>
        </p:txBody>
      </p:sp>
    </p:spTree>
    <p:extLst>
      <p:ext uri="{BB962C8B-B14F-4D97-AF65-F5344CB8AC3E}">
        <p14:creationId xmlns:p14="http://schemas.microsoft.com/office/powerpoint/2010/main" val="270493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ABF197-FE35-432C-96A2-4231E4AF8DE1}"/>
              </a:ext>
            </a:extLst>
          </p:cNvPr>
          <p:cNvGrpSpPr/>
          <p:nvPr/>
        </p:nvGrpSpPr>
        <p:grpSpPr>
          <a:xfrm>
            <a:off x="371062" y="92766"/>
            <a:ext cx="4863548" cy="3186462"/>
            <a:chOff x="371062" y="450575"/>
            <a:chExt cx="4863548" cy="31864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DBDF94-7EF2-46F2-AE63-7A28A9960F15}"/>
                </a:ext>
              </a:extLst>
            </p:cNvPr>
            <p:cNvSpPr/>
            <p:nvPr/>
          </p:nvSpPr>
          <p:spPr>
            <a:xfrm>
              <a:off x="371062" y="450575"/>
              <a:ext cx="4863548" cy="3186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26FA76B-AD3B-4442-8594-88230D6C8779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2802836" y="450575"/>
              <a:ext cx="0" cy="3186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CC248E-3AF8-4EF4-BFF3-0E2B3AA60F47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2" y="1447456"/>
              <a:ext cx="2451651" cy="10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43FF66-0F1A-4317-AAEF-67796CC4F739}"/>
              </a:ext>
            </a:extLst>
          </p:cNvPr>
          <p:cNvGrpSpPr/>
          <p:nvPr/>
        </p:nvGrpSpPr>
        <p:grpSpPr>
          <a:xfrm>
            <a:off x="6659218" y="132524"/>
            <a:ext cx="4863548" cy="3186462"/>
            <a:chOff x="371062" y="450575"/>
            <a:chExt cx="4863548" cy="31864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45726-4D3F-49A2-92FE-289757140165}"/>
                </a:ext>
              </a:extLst>
            </p:cNvPr>
            <p:cNvSpPr/>
            <p:nvPr/>
          </p:nvSpPr>
          <p:spPr>
            <a:xfrm>
              <a:off x="371062" y="450575"/>
              <a:ext cx="4863548" cy="3186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E52A8F3-0320-4A07-9D01-6E4E6A5AE380}"/>
                </a:ext>
              </a:extLst>
            </p:cNvPr>
            <p:cNvCxnSpPr>
              <a:stCxn id="7" idx="0"/>
              <a:endCxn id="7" idx="2"/>
            </p:cNvCxnSpPr>
            <p:nvPr/>
          </p:nvCxnSpPr>
          <p:spPr>
            <a:xfrm>
              <a:off x="2802836" y="450575"/>
              <a:ext cx="0" cy="3186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A98820-FACC-4BE3-9C8A-59A78595EAEE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2" y="1447456"/>
              <a:ext cx="2451651" cy="10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158F65-2E68-4F2D-AB6D-E21FA61FB71B}"/>
              </a:ext>
            </a:extLst>
          </p:cNvPr>
          <p:cNvGrpSpPr/>
          <p:nvPr/>
        </p:nvGrpSpPr>
        <p:grpSpPr>
          <a:xfrm>
            <a:off x="351183" y="3504518"/>
            <a:ext cx="4863548" cy="3186462"/>
            <a:chOff x="371062" y="450575"/>
            <a:chExt cx="4863548" cy="318646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712465-1143-48D2-8EFC-83508C4E16EF}"/>
                </a:ext>
              </a:extLst>
            </p:cNvPr>
            <p:cNvSpPr/>
            <p:nvPr/>
          </p:nvSpPr>
          <p:spPr>
            <a:xfrm>
              <a:off x="371062" y="450575"/>
              <a:ext cx="4863548" cy="3186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0FD4A02-8939-43B2-9723-5D42E0472024}"/>
                </a:ext>
              </a:extLst>
            </p:cNvPr>
            <p:cNvCxnSpPr>
              <a:stCxn id="11" idx="0"/>
              <a:endCxn id="11" idx="2"/>
            </p:cNvCxnSpPr>
            <p:nvPr/>
          </p:nvCxnSpPr>
          <p:spPr>
            <a:xfrm>
              <a:off x="2802836" y="450575"/>
              <a:ext cx="0" cy="3186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9C178F-A94F-46D9-8CA9-659A5A9FBD6E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2" y="1447456"/>
              <a:ext cx="2451651" cy="10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7F92BC-69D1-435D-AA89-E20599B71315}"/>
              </a:ext>
            </a:extLst>
          </p:cNvPr>
          <p:cNvGrpSpPr/>
          <p:nvPr/>
        </p:nvGrpSpPr>
        <p:grpSpPr>
          <a:xfrm>
            <a:off x="6659218" y="3539014"/>
            <a:ext cx="4863548" cy="3186462"/>
            <a:chOff x="371062" y="450575"/>
            <a:chExt cx="4863548" cy="31864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66B9CE-262A-495F-B8CF-C6060EE2CC54}"/>
                </a:ext>
              </a:extLst>
            </p:cNvPr>
            <p:cNvSpPr/>
            <p:nvPr/>
          </p:nvSpPr>
          <p:spPr>
            <a:xfrm>
              <a:off x="371062" y="450575"/>
              <a:ext cx="4863548" cy="3186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46F2AA-0862-4581-8249-07057124E1BD}"/>
                </a:ext>
              </a:extLst>
            </p:cNvPr>
            <p:cNvCxnSpPr>
              <a:stCxn id="15" idx="0"/>
              <a:endCxn id="15" idx="2"/>
            </p:cNvCxnSpPr>
            <p:nvPr/>
          </p:nvCxnSpPr>
          <p:spPr>
            <a:xfrm>
              <a:off x="2802836" y="450575"/>
              <a:ext cx="0" cy="3186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8FC3DB-9130-46A8-ADBF-9578345486A3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2" y="1447456"/>
              <a:ext cx="2451651" cy="10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FC99BD-B1D0-4E9C-9B3F-A33A78F68695}"/>
              </a:ext>
            </a:extLst>
          </p:cNvPr>
          <p:cNvSpPr txBox="1"/>
          <p:nvPr/>
        </p:nvSpPr>
        <p:spPr>
          <a:xfrm>
            <a:off x="553292" y="457818"/>
            <a:ext cx="213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HealthSystem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8B5CC1-055C-4CD8-A894-8D2628928697}"/>
              </a:ext>
            </a:extLst>
          </p:cNvPr>
          <p:cNvSpPr txBox="1"/>
          <p:nvPr/>
        </p:nvSpPr>
        <p:spPr>
          <a:xfrm>
            <a:off x="7091606" y="497578"/>
            <a:ext cx="173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MedicalHistory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B6104B-BE4C-450A-A695-F217F6FB90C9}"/>
              </a:ext>
            </a:extLst>
          </p:cNvPr>
          <p:cNvSpPr txBox="1"/>
          <p:nvPr/>
        </p:nvSpPr>
        <p:spPr>
          <a:xfrm>
            <a:off x="932617" y="3864310"/>
            <a:ext cx="128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Consultant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105FB8-3656-4EDE-AD11-B9EB89F0F8CD}"/>
              </a:ext>
            </a:extLst>
          </p:cNvPr>
          <p:cNvSpPr txBox="1"/>
          <p:nvPr/>
        </p:nvSpPr>
        <p:spPr>
          <a:xfrm>
            <a:off x="432360" y="1192203"/>
            <a:ext cx="2239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Keeping patients info</a:t>
            </a:r>
          </a:p>
          <a:p>
            <a:r>
              <a:rPr lang="en-US" dirty="0"/>
              <a:t>Consultants’ info</a:t>
            </a:r>
          </a:p>
          <a:p>
            <a:r>
              <a:rPr lang="en-US" dirty="0"/>
              <a:t>Medical histories</a:t>
            </a:r>
          </a:p>
          <a:p>
            <a:r>
              <a:rPr lang="en-US" dirty="0"/>
              <a:t>Pharmacies</a:t>
            </a:r>
          </a:p>
          <a:p>
            <a:endParaRPr lang="en-US" dirty="0"/>
          </a:p>
          <a:p>
            <a:r>
              <a:rPr lang="en-US" dirty="0"/>
              <a:t>Presenting to universities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770F01-1FD5-4719-920E-E2B9D2F9D8A8}"/>
              </a:ext>
            </a:extLst>
          </p:cNvPr>
          <p:cNvSpPr txBox="1"/>
          <p:nvPr/>
        </p:nvSpPr>
        <p:spPr>
          <a:xfrm>
            <a:off x="3006622" y="139907"/>
            <a:ext cx="20573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MedicalHistory</a:t>
            </a:r>
            <a:endParaRPr lang="en-US" dirty="0"/>
          </a:p>
          <a:p>
            <a:endParaRPr lang="en-US" dirty="0"/>
          </a:p>
          <a:p>
            <a:r>
              <a:rPr lang="en-US" dirty="0"/>
              <a:t>University</a:t>
            </a:r>
          </a:p>
          <a:p>
            <a:endParaRPr lang="en-US" dirty="0"/>
          </a:p>
          <a:p>
            <a:r>
              <a:rPr lang="en-US" dirty="0"/>
              <a:t>Consultant</a:t>
            </a:r>
          </a:p>
          <a:p>
            <a:endParaRPr lang="en-US" dirty="0"/>
          </a:p>
          <a:p>
            <a:r>
              <a:rPr lang="en-US" dirty="0"/>
              <a:t>Pharmacy</a:t>
            </a:r>
          </a:p>
          <a:p>
            <a:endParaRPr lang="en-US" dirty="0"/>
          </a:p>
          <a:p>
            <a:r>
              <a:rPr lang="en-US" dirty="0"/>
              <a:t>Patients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F7F623-E081-4F99-ABA5-33903907D322}"/>
              </a:ext>
            </a:extLst>
          </p:cNvPr>
          <p:cNvSpPr txBox="1"/>
          <p:nvPr/>
        </p:nvSpPr>
        <p:spPr>
          <a:xfrm>
            <a:off x="9389164" y="704067"/>
            <a:ext cx="1981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Consultant</a:t>
            </a:r>
          </a:p>
          <a:p>
            <a:endParaRPr lang="en-US" dirty="0"/>
          </a:p>
          <a:p>
            <a:r>
              <a:rPr lang="en-US" dirty="0"/>
              <a:t>Patient</a:t>
            </a:r>
          </a:p>
          <a:p>
            <a:endParaRPr lang="en-US" dirty="0"/>
          </a:p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A8C39E-85B8-449A-8A67-E3C380C85ED1}"/>
              </a:ext>
            </a:extLst>
          </p:cNvPr>
          <p:cNvSpPr txBox="1"/>
          <p:nvPr/>
        </p:nvSpPr>
        <p:spPr>
          <a:xfrm>
            <a:off x="6702303" y="1271718"/>
            <a:ext cx="22396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General type of disease</a:t>
            </a:r>
          </a:p>
          <a:p>
            <a:r>
              <a:rPr lang="en-US" sz="1600" dirty="0"/>
              <a:t>State of patient</a:t>
            </a:r>
          </a:p>
          <a:p>
            <a:r>
              <a:rPr lang="en-US" sz="1600" dirty="0"/>
              <a:t>Consultant’s opinion</a:t>
            </a:r>
          </a:p>
          <a:p>
            <a:r>
              <a:rPr lang="en-US" sz="1600" dirty="0"/>
              <a:t>Level of security</a:t>
            </a:r>
          </a:p>
          <a:p>
            <a:r>
              <a:rPr lang="en-US" sz="1600" dirty="0"/>
              <a:t>Prescription</a:t>
            </a:r>
          </a:p>
          <a:p>
            <a:r>
              <a:rPr lang="en-US" sz="1600" dirty="0"/>
              <a:t>Date</a:t>
            </a:r>
          </a:p>
          <a:p>
            <a:r>
              <a:rPr lang="en-US" sz="1600" dirty="0"/>
              <a:t>Consultant’s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D6B5D5-EE61-4C65-98BA-E95908A5F118}"/>
              </a:ext>
            </a:extLst>
          </p:cNvPr>
          <p:cNvSpPr txBox="1"/>
          <p:nvPr/>
        </p:nvSpPr>
        <p:spPr>
          <a:xfrm>
            <a:off x="424070" y="4492486"/>
            <a:ext cx="23158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Making medical history</a:t>
            </a:r>
          </a:p>
          <a:p>
            <a:endParaRPr lang="en-US" sz="1700" dirty="0"/>
          </a:p>
          <a:p>
            <a:r>
              <a:rPr lang="en-US" sz="1700" dirty="0"/>
              <a:t>And send to pharmacy</a:t>
            </a:r>
          </a:p>
          <a:p>
            <a:endParaRPr lang="en-US" sz="1700" dirty="0"/>
          </a:p>
          <a:p>
            <a:r>
              <a:rPr lang="en-US" sz="1700" dirty="0"/>
              <a:t>Introducing new </a:t>
            </a:r>
          </a:p>
          <a:p>
            <a:r>
              <a:rPr lang="en-US" sz="1700" dirty="0"/>
              <a:t>consultant</a:t>
            </a:r>
          </a:p>
          <a:p>
            <a:endParaRPr lang="en-US" sz="1700" dirty="0"/>
          </a:p>
          <a:p>
            <a:r>
              <a:rPr lang="en-US" sz="1700" dirty="0"/>
              <a:t>patients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5492E3-FBA5-4976-9A66-9196C10F5125}"/>
              </a:ext>
            </a:extLst>
          </p:cNvPr>
          <p:cNvSpPr txBox="1"/>
          <p:nvPr/>
        </p:nvSpPr>
        <p:spPr>
          <a:xfrm>
            <a:off x="7411294" y="3864310"/>
            <a:ext cx="95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E705F4-88C5-4C68-AC68-210C80345233}"/>
              </a:ext>
            </a:extLst>
          </p:cNvPr>
          <p:cNvSpPr txBox="1"/>
          <p:nvPr/>
        </p:nvSpPr>
        <p:spPr>
          <a:xfrm>
            <a:off x="9203649" y="3804056"/>
            <a:ext cx="22130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MH</a:t>
            </a:r>
          </a:p>
          <a:p>
            <a:endParaRPr lang="en-US" dirty="0"/>
          </a:p>
          <a:p>
            <a:r>
              <a:rPr lang="en-US" dirty="0"/>
              <a:t>Consultant</a:t>
            </a:r>
          </a:p>
          <a:p>
            <a:endParaRPr lang="en-US" dirty="0"/>
          </a:p>
          <a:p>
            <a:r>
              <a:rPr lang="en-US" dirty="0" err="1"/>
              <a:t>HealthSystem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91AC49-2440-4591-89F5-9DBB47C88105}"/>
              </a:ext>
            </a:extLst>
          </p:cNvPr>
          <p:cNvSpPr txBox="1"/>
          <p:nvPr/>
        </p:nvSpPr>
        <p:spPr>
          <a:xfrm>
            <a:off x="3033953" y="4048976"/>
            <a:ext cx="1952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MedicalHistory</a:t>
            </a:r>
            <a:endParaRPr lang="en-US" dirty="0"/>
          </a:p>
          <a:p>
            <a:endParaRPr lang="en-US" dirty="0"/>
          </a:p>
          <a:p>
            <a:r>
              <a:rPr lang="en-US" dirty="0"/>
              <a:t>Pharmacy</a:t>
            </a:r>
          </a:p>
          <a:p>
            <a:endParaRPr lang="en-US" dirty="0"/>
          </a:p>
          <a:p>
            <a:r>
              <a:rPr lang="en-US" dirty="0" err="1"/>
              <a:t>HealthSystem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Patient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FF4003-A344-4C53-952E-CD31B9D2331B}"/>
              </a:ext>
            </a:extLst>
          </p:cNvPr>
          <p:cNvSpPr txBox="1"/>
          <p:nvPr/>
        </p:nvSpPr>
        <p:spPr>
          <a:xfrm>
            <a:off x="6720549" y="4524811"/>
            <a:ext cx="24516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Medical history</a:t>
            </a:r>
          </a:p>
          <a:p>
            <a:r>
              <a:rPr lang="en-US" sz="1500" dirty="0"/>
              <a:t>Birth date</a:t>
            </a:r>
          </a:p>
          <a:p>
            <a:r>
              <a:rPr lang="en-US" sz="1500" dirty="0"/>
              <a:t>Gender</a:t>
            </a:r>
          </a:p>
          <a:p>
            <a:r>
              <a:rPr lang="en-US" sz="1500" dirty="0"/>
              <a:t>Type of insurance</a:t>
            </a:r>
          </a:p>
          <a:p>
            <a:r>
              <a:rPr lang="en-US" sz="1500" dirty="0"/>
              <a:t>Licenses</a:t>
            </a:r>
          </a:p>
          <a:p>
            <a:r>
              <a:rPr lang="en-US" sz="1500" dirty="0"/>
              <a:t>Job</a:t>
            </a:r>
          </a:p>
          <a:p>
            <a:r>
              <a:rPr lang="en-US" sz="1500" dirty="0"/>
              <a:t>Location</a:t>
            </a:r>
          </a:p>
          <a:p>
            <a:r>
              <a:rPr lang="en-US" sz="1500" dirty="0"/>
              <a:t>Trusted consultants</a:t>
            </a:r>
          </a:p>
          <a:p>
            <a:r>
              <a:rPr lang="en-US" sz="1500" dirty="0"/>
              <a:t>Permission to use MH</a:t>
            </a:r>
          </a:p>
          <a:p>
            <a:endParaRPr lang="en-US" sz="15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1C7019-E21D-4E95-93E8-E3B3AF25D746}"/>
              </a:ext>
            </a:extLst>
          </p:cNvPr>
          <p:cNvGrpSpPr/>
          <p:nvPr/>
        </p:nvGrpSpPr>
        <p:grpSpPr>
          <a:xfrm>
            <a:off x="371062" y="66262"/>
            <a:ext cx="4863548" cy="3186462"/>
            <a:chOff x="371062" y="450575"/>
            <a:chExt cx="4863548" cy="318646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60CD4C-42FA-4A90-AE46-33DD28B72D80}"/>
                </a:ext>
              </a:extLst>
            </p:cNvPr>
            <p:cNvSpPr/>
            <p:nvPr/>
          </p:nvSpPr>
          <p:spPr>
            <a:xfrm>
              <a:off x="371062" y="450575"/>
              <a:ext cx="4863548" cy="3186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5D64A9-5D78-41CA-B1D3-F876A27BB028}"/>
                </a:ext>
              </a:extLst>
            </p:cNvPr>
            <p:cNvCxnSpPr>
              <a:stCxn id="31" idx="0"/>
              <a:endCxn id="31" idx="2"/>
            </p:cNvCxnSpPr>
            <p:nvPr/>
          </p:nvCxnSpPr>
          <p:spPr>
            <a:xfrm>
              <a:off x="2802836" y="450575"/>
              <a:ext cx="0" cy="3186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98571D-AA52-4A0E-9B93-9DE46F037AB6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2" y="1447456"/>
              <a:ext cx="2451651" cy="10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B1895A6-E458-415E-B612-908CC9FF2812}"/>
              </a:ext>
            </a:extLst>
          </p:cNvPr>
          <p:cNvGrpSpPr/>
          <p:nvPr/>
        </p:nvGrpSpPr>
        <p:grpSpPr>
          <a:xfrm>
            <a:off x="351183" y="3478014"/>
            <a:ext cx="4863548" cy="3186462"/>
            <a:chOff x="371062" y="450575"/>
            <a:chExt cx="4863548" cy="318646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EF4733-406A-4514-8F4F-9425FB0E17CD}"/>
                </a:ext>
              </a:extLst>
            </p:cNvPr>
            <p:cNvSpPr/>
            <p:nvPr/>
          </p:nvSpPr>
          <p:spPr>
            <a:xfrm>
              <a:off x="371062" y="450575"/>
              <a:ext cx="4863548" cy="3186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63F27A2-4FB0-46BA-B603-DF7DE2DC1D6E}"/>
                </a:ext>
              </a:extLst>
            </p:cNvPr>
            <p:cNvCxnSpPr>
              <a:stCxn id="35" idx="0"/>
              <a:endCxn id="35" idx="2"/>
            </p:cNvCxnSpPr>
            <p:nvPr/>
          </p:nvCxnSpPr>
          <p:spPr>
            <a:xfrm>
              <a:off x="2802836" y="450575"/>
              <a:ext cx="0" cy="3186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95ADDB1-3300-4A28-A49A-B605A921F801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2" y="1447456"/>
              <a:ext cx="2451651" cy="10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843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75AF041-82F6-4ED7-ABC0-CEA5B275FD43}"/>
              </a:ext>
            </a:extLst>
          </p:cNvPr>
          <p:cNvGrpSpPr/>
          <p:nvPr/>
        </p:nvGrpSpPr>
        <p:grpSpPr>
          <a:xfrm>
            <a:off x="371062" y="66262"/>
            <a:ext cx="4863548" cy="3186462"/>
            <a:chOff x="371062" y="450575"/>
            <a:chExt cx="4863548" cy="318646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17C598-1A16-4B10-A907-A79676CBB764}"/>
                </a:ext>
              </a:extLst>
            </p:cNvPr>
            <p:cNvSpPr/>
            <p:nvPr/>
          </p:nvSpPr>
          <p:spPr>
            <a:xfrm>
              <a:off x="371062" y="450575"/>
              <a:ext cx="4863548" cy="3186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2AACB-ADB4-4D34-B3CD-BAC55C9AC183}"/>
                </a:ext>
              </a:extLst>
            </p:cNvPr>
            <p:cNvCxnSpPr>
              <a:stCxn id="11" idx="0"/>
              <a:endCxn id="11" idx="2"/>
            </p:cNvCxnSpPr>
            <p:nvPr/>
          </p:nvCxnSpPr>
          <p:spPr>
            <a:xfrm>
              <a:off x="2802836" y="450575"/>
              <a:ext cx="0" cy="3186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3FFED2-6020-4027-B3A8-A73BB1FC684B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2" y="1447456"/>
              <a:ext cx="2451651" cy="10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A698EC-C08B-4564-BDD1-027C1ED6D555}"/>
              </a:ext>
            </a:extLst>
          </p:cNvPr>
          <p:cNvGrpSpPr/>
          <p:nvPr/>
        </p:nvGrpSpPr>
        <p:grpSpPr>
          <a:xfrm>
            <a:off x="351183" y="3478014"/>
            <a:ext cx="4863548" cy="3186462"/>
            <a:chOff x="371062" y="450575"/>
            <a:chExt cx="4863548" cy="31864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CA352D-C86F-4776-93A0-C6575AB540C1}"/>
                </a:ext>
              </a:extLst>
            </p:cNvPr>
            <p:cNvSpPr/>
            <p:nvPr/>
          </p:nvSpPr>
          <p:spPr>
            <a:xfrm>
              <a:off x="371062" y="450575"/>
              <a:ext cx="4863548" cy="3186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A84E598-E434-4F72-B4CB-8460D1390E8F}"/>
                </a:ext>
              </a:extLst>
            </p:cNvPr>
            <p:cNvCxnSpPr>
              <a:stCxn id="15" idx="0"/>
              <a:endCxn id="15" idx="2"/>
            </p:cNvCxnSpPr>
            <p:nvPr/>
          </p:nvCxnSpPr>
          <p:spPr>
            <a:xfrm>
              <a:off x="2802836" y="450575"/>
              <a:ext cx="0" cy="3186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965FADA-D953-4FD7-952A-2236F7593123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2" y="1447456"/>
              <a:ext cx="2451651" cy="10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D04AFBB-2B05-477C-95A1-DA9E5D9D2937}"/>
              </a:ext>
            </a:extLst>
          </p:cNvPr>
          <p:cNvSpPr txBox="1"/>
          <p:nvPr/>
        </p:nvSpPr>
        <p:spPr>
          <a:xfrm>
            <a:off x="932617" y="3864310"/>
            <a:ext cx="128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6D179-CD3F-4A53-8BB5-EF82EC40B972}"/>
              </a:ext>
            </a:extLst>
          </p:cNvPr>
          <p:cNvSpPr txBox="1"/>
          <p:nvPr/>
        </p:nvSpPr>
        <p:spPr>
          <a:xfrm>
            <a:off x="3009906" y="987090"/>
            <a:ext cx="2057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HealthSystem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Consultant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8CBF8B-618B-4FC2-B808-2175D1E6A3C6}"/>
              </a:ext>
            </a:extLst>
          </p:cNvPr>
          <p:cNvSpPr txBox="1"/>
          <p:nvPr/>
        </p:nvSpPr>
        <p:spPr>
          <a:xfrm>
            <a:off x="503584" y="4625006"/>
            <a:ext cx="218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Analyzing medical histories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5F495-1899-484F-ADBF-58015D9E8886}"/>
              </a:ext>
            </a:extLst>
          </p:cNvPr>
          <p:cNvSpPr txBox="1"/>
          <p:nvPr/>
        </p:nvSpPr>
        <p:spPr>
          <a:xfrm>
            <a:off x="3114304" y="4412975"/>
            <a:ext cx="195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HealthSystem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463720-2B8A-4682-9595-27FC98556692}"/>
              </a:ext>
            </a:extLst>
          </p:cNvPr>
          <p:cNvSpPr txBox="1"/>
          <p:nvPr/>
        </p:nvSpPr>
        <p:spPr>
          <a:xfrm>
            <a:off x="553292" y="378306"/>
            <a:ext cx="213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Pharmacy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578281-7D02-4127-9CFB-949B98601987}"/>
              </a:ext>
            </a:extLst>
          </p:cNvPr>
          <p:cNvSpPr txBox="1"/>
          <p:nvPr/>
        </p:nvSpPr>
        <p:spPr>
          <a:xfrm>
            <a:off x="432360" y="1231959"/>
            <a:ext cx="223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Patient’s prescription</a:t>
            </a:r>
          </a:p>
        </p:txBody>
      </p:sp>
    </p:spTree>
    <p:extLst>
      <p:ext uri="{BB962C8B-B14F-4D97-AF65-F5344CB8AC3E}">
        <p14:creationId xmlns:p14="http://schemas.microsoft.com/office/powerpoint/2010/main" val="382027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178</Words>
  <Application>Microsoft Office PowerPoint</Application>
  <PresentationFormat>Widescreen</PresentationFormat>
  <Paragraphs>134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Cinema Reservation</vt:lpstr>
      <vt:lpstr>PowerPoint Presentation</vt:lpstr>
      <vt:lpstr>PowerPoint Presentation</vt:lpstr>
      <vt:lpstr>Health System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Noroozbeigy</dc:creator>
  <cp:lastModifiedBy>Ali Noroozbeigy</cp:lastModifiedBy>
  <cp:revision>20</cp:revision>
  <dcterms:created xsi:type="dcterms:W3CDTF">2021-04-24T12:44:22Z</dcterms:created>
  <dcterms:modified xsi:type="dcterms:W3CDTF">2021-04-30T10:55:14Z</dcterms:modified>
</cp:coreProperties>
</file>