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Montserrat Medium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A31B7-67CC-4CCF-A70E-EBA6D03B4F25}">
  <a:tblStyle styleId="{6ADA31B7-67CC-4CCF-A70E-EBA6D03B4F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4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4.xml"/><Relationship Id="rId33" Type="http://schemas.openxmlformats.org/officeDocument/2006/relationships/font" Target="fonts/Inter-boldItalic.fntdata"/><Relationship Id="rId10" Type="http://schemas.openxmlformats.org/officeDocument/2006/relationships/slide" Target="slides/slide3.xml"/><Relationship Id="rId32" Type="http://schemas.openxmlformats.org/officeDocument/2006/relationships/font" Target="fonts/Inter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bold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780cebcd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780cebcd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80cebcde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780cebcde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ca1a125f3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ca1a125f3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ca1a125f34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ca1a125f34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ca1a125f34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ca1a125f34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e95a381e3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e95a381e3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80cebc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80cebc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80cebcd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80cebcd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80cebcd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80cebcd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80cebcd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80cebcd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80cebcde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80cebcde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780cebcd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780cebcd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780cebcd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780cebcd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2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572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/>
          <p:nvPr/>
        </p:nvSpPr>
        <p:spPr>
          <a:xfrm>
            <a:off x="-75" y="-10275"/>
            <a:ext cx="9144000" cy="118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5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b="1" sz="24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bit.ly/3A1uf1Q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bit.ly/3A1uf1Q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it.ly/3A1uf1Q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3A1uf1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.ly/3A1uf1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ly/3A1uf1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it.ly/3A1uf1Q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it.ly/3A1uf1Q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bit.ly/3A1uf1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3CEFdA2b23dTYLHqJL6KjBukS16EUNZgIEUeMBc-650/copy#eoid=94151320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bit.ly/3A1uf1Q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457200" y="1577992"/>
            <a:ext cx="4487400" cy="15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457200" y="3135908"/>
            <a:ext cx="44874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4" name="Google Shape;54;p16"/>
          <p:cNvGrpSpPr/>
          <p:nvPr/>
        </p:nvGrpSpPr>
        <p:grpSpPr>
          <a:xfrm>
            <a:off x="5653250" y="536748"/>
            <a:ext cx="3042701" cy="4101727"/>
            <a:chOff x="5653250" y="536748"/>
            <a:chExt cx="3042701" cy="4101727"/>
          </a:xfrm>
        </p:grpSpPr>
        <p:sp>
          <p:nvSpPr>
            <p:cNvPr id="55" name="Google Shape;55;p16"/>
            <p:cNvSpPr/>
            <p:nvPr/>
          </p:nvSpPr>
          <p:spPr>
            <a:xfrm flipH="1">
              <a:off x="5679436" y="1885752"/>
              <a:ext cx="894600" cy="896100"/>
            </a:xfrm>
            <a:prstGeom prst="arc">
              <a:avLst>
                <a:gd fmla="val 16200000" name="adj1"/>
                <a:gd fmla="val 5259076" name="adj2"/>
              </a:avLst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6" name="Google Shape;56;p16"/>
            <p:cNvSpPr txBox="1"/>
            <p:nvPr/>
          </p:nvSpPr>
          <p:spPr>
            <a:xfrm>
              <a:off x="6522151" y="1696113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01.</a:t>
              </a:r>
              <a:endPara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57" name="Google Shape;57;p16"/>
            <p:cNvCxnSpPr>
              <a:stCxn id="58" idx="6"/>
              <a:endCxn id="56" idx="1"/>
            </p:cNvCxnSpPr>
            <p:nvPr/>
          </p:nvCxnSpPr>
          <p:spPr>
            <a:xfrm>
              <a:off x="6262238" y="1885701"/>
              <a:ext cx="259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9" name="Google Shape;59;p16"/>
            <p:cNvSpPr/>
            <p:nvPr/>
          </p:nvSpPr>
          <p:spPr>
            <a:xfrm>
              <a:off x="6125138" y="2713327"/>
              <a:ext cx="137100" cy="137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125138" y="3609503"/>
              <a:ext cx="137100" cy="137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1" name="Google Shape;61;p16"/>
            <p:cNvSpPr txBox="1"/>
            <p:nvPr/>
          </p:nvSpPr>
          <p:spPr>
            <a:xfrm>
              <a:off x="6522151" y="2592291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02.</a:t>
              </a:r>
              <a:endParaRPr sz="16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62" name="Google Shape;62;p16"/>
            <p:cNvSpPr txBox="1"/>
            <p:nvPr/>
          </p:nvSpPr>
          <p:spPr>
            <a:xfrm>
              <a:off x="6522151" y="3488470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2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Phase 03.</a:t>
              </a:r>
              <a:endParaRPr sz="16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cxnSp>
          <p:nvCxnSpPr>
            <p:cNvPr id="63" name="Google Shape;63;p16"/>
            <p:cNvCxnSpPr>
              <a:stCxn id="59" idx="6"/>
              <a:endCxn id="61" idx="1"/>
            </p:cNvCxnSpPr>
            <p:nvPr/>
          </p:nvCxnSpPr>
          <p:spPr>
            <a:xfrm>
              <a:off x="6262238" y="2781877"/>
              <a:ext cx="259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" name="Google Shape;64;p16"/>
            <p:cNvCxnSpPr>
              <a:stCxn id="60" idx="6"/>
              <a:endCxn id="62" idx="1"/>
            </p:cNvCxnSpPr>
            <p:nvPr/>
          </p:nvCxnSpPr>
          <p:spPr>
            <a:xfrm>
              <a:off x="6262238" y="3678053"/>
              <a:ext cx="259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65" name="Google Shape;65;p16"/>
            <p:cNvSpPr/>
            <p:nvPr/>
          </p:nvSpPr>
          <p:spPr>
            <a:xfrm flipH="1">
              <a:off x="5679425" y="989672"/>
              <a:ext cx="894600" cy="896100"/>
            </a:xfrm>
            <a:prstGeom prst="arc">
              <a:avLst>
                <a:gd fmla="val 16200000" name="adj1"/>
                <a:gd fmla="val 5259076" name="adj2"/>
              </a:avLst>
            </a:prstGeom>
            <a:gradFill>
              <a:gsLst>
                <a:gs pos="0">
                  <a:srgbClr val="6C63FF">
                    <a:alpha val="30196"/>
                  </a:srgbClr>
                </a:gs>
                <a:gs pos="100000">
                  <a:schemeClr val="lt1"/>
                </a:gs>
              </a:gsLst>
              <a:lin ang="10800025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>
              <a:off x="5945588" y="920975"/>
              <a:ext cx="496200" cy="137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6125138" y="1817151"/>
              <a:ext cx="137100" cy="137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 flipH="1">
              <a:off x="5678440" y="2781888"/>
              <a:ext cx="894600" cy="896400"/>
            </a:xfrm>
            <a:prstGeom prst="arc">
              <a:avLst>
                <a:gd fmla="val 16200000" name="adj1"/>
                <a:gd fmla="val 5259076" name="adj2"/>
              </a:avLst>
            </a:prstGeom>
            <a:noFill/>
            <a:ln cap="flat" cmpd="sng" w="9525">
              <a:solidFill>
                <a:schemeClr val="l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cxnSp>
          <p:nvCxnSpPr>
            <p:cNvPr id="68" name="Google Shape;68;p16"/>
            <p:cNvCxnSpPr>
              <a:stCxn id="69" idx="1"/>
              <a:endCxn id="70" idx="2"/>
            </p:cNvCxnSpPr>
            <p:nvPr/>
          </p:nvCxnSpPr>
          <p:spPr>
            <a:xfrm rot="10800000">
              <a:off x="5653250" y="2128675"/>
              <a:ext cx="471900" cy="2396100"/>
            </a:xfrm>
            <a:prstGeom prst="bentConnector3">
              <a:avLst>
                <a:gd fmla="val 15044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" name="Google Shape;70;p16"/>
            <p:cNvSpPr/>
            <p:nvPr/>
          </p:nvSpPr>
          <p:spPr>
            <a:xfrm>
              <a:off x="5653307" y="2060249"/>
              <a:ext cx="137100" cy="1371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69" name="Google Shape;69;p16"/>
            <p:cNvSpPr/>
            <p:nvPr/>
          </p:nvSpPr>
          <p:spPr>
            <a:xfrm>
              <a:off x="6125150" y="4411075"/>
              <a:ext cx="1099200" cy="2274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0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You are here</a:t>
              </a:r>
              <a:endParaRPr i="1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71" name="Google Shape;71;p16"/>
            <p:cNvSpPr txBox="1"/>
            <p:nvPr/>
          </p:nvSpPr>
          <p:spPr>
            <a:xfrm>
              <a:off x="6522150" y="1996875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Mercury is a small planet</a:t>
              </a:r>
              <a:endPara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2" name="Google Shape;72;p16"/>
            <p:cNvSpPr txBox="1"/>
            <p:nvPr/>
          </p:nvSpPr>
          <p:spPr>
            <a:xfrm>
              <a:off x="6522150" y="2890544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Jupiter is a gas giant</a:t>
              </a:r>
              <a:endPara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sp>
          <p:nvSpPr>
            <p:cNvPr id="73" name="Google Shape;73;p16"/>
            <p:cNvSpPr txBox="1"/>
            <p:nvPr/>
          </p:nvSpPr>
          <p:spPr>
            <a:xfrm>
              <a:off x="6522150" y="3784212"/>
              <a:ext cx="2173800" cy="37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Mars is actually very cold </a:t>
              </a:r>
              <a:endParaRPr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  <p:grpSp>
          <p:nvGrpSpPr>
            <p:cNvPr id="74" name="Google Shape;74;p16"/>
            <p:cNvGrpSpPr/>
            <p:nvPr/>
          </p:nvGrpSpPr>
          <p:grpSpPr>
            <a:xfrm>
              <a:off x="6054146" y="536748"/>
              <a:ext cx="279082" cy="278499"/>
              <a:chOff x="3541011" y="1508594"/>
              <a:chExt cx="350166" cy="349434"/>
            </a:xfrm>
          </p:grpSpPr>
          <p:sp>
            <p:nvSpPr>
              <p:cNvPr id="75" name="Google Shape;75;p16"/>
              <p:cNvSpPr/>
              <p:nvPr/>
            </p:nvSpPr>
            <p:spPr>
              <a:xfrm>
                <a:off x="3600879" y="1568270"/>
                <a:ext cx="230049" cy="289758"/>
              </a:xfrm>
              <a:custGeom>
                <a:rect b="b" l="l" r="r" t="t"/>
                <a:pathLst>
                  <a:path extrusionOk="0" h="9104" w="7228">
                    <a:moveTo>
                      <a:pt x="3810" y="3781"/>
                    </a:moveTo>
                    <a:cubicBezTo>
                      <a:pt x="4001" y="3781"/>
                      <a:pt x="4156" y="3936"/>
                      <a:pt x="4156" y="4138"/>
                    </a:cubicBezTo>
                    <a:lnTo>
                      <a:pt x="4156" y="4472"/>
                    </a:lnTo>
                    <a:cubicBezTo>
                      <a:pt x="4144" y="4757"/>
                      <a:pt x="3906" y="4995"/>
                      <a:pt x="3632" y="4995"/>
                    </a:cubicBezTo>
                    <a:cubicBezTo>
                      <a:pt x="3334" y="4995"/>
                      <a:pt x="3108" y="4757"/>
                      <a:pt x="3108" y="4472"/>
                    </a:cubicBezTo>
                    <a:lnTo>
                      <a:pt x="3108" y="4138"/>
                    </a:lnTo>
                    <a:cubicBezTo>
                      <a:pt x="3108" y="3936"/>
                      <a:pt x="3275" y="3781"/>
                      <a:pt x="3465" y="3781"/>
                    </a:cubicBezTo>
                    <a:close/>
                    <a:moveTo>
                      <a:pt x="3787" y="5329"/>
                    </a:moveTo>
                    <a:lnTo>
                      <a:pt x="3787" y="5400"/>
                    </a:lnTo>
                    <a:cubicBezTo>
                      <a:pt x="3810" y="5460"/>
                      <a:pt x="3822" y="5519"/>
                      <a:pt x="3846" y="5567"/>
                    </a:cubicBezTo>
                    <a:lnTo>
                      <a:pt x="3632" y="5781"/>
                    </a:lnTo>
                    <a:lnTo>
                      <a:pt x="3596" y="5781"/>
                    </a:lnTo>
                    <a:lnTo>
                      <a:pt x="3370" y="5567"/>
                    </a:lnTo>
                    <a:cubicBezTo>
                      <a:pt x="3406" y="5519"/>
                      <a:pt x="3417" y="5460"/>
                      <a:pt x="3417" y="5400"/>
                    </a:cubicBezTo>
                    <a:lnTo>
                      <a:pt x="3417" y="5329"/>
                    </a:lnTo>
                    <a:close/>
                    <a:moveTo>
                      <a:pt x="3617" y="361"/>
                    </a:moveTo>
                    <a:cubicBezTo>
                      <a:pt x="4471" y="361"/>
                      <a:pt x="5286" y="670"/>
                      <a:pt x="5918" y="1257"/>
                    </a:cubicBezTo>
                    <a:cubicBezTo>
                      <a:pt x="6573" y="1888"/>
                      <a:pt x="6942" y="2733"/>
                      <a:pt x="6942" y="3638"/>
                    </a:cubicBezTo>
                    <a:cubicBezTo>
                      <a:pt x="6906" y="4281"/>
                      <a:pt x="6692" y="4936"/>
                      <a:pt x="6323" y="5484"/>
                    </a:cubicBezTo>
                    <a:cubicBezTo>
                      <a:pt x="5953" y="6019"/>
                      <a:pt x="5430" y="6436"/>
                      <a:pt x="4822" y="6674"/>
                    </a:cubicBezTo>
                    <a:cubicBezTo>
                      <a:pt x="4620" y="6758"/>
                      <a:pt x="4501" y="6948"/>
                      <a:pt x="4501" y="7139"/>
                    </a:cubicBezTo>
                    <a:lnTo>
                      <a:pt x="4501" y="7591"/>
                    </a:lnTo>
                    <a:cubicBezTo>
                      <a:pt x="4501" y="7662"/>
                      <a:pt x="4489" y="7722"/>
                      <a:pt x="4441" y="7781"/>
                    </a:cubicBezTo>
                    <a:lnTo>
                      <a:pt x="4287" y="8032"/>
                    </a:lnTo>
                    <a:cubicBezTo>
                      <a:pt x="4263" y="8043"/>
                      <a:pt x="4251" y="8079"/>
                      <a:pt x="4251" y="8091"/>
                    </a:cubicBezTo>
                    <a:lnTo>
                      <a:pt x="3025" y="8091"/>
                    </a:lnTo>
                    <a:cubicBezTo>
                      <a:pt x="3013" y="8079"/>
                      <a:pt x="3013" y="8043"/>
                      <a:pt x="3001" y="8032"/>
                    </a:cubicBezTo>
                    <a:lnTo>
                      <a:pt x="2834" y="7781"/>
                    </a:lnTo>
                    <a:cubicBezTo>
                      <a:pt x="2786" y="7722"/>
                      <a:pt x="2775" y="7651"/>
                      <a:pt x="2775" y="7591"/>
                    </a:cubicBezTo>
                    <a:lnTo>
                      <a:pt x="2775" y="6067"/>
                    </a:lnTo>
                    <a:cubicBezTo>
                      <a:pt x="2775" y="5996"/>
                      <a:pt x="2822" y="5936"/>
                      <a:pt x="2882" y="5900"/>
                    </a:cubicBezTo>
                    <a:lnTo>
                      <a:pt x="3167" y="5769"/>
                    </a:lnTo>
                    <a:lnTo>
                      <a:pt x="3417" y="6019"/>
                    </a:lnTo>
                    <a:cubicBezTo>
                      <a:pt x="3477" y="6079"/>
                      <a:pt x="3560" y="6127"/>
                      <a:pt x="3656" y="6127"/>
                    </a:cubicBezTo>
                    <a:cubicBezTo>
                      <a:pt x="3751" y="6127"/>
                      <a:pt x="3834" y="6103"/>
                      <a:pt x="3894" y="6019"/>
                    </a:cubicBezTo>
                    <a:lnTo>
                      <a:pt x="4144" y="5769"/>
                    </a:lnTo>
                    <a:lnTo>
                      <a:pt x="4429" y="5900"/>
                    </a:lnTo>
                    <a:cubicBezTo>
                      <a:pt x="4489" y="5936"/>
                      <a:pt x="4537" y="5996"/>
                      <a:pt x="4537" y="6067"/>
                    </a:cubicBezTo>
                    <a:lnTo>
                      <a:pt x="4537" y="6198"/>
                    </a:lnTo>
                    <a:cubicBezTo>
                      <a:pt x="4537" y="6293"/>
                      <a:pt x="4608" y="6365"/>
                      <a:pt x="4703" y="6365"/>
                    </a:cubicBezTo>
                    <a:cubicBezTo>
                      <a:pt x="4787" y="6365"/>
                      <a:pt x="4858" y="6293"/>
                      <a:pt x="4858" y="6198"/>
                    </a:cubicBezTo>
                    <a:lnTo>
                      <a:pt x="4858" y="6067"/>
                    </a:lnTo>
                    <a:cubicBezTo>
                      <a:pt x="4858" y="5877"/>
                      <a:pt x="4763" y="5698"/>
                      <a:pt x="4584" y="5626"/>
                    </a:cubicBezTo>
                    <a:lnTo>
                      <a:pt x="4179" y="5412"/>
                    </a:lnTo>
                    <a:lnTo>
                      <a:pt x="4179" y="5400"/>
                    </a:lnTo>
                    <a:lnTo>
                      <a:pt x="4179" y="5162"/>
                    </a:lnTo>
                    <a:cubicBezTo>
                      <a:pt x="4382" y="5007"/>
                      <a:pt x="4525" y="4757"/>
                      <a:pt x="4525" y="4472"/>
                    </a:cubicBezTo>
                    <a:lnTo>
                      <a:pt x="4525" y="4138"/>
                    </a:lnTo>
                    <a:cubicBezTo>
                      <a:pt x="4525" y="3757"/>
                      <a:pt x="4227" y="3448"/>
                      <a:pt x="3834" y="3448"/>
                    </a:cubicBezTo>
                    <a:lnTo>
                      <a:pt x="3489" y="3448"/>
                    </a:lnTo>
                    <a:cubicBezTo>
                      <a:pt x="3120" y="3448"/>
                      <a:pt x="2810" y="3745"/>
                      <a:pt x="2810" y="4138"/>
                    </a:cubicBezTo>
                    <a:lnTo>
                      <a:pt x="2810" y="4472"/>
                    </a:lnTo>
                    <a:cubicBezTo>
                      <a:pt x="2810" y="4757"/>
                      <a:pt x="2941" y="4995"/>
                      <a:pt x="3156" y="5162"/>
                    </a:cubicBezTo>
                    <a:lnTo>
                      <a:pt x="3156" y="5400"/>
                    </a:lnTo>
                    <a:lnTo>
                      <a:pt x="3156" y="5412"/>
                    </a:lnTo>
                    <a:lnTo>
                      <a:pt x="2751" y="5626"/>
                    </a:lnTo>
                    <a:cubicBezTo>
                      <a:pt x="2572" y="5710"/>
                      <a:pt x="2465" y="5877"/>
                      <a:pt x="2465" y="6067"/>
                    </a:cubicBezTo>
                    <a:lnTo>
                      <a:pt x="2465" y="6674"/>
                    </a:lnTo>
                    <a:cubicBezTo>
                      <a:pt x="1882" y="6460"/>
                      <a:pt x="1381" y="6055"/>
                      <a:pt x="1012" y="5567"/>
                    </a:cubicBezTo>
                    <a:cubicBezTo>
                      <a:pt x="572" y="4984"/>
                      <a:pt x="369" y="4281"/>
                      <a:pt x="381" y="3567"/>
                    </a:cubicBezTo>
                    <a:cubicBezTo>
                      <a:pt x="393" y="2745"/>
                      <a:pt x="727" y="1959"/>
                      <a:pt x="1310" y="1364"/>
                    </a:cubicBezTo>
                    <a:cubicBezTo>
                      <a:pt x="1882" y="769"/>
                      <a:pt x="2655" y="412"/>
                      <a:pt x="3477" y="364"/>
                    </a:cubicBezTo>
                    <a:cubicBezTo>
                      <a:pt x="3524" y="362"/>
                      <a:pt x="3571" y="361"/>
                      <a:pt x="3617" y="361"/>
                    </a:cubicBezTo>
                    <a:close/>
                    <a:moveTo>
                      <a:pt x="4144" y="8424"/>
                    </a:moveTo>
                    <a:lnTo>
                      <a:pt x="4144" y="8782"/>
                    </a:lnTo>
                    <a:lnTo>
                      <a:pt x="3108" y="8794"/>
                    </a:lnTo>
                    <a:cubicBezTo>
                      <a:pt x="3108" y="8794"/>
                      <a:pt x="3096" y="8794"/>
                      <a:pt x="3096" y="8782"/>
                    </a:cubicBezTo>
                    <a:lnTo>
                      <a:pt x="3096" y="8424"/>
                    </a:lnTo>
                    <a:close/>
                    <a:moveTo>
                      <a:pt x="3635" y="0"/>
                    </a:moveTo>
                    <a:cubicBezTo>
                      <a:pt x="3563" y="0"/>
                      <a:pt x="3490" y="2"/>
                      <a:pt x="3417" y="7"/>
                    </a:cubicBezTo>
                    <a:cubicBezTo>
                      <a:pt x="2513" y="54"/>
                      <a:pt x="1667" y="435"/>
                      <a:pt x="1024" y="1114"/>
                    </a:cubicBezTo>
                    <a:cubicBezTo>
                      <a:pt x="381" y="1769"/>
                      <a:pt x="24" y="2626"/>
                      <a:pt x="12" y="3531"/>
                    </a:cubicBezTo>
                    <a:cubicBezTo>
                      <a:pt x="0" y="4341"/>
                      <a:pt x="238" y="5103"/>
                      <a:pt x="691" y="5734"/>
                    </a:cubicBezTo>
                    <a:cubicBezTo>
                      <a:pt x="1131" y="6317"/>
                      <a:pt x="1739" y="6781"/>
                      <a:pt x="2405" y="7019"/>
                    </a:cubicBezTo>
                    <a:lnTo>
                      <a:pt x="2405" y="7603"/>
                    </a:lnTo>
                    <a:cubicBezTo>
                      <a:pt x="2405" y="7734"/>
                      <a:pt x="2453" y="7865"/>
                      <a:pt x="2524" y="7972"/>
                    </a:cubicBezTo>
                    <a:lnTo>
                      <a:pt x="2691" y="8222"/>
                    </a:lnTo>
                    <a:cubicBezTo>
                      <a:pt x="2739" y="8282"/>
                      <a:pt x="2751" y="8353"/>
                      <a:pt x="2751" y="8413"/>
                    </a:cubicBezTo>
                    <a:lnTo>
                      <a:pt x="2751" y="8770"/>
                    </a:lnTo>
                    <a:cubicBezTo>
                      <a:pt x="2751" y="8948"/>
                      <a:pt x="2894" y="9103"/>
                      <a:pt x="3072" y="9103"/>
                    </a:cubicBezTo>
                    <a:lnTo>
                      <a:pt x="4108" y="9103"/>
                    </a:lnTo>
                    <a:cubicBezTo>
                      <a:pt x="4287" y="9103"/>
                      <a:pt x="4429" y="8948"/>
                      <a:pt x="4429" y="8770"/>
                    </a:cubicBezTo>
                    <a:lnTo>
                      <a:pt x="4429" y="8413"/>
                    </a:lnTo>
                    <a:cubicBezTo>
                      <a:pt x="4429" y="8341"/>
                      <a:pt x="4441" y="8282"/>
                      <a:pt x="4489" y="8222"/>
                    </a:cubicBezTo>
                    <a:lnTo>
                      <a:pt x="4656" y="7972"/>
                    </a:lnTo>
                    <a:cubicBezTo>
                      <a:pt x="4727" y="7865"/>
                      <a:pt x="4775" y="7734"/>
                      <a:pt x="4775" y="7603"/>
                    </a:cubicBezTo>
                    <a:lnTo>
                      <a:pt x="4775" y="7150"/>
                    </a:lnTo>
                    <a:cubicBezTo>
                      <a:pt x="4775" y="7079"/>
                      <a:pt x="4822" y="7008"/>
                      <a:pt x="4894" y="6984"/>
                    </a:cubicBezTo>
                    <a:cubicBezTo>
                      <a:pt x="5561" y="6734"/>
                      <a:pt x="6132" y="6269"/>
                      <a:pt x="6549" y="5698"/>
                    </a:cubicBezTo>
                    <a:cubicBezTo>
                      <a:pt x="6966" y="5079"/>
                      <a:pt x="7180" y="4388"/>
                      <a:pt x="7180" y="3638"/>
                    </a:cubicBezTo>
                    <a:cubicBezTo>
                      <a:pt x="7227" y="2614"/>
                      <a:pt x="6823" y="1674"/>
                      <a:pt x="6096" y="995"/>
                    </a:cubicBezTo>
                    <a:cubicBezTo>
                      <a:pt x="5422" y="354"/>
                      <a:pt x="4564" y="0"/>
                      <a:pt x="3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6"/>
              <p:cNvSpPr/>
              <p:nvPr/>
            </p:nvSpPr>
            <p:spPr>
              <a:xfrm>
                <a:off x="3541011" y="1677980"/>
                <a:ext cx="48919" cy="10630"/>
              </a:xfrm>
              <a:custGeom>
                <a:rect b="b" l="l" r="r" t="t"/>
                <a:pathLst>
                  <a:path extrusionOk="0" h="334" w="1537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51"/>
                      <a:pt x="72" y="334"/>
                      <a:pt x="167" y="334"/>
                    </a:cubicBezTo>
                    <a:lnTo>
                      <a:pt x="1369" y="334"/>
                    </a:lnTo>
                    <a:cubicBezTo>
                      <a:pt x="1465" y="334"/>
                      <a:pt x="1536" y="251"/>
                      <a:pt x="1536" y="167"/>
                    </a:cubicBezTo>
                    <a:cubicBezTo>
                      <a:pt x="1536" y="72"/>
                      <a:pt x="1465" y="1"/>
                      <a:pt x="1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6"/>
              <p:cNvSpPr/>
              <p:nvPr/>
            </p:nvSpPr>
            <p:spPr>
              <a:xfrm>
                <a:off x="3842259" y="1677980"/>
                <a:ext cx="48919" cy="10630"/>
              </a:xfrm>
              <a:custGeom>
                <a:rect b="b" l="l" r="r" t="t"/>
                <a:pathLst>
                  <a:path extrusionOk="0" h="334" w="1537">
                    <a:moveTo>
                      <a:pt x="167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51"/>
                      <a:pt x="72" y="334"/>
                      <a:pt x="167" y="334"/>
                    </a:cubicBezTo>
                    <a:lnTo>
                      <a:pt x="1370" y="334"/>
                    </a:lnTo>
                    <a:cubicBezTo>
                      <a:pt x="1465" y="334"/>
                      <a:pt x="1537" y="251"/>
                      <a:pt x="1537" y="167"/>
                    </a:cubicBezTo>
                    <a:cubicBezTo>
                      <a:pt x="1537" y="72"/>
                      <a:pt x="1465" y="1"/>
                      <a:pt x="13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6"/>
              <p:cNvSpPr/>
              <p:nvPr/>
            </p:nvSpPr>
            <p:spPr>
              <a:xfrm>
                <a:off x="3711161" y="1508594"/>
                <a:ext cx="10248" cy="48537"/>
              </a:xfrm>
              <a:custGeom>
                <a:rect b="b" l="l" r="r" t="t"/>
                <a:pathLst>
                  <a:path extrusionOk="0" h="1525" w="322">
                    <a:moveTo>
                      <a:pt x="167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1370"/>
                    </a:lnTo>
                    <a:cubicBezTo>
                      <a:pt x="0" y="1453"/>
                      <a:pt x="72" y="1525"/>
                      <a:pt x="167" y="1525"/>
                    </a:cubicBezTo>
                    <a:cubicBezTo>
                      <a:pt x="250" y="1525"/>
                      <a:pt x="322" y="1453"/>
                      <a:pt x="322" y="1370"/>
                    </a:cubicBezTo>
                    <a:lnTo>
                      <a:pt x="322" y="155"/>
                    </a:lnTo>
                    <a:cubicBezTo>
                      <a:pt x="310" y="60"/>
                      <a:pt x="250" y="1"/>
                      <a:pt x="1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6"/>
              <p:cNvSpPr/>
              <p:nvPr/>
            </p:nvSpPr>
            <p:spPr>
              <a:xfrm>
                <a:off x="3633470" y="1792018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525" y="1"/>
                    </a:moveTo>
                    <a:cubicBezTo>
                      <a:pt x="470" y="1"/>
                      <a:pt x="413" y="30"/>
                      <a:pt x="381" y="85"/>
                    </a:cubicBezTo>
                    <a:lnTo>
                      <a:pt x="48" y="680"/>
                    </a:lnTo>
                    <a:cubicBezTo>
                      <a:pt x="0" y="751"/>
                      <a:pt x="24" y="859"/>
                      <a:pt x="107" y="894"/>
                    </a:cubicBezTo>
                    <a:cubicBezTo>
                      <a:pt x="131" y="918"/>
                      <a:pt x="167" y="918"/>
                      <a:pt x="179" y="918"/>
                    </a:cubicBezTo>
                    <a:cubicBezTo>
                      <a:pt x="238" y="918"/>
                      <a:pt x="286" y="882"/>
                      <a:pt x="310" y="835"/>
                    </a:cubicBezTo>
                    <a:lnTo>
                      <a:pt x="655" y="240"/>
                    </a:lnTo>
                    <a:cubicBezTo>
                      <a:pt x="715" y="156"/>
                      <a:pt x="679" y="61"/>
                      <a:pt x="608" y="25"/>
                    </a:cubicBezTo>
                    <a:cubicBezTo>
                      <a:pt x="583" y="9"/>
                      <a:pt x="554" y="1"/>
                      <a:pt x="5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6"/>
              <p:cNvSpPr/>
              <p:nvPr/>
            </p:nvSpPr>
            <p:spPr>
              <a:xfrm>
                <a:off x="3775962" y="1545195"/>
                <a:ext cx="22757" cy="28995"/>
              </a:xfrm>
              <a:custGeom>
                <a:rect b="b" l="l" r="r" t="t"/>
                <a:pathLst>
                  <a:path extrusionOk="0" h="911" w="715">
                    <a:moveTo>
                      <a:pt x="534" y="1"/>
                    </a:moveTo>
                    <a:cubicBezTo>
                      <a:pt x="476" y="1"/>
                      <a:pt x="418" y="28"/>
                      <a:pt x="393" y="77"/>
                    </a:cubicBezTo>
                    <a:lnTo>
                      <a:pt x="48" y="672"/>
                    </a:lnTo>
                    <a:cubicBezTo>
                      <a:pt x="0" y="744"/>
                      <a:pt x="36" y="851"/>
                      <a:pt x="107" y="898"/>
                    </a:cubicBezTo>
                    <a:cubicBezTo>
                      <a:pt x="131" y="910"/>
                      <a:pt x="167" y="910"/>
                      <a:pt x="179" y="910"/>
                    </a:cubicBezTo>
                    <a:cubicBezTo>
                      <a:pt x="238" y="910"/>
                      <a:pt x="286" y="887"/>
                      <a:pt x="310" y="839"/>
                    </a:cubicBezTo>
                    <a:lnTo>
                      <a:pt x="655" y="244"/>
                    </a:lnTo>
                    <a:cubicBezTo>
                      <a:pt x="714" y="172"/>
                      <a:pt x="691" y="65"/>
                      <a:pt x="607" y="17"/>
                    </a:cubicBezTo>
                    <a:cubicBezTo>
                      <a:pt x="585" y="6"/>
                      <a:pt x="560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6"/>
              <p:cNvSpPr/>
              <p:nvPr/>
            </p:nvSpPr>
            <p:spPr>
              <a:xfrm>
                <a:off x="3577390" y="160149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0" y="33"/>
                      <a:pt x="48" y="82"/>
                    </a:cubicBezTo>
                    <a:cubicBezTo>
                      <a:pt x="0" y="153"/>
                      <a:pt x="36" y="261"/>
                      <a:pt x="107" y="308"/>
                    </a:cubicBezTo>
                    <a:lnTo>
                      <a:pt x="703" y="642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30"/>
                      <a:pt x="917" y="594"/>
                    </a:cubicBezTo>
                    <a:cubicBezTo>
                      <a:pt x="976" y="499"/>
                      <a:pt x="941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6"/>
              <p:cNvSpPr/>
              <p:nvPr/>
            </p:nvSpPr>
            <p:spPr>
              <a:xfrm>
                <a:off x="3823703" y="174360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199" y="1"/>
                    </a:moveTo>
                    <a:cubicBezTo>
                      <a:pt x="141" y="1"/>
                      <a:pt x="81" y="33"/>
                      <a:pt x="48" y="82"/>
                    </a:cubicBezTo>
                    <a:cubicBezTo>
                      <a:pt x="0" y="153"/>
                      <a:pt x="36" y="260"/>
                      <a:pt x="107" y="308"/>
                    </a:cubicBezTo>
                    <a:lnTo>
                      <a:pt x="703" y="641"/>
                    </a:lnTo>
                    <a:cubicBezTo>
                      <a:pt x="738" y="665"/>
                      <a:pt x="762" y="665"/>
                      <a:pt x="774" y="665"/>
                    </a:cubicBezTo>
                    <a:cubicBezTo>
                      <a:pt x="834" y="665"/>
                      <a:pt x="881" y="629"/>
                      <a:pt x="917" y="594"/>
                    </a:cubicBezTo>
                    <a:cubicBezTo>
                      <a:pt x="977" y="510"/>
                      <a:pt x="953" y="415"/>
                      <a:pt x="869" y="368"/>
                    </a:cubicBezTo>
                    <a:lnTo>
                      <a:pt x="274" y="22"/>
                    </a:lnTo>
                    <a:cubicBezTo>
                      <a:pt x="252" y="7"/>
                      <a:pt x="226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>
                <a:off x="3775962" y="1792018"/>
                <a:ext cx="22757" cy="29249"/>
              </a:xfrm>
              <a:custGeom>
                <a:rect b="b" l="l" r="r" t="t"/>
                <a:pathLst>
                  <a:path extrusionOk="0" h="919" w="715">
                    <a:moveTo>
                      <a:pt x="190" y="1"/>
                    </a:moveTo>
                    <a:cubicBezTo>
                      <a:pt x="160" y="1"/>
                      <a:pt x="132" y="9"/>
                      <a:pt x="107" y="25"/>
                    </a:cubicBezTo>
                    <a:cubicBezTo>
                      <a:pt x="36" y="61"/>
                      <a:pt x="0" y="168"/>
                      <a:pt x="48" y="240"/>
                    </a:cubicBezTo>
                    <a:lnTo>
                      <a:pt x="393" y="835"/>
                    </a:lnTo>
                    <a:cubicBezTo>
                      <a:pt x="417" y="882"/>
                      <a:pt x="476" y="918"/>
                      <a:pt x="524" y="918"/>
                    </a:cubicBezTo>
                    <a:cubicBezTo>
                      <a:pt x="548" y="918"/>
                      <a:pt x="583" y="918"/>
                      <a:pt x="595" y="894"/>
                    </a:cubicBezTo>
                    <a:cubicBezTo>
                      <a:pt x="691" y="859"/>
                      <a:pt x="714" y="751"/>
                      <a:pt x="667" y="680"/>
                    </a:cubicBezTo>
                    <a:lnTo>
                      <a:pt x="333" y="85"/>
                    </a:lnTo>
                    <a:cubicBezTo>
                      <a:pt x="302" y="30"/>
                      <a:pt x="245" y="1"/>
                      <a:pt x="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6"/>
              <p:cNvSpPr/>
              <p:nvPr/>
            </p:nvSpPr>
            <p:spPr>
              <a:xfrm>
                <a:off x="3633470" y="1545195"/>
                <a:ext cx="22757" cy="28995"/>
              </a:xfrm>
              <a:custGeom>
                <a:rect b="b" l="l" r="r" t="t"/>
                <a:pathLst>
                  <a:path extrusionOk="0" h="911" w="715">
                    <a:moveTo>
                      <a:pt x="181" y="1"/>
                    </a:moveTo>
                    <a:cubicBezTo>
                      <a:pt x="155" y="1"/>
                      <a:pt x="130" y="6"/>
                      <a:pt x="107" y="17"/>
                    </a:cubicBezTo>
                    <a:cubicBezTo>
                      <a:pt x="24" y="65"/>
                      <a:pt x="0" y="172"/>
                      <a:pt x="48" y="244"/>
                    </a:cubicBezTo>
                    <a:lnTo>
                      <a:pt x="381" y="839"/>
                    </a:lnTo>
                    <a:cubicBezTo>
                      <a:pt x="417" y="887"/>
                      <a:pt x="477" y="910"/>
                      <a:pt x="524" y="910"/>
                    </a:cubicBezTo>
                    <a:cubicBezTo>
                      <a:pt x="548" y="910"/>
                      <a:pt x="584" y="910"/>
                      <a:pt x="596" y="898"/>
                    </a:cubicBezTo>
                    <a:cubicBezTo>
                      <a:pt x="679" y="851"/>
                      <a:pt x="715" y="744"/>
                      <a:pt x="667" y="672"/>
                    </a:cubicBezTo>
                    <a:lnTo>
                      <a:pt x="322" y="77"/>
                    </a:lnTo>
                    <a:cubicBezTo>
                      <a:pt x="297" y="28"/>
                      <a:pt x="238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6"/>
              <p:cNvSpPr/>
              <p:nvPr/>
            </p:nvSpPr>
            <p:spPr>
              <a:xfrm>
                <a:off x="3823703" y="160149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1"/>
                      <a:pt x="48" y="594"/>
                    </a:cubicBezTo>
                    <a:cubicBezTo>
                      <a:pt x="84" y="630"/>
                      <a:pt x="143" y="665"/>
                      <a:pt x="179" y="665"/>
                    </a:cubicBezTo>
                    <a:cubicBezTo>
                      <a:pt x="215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53" y="249"/>
                      <a:pt x="977" y="153"/>
                      <a:pt x="929" y="82"/>
                    </a:cubicBezTo>
                    <a:cubicBezTo>
                      <a:pt x="896" y="33"/>
                      <a:pt x="836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6"/>
              <p:cNvSpPr/>
              <p:nvPr/>
            </p:nvSpPr>
            <p:spPr>
              <a:xfrm>
                <a:off x="3577390" y="1743608"/>
                <a:ext cx="31095" cy="21197"/>
              </a:xfrm>
              <a:custGeom>
                <a:rect b="b" l="l" r="r" t="t"/>
                <a:pathLst>
                  <a:path extrusionOk="0" h="666" w="977">
                    <a:moveTo>
                      <a:pt x="778" y="1"/>
                    </a:moveTo>
                    <a:cubicBezTo>
                      <a:pt x="751" y="1"/>
                      <a:pt x="725" y="7"/>
                      <a:pt x="703" y="22"/>
                    </a:cubicBezTo>
                    <a:lnTo>
                      <a:pt x="107" y="368"/>
                    </a:lnTo>
                    <a:cubicBezTo>
                      <a:pt x="36" y="415"/>
                      <a:pt x="0" y="510"/>
                      <a:pt x="48" y="594"/>
                    </a:cubicBezTo>
                    <a:cubicBezTo>
                      <a:pt x="84" y="629"/>
                      <a:pt x="143" y="665"/>
                      <a:pt x="179" y="665"/>
                    </a:cubicBezTo>
                    <a:cubicBezTo>
                      <a:pt x="214" y="665"/>
                      <a:pt x="238" y="665"/>
                      <a:pt x="262" y="653"/>
                    </a:cubicBezTo>
                    <a:lnTo>
                      <a:pt x="857" y="308"/>
                    </a:lnTo>
                    <a:cubicBezTo>
                      <a:pt x="941" y="260"/>
                      <a:pt x="976" y="153"/>
                      <a:pt x="929" y="82"/>
                    </a:cubicBezTo>
                    <a:cubicBezTo>
                      <a:pt x="896" y="33"/>
                      <a:pt x="835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3732358" y="1593032"/>
                <a:ext cx="71294" cy="62255"/>
              </a:xfrm>
              <a:custGeom>
                <a:rect b="b" l="l" r="r" t="t"/>
                <a:pathLst>
                  <a:path extrusionOk="0" h="1956" w="2240">
                    <a:moveTo>
                      <a:pt x="186" y="1"/>
                    </a:moveTo>
                    <a:cubicBezTo>
                      <a:pt x="103" y="1"/>
                      <a:pt x="34" y="47"/>
                      <a:pt x="13" y="122"/>
                    </a:cubicBezTo>
                    <a:cubicBezTo>
                      <a:pt x="1" y="217"/>
                      <a:pt x="48" y="300"/>
                      <a:pt x="132" y="324"/>
                    </a:cubicBezTo>
                    <a:cubicBezTo>
                      <a:pt x="930" y="527"/>
                      <a:pt x="1584" y="1098"/>
                      <a:pt x="1894" y="1848"/>
                    </a:cubicBezTo>
                    <a:cubicBezTo>
                      <a:pt x="1918" y="1908"/>
                      <a:pt x="1977" y="1955"/>
                      <a:pt x="2037" y="1955"/>
                    </a:cubicBezTo>
                    <a:cubicBezTo>
                      <a:pt x="2061" y="1955"/>
                      <a:pt x="2084" y="1955"/>
                      <a:pt x="2096" y="1943"/>
                    </a:cubicBezTo>
                    <a:cubicBezTo>
                      <a:pt x="2192" y="1908"/>
                      <a:pt x="2239" y="1824"/>
                      <a:pt x="2192" y="1729"/>
                    </a:cubicBezTo>
                    <a:cubicBezTo>
                      <a:pt x="1846" y="884"/>
                      <a:pt x="1108" y="229"/>
                      <a:pt x="215" y="3"/>
                    </a:cubicBezTo>
                    <a:cubicBezTo>
                      <a:pt x="205" y="1"/>
                      <a:pt x="196" y="1"/>
                      <a:pt x="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"/>
          <p:cNvSpPr/>
          <p:nvPr/>
        </p:nvSpPr>
        <p:spPr>
          <a:xfrm flipH="1">
            <a:off x="891900" y="3278650"/>
            <a:ext cx="5006400" cy="1080600"/>
          </a:xfrm>
          <a:prstGeom prst="rect">
            <a:avLst/>
          </a:prstGeom>
          <a:gradFill>
            <a:gsLst>
              <a:gs pos="0">
                <a:srgbClr val="6C63FF">
                  <a:alpha val="50196"/>
                </a:srgbClr>
              </a:gs>
              <a:gs pos="100000">
                <a:srgbClr val="6C63FF">
                  <a:alpha val="20000"/>
                </a:srgbClr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51" name="Google Shape;551;p25"/>
          <p:cNvGrpSpPr/>
          <p:nvPr/>
        </p:nvGrpSpPr>
        <p:grpSpPr>
          <a:xfrm>
            <a:off x="1260125" y="3278494"/>
            <a:ext cx="6628225" cy="1080726"/>
            <a:chOff x="1260125" y="3278494"/>
            <a:chExt cx="6628225" cy="1080726"/>
          </a:xfrm>
        </p:grpSpPr>
        <p:grpSp>
          <p:nvGrpSpPr>
            <p:cNvPr id="552" name="Google Shape;552;p25"/>
            <p:cNvGrpSpPr/>
            <p:nvPr/>
          </p:nvGrpSpPr>
          <p:grpSpPr>
            <a:xfrm>
              <a:off x="1260125" y="3278494"/>
              <a:ext cx="1104705" cy="1080726"/>
              <a:chOff x="1260135" y="2646200"/>
              <a:chExt cx="1104705" cy="1863000"/>
            </a:xfrm>
          </p:grpSpPr>
          <p:cxnSp>
            <p:nvCxnSpPr>
              <p:cNvPr id="553" name="Google Shape;553;p25"/>
              <p:cNvCxnSpPr/>
              <p:nvPr/>
            </p:nvCxnSpPr>
            <p:spPr>
              <a:xfrm rot="10800000">
                <a:off x="126013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25"/>
              <p:cNvCxnSpPr/>
              <p:nvPr/>
            </p:nvCxnSpPr>
            <p:spPr>
              <a:xfrm rot="10800000">
                <a:off x="162837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25"/>
              <p:cNvCxnSpPr/>
              <p:nvPr/>
            </p:nvCxnSpPr>
            <p:spPr>
              <a:xfrm rot="10800000">
                <a:off x="199660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25"/>
              <p:cNvCxnSpPr/>
              <p:nvPr/>
            </p:nvCxnSpPr>
            <p:spPr>
              <a:xfrm rot="10800000">
                <a:off x="236484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57" name="Google Shape;557;p25"/>
            <p:cNvGrpSpPr/>
            <p:nvPr/>
          </p:nvGrpSpPr>
          <p:grpSpPr>
            <a:xfrm>
              <a:off x="3097990" y="3278494"/>
              <a:ext cx="1104705" cy="1080726"/>
              <a:chOff x="1260135" y="2646200"/>
              <a:chExt cx="1104705" cy="1863000"/>
            </a:xfrm>
          </p:grpSpPr>
          <p:cxnSp>
            <p:nvCxnSpPr>
              <p:cNvPr id="558" name="Google Shape;558;p25"/>
              <p:cNvCxnSpPr/>
              <p:nvPr/>
            </p:nvCxnSpPr>
            <p:spPr>
              <a:xfrm rot="10800000">
                <a:off x="126013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25"/>
              <p:cNvCxnSpPr/>
              <p:nvPr/>
            </p:nvCxnSpPr>
            <p:spPr>
              <a:xfrm rot="10800000">
                <a:off x="162837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25"/>
              <p:cNvCxnSpPr/>
              <p:nvPr/>
            </p:nvCxnSpPr>
            <p:spPr>
              <a:xfrm rot="10800000">
                <a:off x="199660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25"/>
              <p:cNvCxnSpPr/>
              <p:nvPr/>
            </p:nvCxnSpPr>
            <p:spPr>
              <a:xfrm rot="10800000">
                <a:off x="236484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2" name="Google Shape;562;p25"/>
            <p:cNvGrpSpPr/>
            <p:nvPr/>
          </p:nvGrpSpPr>
          <p:grpSpPr>
            <a:xfrm>
              <a:off x="4942480" y="3278494"/>
              <a:ext cx="1104705" cy="1080726"/>
              <a:chOff x="1260135" y="2646200"/>
              <a:chExt cx="1104705" cy="1863000"/>
            </a:xfrm>
          </p:grpSpPr>
          <p:cxnSp>
            <p:nvCxnSpPr>
              <p:cNvPr id="563" name="Google Shape;563;p25"/>
              <p:cNvCxnSpPr/>
              <p:nvPr/>
            </p:nvCxnSpPr>
            <p:spPr>
              <a:xfrm rot="10800000">
                <a:off x="126013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25"/>
              <p:cNvCxnSpPr/>
              <p:nvPr/>
            </p:nvCxnSpPr>
            <p:spPr>
              <a:xfrm rot="10800000">
                <a:off x="162837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25"/>
              <p:cNvCxnSpPr/>
              <p:nvPr/>
            </p:nvCxnSpPr>
            <p:spPr>
              <a:xfrm rot="10800000">
                <a:off x="199660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25"/>
              <p:cNvCxnSpPr/>
              <p:nvPr/>
            </p:nvCxnSpPr>
            <p:spPr>
              <a:xfrm rot="10800000">
                <a:off x="236484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7" name="Google Shape;567;p25"/>
            <p:cNvGrpSpPr/>
            <p:nvPr/>
          </p:nvGrpSpPr>
          <p:grpSpPr>
            <a:xfrm>
              <a:off x="6783645" y="3278494"/>
              <a:ext cx="1104705" cy="1080726"/>
              <a:chOff x="1260135" y="2646200"/>
              <a:chExt cx="1104705" cy="1863000"/>
            </a:xfrm>
          </p:grpSpPr>
          <p:cxnSp>
            <p:nvCxnSpPr>
              <p:cNvPr id="568" name="Google Shape;568;p25"/>
              <p:cNvCxnSpPr/>
              <p:nvPr/>
            </p:nvCxnSpPr>
            <p:spPr>
              <a:xfrm rot="10800000">
                <a:off x="126013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25"/>
              <p:cNvCxnSpPr/>
              <p:nvPr/>
            </p:nvCxnSpPr>
            <p:spPr>
              <a:xfrm rot="10800000">
                <a:off x="162837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25"/>
              <p:cNvCxnSpPr/>
              <p:nvPr/>
            </p:nvCxnSpPr>
            <p:spPr>
              <a:xfrm rot="10800000">
                <a:off x="1996605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25"/>
              <p:cNvCxnSpPr/>
              <p:nvPr/>
            </p:nvCxnSpPr>
            <p:spPr>
              <a:xfrm rot="10800000">
                <a:off x="2364840" y="2646200"/>
                <a:ext cx="0" cy="1863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72" name="Google Shape;572;p25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573" name="Google Shape;573;p25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25"/>
          <p:cNvSpPr/>
          <p:nvPr/>
        </p:nvSpPr>
        <p:spPr>
          <a:xfrm>
            <a:off x="452550" y="4509200"/>
            <a:ext cx="8787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01.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5" name="Google Shape;575;p25"/>
          <p:cNvSpPr/>
          <p:nvPr/>
        </p:nvSpPr>
        <p:spPr>
          <a:xfrm>
            <a:off x="2293725" y="4509200"/>
            <a:ext cx="8787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02.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6" name="Google Shape;576;p25"/>
          <p:cNvSpPr/>
          <p:nvPr/>
        </p:nvSpPr>
        <p:spPr>
          <a:xfrm>
            <a:off x="4134900" y="4509200"/>
            <a:ext cx="8787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03.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7" name="Google Shape;577;p25"/>
          <p:cNvSpPr/>
          <p:nvPr/>
        </p:nvSpPr>
        <p:spPr>
          <a:xfrm>
            <a:off x="5976075" y="4509200"/>
            <a:ext cx="8787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04.</a:t>
            </a:r>
            <a:endParaRPr i="1" sz="10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8" name="Google Shape;578;p25"/>
          <p:cNvSpPr/>
          <p:nvPr/>
        </p:nvSpPr>
        <p:spPr>
          <a:xfrm>
            <a:off x="7817250" y="4509200"/>
            <a:ext cx="8787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05.</a:t>
            </a:r>
            <a:endParaRPr i="1" sz="10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79" name="Google Shape;579;p25"/>
          <p:cNvCxnSpPr/>
          <p:nvPr/>
        </p:nvCxnSpPr>
        <p:spPr>
          <a:xfrm rot="10800000">
            <a:off x="891900" y="3278600"/>
            <a:ext cx="0" cy="123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25"/>
          <p:cNvCxnSpPr/>
          <p:nvPr/>
        </p:nvCxnSpPr>
        <p:spPr>
          <a:xfrm rot="10800000">
            <a:off x="2733075" y="3278600"/>
            <a:ext cx="0" cy="123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5"/>
          <p:cNvCxnSpPr/>
          <p:nvPr/>
        </p:nvCxnSpPr>
        <p:spPr>
          <a:xfrm rot="10800000">
            <a:off x="4574250" y="3278600"/>
            <a:ext cx="0" cy="123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25"/>
          <p:cNvCxnSpPr/>
          <p:nvPr/>
        </p:nvCxnSpPr>
        <p:spPr>
          <a:xfrm rot="10800000">
            <a:off x="6415425" y="3278600"/>
            <a:ext cx="0" cy="123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5"/>
          <p:cNvCxnSpPr/>
          <p:nvPr/>
        </p:nvCxnSpPr>
        <p:spPr>
          <a:xfrm rot="10800000">
            <a:off x="8256600" y="3278600"/>
            <a:ext cx="0" cy="1230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25"/>
          <p:cNvSpPr/>
          <p:nvPr/>
        </p:nvSpPr>
        <p:spPr>
          <a:xfrm flipH="1">
            <a:off x="898600" y="3452613"/>
            <a:ext cx="22080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5" name="Google Shape;585;p25"/>
          <p:cNvSpPr/>
          <p:nvPr/>
        </p:nvSpPr>
        <p:spPr>
          <a:xfrm flipH="1">
            <a:off x="2733075" y="3652713"/>
            <a:ext cx="740400" cy="137100"/>
          </a:xfrm>
          <a:prstGeom prst="roundRect">
            <a:avLst>
              <a:gd fmla="val 50000" name="adj"/>
            </a:avLst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>
            <a:off x="3466900" y="3849529"/>
            <a:ext cx="3603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7" name="Google Shape;587;p25"/>
          <p:cNvSpPr/>
          <p:nvPr/>
        </p:nvSpPr>
        <p:spPr>
          <a:xfrm flipH="1">
            <a:off x="3840388" y="4047988"/>
            <a:ext cx="1446600" cy="137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8" name="Google Shape;588;p25"/>
          <p:cNvSpPr/>
          <p:nvPr/>
        </p:nvSpPr>
        <p:spPr>
          <a:xfrm flipH="1">
            <a:off x="5314675" y="3849529"/>
            <a:ext cx="3603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89" name="Google Shape;589;p25"/>
          <p:cNvSpPr/>
          <p:nvPr/>
        </p:nvSpPr>
        <p:spPr>
          <a:xfrm flipH="1">
            <a:off x="5675050" y="3652713"/>
            <a:ext cx="1113900" cy="137100"/>
          </a:xfrm>
          <a:prstGeom prst="roundRect">
            <a:avLst>
              <a:gd fmla="val 50000" name="adj"/>
            </a:avLst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0" name="Google Shape;590;p25"/>
          <p:cNvSpPr/>
          <p:nvPr/>
        </p:nvSpPr>
        <p:spPr>
          <a:xfrm flipH="1">
            <a:off x="6783575" y="4047988"/>
            <a:ext cx="1466400" cy="137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830982" y="3212980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2" name="Google Shape;592;p25"/>
          <p:cNvSpPr/>
          <p:nvPr/>
        </p:nvSpPr>
        <p:spPr>
          <a:xfrm>
            <a:off x="5605975" y="2837071"/>
            <a:ext cx="5871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Now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93" name="Google Shape;593;p25"/>
          <p:cNvCxnSpPr>
            <a:stCxn id="592" idx="2"/>
            <a:endCxn id="591" idx="0"/>
          </p:cNvCxnSpPr>
          <p:nvPr/>
        </p:nvCxnSpPr>
        <p:spPr>
          <a:xfrm>
            <a:off x="5899525" y="3064471"/>
            <a:ext cx="0" cy="14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25"/>
          <p:cNvSpPr txBox="1"/>
          <p:nvPr/>
        </p:nvSpPr>
        <p:spPr>
          <a:xfrm>
            <a:off x="452550" y="1773371"/>
            <a:ext cx="193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25"/>
          <p:cNvSpPr txBox="1"/>
          <p:nvPr/>
        </p:nvSpPr>
        <p:spPr>
          <a:xfrm>
            <a:off x="452550" y="1979087"/>
            <a:ext cx="1932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1170450" y="1511871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7" name="Google Shape;597;p25"/>
          <p:cNvSpPr txBox="1"/>
          <p:nvPr/>
        </p:nvSpPr>
        <p:spPr>
          <a:xfrm>
            <a:off x="2554850" y="1773371"/>
            <a:ext cx="193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8" name="Google Shape;598;p25"/>
          <p:cNvSpPr txBox="1"/>
          <p:nvPr/>
        </p:nvSpPr>
        <p:spPr>
          <a:xfrm>
            <a:off x="2554850" y="1979087"/>
            <a:ext cx="1932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 and has a nice name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9" name="Google Shape;599;p25"/>
          <p:cNvSpPr/>
          <p:nvPr/>
        </p:nvSpPr>
        <p:spPr>
          <a:xfrm>
            <a:off x="3272750" y="1511871"/>
            <a:ext cx="496200" cy="137100"/>
          </a:xfrm>
          <a:prstGeom prst="roundRect">
            <a:avLst>
              <a:gd fmla="val 50000" name="adj"/>
            </a:avLst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0" name="Google Shape;600;p25"/>
          <p:cNvSpPr txBox="1"/>
          <p:nvPr/>
        </p:nvSpPr>
        <p:spPr>
          <a:xfrm>
            <a:off x="6759450" y="1773371"/>
            <a:ext cx="193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1" name="Google Shape;601;p25"/>
          <p:cNvSpPr txBox="1"/>
          <p:nvPr/>
        </p:nvSpPr>
        <p:spPr>
          <a:xfrm>
            <a:off x="6759450" y="1979087"/>
            <a:ext cx="1932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human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2" name="Google Shape;602;p25"/>
          <p:cNvSpPr/>
          <p:nvPr/>
        </p:nvSpPr>
        <p:spPr>
          <a:xfrm>
            <a:off x="7477346" y="1511871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3" name="Google Shape;603;p25"/>
          <p:cNvSpPr txBox="1"/>
          <p:nvPr/>
        </p:nvSpPr>
        <p:spPr>
          <a:xfrm>
            <a:off x="4657150" y="1773371"/>
            <a:ext cx="19320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4" name="Google Shape;604;p25"/>
          <p:cNvSpPr txBox="1"/>
          <p:nvPr/>
        </p:nvSpPr>
        <p:spPr>
          <a:xfrm>
            <a:off x="4657150" y="1979087"/>
            <a:ext cx="1932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cold. It’s made of basalt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25"/>
          <p:cNvSpPr/>
          <p:nvPr/>
        </p:nvSpPr>
        <p:spPr>
          <a:xfrm>
            <a:off x="5385823" y="1511871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06" name="Google Shape;606;p25"/>
          <p:cNvGrpSpPr/>
          <p:nvPr/>
        </p:nvGrpSpPr>
        <p:grpSpPr>
          <a:xfrm>
            <a:off x="1284320" y="1122019"/>
            <a:ext cx="268460" cy="287384"/>
            <a:chOff x="7055134" y="2919170"/>
            <a:chExt cx="290321" cy="310820"/>
          </a:xfrm>
        </p:grpSpPr>
        <p:sp>
          <p:nvSpPr>
            <p:cNvPr id="607" name="Google Shape;607;p25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3376322" y="1138831"/>
            <a:ext cx="289056" cy="270572"/>
            <a:chOff x="6577238" y="2457221"/>
            <a:chExt cx="332019" cy="310788"/>
          </a:xfrm>
        </p:grpSpPr>
        <p:sp>
          <p:nvSpPr>
            <p:cNvPr id="622" name="Google Shape;622;p25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5490509" y="1142464"/>
            <a:ext cx="286829" cy="266939"/>
            <a:chOff x="6099375" y="2456075"/>
            <a:chExt cx="337684" cy="314194"/>
          </a:xfrm>
        </p:grpSpPr>
        <p:sp>
          <p:nvSpPr>
            <p:cNvPr id="629" name="Google Shape;629;p25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5"/>
          <p:cNvGrpSpPr/>
          <p:nvPr/>
        </p:nvGrpSpPr>
        <p:grpSpPr>
          <a:xfrm>
            <a:off x="7585398" y="1133669"/>
            <a:ext cx="280097" cy="275734"/>
            <a:chOff x="1754279" y="4286593"/>
            <a:chExt cx="351439" cy="345965"/>
          </a:xfrm>
        </p:grpSpPr>
        <p:sp>
          <p:nvSpPr>
            <p:cNvPr id="632" name="Google Shape;632;p25"/>
            <p:cNvSpPr/>
            <p:nvPr/>
          </p:nvSpPr>
          <p:spPr>
            <a:xfrm>
              <a:off x="1799379" y="4550857"/>
              <a:ext cx="28422" cy="27117"/>
            </a:xfrm>
            <a:custGeom>
              <a:rect b="b" l="l" r="r" t="t"/>
              <a:pathLst>
                <a:path extrusionOk="0" h="852" w="893">
                  <a:moveTo>
                    <a:pt x="708" y="1"/>
                  </a:moveTo>
                  <a:cubicBezTo>
                    <a:pt x="667" y="1"/>
                    <a:pt x="625" y="16"/>
                    <a:pt x="595" y="45"/>
                  </a:cubicBezTo>
                  <a:lnTo>
                    <a:pt x="60" y="581"/>
                  </a:lnTo>
                  <a:cubicBezTo>
                    <a:pt x="0" y="641"/>
                    <a:pt x="0" y="748"/>
                    <a:pt x="60" y="807"/>
                  </a:cubicBezTo>
                  <a:cubicBezTo>
                    <a:pt x="89" y="837"/>
                    <a:pt x="131" y="852"/>
                    <a:pt x="173" y="852"/>
                  </a:cubicBezTo>
                  <a:cubicBezTo>
                    <a:pt x="214" y="852"/>
                    <a:pt x="256" y="837"/>
                    <a:pt x="286" y="807"/>
                  </a:cubicBezTo>
                  <a:lnTo>
                    <a:pt x="822" y="272"/>
                  </a:lnTo>
                  <a:cubicBezTo>
                    <a:pt x="893" y="212"/>
                    <a:pt x="893" y="117"/>
                    <a:pt x="822" y="45"/>
                  </a:cubicBezTo>
                  <a:cubicBezTo>
                    <a:pt x="792" y="16"/>
                    <a:pt x="750" y="1"/>
                    <a:pt x="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1833084" y="4584594"/>
              <a:ext cx="27690" cy="27117"/>
            </a:xfrm>
            <a:custGeom>
              <a:rect b="b" l="l" r="r" t="t"/>
              <a:pathLst>
                <a:path extrusionOk="0" h="852" w="870">
                  <a:moveTo>
                    <a:pt x="699" y="0"/>
                  </a:moveTo>
                  <a:cubicBezTo>
                    <a:pt x="659" y="0"/>
                    <a:pt x="620" y="15"/>
                    <a:pt x="596" y="45"/>
                  </a:cubicBezTo>
                  <a:lnTo>
                    <a:pt x="48" y="581"/>
                  </a:lnTo>
                  <a:cubicBezTo>
                    <a:pt x="1" y="640"/>
                    <a:pt x="1" y="747"/>
                    <a:pt x="48" y="807"/>
                  </a:cubicBezTo>
                  <a:cubicBezTo>
                    <a:pt x="78" y="837"/>
                    <a:pt x="120" y="852"/>
                    <a:pt x="161" y="852"/>
                  </a:cubicBezTo>
                  <a:cubicBezTo>
                    <a:pt x="203" y="852"/>
                    <a:pt x="245" y="837"/>
                    <a:pt x="275" y="807"/>
                  </a:cubicBezTo>
                  <a:lnTo>
                    <a:pt x="810" y="271"/>
                  </a:lnTo>
                  <a:cubicBezTo>
                    <a:pt x="870" y="212"/>
                    <a:pt x="870" y="105"/>
                    <a:pt x="810" y="45"/>
                  </a:cubicBezTo>
                  <a:cubicBezTo>
                    <a:pt x="781" y="15"/>
                    <a:pt x="739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1816407" y="4567917"/>
              <a:ext cx="28072" cy="27117"/>
            </a:xfrm>
            <a:custGeom>
              <a:rect b="b" l="l" r="r" t="t"/>
              <a:pathLst>
                <a:path extrusionOk="0" h="852" w="882">
                  <a:moveTo>
                    <a:pt x="709" y="0"/>
                  </a:moveTo>
                  <a:cubicBezTo>
                    <a:pt x="668" y="0"/>
                    <a:pt x="626" y="15"/>
                    <a:pt x="596" y="45"/>
                  </a:cubicBezTo>
                  <a:lnTo>
                    <a:pt x="60" y="581"/>
                  </a:lnTo>
                  <a:cubicBezTo>
                    <a:pt x="1" y="640"/>
                    <a:pt x="1" y="748"/>
                    <a:pt x="60" y="807"/>
                  </a:cubicBezTo>
                  <a:cubicBezTo>
                    <a:pt x="90" y="837"/>
                    <a:pt x="132" y="852"/>
                    <a:pt x="172" y="852"/>
                  </a:cubicBezTo>
                  <a:cubicBezTo>
                    <a:pt x="212" y="852"/>
                    <a:pt x="251" y="837"/>
                    <a:pt x="275" y="807"/>
                  </a:cubicBezTo>
                  <a:lnTo>
                    <a:pt x="822" y="271"/>
                  </a:lnTo>
                  <a:cubicBezTo>
                    <a:pt x="882" y="212"/>
                    <a:pt x="882" y="105"/>
                    <a:pt x="822" y="45"/>
                  </a:cubicBezTo>
                  <a:cubicBezTo>
                    <a:pt x="793" y="15"/>
                    <a:pt x="751" y="0"/>
                    <a:pt x="7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1754279" y="4286593"/>
              <a:ext cx="351439" cy="345965"/>
            </a:xfrm>
            <a:custGeom>
              <a:rect b="b" l="l" r="r" t="t"/>
              <a:pathLst>
                <a:path extrusionOk="0" h="10870" w="11042">
                  <a:moveTo>
                    <a:pt x="10656" y="324"/>
                  </a:moveTo>
                  <a:lnTo>
                    <a:pt x="10216" y="1871"/>
                  </a:lnTo>
                  <a:lnTo>
                    <a:pt x="9108" y="776"/>
                  </a:lnTo>
                  <a:lnTo>
                    <a:pt x="10656" y="324"/>
                  </a:lnTo>
                  <a:close/>
                  <a:moveTo>
                    <a:pt x="4632" y="3586"/>
                  </a:moveTo>
                  <a:lnTo>
                    <a:pt x="2679" y="5538"/>
                  </a:lnTo>
                  <a:lnTo>
                    <a:pt x="465" y="5360"/>
                  </a:lnTo>
                  <a:cubicBezTo>
                    <a:pt x="429" y="5360"/>
                    <a:pt x="417" y="5324"/>
                    <a:pt x="441" y="5300"/>
                  </a:cubicBezTo>
                  <a:cubicBezTo>
                    <a:pt x="1393" y="4348"/>
                    <a:pt x="2667" y="3764"/>
                    <a:pt x="4001" y="3645"/>
                  </a:cubicBezTo>
                  <a:lnTo>
                    <a:pt x="4632" y="3586"/>
                  </a:lnTo>
                  <a:close/>
                  <a:moveTo>
                    <a:pt x="2727" y="5955"/>
                  </a:moveTo>
                  <a:lnTo>
                    <a:pt x="3584" y="6812"/>
                  </a:lnTo>
                  <a:lnTo>
                    <a:pt x="3263" y="7146"/>
                  </a:lnTo>
                  <a:lnTo>
                    <a:pt x="2393" y="6277"/>
                  </a:lnTo>
                  <a:lnTo>
                    <a:pt x="2727" y="5955"/>
                  </a:lnTo>
                  <a:close/>
                  <a:moveTo>
                    <a:pt x="2572" y="6920"/>
                  </a:moveTo>
                  <a:lnTo>
                    <a:pt x="3024" y="7360"/>
                  </a:lnTo>
                  <a:lnTo>
                    <a:pt x="2655" y="7753"/>
                  </a:lnTo>
                  <a:lnTo>
                    <a:pt x="2596" y="7813"/>
                  </a:lnTo>
                  <a:lnTo>
                    <a:pt x="2191" y="7408"/>
                  </a:lnTo>
                  <a:cubicBezTo>
                    <a:pt x="2155" y="7384"/>
                    <a:pt x="2155" y="7336"/>
                    <a:pt x="2191" y="7313"/>
                  </a:cubicBezTo>
                  <a:lnTo>
                    <a:pt x="2572" y="6920"/>
                  </a:lnTo>
                  <a:close/>
                  <a:moveTo>
                    <a:pt x="8775" y="895"/>
                  </a:moveTo>
                  <a:lnTo>
                    <a:pt x="10121" y="2229"/>
                  </a:lnTo>
                  <a:lnTo>
                    <a:pt x="9704" y="3598"/>
                  </a:lnTo>
                  <a:lnTo>
                    <a:pt x="5275" y="8039"/>
                  </a:lnTo>
                  <a:lnTo>
                    <a:pt x="4406" y="7170"/>
                  </a:lnTo>
                  <a:lnTo>
                    <a:pt x="6430" y="5146"/>
                  </a:lnTo>
                  <a:cubicBezTo>
                    <a:pt x="6584" y="5003"/>
                    <a:pt x="6608" y="4741"/>
                    <a:pt x="6418" y="4574"/>
                  </a:cubicBezTo>
                  <a:cubicBezTo>
                    <a:pt x="6334" y="4491"/>
                    <a:pt x="6230" y="4449"/>
                    <a:pt x="6127" y="4449"/>
                  </a:cubicBezTo>
                  <a:cubicBezTo>
                    <a:pt x="6025" y="4449"/>
                    <a:pt x="5924" y="4491"/>
                    <a:pt x="5846" y="4574"/>
                  </a:cubicBezTo>
                  <a:lnTo>
                    <a:pt x="3822" y="6598"/>
                  </a:lnTo>
                  <a:lnTo>
                    <a:pt x="2965" y="5729"/>
                  </a:lnTo>
                  <a:lnTo>
                    <a:pt x="7394" y="1300"/>
                  </a:lnTo>
                  <a:lnTo>
                    <a:pt x="8775" y="895"/>
                  </a:lnTo>
                  <a:close/>
                  <a:moveTo>
                    <a:pt x="6126" y="4785"/>
                  </a:moveTo>
                  <a:cubicBezTo>
                    <a:pt x="6153" y="4785"/>
                    <a:pt x="6180" y="4794"/>
                    <a:pt x="6191" y="4812"/>
                  </a:cubicBezTo>
                  <a:cubicBezTo>
                    <a:pt x="6227" y="4836"/>
                    <a:pt x="6239" y="4907"/>
                    <a:pt x="6191" y="4943"/>
                  </a:cubicBezTo>
                  <a:lnTo>
                    <a:pt x="4060" y="7074"/>
                  </a:lnTo>
                  <a:cubicBezTo>
                    <a:pt x="3941" y="7170"/>
                    <a:pt x="3108" y="8003"/>
                    <a:pt x="3024" y="8110"/>
                  </a:cubicBezTo>
                  <a:cubicBezTo>
                    <a:pt x="3005" y="8129"/>
                    <a:pt x="2976" y="8142"/>
                    <a:pt x="2949" y="8142"/>
                  </a:cubicBezTo>
                  <a:cubicBezTo>
                    <a:pt x="2926" y="8142"/>
                    <a:pt x="2904" y="8132"/>
                    <a:pt x="2893" y="8110"/>
                  </a:cubicBezTo>
                  <a:cubicBezTo>
                    <a:pt x="2858" y="8086"/>
                    <a:pt x="2858" y="8003"/>
                    <a:pt x="2893" y="7979"/>
                  </a:cubicBezTo>
                  <a:lnTo>
                    <a:pt x="6060" y="4812"/>
                  </a:lnTo>
                  <a:cubicBezTo>
                    <a:pt x="6072" y="4794"/>
                    <a:pt x="6099" y="4785"/>
                    <a:pt x="6126" y="4785"/>
                  </a:cubicBezTo>
                  <a:close/>
                  <a:moveTo>
                    <a:pt x="4179" y="7396"/>
                  </a:moveTo>
                  <a:lnTo>
                    <a:pt x="5048" y="8253"/>
                  </a:lnTo>
                  <a:lnTo>
                    <a:pt x="4739" y="8586"/>
                  </a:lnTo>
                  <a:lnTo>
                    <a:pt x="4715" y="8586"/>
                  </a:lnTo>
                  <a:lnTo>
                    <a:pt x="3858" y="7729"/>
                  </a:lnTo>
                  <a:lnTo>
                    <a:pt x="4179" y="7396"/>
                  </a:lnTo>
                  <a:close/>
                  <a:moveTo>
                    <a:pt x="3608" y="7944"/>
                  </a:moveTo>
                  <a:lnTo>
                    <a:pt x="4048" y="8396"/>
                  </a:lnTo>
                  <a:lnTo>
                    <a:pt x="3679" y="8801"/>
                  </a:lnTo>
                  <a:cubicBezTo>
                    <a:pt x="3667" y="8813"/>
                    <a:pt x="3632" y="8813"/>
                    <a:pt x="3620" y="8813"/>
                  </a:cubicBezTo>
                  <a:cubicBezTo>
                    <a:pt x="3608" y="8813"/>
                    <a:pt x="3584" y="8813"/>
                    <a:pt x="3560" y="8801"/>
                  </a:cubicBezTo>
                  <a:lnTo>
                    <a:pt x="3155" y="8396"/>
                  </a:lnTo>
                  <a:cubicBezTo>
                    <a:pt x="3191" y="8384"/>
                    <a:pt x="3203" y="8360"/>
                    <a:pt x="3215" y="8336"/>
                  </a:cubicBezTo>
                  <a:lnTo>
                    <a:pt x="3608" y="7944"/>
                  </a:lnTo>
                  <a:close/>
                  <a:moveTo>
                    <a:pt x="10687" y="1"/>
                  </a:moveTo>
                  <a:cubicBezTo>
                    <a:pt x="10658" y="1"/>
                    <a:pt x="10627" y="5"/>
                    <a:pt x="10597" y="14"/>
                  </a:cubicBezTo>
                  <a:cubicBezTo>
                    <a:pt x="9894" y="228"/>
                    <a:pt x="7918" y="800"/>
                    <a:pt x="7263" y="1002"/>
                  </a:cubicBezTo>
                  <a:cubicBezTo>
                    <a:pt x="7239" y="1014"/>
                    <a:pt x="7215" y="1014"/>
                    <a:pt x="7192" y="1038"/>
                  </a:cubicBezTo>
                  <a:lnTo>
                    <a:pt x="4953" y="3276"/>
                  </a:lnTo>
                  <a:lnTo>
                    <a:pt x="3965" y="3360"/>
                  </a:lnTo>
                  <a:cubicBezTo>
                    <a:pt x="2548" y="3479"/>
                    <a:pt x="1203" y="4110"/>
                    <a:pt x="215" y="5110"/>
                  </a:cubicBezTo>
                  <a:cubicBezTo>
                    <a:pt x="0" y="5312"/>
                    <a:pt x="131" y="5681"/>
                    <a:pt x="429" y="5705"/>
                  </a:cubicBezTo>
                  <a:lnTo>
                    <a:pt x="2370" y="5860"/>
                  </a:lnTo>
                  <a:lnTo>
                    <a:pt x="2179" y="6062"/>
                  </a:lnTo>
                  <a:cubicBezTo>
                    <a:pt x="2060" y="6181"/>
                    <a:pt x="2060" y="6384"/>
                    <a:pt x="2179" y="6503"/>
                  </a:cubicBezTo>
                  <a:lnTo>
                    <a:pt x="2370" y="6693"/>
                  </a:lnTo>
                  <a:lnTo>
                    <a:pt x="1977" y="7086"/>
                  </a:lnTo>
                  <a:cubicBezTo>
                    <a:pt x="1834" y="7229"/>
                    <a:pt x="1834" y="7491"/>
                    <a:pt x="1977" y="7634"/>
                  </a:cubicBezTo>
                  <a:lnTo>
                    <a:pt x="3370" y="9015"/>
                  </a:lnTo>
                  <a:cubicBezTo>
                    <a:pt x="3441" y="9092"/>
                    <a:pt x="3539" y="9131"/>
                    <a:pt x="3639" y="9131"/>
                  </a:cubicBezTo>
                  <a:cubicBezTo>
                    <a:pt x="3739" y="9131"/>
                    <a:pt x="3840" y="9092"/>
                    <a:pt x="3917" y="9015"/>
                  </a:cubicBezTo>
                  <a:lnTo>
                    <a:pt x="4298" y="8634"/>
                  </a:lnTo>
                  <a:lnTo>
                    <a:pt x="4477" y="8813"/>
                  </a:lnTo>
                  <a:cubicBezTo>
                    <a:pt x="4548" y="8878"/>
                    <a:pt x="4635" y="8911"/>
                    <a:pt x="4720" y="8911"/>
                  </a:cubicBezTo>
                  <a:cubicBezTo>
                    <a:pt x="4804" y="8911"/>
                    <a:pt x="4888" y="8878"/>
                    <a:pt x="4953" y="8813"/>
                  </a:cubicBezTo>
                  <a:lnTo>
                    <a:pt x="5156" y="8622"/>
                  </a:lnTo>
                  <a:lnTo>
                    <a:pt x="5310" y="10551"/>
                  </a:lnTo>
                  <a:cubicBezTo>
                    <a:pt x="5334" y="10682"/>
                    <a:pt x="5418" y="10801"/>
                    <a:pt x="5537" y="10849"/>
                  </a:cubicBezTo>
                  <a:cubicBezTo>
                    <a:pt x="5577" y="10863"/>
                    <a:pt x="5618" y="10870"/>
                    <a:pt x="5658" y="10870"/>
                  </a:cubicBezTo>
                  <a:cubicBezTo>
                    <a:pt x="5750" y="10870"/>
                    <a:pt x="5840" y="10835"/>
                    <a:pt x="5906" y="10777"/>
                  </a:cubicBezTo>
                  <a:cubicBezTo>
                    <a:pt x="6537" y="10146"/>
                    <a:pt x="7001" y="9420"/>
                    <a:pt x="7299" y="8598"/>
                  </a:cubicBezTo>
                  <a:cubicBezTo>
                    <a:pt x="7323" y="8515"/>
                    <a:pt x="7275" y="8420"/>
                    <a:pt x="7203" y="8396"/>
                  </a:cubicBezTo>
                  <a:cubicBezTo>
                    <a:pt x="7184" y="8388"/>
                    <a:pt x="7164" y="8384"/>
                    <a:pt x="7144" y="8384"/>
                  </a:cubicBezTo>
                  <a:cubicBezTo>
                    <a:pt x="7079" y="8384"/>
                    <a:pt x="7019" y="8425"/>
                    <a:pt x="7001" y="8479"/>
                  </a:cubicBezTo>
                  <a:cubicBezTo>
                    <a:pt x="6715" y="9253"/>
                    <a:pt x="6263" y="9956"/>
                    <a:pt x="5691" y="10539"/>
                  </a:cubicBezTo>
                  <a:cubicBezTo>
                    <a:pt x="5682" y="10544"/>
                    <a:pt x="5670" y="10547"/>
                    <a:pt x="5659" y="10547"/>
                  </a:cubicBezTo>
                  <a:cubicBezTo>
                    <a:pt x="5644" y="10547"/>
                    <a:pt x="5632" y="10541"/>
                    <a:pt x="5632" y="10527"/>
                  </a:cubicBezTo>
                  <a:lnTo>
                    <a:pt x="5429" y="8325"/>
                  </a:lnTo>
                  <a:lnTo>
                    <a:pt x="7382" y="6372"/>
                  </a:lnTo>
                  <a:lnTo>
                    <a:pt x="7382" y="6372"/>
                  </a:lnTo>
                  <a:cubicBezTo>
                    <a:pt x="7323" y="7158"/>
                    <a:pt x="7299" y="7372"/>
                    <a:pt x="7203" y="7765"/>
                  </a:cubicBezTo>
                  <a:cubicBezTo>
                    <a:pt x="7192" y="7860"/>
                    <a:pt x="7239" y="7944"/>
                    <a:pt x="7323" y="7967"/>
                  </a:cubicBezTo>
                  <a:cubicBezTo>
                    <a:pt x="7332" y="7969"/>
                    <a:pt x="7342" y="7969"/>
                    <a:pt x="7351" y="7969"/>
                  </a:cubicBezTo>
                  <a:cubicBezTo>
                    <a:pt x="7434" y="7969"/>
                    <a:pt x="7502" y="7923"/>
                    <a:pt x="7513" y="7848"/>
                  </a:cubicBezTo>
                  <a:cubicBezTo>
                    <a:pt x="7620" y="7348"/>
                    <a:pt x="7632" y="7134"/>
                    <a:pt x="7727" y="6027"/>
                  </a:cubicBezTo>
                  <a:lnTo>
                    <a:pt x="9954" y="3800"/>
                  </a:lnTo>
                  <a:cubicBezTo>
                    <a:pt x="9978" y="3776"/>
                    <a:pt x="9990" y="3753"/>
                    <a:pt x="10001" y="3717"/>
                  </a:cubicBezTo>
                  <a:lnTo>
                    <a:pt x="10454" y="2205"/>
                  </a:lnTo>
                  <a:lnTo>
                    <a:pt x="10990" y="383"/>
                  </a:lnTo>
                  <a:cubicBezTo>
                    <a:pt x="11042" y="196"/>
                    <a:pt x="10885" y="1"/>
                    <a:pt x="10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1951705" y="4367117"/>
              <a:ext cx="86062" cy="65437"/>
            </a:xfrm>
            <a:custGeom>
              <a:rect b="b" l="l" r="r" t="t"/>
              <a:pathLst>
                <a:path extrusionOk="0" h="2056" w="2704">
                  <a:moveTo>
                    <a:pt x="905" y="1"/>
                  </a:moveTo>
                  <a:cubicBezTo>
                    <a:pt x="881" y="1"/>
                    <a:pt x="857" y="7"/>
                    <a:pt x="834" y="20"/>
                  </a:cubicBezTo>
                  <a:cubicBezTo>
                    <a:pt x="167" y="330"/>
                    <a:pt x="0" y="1211"/>
                    <a:pt x="524" y="1746"/>
                  </a:cubicBezTo>
                  <a:cubicBezTo>
                    <a:pt x="739" y="1949"/>
                    <a:pt x="1000" y="2056"/>
                    <a:pt x="1274" y="2056"/>
                  </a:cubicBezTo>
                  <a:cubicBezTo>
                    <a:pt x="2227" y="2056"/>
                    <a:pt x="2703" y="913"/>
                    <a:pt x="2024" y="234"/>
                  </a:cubicBezTo>
                  <a:cubicBezTo>
                    <a:pt x="1941" y="151"/>
                    <a:pt x="1834" y="80"/>
                    <a:pt x="1715" y="20"/>
                  </a:cubicBezTo>
                  <a:cubicBezTo>
                    <a:pt x="1696" y="10"/>
                    <a:pt x="1674" y="6"/>
                    <a:pt x="1652" y="6"/>
                  </a:cubicBezTo>
                  <a:cubicBezTo>
                    <a:pt x="1592" y="6"/>
                    <a:pt x="1530" y="39"/>
                    <a:pt x="1512" y="91"/>
                  </a:cubicBezTo>
                  <a:cubicBezTo>
                    <a:pt x="1477" y="163"/>
                    <a:pt x="1512" y="270"/>
                    <a:pt x="1584" y="294"/>
                  </a:cubicBezTo>
                  <a:cubicBezTo>
                    <a:pt x="2060" y="508"/>
                    <a:pt x="2167" y="1127"/>
                    <a:pt x="1810" y="1508"/>
                  </a:cubicBezTo>
                  <a:cubicBezTo>
                    <a:pt x="1667" y="1645"/>
                    <a:pt x="1477" y="1714"/>
                    <a:pt x="1285" y="1714"/>
                  </a:cubicBezTo>
                  <a:cubicBezTo>
                    <a:pt x="1093" y="1714"/>
                    <a:pt x="899" y="1645"/>
                    <a:pt x="750" y="1508"/>
                  </a:cubicBezTo>
                  <a:cubicBezTo>
                    <a:pt x="381" y="1127"/>
                    <a:pt x="500" y="520"/>
                    <a:pt x="977" y="294"/>
                  </a:cubicBezTo>
                  <a:cubicBezTo>
                    <a:pt x="1048" y="270"/>
                    <a:pt x="1096" y="163"/>
                    <a:pt x="1048" y="91"/>
                  </a:cubicBezTo>
                  <a:cubicBezTo>
                    <a:pt x="1022" y="40"/>
                    <a:pt x="966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6"/>
          <p:cNvSpPr/>
          <p:nvPr/>
        </p:nvSpPr>
        <p:spPr>
          <a:xfrm flipH="1" rot="-5400000">
            <a:off x="701850" y="3068925"/>
            <a:ext cx="1657200" cy="1659600"/>
          </a:xfrm>
          <a:prstGeom prst="arc">
            <a:avLst>
              <a:gd fmla="val 16200000" name="adj1"/>
              <a:gd fmla="val 3280" name="adj2"/>
            </a:avLst>
          </a:prstGeom>
          <a:noFill/>
          <a:ln cap="flat" cmpd="sng" w="70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425" lIns="67425" spcFirstLastPara="1" rIns="67425" wrap="square" tIns="6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2" name="Google Shape;642;p26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643" name="Google Shape;643;p2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26"/>
          <p:cNvSpPr/>
          <p:nvPr/>
        </p:nvSpPr>
        <p:spPr>
          <a:xfrm>
            <a:off x="452538" y="1657110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5" name="Google Shape;645;p26"/>
          <p:cNvSpPr txBox="1"/>
          <p:nvPr/>
        </p:nvSpPr>
        <p:spPr>
          <a:xfrm>
            <a:off x="1057525" y="1193394"/>
            <a:ext cx="3375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very cold place. It is full of iron oxide dust, which gives the planet its reddish cast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6" name="Google Shape;646;p26"/>
          <p:cNvSpPr/>
          <p:nvPr/>
        </p:nvSpPr>
        <p:spPr>
          <a:xfrm>
            <a:off x="632088" y="3774054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7" name="Google Shape;647;p26"/>
          <p:cNvSpPr txBox="1"/>
          <p:nvPr/>
        </p:nvSpPr>
        <p:spPr>
          <a:xfrm>
            <a:off x="2130075" y="3930678"/>
            <a:ext cx="230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 and is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8" name="Google Shape;648;p26"/>
          <p:cNvSpPr txBox="1"/>
          <p:nvPr/>
        </p:nvSpPr>
        <p:spPr>
          <a:xfrm>
            <a:off x="2130075" y="3650455"/>
            <a:ext cx="230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9" name="Google Shape;649;p26"/>
          <p:cNvSpPr/>
          <p:nvPr/>
        </p:nvSpPr>
        <p:spPr>
          <a:xfrm>
            <a:off x="948751" y="3728904"/>
            <a:ext cx="7299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4885563" y="253544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26"/>
          <p:cNvSpPr txBox="1"/>
          <p:nvPr/>
        </p:nvSpPr>
        <p:spPr>
          <a:xfrm>
            <a:off x="6383550" y="2692062"/>
            <a:ext cx="230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has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2" name="Google Shape;652;p26"/>
          <p:cNvSpPr txBox="1"/>
          <p:nvPr/>
        </p:nvSpPr>
        <p:spPr>
          <a:xfrm>
            <a:off x="6383550" y="2411838"/>
            <a:ext cx="230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3" name="Google Shape;653;p26"/>
          <p:cNvSpPr/>
          <p:nvPr/>
        </p:nvSpPr>
        <p:spPr>
          <a:xfrm>
            <a:off x="5202226" y="2490290"/>
            <a:ext cx="7299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4885563" y="3774054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5" name="Google Shape;655;p26"/>
          <p:cNvSpPr txBox="1"/>
          <p:nvPr/>
        </p:nvSpPr>
        <p:spPr>
          <a:xfrm>
            <a:off x="6383550" y="3930675"/>
            <a:ext cx="230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 and the biggest planet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6" name="Google Shape;656;p26"/>
          <p:cNvSpPr txBox="1"/>
          <p:nvPr/>
        </p:nvSpPr>
        <p:spPr>
          <a:xfrm>
            <a:off x="6383550" y="3650450"/>
            <a:ext cx="230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7" name="Google Shape;657;p26"/>
          <p:cNvSpPr/>
          <p:nvPr/>
        </p:nvSpPr>
        <p:spPr>
          <a:xfrm>
            <a:off x="5202226" y="3728904"/>
            <a:ext cx="7299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8" name="Google Shape;658;p26"/>
          <p:cNvSpPr/>
          <p:nvPr/>
        </p:nvSpPr>
        <p:spPr>
          <a:xfrm>
            <a:off x="4885563" y="1296825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9" name="Google Shape;659;p26"/>
          <p:cNvSpPr txBox="1"/>
          <p:nvPr/>
        </p:nvSpPr>
        <p:spPr>
          <a:xfrm>
            <a:off x="6383550" y="1453450"/>
            <a:ext cx="230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Neptune is the farthest planet from the Sun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6383550" y="1173225"/>
            <a:ext cx="230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1" name="Google Shape;661;p26"/>
          <p:cNvSpPr/>
          <p:nvPr/>
        </p:nvSpPr>
        <p:spPr>
          <a:xfrm>
            <a:off x="5202226" y="1251675"/>
            <a:ext cx="7299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2" name="Google Shape;662;p26"/>
          <p:cNvSpPr/>
          <p:nvPr/>
        </p:nvSpPr>
        <p:spPr>
          <a:xfrm>
            <a:off x="632088" y="253544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2130075" y="2692073"/>
            <a:ext cx="23034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2130075" y="2411850"/>
            <a:ext cx="2303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65" name="Google Shape;665;p26"/>
          <p:cNvSpPr/>
          <p:nvPr/>
        </p:nvSpPr>
        <p:spPr>
          <a:xfrm>
            <a:off x="948751" y="2490290"/>
            <a:ext cx="7299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666" name="Google Shape;666;p26"/>
          <p:cNvCxnSpPr>
            <a:stCxn id="644" idx="2"/>
            <a:endCxn id="662" idx="0"/>
          </p:cNvCxnSpPr>
          <p:nvPr/>
        </p:nvCxnSpPr>
        <p:spPr>
          <a:xfrm>
            <a:off x="700638" y="1794210"/>
            <a:ext cx="0" cy="74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26"/>
          <p:cNvCxnSpPr>
            <a:stCxn id="662" idx="4"/>
            <a:endCxn id="646" idx="0"/>
          </p:cNvCxnSpPr>
          <p:nvPr/>
        </p:nvCxnSpPr>
        <p:spPr>
          <a:xfrm>
            <a:off x="700638" y="2672540"/>
            <a:ext cx="0" cy="1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26"/>
          <p:cNvCxnSpPr>
            <a:stCxn id="641" idx="2"/>
            <a:endCxn id="654" idx="4"/>
          </p:cNvCxnSpPr>
          <p:nvPr/>
        </p:nvCxnSpPr>
        <p:spPr>
          <a:xfrm flipH="1" rot="10800000">
            <a:off x="1531241" y="3911025"/>
            <a:ext cx="3423000" cy="8163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26"/>
          <p:cNvCxnSpPr>
            <a:stCxn id="654" idx="0"/>
            <a:endCxn id="650" idx="4"/>
          </p:cNvCxnSpPr>
          <p:nvPr/>
        </p:nvCxnSpPr>
        <p:spPr>
          <a:xfrm rot="10800000">
            <a:off x="4954113" y="2672454"/>
            <a:ext cx="0" cy="1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26"/>
          <p:cNvCxnSpPr>
            <a:stCxn id="650" idx="0"/>
            <a:endCxn id="658" idx="4"/>
          </p:cNvCxnSpPr>
          <p:nvPr/>
        </p:nvCxnSpPr>
        <p:spPr>
          <a:xfrm rot="10800000">
            <a:off x="4954113" y="1433840"/>
            <a:ext cx="0" cy="110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26"/>
          <p:cNvCxnSpPr>
            <a:stCxn id="665" idx="3"/>
            <a:endCxn id="664" idx="1"/>
          </p:cNvCxnSpPr>
          <p:nvPr/>
        </p:nvCxnSpPr>
        <p:spPr>
          <a:xfrm>
            <a:off x="1678651" y="260399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2" name="Google Shape;672;p26"/>
          <p:cNvCxnSpPr>
            <a:stCxn id="649" idx="3"/>
            <a:endCxn id="648" idx="1"/>
          </p:cNvCxnSpPr>
          <p:nvPr/>
        </p:nvCxnSpPr>
        <p:spPr>
          <a:xfrm>
            <a:off x="1678651" y="3842604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3" name="Google Shape;673;p26"/>
          <p:cNvCxnSpPr>
            <a:stCxn id="661" idx="3"/>
            <a:endCxn id="660" idx="1"/>
          </p:cNvCxnSpPr>
          <p:nvPr/>
        </p:nvCxnSpPr>
        <p:spPr>
          <a:xfrm>
            <a:off x="5932126" y="1365375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4" name="Google Shape;674;p26"/>
          <p:cNvCxnSpPr>
            <a:stCxn id="653" idx="3"/>
            <a:endCxn id="652" idx="1"/>
          </p:cNvCxnSpPr>
          <p:nvPr/>
        </p:nvCxnSpPr>
        <p:spPr>
          <a:xfrm>
            <a:off x="5932126" y="2603990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75" name="Google Shape;675;p26"/>
          <p:cNvCxnSpPr>
            <a:stCxn id="657" idx="3"/>
            <a:endCxn id="656" idx="1"/>
          </p:cNvCxnSpPr>
          <p:nvPr/>
        </p:nvCxnSpPr>
        <p:spPr>
          <a:xfrm>
            <a:off x="5932126" y="3842604"/>
            <a:ext cx="4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676" name="Google Shape;676;p26"/>
          <p:cNvGrpSpPr/>
          <p:nvPr/>
        </p:nvGrpSpPr>
        <p:grpSpPr>
          <a:xfrm>
            <a:off x="596696" y="1260342"/>
            <a:ext cx="207923" cy="271853"/>
            <a:chOff x="1367060" y="2422129"/>
            <a:chExt cx="269261" cy="352050"/>
          </a:xfrm>
        </p:grpSpPr>
        <p:sp>
          <p:nvSpPr>
            <p:cNvPr id="677" name="Google Shape;677;p26"/>
            <p:cNvSpPr/>
            <p:nvPr/>
          </p:nvSpPr>
          <p:spPr>
            <a:xfrm>
              <a:off x="1392059" y="2651857"/>
              <a:ext cx="129160" cy="122322"/>
            </a:xfrm>
            <a:custGeom>
              <a:rect b="b" l="l" r="r" t="t"/>
              <a:pathLst>
                <a:path extrusionOk="0" h="3846" w="4061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357" y="333"/>
                  </a:lnTo>
                  <a:lnTo>
                    <a:pt x="357" y="1691"/>
                  </a:lnTo>
                  <a:cubicBezTo>
                    <a:pt x="357" y="2179"/>
                    <a:pt x="762" y="2584"/>
                    <a:pt x="1250" y="2584"/>
                  </a:cubicBezTo>
                  <a:cubicBezTo>
                    <a:pt x="1286" y="2584"/>
                    <a:pt x="1226" y="2584"/>
                    <a:pt x="2310" y="2405"/>
                  </a:cubicBezTo>
                  <a:lnTo>
                    <a:pt x="2310" y="3453"/>
                  </a:lnTo>
                  <a:cubicBezTo>
                    <a:pt x="2310" y="3667"/>
                    <a:pt x="2489" y="3846"/>
                    <a:pt x="2691" y="3846"/>
                  </a:cubicBezTo>
                  <a:lnTo>
                    <a:pt x="3905" y="3846"/>
                  </a:lnTo>
                  <a:cubicBezTo>
                    <a:pt x="3989" y="3846"/>
                    <a:pt x="4060" y="3774"/>
                    <a:pt x="4060" y="3679"/>
                  </a:cubicBezTo>
                  <a:cubicBezTo>
                    <a:pt x="4060" y="3596"/>
                    <a:pt x="3989" y="3500"/>
                    <a:pt x="3893" y="3500"/>
                  </a:cubicBezTo>
                  <a:lnTo>
                    <a:pt x="2691" y="3500"/>
                  </a:lnTo>
                  <a:cubicBezTo>
                    <a:pt x="2667" y="3500"/>
                    <a:pt x="2631" y="3465"/>
                    <a:pt x="2631" y="3441"/>
                  </a:cubicBezTo>
                  <a:lnTo>
                    <a:pt x="2631" y="2191"/>
                  </a:lnTo>
                  <a:cubicBezTo>
                    <a:pt x="2631" y="2143"/>
                    <a:pt x="2620" y="2107"/>
                    <a:pt x="2572" y="2072"/>
                  </a:cubicBezTo>
                  <a:cubicBezTo>
                    <a:pt x="2555" y="2055"/>
                    <a:pt x="2520" y="2038"/>
                    <a:pt x="2485" y="2038"/>
                  </a:cubicBezTo>
                  <a:cubicBezTo>
                    <a:pt x="2470" y="2038"/>
                    <a:pt x="2455" y="2041"/>
                    <a:pt x="2441" y="2048"/>
                  </a:cubicBezTo>
                  <a:lnTo>
                    <a:pt x="1238" y="2250"/>
                  </a:lnTo>
                  <a:cubicBezTo>
                    <a:pt x="917" y="2250"/>
                    <a:pt x="691" y="2000"/>
                    <a:pt x="691" y="1691"/>
                  </a:cubicBezTo>
                  <a:lnTo>
                    <a:pt x="691" y="167"/>
                  </a:lnTo>
                  <a:cubicBezTo>
                    <a:pt x="691" y="83"/>
                    <a:pt x="607" y="0"/>
                    <a:pt x="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1367060" y="2441912"/>
              <a:ext cx="82184" cy="212139"/>
            </a:xfrm>
            <a:custGeom>
              <a:rect b="b" l="l" r="r" t="t"/>
              <a:pathLst>
                <a:path extrusionOk="0" h="6670" w="2584">
                  <a:moveTo>
                    <a:pt x="2415" y="1"/>
                  </a:moveTo>
                  <a:cubicBezTo>
                    <a:pt x="2382" y="1"/>
                    <a:pt x="2350" y="10"/>
                    <a:pt x="2322" y="29"/>
                  </a:cubicBezTo>
                  <a:cubicBezTo>
                    <a:pt x="1274" y="731"/>
                    <a:pt x="655" y="1898"/>
                    <a:pt x="655" y="3148"/>
                  </a:cubicBezTo>
                  <a:cubicBezTo>
                    <a:pt x="655" y="3351"/>
                    <a:pt x="667" y="3541"/>
                    <a:pt x="703" y="3732"/>
                  </a:cubicBezTo>
                  <a:cubicBezTo>
                    <a:pt x="48" y="5708"/>
                    <a:pt x="0" y="5696"/>
                    <a:pt x="0" y="5970"/>
                  </a:cubicBezTo>
                  <a:cubicBezTo>
                    <a:pt x="0" y="6208"/>
                    <a:pt x="84" y="6446"/>
                    <a:pt x="262" y="6625"/>
                  </a:cubicBezTo>
                  <a:cubicBezTo>
                    <a:pt x="295" y="6651"/>
                    <a:pt x="342" y="6670"/>
                    <a:pt x="389" y="6670"/>
                  </a:cubicBezTo>
                  <a:cubicBezTo>
                    <a:pt x="429" y="6670"/>
                    <a:pt x="468" y="6657"/>
                    <a:pt x="500" y="6625"/>
                  </a:cubicBezTo>
                  <a:cubicBezTo>
                    <a:pt x="560" y="6565"/>
                    <a:pt x="584" y="6458"/>
                    <a:pt x="500" y="6375"/>
                  </a:cubicBezTo>
                  <a:cubicBezTo>
                    <a:pt x="358" y="6220"/>
                    <a:pt x="298" y="5982"/>
                    <a:pt x="369" y="5756"/>
                  </a:cubicBezTo>
                  <a:lnTo>
                    <a:pt x="1036" y="3791"/>
                  </a:lnTo>
                  <a:cubicBezTo>
                    <a:pt x="1060" y="3767"/>
                    <a:pt x="1060" y="3732"/>
                    <a:pt x="1036" y="3720"/>
                  </a:cubicBezTo>
                  <a:cubicBezTo>
                    <a:pt x="1012" y="3517"/>
                    <a:pt x="1000" y="3327"/>
                    <a:pt x="1000" y="3148"/>
                  </a:cubicBezTo>
                  <a:cubicBezTo>
                    <a:pt x="1000" y="2005"/>
                    <a:pt x="1560" y="934"/>
                    <a:pt x="2513" y="291"/>
                  </a:cubicBezTo>
                  <a:cubicBezTo>
                    <a:pt x="2572" y="255"/>
                    <a:pt x="2584" y="148"/>
                    <a:pt x="2548" y="76"/>
                  </a:cubicBezTo>
                  <a:cubicBezTo>
                    <a:pt x="2519" y="25"/>
                    <a:pt x="2467" y="1"/>
                    <a:pt x="2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1456051" y="2422129"/>
              <a:ext cx="180271" cy="162937"/>
            </a:xfrm>
            <a:custGeom>
              <a:rect b="b" l="l" r="r" t="t"/>
              <a:pathLst>
                <a:path extrusionOk="0" h="5123" w="5668">
                  <a:moveTo>
                    <a:pt x="1621" y="1"/>
                  </a:moveTo>
                  <a:cubicBezTo>
                    <a:pt x="1104" y="1"/>
                    <a:pt x="591" y="107"/>
                    <a:pt x="119" y="317"/>
                  </a:cubicBezTo>
                  <a:cubicBezTo>
                    <a:pt x="24" y="353"/>
                    <a:pt x="0" y="448"/>
                    <a:pt x="24" y="544"/>
                  </a:cubicBezTo>
                  <a:cubicBezTo>
                    <a:pt x="51" y="616"/>
                    <a:pt x="113" y="648"/>
                    <a:pt x="184" y="648"/>
                  </a:cubicBezTo>
                  <a:cubicBezTo>
                    <a:pt x="205" y="648"/>
                    <a:pt x="228" y="645"/>
                    <a:pt x="250" y="639"/>
                  </a:cubicBezTo>
                  <a:cubicBezTo>
                    <a:pt x="965" y="317"/>
                    <a:pt x="1536" y="365"/>
                    <a:pt x="1643" y="353"/>
                  </a:cubicBezTo>
                  <a:cubicBezTo>
                    <a:pt x="3941" y="365"/>
                    <a:pt x="5644" y="2556"/>
                    <a:pt x="4894" y="4901"/>
                  </a:cubicBezTo>
                  <a:cubicBezTo>
                    <a:pt x="4870" y="4997"/>
                    <a:pt x="4906" y="5080"/>
                    <a:pt x="5001" y="5116"/>
                  </a:cubicBezTo>
                  <a:cubicBezTo>
                    <a:pt x="5018" y="5120"/>
                    <a:pt x="5035" y="5123"/>
                    <a:pt x="5052" y="5123"/>
                  </a:cubicBezTo>
                  <a:cubicBezTo>
                    <a:pt x="5119" y="5123"/>
                    <a:pt x="5184" y="5085"/>
                    <a:pt x="5203" y="5009"/>
                  </a:cubicBezTo>
                  <a:cubicBezTo>
                    <a:pt x="5668" y="3508"/>
                    <a:pt x="5239" y="2044"/>
                    <a:pt x="4263" y="1079"/>
                  </a:cubicBezTo>
                  <a:cubicBezTo>
                    <a:pt x="3524" y="356"/>
                    <a:pt x="2566" y="1"/>
                    <a:pt x="1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1532160" y="2593590"/>
              <a:ext cx="81834" cy="180207"/>
            </a:xfrm>
            <a:custGeom>
              <a:rect b="b" l="l" r="r" t="t"/>
              <a:pathLst>
                <a:path extrusionOk="0" h="5666" w="2573">
                  <a:moveTo>
                    <a:pt x="2399" y="1"/>
                  </a:moveTo>
                  <a:cubicBezTo>
                    <a:pt x="2340" y="1"/>
                    <a:pt x="2284" y="36"/>
                    <a:pt x="2251" y="94"/>
                  </a:cubicBezTo>
                  <a:cubicBezTo>
                    <a:pt x="2096" y="380"/>
                    <a:pt x="1715" y="856"/>
                    <a:pt x="1715" y="1737"/>
                  </a:cubicBezTo>
                  <a:lnTo>
                    <a:pt x="1715" y="5273"/>
                  </a:lnTo>
                  <a:cubicBezTo>
                    <a:pt x="1715" y="5309"/>
                    <a:pt x="1679" y="5332"/>
                    <a:pt x="1655" y="5332"/>
                  </a:cubicBezTo>
                  <a:lnTo>
                    <a:pt x="167" y="5332"/>
                  </a:lnTo>
                  <a:cubicBezTo>
                    <a:pt x="72" y="5332"/>
                    <a:pt x="0" y="5404"/>
                    <a:pt x="0" y="5499"/>
                  </a:cubicBezTo>
                  <a:cubicBezTo>
                    <a:pt x="0" y="5583"/>
                    <a:pt x="72" y="5666"/>
                    <a:pt x="167" y="5666"/>
                  </a:cubicBezTo>
                  <a:lnTo>
                    <a:pt x="1655" y="5666"/>
                  </a:lnTo>
                  <a:cubicBezTo>
                    <a:pt x="1858" y="5666"/>
                    <a:pt x="2036" y="5487"/>
                    <a:pt x="2036" y="5273"/>
                  </a:cubicBezTo>
                  <a:lnTo>
                    <a:pt x="2036" y="1737"/>
                  </a:lnTo>
                  <a:cubicBezTo>
                    <a:pt x="2036" y="963"/>
                    <a:pt x="2382" y="558"/>
                    <a:pt x="2548" y="249"/>
                  </a:cubicBezTo>
                  <a:cubicBezTo>
                    <a:pt x="2572" y="153"/>
                    <a:pt x="2548" y="70"/>
                    <a:pt x="2477" y="22"/>
                  </a:cubicBezTo>
                  <a:cubicBezTo>
                    <a:pt x="2451" y="8"/>
                    <a:pt x="2425" y="1"/>
                    <a:pt x="23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1425359" y="2572313"/>
              <a:ext cx="24267" cy="17843"/>
            </a:xfrm>
            <a:custGeom>
              <a:rect b="b" l="l" r="r" t="t"/>
              <a:pathLst>
                <a:path extrusionOk="0" h="561" w="763">
                  <a:moveTo>
                    <a:pt x="583" y="0"/>
                  </a:moveTo>
                  <a:cubicBezTo>
                    <a:pt x="554" y="0"/>
                    <a:pt x="525" y="8"/>
                    <a:pt x="501" y="25"/>
                  </a:cubicBezTo>
                  <a:lnTo>
                    <a:pt x="96" y="239"/>
                  </a:lnTo>
                  <a:cubicBezTo>
                    <a:pt x="25" y="287"/>
                    <a:pt x="1" y="394"/>
                    <a:pt x="37" y="465"/>
                  </a:cubicBezTo>
                  <a:cubicBezTo>
                    <a:pt x="72" y="525"/>
                    <a:pt x="132" y="560"/>
                    <a:pt x="191" y="560"/>
                  </a:cubicBezTo>
                  <a:cubicBezTo>
                    <a:pt x="215" y="560"/>
                    <a:pt x="251" y="560"/>
                    <a:pt x="275" y="537"/>
                  </a:cubicBezTo>
                  <a:lnTo>
                    <a:pt x="680" y="322"/>
                  </a:lnTo>
                  <a:cubicBezTo>
                    <a:pt x="739" y="263"/>
                    <a:pt x="763" y="156"/>
                    <a:pt x="727" y="84"/>
                  </a:cubicBezTo>
                  <a:cubicBezTo>
                    <a:pt x="696" y="29"/>
                    <a:pt x="63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562820" y="2573680"/>
              <a:ext cx="26176" cy="17620"/>
            </a:xfrm>
            <a:custGeom>
              <a:rect b="b" l="l" r="r" t="t"/>
              <a:pathLst>
                <a:path extrusionOk="0" h="554" w="823">
                  <a:moveTo>
                    <a:pt x="201" y="1"/>
                  </a:moveTo>
                  <a:cubicBezTo>
                    <a:pt x="143" y="1"/>
                    <a:pt x="81" y="28"/>
                    <a:pt x="48" y="77"/>
                  </a:cubicBezTo>
                  <a:cubicBezTo>
                    <a:pt x="1" y="160"/>
                    <a:pt x="37" y="255"/>
                    <a:pt x="108" y="303"/>
                  </a:cubicBezTo>
                  <a:cubicBezTo>
                    <a:pt x="513" y="529"/>
                    <a:pt x="513" y="553"/>
                    <a:pt x="584" y="553"/>
                  </a:cubicBezTo>
                  <a:cubicBezTo>
                    <a:pt x="763" y="541"/>
                    <a:pt x="822" y="315"/>
                    <a:pt x="680" y="244"/>
                  </a:cubicBezTo>
                  <a:lnTo>
                    <a:pt x="275" y="17"/>
                  </a:lnTo>
                  <a:cubicBezTo>
                    <a:pt x="253" y="6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1448100" y="2481414"/>
              <a:ext cx="125375" cy="191275"/>
            </a:xfrm>
            <a:custGeom>
              <a:rect b="b" l="l" r="r" t="t"/>
              <a:pathLst>
                <a:path extrusionOk="0" h="6014" w="3942">
                  <a:moveTo>
                    <a:pt x="1280" y="1498"/>
                  </a:moveTo>
                  <a:cubicBezTo>
                    <a:pt x="1355" y="1498"/>
                    <a:pt x="1429" y="1543"/>
                    <a:pt x="1429" y="1632"/>
                  </a:cubicBezTo>
                  <a:lnTo>
                    <a:pt x="1429" y="1763"/>
                  </a:lnTo>
                  <a:lnTo>
                    <a:pt x="1262" y="1763"/>
                  </a:lnTo>
                  <a:cubicBezTo>
                    <a:pt x="1191" y="1763"/>
                    <a:pt x="1131" y="1704"/>
                    <a:pt x="1131" y="1632"/>
                  </a:cubicBezTo>
                  <a:cubicBezTo>
                    <a:pt x="1131" y="1543"/>
                    <a:pt x="1206" y="1498"/>
                    <a:pt x="1280" y="1498"/>
                  </a:cubicBezTo>
                  <a:close/>
                  <a:moveTo>
                    <a:pt x="2483" y="1498"/>
                  </a:moveTo>
                  <a:cubicBezTo>
                    <a:pt x="2557" y="1498"/>
                    <a:pt x="2632" y="1543"/>
                    <a:pt x="2632" y="1632"/>
                  </a:cubicBezTo>
                  <a:cubicBezTo>
                    <a:pt x="2632" y="1704"/>
                    <a:pt x="2572" y="1763"/>
                    <a:pt x="2501" y="1763"/>
                  </a:cubicBezTo>
                  <a:lnTo>
                    <a:pt x="2334" y="1763"/>
                  </a:lnTo>
                  <a:lnTo>
                    <a:pt x="2334" y="1632"/>
                  </a:lnTo>
                  <a:cubicBezTo>
                    <a:pt x="2334" y="1543"/>
                    <a:pt x="2408" y="1498"/>
                    <a:pt x="2483" y="1498"/>
                  </a:cubicBezTo>
                  <a:close/>
                  <a:moveTo>
                    <a:pt x="1989" y="2085"/>
                  </a:moveTo>
                  <a:lnTo>
                    <a:pt x="1989" y="3776"/>
                  </a:lnTo>
                  <a:lnTo>
                    <a:pt x="1739" y="3776"/>
                  </a:lnTo>
                  <a:lnTo>
                    <a:pt x="1739" y="2085"/>
                  </a:lnTo>
                  <a:close/>
                  <a:moveTo>
                    <a:pt x="2524" y="4097"/>
                  </a:moveTo>
                  <a:lnTo>
                    <a:pt x="2524" y="4430"/>
                  </a:lnTo>
                  <a:lnTo>
                    <a:pt x="1215" y="4430"/>
                  </a:lnTo>
                  <a:lnTo>
                    <a:pt x="1215" y="4097"/>
                  </a:lnTo>
                  <a:close/>
                  <a:moveTo>
                    <a:pt x="2512" y="4752"/>
                  </a:moveTo>
                  <a:lnTo>
                    <a:pt x="2512" y="4942"/>
                  </a:lnTo>
                  <a:lnTo>
                    <a:pt x="2524" y="4942"/>
                  </a:lnTo>
                  <a:cubicBezTo>
                    <a:pt x="2524" y="5026"/>
                    <a:pt x="2465" y="5085"/>
                    <a:pt x="2393" y="5085"/>
                  </a:cubicBezTo>
                  <a:lnTo>
                    <a:pt x="1334" y="5085"/>
                  </a:lnTo>
                  <a:cubicBezTo>
                    <a:pt x="1262" y="5085"/>
                    <a:pt x="1203" y="5026"/>
                    <a:pt x="1203" y="4942"/>
                  </a:cubicBezTo>
                  <a:lnTo>
                    <a:pt x="1203" y="4752"/>
                  </a:lnTo>
                  <a:close/>
                  <a:moveTo>
                    <a:pt x="2227" y="5395"/>
                  </a:moveTo>
                  <a:cubicBezTo>
                    <a:pt x="2203" y="5561"/>
                    <a:pt x="2048" y="5681"/>
                    <a:pt x="1870" y="5681"/>
                  </a:cubicBezTo>
                  <a:cubicBezTo>
                    <a:pt x="1691" y="5681"/>
                    <a:pt x="1548" y="5561"/>
                    <a:pt x="1500" y="5395"/>
                  </a:cubicBezTo>
                  <a:close/>
                  <a:moveTo>
                    <a:pt x="1874" y="1"/>
                  </a:moveTo>
                  <a:cubicBezTo>
                    <a:pt x="834" y="1"/>
                    <a:pt x="0" y="837"/>
                    <a:pt x="0" y="1882"/>
                  </a:cubicBezTo>
                  <a:cubicBezTo>
                    <a:pt x="0" y="2406"/>
                    <a:pt x="215" y="2906"/>
                    <a:pt x="607" y="3264"/>
                  </a:cubicBezTo>
                  <a:cubicBezTo>
                    <a:pt x="786" y="3418"/>
                    <a:pt x="869" y="3656"/>
                    <a:pt x="869" y="3895"/>
                  </a:cubicBezTo>
                  <a:lnTo>
                    <a:pt x="869" y="4942"/>
                  </a:lnTo>
                  <a:cubicBezTo>
                    <a:pt x="869" y="5145"/>
                    <a:pt x="988" y="5300"/>
                    <a:pt x="1155" y="5359"/>
                  </a:cubicBezTo>
                  <a:cubicBezTo>
                    <a:pt x="1191" y="5716"/>
                    <a:pt x="1489" y="6014"/>
                    <a:pt x="1858" y="6014"/>
                  </a:cubicBezTo>
                  <a:cubicBezTo>
                    <a:pt x="2227" y="6014"/>
                    <a:pt x="2524" y="5740"/>
                    <a:pt x="2560" y="5359"/>
                  </a:cubicBezTo>
                  <a:cubicBezTo>
                    <a:pt x="2715" y="5288"/>
                    <a:pt x="2834" y="5121"/>
                    <a:pt x="2834" y="4942"/>
                  </a:cubicBezTo>
                  <a:lnTo>
                    <a:pt x="2834" y="3871"/>
                  </a:lnTo>
                  <a:cubicBezTo>
                    <a:pt x="2834" y="3811"/>
                    <a:pt x="2834" y="3752"/>
                    <a:pt x="2858" y="3692"/>
                  </a:cubicBezTo>
                  <a:cubicBezTo>
                    <a:pt x="2870" y="3609"/>
                    <a:pt x="2822" y="3514"/>
                    <a:pt x="2727" y="3502"/>
                  </a:cubicBezTo>
                  <a:cubicBezTo>
                    <a:pt x="2718" y="3500"/>
                    <a:pt x="2710" y="3500"/>
                    <a:pt x="2701" y="3500"/>
                  </a:cubicBezTo>
                  <a:cubicBezTo>
                    <a:pt x="2627" y="3500"/>
                    <a:pt x="2558" y="3546"/>
                    <a:pt x="2536" y="3621"/>
                  </a:cubicBezTo>
                  <a:cubicBezTo>
                    <a:pt x="2524" y="3668"/>
                    <a:pt x="2524" y="3728"/>
                    <a:pt x="2512" y="3776"/>
                  </a:cubicBezTo>
                  <a:lnTo>
                    <a:pt x="2298" y="3776"/>
                  </a:lnTo>
                  <a:lnTo>
                    <a:pt x="2298" y="2085"/>
                  </a:lnTo>
                  <a:lnTo>
                    <a:pt x="2465" y="2085"/>
                  </a:lnTo>
                  <a:cubicBezTo>
                    <a:pt x="2715" y="2085"/>
                    <a:pt x="2929" y="1882"/>
                    <a:pt x="2929" y="1632"/>
                  </a:cubicBezTo>
                  <a:cubicBezTo>
                    <a:pt x="2929" y="1370"/>
                    <a:pt x="2715" y="1168"/>
                    <a:pt x="2465" y="1168"/>
                  </a:cubicBezTo>
                  <a:lnTo>
                    <a:pt x="2441" y="1168"/>
                  </a:lnTo>
                  <a:cubicBezTo>
                    <a:pt x="2179" y="1168"/>
                    <a:pt x="1977" y="1370"/>
                    <a:pt x="1977" y="1632"/>
                  </a:cubicBezTo>
                  <a:lnTo>
                    <a:pt x="1977" y="1763"/>
                  </a:lnTo>
                  <a:lnTo>
                    <a:pt x="1727" y="1763"/>
                  </a:lnTo>
                  <a:lnTo>
                    <a:pt x="1727" y="1632"/>
                  </a:lnTo>
                  <a:cubicBezTo>
                    <a:pt x="1727" y="1370"/>
                    <a:pt x="1512" y="1168"/>
                    <a:pt x="1262" y="1168"/>
                  </a:cubicBezTo>
                  <a:lnTo>
                    <a:pt x="1227" y="1168"/>
                  </a:lnTo>
                  <a:cubicBezTo>
                    <a:pt x="977" y="1168"/>
                    <a:pt x="774" y="1370"/>
                    <a:pt x="774" y="1632"/>
                  </a:cubicBezTo>
                  <a:cubicBezTo>
                    <a:pt x="774" y="1882"/>
                    <a:pt x="977" y="2085"/>
                    <a:pt x="1227" y="2085"/>
                  </a:cubicBezTo>
                  <a:lnTo>
                    <a:pt x="1393" y="2085"/>
                  </a:lnTo>
                  <a:lnTo>
                    <a:pt x="1393" y="3776"/>
                  </a:lnTo>
                  <a:lnTo>
                    <a:pt x="1191" y="3776"/>
                  </a:lnTo>
                  <a:cubicBezTo>
                    <a:pt x="1155" y="3478"/>
                    <a:pt x="1024" y="3204"/>
                    <a:pt x="810" y="3014"/>
                  </a:cubicBezTo>
                  <a:cubicBezTo>
                    <a:pt x="488" y="2716"/>
                    <a:pt x="310" y="2299"/>
                    <a:pt x="310" y="1871"/>
                  </a:cubicBezTo>
                  <a:cubicBezTo>
                    <a:pt x="310" y="1013"/>
                    <a:pt x="988" y="323"/>
                    <a:pt x="1858" y="323"/>
                  </a:cubicBezTo>
                  <a:lnTo>
                    <a:pt x="1905" y="323"/>
                  </a:lnTo>
                  <a:cubicBezTo>
                    <a:pt x="2715" y="335"/>
                    <a:pt x="3394" y="1013"/>
                    <a:pt x="3405" y="1835"/>
                  </a:cubicBezTo>
                  <a:lnTo>
                    <a:pt x="3405" y="1847"/>
                  </a:lnTo>
                  <a:cubicBezTo>
                    <a:pt x="3405" y="2287"/>
                    <a:pt x="3239" y="2668"/>
                    <a:pt x="2929" y="2966"/>
                  </a:cubicBezTo>
                  <a:cubicBezTo>
                    <a:pt x="2870" y="3025"/>
                    <a:pt x="2858" y="3133"/>
                    <a:pt x="2929" y="3204"/>
                  </a:cubicBezTo>
                  <a:cubicBezTo>
                    <a:pt x="2965" y="3240"/>
                    <a:pt x="3007" y="3258"/>
                    <a:pt x="3048" y="3258"/>
                  </a:cubicBezTo>
                  <a:cubicBezTo>
                    <a:pt x="3090" y="3258"/>
                    <a:pt x="3132" y="3240"/>
                    <a:pt x="3167" y="3204"/>
                  </a:cubicBezTo>
                  <a:cubicBezTo>
                    <a:pt x="3906" y="2502"/>
                    <a:pt x="3941" y="1299"/>
                    <a:pt x="3191" y="561"/>
                  </a:cubicBezTo>
                  <a:cubicBezTo>
                    <a:pt x="2858" y="216"/>
                    <a:pt x="2393" y="1"/>
                    <a:pt x="1917" y="1"/>
                  </a:cubicBezTo>
                  <a:cubicBezTo>
                    <a:pt x="1903" y="1"/>
                    <a:pt x="1888" y="1"/>
                    <a:pt x="1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502232" y="2449259"/>
              <a:ext cx="10655" cy="25380"/>
            </a:xfrm>
            <a:custGeom>
              <a:rect b="b" l="l" r="r" t="t"/>
              <a:pathLst>
                <a:path extrusionOk="0" h="798" w="335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631"/>
                  </a:lnTo>
                  <a:cubicBezTo>
                    <a:pt x="1" y="715"/>
                    <a:pt x="84" y="798"/>
                    <a:pt x="168" y="798"/>
                  </a:cubicBezTo>
                  <a:cubicBezTo>
                    <a:pt x="263" y="798"/>
                    <a:pt x="334" y="715"/>
                    <a:pt x="334" y="631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1458309" y="2460582"/>
              <a:ext cx="18988" cy="23090"/>
            </a:xfrm>
            <a:custGeom>
              <a:rect b="b" l="l" r="r" t="t"/>
              <a:pathLst>
                <a:path extrusionOk="0" h="726" w="597">
                  <a:moveTo>
                    <a:pt x="190" y="1"/>
                  </a:moveTo>
                  <a:cubicBezTo>
                    <a:pt x="161" y="1"/>
                    <a:pt x="132" y="9"/>
                    <a:pt x="108" y="25"/>
                  </a:cubicBezTo>
                  <a:cubicBezTo>
                    <a:pt x="25" y="61"/>
                    <a:pt x="1" y="168"/>
                    <a:pt x="48" y="240"/>
                  </a:cubicBezTo>
                  <a:lnTo>
                    <a:pt x="275" y="644"/>
                  </a:lnTo>
                  <a:cubicBezTo>
                    <a:pt x="299" y="693"/>
                    <a:pt x="357" y="726"/>
                    <a:pt x="414" y="726"/>
                  </a:cubicBezTo>
                  <a:cubicBezTo>
                    <a:pt x="441" y="726"/>
                    <a:pt x="466" y="719"/>
                    <a:pt x="489" y="704"/>
                  </a:cubicBezTo>
                  <a:cubicBezTo>
                    <a:pt x="572" y="656"/>
                    <a:pt x="596" y="573"/>
                    <a:pt x="548" y="478"/>
                  </a:cubicBezTo>
                  <a:lnTo>
                    <a:pt x="322" y="85"/>
                  </a:lnTo>
                  <a:cubicBezTo>
                    <a:pt x="299" y="30"/>
                    <a:pt x="244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1425741" y="2492768"/>
              <a:ext cx="25031" cy="17874"/>
            </a:xfrm>
            <a:custGeom>
              <a:rect b="b" l="l" r="r" t="t"/>
              <a:pathLst>
                <a:path extrusionOk="0" h="562" w="787">
                  <a:moveTo>
                    <a:pt x="181" y="1"/>
                  </a:moveTo>
                  <a:cubicBezTo>
                    <a:pt x="126" y="1"/>
                    <a:pt x="72" y="30"/>
                    <a:pt x="48" y="85"/>
                  </a:cubicBezTo>
                  <a:cubicBezTo>
                    <a:pt x="1" y="156"/>
                    <a:pt x="25" y="263"/>
                    <a:pt x="108" y="299"/>
                  </a:cubicBezTo>
                  <a:cubicBezTo>
                    <a:pt x="501" y="525"/>
                    <a:pt x="501" y="561"/>
                    <a:pt x="584" y="561"/>
                  </a:cubicBezTo>
                  <a:cubicBezTo>
                    <a:pt x="632" y="561"/>
                    <a:pt x="703" y="525"/>
                    <a:pt x="727" y="466"/>
                  </a:cubicBezTo>
                  <a:cubicBezTo>
                    <a:pt x="787" y="394"/>
                    <a:pt x="751" y="287"/>
                    <a:pt x="668" y="240"/>
                  </a:cubicBezTo>
                  <a:lnTo>
                    <a:pt x="263" y="25"/>
                  </a:lnTo>
                  <a:cubicBezTo>
                    <a:pt x="238" y="9"/>
                    <a:pt x="209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1414768" y="2535959"/>
              <a:ext cx="25031" cy="10655"/>
            </a:xfrm>
            <a:custGeom>
              <a:rect b="b" l="l" r="r" t="t"/>
              <a:pathLst>
                <a:path extrusionOk="0" h="335" w="787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632" y="334"/>
                  </a:lnTo>
                  <a:cubicBezTo>
                    <a:pt x="715" y="334"/>
                    <a:pt x="786" y="251"/>
                    <a:pt x="786" y="167"/>
                  </a:cubicBezTo>
                  <a:cubicBezTo>
                    <a:pt x="786" y="72"/>
                    <a:pt x="715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1573825" y="2537104"/>
              <a:ext cx="24999" cy="10241"/>
            </a:xfrm>
            <a:custGeom>
              <a:rect b="b" l="l" r="r" t="t"/>
              <a:pathLst>
                <a:path extrusionOk="0" h="322" w="786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31" y="322"/>
                  </a:lnTo>
                  <a:cubicBezTo>
                    <a:pt x="715" y="322"/>
                    <a:pt x="786" y="251"/>
                    <a:pt x="786" y="155"/>
                  </a:cubicBezTo>
                  <a:cubicBezTo>
                    <a:pt x="786" y="72"/>
                    <a:pt x="715" y="0"/>
                    <a:pt x="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1563965" y="2493627"/>
              <a:ext cx="24649" cy="17525"/>
            </a:xfrm>
            <a:custGeom>
              <a:rect b="b" l="l" r="r" t="t"/>
              <a:pathLst>
                <a:path extrusionOk="0" h="551" w="775">
                  <a:moveTo>
                    <a:pt x="576" y="0"/>
                  </a:moveTo>
                  <a:cubicBezTo>
                    <a:pt x="549" y="0"/>
                    <a:pt x="523" y="7"/>
                    <a:pt x="501" y="22"/>
                  </a:cubicBezTo>
                  <a:lnTo>
                    <a:pt x="108" y="248"/>
                  </a:lnTo>
                  <a:cubicBezTo>
                    <a:pt x="24" y="296"/>
                    <a:pt x="1" y="391"/>
                    <a:pt x="48" y="475"/>
                  </a:cubicBezTo>
                  <a:cubicBezTo>
                    <a:pt x="73" y="524"/>
                    <a:pt x="132" y="550"/>
                    <a:pt x="189" y="550"/>
                  </a:cubicBezTo>
                  <a:cubicBezTo>
                    <a:pt x="215" y="550"/>
                    <a:pt x="240" y="545"/>
                    <a:pt x="263" y="534"/>
                  </a:cubicBezTo>
                  <a:lnTo>
                    <a:pt x="667" y="308"/>
                  </a:lnTo>
                  <a:cubicBezTo>
                    <a:pt x="739" y="260"/>
                    <a:pt x="774" y="153"/>
                    <a:pt x="727" y="82"/>
                  </a:cubicBezTo>
                  <a:cubicBezTo>
                    <a:pt x="694" y="33"/>
                    <a:pt x="633" y="0"/>
                    <a:pt x="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1537853" y="2461440"/>
              <a:ext cx="18956" cy="23090"/>
            </a:xfrm>
            <a:custGeom>
              <a:rect b="b" l="l" r="r" t="t"/>
              <a:pathLst>
                <a:path extrusionOk="0" h="726" w="596">
                  <a:moveTo>
                    <a:pt x="414" y="0"/>
                  </a:moveTo>
                  <a:cubicBezTo>
                    <a:pt x="357" y="0"/>
                    <a:pt x="298" y="33"/>
                    <a:pt x="274" y="82"/>
                  </a:cubicBezTo>
                  <a:lnTo>
                    <a:pt x="48" y="486"/>
                  </a:lnTo>
                  <a:cubicBezTo>
                    <a:pt x="0" y="558"/>
                    <a:pt x="36" y="665"/>
                    <a:pt x="107" y="701"/>
                  </a:cubicBezTo>
                  <a:cubicBezTo>
                    <a:pt x="132" y="718"/>
                    <a:pt x="162" y="725"/>
                    <a:pt x="192" y="725"/>
                  </a:cubicBezTo>
                  <a:cubicBezTo>
                    <a:pt x="247" y="725"/>
                    <a:pt x="303" y="699"/>
                    <a:pt x="333" y="653"/>
                  </a:cubicBezTo>
                  <a:lnTo>
                    <a:pt x="548" y="248"/>
                  </a:lnTo>
                  <a:cubicBezTo>
                    <a:pt x="595" y="177"/>
                    <a:pt x="572" y="70"/>
                    <a:pt x="488" y="22"/>
                  </a:cubicBezTo>
                  <a:cubicBezTo>
                    <a:pt x="466" y="7"/>
                    <a:pt x="440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695;p27"/>
          <p:cNvGrpSpPr/>
          <p:nvPr/>
        </p:nvGrpSpPr>
        <p:grpSpPr>
          <a:xfrm>
            <a:off x="1343061" y="3305297"/>
            <a:ext cx="291737" cy="289845"/>
            <a:chOff x="5049575" y="4993600"/>
            <a:chExt cx="482050" cy="478925"/>
          </a:xfrm>
        </p:grpSpPr>
        <p:sp>
          <p:nvSpPr>
            <p:cNvPr id="696" name="Google Shape;696;p27"/>
            <p:cNvSpPr/>
            <p:nvPr/>
          </p:nvSpPr>
          <p:spPr>
            <a:xfrm>
              <a:off x="5063200" y="5058825"/>
              <a:ext cx="315450" cy="164750"/>
            </a:xfrm>
            <a:custGeom>
              <a:rect b="b" l="l" r="r" t="t"/>
              <a:pathLst>
                <a:path extrusionOk="0" h="6590" w="12618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5299425" y="5133350"/>
              <a:ext cx="232200" cy="339175"/>
            </a:xfrm>
            <a:custGeom>
              <a:rect b="b" l="l" r="r" t="t"/>
              <a:pathLst>
                <a:path extrusionOk="0" h="13567" w="9288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5184475" y="4993600"/>
              <a:ext cx="334125" cy="168525"/>
            </a:xfrm>
            <a:custGeom>
              <a:rect b="b" l="l" r="r" t="t"/>
              <a:pathLst>
                <a:path extrusionOk="0" h="6741" w="13365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5049575" y="5132450"/>
              <a:ext cx="221650" cy="339925"/>
            </a:xfrm>
            <a:custGeom>
              <a:rect b="b" l="l" r="r" t="t"/>
              <a:pathLst>
                <a:path extrusionOk="0" h="13597" w="8866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0" name="Google Shape;700;p27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701" name="Google Shape;701;p27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05" name="Google Shape;705;p27"/>
          <p:cNvGrpSpPr/>
          <p:nvPr/>
        </p:nvGrpSpPr>
        <p:grpSpPr>
          <a:xfrm>
            <a:off x="942179" y="2419464"/>
            <a:ext cx="291890" cy="291890"/>
            <a:chOff x="2085525" y="4992125"/>
            <a:chExt cx="481825" cy="481825"/>
          </a:xfrm>
        </p:grpSpPr>
        <p:sp>
          <p:nvSpPr>
            <p:cNvPr id="706" name="Google Shape;706;p27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08" name="Google Shape;708;p27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09" name="Google Shape;709;p27"/>
          <p:cNvSpPr txBox="1"/>
          <p:nvPr/>
        </p:nvSpPr>
        <p:spPr>
          <a:xfrm>
            <a:off x="72340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If you have a free account, in order to use this template, you must credit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in your final presentation.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0" name="Google Shape;710;p27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sp>
        <p:nvSpPr>
          <p:cNvPr id="711" name="Google Shape;711;p27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Free user, you are allowed to:</a:t>
            </a:r>
            <a:endParaRPr/>
          </a:p>
        </p:txBody>
      </p:sp>
      <p:grpSp>
        <p:nvGrpSpPr>
          <p:cNvPr id="712" name="Google Shape;712;p27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713" name="Google Shape;713;p27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15" name="Google Shape;715;p27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16" name="Google Shape;716;p27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7" name="Google Shape;717;p27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8" name="Google Shape;718;p27"/>
          <p:cNvSpPr txBox="1"/>
          <p:nvPr/>
        </p:nvSpPr>
        <p:spPr>
          <a:xfrm>
            <a:off x="1254000" y="2419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719" name="Google Shape;719;p27"/>
          <p:cNvSpPr txBox="1"/>
          <p:nvPr/>
        </p:nvSpPr>
        <p:spPr>
          <a:xfrm>
            <a:off x="1616350" y="28282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27"/>
          <p:cNvSpPr txBox="1"/>
          <p:nvPr/>
        </p:nvSpPr>
        <p:spPr>
          <a:xfrm>
            <a:off x="4814375" y="28282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27"/>
          <p:cNvSpPr txBox="1"/>
          <p:nvPr/>
        </p:nvSpPr>
        <p:spPr>
          <a:xfrm>
            <a:off x="1616350" y="3296001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Include Slidesgo Content in an online or offline database or file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2" name="Google Shape;722;p27"/>
          <p:cNvSpPr txBox="1"/>
          <p:nvPr/>
        </p:nvSpPr>
        <p:spPr>
          <a:xfrm>
            <a:off x="4814375" y="329599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 Slidesgo templates (or modified versions of Slidesgo templates) for download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3" name="Google Shape;723;p27"/>
          <p:cNvSpPr txBox="1"/>
          <p:nvPr/>
        </p:nvSpPr>
        <p:spPr>
          <a:xfrm>
            <a:off x="1616350" y="3763776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Acquire the copyright of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Slidesgo Content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724" name="Google Shape;724;p27"/>
          <p:cNvGrpSpPr/>
          <p:nvPr/>
        </p:nvGrpSpPr>
        <p:grpSpPr>
          <a:xfrm>
            <a:off x="4522635" y="2884257"/>
            <a:ext cx="291741" cy="255607"/>
            <a:chOff x="899850" y="871450"/>
            <a:chExt cx="483175" cy="423400"/>
          </a:xfrm>
        </p:grpSpPr>
        <p:sp>
          <p:nvSpPr>
            <p:cNvPr id="725" name="Google Shape;725;p27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29" name="Google Shape;729;p27"/>
          <p:cNvSpPr/>
          <p:nvPr/>
        </p:nvSpPr>
        <p:spPr>
          <a:xfrm>
            <a:off x="1343062" y="2889787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30" name="Google Shape;730;p27"/>
          <p:cNvGrpSpPr/>
          <p:nvPr/>
        </p:nvGrpSpPr>
        <p:grpSpPr>
          <a:xfrm>
            <a:off x="1343054" y="3797714"/>
            <a:ext cx="291752" cy="270260"/>
            <a:chOff x="4266025" y="3609275"/>
            <a:chExt cx="299325" cy="277275"/>
          </a:xfrm>
        </p:grpSpPr>
        <p:sp>
          <p:nvSpPr>
            <p:cNvPr id="731" name="Google Shape;731;p27"/>
            <p:cNvSpPr/>
            <p:nvPr/>
          </p:nvSpPr>
          <p:spPr>
            <a:xfrm>
              <a:off x="4266025" y="3609275"/>
              <a:ext cx="299325" cy="224500"/>
            </a:xfrm>
            <a:custGeom>
              <a:rect b="b" l="l" r="r" t="t"/>
              <a:pathLst>
                <a:path extrusionOk="0" h="8980" w="11973">
                  <a:moveTo>
                    <a:pt x="2017" y="3749"/>
                  </a:moveTo>
                  <a:lnTo>
                    <a:pt x="3119" y="5514"/>
                  </a:lnTo>
                  <a:lnTo>
                    <a:pt x="914" y="5514"/>
                  </a:lnTo>
                  <a:lnTo>
                    <a:pt x="2017" y="3749"/>
                  </a:lnTo>
                  <a:close/>
                  <a:moveTo>
                    <a:pt x="9641" y="3749"/>
                  </a:moveTo>
                  <a:lnTo>
                    <a:pt x="10744" y="5514"/>
                  </a:lnTo>
                  <a:lnTo>
                    <a:pt x="8538" y="5514"/>
                  </a:lnTo>
                  <a:lnTo>
                    <a:pt x="9641" y="3749"/>
                  </a:lnTo>
                  <a:close/>
                  <a:moveTo>
                    <a:pt x="5892" y="0"/>
                  </a:moveTo>
                  <a:cubicBezTo>
                    <a:pt x="5325" y="0"/>
                    <a:pt x="4852" y="473"/>
                    <a:pt x="4852" y="1040"/>
                  </a:cubicBezTo>
                  <a:lnTo>
                    <a:pt x="4852" y="1166"/>
                  </a:lnTo>
                  <a:lnTo>
                    <a:pt x="4537" y="1324"/>
                  </a:lnTo>
                  <a:cubicBezTo>
                    <a:pt x="3812" y="1733"/>
                    <a:pt x="3529" y="1891"/>
                    <a:pt x="3025" y="1954"/>
                  </a:cubicBezTo>
                  <a:cubicBezTo>
                    <a:pt x="2867" y="1607"/>
                    <a:pt x="2521" y="1324"/>
                    <a:pt x="2080" y="1324"/>
                  </a:cubicBezTo>
                  <a:cubicBezTo>
                    <a:pt x="1702" y="1324"/>
                    <a:pt x="1324" y="1576"/>
                    <a:pt x="1166" y="1922"/>
                  </a:cubicBezTo>
                  <a:cubicBezTo>
                    <a:pt x="946" y="1891"/>
                    <a:pt x="693" y="1796"/>
                    <a:pt x="504" y="1733"/>
                  </a:cubicBezTo>
                  <a:cubicBezTo>
                    <a:pt x="454" y="1708"/>
                    <a:pt x="403" y="1696"/>
                    <a:pt x="355" y="1696"/>
                  </a:cubicBezTo>
                  <a:cubicBezTo>
                    <a:pt x="223" y="1696"/>
                    <a:pt x="110" y="1784"/>
                    <a:pt x="63" y="1922"/>
                  </a:cubicBezTo>
                  <a:cubicBezTo>
                    <a:pt x="0" y="2111"/>
                    <a:pt x="63" y="2332"/>
                    <a:pt x="252" y="2363"/>
                  </a:cubicBezTo>
                  <a:cubicBezTo>
                    <a:pt x="536" y="2489"/>
                    <a:pt x="820" y="2552"/>
                    <a:pt x="1135" y="2615"/>
                  </a:cubicBezTo>
                  <a:cubicBezTo>
                    <a:pt x="1198" y="2867"/>
                    <a:pt x="1387" y="3119"/>
                    <a:pt x="1607" y="3277"/>
                  </a:cubicBezTo>
                  <a:lnTo>
                    <a:pt x="95" y="5671"/>
                  </a:lnTo>
                  <a:cubicBezTo>
                    <a:pt x="95" y="5703"/>
                    <a:pt x="63" y="5829"/>
                    <a:pt x="63" y="5860"/>
                  </a:cubicBezTo>
                  <a:lnTo>
                    <a:pt x="63" y="6238"/>
                  </a:lnTo>
                  <a:cubicBezTo>
                    <a:pt x="63" y="7372"/>
                    <a:pt x="1009" y="8318"/>
                    <a:pt x="2143" y="8318"/>
                  </a:cubicBezTo>
                  <a:cubicBezTo>
                    <a:pt x="3308" y="8318"/>
                    <a:pt x="4254" y="7372"/>
                    <a:pt x="4254" y="6238"/>
                  </a:cubicBezTo>
                  <a:lnTo>
                    <a:pt x="4254" y="5860"/>
                  </a:lnTo>
                  <a:cubicBezTo>
                    <a:pt x="4254" y="5829"/>
                    <a:pt x="4191" y="5703"/>
                    <a:pt x="4191" y="5671"/>
                  </a:cubicBezTo>
                  <a:lnTo>
                    <a:pt x="2710" y="3277"/>
                  </a:lnTo>
                  <a:cubicBezTo>
                    <a:pt x="2930" y="3151"/>
                    <a:pt x="3088" y="2930"/>
                    <a:pt x="3182" y="2647"/>
                  </a:cubicBezTo>
                  <a:cubicBezTo>
                    <a:pt x="3844" y="2521"/>
                    <a:pt x="4191" y="2363"/>
                    <a:pt x="4947" y="1922"/>
                  </a:cubicBezTo>
                  <a:lnTo>
                    <a:pt x="4947" y="8979"/>
                  </a:lnTo>
                  <a:lnTo>
                    <a:pt x="7089" y="8979"/>
                  </a:lnTo>
                  <a:lnTo>
                    <a:pt x="7089" y="1922"/>
                  </a:lnTo>
                  <a:cubicBezTo>
                    <a:pt x="7814" y="2332"/>
                    <a:pt x="8192" y="2521"/>
                    <a:pt x="8853" y="2647"/>
                  </a:cubicBezTo>
                  <a:cubicBezTo>
                    <a:pt x="8916" y="2899"/>
                    <a:pt x="9074" y="3119"/>
                    <a:pt x="9326" y="3277"/>
                  </a:cubicBezTo>
                  <a:lnTo>
                    <a:pt x="7814" y="5671"/>
                  </a:lnTo>
                  <a:cubicBezTo>
                    <a:pt x="7814" y="5703"/>
                    <a:pt x="7782" y="5829"/>
                    <a:pt x="7782" y="5860"/>
                  </a:cubicBezTo>
                  <a:lnTo>
                    <a:pt x="7782" y="6238"/>
                  </a:lnTo>
                  <a:cubicBezTo>
                    <a:pt x="7782" y="7372"/>
                    <a:pt x="8727" y="8318"/>
                    <a:pt x="9861" y="8318"/>
                  </a:cubicBezTo>
                  <a:cubicBezTo>
                    <a:pt x="11027" y="8318"/>
                    <a:pt x="11972" y="7372"/>
                    <a:pt x="11972" y="6238"/>
                  </a:cubicBezTo>
                  <a:lnTo>
                    <a:pt x="11972" y="5860"/>
                  </a:lnTo>
                  <a:cubicBezTo>
                    <a:pt x="11972" y="5829"/>
                    <a:pt x="11909" y="5703"/>
                    <a:pt x="11909" y="5671"/>
                  </a:cubicBezTo>
                  <a:lnTo>
                    <a:pt x="10429" y="3277"/>
                  </a:lnTo>
                  <a:cubicBezTo>
                    <a:pt x="10429" y="3151"/>
                    <a:pt x="10618" y="2930"/>
                    <a:pt x="10681" y="2615"/>
                  </a:cubicBezTo>
                  <a:cubicBezTo>
                    <a:pt x="10933" y="2521"/>
                    <a:pt x="11248" y="2458"/>
                    <a:pt x="11531" y="2363"/>
                  </a:cubicBezTo>
                  <a:cubicBezTo>
                    <a:pt x="11720" y="2300"/>
                    <a:pt x="11815" y="2080"/>
                    <a:pt x="11720" y="1922"/>
                  </a:cubicBezTo>
                  <a:cubicBezTo>
                    <a:pt x="11674" y="1784"/>
                    <a:pt x="11560" y="1696"/>
                    <a:pt x="11429" y="1696"/>
                  </a:cubicBezTo>
                  <a:cubicBezTo>
                    <a:pt x="11380" y="1696"/>
                    <a:pt x="11330" y="1708"/>
                    <a:pt x="11279" y="1733"/>
                  </a:cubicBezTo>
                  <a:cubicBezTo>
                    <a:pt x="11059" y="1796"/>
                    <a:pt x="10870" y="1891"/>
                    <a:pt x="10618" y="1922"/>
                  </a:cubicBezTo>
                  <a:cubicBezTo>
                    <a:pt x="10460" y="1576"/>
                    <a:pt x="10113" y="1324"/>
                    <a:pt x="9704" y="1324"/>
                  </a:cubicBezTo>
                  <a:cubicBezTo>
                    <a:pt x="9294" y="1324"/>
                    <a:pt x="8916" y="1576"/>
                    <a:pt x="8790" y="1954"/>
                  </a:cubicBezTo>
                  <a:cubicBezTo>
                    <a:pt x="8255" y="1891"/>
                    <a:pt x="8003" y="1733"/>
                    <a:pt x="7278" y="1324"/>
                  </a:cubicBezTo>
                  <a:lnTo>
                    <a:pt x="6963" y="1166"/>
                  </a:lnTo>
                  <a:lnTo>
                    <a:pt x="6963" y="1040"/>
                  </a:lnTo>
                  <a:cubicBezTo>
                    <a:pt x="6963" y="441"/>
                    <a:pt x="6490" y="0"/>
                    <a:pt x="5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332975" y="3851850"/>
              <a:ext cx="157550" cy="34700"/>
            </a:xfrm>
            <a:custGeom>
              <a:rect b="b" l="l" r="r" t="t"/>
              <a:pathLst>
                <a:path extrusionOk="0" h="1388" w="6302">
                  <a:moveTo>
                    <a:pt x="693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1040"/>
                  </a:lnTo>
                  <a:cubicBezTo>
                    <a:pt x="0" y="1261"/>
                    <a:pt x="158" y="1387"/>
                    <a:pt x="347" y="1387"/>
                  </a:cubicBezTo>
                  <a:lnTo>
                    <a:pt x="5955" y="1387"/>
                  </a:lnTo>
                  <a:cubicBezTo>
                    <a:pt x="6144" y="1356"/>
                    <a:pt x="6301" y="1198"/>
                    <a:pt x="6301" y="1040"/>
                  </a:cubicBezTo>
                  <a:lnTo>
                    <a:pt x="6301" y="694"/>
                  </a:lnTo>
                  <a:cubicBezTo>
                    <a:pt x="6301" y="316"/>
                    <a:pt x="5986" y="1"/>
                    <a:pt x="5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7"/>
          <p:cNvGrpSpPr/>
          <p:nvPr/>
        </p:nvGrpSpPr>
        <p:grpSpPr>
          <a:xfrm>
            <a:off x="4541087" y="3353101"/>
            <a:ext cx="254844" cy="253474"/>
            <a:chOff x="-6329100" y="3632100"/>
            <a:chExt cx="293025" cy="291450"/>
          </a:xfrm>
        </p:grpSpPr>
        <p:sp>
          <p:nvSpPr>
            <p:cNvPr id="734" name="Google Shape;734;p27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p28"/>
          <p:cNvGrpSpPr/>
          <p:nvPr/>
        </p:nvGrpSpPr>
        <p:grpSpPr>
          <a:xfrm>
            <a:off x="1343043" y="3832782"/>
            <a:ext cx="291745" cy="222188"/>
            <a:chOff x="3271200" y="3863875"/>
            <a:chExt cx="481825" cy="366950"/>
          </a:xfrm>
        </p:grpSpPr>
        <p:sp>
          <p:nvSpPr>
            <p:cNvPr id="742" name="Google Shape;742;p28"/>
            <p:cNvSpPr/>
            <p:nvPr/>
          </p:nvSpPr>
          <p:spPr>
            <a:xfrm>
              <a:off x="3271200" y="3920350"/>
              <a:ext cx="283225" cy="310475"/>
            </a:xfrm>
            <a:custGeom>
              <a:rect b="b" l="l" r="r" t="t"/>
              <a:pathLst>
                <a:path extrusionOk="0" h="12419" w="11329">
                  <a:moveTo>
                    <a:pt x="1693" y="0"/>
                  </a:moveTo>
                  <a:cubicBezTo>
                    <a:pt x="756" y="0"/>
                    <a:pt x="0" y="756"/>
                    <a:pt x="0" y="1693"/>
                  </a:cubicBezTo>
                  <a:lnTo>
                    <a:pt x="0" y="8468"/>
                  </a:lnTo>
                  <a:cubicBezTo>
                    <a:pt x="0" y="9405"/>
                    <a:pt x="756" y="10160"/>
                    <a:pt x="1693" y="10163"/>
                  </a:cubicBezTo>
                  <a:lnTo>
                    <a:pt x="2861" y="10163"/>
                  </a:lnTo>
                  <a:cubicBezTo>
                    <a:pt x="2861" y="11410"/>
                    <a:pt x="3870" y="12419"/>
                    <a:pt x="5120" y="12419"/>
                  </a:cubicBezTo>
                  <a:cubicBezTo>
                    <a:pt x="6366" y="12419"/>
                    <a:pt x="7378" y="11410"/>
                    <a:pt x="7378" y="10163"/>
                  </a:cubicBezTo>
                  <a:lnTo>
                    <a:pt x="9070" y="10163"/>
                  </a:lnTo>
                  <a:lnTo>
                    <a:pt x="9070" y="6679"/>
                  </a:lnTo>
                  <a:cubicBezTo>
                    <a:pt x="9070" y="6356"/>
                    <a:pt x="9350" y="6116"/>
                    <a:pt x="9645" y="6116"/>
                  </a:cubicBezTo>
                  <a:cubicBezTo>
                    <a:pt x="9705" y="6116"/>
                    <a:pt x="9765" y="6126"/>
                    <a:pt x="9823" y="6146"/>
                  </a:cubicBezTo>
                  <a:cubicBezTo>
                    <a:pt x="9938" y="6187"/>
                    <a:pt x="10055" y="6206"/>
                    <a:pt x="10172" y="6206"/>
                  </a:cubicBezTo>
                  <a:cubicBezTo>
                    <a:pt x="10766" y="6206"/>
                    <a:pt x="11329" y="5708"/>
                    <a:pt x="11329" y="5080"/>
                  </a:cubicBezTo>
                  <a:cubicBezTo>
                    <a:pt x="11329" y="4453"/>
                    <a:pt x="10766" y="3954"/>
                    <a:pt x="10172" y="3954"/>
                  </a:cubicBezTo>
                  <a:cubicBezTo>
                    <a:pt x="10055" y="3954"/>
                    <a:pt x="9938" y="3974"/>
                    <a:pt x="9823" y="4014"/>
                  </a:cubicBezTo>
                  <a:cubicBezTo>
                    <a:pt x="9759" y="4037"/>
                    <a:pt x="9695" y="4048"/>
                    <a:pt x="9632" y="4048"/>
                  </a:cubicBezTo>
                  <a:cubicBezTo>
                    <a:pt x="9333" y="4048"/>
                    <a:pt x="9070" y="3805"/>
                    <a:pt x="9070" y="3484"/>
                  </a:cubicBezTo>
                  <a:lnTo>
                    <a:pt x="9070" y="0"/>
                  </a:lnTo>
                  <a:lnTo>
                    <a:pt x="6381" y="0"/>
                  </a:lnTo>
                  <a:cubicBezTo>
                    <a:pt x="5894" y="0"/>
                    <a:pt x="5635" y="576"/>
                    <a:pt x="5960" y="940"/>
                  </a:cubicBezTo>
                  <a:cubicBezTo>
                    <a:pt x="6610" y="1669"/>
                    <a:pt x="6095" y="2822"/>
                    <a:pt x="5120" y="2822"/>
                  </a:cubicBezTo>
                  <a:cubicBezTo>
                    <a:pt x="4141" y="2822"/>
                    <a:pt x="3626" y="1669"/>
                    <a:pt x="4276" y="940"/>
                  </a:cubicBezTo>
                  <a:cubicBezTo>
                    <a:pt x="4602" y="576"/>
                    <a:pt x="4343" y="0"/>
                    <a:pt x="38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3526175" y="3863875"/>
              <a:ext cx="226850" cy="310575"/>
            </a:xfrm>
            <a:custGeom>
              <a:rect b="b" l="l" r="r" t="t"/>
              <a:pathLst>
                <a:path extrusionOk="0" h="12423" w="9074">
                  <a:moveTo>
                    <a:pt x="3954" y="1"/>
                  </a:moveTo>
                  <a:cubicBezTo>
                    <a:pt x="2705" y="1"/>
                    <a:pt x="1696" y="1010"/>
                    <a:pt x="1696" y="2259"/>
                  </a:cubicBezTo>
                  <a:lnTo>
                    <a:pt x="1" y="2259"/>
                  </a:lnTo>
                  <a:lnTo>
                    <a:pt x="1" y="5081"/>
                  </a:lnTo>
                  <a:cubicBezTo>
                    <a:pt x="1247" y="5081"/>
                    <a:pt x="2259" y="6093"/>
                    <a:pt x="2259" y="7339"/>
                  </a:cubicBezTo>
                  <a:cubicBezTo>
                    <a:pt x="2259" y="8586"/>
                    <a:pt x="1247" y="9598"/>
                    <a:pt x="1" y="9598"/>
                  </a:cubicBezTo>
                  <a:lnTo>
                    <a:pt x="1" y="12422"/>
                  </a:lnTo>
                  <a:lnTo>
                    <a:pt x="7378" y="12422"/>
                  </a:lnTo>
                  <a:cubicBezTo>
                    <a:pt x="8315" y="12419"/>
                    <a:pt x="9070" y="11664"/>
                    <a:pt x="9073" y="10727"/>
                  </a:cubicBezTo>
                  <a:lnTo>
                    <a:pt x="9073" y="3952"/>
                  </a:lnTo>
                  <a:cubicBezTo>
                    <a:pt x="9070" y="3015"/>
                    <a:pt x="8315" y="2259"/>
                    <a:pt x="7378" y="2259"/>
                  </a:cubicBezTo>
                  <a:lnTo>
                    <a:pt x="6213" y="2259"/>
                  </a:lnTo>
                  <a:cubicBezTo>
                    <a:pt x="6213" y="1010"/>
                    <a:pt x="5201" y="1"/>
                    <a:pt x="39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4" name="Google Shape;744;p28"/>
          <p:cNvGrpSpPr/>
          <p:nvPr/>
        </p:nvGrpSpPr>
        <p:grpSpPr>
          <a:xfrm>
            <a:off x="4541062" y="3799828"/>
            <a:ext cx="254864" cy="257380"/>
            <a:chOff x="-37804925" y="3953450"/>
            <a:chExt cx="315075" cy="318225"/>
          </a:xfrm>
        </p:grpSpPr>
        <p:sp>
          <p:nvSpPr>
            <p:cNvPr id="745" name="Google Shape;745;p28"/>
            <p:cNvSpPr/>
            <p:nvPr/>
          </p:nvSpPr>
          <p:spPr>
            <a:xfrm>
              <a:off x="-37614300" y="3955025"/>
              <a:ext cx="124450" cy="186200"/>
            </a:xfrm>
            <a:custGeom>
              <a:rect b="b" l="l" r="r" t="t"/>
              <a:pathLst>
                <a:path extrusionOk="0" h="7448" w="4978">
                  <a:moveTo>
                    <a:pt x="2489" y="820"/>
                  </a:moveTo>
                  <a:cubicBezTo>
                    <a:pt x="3403" y="820"/>
                    <a:pt x="4127" y="1576"/>
                    <a:pt x="4127" y="2490"/>
                  </a:cubicBezTo>
                  <a:cubicBezTo>
                    <a:pt x="4127" y="3372"/>
                    <a:pt x="3403" y="4128"/>
                    <a:pt x="2489" y="4128"/>
                  </a:cubicBezTo>
                  <a:cubicBezTo>
                    <a:pt x="1575" y="4128"/>
                    <a:pt x="819" y="3372"/>
                    <a:pt x="819" y="2490"/>
                  </a:cubicBezTo>
                  <a:cubicBezTo>
                    <a:pt x="819" y="1576"/>
                    <a:pt x="1575" y="820"/>
                    <a:pt x="2489" y="820"/>
                  </a:cubicBezTo>
                  <a:close/>
                  <a:moveTo>
                    <a:pt x="2489" y="1"/>
                  </a:moveTo>
                  <a:cubicBezTo>
                    <a:pt x="1103" y="1"/>
                    <a:pt x="0" y="1104"/>
                    <a:pt x="0" y="2490"/>
                  </a:cubicBezTo>
                  <a:cubicBezTo>
                    <a:pt x="0" y="3214"/>
                    <a:pt x="315" y="3845"/>
                    <a:pt x="819" y="4317"/>
                  </a:cubicBezTo>
                  <a:lnTo>
                    <a:pt x="819" y="7058"/>
                  </a:lnTo>
                  <a:cubicBezTo>
                    <a:pt x="819" y="7287"/>
                    <a:pt x="1012" y="7448"/>
                    <a:pt x="1225" y="7448"/>
                  </a:cubicBezTo>
                  <a:cubicBezTo>
                    <a:pt x="1334" y="7448"/>
                    <a:pt x="1448" y="7406"/>
                    <a:pt x="1544" y="7310"/>
                  </a:cubicBezTo>
                  <a:lnTo>
                    <a:pt x="2489" y="6365"/>
                  </a:lnTo>
                  <a:lnTo>
                    <a:pt x="3434" y="7310"/>
                  </a:lnTo>
                  <a:cubicBezTo>
                    <a:pt x="3530" y="7406"/>
                    <a:pt x="3640" y="7448"/>
                    <a:pt x="3744" y="7448"/>
                  </a:cubicBezTo>
                  <a:cubicBezTo>
                    <a:pt x="3948" y="7448"/>
                    <a:pt x="4127" y="7287"/>
                    <a:pt x="4127" y="7058"/>
                  </a:cubicBezTo>
                  <a:lnTo>
                    <a:pt x="4127" y="4317"/>
                  </a:lnTo>
                  <a:cubicBezTo>
                    <a:pt x="4663" y="3845"/>
                    <a:pt x="4978" y="3214"/>
                    <a:pt x="4978" y="2490"/>
                  </a:cubicBezTo>
                  <a:cubicBezTo>
                    <a:pt x="4978" y="1104"/>
                    <a:pt x="3875" y="1"/>
                    <a:pt x="2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-37761600" y="4230700"/>
              <a:ext cx="270175" cy="40975"/>
            </a:xfrm>
            <a:custGeom>
              <a:rect b="b" l="l" r="r" t="t"/>
              <a:pathLst>
                <a:path extrusionOk="0" h="1639" w="10807">
                  <a:moveTo>
                    <a:pt x="1450" y="1"/>
                  </a:moveTo>
                  <a:cubicBezTo>
                    <a:pt x="1292" y="788"/>
                    <a:pt x="662" y="1387"/>
                    <a:pt x="1" y="1639"/>
                  </a:cubicBezTo>
                  <a:lnTo>
                    <a:pt x="8822" y="1639"/>
                  </a:lnTo>
                  <a:cubicBezTo>
                    <a:pt x="9799" y="1639"/>
                    <a:pt x="10649" y="946"/>
                    <a:pt x="108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-37804925" y="3953450"/>
              <a:ext cx="274125" cy="295675"/>
            </a:xfrm>
            <a:custGeom>
              <a:rect b="b" l="l" r="r" t="t"/>
              <a:pathLst>
                <a:path extrusionOk="0" h="11827" w="10965">
                  <a:moveTo>
                    <a:pt x="379" y="1"/>
                  </a:moveTo>
                  <a:cubicBezTo>
                    <a:pt x="158" y="1"/>
                    <a:pt x="1" y="221"/>
                    <a:pt x="1" y="411"/>
                  </a:cubicBezTo>
                  <a:lnTo>
                    <a:pt x="1" y="10618"/>
                  </a:lnTo>
                  <a:cubicBezTo>
                    <a:pt x="1" y="11280"/>
                    <a:pt x="537" y="11815"/>
                    <a:pt x="1198" y="11815"/>
                  </a:cubicBezTo>
                  <a:cubicBezTo>
                    <a:pt x="1247" y="11823"/>
                    <a:pt x="1295" y="11826"/>
                    <a:pt x="1342" y="11826"/>
                  </a:cubicBezTo>
                  <a:cubicBezTo>
                    <a:pt x="1912" y="11826"/>
                    <a:pt x="2395" y="11318"/>
                    <a:pt x="2395" y="10650"/>
                  </a:cubicBezTo>
                  <a:cubicBezTo>
                    <a:pt x="2395" y="10398"/>
                    <a:pt x="2584" y="10272"/>
                    <a:pt x="2836" y="10272"/>
                  </a:cubicBezTo>
                  <a:lnTo>
                    <a:pt x="10965" y="10272"/>
                  </a:lnTo>
                  <a:lnTo>
                    <a:pt x="10965" y="8255"/>
                  </a:lnTo>
                  <a:cubicBezTo>
                    <a:pt x="10807" y="8161"/>
                    <a:pt x="10650" y="8098"/>
                    <a:pt x="10492" y="7972"/>
                  </a:cubicBezTo>
                  <a:lnTo>
                    <a:pt x="10146" y="7625"/>
                  </a:lnTo>
                  <a:lnTo>
                    <a:pt x="9799" y="7972"/>
                  </a:lnTo>
                  <a:cubicBezTo>
                    <a:pt x="9547" y="8224"/>
                    <a:pt x="9232" y="8318"/>
                    <a:pt x="8917" y="8318"/>
                  </a:cubicBezTo>
                  <a:cubicBezTo>
                    <a:pt x="8255" y="8318"/>
                    <a:pt x="7720" y="7783"/>
                    <a:pt x="7720" y="7058"/>
                  </a:cubicBezTo>
                  <a:lnTo>
                    <a:pt x="7720" y="4664"/>
                  </a:lnTo>
                  <a:cubicBezTo>
                    <a:pt x="7184" y="4065"/>
                    <a:pt x="6869" y="3309"/>
                    <a:pt x="6869" y="2490"/>
                  </a:cubicBezTo>
                  <a:cubicBezTo>
                    <a:pt x="6869" y="1513"/>
                    <a:pt x="7310" y="600"/>
                    <a:pt x="8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8"/>
          <p:cNvGrpSpPr/>
          <p:nvPr/>
        </p:nvGrpSpPr>
        <p:grpSpPr>
          <a:xfrm>
            <a:off x="4522635" y="3285732"/>
            <a:ext cx="291741" cy="255607"/>
            <a:chOff x="899850" y="871450"/>
            <a:chExt cx="483175" cy="423400"/>
          </a:xfrm>
        </p:grpSpPr>
        <p:sp>
          <p:nvSpPr>
            <p:cNvPr id="749" name="Google Shape;749;p28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53" name="Google Shape;753;p28"/>
          <p:cNvSpPr/>
          <p:nvPr/>
        </p:nvSpPr>
        <p:spPr>
          <a:xfrm>
            <a:off x="1343062" y="3291262"/>
            <a:ext cx="291729" cy="280808"/>
          </a:xfrm>
          <a:custGeom>
            <a:rect b="b" l="l" r="r" t="t"/>
            <a:pathLst>
              <a:path extrusionOk="0" h="19273" w="20026">
                <a:moveTo>
                  <a:pt x="14841" y="2901"/>
                </a:moveTo>
                <a:cubicBezTo>
                  <a:pt x="15282" y="2901"/>
                  <a:pt x="15717" y="3074"/>
                  <a:pt x="16042" y="3397"/>
                </a:cubicBezTo>
                <a:cubicBezTo>
                  <a:pt x="16704" y="4059"/>
                  <a:pt x="16704" y="5131"/>
                  <a:pt x="16042" y="5794"/>
                </a:cubicBezTo>
                <a:cubicBezTo>
                  <a:pt x="15717" y="6118"/>
                  <a:pt x="15284" y="6290"/>
                  <a:pt x="14843" y="6290"/>
                </a:cubicBezTo>
                <a:cubicBezTo>
                  <a:pt x="14625" y="6290"/>
                  <a:pt x="14405" y="6248"/>
                  <a:pt x="14196" y="6161"/>
                </a:cubicBezTo>
                <a:cubicBezTo>
                  <a:pt x="13563" y="5899"/>
                  <a:pt x="13151" y="5282"/>
                  <a:pt x="13151" y="4595"/>
                </a:cubicBezTo>
                <a:cubicBezTo>
                  <a:pt x="13151" y="3912"/>
                  <a:pt x="13563" y="3294"/>
                  <a:pt x="14196" y="3029"/>
                </a:cubicBezTo>
                <a:cubicBezTo>
                  <a:pt x="14404" y="2943"/>
                  <a:pt x="14623" y="2901"/>
                  <a:pt x="14841" y="2901"/>
                </a:cubicBezTo>
                <a:close/>
                <a:moveTo>
                  <a:pt x="10859" y="4837"/>
                </a:moveTo>
                <a:cubicBezTo>
                  <a:pt x="11001" y="4837"/>
                  <a:pt x="11142" y="4890"/>
                  <a:pt x="11251" y="4996"/>
                </a:cubicBezTo>
                <a:lnTo>
                  <a:pt x="12049" y="5794"/>
                </a:lnTo>
                <a:cubicBezTo>
                  <a:pt x="12269" y="6014"/>
                  <a:pt x="12269" y="6372"/>
                  <a:pt x="12049" y="6592"/>
                </a:cubicBezTo>
                <a:cubicBezTo>
                  <a:pt x="11939" y="6702"/>
                  <a:pt x="11794" y="6757"/>
                  <a:pt x="11650" y="6757"/>
                </a:cubicBezTo>
                <a:cubicBezTo>
                  <a:pt x="11505" y="6757"/>
                  <a:pt x="11361" y="6702"/>
                  <a:pt x="11251" y="6592"/>
                </a:cubicBezTo>
                <a:lnTo>
                  <a:pt x="10453" y="5794"/>
                </a:lnTo>
                <a:cubicBezTo>
                  <a:pt x="10239" y="5571"/>
                  <a:pt x="10242" y="5219"/>
                  <a:pt x="10459" y="5002"/>
                </a:cubicBezTo>
                <a:cubicBezTo>
                  <a:pt x="10570" y="4892"/>
                  <a:pt x="10715" y="4837"/>
                  <a:pt x="10859" y="4837"/>
                </a:cubicBezTo>
                <a:close/>
                <a:moveTo>
                  <a:pt x="13255" y="7232"/>
                </a:moveTo>
                <a:cubicBezTo>
                  <a:pt x="13396" y="7232"/>
                  <a:pt x="13538" y="7284"/>
                  <a:pt x="13648" y="7390"/>
                </a:cubicBezTo>
                <a:lnTo>
                  <a:pt x="14446" y="8188"/>
                </a:lnTo>
                <a:cubicBezTo>
                  <a:pt x="14665" y="8411"/>
                  <a:pt x="14665" y="8766"/>
                  <a:pt x="14446" y="8989"/>
                </a:cubicBezTo>
                <a:cubicBezTo>
                  <a:pt x="14336" y="9099"/>
                  <a:pt x="14191" y="9154"/>
                  <a:pt x="14047" y="9154"/>
                </a:cubicBezTo>
                <a:cubicBezTo>
                  <a:pt x="13902" y="9154"/>
                  <a:pt x="13758" y="9099"/>
                  <a:pt x="13648" y="8989"/>
                </a:cubicBezTo>
                <a:lnTo>
                  <a:pt x="12850" y="8188"/>
                </a:lnTo>
                <a:cubicBezTo>
                  <a:pt x="12633" y="7968"/>
                  <a:pt x="12636" y="7616"/>
                  <a:pt x="12856" y="7399"/>
                </a:cubicBezTo>
                <a:cubicBezTo>
                  <a:pt x="12966" y="7287"/>
                  <a:pt x="13110" y="7232"/>
                  <a:pt x="13255" y="7232"/>
                </a:cubicBezTo>
                <a:close/>
                <a:moveTo>
                  <a:pt x="10846" y="8029"/>
                </a:moveTo>
                <a:cubicBezTo>
                  <a:pt x="10991" y="8029"/>
                  <a:pt x="11135" y="8084"/>
                  <a:pt x="11245" y="8194"/>
                </a:cubicBezTo>
                <a:cubicBezTo>
                  <a:pt x="11462" y="8411"/>
                  <a:pt x="11465" y="8763"/>
                  <a:pt x="11251" y="8986"/>
                </a:cubicBezTo>
                <a:lnTo>
                  <a:pt x="11251" y="8989"/>
                </a:lnTo>
                <a:lnTo>
                  <a:pt x="10778" y="9461"/>
                </a:lnTo>
                <a:cubicBezTo>
                  <a:pt x="11088" y="10106"/>
                  <a:pt x="10959" y="10874"/>
                  <a:pt x="10453" y="11383"/>
                </a:cubicBezTo>
                <a:cubicBezTo>
                  <a:pt x="10343" y="11493"/>
                  <a:pt x="10198" y="11548"/>
                  <a:pt x="10054" y="11548"/>
                </a:cubicBezTo>
                <a:cubicBezTo>
                  <a:pt x="9909" y="11548"/>
                  <a:pt x="9765" y="11493"/>
                  <a:pt x="9655" y="11383"/>
                </a:cubicBezTo>
                <a:cubicBezTo>
                  <a:pt x="9435" y="11163"/>
                  <a:pt x="9435" y="10804"/>
                  <a:pt x="9655" y="10585"/>
                </a:cubicBezTo>
                <a:cubicBezTo>
                  <a:pt x="10010" y="10229"/>
                  <a:pt x="9757" y="9621"/>
                  <a:pt x="9254" y="9621"/>
                </a:cubicBezTo>
                <a:cubicBezTo>
                  <a:pt x="8751" y="9621"/>
                  <a:pt x="8498" y="10229"/>
                  <a:pt x="8857" y="10585"/>
                </a:cubicBezTo>
                <a:cubicBezTo>
                  <a:pt x="9441" y="11166"/>
                  <a:pt x="9519" y="12084"/>
                  <a:pt x="9043" y="12756"/>
                </a:cubicBezTo>
                <a:cubicBezTo>
                  <a:pt x="8717" y="13218"/>
                  <a:pt x="8196" y="13472"/>
                  <a:pt x="7661" y="13472"/>
                </a:cubicBezTo>
                <a:cubicBezTo>
                  <a:pt x="7415" y="13472"/>
                  <a:pt x="7167" y="13419"/>
                  <a:pt x="6933" y="13307"/>
                </a:cubicBezTo>
                <a:lnTo>
                  <a:pt x="6460" y="13777"/>
                </a:lnTo>
                <a:cubicBezTo>
                  <a:pt x="6351" y="13882"/>
                  <a:pt x="6210" y="13935"/>
                  <a:pt x="6068" y="13935"/>
                </a:cubicBezTo>
                <a:cubicBezTo>
                  <a:pt x="5924" y="13935"/>
                  <a:pt x="5779" y="13880"/>
                  <a:pt x="5668" y="13771"/>
                </a:cubicBezTo>
                <a:cubicBezTo>
                  <a:pt x="5451" y="13551"/>
                  <a:pt x="5448" y="13198"/>
                  <a:pt x="5662" y="12979"/>
                </a:cubicBezTo>
                <a:lnTo>
                  <a:pt x="6135" y="12506"/>
                </a:lnTo>
                <a:cubicBezTo>
                  <a:pt x="5824" y="11861"/>
                  <a:pt x="5957" y="11091"/>
                  <a:pt x="6460" y="10582"/>
                </a:cubicBezTo>
                <a:cubicBezTo>
                  <a:pt x="6570" y="10476"/>
                  <a:pt x="6711" y="10424"/>
                  <a:pt x="6852" y="10424"/>
                </a:cubicBezTo>
                <a:cubicBezTo>
                  <a:pt x="6997" y="10424"/>
                  <a:pt x="7142" y="10479"/>
                  <a:pt x="7252" y="10591"/>
                </a:cubicBezTo>
                <a:cubicBezTo>
                  <a:pt x="7469" y="10808"/>
                  <a:pt x="7472" y="11160"/>
                  <a:pt x="7258" y="11383"/>
                </a:cubicBezTo>
                <a:cubicBezTo>
                  <a:pt x="6902" y="11738"/>
                  <a:pt x="7155" y="12346"/>
                  <a:pt x="7658" y="12346"/>
                </a:cubicBezTo>
                <a:cubicBezTo>
                  <a:pt x="8161" y="12346"/>
                  <a:pt x="8414" y="11738"/>
                  <a:pt x="8059" y="11383"/>
                </a:cubicBezTo>
                <a:cubicBezTo>
                  <a:pt x="7475" y="10798"/>
                  <a:pt x="7393" y="9883"/>
                  <a:pt x="7869" y="9209"/>
                </a:cubicBezTo>
                <a:cubicBezTo>
                  <a:pt x="8195" y="8749"/>
                  <a:pt x="8716" y="8495"/>
                  <a:pt x="9251" y="8495"/>
                </a:cubicBezTo>
                <a:cubicBezTo>
                  <a:pt x="9497" y="8495"/>
                  <a:pt x="9746" y="8549"/>
                  <a:pt x="9980" y="8660"/>
                </a:cubicBezTo>
                <a:lnTo>
                  <a:pt x="10453" y="8188"/>
                </a:lnTo>
                <a:cubicBezTo>
                  <a:pt x="10563" y="8082"/>
                  <a:pt x="10705" y="8029"/>
                  <a:pt x="10846" y="8029"/>
                </a:cubicBezTo>
                <a:close/>
                <a:moveTo>
                  <a:pt x="13208" y="0"/>
                </a:moveTo>
                <a:cubicBezTo>
                  <a:pt x="11632" y="0"/>
                  <a:pt x="10059" y="597"/>
                  <a:pt x="8857" y="1801"/>
                </a:cubicBezTo>
                <a:lnTo>
                  <a:pt x="8456" y="2201"/>
                </a:lnTo>
                <a:lnTo>
                  <a:pt x="9655" y="3397"/>
                </a:lnTo>
                <a:cubicBezTo>
                  <a:pt x="9869" y="3620"/>
                  <a:pt x="9866" y="3972"/>
                  <a:pt x="9646" y="4189"/>
                </a:cubicBezTo>
                <a:cubicBezTo>
                  <a:pt x="9536" y="4300"/>
                  <a:pt x="9391" y="4356"/>
                  <a:pt x="9246" y="4356"/>
                </a:cubicBezTo>
                <a:cubicBezTo>
                  <a:pt x="9106" y="4356"/>
                  <a:pt x="8965" y="4303"/>
                  <a:pt x="8857" y="4198"/>
                </a:cubicBezTo>
                <a:lnTo>
                  <a:pt x="7658" y="2999"/>
                </a:lnTo>
                <a:lnTo>
                  <a:pt x="663" y="9994"/>
                </a:lnTo>
                <a:cubicBezTo>
                  <a:pt x="1" y="10654"/>
                  <a:pt x="1" y="11726"/>
                  <a:pt x="663" y="12388"/>
                </a:cubicBezTo>
                <a:lnTo>
                  <a:pt x="7053" y="18775"/>
                </a:lnTo>
                <a:cubicBezTo>
                  <a:pt x="7383" y="19107"/>
                  <a:pt x="7816" y="19272"/>
                  <a:pt x="8249" y="19272"/>
                </a:cubicBezTo>
                <a:cubicBezTo>
                  <a:pt x="8682" y="19272"/>
                  <a:pt x="9116" y="19107"/>
                  <a:pt x="9447" y="18775"/>
                </a:cubicBezTo>
                <a:lnTo>
                  <a:pt x="16442" y="11783"/>
                </a:lnTo>
                <a:lnTo>
                  <a:pt x="15244" y="10585"/>
                </a:lnTo>
                <a:cubicBezTo>
                  <a:pt x="15030" y="10362"/>
                  <a:pt x="15033" y="10010"/>
                  <a:pt x="15250" y="9793"/>
                </a:cubicBezTo>
                <a:cubicBezTo>
                  <a:pt x="15361" y="9683"/>
                  <a:pt x="15506" y="9628"/>
                  <a:pt x="15650" y="9628"/>
                </a:cubicBezTo>
                <a:cubicBezTo>
                  <a:pt x="15792" y="9628"/>
                  <a:pt x="15933" y="9681"/>
                  <a:pt x="16042" y="9787"/>
                </a:cubicBezTo>
                <a:lnTo>
                  <a:pt x="17240" y="10982"/>
                </a:lnTo>
                <a:lnTo>
                  <a:pt x="17641" y="10585"/>
                </a:lnTo>
                <a:cubicBezTo>
                  <a:pt x="19923" y="8299"/>
                  <a:pt x="20025" y="4677"/>
                  <a:pt x="17999" y="2240"/>
                </a:cubicBezTo>
                <a:lnTo>
                  <a:pt x="19237" y="1003"/>
                </a:lnTo>
                <a:cubicBezTo>
                  <a:pt x="19456" y="783"/>
                  <a:pt x="19456" y="425"/>
                  <a:pt x="19237" y="205"/>
                </a:cubicBezTo>
                <a:cubicBezTo>
                  <a:pt x="19127" y="95"/>
                  <a:pt x="18982" y="40"/>
                  <a:pt x="18838" y="40"/>
                </a:cubicBezTo>
                <a:cubicBezTo>
                  <a:pt x="18693" y="40"/>
                  <a:pt x="18548" y="95"/>
                  <a:pt x="18439" y="205"/>
                </a:cubicBezTo>
                <a:lnTo>
                  <a:pt x="17198" y="1443"/>
                </a:lnTo>
                <a:cubicBezTo>
                  <a:pt x="16045" y="483"/>
                  <a:pt x="14625" y="0"/>
                  <a:pt x="132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54" name="Google Shape;754;p28"/>
          <p:cNvGrpSpPr/>
          <p:nvPr/>
        </p:nvGrpSpPr>
        <p:grpSpPr>
          <a:xfrm>
            <a:off x="1343039" y="2440320"/>
            <a:ext cx="291768" cy="290652"/>
            <a:chOff x="2085450" y="842250"/>
            <a:chExt cx="483700" cy="481850"/>
          </a:xfrm>
        </p:grpSpPr>
        <p:sp>
          <p:nvSpPr>
            <p:cNvPr id="755" name="Google Shape;755;p28"/>
            <p:cNvSpPr/>
            <p:nvPr/>
          </p:nvSpPr>
          <p:spPr>
            <a:xfrm>
              <a:off x="2085525" y="926925"/>
              <a:ext cx="483625" cy="397175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2085450" y="1151875"/>
              <a:ext cx="143650" cy="87575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2274775" y="842250"/>
              <a:ext cx="294375" cy="197650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58" name="Google Shape;758;p28"/>
          <p:cNvGrpSpPr/>
          <p:nvPr/>
        </p:nvGrpSpPr>
        <p:grpSpPr>
          <a:xfrm>
            <a:off x="4541083" y="2436280"/>
            <a:ext cx="254847" cy="289962"/>
            <a:chOff x="2707500" y="249400"/>
            <a:chExt cx="423475" cy="481825"/>
          </a:xfrm>
        </p:grpSpPr>
        <p:sp>
          <p:nvSpPr>
            <p:cNvPr id="759" name="Google Shape;759;p28"/>
            <p:cNvSpPr/>
            <p:nvPr/>
          </p:nvSpPr>
          <p:spPr>
            <a:xfrm>
              <a:off x="2739175" y="420675"/>
              <a:ext cx="360100" cy="310550"/>
            </a:xfrm>
            <a:custGeom>
              <a:rect b="b" l="l" r="r" t="t"/>
              <a:pathLst>
                <a:path extrusionOk="0" h="12422" w="14404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2707500" y="249400"/>
              <a:ext cx="423475" cy="141175"/>
            </a:xfrm>
            <a:custGeom>
              <a:rect b="b" l="l" r="r" t="t"/>
              <a:pathLst>
                <a:path extrusionOk="0" h="5647" w="16939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1" name="Google Shape;761;p28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As a Premium user, you can use this template without attributing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Slidesgo</a:t>
            </a:r>
            <a:endParaRPr b="1" sz="11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2" name="Google Shape;762;p28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 (premium users)</a:t>
            </a:r>
            <a:endParaRPr/>
          </a:p>
        </p:txBody>
      </p:sp>
      <p:grpSp>
        <p:nvGrpSpPr>
          <p:cNvPr id="763" name="Google Shape;763;p28"/>
          <p:cNvGrpSpPr/>
          <p:nvPr/>
        </p:nvGrpSpPr>
        <p:grpSpPr>
          <a:xfrm>
            <a:off x="1343052" y="2010830"/>
            <a:ext cx="291746" cy="286082"/>
            <a:chOff x="1490050" y="3805975"/>
            <a:chExt cx="491900" cy="482350"/>
          </a:xfrm>
        </p:grpSpPr>
        <p:sp>
          <p:nvSpPr>
            <p:cNvPr id="764" name="Google Shape;764;p28"/>
            <p:cNvSpPr/>
            <p:nvPr/>
          </p:nvSpPr>
          <p:spPr>
            <a:xfrm>
              <a:off x="1541775" y="3877050"/>
              <a:ext cx="302500" cy="277225"/>
            </a:xfrm>
            <a:custGeom>
              <a:rect b="b" l="l" r="r" t="t"/>
              <a:pathLst>
                <a:path extrusionOk="0" h="11089" w="12100">
                  <a:moveTo>
                    <a:pt x="10512" y="1"/>
                  </a:moveTo>
                  <a:lnTo>
                    <a:pt x="0" y="10513"/>
                  </a:lnTo>
                  <a:cubicBezTo>
                    <a:pt x="207" y="10475"/>
                    <a:pt x="415" y="10456"/>
                    <a:pt x="622" y="10456"/>
                  </a:cubicBezTo>
                  <a:cubicBezTo>
                    <a:pt x="1327" y="10456"/>
                    <a:pt x="2020" y="10674"/>
                    <a:pt x="2602" y="11088"/>
                  </a:cubicBezTo>
                  <a:lnTo>
                    <a:pt x="12099" y="1588"/>
                  </a:lnTo>
                  <a:lnTo>
                    <a:pt x="105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1824450" y="3805975"/>
              <a:ext cx="157500" cy="150525"/>
            </a:xfrm>
            <a:custGeom>
              <a:rect b="b" l="l" r="r" t="t"/>
              <a:pathLst>
                <a:path extrusionOk="0" h="6021" w="6300">
                  <a:moveTo>
                    <a:pt x="3211" y="0"/>
                  </a:moveTo>
                  <a:cubicBezTo>
                    <a:pt x="2484" y="0"/>
                    <a:pt x="1758" y="281"/>
                    <a:pt x="1208" y="841"/>
                  </a:cubicBezTo>
                  <a:lnTo>
                    <a:pt x="0" y="2049"/>
                  </a:lnTo>
                  <a:lnTo>
                    <a:pt x="3972" y="6021"/>
                  </a:lnTo>
                  <a:lnTo>
                    <a:pt x="5180" y="4813"/>
                  </a:lnTo>
                  <a:cubicBezTo>
                    <a:pt x="6294" y="3717"/>
                    <a:pt x="6300" y="1925"/>
                    <a:pt x="5198" y="823"/>
                  </a:cubicBezTo>
                  <a:cubicBezTo>
                    <a:pt x="4649" y="274"/>
                    <a:pt x="3930" y="0"/>
                    <a:pt x="3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1626675" y="3936600"/>
              <a:ext cx="277225" cy="302600"/>
            </a:xfrm>
            <a:custGeom>
              <a:rect b="b" l="l" r="r" t="t"/>
              <a:pathLst>
                <a:path extrusionOk="0" h="12104" w="11089">
                  <a:moveTo>
                    <a:pt x="9501" y="1"/>
                  </a:moveTo>
                  <a:lnTo>
                    <a:pt x="1" y="9501"/>
                  </a:lnTo>
                  <a:cubicBezTo>
                    <a:pt x="537" y="10254"/>
                    <a:pt x="745" y="11194"/>
                    <a:pt x="576" y="12103"/>
                  </a:cubicBezTo>
                  <a:lnTo>
                    <a:pt x="11088" y="1591"/>
                  </a:lnTo>
                  <a:lnTo>
                    <a:pt x="9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1490050" y="4166500"/>
              <a:ext cx="129950" cy="121825"/>
            </a:xfrm>
            <a:custGeom>
              <a:rect b="b" l="l" r="r" t="t"/>
              <a:pathLst>
                <a:path extrusionOk="0" h="4873" w="5198">
                  <a:moveTo>
                    <a:pt x="2693" y="0"/>
                  </a:moveTo>
                  <a:cubicBezTo>
                    <a:pt x="2243" y="0"/>
                    <a:pt x="1790" y="133"/>
                    <a:pt x="1398" y="405"/>
                  </a:cubicBezTo>
                  <a:lnTo>
                    <a:pt x="1398" y="402"/>
                  </a:lnTo>
                  <a:lnTo>
                    <a:pt x="741" y="2446"/>
                  </a:lnTo>
                  <a:lnTo>
                    <a:pt x="139" y="4118"/>
                  </a:lnTo>
                  <a:cubicBezTo>
                    <a:pt x="0" y="4500"/>
                    <a:pt x="295" y="4872"/>
                    <a:pt x="664" y="4872"/>
                  </a:cubicBezTo>
                  <a:cubicBezTo>
                    <a:pt x="727" y="4872"/>
                    <a:pt x="793" y="4861"/>
                    <a:pt x="859" y="4837"/>
                  </a:cubicBezTo>
                  <a:lnTo>
                    <a:pt x="2530" y="4235"/>
                  </a:lnTo>
                  <a:lnTo>
                    <a:pt x="4574" y="3579"/>
                  </a:lnTo>
                  <a:cubicBezTo>
                    <a:pt x="5198" y="2672"/>
                    <a:pt x="5086" y="1450"/>
                    <a:pt x="4306" y="670"/>
                  </a:cubicBezTo>
                  <a:cubicBezTo>
                    <a:pt x="3866" y="228"/>
                    <a:pt x="3282" y="0"/>
                    <a:pt x="26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68" name="Google Shape;768;p28"/>
          <p:cNvSpPr txBox="1"/>
          <p:nvPr/>
        </p:nvSpPr>
        <p:spPr>
          <a:xfrm>
            <a:off x="1254000" y="1543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allowed to:</a:t>
            </a:r>
            <a:endParaRPr/>
          </a:p>
        </p:txBody>
      </p:sp>
      <p:sp>
        <p:nvSpPr>
          <p:cNvPr id="769" name="Google Shape;769;p28"/>
          <p:cNvSpPr/>
          <p:nvPr/>
        </p:nvSpPr>
        <p:spPr>
          <a:xfrm>
            <a:off x="4541072" y="2011594"/>
            <a:ext cx="254859" cy="286108"/>
          </a:xfrm>
          <a:custGeom>
            <a:rect b="b" l="l" r="r" t="t"/>
            <a:pathLst>
              <a:path extrusionOk="0" h="19273" w="17168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770" name="Google Shape;770;p28"/>
          <p:cNvSpPr txBox="1"/>
          <p:nvPr/>
        </p:nvSpPr>
        <p:spPr>
          <a:xfrm>
            <a:off x="1616350" y="1943440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Modify this template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1" name="Google Shape;771;p28"/>
          <p:cNvSpPr txBox="1"/>
          <p:nvPr/>
        </p:nvSpPr>
        <p:spPr>
          <a:xfrm>
            <a:off x="4814375" y="1943446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it for both personal and commercial projects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2" name="Google Shape;772;p28"/>
          <p:cNvSpPr txBox="1"/>
          <p:nvPr/>
        </p:nvSpPr>
        <p:spPr>
          <a:xfrm>
            <a:off x="1254000" y="2886463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4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are not allowed to:</a:t>
            </a:r>
            <a:endParaRPr/>
          </a:p>
        </p:txBody>
      </p:sp>
      <p:sp>
        <p:nvSpPr>
          <p:cNvPr id="773" name="Google Shape;773;p28"/>
          <p:cNvSpPr txBox="1"/>
          <p:nvPr/>
        </p:nvSpPr>
        <p:spPr>
          <a:xfrm>
            <a:off x="1616350" y="3287025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Sublicense, sell or rent any of Slidesgo Content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4" name="Google Shape;774;p28"/>
          <p:cNvSpPr txBox="1"/>
          <p:nvPr/>
        </p:nvSpPr>
        <p:spPr>
          <a:xfrm>
            <a:off x="4814375" y="3287024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Distribute Slidesgo Content unless it has been expressly authorized by Slidesgo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5" name="Google Shape;775;p28"/>
          <p:cNvSpPr txBox="1"/>
          <p:nvPr/>
        </p:nvSpPr>
        <p:spPr>
          <a:xfrm>
            <a:off x="1616350" y="3751379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any of the elements that are part in a separated way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28"/>
          <p:cNvSpPr txBox="1"/>
          <p:nvPr/>
        </p:nvSpPr>
        <p:spPr>
          <a:xfrm>
            <a:off x="4814375" y="3751378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Register any of the elements as a trademark or logo in an intellectual property registry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7" name="Google Shape;777;p28"/>
          <p:cNvSpPr txBox="1"/>
          <p:nvPr/>
        </p:nvSpPr>
        <p:spPr>
          <a:xfrm>
            <a:off x="1616350" y="2408933"/>
            <a:ext cx="2596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Share this template in an 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editable format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8" name="Google Shape;778;p28"/>
          <p:cNvSpPr txBox="1"/>
          <p:nvPr/>
        </p:nvSpPr>
        <p:spPr>
          <a:xfrm>
            <a:off x="4814375" y="2408939"/>
            <a:ext cx="36105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Hide or delete the “Thanks” slide and the mention to Slidesgo in the credits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9" name="Google Shape;779;p28"/>
          <p:cNvSpPr txBox="1"/>
          <p:nvPr/>
        </p:nvSpPr>
        <p:spPr>
          <a:xfrm>
            <a:off x="559900" y="4339600"/>
            <a:ext cx="80241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more information about editing slides, please read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FAQs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or visit our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5"/>
              </a:rPr>
              <a:t>blog</a:t>
            </a:r>
            <a:endParaRPr b="1"/>
          </a:p>
        </p:txBody>
      </p:sp>
      <p:grpSp>
        <p:nvGrpSpPr>
          <p:cNvPr id="780" name="Google Shape;780;p28"/>
          <p:cNvGrpSpPr/>
          <p:nvPr/>
        </p:nvGrpSpPr>
        <p:grpSpPr>
          <a:xfrm>
            <a:off x="8430787" y="228418"/>
            <a:ext cx="346490" cy="311075"/>
            <a:chOff x="5655285" y="1922218"/>
            <a:chExt cx="2946347" cy="2645192"/>
          </a:xfrm>
        </p:grpSpPr>
        <p:sp>
          <p:nvSpPr>
            <p:cNvPr id="781" name="Google Shape;781;p28"/>
            <p:cNvSpPr/>
            <p:nvPr/>
          </p:nvSpPr>
          <p:spPr>
            <a:xfrm>
              <a:off x="5944020" y="4048928"/>
              <a:ext cx="2362667" cy="518482"/>
            </a:xfrm>
            <a:custGeom>
              <a:rect b="b" l="l" r="r" t="t"/>
              <a:pathLst>
                <a:path extrusionOk="0" h="518482" w="2362667">
                  <a:moveTo>
                    <a:pt x="0" y="0"/>
                  </a:moveTo>
                  <a:lnTo>
                    <a:pt x="2362667" y="0"/>
                  </a:lnTo>
                  <a:lnTo>
                    <a:pt x="2362667" y="518483"/>
                  </a:lnTo>
                  <a:lnTo>
                    <a:pt x="0" y="518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5928497" y="1922218"/>
              <a:ext cx="2412342" cy="1716891"/>
            </a:xfrm>
            <a:custGeom>
              <a:rect b="b" l="l" r="r" t="t"/>
              <a:pathLst>
                <a:path extrusionOk="0" h="1716891" w="2412342">
                  <a:moveTo>
                    <a:pt x="0" y="1716892"/>
                  </a:moveTo>
                  <a:lnTo>
                    <a:pt x="1195305" y="0"/>
                  </a:lnTo>
                  <a:lnTo>
                    <a:pt x="2412342" y="1716892"/>
                  </a:lnTo>
                  <a:lnTo>
                    <a:pt x="0" y="1716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6235861" y="2397235"/>
              <a:ext cx="2365771" cy="1518191"/>
            </a:xfrm>
            <a:custGeom>
              <a:rect b="b" l="l" r="r" t="t"/>
              <a:pathLst>
                <a:path extrusionOk="0" h="1518191" w="2365771">
                  <a:moveTo>
                    <a:pt x="2086350" y="1518192"/>
                  </a:moveTo>
                  <a:lnTo>
                    <a:pt x="2365772" y="0"/>
                  </a:lnTo>
                  <a:lnTo>
                    <a:pt x="0" y="1518192"/>
                  </a:lnTo>
                  <a:lnTo>
                    <a:pt x="2086350" y="15181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5655285" y="2394130"/>
              <a:ext cx="2207432" cy="1521296"/>
            </a:xfrm>
            <a:custGeom>
              <a:rect b="b" l="l" r="r" t="t"/>
              <a:pathLst>
                <a:path extrusionOk="0" h="1521296" w="2207432">
                  <a:moveTo>
                    <a:pt x="270108" y="1521297"/>
                  </a:moveTo>
                  <a:lnTo>
                    <a:pt x="0" y="0"/>
                  </a:lnTo>
                  <a:lnTo>
                    <a:pt x="2207433" y="1521297"/>
                  </a:lnTo>
                  <a:lnTo>
                    <a:pt x="270108" y="15212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28"/>
          <p:cNvGrpSpPr/>
          <p:nvPr/>
        </p:nvGrpSpPr>
        <p:grpSpPr>
          <a:xfrm>
            <a:off x="942179" y="2910127"/>
            <a:ext cx="291890" cy="291890"/>
            <a:chOff x="2085525" y="4992125"/>
            <a:chExt cx="481825" cy="481825"/>
          </a:xfrm>
        </p:grpSpPr>
        <p:sp>
          <p:nvSpPr>
            <p:cNvPr id="786" name="Google Shape;786;p28"/>
            <p:cNvSpPr/>
            <p:nvPr/>
          </p:nvSpPr>
          <p:spPr>
            <a:xfrm>
              <a:off x="2244150" y="5152125"/>
              <a:ext cx="164500" cy="161825"/>
            </a:xfrm>
            <a:custGeom>
              <a:rect b="b" l="l" r="r" t="t"/>
              <a:pathLst>
                <a:path extrusionOk="0" h="6473" w="658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87" name="Google Shape;787;p28"/>
            <p:cNvSpPr/>
            <p:nvPr/>
          </p:nvSpPr>
          <p:spPr>
            <a:xfrm>
              <a:off x="208552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88" name="Google Shape;788;p28"/>
          <p:cNvGrpSpPr/>
          <p:nvPr/>
        </p:nvGrpSpPr>
        <p:grpSpPr>
          <a:xfrm>
            <a:off x="942192" y="1551114"/>
            <a:ext cx="291890" cy="291890"/>
            <a:chOff x="1492675" y="4992125"/>
            <a:chExt cx="481825" cy="481825"/>
          </a:xfrm>
        </p:grpSpPr>
        <p:sp>
          <p:nvSpPr>
            <p:cNvPr id="789" name="Google Shape;789;p28"/>
            <p:cNvSpPr/>
            <p:nvPr/>
          </p:nvSpPr>
          <p:spPr>
            <a:xfrm>
              <a:off x="1492675" y="499212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0" name="Google Shape;790;p28"/>
            <p:cNvSpPr/>
            <p:nvPr/>
          </p:nvSpPr>
          <p:spPr>
            <a:xfrm>
              <a:off x="1639625" y="5170175"/>
              <a:ext cx="190100" cy="125750"/>
            </a:xfrm>
            <a:custGeom>
              <a:rect b="b" l="l" r="r" t="t"/>
              <a:pathLst>
                <a:path extrusionOk="0" h="5030" w="7604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9"/>
          <p:cNvSpPr txBox="1"/>
          <p:nvPr/>
        </p:nvSpPr>
        <p:spPr>
          <a:xfrm>
            <a:off x="723450" y="1187975"/>
            <a:ext cx="769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You can add and edit some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infographics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your presentation to present your data in a visual way.</a:t>
            </a:r>
            <a:endParaRPr b="1"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6" name="Google Shape;796;p29"/>
          <p:cNvSpPr txBox="1"/>
          <p:nvPr>
            <p:ph type="title"/>
          </p:nvPr>
        </p:nvSpPr>
        <p:spPr>
          <a:xfrm>
            <a:off x="713225" y="539500"/>
            <a:ext cx="77175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Infographics</a:t>
            </a:r>
            <a:endParaRPr/>
          </a:p>
        </p:txBody>
      </p:sp>
      <p:sp>
        <p:nvSpPr>
          <p:cNvPr id="797" name="Google Shape;797;p29"/>
          <p:cNvSpPr txBox="1"/>
          <p:nvPr/>
        </p:nvSpPr>
        <p:spPr>
          <a:xfrm>
            <a:off x="1149925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Choose your favourite infographic and insert it in your presentation using Ctrl C + Ctrl V or Cmd C + Cmd V in Mac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p29"/>
          <p:cNvSpPr txBox="1"/>
          <p:nvPr/>
        </p:nvSpPr>
        <p:spPr>
          <a:xfrm>
            <a:off x="1149925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Change the color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by clicking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on the paint bucket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9" name="Google Shape;799;p29"/>
          <p:cNvSpPr txBox="1"/>
          <p:nvPr/>
        </p:nvSpPr>
        <p:spPr>
          <a:xfrm>
            <a:off x="5169296" y="3228441"/>
            <a:ext cx="32592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Group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elements again by selecting them, right-clicking and choosing “Group”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0" name="Google Shape;800;p29"/>
          <p:cNvSpPr txBox="1"/>
          <p:nvPr/>
        </p:nvSpPr>
        <p:spPr>
          <a:xfrm>
            <a:off x="5169296" y="1690373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Remember to choose the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“Keep source formatting”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option so that it keeps the design. For more info, please visit </a:t>
            </a:r>
            <a:r>
              <a:rPr b="1" lang="en" sz="110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our blog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1" name="Google Shape;801;p29"/>
          <p:cNvSpPr txBox="1"/>
          <p:nvPr/>
        </p:nvSpPr>
        <p:spPr>
          <a:xfrm>
            <a:off x="1149925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Select one of the parts and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ungroup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it by right-clicking and choosing “Ungroup”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p29"/>
          <p:cNvSpPr txBox="1"/>
          <p:nvPr/>
        </p:nvSpPr>
        <p:spPr>
          <a:xfrm>
            <a:off x="2079000" y="3995375"/>
            <a:ext cx="53934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Then </a:t>
            </a:r>
            <a:r>
              <a:rPr b="1"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resize </a:t>
            </a: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the element by clicking and dragging one of the square-shaped points of its bounding box (the cursor should look like a double-headed arrow). Remember to hold Shift while dragging to keep the proportions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3" name="Google Shape;803;p29"/>
          <p:cNvSpPr txBox="1"/>
          <p:nvPr/>
        </p:nvSpPr>
        <p:spPr>
          <a:xfrm>
            <a:off x="5169296" y="2459407"/>
            <a:ext cx="3259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Repeat the steps above with the other parts and when you’re done editing, copy the end result and paste it into your presentation</a:t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4" name="Google Shape;804;p29"/>
          <p:cNvSpPr/>
          <p:nvPr/>
        </p:nvSpPr>
        <p:spPr>
          <a:xfrm>
            <a:off x="713235" y="1793273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5" name="Google Shape;805;p29"/>
          <p:cNvSpPr/>
          <p:nvPr/>
        </p:nvSpPr>
        <p:spPr>
          <a:xfrm>
            <a:off x="4737645" y="1793273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6" name="Google Shape;806;p29"/>
          <p:cNvSpPr/>
          <p:nvPr/>
        </p:nvSpPr>
        <p:spPr>
          <a:xfrm>
            <a:off x="71323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7" name="Google Shape;807;p29"/>
          <p:cNvSpPr/>
          <p:nvPr/>
        </p:nvSpPr>
        <p:spPr>
          <a:xfrm>
            <a:off x="4737645" y="2562307"/>
            <a:ext cx="407400" cy="407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8" name="Google Shape;808;p29"/>
          <p:cNvSpPr/>
          <p:nvPr/>
        </p:nvSpPr>
        <p:spPr>
          <a:xfrm>
            <a:off x="713235" y="3330291"/>
            <a:ext cx="407400" cy="4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9" name="Google Shape;809;p29"/>
          <p:cNvSpPr/>
          <p:nvPr/>
        </p:nvSpPr>
        <p:spPr>
          <a:xfrm>
            <a:off x="4737645" y="3330291"/>
            <a:ext cx="407400" cy="40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0" name="Google Shape;810;p29"/>
          <p:cNvSpPr/>
          <p:nvPr/>
        </p:nvSpPr>
        <p:spPr>
          <a:xfrm>
            <a:off x="1671610" y="4098270"/>
            <a:ext cx="407400" cy="40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11" name="Google Shape;811;p29"/>
          <p:cNvCxnSpPr>
            <a:stCxn id="804" idx="4"/>
            <a:endCxn id="806" idx="0"/>
          </p:cNvCxnSpPr>
          <p:nvPr/>
        </p:nvCxnSpPr>
        <p:spPr>
          <a:xfrm>
            <a:off x="916935" y="2200673"/>
            <a:ext cx="0" cy="361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29"/>
          <p:cNvCxnSpPr>
            <a:stCxn id="806" idx="4"/>
            <a:endCxn id="808" idx="0"/>
          </p:cNvCxnSpPr>
          <p:nvPr/>
        </p:nvCxnSpPr>
        <p:spPr>
          <a:xfrm>
            <a:off x="916935" y="2969707"/>
            <a:ext cx="0" cy="36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29"/>
          <p:cNvCxnSpPr>
            <a:stCxn id="808" idx="4"/>
            <a:endCxn id="810" idx="2"/>
          </p:cNvCxnSpPr>
          <p:nvPr/>
        </p:nvCxnSpPr>
        <p:spPr>
          <a:xfrm flipH="1" rot="-5400000">
            <a:off x="1012185" y="3642441"/>
            <a:ext cx="564300" cy="7548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4" name="Google Shape;814;p29"/>
          <p:cNvCxnSpPr>
            <a:stCxn id="810" idx="0"/>
            <a:endCxn id="809" idx="4"/>
          </p:cNvCxnSpPr>
          <p:nvPr/>
        </p:nvCxnSpPr>
        <p:spPr>
          <a:xfrm rot="-5400000">
            <a:off x="3228010" y="2384970"/>
            <a:ext cx="360600" cy="30660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" name="Google Shape;815;p29"/>
          <p:cNvCxnSpPr>
            <a:stCxn id="809" idx="0"/>
            <a:endCxn id="807" idx="4"/>
          </p:cNvCxnSpPr>
          <p:nvPr/>
        </p:nvCxnSpPr>
        <p:spPr>
          <a:xfrm rot="-5400000">
            <a:off x="4761345" y="3149691"/>
            <a:ext cx="360600" cy="6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29"/>
          <p:cNvCxnSpPr>
            <a:stCxn id="807" idx="0"/>
            <a:endCxn id="805" idx="4"/>
          </p:cNvCxnSpPr>
          <p:nvPr/>
        </p:nvCxnSpPr>
        <p:spPr>
          <a:xfrm rot="-5400000">
            <a:off x="4760895" y="2381257"/>
            <a:ext cx="3615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7"/>
          <p:cNvGrpSpPr/>
          <p:nvPr/>
        </p:nvGrpSpPr>
        <p:grpSpPr>
          <a:xfrm>
            <a:off x="8365916" y="2427809"/>
            <a:ext cx="237175" cy="290516"/>
            <a:chOff x="3297649" y="2171604"/>
            <a:chExt cx="481965" cy="590359"/>
          </a:xfrm>
        </p:grpSpPr>
        <p:sp>
          <p:nvSpPr>
            <p:cNvPr id="93" name="Google Shape;93;p17"/>
            <p:cNvSpPr/>
            <p:nvPr/>
          </p:nvSpPr>
          <p:spPr>
            <a:xfrm>
              <a:off x="3297649" y="2171604"/>
              <a:ext cx="481965" cy="486060"/>
            </a:xfrm>
            <a:custGeom>
              <a:rect b="b" l="l" r="r" t="t"/>
              <a:pathLst>
                <a:path extrusionOk="0" h="486060" w="481965">
                  <a:moveTo>
                    <a:pt x="456057" y="177356"/>
                  </a:moveTo>
                  <a:lnTo>
                    <a:pt x="355282" y="177356"/>
                  </a:lnTo>
                  <a:cubicBezTo>
                    <a:pt x="362522" y="161163"/>
                    <a:pt x="366331" y="143637"/>
                    <a:pt x="366331" y="125730"/>
                  </a:cubicBezTo>
                  <a:cubicBezTo>
                    <a:pt x="366331" y="115253"/>
                    <a:pt x="365093" y="104966"/>
                    <a:pt x="362522" y="94869"/>
                  </a:cubicBezTo>
                  <a:cubicBezTo>
                    <a:pt x="361379" y="90202"/>
                    <a:pt x="356616" y="87440"/>
                    <a:pt x="352044" y="88583"/>
                  </a:cubicBezTo>
                  <a:cubicBezTo>
                    <a:pt x="347377" y="89726"/>
                    <a:pt x="344615" y="94488"/>
                    <a:pt x="345757" y="99060"/>
                  </a:cubicBezTo>
                  <a:cubicBezTo>
                    <a:pt x="347948" y="107728"/>
                    <a:pt x="349091" y="116681"/>
                    <a:pt x="349091" y="125635"/>
                  </a:cubicBezTo>
                  <a:cubicBezTo>
                    <a:pt x="349091" y="143732"/>
                    <a:pt x="344615" y="161449"/>
                    <a:pt x="336042" y="177260"/>
                  </a:cubicBezTo>
                  <a:lnTo>
                    <a:pt x="280416" y="177260"/>
                  </a:lnTo>
                  <a:cubicBezTo>
                    <a:pt x="285179" y="171164"/>
                    <a:pt x="287941" y="163925"/>
                    <a:pt x="287941" y="156210"/>
                  </a:cubicBezTo>
                  <a:cubicBezTo>
                    <a:pt x="287941" y="137160"/>
                    <a:pt x="271272" y="121253"/>
                    <a:pt x="249365" y="117729"/>
                  </a:cubicBezTo>
                  <a:lnTo>
                    <a:pt x="249365" y="74295"/>
                  </a:lnTo>
                  <a:cubicBezTo>
                    <a:pt x="261557" y="77153"/>
                    <a:pt x="270701" y="85535"/>
                    <a:pt x="270701" y="95155"/>
                  </a:cubicBezTo>
                  <a:cubicBezTo>
                    <a:pt x="270701" y="99917"/>
                    <a:pt x="274606" y="103823"/>
                    <a:pt x="279368" y="103823"/>
                  </a:cubicBezTo>
                  <a:cubicBezTo>
                    <a:pt x="284131" y="103823"/>
                    <a:pt x="288036" y="99917"/>
                    <a:pt x="288036" y="95155"/>
                  </a:cubicBezTo>
                  <a:cubicBezTo>
                    <a:pt x="288036" y="76105"/>
                    <a:pt x="271367" y="60198"/>
                    <a:pt x="249460" y="56674"/>
                  </a:cubicBezTo>
                  <a:lnTo>
                    <a:pt x="249460" y="43244"/>
                  </a:lnTo>
                  <a:cubicBezTo>
                    <a:pt x="249460" y="38481"/>
                    <a:pt x="245555" y="34576"/>
                    <a:pt x="240792" y="34576"/>
                  </a:cubicBezTo>
                  <a:cubicBezTo>
                    <a:pt x="236030" y="34576"/>
                    <a:pt x="232124" y="38481"/>
                    <a:pt x="232124" y="43244"/>
                  </a:cubicBezTo>
                  <a:lnTo>
                    <a:pt x="232124" y="56483"/>
                  </a:lnTo>
                  <a:cubicBezTo>
                    <a:pt x="209550" y="59627"/>
                    <a:pt x="192310" y="75724"/>
                    <a:pt x="192310" y="95155"/>
                  </a:cubicBezTo>
                  <a:cubicBezTo>
                    <a:pt x="192310" y="114586"/>
                    <a:pt x="209550" y="130588"/>
                    <a:pt x="232124" y="133826"/>
                  </a:cubicBezTo>
                  <a:lnTo>
                    <a:pt x="232124" y="177356"/>
                  </a:lnTo>
                  <a:cubicBezTo>
                    <a:pt x="219361" y="174784"/>
                    <a:pt x="209645" y="166116"/>
                    <a:pt x="209645" y="156305"/>
                  </a:cubicBezTo>
                  <a:cubicBezTo>
                    <a:pt x="209645" y="151543"/>
                    <a:pt x="205740" y="147638"/>
                    <a:pt x="200978" y="147638"/>
                  </a:cubicBezTo>
                  <a:cubicBezTo>
                    <a:pt x="196215" y="147638"/>
                    <a:pt x="192310" y="151543"/>
                    <a:pt x="192310" y="156305"/>
                  </a:cubicBezTo>
                  <a:cubicBezTo>
                    <a:pt x="192310" y="164020"/>
                    <a:pt x="195072" y="171260"/>
                    <a:pt x="199835" y="177356"/>
                  </a:cubicBezTo>
                  <a:lnTo>
                    <a:pt x="145447" y="177356"/>
                  </a:lnTo>
                  <a:cubicBezTo>
                    <a:pt x="136874" y="161544"/>
                    <a:pt x="132398" y="143828"/>
                    <a:pt x="132398" y="125730"/>
                  </a:cubicBezTo>
                  <a:cubicBezTo>
                    <a:pt x="132398" y="66008"/>
                    <a:pt x="180975" y="17336"/>
                    <a:pt x="240792" y="17336"/>
                  </a:cubicBezTo>
                  <a:cubicBezTo>
                    <a:pt x="276797" y="17336"/>
                    <a:pt x="310325" y="35147"/>
                    <a:pt x="330518" y="64961"/>
                  </a:cubicBezTo>
                  <a:cubicBezTo>
                    <a:pt x="333185" y="68866"/>
                    <a:pt x="338614" y="69914"/>
                    <a:pt x="342519" y="67247"/>
                  </a:cubicBezTo>
                  <a:cubicBezTo>
                    <a:pt x="346424" y="64580"/>
                    <a:pt x="347472" y="59150"/>
                    <a:pt x="344805" y="55245"/>
                  </a:cubicBezTo>
                  <a:cubicBezTo>
                    <a:pt x="321374" y="20669"/>
                    <a:pt x="282416" y="0"/>
                    <a:pt x="240697" y="0"/>
                  </a:cubicBezTo>
                  <a:cubicBezTo>
                    <a:pt x="171450" y="0"/>
                    <a:pt x="115062" y="56388"/>
                    <a:pt x="115062" y="125635"/>
                  </a:cubicBezTo>
                  <a:cubicBezTo>
                    <a:pt x="115062" y="143542"/>
                    <a:pt x="118872" y="161163"/>
                    <a:pt x="126111" y="177260"/>
                  </a:cubicBezTo>
                  <a:lnTo>
                    <a:pt x="25908" y="177260"/>
                  </a:lnTo>
                  <a:cubicBezTo>
                    <a:pt x="11621" y="177260"/>
                    <a:pt x="0" y="188881"/>
                    <a:pt x="0" y="203168"/>
                  </a:cubicBezTo>
                  <a:lnTo>
                    <a:pt x="0" y="218504"/>
                  </a:lnTo>
                  <a:cubicBezTo>
                    <a:pt x="0" y="231362"/>
                    <a:pt x="9430" y="242126"/>
                    <a:pt x="21717" y="244126"/>
                  </a:cubicBezTo>
                  <a:lnTo>
                    <a:pt x="84487" y="314801"/>
                  </a:lnTo>
                  <a:cubicBezTo>
                    <a:pt x="87630" y="318326"/>
                    <a:pt x="93155" y="318707"/>
                    <a:pt x="96679" y="315563"/>
                  </a:cubicBezTo>
                  <a:cubicBezTo>
                    <a:pt x="100203" y="312420"/>
                    <a:pt x="100584" y="306896"/>
                    <a:pt x="97441" y="303371"/>
                  </a:cubicBezTo>
                  <a:lnTo>
                    <a:pt x="45148" y="244507"/>
                  </a:lnTo>
                  <a:lnTo>
                    <a:pt x="436721" y="244507"/>
                  </a:lnTo>
                  <a:lnTo>
                    <a:pt x="289084" y="409670"/>
                  </a:lnTo>
                  <a:lnTo>
                    <a:pt x="254222" y="409670"/>
                  </a:lnTo>
                  <a:cubicBezTo>
                    <a:pt x="249460" y="409670"/>
                    <a:pt x="245555" y="413576"/>
                    <a:pt x="245555" y="418338"/>
                  </a:cubicBezTo>
                  <a:cubicBezTo>
                    <a:pt x="245555" y="423101"/>
                    <a:pt x="249460" y="427006"/>
                    <a:pt x="254222" y="427006"/>
                  </a:cubicBezTo>
                  <a:lnTo>
                    <a:pt x="284226" y="427006"/>
                  </a:lnTo>
                  <a:lnTo>
                    <a:pt x="284226" y="477393"/>
                  </a:lnTo>
                  <a:cubicBezTo>
                    <a:pt x="284226" y="482156"/>
                    <a:pt x="288036" y="486061"/>
                    <a:pt x="292799" y="486061"/>
                  </a:cubicBezTo>
                  <a:lnTo>
                    <a:pt x="292799" y="486061"/>
                  </a:lnTo>
                  <a:cubicBezTo>
                    <a:pt x="297561" y="486061"/>
                    <a:pt x="301466" y="482156"/>
                    <a:pt x="301466" y="477393"/>
                  </a:cubicBezTo>
                  <a:lnTo>
                    <a:pt x="301466" y="421577"/>
                  </a:lnTo>
                  <a:cubicBezTo>
                    <a:pt x="301466" y="421577"/>
                    <a:pt x="460153" y="244126"/>
                    <a:pt x="460153" y="244126"/>
                  </a:cubicBezTo>
                  <a:cubicBezTo>
                    <a:pt x="472440" y="242126"/>
                    <a:pt x="481965" y="231362"/>
                    <a:pt x="481965" y="218504"/>
                  </a:cubicBezTo>
                  <a:lnTo>
                    <a:pt x="481965" y="203168"/>
                  </a:lnTo>
                  <a:cubicBezTo>
                    <a:pt x="481965" y="188881"/>
                    <a:pt x="470345" y="177260"/>
                    <a:pt x="456057" y="177260"/>
                  </a:cubicBezTo>
                  <a:close/>
                  <a:moveTo>
                    <a:pt x="270605" y="156305"/>
                  </a:moveTo>
                  <a:cubicBezTo>
                    <a:pt x="270605" y="165926"/>
                    <a:pt x="261461" y="174308"/>
                    <a:pt x="249269" y="177165"/>
                  </a:cubicBezTo>
                  <a:lnTo>
                    <a:pt x="249269" y="135446"/>
                  </a:lnTo>
                  <a:cubicBezTo>
                    <a:pt x="261461" y="138303"/>
                    <a:pt x="270605" y="146685"/>
                    <a:pt x="270605" y="156305"/>
                  </a:cubicBezTo>
                  <a:close/>
                  <a:moveTo>
                    <a:pt x="209550" y="95250"/>
                  </a:moveTo>
                  <a:cubicBezTo>
                    <a:pt x="209550" y="85344"/>
                    <a:pt x="219266" y="76772"/>
                    <a:pt x="232029" y="74200"/>
                  </a:cubicBezTo>
                  <a:lnTo>
                    <a:pt x="232029" y="116396"/>
                  </a:lnTo>
                  <a:cubicBezTo>
                    <a:pt x="219266" y="113824"/>
                    <a:pt x="209550" y="105156"/>
                    <a:pt x="209550" y="95345"/>
                  </a:cubicBezTo>
                  <a:close/>
                  <a:moveTo>
                    <a:pt x="25908" y="227362"/>
                  </a:moveTo>
                  <a:lnTo>
                    <a:pt x="25908" y="227362"/>
                  </a:lnTo>
                  <a:cubicBezTo>
                    <a:pt x="21146" y="227362"/>
                    <a:pt x="17240" y="223457"/>
                    <a:pt x="17240" y="218694"/>
                  </a:cubicBezTo>
                  <a:lnTo>
                    <a:pt x="17240" y="203359"/>
                  </a:lnTo>
                  <a:cubicBezTo>
                    <a:pt x="17240" y="198596"/>
                    <a:pt x="21146" y="194691"/>
                    <a:pt x="25908" y="194691"/>
                  </a:cubicBezTo>
                  <a:lnTo>
                    <a:pt x="140303" y="194691"/>
                  </a:lnTo>
                  <a:cubicBezTo>
                    <a:pt x="140303" y="194691"/>
                    <a:pt x="140303" y="194691"/>
                    <a:pt x="140303" y="194691"/>
                  </a:cubicBezTo>
                  <a:cubicBezTo>
                    <a:pt x="140303" y="194691"/>
                    <a:pt x="140303" y="194691"/>
                    <a:pt x="140303" y="194691"/>
                  </a:cubicBezTo>
                  <a:lnTo>
                    <a:pt x="230219" y="194691"/>
                  </a:lnTo>
                  <a:cubicBezTo>
                    <a:pt x="233362" y="195263"/>
                    <a:pt x="236601" y="195548"/>
                    <a:pt x="239935" y="195548"/>
                  </a:cubicBezTo>
                  <a:cubicBezTo>
                    <a:pt x="240030" y="195548"/>
                    <a:pt x="240221" y="195548"/>
                    <a:pt x="240316" y="195548"/>
                  </a:cubicBezTo>
                  <a:cubicBezTo>
                    <a:pt x="240316" y="195548"/>
                    <a:pt x="240411" y="195548"/>
                    <a:pt x="240506" y="195548"/>
                  </a:cubicBezTo>
                  <a:cubicBezTo>
                    <a:pt x="240602" y="195548"/>
                    <a:pt x="240792" y="195548"/>
                    <a:pt x="240887" y="195548"/>
                  </a:cubicBezTo>
                  <a:cubicBezTo>
                    <a:pt x="243840" y="195548"/>
                    <a:pt x="246793" y="195263"/>
                    <a:pt x="249650" y="194786"/>
                  </a:cubicBezTo>
                  <a:lnTo>
                    <a:pt x="340805" y="194786"/>
                  </a:lnTo>
                  <a:cubicBezTo>
                    <a:pt x="340805" y="194786"/>
                    <a:pt x="340805" y="194786"/>
                    <a:pt x="340805" y="194786"/>
                  </a:cubicBezTo>
                  <a:cubicBezTo>
                    <a:pt x="340805" y="194786"/>
                    <a:pt x="340805" y="194786"/>
                    <a:pt x="340805" y="194786"/>
                  </a:cubicBezTo>
                  <a:lnTo>
                    <a:pt x="455771" y="194786"/>
                  </a:lnTo>
                  <a:cubicBezTo>
                    <a:pt x="460534" y="194786"/>
                    <a:pt x="464439" y="198692"/>
                    <a:pt x="464439" y="203454"/>
                  </a:cubicBezTo>
                  <a:lnTo>
                    <a:pt x="464439" y="218789"/>
                  </a:lnTo>
                  <a:cubicBezTo>
                    <a:pt x="464439" y="223552"/>
                    <a:pt x="460534" y="227457"/>
                    <a:pt x="455771" y="227457"/>
                  </a:cubicBezTo>
                  <a:lnTo>
                    <a:pt x="25908" y="22745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3406859" y="2502270"/>
              <a:ext cx="192256" cy="259693"/>
            </a:xfrm>
            <a:custGeom>
              <a:rect b="b" l="l" r="r" t="t"/>
              <a:pathLst>
                <a:path extrusionOk="0" h="259693" w="192256">
                  <a:moveTo>
                    <a:pt x="183684" y="178541"/>
                  </a:moveTo>
                  <a:lnTo>
                    <a:pt x="183684" y="178541"/>
                  </a:lnTo>
                  <a:cubicBezTo>
                    <a:pt x="178922" y="178541"/>
                    <a:pt x="175016" y="182446"/>
                    <a:pt x="175016" y="187208"/>
                  </a:cubicBezTo>
                  <a:lnTo>
                    <a:pt x="175016" y="228356"/>
                  </a:lnTo>
                  <a:cubicBezTo>
                    <a:pt x="175016" y="231595"/>
                    <a:pt x="173873" y="234738"/>
                    <a:pt x="171968" y="237215"/>
                  </a:cubicBezTo>
                  <a:cubicBezTo>
                    <a:pt x="167682" y="242739"/>
                    <a:pt x="159586" y="243977"/>
                    <a:pt x="153395" y="240167"/>
                  </a:cubicBezTo>
                  <a:lnTo>
                    <a:pt x="99769" y="207116"/>
                  </a:lnTo>
                  <a:cubicBezTo>
                    <a:pt x="99007" y="206544"/>
                    <a:pt x="98340" y="205973"/>
                    <a:pt x="97673" y="205401"/>
                  </a:cubicBezTo>
                  <a:cubicBezTo>
                    <a:pt x="89196" y="198543"/>
                    <a:pt x="87577" y="196733"/>
                    <a:pt x="87577" y="192161"/>
                  </a:cubicBezTo>
                  <a:lnTo>
                    <a:pt x="87577" y="96435"/>
                  </a:lnTo>
                  <a:lnTo>
                    <a:pt x="104817" y="96435"/>
                  </a:lnTo>
                  <a:cubicBezTo>
                    <a:pt x="109580" y="96435"/>
                    <a:pt x="113485" y="92530"/>
                    <a:pt x="113485" y="87767"/>
                  </a:cubicBezTo>
                  <a:cubicBezTo>
                    <a:pt x="113485" y="83005"/>
                    <a:pt x="109580" y="79100"/>
                    <a:pt x="104817" y="79100"/>
                  </a:cubicBezTo>
                  <a:lnTo>
                    <a:pt x="82814" y="79100"/>
                  </a:lnTo>
                  <a:lnTo>
                    <a:pt x="15092" y="2900"/>
                  </a:lnTo>
                  <a:cubicBezTo>
                    <a:pt x="11948" y="-625"/>
                    <a:pt x="6424" y="-1006"/>
                    <a:pt x="2900" y="2138"/>
                  </a:cubicBezTo>
                  <a:cubicBezTo>
                    <a:pt x="-625" y="5281"/>
                    <a:pt x="-1006" y="10805"/>
                    <a:pt x="2138" y="14330"/>
                  </a:cubicBezTo>
                  <a:lnTo>
                    <a:pt x="70241" y="91006"/>
                  </a:lnTo>
                  <a:lnTo>
                    <a:pt x="70241" y="192066"/>
                  </a:lnTo>
                  <a:cubicBezTo>
                    <a:pt x="70241" y="205306"/>
                    <a:pt x="77861" y="211497"/>
                    <a:pt x="86720" y="218736"/>
                  </a:cubicBezTo>
                  <a:cubicBezTo>
                    <a:pt x="87482" y="219403"/>
                    <a:pt x="88339" y="220070"/>
                    <a:pt x="89196" y="220736"/>
                  </a:cubicBezTo>
                  <a:cubicBezTo>
                    <a:pt x="89482" y="221022"/>
                    <a:pt x="89863" y="221213"/>
                    <a:pt x="90149" y="221403"/>
                  </a:cubicBezTo>
                  <a:lnTo>
                    <a:pt x="144251" y="254836"/>
                  </a:lnTo>
                  <a:cubicBezTo>
                    <a:pt x="149489" y="258074"/>
                    <a:pt x="155395" y="259694"/>
                    <a:pt x="161110" y="259694"/>
                  </a:cubicBezTo>
                  <a:cubicBezTo>
                    <a:pt x="170444" y="259694"/>
                    <a:pt x="179588" y="255598"/>
                    <a:pt x="185589" y="247787"/>
                  </a:cubicBezTo>
                  <a:cubicBezTo>
                    <a:pt x="189875" y="242168"/>
                    <a:pt x="192161" y="235500"/>
                    <a:pt x="192257" y="228356"/>
                  </a:cubicBezTo>
                  <a:lnTo>
                    <a:pt x="192257" y="187208"/>
                  </a:lnTo>
                  <a:cubicBezTo>
                    <a:pt x="192257" y="182446"/>
                    <a:pt x="188447" y="178541"/>
                    <a:pt x="183684" y="1785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6883600" y="3892096"/>
            <a:ext cx="1807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 has a nice name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/>
          <p:nvPr/>
        </p:nvSpPr>
        <p:spPr>
          <a:xfrm flipH="1" rot="5400000">
            <a:off x="2412035" y="1868825"/>
            <a:ext cx="2161200" cy="2164800"/>
          </a:xfrm>
          <a:prstGeom prst="arc">
            <a:avLst>
              <a:gd fmla="val 16403981" name="adj1"/>
              <a:gd fmla="val 5480519" name="adj2"/>
            </a:avLst>
          </a:prstGeom>
          <a:gradFill>
            <a:gsLst>
              <a:gs pos="0">
                <a:srgbClr val="6C63FF">
                  <a:alpha val="30196"/>
                </a:srgbClr>
              </a:gs>
              <a:gs pos="100000">
                <a:schemeClr val="lt1"/>
              </a:gs>
            </a:gsLst>
            <a:lin ang="10800025" scaled="0"/>
          </a:gradFill>
          <a:ln cap="flat" cmpd="sng" w="70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7425" lIns="67425" spcFirstLastPara="1" rIns="67425" wrap="square" tIns="6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2345220" y="2882975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2663" y="3682225"/>
            <a:ext cx="286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 learn about Mercury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52663" y="3892106"/>
            <a:ext cx="2860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540663" y="2882975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423834" y="1785615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04" name="Google Shape;104;p17"/>
          <p:cNvCxnSpPr>
            <a:stCxn id="99" idx="2"/>
            <a:endCxn id="102" idx="3"/>
          </p:cNvCxnSpPr>
          <p:nvPr/>
        </p:nvCxnSpPr>
        <p:spPr>
          <a:xfrm rot="10800000">
            <a:off x="1036920" y="2951525"/>
            <a:ext cx="1308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7"/>
          <p:cNvCxnSpPr>
            <a:stCxn id="103" idx="0"/>
            <a:endCxn id="106" idx="3"/>
          </p:cNvCxnSpPr>
          <p:nvPr/>
        </p:nvCxnSpPr>
        <p:spPr>
          <a:xfrm flipH="1" rot="5400000">
            <a:off x="2821434" y="1114665"/>
            <a:ext cx="109800" cy="1232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7" name="Google Shape;107;p17"/>
          <p:cNvSpPr/>
          <p:nvPr/>
        </p:nvSpPr>
        <p:spPr>
          <a:xfrm flipH="1" rot="-5400000">
            <a:off x="4571965" y="1869425"/>
            <a:ext cx="2160000" cy="2163600"/>
          </a:xfrm>
          <a:prstGeom prst="arc">
            <a:avLst>
              <a:gd fmla="val 16397343" name="adj1"/>
              <a:gd fmla="val 5457987" name="adj2"/>
            </a:avLst>
          </a:prstGeom>
          <a:noFill/>
          <a:ln cap="flat" cmpd="sng" w="70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67425" lIns="67425" spcFirstLastPara="1" rIns="67425" wrap="square" tIns="6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32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8" name="Google Shape;108;p17"/>
          <p:cNvSpPr/>
          <p:nvPr/>
        </p:nvSpPr>
        <p:spPr>
          <a:xfrm rot="10800000">
            <a:off x="6653709" y="2882975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 flipH="1">
            <a:off x="5831138" y="1350030"/>
            <a:ext cx="28602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Let’s take a look at Mars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 flipH="1">
            <a:off x="5831138" y="1559680"/>
            <a:ext cx="28602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cold. It’s full of iron oxide dus</a:t>
            </a: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t, which gives the planet its reddish cast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106911" y="2882975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2" name="Google Shape;112;p17"/>
          <p:cNvSpPr/>
          <p:nvPr/>
        </p:nvSpPr>
        <p:spPr>
          <a:xfrm rot="10800000">
            <a:off x="5583066" y="3978368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3" name="Google Shape;113;p17"/>
          <p:cNvCxnSpPr>
            <a:stCxn id="108" idx="2"/>
            <a:endCxn id="111" idx="3"/>
          </p:cNvCxnSpPr>
          <p:nvPr/>
        </p:nvCxnSpPr>
        <p:spPr>
          <a:xfrm>
            <a:off x="6790809" y="2951525"/>
            <a:ext cx="1316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4" name="Google Shape;114;p17"/>
          <p:cNvSpPr/>
          <p:nvPr/>
        </p:nvSpPr>
        <p:spPr>
          <a:xfrm>
            <a:off x="4499450" y="2882975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778534" y="2761625"/>
            <a:ext cx="1427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01.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2600" y="1342682"/>
            <a:ext cx="18078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gas giant and the biggest planet of them all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6" name="Google Shape;116;p17"/>
          <p:cNvCxnSpPr>
            <a:stCxn id="112" idx="0"/>
            <a:endCxn id="95" idx="1"/>
          </p:cNvCxnSpPr>
          <p:nvPr/>
        </p:nvCxnSpPr>
        <p:spPr>
          <a:xfrm flipH="1" rot="-5400000">
            <a:off x="6212916" y="3554168"/>
            <a:ext cx="109500" cy="1232100"/>
          </a:xfrm>
          <a:prstGeom prst="bentConnector2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7" name="Google Shape;117;p17"/>
          <p:cNvSpPr txBox="1"/>
          <p:nvPr/>
        </p:nvSpPr>
        <p:spPr>
          <a:xfrm>
            <a:off x="4937766" y="2761625"/>
            <a:ext cx="14277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Phase 02.</a:t>
            </a:r>
            <a:endParaRPr sz="16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3826200" y="3423625"/>
            <a:ext cx="14916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Current milestone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119" name="Google Shape;119;p17"/>
          <p:cNvCxnSpPr>
            <a:stCxn id="114" idx="4"/>
            <a:endCxn id="118" idx="0"/>
          </p:cNvCxnSpPr>
          <p:nvPr/>
        </p:nvCxnSpPr>
        <p:spPr>
          <a:xfrm>
            <a:off x="4568000" y="3020075"/>
            <a:ext cx="3900" cy="40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" name="Google Shape;120;p17"/>
          <p:cNvGrpSpPr/>
          <p:nvPr/>
        </p:nvGrpSpPr>
        <p:grpSpPr>
          <a:xfrm>
            <a:off x="551824" y="3214507"/>
            <a:ext cx="287858" cy="224386"/>
            <a:chOff x="2611458" y="3816374"/>
            <a:chExt cx="426329" cy="332375"/>
          </a:xfrm>
        </p:grpSpPr>
        <p:sp>
          <p:nvSpPr>
            <p:cNvPr id="121" name="Google Shape;121;p17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71863" y="1099300"/>
            <a:ext cx="2571900" cy="710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100238" y="1688306"/>
            <a:ext cx="2571900" cy="3042600"/>
          </a:xfrm>
          <a:prstGeom prst="round1Rect">
            <a:avLst>
              <a:gd fmla="val 12587" name="adj"/>
            </a:avLst>
          </a:prstGeom>
          <a:solidFill>
            <a:srgbClr val="D9D9D9">
              <a:alpha val="3000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3305325" y="2754506"/>
            <a:ext cx="2571900" cy="1976400"/>
          </a:xfrm>
          <a:prstGeom prst="round1Rect">
            <a:avLst>
              <a:gd fmla="val 14920" name="adj"/>
            </a:avLst>
          </a:prstGeom>
          <a:solidFill>
            <a:srgbClr val="6C63FF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10413" y="3820706"/>
            <a:ext cx="2571900" cy="910200"/>
          </a:xfrm>
          <a:prstGeom prst="round1Rect">
            <a:avLst>
              <a:gd fmla="val 29421" name="adj"/>
            </a:avLst>
          </a:prstGeom>
          <a:solidFill>
            <a:srgbClr val="6C63FF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 flipH="1">
            <a:off x="457200" y="3335040"/>
            <a:ext cx="476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597713" y="3904638"/>
            <a:ext cx="2346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closest planet to the Sun and the smallest one 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3" name="Google Shape;143;p18"/>
          <p:cNvSpPr/>
          <p:nvPr/>
        </p:nvSpPr>
        <p:spPr>
          <a:xfrm flipH="1">
            <a:off x="505863" y="3598806"/>
            <a:ext cx="7146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396627" y="2838438"/>
            <a:ext cx="2346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 and the biggest planet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195542" y="1772238"/>
            <a:ext cx="23466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very cold place. It’s full of iron oxide dust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 flipH="1">
            <a:off x="3229997" y="2268840"/>
            <a:ext cx="476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7" name="Google Shape;147;p18"/>
          <p:cNvSpPr/>
          <p:nvPr/>
        </p:nvSpPr>
        <p:spPr>
          <a:xfrm flipH="1">
            <a:off x="3301647" y="2532606"/>
            <a:ext cx="7146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 flipH="1">
            <a:off x="6025781" y="1202640"/>
            <a:ext cx="476100" cy="30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03.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9" name="Google Shape;149;p18"/>
          <p:cNvSpPr/>
          <p:nvPr/>
        </p:nvSpPr>
        <p:spPr>
          <a:xfrm flipH="1">
            <a:off x="6097431" y="1466406"/>
            <a:ext cx="7146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50" name="Google Shape;150;p18"/>
          <p:cNvCxnSpPr>
            <a:stCxn id="143" idx="1"/>
            <a:endCxn id="147" idx="3"/>
          </p:cNvCxnSpPr>
          <p:nvPr/>
        </p:nvCxnSpPr>
        <p:spPr>
          <a:xfrm flipH="1" rot="10800000">
            <a:off x="1220463" y="2601156"/>
            <a:ext cx="2081100" cy="1066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8"/>
          <p:cNvCxnSpPr>
            <a:stCxn id="147" idx="1"/>
            <a:endCxn id="149" idx="3"/>
          </p:cNvCxnSpPr>
          <p:nvPr/>
        </p:nvCxnSpPr>
        <p:spPr>
          <a:xfrm flipH="1" rot="10800000">
            <a:off x="4016247" y="1534956"/>
            <a:ext cx="2081100" cy="1066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2" name="Google Shape;152;p18"/>
          <p:cNvSpPr/>
          <p:nvPr/>
        </p:nvSpPr>
        <p:spPr>
          <a:xfrm>
            <a:off x="784050" y="1265846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784050" y="1506056"/>
            <a:ext cx="137100" cy="137100"/>
          </a:xfrm>
          <a:prstGeom prst="donut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898163" y="1220700"/>
            <a:ext cx="18564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 is a hot planet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98163" y="1460921"/>
            <a:ext cx="18564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Saturn has several rings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>
            <a:off x="931738" y="3223278"/>
            <a:ext cx="288676" cy="287656"/>
            <a:chOff x="6203579" y="3348981"/>
            <a:chExt cx="351615" cy="350373"/>
          </a:xfrm>
        </p:grpSpPr>
        <p:sp>
          <p:nvSpPr>
            <p:cNvPr id="157" name="Google Shape;157;p18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18"/>
          <p:cNvGrpSpPr/>
          <p:nvPr/>
        </p:nvGrpSpPr>
        <p:grpSpPr>
          <a:xfrm>
            <a:off x="3784202" y="2155155"/>
            <a:ext cx="205114" cy="284232"/>
            <a:chOff x="5377363" y="1516169"/>
            <a:chExt cx="257357" cy="356627"/>
          </a:xfrm>
        </p:grpSpPr>
        <p:sp>
          <p:nvSpPr>
            <p:cNvPr id="163" name="Google Shape;163;p18"/>
            <p:cNvSpPr/>
            <p:nvPr/>
          </p:nvSpPr>
          <p:spPr>
            <a:xfrm>
              <a:off x="5377363" y="1516169"/>
              <a:ext cx="257357" cy="356627"/>
            </a:xfrm>
            <a:custGeom>
              <a:rect b="b" l="l" r="r" t="t"/>
              <a:pathLst>
                <a:path extrusionOk="0" h="11205" w="8086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501681" y="1538925"/>
              <a:ext cx="10248" cy="10248"/>
            </a:xfrm>
            <a:custGeom>
              <a:rect b="b" l="l" r="r" t="t"/>
              <a:pathLst>
                <a:path extrusionOk="0" h="322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401233" y="1560886"/>
              <a:ext cx="211112" cy="278554"/>
            </a:xfrm>
            <a:custGeom>
              <a:rect b="b" l="l" r="r" t="t"/>
              <a:pathLst>
                <a:path extrusionOk="0" h="8752" w="663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434207" y="1672664"/>
              <a:ext cx="33387" cy="33387"/>
            </a:xfrm>
            <a:custGeom>
              <a:rect b="b" l="l" r="r" t="t"/>
              <a:pathLst>
                <a:path extrusionOk="0" h="1049" w="1049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434207" y="172307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434207" y="1773112"/>
              <a:ext cx="33387" cy="33355"/>
            </a:xfrm>
            <a:custGeom>
              <a:rect b="b" l="l" r="r" t="t"/>
              <a:pathLst>
                <a:path extrusionOk="0" h="1048" w="1049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478924" y="1672664"/>
              <a:ext cx="60663" cy="10662"/>
            </a:xfrm>
            <a:custGeom>
              <a:rect b="b" l="l" r="r" t="t"/>
              <a:pathLst>
                <a:path extrusionOk="0" h="335" w="1906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478924" y="1695039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478924" y="1723079"/>
              <a:ext cx="60663" cy="10248"/>
            </a:xfrm>
            <a:custGeom>
              <a:rect b="b" l="l" r="r" t="t"/>
              <a:pathLst>
                <a:path extrusionOk="0" h="322" w="190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478924" y="1745422"/>
              <a:ext cx="99716" cy="10280"/>
            </a:xfrm>
            <a:custGeom>
              <a:rect b="b" l="l" r="r" t="t"/>
              <a:pathLst>
                <a:path extrusionOk="0" h="323" w="3133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478924" y="1773112"/>
              <a:ext cx="60663" cy="10630"/>
            </a:xfrm>
            <a:custGeom>
              <a:rect b="b" l="l" r="r" t="t"/>
              <a:pathLst>
                <a:path extrusionOk="0" h="334" w="190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478924" y="1795455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478924" y="1588926"/>
              <a:ext cx="99716" cy="10662"/>
            </a:xfrm>
            <a:custGeom>
              <a:rect b="b" l="l" r="r" t="t"/>
              <a:pathLst>
                <a:path extrusionOk="0" h="335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434207" y="1639341"/>
              <a:ext cx="144783" cy="10248"/>
            </a:xfrm>
            <a:custGeom>
              <a:rect b="b" l="l" r="r" t="t"/>
              <a:pathLst>
                <a:path extrusionOk="0" h="322" w="4549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479306" y="1611301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518327" y="1611301"/>
              <a:ext cx="26958" cy="10248"/>
            </a:xfrm>
            <a:custGeom>
              <a:rect b="b" l="l" r="r" t="t"/>
              <a:pathLst>
                <a:path extrusionOk="0" h="322" w="84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434207" y="1588926"/>
              <a:ext cx="32623" cy="32623"/>
            </a:xfrm>
            <a:custGeom>
              <a:rect b="b" l="l" r="r" t="t"/>
              <a:pathLst>
                <a:path extrusionOk="0" h="1025" w="1025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6573814" y="1103521"/>
            <a:ext cx="238333" cy="284061"/>
            <a:chOff x="4857038" y="2742938"/>
            <a:chExt cx="521630" cy="621713"/>
          </a:xfrm>
        </p:grpSpPr>
        <p:sp>
          <p:nvSpPr>
            <p:cNvPr id="181" name="Google Shape;181;p18"/>
            <p:cNvSpPr/>
            <p:nvPr/>
          </p:nvSpPr>
          <p:spPr>
            <a:xfrm>
              <a:off x="4857038" y="2787799"/>
              <a:ext cx="446571" cy="576852"/>
            </a:xfrm>
            <a:custGeom>
              <a:rect b="b" l="l" r="r" t="t"/>
              <a:pathLst>
                <a:path extrusionOk="0" h="576852" w="446571">
                  <a:moveTo>
                    <a:pt x="442076" y="347145"/>
                  </a:moveTo>
                  <a:cubicBezTo>
                    <a:pt x="437744" y="344535"/>
                    <a:pt x="432160" y="345944"/>
                    <a:pt x="429550" y="350276"/>
                  </a:cubicBezTo>
                  <a:cubicBezTo>
                    <a:pt x="410238" y="382532"/>
                    <a:pt x="382837" y="409515"/>
                    <a:pt x="350321" y="428357"/>
                  </a:cubicBezTo>
                  <a:cubicBezTo>
                    <a:pt x="316813" y="447773"/>
                    <a:pt x="278503" y="458003"/>
                    <a:pt x="239567" y="458003"/>
                  </a:cubicBezTo>
                  <a:cubicBezTo>
                    <a:pt x="117539" y="458003"/>
                    <a:pt x="18268" y="358731"/>
                    <a:pt x="18268" y="236704"/>
                  </a:cubicBezTo>
                  <a:cubicBezTo>
                    <a:pt x="18268" y="183728"/>
                    <a:pt x="37266" y="132474"/>
                    <a:pt x="71818" y="92338"/>
                  </a:cubicBezTo>
                  <a:cubicBezTo>
                    <a:pt x="106004" y="52671"/>
                    <a:pt x="153135" y="26313"/>
                    <a:pt x="204545" y="18119"/>
                  </a:cubicBezTo>
                  <a:cubicBezTo>
                    <a:pt x="209504" y="17336"/>
                    <a:pt x="212896" y="12639"/>
                    <a:pt x="212113" y="7680"/>
                  </a:cubicBezTo>
                  <a:cubicBezTo>
                    <a:pt x="211330" y="2722"/>
                    <a:pt x="206633" y="-671"/>
                    <a:pt x="201675" y="112"/>
                  </a:cubicBezTo>
                  <a:cubicBezTo>
                    <a:pt x="145984" y="8985"/>
                    <a:pt x="94992" y="37483"/>
                    <a:pt x="57987" y="80438"/>
                  </a:cubicBezTo>
                  <a:cubicBezTo>
                    <a:pt x="20616" y="123862"/>
                    <a:pt x="0" y="179344"/>
                    <a:pt x="0" y="236704"/>
                  </a:cubicBezTo>
                  <a:cubicBezTo>
                    <a:pt x="0" y="320839"/>
                    <a:pt x="43581" y="394953"/>
                    <a:pt x="109397" y="437700"/>
                  </a:cubicBezTo>
                  <a:lnTo>
                    <a:pt x="80325" y="539842"/>
                  </a:lnTo>
                  <a:cubicBezTo>
                    <a:pt x="75732" y="555030"/>
                    <a:pt x="85597" y="571888"/>
                    <a:pt x="100315" y="575751"/>
                  </a:cubicBezTo>
                  <a:cubicBezTo>
                    <a:pt x="102977" y="576481"/>
                    <a:pt x="105639" y="576847"/>
                    <a:pt x="108249" y="576847"/>
                  </a:cubicBezTo>
                  <a:cubicBezTo>
                    <a:pt x="120879" y="576847"/>
                    <a:pt x="132571" y="568496"/>
                    <a:pt x="136172" y="555761"/>
                  </a:cubicBezTo>
                  <a:lnTo>
                    <a:pt x="145515" y="522983"/>
                  </a:lnTo>
                  <a:lnTo>
                    <a:pt x="333671" y="522983"/>
                  </a:lnTo>
                  <a:lnTo>
                    <a:pt x="343014" y="555761"/>
                  </a:lnTo>
                  <a:cubicBezTo>
                    <a:pt x="346197" y="568130"/>
                    <a:pt x="358933" y="577108"/>
                    <a:pt x="370885" y="576847"/>
                  </a:cubicBezTo>
                  <a:cubicBezTo>
                    <a:pt x="373547" y="576847"/>
                    <a:pt x="376261" y="576481"/>
                    <a:pt x="378870" y="575698"/>
                  </a:cubicBezTo>
                  <a:cubicBezTo>
                    <a:pt x="394163" y="571732"/>
                    <a:pt x="403349" y="554247"/>
                    <a:pt x="398860" y="539789"/>
                  </a:cubicBezTo>
                  <a:lnTo>
                    <a:pt x="369789" y="437700"/>
                  </a:lnTo>
                  <a:cubicBezTo>
                    <a:pt x="400478" y="417762"/>
                    <a:pt x="426418" y="390987"/>
                    <a:pt x="445260" y="359567"/>
                  </a:cubicBezTo>
                  <a:cubicBezTo>
                    <a:pt x="447870" y="355235"/>
                    <a:pt x="446460" y="349650"/>
                    <a:pt x="442129" y="347040"/>
                  </a:cubicBezTo>
                  <a:lnTo>
                    <a:pt x="442129" y="347040"/>
                  </a:lnTo>
                  <a:close/>
                  <a:moveTo>
                    <a:pt x="118583" y="550802"/>
                  </a:moveTo>
                  <a:cubicBezTo>
                    <a:pt x="116965" y="556543"/>
                    <a:pt x="110963" y="559832"/>
                    <a:pt x="105274" y="558214"/>
                  </a:cubicBezTo>
                  <a:cubicBezTo>
                    <a:pt x="99219" y="556543"/>
                    <a:pt x="96349" y="549863"/>
                    <a:pt x="97862" y="544904"/>
                  </a:cubicBezTo>
                  <a:lnTo>
                    <a:pt x="125629" y="447408"/>
                  </a:lnTo>
                  <a:cubicBezTo>
                    <a:pt x="132049" y="450905"/>
                    <a:pt x="138625" y="454088"/>
                    <a:pt x="145358" y="456959"/>
                  </a:cubicBezTo>
                  <a:lnTo>
                    <a:pt x="118635" y="550802"/>
                  </a:lnTo>
                  <a:close/>
                  <a:moveTo>
                    <a:pt x="150682" y="504768"/>
                  </a:moveTo>
                  <a:lnTo>
                    <a:pt x="162425" y="463535"/>
                  </a:lnTo>
                  <a:cubicBezTo>
                    <a:pt x="186643" y="471782"/>
                    <a:pt x="212583" y="476270"/>
                    <a:pt x="239567" y="476270"/>
                  </a:cubicBezTo>
                  <a:cubicBezTo>
                    <a:pt x="266551" y="476270"/>
                    <a:pt x="292021" y="471938"/>
                    <a:pt x="316708" y="463535"/>
                  </a:cubicBezTo>
                  <a:lnTo>
                    <a:pt x="328452" y="504716"/>
                  </a:lnTo>
                  <a:lnTo>
                    <a:pt x="150682" y="504716"/>
                  </a:lnTo>
                  <a:close/>
                  <a:moveTo>
                    <a:pt x="373860" y="558214"/>
                  </a:moveTo>
                  <a:cubicBezTo>
                    <a:pt x="367857" y="559988"/>
                    <a:pt x="361908" y="555813"/>
                    <a:pt x="360551" y="550802"/>
                  </a:cubicBezTo>
                  <a:lnTo>
                    <a:pt x="333828" y="456959"/>
                  </a:lnTo>
                  <a:cubicBezTo>
                    <a:pt x="340561" y="454088"/>
                    <a:pt x="347137" y="450905"/>
                    <a:pt x="353557" y="447460"/>
                  </a:cubicBezTo>
                  <a:lnTo>
                    <a:pt x="381271" y="544904"/>
                  </a:lnTo>
                  <a:cubicBezTo>
                    <a:pt x="383046" y="550907"/>
                    <a:pt x="378870" y="556857"/>
                    <a:pt x="373860" y="558214"/>
                  </a:cubicBezTo>
                  <a:lnTo>
                    <a:pt x="373860" y="5582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4914868" y="2742938"/>
              <a:ext cx="463800" cy="463301"/>
            </a:xfrm>
            <a:custGeom>
              <a:rect b="b" l="l" r="r" t="t"/>
              <a:pathLst>
                <a:path extrusionOk="0" h="463301" w="463800">
                  <a:moveTo>
                    <a:pt x="463215" y="93617"/>
                  </a:moveTo>
                  <a:cubicBezTo>
                    <a:pt x="461910" y="90277"/>
                    <a:pt x="458778" y="87980"/>
                    <a:pt x="455177" y="87772"/>
                  </a:cubicBezTo>
                  <a:lnTo>
                    <a:pt x="396198" y="84536"/>
                  </a:lnTo>
                  <a:lnTo>
                    <a:pt x="379288" y="67625"/>
                  </a:lnTo>
                  <a:lnTo>
                    <a:pt x="376052" y="8647"/>
                  </a:lnTo>
                  <a:cubicBezTo>
                    <a:pt x="375843" y="5046"/>
                    <a:pt x="373547" y="1914"/>
                    <a:pt x="370206" y="609"/>
                  </a:cubicBezTo>
                  <a:cubicBezTo>
                    <a:pt x="366866" y="-696"/>
                    <a:pt x="363056" y="139"/>
                    <a:pt x="360498" y="2697"/>
                  </a:cubicBezTo>
                  <a:lnTo>
                    <a:pt x="293482" y="69661"/>
                  </a:lnTo>
                  <a:cubicBezTo>
                    <a:pt x="259191" y="51550"/>
                    <a:pt x="220725" y="41998"/>
                    <a:pt x="181684" y="41998"/>
                  </a:cubicBezTo>
                  <a:cubicBezTo>
                    <a:pt x="176622" y="41998"/>
                    <a:pt x="172551" y="46069"/>
                    <a:pt x="172551" y="51132"/>
                  </a:cubicBezTo>
                  <a:cubicBezTo>
                    <a:pt x="172551" y="56195"/>
                    <a:pt x="176622" y="60266"/>
                    <a:pt x="181684" y="60266"/>
                  </a:cubicBezTo>
                  <a:cubicBezTo>
                    <a:pt x="218533" y="60266"/>
                    <a:pt x="254807" y="69452"/>
                    <a:pt x="286958" y="86884"/>
                  </a:cubicBezTo>
                  <a:lnTo>
                    <a:pt x="289620" y="135424"/>
                  </a:lnTo>
                  <a:cubicBezTo>
                    <a:pt x="258513" y="112459"/>
                    <a:pt x="220568" y="99880"/>
                    <a:pt x="181684" y="99880"/>
                  </a:cubicBezTo>
                  <a:cubicBezTo>
                    <a:pt x="81473" y="99880"/>
                    <a:pt x="0" y="181406"/>
                    <a:pt x="0" y="281617"/>
                  </a:cubicBezTo>
                  <a:cubicBezTo>
                    <a:pt x="0" y="381828"/>
                    <a:pt x="81526" y="463301"/>
                    <a:pt x="181684" y="463301"/>
                  </a:cubicBezTo>
                  <a:cubicBezTo>
                    <a:pt x="281843" y="463301"/>
                    <a:pt x="363369" y="381776"/>
                    <a:pt x="363369" y="281617"/>
                  </a:cubicBezTo>
                  <a:cubicBezTo>
                    <a:pt x="363369" y="242942"/>
                    <a:pt x="350947" y="205206"/>
                    <a:pt x="328191" y="174204"/>
                  </a:cubicBezTo>
                  <a:lnTo>
                    <a:pt x="376626" y="176865"/>
                  </a:lnTo>
                  <a:cubicBezTo>
                    <a:pt x="393850" y="208912"/>
                    <a:pt x="402983" y="245030"/>
                    <a:pt x="402983" y="281617"/>
                  </a:cubicBezTo>
                  <a:cubicBezTo>
                    <a:pt x="402983" y="310010"/>
                    <a:pt x="397712" y="337620"/>
                    <a:pt x="387273" y="363717"/>
                  </a:cubicBezTo>
                  <a:cubicBezTo>
                    <a:pt x="383202" y="375043"/>
                    <a:pt x="399121" y="381306"/>
                    <a:pt x="404236" y="370502"/>
                  </a:cubicBezTo>
                  <a:cubicBezTo>
                    <a:pt x="415510" y="342213"/>
                    <a:pt x="421251" y="312359"/>
                    <a:pt x="421251" y="281617"/>
                  </a:cubicBezTo>
                  <a:cubicBezTo>
                    <a:pt x="421251" y="242890"/>
                    <a:pt x="411856" y="204632"/>
                    <a:pt x="393954" y="170498"/>
                  </a:cubicBezTo>
                  <a:lnTo>
                    <a:pt x="461127" y="103325"/>
                  </a:lnTo>
                  <a:cubicBezTo>
                    <a:pt x="463684" y="100768"/>
                    <a:pt x="464467" y="96958"/>
                    <a:pt x="463215" y="93617"/>
                  </a:cubicBezTo>
                  <a:lnTo>
                    <a:pt x="463215" y="93617"/>
                  </a:lnTo>
                  <a:close/>
                  <a:moveTo>
                    <a:pt x="193167" y="279581"/>
                  </a:moveTo>
                  <a:cubicBezTo>
                    <a:pt x="190714" y="282035"/>
                    <a:pt x="186695" y="282035"/>
                    <a:pt x="184242" y="279581"/>
                  </a:cubicBezTo>
                  <a:cubicBezTo>
                    <a:pt x="182259" y="277598"/>
                    <a:pt x="181476" y="273475"/>
                    <a:pt x="184242" y="270656"/>
                  </a:cubicBezTo>
                  <a:lnTo>
                    <a:pt x="370363" y="84536"/>
                  </a:lnTo>
                  <a:lnTo>
                    <a:pt x="379288" y="93461"/>
                  </a:lnTo>
                  <a:lnTo>
                    <a:pt x="193167" y="279581"/>
                  </a:lnTo>
                  <a:close/>
                  <a:moveTo>
                    <a:pt x="229441" y="281565"/>
                  </a:moveTo>
                  <a:cubicBezTo>
                    <a:pt x="229441" y="307870"/>
                    <a:pt x="208042" y="329322"/>
                    <a:pt x="181684" y="329322"/>
                  </a:cubicBezTo>
                  <a:cubicBezTo>
                    <a:pt x="155327" y="329322"/>
                    <a:pt x="133928" y="307922"/>
                    <a:pt x="133928" y="281565"/>
                  </a:cubicBezTo>
                  <a:cubicBezTo>
                    <a:pt x="133928" y="255207"/>
                    <a:pt x="155327" y="233808"/>
                    <a:pt x="181684" y="233808"/>
                  </a:cubicBezTo>
                  <a:cubicBezTo>
                    <a:pt x="185756" y="233808"/>
                    <a:pt x="189774" y="234330"/>
                    <a:pt x="193637" y="235322"/>
                  </a:cubicBezTo>
                  <a:lnTo>
                    <a:pt x="171298" y="257660"/>
                  </a:lnTo>
                  <a:cubicBezTo>
                    <a:pt x="162060" y="266481"/>
                    <a:pt x="161590" y="283131"/>
                    <a:pt x="171298" y="292421"/>
                  </a:cubicBezTo>
                  <a:cubicBezTo>
                    <a:pt x="180536" y="301711"/>
                    <a:pt x="196298" y="302181"/>
                    <a:pt x="206059" y="292421"/>
                  </a:cubicBezTo>
                  <a:lnTo>
                    <a:pt x="228084" y="270395"/>
                  </a:lnTo>
                  <a:cubicBezTo>
                    <a:pt x="228971" y="274049"/>
                    <a:pt x="229441" y="277755"/>
                    <a:pt x="229441" y="281513"/>
                  </a:cubicBezTo>
                  <a:close/>
                  <a:moveTo>
                    <a:pt x="358985" y="29994"/>
                  </a:moveTo>
                  <a:lnTo>
                    <a:pt x="361072" y="67990"/>
                  </a:lnTo>
                  <a:lnTo>
                    <a:pt x="307209" y="121854"/>
                  </a:lnTo>
                  <a:lnTo>
                    <a:pt x="305121" y="83857"/>
                  </a:lnTo>
                  <a:lnTo>
                    <a:pt x="358985" y="29994"/>
                  </a:lnTo>
                  <a:close/>
                  <a:moveTo>
                    <a:pt x="181737" y="445034"/>
                  </a:moveTo>
                  <a:cubicBezTo>
                    <a:pt x="91599" y="445034"/>
                    <a:pt x="18268" y="371702"/>
                    <a:pt x="18268" y="281565"/>
                  </a:cubicBezTo>
                  <a:cubicBezTo>
                    <a:pt x="18268" y="191427"/>
                    <a:pt x="91599" y="118096"/>
                    <a:pt x="181737" y="118096"/>
                  </a:cubicBezTo>
                  <a:cubicBezTo>
                    <a:pt x="216758" y="118096"/>
                    <a:pt x="250893" y="129422"/>
                    <a:pt x="278920" y="150142"/>
                  </a:cubicBezTo>
                  <a:lnTo>
                    <a:pt x="250475" y="178588"/>
                  </a:lnTo>
                  <a:cubicBezTo>
                    <a:pt x="230120" y="164913"/>
                    <a:pt x="206528" y="157710"/>
                    <a:pt x="181737" y="157710"/>
                  </a:cubicBezTo>
                  <a:cubicBezTo>
                    <a:pt x="113468" y="157710"/>
                    <a:pt x="57882" y="213244"/>
                    <a:pt x="57882" y="281565"/>
                  </a:cubicBezTo>
                  <a:cubicBezTo>
                    <a:pt x="57882" y="286628"/>
                    <a:pt x="61953" y="290699"/>
                    <a:pt x="67016" y="290699"/>
                  </a:cubicBezTo>
                  <a:cubicBezTo>
                    <a:pt x="72079" y="290699"/>
                    <a:pt x="76150" y="286628"/>
                    <a:pt x="76150" y="281565"/>
                  </a:cubicBezTo>
                  <a:cubicBezTo>
                    <a:pt x="76150" y="223317"/>
                    <a:pt x="123541" y="175978"/>
                    <a:pt x="181737" y="175978"/>
                  </a:cubicBezTo>
                  <a:cubicBezTo>
                    <a:pt x="201622" y="175978"/>
                    <a:pt x="220673" y="181406"/>
                    <a:pt x="237322" y="191793"/>
                  </a:cubicBezTo>
                  <a:lnTo>
                    <a:pt x="208042" y="221073"/>
                  </a:lnTo>
                  <a:cubicBezTo>
                    <a:pt x="199796" y="217472"/>
                    <a:pt x="190818" y="215593"/>
                    <a:pt x="181737" y="215593"/>
                  </a:cubicBezTo>
                  <a:cubicBezTo>
                    <a:pt x="145358" y="215593"/>
                    <a:pt x="115764" y="245186"/>
                    <a:pt x="115764" y="281565"/>
                  </a:cubicBezTo>
                  <a:cubicBezTo>
                    <a:pt x="115764" y="317943"/>
                    <a:pt x="145358" y="347537"/>
                    <a:pt x="181737" y="347537"/>
                  </a:cubicBezTo>
                  <a:cubicBezTo>
                    <a:pt x="218115" y="347537"/>
                    <a:pt x="247709" y="317943"/>
                    <a:pt x="247709" y="281565"/>
                  </a:cubicBezTo>
                  <a:cubicBezTo>
                    <a:pt x="247709" y="272796"/>
                    <a:pt x="245934" y="264080"/>
                    <a:pt x="242542" y="256042"/>
                  </a:cubicBezTo>
                  <a:lnTo>
                    <a:pt x="271926" y="226658"/>
                  </a:lnTo>
                  <a:cubicBezTo>
                    <a:pt x="282000" y="243151"/>
                    <a:pt x="287323" y="261940"/>
                    <a:pt x="287323" y="281565"/>
                  </a:cubicBezTo>
                  <a:cubicBezTo>
                    <a:pt x="287323" y="339812"/>
                    <a:pt x="239932" y="387152"/>
                    <a:pt x="181737" y="387152"/>
                  </a:cubicBezTo>
                  <a:cubicBezTo>
                    <a:pt x="136068" y="387152"/>
                    <a:pt x="95774" y="358028"/>
                    <a:pt x="81473" y="314760"/>
                  </a:cubicBezTo>
                  <a:cubicBezTo>
                    <a:pt x="79908" y="309958"/>
                    <a:pt x="74741" y="307400"/>
                    <a:pt x="69939" y="308966"/>
                  </a:cubicBezTo>
                  <a:cubicBezTo>
                    <a:pt x="65137" y="310532"/>
                    <a:pt x="62580" y="315699"/>
                    <a:pt x="64145" y="320501"/>
                  </a:cubicBezTo>
                  <a:cubicBezTo>
                    <a:pt x="80952" y="371285"/>
                    <a:pt x="128186" y="405419"/>
                    <a:pt x="181737" y="405419"/>
                  </a:cubicBezTo>
                  <a:cubicBezTo>
                    <a:pt x="250005" y="405419"/>
                    <a:pt x="305591" y="349886"/>
                    <a:pt x="305591" y="281565"/>
                  </a:cubicBezTo>
                  <a:cubicBezTo>
                    <a:pt x="305591" y="257034"/>
                    <a:pt x="298545" y="233652"/>
                    <a:pt x="285131" y="213453"/>
                  </a:cubicBezTo>
                  <a:lnTo>
                    <a:pt x="313577" y="185008"/>
                  </a:lnTo>
                  <a:cubicBezTo>
                    <a:pt x="334036" y="212879"/>
                    <a:pt x="345154" y="246804"/>
                    <a:pt x="345154" y="281617"/>
                  </a:cubicBezTo>
                  <a:cubicBezTo>
                    <a:pt x="345154" y="371755"/>
                    <a:pt x="271822" y="445086"/>
                    <a:pt x="181684" y="445086"/>
                  </a:cubicBezTo>
                  <a:lnTo>
                    <a:pt x="181684" y="445086"/>
                  </a:lnTo>
                  <a:close/>
                  <a:moveTo>
                    <a:pt x="379966" y="158702"/>
                  </a:moveTo>
                  <a:lnTo>
                    <a:pt x="341970" y="156614"/>
                  </a:lnTo>
                  <a:lnTo>
                    <a:pt x="395833" y="102751"/>
                  </a:lnTo>
                  <a:lnTo>
                    <a:pt x="433830" y="104839"/>
                  </a:lnTo>
                  <a:lnTo>
                    <a:pt x="379966" y="1587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9"/>
          <p:cNvGrpSpPr/>
          <p:nvPr/>
        </p:nvGrpSpPr>
        <p:grpSpPr>
          <a:xfrm>
            <a:off x="4714499" y="1241635"/>
            <a:ext cx="296002" cy="240119"/>
            <a:chOff x="7550258" y="3832670"/>
            <a:chExt cx="371395" cy="301279"/>
          </a:xfrm>
        </p:grpSpPr>
        <p:sp>
          <p:nvSpPr>
            <p:cNvPr id="188" name="Google Shape;188;p19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9"/>
          <p:cNvSpPr/>
          <p:nvPr/>
        </p:nvSpPr>
        <p:spPr>
          <a:xfrm rot="5400000">
            <a:off x="4713950" y="2370575"/>
            <a:ext cx="2091300" cy="2095500"/>
          </a:xfrm>
          <a:prstGeom prst="arc">
            <a:avLst>
              <a:gd fmla="val 16200000" name="adj1"/>
              <a:gd fmla="val 2437351" name="adj2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19"/>
          <p:cNvSpPr/>
          <p:nvPr/>
        </p:nvSpPr>
        <p:spPr>
          <a:xfrm rot="5400000">
            <a:off x="4714050" y="2368175"/>
            <a:ext cx="2093700" cy="2097900"/>
          </a:xfrm>
          <a:prstGeom prst="arc">
            <a:avLst>
              <a:gd fmla="val 2641758" name="adj1"/>
              <a:gd fmla="val 5259076" name="adj2"/>
            </a:avLst>
          </a:prstGeom>
          <a:gradFill>
            <a:gsLst>
              <a:gs pos="0">
                <a:srgbClr val="6C63FF">
                  <a:alpha val="30196"/>
                </a:srgbClr>
              </a:gs>
              <a:gs pos="100000">
                <a:schemeClr val="lt1"/>
              </a:gs>
            </a:gsLst>
            <a:lin ang="10800025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8" name="Google Shape;208;p19"/>
          <p:cNvSpPr/>
          <p:nvPr/>
        </p:nvSpPr>
        <p:spPr>
          <a:xfrm rot="5400000">
            <a:off x="2623450" y="2370425"/>
            <a:ext cx="2091600" cy="2095500"/>
          </a:xfrm>
          <a:prstGeom prst="arc">
            <a:avLst>
              <a:gd fmla="val 16200000" name="adj1"/>
              <a:gd fmla="val 5259076" name="adj2"/>
            </a:avLst>
          </a:prstGeom>
          <a:gradFill>
            <a:gsLst>
              <a:gs pos="0">
                <a:srgbClr val="6C63FF">
                  <a:alpha val="30196"/>
                </a:srgbClr>
              </a:gs>
              <a:gs pos="100000">
                <a:schemeClr val="lt1"/>
              </a:gs>
            </a:gsLst>
            <a:lin ang="10800025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9" name="Google Shape;209;p19"/>
          <p:cNvSpPr/>
          <p:nvPr/>
        </p:nvSpPr>
        <p:spPr>
          <a:xfrm rot="5400000">
            <a:off x="533125" y="2369075"/>
            <a:ext cx="2092800" cy="2097000"/>
          </a:xfrm>
          <a:prstGeom prst="arc">
            <a:avLst>
              <a:gd fmla="val 16200000" name="adj1"/>
              <a:gd fmla="val 5259076" name="adj2"/>
            </a:avLst>
          </a:prstGeom>
          <a:gradFill>
            <a:gsLst>
              <a:gs pos="0">
                <a:srgbClr val="6C63FF">
                  <a:alpha val="30196"/>
                </a:srgbClr>
              </a:gs>
              <a:gs pos="100000">
                <a:schemeClr val="lt1"/>
              </a:gs>
            </a:gsLst>
            <a:lin ang="10800025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19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62262" y="3319477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533400" y="1592483"/>
            <a:ext cx="10992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January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601426" y="1969993"/>
            <a:ext cx="1812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601425" y="2270743"/>
            <a:ext cx="1812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cold place. It’s full of iron oxide dust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16" name="Google Shape;216;p19"/>
          <p:cNvCxnSpPr>
            <a:stCxn id="213" idx="1"/>
            <a:endCxn id="212" idx="0"/>
          </p:cNvCxnSpPr>
          <p:nvPr/>
        </p:nvCxnSpPr>
        <p:spPr>
          <a:xfrm flipH="1">
            <a:off x="530700" y="1706183"/>
            <a:ext cx="2700" cy="16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9"/>
          <p:cNvSpPr/>
          <p:nvPr/>
        </p:nvSpPr>
        <p:spPr>
          <a:xfrm>
            <a:off x="2554785" y="3319477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2625923" y="1592483"/>
            <a:ext cx="10992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February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2693951" y="1969993"/>
            <a:ext cx="1812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2693950" y="2270743"/>
            <a:ext cx="1812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Sun. It has a beautiful name and is hot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1" name="Google Shape;221;p19"/>
          <p:cNvCxnSpPr>
            <a:stCxn id="218" idx="1"/>
            <a:endCxn id="217" idx="0"/>
          </p:cNvCxnSpPr>
          <p:nvPr/>
        </p:nvCxnSpPr>
        <p:spPr>
          <a:xfrm flipH="1">
            <a:off x="2623223" y="1706183"/>
            <a:ext cx="2700" cy="16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/>
          <p:nvPr/>
        </p:nvSpPr>
        <p:spPr>
          <a:xfrm>
            <a:off x="4647308" y="3319477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4718446" y="1592483"/>
            <a:ext cx="10992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March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4786476" y="1969993"/>
            <a:ext cx="1812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786475" y="2270743"/>
            <a:ext cx="1812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Jupiter is a huge gas giant and the biggest planet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6" name="Google Shape;226;p19"/>
          <p:cNvCxnSpPr>
            <a:stCxn id="223" idx="1"/>
            <a:endCxn id="222" idx="0"/>
          </p:cNvCxnSpPr>
          <p:nvPr/>
        </p:nvCxnSpPr>
        <p:spPr>
          <a:xfrm flipH="1">
            <a:off x="4715746" y="1706183"/>
            <a:ext cx="2700" cy="16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p19"/>
          <p:cNvSpPr/>
          <p:nvPr/>
        </p:nvSpPr>
        <p:spPr>
          <a:xfrm>
            <a:off x="6739831" y="3319477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6810970" y="1592483"/>
            <a:ext cx="10992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April</a:t>
            </a:r>
            <a:endParaRPr i="1" sz="10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6879001" y="1969993"/>
            <a:ext cx="18123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879000" y="2270743"/>
            <a:ext cx="18123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known that has life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1" name="Google Shape;231;p19"/>
          <p:cNvCxnSpPr>
            <a:stCxn id="227" idx="0"/>
            <a:endCxn id="228" idx="1"/>
          </p:cNvCxnSpPr>
          <p:nvPr/>
        </p:nvCxnSpPr>
        <p:spPr>
          <a:xfrm flipH="1" rot="10800000">
            <a:off x="6808381" y="1706077"/>
            <a:ext cx="2700" cy="1613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9"/>
          <p:cNvSpPr/>
          <p:nvPr/>
        </p:nvSpPr>
        <p:spPr>
          <a:xfrm>
            <a:off x="4946561" y="4092630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4220850" y="4415889"/>
            <a:ext cx="15891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Today: March </a:t>
            </a: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07th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34" name="Google Shape;234;p19"/>
          <p:cNvCxnSpPr>
            <a:stCxn id="233" idx="0"/>
            <a:endCxn id="232" idx="4"/>
          </p:cNvCxnSpPr>
          <p:nvPr/>
        </p:nvCxnSpPr>
        <p:spPr>
          <a:xfrm rot="-5400000">
            <a:off x="4922550" y="4322439"/>
            <a:ext cx="186300" cy="600"/>
          </a:xfrm>
          <a:prstGeom prst="bentConnector3">
            <a:avLst>
              <a:gd fmla="val 4996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9"/>
          <p:cNvSpPr/>
          <p:nvPr/>
        </p:nvSpPr>
        <p:spPr>
          <a:xfrm rot="5400000">
            <a:off x="6823800" y="2371025"/>
            <a:ext cx="2091000" cy="2094900"/>
          </a:xfrm>
          <a:prstGeom prst="arc">
            <a:avLst>
              <a:gd fmla="val 18628642" name="adj1"/>
              <a:gd fmla="val 5259076" name="adj2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oval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563143" y="1190146"/>
            <a:ext cx="237802" cy="291609"/>
            <a:chOff x="3086313" y="2877049"/>
            <a:chExt cx="320143" cy="392581"/>
          </a:xfrm>
        </p:grpSpPr>
        <p:sp>
          <p:nvSpPr>
            <p:cNvPr id="237" name="Google Shape;237;p19"/>
            <p:cNvSpPr/>
            <p:nvPr/>
          </p:nvSpPr>
          <p:spPr>
            <a:xfrm>
              <a:off x="3125749" y="2915371"/>
              <a:ext cx="240505" cy="354259"/>
            </a:xfrm>
            <a:custGeom>
              <a:rect b="b" l="l" r="r" t="t"/>
              <a:pathLst>
                <a:path extrusionOk="0" h="11121" w="7550">
                  <a:moveTo>
                    <a:pt x="3775" y="2929"/>
                  </a:moveTo>
                  <a:lnTo>
                    <a:pt x="3918" y="3120"/>
                  </a:lnTo>
                  <a:cubicBezTo>
                    <a:pt x="3871" y="3144"/>
                    <a:pt x="3823" y="3144"/>
                    <a:pt x="3775" y="3144"/>
                  </a:cubicBezTo>
                  <a:cubicBezTo>
                    <a:pt x="3740" y="3132"/>
                    <a:pt x="3692" y="3120"/>
                    <a:pt x="3644" y="3120"/>
                  </a:cubicBezTo>
                  <a:lnTo>
                    <a:pt x="3775" y="2929"/>
                  </a:lnTo>
                  <a:close/>
                  <a:moveTo>
                    <a:pt x="4168" y="3501"/>
                  </a:moveTo>
                  <a:lnTo>
                    <a:pt x="4299" y="3703"/>
                  </a:lnTo>
                  <a:cubicBezTo>
                    <a:pt x="4126" y="3751"/>
                    <a:pt x="3948" y="3775"/>
                    <a:pt x="3769" y="3775"/>
                  </a:cubicBezTo>
                  <a:cubicBezTo>
                    <a:pt x="3591" y="3775"/>
                    <a:pt x="3412" y="3751"/>
                    <a:pt x="3239" y="3703"/>
                  </a:cubicBezTo>
                  <a:lnTo>
                    <a:pt x="3382" y="3501"/>
                  </a:lnTo>
                  <a:cubicBezTo>
                    <a:pt x="3513" y="3560"/>
                    <a:pt x="3644" y="3572"/>
                    <a:pt x="3775" y="3572"/>
                  </a:cubicBezTo>
                  <a:cubicBezTo>
                    <a:pt x="3918" y="3572"/>
                    <a:pt x="4049" y="3537"/>
                    <a:pt x="4168" y="3501"/>
                  </a:cubicBezTo>
                  <a:close/>
                  <a:moveTo>
                    <a:pt x="3120" y="4132"/>
                  </a:moveTo>
                  <a:cubicBezTo>
                    <a:pt x="3275" y="4180"/>
                    <a:pt x="3418" y="4191"/>
                    <a:pt x="3561" y="4215"/>
                  </a:cubicBezTo>
                  <a:lnTo>
                    <a:pt x="3561" y="8109"/>
                  </a:lnTo>
                  <a:lnTo>
                    <a:pt x="3120" y="8109"/>
                  </a:lnTo>
                  <a:lnTo>
                    <a:pt x="3120" y="4132"/>
                  </a:lnTo>
                  <a:close/>
                  <a:moveTo>
                    <a:pt x="4430" y="4132"/>
                  </a:moveTo>
                  <a:lnTo>
                    <a:pt x="4430" y="8109"/>
                  </a:lnTo>
                  <a:lnTo>
                    <a:pt x="4001" y="8109"/>
                  </a:lnTo>
                  <a:lnTo>
                    <a:pt x="4001" y="4215"/>
                  </a:lnTo>
                  <a:cubicBezTo>
                    <a:pt x="4156" y="4191"/>
                    <a:pt x="4287" y="4180"/>
                    <a:pt x="4430" y="4132"/>
                  </a:cubicBezTo>
                  <a:close/>
                  <a:moveTo>
                    <a:pt x="3799" y="441"/>
                  </a:moveTo>
                  <a:cubicBezTo>
                    <a:pt x="4668" y="441"/>
                    <a:pt x="5490" y="786"/>
                    <a:pt x="6121" y="1394"/>
                  </a:cubicBezTo>
                  <a:cubicBezTo>
                    <a:pt x="6752" y="2025"/>
                    <a:pt x="7097" y="2858"/>
                    <a:pt x="7097" y="3751"/>
                  </a:cubicBezTo>
                  <a:cubicBezTo>
                    <a:pt x="7097" y="4620"/>
                    <a:pt x="6752" y="5442"/>
                    <a:pt x="6157" y="6073"/>
                  </a:cubicBezTo>
                  <a:cubicBezTo>
                    <a:pt x="5609" y="6632"/>
                    <a:pt x="5299" y="7347"/>
                    <a:pt x="5240" y="8109"/>
                  </a:cubicBezTo>
                  <a:lnTo>
                    <a:pt x="4883" y="8109"/>
                  </a:lnTo>
                  <a:lnTo>
                    <a:pt x="4883" y="3822"/>
                  </a:lnTo>
                  <a:cubicBezTo>
                    <a:pt x="4883" y="3775"/>
                    <a:pt x="4871" y="3739"/>
                    <a:pt x="4835" y="3703"/>
                  </a:cubicBezTo>
                  <a:lnTo>
                    <a:pt x="3978" y="2406"/>
                  </a:lnTo>
                  <a:cubicBezTo>
                    <a:pt x="3930" y="2346"/>
                    <a:pt x="3871" y="2310"/>
                    <a:pt x="3799" y="2310"/>
                  </a:cubicBezTo>
                  <a:cubicBezTo>
                    <a:pt x="3716" y="2310"/>
                    <a:pt x="3644" y="2334"/>
                    <a:pt x="3620" y="2406"/>
                  </a:cubicBezTo>
                  <a:lnTo>
                    <a:pt x="2751" y="3703"/>
                  </a:lnTo>
                  <a:cubicBezTo>
                    <a:pt x="2728" y="3739"/>
                    <a:pt x="2704" y="3775"/>
                    <a:pt x="2704" y="3822"/>
                  </a:cubicBezTo>
                  <a:lnTo>
                    <a:pt x="2704" y="8109"/>
                  </a:lnTo>
                  <a:lnTo>
                    <a:pt x="2347" y="8109"/>
                  </a:lnTo>
                  <a:cubicBezTo>
                    <a:pt x="2287" y="7347"/>
                    <a:pt x="1977" y="6632"/>
                    <a:pt x="1430" y="6073"/>
                  </a:cubicBezTo>
                  <a:cubicBezTo>
                    <a:pt x="834" y="5465"/>
                    <a:pt x="501" y="4656"/>
                    <a:pt x="489" y="3810"/>
                  </a:cubicBezTo>
                  <a:cubicBezTo>
                    <a:pt x="477" y="2929"/>
                    <a:pt x="823" y="2096"/>
                    <a:pt x="1430" y="1453"/>
                  </a:cubicBezTo>
                  <a:cubicBezTo>
                    <a:pt x="2049" y="822"/>
                    <a:pt x="2870" y="453"/>
                    <a:pt x="3751" y="441"/>
                  </a:cubicBezTo>
                  <a:close/>
                  <a:moveTo>
                    <a:pt x="5228" y="8561"/>
                  </a:moveTo>
                  <a:lnTo>
                    <a:pt x="5228" y="8835"/>
                  </a:lnTo>
                  <a:lnTo>
                    <a:pt x="5228" y="8883"/>
                  </a:lnTo>
                  <a:lnTo>
                    <a:pt x="2335" y="8883"/>
                  </a:lnTo>
                  <a:lnTo>
                    <a:pt x="2335" y="8835"/>
                  </a:lnTo>
                  <a:lnTo>
                    <a:pt x="2335" y="8561"/>
                  </a:lnTo>
                  <a:close/>
                  <a:moveTo>
                    <a:pt x="5121" y="9311"/>
                  </a:moveTo>
                  <a:cubicBezTo>
                    <a:pt x="4942" y="9752"/>
                    <a:pt x="4525" y="10026"/>
                    <a:pt x="4037" y="10026"/>
                  </a:cubicBezTo>
                  <a:lnTo>
                    <a:pt x="3525" y="10026"/>
                  </a:lnTo>
                  <a:cubicBezTo>
                    <a:pt x="3037" y="10026"/>
                    <a:pt x="2620" y="9728"/>
                    <a:pt x="2442" y="9311"/>
                  </a:cubicBezTo>
                  <a:close/>
                  <a:moveTo>
                    <a:pt x="4049" y="10478"/>
                  </a:moveTo>
                  <a:cubicBezTo>
                    <a:pt x="4061" y="10478"/>
                    <a:pt x="4109" y="10478"/>
                    <a:pt x="4132" y="10490"/>
                  </a:cubicBezTo>
                  <a:cubicBezTo>
                    <a:pt x="4132" y="10597"/>
                    <a:pt x="4049" y="10668"/>
                    <a:pt x="3954" y="10668"/>
                  </a:cubicBezTo>
                  <a:lnTo>
                    <a:pt x="3620" y="10668"/>
                  </a:lnTo>
                  <a:cubicBezTo>
                    <a:pt x="3513" y="10668"/>
                    <a:pt x="3442" y="10585"/>
                    <a:pt x="3442" y="10490"/>
                  </a:cubicBezTo>
                  <a:lnTo>
                    <a:pt x="3442" y="10478"/>
                  </a:lnTo>
                  <a:close/>
                  <a:moveTo>
                    <a:pt x="3762" y="0"/>
                  </a:moveTo>
                  <a:cubicBezTo>
                    <a:pt x="3746" y="0"/>
                    <a:pt x="3731" y="0"/>
                    <a:pt x="3716" y="0"/>
                  </a:cubicBezTo>
                  <a:cubicBezTo>
                    <a:pt x="1656" y="24"/>
                    <a:pt x="1" y="1739"/>
                    <a:pt x="13" y="3810"/>
                  </a:cubicBezTo>
                  <a:cubicBezTo>
                    <a:pt x="25" y="4775"/>
                    <a:pt x="406" y="5680"/>
                    <a:pt x="1073" y="6370"/>
                  </a:cubicBezTo>
                  <a:cubicBezTo>
                    <a:pt x="1596" y="6906"/>
                    <a:pt x="1870" y="7609"/>
                    <a:pt x="1870" y="8335"/>
                  </a:cubicBezTo>
                  <a:lnTo>
                    <a:pt x="1870" y="8835"/>
                  </a:lnTo>
                  <a:cubicBezTo>
                    <a:pt x="1870" y="9549"/>
                    <a:pt x="2335" y="10168"/>
                    <a:pt x="2966" y="10383"/>
                  </a:cubicBezTo>
                  <a:lnTo>
                    <a:pt x="2966" y="10490"/>
                  </a:lnTo>
                  <a:cubicBezTo>
                    <a:pt x="2966" y="10835"/>
                    <a:pt x="3239" y="11121"/>
                    <a:pt x="3585" y="11121"/>
                  </a:cubicBezTo>
                  <a:lnTo>
                    <a:pt x="3930" y="11121"/>
                  </a:lnTo>
                  <a:cubicBezTo>
                    <a:pt x="4275" y="11121"/>
                    <a:pt x="4549" y="10835"/>
                    <a:pt x="4549" y="10490"/>
                  </a:cubicBezTo>
                  <a:lnTo>
                    <a:pt x="4549" y="10383"/>
                  </a:lnTo>
                  <a:cubicBezTo>
                    <a:pt x="5192" y="10168"/>
                    <a:pt x="5645" y="9549"/>
                    <a:pt x="5645" y="8835"/>
                  </a:cubicBezTo>
                  <a:lnTo>
                    <a:pt x="5645" y="8335"/>
                  </a:lnTo>
                  <a:cubicBezTo>
                    <a:pt x="5645" y="7609"/>
                    <a:pt x="5918" y="6918"/>
                    <a:pt x="6442" y="6382"/>
                  </a:cubicBezTo>
                  <a:cubicBezTo>
                    <a:pt x="7133" y="5680"/>
                    <a:pt x="7502" y="4751"/>
                    <a:pt x="7502" y="3763"/>
                  </a:cubicBezTo>
                  <a:cubicBezTo>
                    <a:pt x="7550" y="2751"/>
                    <a:pt x="7145" y="1798"/>
                    <a:pt x="6418" y="1084"/>
                  </a:cubicBezTo>
                  <a:cubicBezTo>
                    <a:pt x="5715" y="380"/>
                    <a:pt x="4757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263076" y="2942511"/>
              <a:ext cx="79287" cy="99579"/>
            </a:xfrm>
            <a:custGeom>
              <a:rect b="b" l="l" r="r" t="t"/>
              <a:pathLst>
                <a:path extrusionOk="0" h="3126" w="2489">
                  <a:moveTo>
                    <a:pt x="246" y="1"/>
                  </a:moveTo>
                  <a:cubicBezTo>
                    <a:pt x="146" y="1"/>
                    <a:pt x="56" y="59"/>
                    <a:pt x="36" y="161"/>
                  </a:cubicBezTo>
                  <a:cubicBezTo>
                    <a:pt x="0" y="280"/>
                    <a:pt x="60" y="399"/>
                    <a:pt x="179" y="422"/>
                  </a:cubicBezTo>
                  <a:cubicBezTo>
                    <a:pt x="1286" y="744"/>
                    <a:pt x="2048" y="1768"/>
                    <a:pt x="2048" y="2899"/>
                  </a:cubicBezTo>
                  <a:cubicBezTo>
                    <a:pt x="2048" y="3018"/>
                    <a:pt x="2143" y="3125"/>
                    <a:pt x="2262" y="3125"/>
                  </a:cubicBezTo>
                  <a:cubicBezTo>
                    <a:pt x="2381" y="3125"/>
                    <a:pt x="2488" y="3018"/>
                    <a:pt x="2488" y="2899"/>
                  </a:cubicBezTo>
                  <a:cubicBezTo>
                    <a:pt x="2488" y="1577"/>
                    <a:pt x="1595" y="387"/>
                    <a:pt x="298" y="6"/>
                  </a:cubicBezTo>
                  <a:cubicBezTo>
                    <a:pt x="280" y="2"/>
                    <a:pt x="26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3237656" y="2939262"/>
              <a:ext cx="20897" cy="14462"/>
            </a:xfrm>
            <a:custGeom>
              <a:rect b="b" l="l" r="r" t="t"/>
              <a:pathLst>
                <a:path extrusionOk="0" h="454" w="656">
                  <a:moveTo>
                    <a:pt x="227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7" y="453"/>
                  </a:cubicBezTo>
                  <a:lnTo>
                    <a:pt x="417" y="453"/>
                  </a:lnTo>
                  <a:cubicBezTo>
                    <a:pt x="536" y="453"/>
                    <a:pt x="619" y="358"/>
                    <a:pt x="643" y="251"/>
                  </a:cubicBezTo>
                  <a:cubicBezTo>
                    <a:pt x="655" y="108"/>
                    <a:pt x="560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379888" y="3029539"/>
              <a:ext cx="26567" cy="14048"/>
            </a:xfrm>
            <a:custGeom>
              <a:rect b="b" l="l" r="r" t="t"/>
              <a:pathLst>
                <a:path extrusionOk="0" h="441" w="834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6"/>
                    <a:pt x="107" y="441"/>
                    <a:pt x="226" y="441"/>
                  </a:cubicBezTo>
                  <a:lnTo>
                    <a:pt x="607" y="441"/>
                  </a:lnTo>
                  <a:cubicBezTo>
                    <a:pt x="726" y="441"/>
                    <a:pt x="834" y="346"/>
                    <a:pt x="834" y="226"/>
                  </a:cubicBezTo>
                  <a:cubicBezTo>
                    <a:pt x="822" y="107"/>
                    <a:pt x="72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086313" y="3029539"/>
              <a:ext cx="26599" cy="14048"/>
            </a:xfrm>
            <a:custGeom>
              <a:rect b="b" l="l" r="r" t="t"/>
              <a:pathLst>
                <a:path extrusionOk="0" h="441" w="835">
                  <a:moveTo>
                    <a:pt x="227" y="0"/>
                  </a:moveTo>
                  <a:cubicBezTo>
                    <a:pt x="108" y="0"/>
                    <a:pt x="1" y="107"/>
                    <a:pt x="1" y="226"/>
                  </a:cubicBezTo>
                  <a:cubicBezTo>
                    <a:pt x="1" y="346"/>
                    <a:pt x="108" y="441"/>
                    <a:pt x="227" y="441"/>
                  </a:cubicBezTo>
                  <a:lnTo>
                    <a:pt x="608" y="441"/>
                  </a:lnTo>
                  <a:cubicBezTo>
                    <a:pt x="727" y="441"/>
                    <a:pt x="834" y="346"/>
                    <a:pt x="834" y="226"/>
                  </a:cubicBezTo>
                  <a:cubicBezTo>
                    <a:pt x="834" y="107"/>
                    <a:pt x="727" y="0"/>
                    <a:pt x="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3359788" y="2953469"/>
              <a:ext cx="26567" cy="20355"/>
            </a:xfrm>
            <a:custGeom>
              <a:rect b="b" l="l" r="r" t="t"/>
              <a:pathLst>
                <a:path extrusionOk="0" h="639" w="834">
                  <a:moveTo>
                    <a:pt x="594" y="0"/>
                  </a:moveTo>
                  <a:cubicBezTo>
                    <a:pt x="555" y="0"/>
                    <a:pt x="514" y="13"/>
                    <a:pt x="476" y="43"/>
                  </a:cubicBezTo>
                  <a:lnTo>
                    <a:pt x="155" y="233"/>
                  </a:lnTo>
                  <a:cubicBezTo>
                    <a:pt x="48" y="293"/>
                    <a:pt x="0" y="424"/>
                    <a:pt x="83" y="531"/>
                  </a:cubicBezTo>
                  <a:cubicBezTo>
                    <a:pt x="119" y="602"/>
                    <a:pt x="203" y="638"/>
                    <a:pt x="274" y="638"/>
                  </a:cubicBezTo>
                  <a:cubicBezTo>
                    <a:pt x="310" y="638"/>
                    <a:pt x="345" y="614"/>
                    <a:pt x="381" y="602"/>
                  </a:cubicBezTo>
                  <a:lnTo>
                    <a:pt x="703" y="412"/>
                  </a:lnTo>
                  <a:cubicBezTo>
                    <a:pt x="810" y="352"/>
                    <a:pt x="834" y="221"/>
                    <a:pt x="774" y="114"/>
                  </a:cubicBezTo>
                  <a:cubicBezTo>
                    <a:pt x="735" y="45"/>
                    <a:pt x="667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3106413" y="3100034"/>
              <a:ext cx="26599" cy="20164"/>
            </a:xfrm>
            <a:custGeom>
              <a:rect b="b" l="l" r="r" t="t"/>
              <a:pathLst>
                <a:path extrusionOk="0" h="633" w="835">
                  <a:moveTo>
                    <a:pt x="590" y="0"/>
                  </a:moveTo>
                  <a:cubicBezTo>
                    <a:pt x="550" y="0"/>
                    <a:pt x="511" y="12"/>
                    <a:pt x="477" y="38"/>
                  </a:cubicBezTo>
                  <a:lnTo>
                    <a:pt x="144" y="228"/>
                  </a:lnTo>
                  <a:cubicBezTo>
                    <a:pt x="36" y="288"/>
                    <a:pt x="1" y="419"/>
                    <a:pt x="72" y="526"/>
                  </a:cubicBezTo>
                  <a:cubicBezTo>
                    <a:pt x="108" y="597"/>
                    <a:pt x="191" y="633"/>
                    <a:pt x="263" y="633"/>
                  </a:cubicBezTo>
                  <a:cubicBezTo>
                    <a:pt x="310" y="633"/>
                    <a:pt x="334" y="609"/>
                    <a:pt x="370" y="597"/>
                  </a:cubicBezTo>
                  <a:lnTo>
                    <a:pt x="691" y="407"/>
                  </a:lnTo>
                  <a:cubicBezTo>
                    <a:pt x="787" y="347"/>
                    <a:pt x="834" y="216"/>
                    <a:pt x="775" y="109"/>
                  </a:cubicBezTo>
                  <a:cubicBezTo>
                    <a:pt x="736" y="40"/>
                    <a:pt x="663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308565" y="2897277"/>
              <a:ext cx="22044" cy="24178"/>
            </a:xfrm>
            <a:custGeom>
              <a:rect b="b" l="l" r="r" t="t"/>
              <a:pathLst>
                <a:path extrusionOk="0" h="759" w="692">
                  <a:moveTo>
                    <a:pt x="441" y="1"/>
                  </a:moveTo>
                  <a:cubicBezTo>
                    <a:pt x="369" y="1"/>
                    <a:pt x="301" y="35"/>
                    <a:pt x="263" y="104"/>
                  </a:cubicBezTo>
                  <a:lnTo>
                    <a:pt x="60" y="438"/>
                  </a:lnTo>
                  <a:cubicBezTo>
                    <a:pt x="1" y="533"/>
                    <a:pt x="37" y="676"/>
                    <a:pt x="144" y="735"/>
                  </a:cubicBezTo>
                  <a:cubicBezTo>
                    <a:pt x="167" y="747"/>
                    <a:pt x="215" y="759"/>
                    <a:pt x="239" y="759"/>
                  </a:cubicBezTo>
                  <a:cubicBezTo>
                    <a:pt x="322" y="759"/>
                    <a:pt x="394" y="711"/>
                    <a:pt x="441" y="652"/>
                  </a:cubicBezTo>
                  <a:lnTo>
                    <a:pt x="632" y="330"/>
                  </a:lnTo>
                  <a:cubicBezTo>
                    <a:pt x="691" y="223"/>
                    <a:pt x="656" y="92"/>
                    <a:pt x="560" y="33"/>
                  </a:cubicBezTo>
                  <a:cubicBezTo>
                    <a:pt x="522" y="11"/>
                    <a:pt x="481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239153" y="2877049"/>
              <a:ext cx="14080" cy="26599"/>
            </a:xfrm>
            <a:custGeom>
              <a:rect b="b" l="l" r="r" t="t"/>
              <a:pathLst>
                <a:path extrusionOk="0" h="835" w="442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lnTo>
                    <a:pt x="1" y="608"/>
                  </a:lnTo>
                  <a:cubicBezTo>
                    <a:pt x="1" y="727"/>
                    <a:pt x="96" y="834"/>
                    <a:pt x="215" y="834"/>
                  </a:cubicBezTo>
                  <a:cubicBezTo>
                    <a:pt x="334" y="834"/>
                    <a:pt x="441" y="727"/>
                    <a:pt x="441" y="608"/>
                  </a:cubicBezTo>
                  <a:lnTo>
                    <a:pt x="441" y="215"/>
                  </a:lnTo>
                  <a:cubicBezTo>
                    <a:pt x="441" y="96"/>
                    <a:pt x="358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3161809" y="2897500"/>
              <a:ext cx="22394" cy="24337"/>
            </a:xfrm>
            <a:custGeom>
              <a:rect b="b" l="l" r="r" t="t"/>
              <a:pathLst>
                <a:path extrusionOk="0" h="764" w="703">
                  <a:moveTo>
                    <a:pt x="262" y="0"/>
                  </a:moveTo>
                  <a:cubicBezTo>
                    <a:pt x="222" y="0"/>
                    <a:pt x="181" y="12"/>
                    <a:pt x="143" y="38"/>
                  </a:cubicBezTo>
                  <a:cubicBezTo>
                    <a:pt x="48" y="97"/>
                    <a:pt x="0" y="228"/>
                    <a:pt x="72" y="335"/>
                  </a:cubicBezTo>
                  <a:lnTo>
                    <a:pt x="262" y="669"/>
                  </a:lnTo>
                  <a:cubicBezTo>
                    <a:pt x="310" y="740"/>
                    <a:pt x="381" y="764"/>
                    <a:pt x="464" y="764"/>
                  </a:cubicBezTo>
                  <a:cubicBezTo>
                    <a:pt x="500" y="764"/>
                    <a:pt x="536" y="752"/>
                    <a:pt x="560" y="740"/>
                  </a:cubicBezTo>
                  <a:cubicBezTo>
                    <a:pt x="667" y="681"/>
                    <a:pt x="703" y="550"/>
                    <a:pt x="643" y="442"/>
                  </a:cubicBezTo>
                  <a:lnTo>
                    <a:pt x="441" y="109"/>
                  </a:lnTo>
                  <a:cubicBezTo>
                    <a:pt x="402" y="40"/>
                    <a:pt x="334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06413" y="2953151"/>
              <a:ext cx="26599" cy="19909"/>
            </a:xfrm>
            <a:custGeom>
              <a:rect b="b" l="l" r="r" t="t"/>
              <a:pathLst>
                <a:path extrusionOk="0" h="625" w="835">
                  <a:moveTo>
                    <a:pt x="246" y="0"/>
                  </a:moveTo>
                  <a:cubicBezTo>
                    <a:pt x="168" y="0"/>
                    <a:pt x="92" y="40"/>
                    <a:pt x="60" y="112"/>
                  </a:cubicBezTo>
                  <a:cubicBezTo>
                    <a:pt x="1" y="208"/>
                    <a:pt x="25" y="350"/>
                    <a:pt x="132" y="410"/>
                  </a:cubicBezTo>
                  <a:lnTo>
                    <a:pt x="453" y="600"/>
                  </a:lnTo>
                  <a:cubicBezTo>
                    <a:pt x="489" y="612"/>
                    <a:pt x="537" y="624"/>
                    <a:pt x="560" y="624"/>
                  </a:cubicBezTo>
                  <a:cubicBezTo>
                    <a:pt x="632" y="624"/>
                    <a:pt x="715" y="589"/>
                    <a:pt x="751" y="529"/>
                  </a:cubicBezTo>
                  <a:cubicBezTo>
                    <a:pt x="834" y="422"/>
                    <a:pt x="787" y="291"/>
                    <a:pt x="679" y="231"/>
                  </a:cubicBezTo>
                  <a:lnTo>
                    <a:pt x="358" y="29"/>
                  </a:lnTo>
                  <a:cubicBezTo>
                    <a:pt x="323" y="10"/>
                    <a:pt x="28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3360520" y="3099811"/>
              <a:ext cx="25834" cy="20005"/>
            </a:xfrm>
            <a:custGeom>
              <a:rect b="b" l="l" r="r" t="t"/>
              <a:pathLst>
                <a:path extrusionOk="0" h="628" w="811">
                  <a:moveTo>
                    <a:pt x="239" y="1"/>
                  </a:moveTo>
                  <a:cubicBezTo>
                    <a:pt x="167" y="1"/>
                    <a:pt x="99" y="35"/>
                    <a:pt x="60" y="104"/>
                  </a:cubicBezTo>
                  <a:cubicBezTo>
                    <a:pt x="1" y="211"/>
                    <a:pt x="25" y="342"/>
                    <a:pt x="132" y="402"/>
                  </a:cubicBezTo>
                  <a:lnTo>
                    <a:pt x="453" y="592"/>
                  </a:lnTo>
                  <a:cubicBezTo>
                    <a:pt x="489" y="604"/>
                    <a:pt x="537" y="628"/>
                    <a:pt x="561" y="628"/>
                  </a:cubicBezTo>
                  <a:cubicBezTo>
                    <a:pt x="632" y="628"/>
                    <a:pt x="715" y="580"/>
                    <a:pt x="751" y="521"/>
                  </a:cubicBezTo>
                  <a:cubicBezTo>
                    <a:pt x="811" y="426"/>
                    <a:pt x="787" y="283"/>
                    <a:pt x="680" y="223"/>
                  </a:cubicBezTo>
                  <a:lnTo>
                    <a:pt x="358" y="33"/>
                  </a:lnTo>
                  <a:cubicBezTo>
                    <a:pt x="320" y="11"/>
                    <a:pt x="279" y="1"/>
                    <a:pt x="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2655657" y="1251290"/>
            <a:ext cx="294954" cy="230465"/>
            <a:chOff x="5626763" y="2013829"/>
            <a:chExt cx="351722" cy="274788"/>
          </a:xfrm>
        </p:grpSpPr>
        <p:sp>
          <p:nvSpPr>
            <p:cNvPr id="250" name="Google Shape;250;p19"/>
            <p:cNvSpPr/>
            <p:nvPr/>
          </p:nvSpPr>
          <p:spPr>
            <a:xfrm>
              <a:off x="5626763" y="2013829"/>
              <a:ext cx="351722" cy="274788"/>
            </a:xfrm>
            <a:custGeom>
              <a:rect b="b" l="l" r="r" t="t"/>
              <a:pathLst>
                <a:path extrusionOk="0" h="8633" w="11050">
                  <a:moveTo>
                    <a:pt x="10657" y="345"/>
                  </a:moveTo>
                  <a:lnTo>
                    <a:pt x="10681" y="714"/>
                  </a:lnTo>
                  <a:lnTo>
                    <a:pt x="9395" y="714"/>
                  </a:lnTo>
                  <a:cubicBezTo>
                    <a:pt x="9312" y="714"/>
                    <a:pt x="9216" y="786"/>
                    <a:pt x="9216" y="893"/>
                  </a:cubicBezTo>
                  <a:cubicBezTo>
                    <a:pt x="9216" y="1000"/>
                    <a:pt x="9288" y="1072"/>
                    <a:pt x="9395" y="1072"/>
                  </a:cubicBezTo>
                  <a:lnTo>
                    <a:pt x="10383" y="1072"/>
                  </a:lnTo>
                  <a:lnTo>
                    <a:pt x="10383" y="6191"/>
                  </a:lnTo>
                  <a:lnTo>
                    <a:pt x="4466" y="6191"/>
                  </a:lnTo>
                  <a:lnTo>
                    <a:pt x="4466" y="6025"/>
                  </a:lnTo>
                  <a:cubicBezTo>
                    <a:pt x="4466" y="5929"/>
                    <a:pt x="4394" y="5846"/>
                    <a:pt x="4287" y="5846"/>
                  </a:cubicBezTo>
                  <a:lnTo>
                    <a:pt x="4001" y="5846"/>
                  </a:lnTo>
                  <a:cubicBezTo>
                    <a:pt x="3978" y="5739"/>
                    <a:pt x="3930" y="5644"/>
                    <a:pt x="3871" y="5536"/>
                  </a:cubicBezTo>
                  <a:lnTo>
                    <a:pt x="4085" y="5322"/>
                  </a:lnTo>
                  <a:cubicBezTo>
                    <a:pt x="4156" y="5251"/>
                    <a:pt x="4156" y="5144"/>
                    <a:pt x="4085" y="5072"/>
                  </a:cubicBezTo>
                  <a:lnTo>
                    <a:pt x="3549" y="4536"/>
                  </a:lnTo>
                  <a:cubicBezTo>
                    <a:pt x="3513" y="4512"/>
                    <a:pt x="3478" y="4489"/>
                    <a:pt x="3430" y="4489"/>
                  </a:cubicBezTo>
                  <a:cubicBezTo>
                    <a:pt x="3382" y="4489"/>
                    <a:pt x="3335" y="4512"/>
                    <a:pt x="3311" y="4536"/>
                  </a:cubicBezTo>
                  <a:lnTo>
                    <a:pt x="3097" y="4739"/>
                  </a:lnTo>
                  <a:cubicBezTo>
                    <a:pt x="2989" y="4679"/>
                    <a:pt x="2894" y="4643"/>
                    <a:pt x="2787" y="4608"/>
                  </a:cubicBezTo>
                  <a:lnTo>
                    <a:pt x="2787" y="4334"/>
                  </a:lnTo>
                  <a:cubicBezTo>
                    <a:pt x="2787" y="4239"/>
                    <a:pt x="2716" y="4155"/>
                    <a:pt x="2608" y="4155"/>
                  </a:cubicBezTo>
                  <a:lnTo>
                    <a:pt x="2180" y="4155"/>
                  </a:lnTo>
                  <a:lnTo>
                    <a:pt x="2180" y="1060"/>
                  </a:lnTo>
                  <a:lnTo>
                    <a:pt x="8788" y="1060"/>
                  </a:lnTo>
                  <a:cubicBezTo>
                    <a:pt x="8871" y="1060"/>
                    <a:pt x="8966" y="976"/>
                    <a:pt x="8966" y="881"/>
                  </a:cubicBezTo>
                  <a:cubicBezTo>
                    <a:pt x="8966" y="786"/>
                    <a:pt x="8895" y="702"/>
                    <a:pt x="8788" y="702"/>
                  </a:cubicBezTo>
                  <a:lnTo>
                    <a:pt x="1894" y="702"/>
                  </a:lnTo>
                  <a:lnTo>
                    <a:pt x="1894" y="345"/>
                  </a:lnTo>
                  <a:close/>
                  <a:moveTo>
                    <a:pt x="10681" y="6537"/>
                  </a:moveTo>
                  <a:lnTo>
                    <a:pt x="10681" y="6870"/>
                  </a:lnTo>
                  <a:lnTo>
                    <a:pt x="4430" y="6870"/>
                  </a:lnTo>
                  <a:cubicBezTo>
                    <a:pt x="4454" y="6846"/>
                    <a:pt x="4466" y="6798"/>
                    <a:pt x="4466" y="6751"/>
                  </a:cubicBezTo>
                  <a:lnTo>
                    <a:pt x="4466" y="6560"/>
                  </a:lnTo>
                  <a:lnTo>
                    <a:pt x="10562" y="6560"/>
                  </a:lnTo>
                  <a:cubicBezTo>
                    <a:pt x="10598" y="6560"/>
                    <a:pt x="10633" y="6548"/>
                    <a:pt x="10657" y="6537"/>
                  </a:cubicBezTo>
                  <a:close/>
                  <a:moveTo>
                    <a:pt x="2477" y="4524"/>
                  </a:moveTo>
                  <a:lnTo>
                    <a:pt x="2477" y="4763"/>
                  </a:lnTo>
                  <a:cubicBezTo>
                    <a:pt x="2477" y="4834"/>
                    <a:pt x="2537" y="4905"/>
                    <a:pt x="2608" y="4929"/>
                  </a:cubicBezTo>
                  <a:cubicBezTo>
                    <a:pt x="2775" y="4965"/>
                    <a:pt x="2942" y="5024"/>
                    <a:pt x="3073" y="5120"/>
                  </a:cubicBezTo>
                  <a:cubicBezTo>
                    <a:pt x="3099" y="5137"/>
                    <a:pt x="3128" y="5145"/>
                    <a:pt x="3157" y="5145"/>
                  </a:cubicBezTo>
                  <a:cubicBezTo>
                    <a:pt x="3206" y="5145"/>
                    <a:pt x="3253" y="5122"/>
                    <a:pt x="3275" y="5084"/>
                  </a:cubicBezTo>
                  <a:lnTo>
                    <a:pt x="3454" y="4905"/>
                  </a:lnTo>
                  <a:lnTo>
                    <a:pt x="3740" y="5191"/>
                  </a:lnTo>
                  <a:lnTo>
                    <a:pt x="3561" y="5370"/>
                  </a:lnTo>
                  <a:cubicBezTo>
                    <a:pt x="3501" y="5429"/>
                    <a:pt x="3490" y="5525"/>
                    <a:pt x="3537" y="5584"/>
                  </a:cubicBezTo>
                  <a:cubicBezTo>
                    <a:pt x="3620" y="5727"/>
                    <a:pt x="3680" y="5882"/>
                    <a:pt x="3728" y="6036"/>
                  </a:cubicBezTo>
                  <a:cubicBezTo>
                    <a:pt x="3740" y="6120"/>
                    <a:pt x="3811" y="6179"/>
                    <a:pt x="3894" y="6179"/>
                  </a:cubicBezTo>
                  <a:lnTo>
                    <a:pt x="4132" y="6179"/>
                  </a:lnTo>
                  <a:lnTo>
                    <a:pt x="4132" y="6572"/>
                  </a:lnTo>
                  <a:lnTo>
                    <a:pt x="3894" y="6572"/>
                  </a:lnTo>
                  <a:cubicBezTo>
                    <a:pt x="3811" y="6572"/>
                    <a:pt x="3740" y="6632"/>
                    <a:pt x="3728" y="6715"/>
                  </a:cubicBezTo>
                  <a:cubicBezTo>
                    <a:pt x="3680" y="6870"/>
                    <a:pt x="3620" y="7037"/>
                    <a:pt x="3537" y="7168"/>
                  </a:cubicBezTo>
                  <a:cubicBezTo>
                    <a:pt x="3490" y="7251"/>
                    <a:pt x="3501" y="7334"/>
                    <a:pt x="3561" y="7382"/>
                  </a:cubicBezTo>
                  <a:lnTo>
                    <a:pt x="3740" y="7560"/>
                  </a:lnTo>
                  <a:lnTo>
                    <a:pt x="3454" y="7834"/>
                  </a:lnTo>
                  <a:lnTo>
                    <a:pt x="3275" y="7656"/>
                  </a:lnTo>
                  <a:cubicBezTo>
                    <a:pt x="3238" y="7626"/>
                    <a:pt x="3193" y="7606"/>
                    <a:pt x="3149" y="7606"/>
                  </a:cubicBezTo>
                  <a:cubicBezTo>
                    <a:pt x="3122" y="7606"/>
                    <a:pt x="3096" y="7614"/>
                    <a:pt x="3073" y="7632"/>
                  </a:cubicBezTo>
                  <a:cubicBezTo>
                    <a:pt x="2918" y="7727"/>
                    <a:pt x="2775" y="7787"/>
                    <a:pt x="2608" y="7822"/>
                  </a:cubicBezTo>
                  <a:cubicBezTo>
                    <a:pt x="2537" y="7846"/>
                    <a:pt x="2477" y="7918"/>
                    <a:pt x="2477" y="7989"/>
                  </a:cubicBezTo>
                  <a:lnTo>
                    <a:pt x="2477" y="8227"/>
                  </a:lnTo>
                  <a:lnTo>
                    <a:pt x="2073" y="8227"/>
                  </a:lnTo>
                  <a:lnTo>
                    <a:pt x="2073" y="7989"/>
                  </a:lnTo>
                  <a:cubicBezTo>
                    <a:pt x="2073" y="7918"/>
                    <a:pt x="2013" y="7846"/>
                    <a:pt x="1942" y="7822"/>
                  </a:cubicBezTo>
                  <a:cubicBezTo>
                    <a:pt x="1775" y="7787"/>
                    <a:pt x="1608" y="7727"/>
                    <a:pt x="1477" y="7632"/>
                  </a:cubicBezTo>
                  <a:cubicBezTo>
                    <a:pt x="1450" y="7614"/>
                    <a:pt x="1419" y="7606"/>
                    <a:pt x="1390" y="7606"/>
                  </a:cubicBezTo>
                  <a:cubicBezTo>
                    <a:pt x="1342" y="7606"/>
                    <a:pt x="1297" y="7626"/>
                    <a:pt x="1275" y="7656"/>
                  </a:cubicBezTo>
                  <a:lnTo>
                    <a:pt x="1096" y="7834"/>
                  </a:lnTo>
                  <a:lnTo>
                    <a:pt x="811" y="7560"/>
                  </a:lnTo>
                  <a:lnTo>
                    <a:pt x="989" y="7382"/>
                  </a:lnTo>
                  <a:cubicBezTo>
                    <a:pt x="1049" y="7322"/>
                    <a:pt x="1061" y="7227"/>
                    <a:pt x="1013" y="7168"/>
                  </a:cubicBezTo>
                  <a:cubicBezTo>
                    <a:pt x="930" y="7025"/>
                    <a:pt x="870" y="6870"/>
                    <a:pt x="823" y="6715"/>
                  </a:cubicBezTo>
                  <a:cubicBezTo>
                    <a:pt x="811" y="6632"/>
                    <a:pt x="739" y="6572"/>
                    <a:pt x="656" y="6572"/>
                  </a:cubicBezTo>
                  <a:lnTo>
                    <a:pt x="418" y="6572"/>
                  </a:lnTo>
                  <a:lnTo>
                    <a:pt x="418" y="6179"/>
                  </a:lnTo>
                  <a:lnTo>
                    <a:pt x="656" y="6179"/>
                  </a:lnTo>
                  <a:cubicBezTo>
                    <a:pt x="739" y="6179"/>
                    <a:pt x="811" y="6120"/>
                    <a:pt x="823" y="6036"/>
                  </a:cubicBezTo>
                  <a:cubicBezTo>
                    <a:pt x="870" y="5882"/>
                    <a:pt x="930" y="5715"/>
                    <a:pt x="1013" y="5584"/>
                  </a:cubicBezTo>
                  <a:cubicBezTo>
                    <a:pt x="1061" y="5501"/>
                    <a:pt x="1049" y="5417"/>
                    <a:pt x="989" y="5370"/>
                  </a:cubicBezTo>
                  <a:lnTo>
                    <a:pt x="811" y="5191"/>
                  </a:lnTo>
                  <a:lnTo>
                    <a:pt x="1096" y="4905"/>
                  </a:lnTo>
                  <a:lnTo>
                    <a:pt x="1275" y="5084"/>
                  </a:lnTo>
                  <a:cubicBezTo>
                    <a:pt x="1313" y="5122"/>
                    <a:pt x="1360" y="5145"/>
                    <a:pt x="1405" y="5145"/>
                  </a:cubicBezTo>
                  <a:cubicBezTo>
                    <a:pt x="1430" y="5145"/>
                    <a:pt x="1456" y="5137"/>
                    <a:pt x="1477" y="5120"/>
                  </a:cubicBezTo>
                  <a:cubicBezTo>
                    <a:pt x="1632" y="5024"/>
                    <a:pt x="1775" y="4965"/>
                    <a:pt x="1942" y="4929"/>
                  </a:cubicBezTo>
                  <a:cubicBezTo>
                    <a:pt x="2013" y="4905"/>
                    <a:pt x="2073" y="4834"/>
                    <a:pt x="2073" y="4763"/>
                  </a:cubicBezTo>
                  <a:lnTo>
                    <a:pt x="2073" y="4524"/>
                  </a:lnTo>
                  <a:close/>
                  <a:moveTo>
                    <a:pt x="1715" y="0"/>
                  </a:moveTo>
                  <a:cubicBezTo>
                    <a:pt x="1632" y="0"/>
                    <a:pt x="1537" y="71"/>
                    <a:pt x="1537" y="179"/>
                  </a:cubicBezTo>
                  <a:lnTo>
                    <a:pt x="1537" y="881"/>
                  </a:lnTo>
                  <a:cubicBezTo>
                    <a:pt x="1537" y="964"/>
                    <a:pt x="1608" y="1060"/>
                    <a:pt x="1715" y="1060"/>
                  </a:cubicBezTo>
                  <a:lnTo>
                    <a:pt x="1835" y="1060"/>
                  </a:lnTo>
                  <a:lnTo>
                    <a:pt x="1835" y="4155"/>
                  </a:lnTo>
                  <a:cubicBezTo>
                    <a:pt x="1751" y="4167"/>
                    <a:pt x="1692" y="4239"/>
                    <a:pt x="1692" y="4310"/>
                  </a:cubicBezTo>
                  <a:lnTo>
                    <a:pt x="1692" y="4596"/>
                  </a:lnTo>
                  <a:cubicBezTo>
                    <a:pt x="1585" y="4632"/>
                    <a:pt x="1477" y="4667"/>
                    <a:pt x="1370" y="4727"/>
                  </a:cubicBezTo>
                  <a:lnTo>
                    <a:pt x="1168" y="4524"/>
                  </a:lnTo>
                  <a:cubicBezTo>
                    <a:pt x="1132" y="4489"/>
                    <a:pt x="1096" y="4477"/>
                    <a:pt x="1049" y="4477"/>
                  </a:cubicBezTo>
                  <a:cubicBezTo>
                    <a:pt x="1001" y="4477"/>
                    <a:pt x="953" y="4489"/>
                    <a:pt x="930" y="4524"/>
                  </a:cubicBezTo>
                  <a:lnTo>
                    <a:pt x="394" y="5060"/>
                  </a:lnTo>
                  <a:cubicBezTo>
                    <a:pt x="322" y="5132"/>
                    <a:pt x="322" y="5239"/>
                    <a:pt x="394" y="5310"/>
                  </a:cubicBezTo>
                  <a:lnTo>
                    <a:pt x="596" y="5525"/>
                  </a:lnTo>
                  <a:cubicBezTo>
                    <a:pt x="537" y="5620"/>
                    <a:pt x="501" y="5727"/>
                    <a:pt x="465" y="5834"/>
                  </a:cubicBezTo>
                  <a:lnTo>
                    <a:pt x="180" y="5834"/>
                  </a:lnTo>
                  <a:cubicBezTo>
                    <a:pt x="96" y="5834"/>
                    <a:pt x="1" y="5906"/>
                    <a:pt x="1" y="6013"/>
                  </a:cubicBezTo>
                  <a:lnTo>
                    <a:pt x="1" y="6751"/>
                  </a:lnTo>
                  <a:cubicBezTo>
                    <a:pt x="1" y="6846"/>
                    <a:pt x="84" y="6929"/>
                    <a:pt x="180" y="6929"/>
                  </a:cubicBezTo>
                  <a:lnTo>
                    <a:pt x="465" y="6929"/>
                  </a:lnTo>
                  <a:cubicBezTo>
                    <a:pt x="501" y="7037"/>
                    <a:pt x="537" y="7144"/>
                    <a:pt x="596" y="7251"/>
                  </a:cubicBezTo>
                  <a:lnTo>
                    <a:pt x="394" y="7453"/>
                  </a:lnTo>
                  <a:cubicBezTo>
                    <a:pt x="322" y="7525"/>
                    <a:pt x="322" y="7632"/>
                    <a:pt x="394" y="7703"/>
                  </a:cubicBezTo>
                  <a:lnTo>
                    <a:pt x="930" y="8239"/>
                  </a:lnTo>
                  <a:cubicBezTo>
                    <a:pt x="965" y="8281"/>
                    <a:pt x="1010" y="8302"/>
                    <a:pt x="1055" y="8302"/>
                  </a:cubicBezTo>
                  <a:cubicBezTo>
                    <a:pt x="1099" y="8302"/>
                    <a:pt x="1144" y="8281"/>
                    <a:pt x="1180" y="8239"/>
                  </a:cubicBezTo>
                  <a:lnTo>
                    <a:pt x="1394" y="8037"/>
                  </a:lnTo>
                  <a:cubicBezTo>
                    <a:pt x="1489" y="8096"/>
                    <a:pt x="1596" y="8144"/>
                    <a:pt x="1704" y="8168"/>
                  </a:cubicBezTo>
                  <a:lnTo>
                    <a:pt x="1704" y="8453"/>
                  </a:lnTo>
                  <a:cubicBezTo>
                    <a:pt x="1704" y="8537"/>
                    <a:pt x="1775" y="8632"/>
                    <a:pt x="1882" y="8632"/>
                  </a:cubicBezTo>
                  <a:lnTo>
                    <a:pt x="2620" y="8632"/>
                  </a:lnTo>
                  <a:cubicBezTo>
                    <a:pt x="2716" y="8632"/>
                    <a:pt x="2799" y="8549"/>
                    <a:pt x="2799" y="8453"/>
                  </a:cubicBezTo>
                  <a:lnTo>
                    <a:pt x="2799" y="8168"/>
                  </a:lnTo>
                  <a:cubicBezTo>
                    <a:pt x="2906" y="8144"/>
                    <a:pt x="3013" y="8096"/>
                    <a:pt x="3120" y="8037"/>
                  </a:cubicBezTo>
                  <a:lnTo>
                    <a:pt x="3323" y="8239"/>
                  </a:lnTo>
                  <a:cubicBezTo>
                    <a:pt x="3359" y="8281"/>
                    <a:pt x="3403" y="8302"/>
                    <a:pt x="3448" y="8302"/>
                  </a:cubicBezTo>
                  <a:cubicBezTo>
                    <a:pt x="3492" y="8302"/>
                    <a:pt x="3537" y="8281"/>
                    <a:pt x="3573" y="8239"/>
                  </a:cubicBezTo>
                  <a:lnTo>
                    <a:pt x="4109" y="7703"/>
                  </a:lnTo>
                  <a:cubicBezTo>
                    <a:pt x="4192" y="7632"/>
                    <a:pt x="4192" y="7525"/>
                    <a:pt x="4109" y="7453"/>
                  </a:cubicBezTo>
                  <a:lnTo>
                    <a:pt x="3906" y="7251"/>
                  </a:lnTo>
                  <a:cubicBezTo>
                    <a:pt x="3906" y="7227"/>
                    <a:pt x="3918" y="7227"/>
                    <a:pt x="3918" y="7215"/>
                  </a:cubicBezTo>
                  <a:lnTo>
                    <a:pt x="10871" y="7215"/>
                  </a:lnTo>
                  <a:cubicBezTo>
                    <a:pt x="10955" y="7215"/>
                    <a:pt x="11050" y="7144"/>
                    <a:pt x="11050" y="7037"/>
                  </a:cubicBezTo>
                  <a:lnTo>
                    <a:pt x="11050" y="6358"/>
                  </a:lnTo>
                  <a:cubicBezTo>
                    <a:pt x="11050" y="6263"/>
                    <a:pt x="10979" y="6179"/>
                    <a:pt x="10871" y="6179"/>
                  </a:cubicBezTo>
                  <a:lnTo>
                    <a:pt x="10752" y="6179"/>
                  </a:lnTo>
                  <a:lnTo>
                    <a:pt x="10752" y="1060"/>
                  </a:lnTo>
                  <a:lnTo>
                    <a:pt x="10836" y="1060"/>
                  </a:lnTo>
                  <a:cubicBezTo>
                    <a:pt x="10931" y="1060"/>
                    <a:pt x="11014" y="976"/>
                    <a:pt x="11014" y="881"/>
                  </a:cubicBezTo>
                  <a:lnTo>
                    <a:pt x="11014" y="179"/>
                  </a:lnTo>
                  <a:cubicBezTo>
                    <a:pt x="11014" y="83"/>
                    <a:pt x="10943" y="0"/>
                    <a:pt x="10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5784799" y="2125234"/>
              <a:ext cx="33390" cy="70503"/>
            </a:xfrm>
            <a:custGeom>
              <a:rect b="b" l="l" r="r" t="t"/>
              <a:pathLst>
                <a:path extrusionOk="0" h="2215" w="1049">
                  <a:moveTo>
                    <a:pt x="691" y="334"/>
                  </a:moveTo>
                  <a:lnTo>
                    <a:pt x="691" y="1858"/>
                  </a:lnTo>
                  <a:lnTo>
                    <a:pt x="334" y="1858"/>
                  </a:lnTo>
                  <a:lnTo>
                    <a:pt x="334" y="334"/>
                  </a:lnTo>
                  <a:close/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036"/>
                  </a:lnTo>
                  <a:cubicBezTo>
                    <a:pt x="1" y="2120"/>
                    <a:pt x="72" y="2215"/>
                    <a:pt x="179" y="2215"/>
                  </a:cubicBezTo>
                  <a:lnTo>
                    <a:pt x="870" y="2215"/>
                  </a:lnTo>
                  <a:cubicBezTo>
                    <a:pt x="965" y="2215"/>
                    <a:pt x="1049" y="2144"/>
                    <a:pt x="1049" y="2036"/>
                  </a:cubicBezTo>
                  <a:lnTo>
                    <a:pt x="1049" y="179"/>
                  </a:lnTo>
                  <a:cubicBezTo>
                    <a:pt x="1049" y="72"/>
                    <a:pt x="965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5824236" y="2097956"/>
              <a:ext cx="33740" cy="97782"/>
            </a:xfrm>
            <a:custGeom>
              <a:rect b="b" l="l" r="r" t="t"/>
              <a:pathLst>
                <a:path extrusionOk="0" h="3072" w="1060">
                  <a:moveTo>
                    <a:pt x="703" y="345"/>
                  </a:moveTo>
                  <a:lnTo>
                    <a:pt x="703" y="2715"/>
                  </a:lnTo>
                  <a:lnTo>
                    <a:pt x="345" y="2715"/>
                  </a:lnTo>
                  <a:lnTo>
                    <a:pt x="345" y="345"/>
                  </a:lnTo>
                  <a:close/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lnTo>
                    <a:pt x="0" y="2893"/>
                  </a:lnTo>
                  <a:cubicBezTo>
                    <a:pt x="0" y="2977"/>
                    <a:pt x="83" y="3072"/>
                    <a:pt x="179" y="3072"/>
                  </a:cubicBezTo>
                  <a:lnTo>
                    <a:pt x="881" y="3072"/>
                  </a:lnTo>
                  <a:cubicBezTo>
                    <a:pt x="976" y="3072"/>
                    <a:pt x="1060" y="3001"/>
                    <a:pt x="1060" y="2893"/>
                  </a:cubicBezTo>
                  <a:lnTo>
                    <a:pt x="1060" y="179"/>
                  </a:lnTo>
                  <a:cubicBezTo>
                    <a:pt x="1048" y="84"/>
                    <a:pt x="976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5864024" y="2111961"/>
              <a:ext cx="33740" cy="83426"/>
            </a:xfrm>
            <a:custGeom>
              <a:rect b="b" l="l" r="r" t="t"/>
              <a:pathLst>
                <a:path extrusionOk="0" h="2621" w="1060">
                  <a:moveTo>
                    <a:pt x="703" y="358"/>
                  </a:moveTo>
                  <a:lnTo>
                    <a:pt x="703" y="2275"/>
                  </a:lnTo>
                  <a:lnTo>
                    <a:pt x="346" y="2275"/>
                  </a:lnTo>
                  <a:lnTo>
                    <a:pt x="346" y="358"/>
                  </a:lnTo>
                  <a:close/>
                  <a:moveTo>
                    <a:pt x="191" y="1"/>
                  </a:moveTo>
                  <a:cubicBezTo>
                    <a:pt x="96" y="1"/>
                    <a:pt x="0" y="72"/>
                    <a:pt x="0" y="179"/>
                  </a:cubicBezTo>
                  <a:lnTo>
                    <a:pt x="0" y="2442"/>
                  </a:lnTo>
                  <a:cubicBezTo>
                    <a:pt x="0" y="2525"/>
                    <a:pt x="84" y="2620"/>
                    <a:pt x="191" y="2620"/>
                  </a:cubicBezTo>
                  <a:lnTo>
                    <a:pt x="881" y="2620"/>
                  </a:lnTo>
                  <a:cubicBezTo>
                    <a:pt x="977" y="2620"/>
                    <a:pt x="1060" y="2537"/>
                    <a:pt x="1060" y="2442"/>
                  </a:cubicBezTo>
                  <a:lnTo>
                    <a:pt x="1060" y="179"/>
                  </a:lnTo>
                  <a:cubicBezTo>
                    <a:pt x="1048" y="84"/>
                    <a:pt x="977" y="1"/>
                    <a:pt x="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5904193" y="2065744"/>
              <a:ext cx="33390" cy="129644"/>
            </a:xfrm>
            <a:custGeom>
              <a:rect b="b" l="l" r="r" t="t"/>
              <a:pathLst>
                <a:path extrusionOk="0" h="4073" w="1049">
                  <a:moveTo>
                    <a:pt x="691" y="357"/>
                  </a:moveTo>
                  <a:lnTo>
                    <a:pt x="691" y="3727"/>
                  </a:lnTo>
                  <a:lnTo>
                    <a:pt x="334" y="3727"/>
                  </a:lnTo>
                  <a:lnTo>
                    <a:pt x="334" y="357"/>
                  </a:lnTo>
                  <a:close/>
                  <a:moveTo>
                    <a:pt x="179" y="0"/>
                  </a:moveTo>
                  <a:cubicBezTo>
                    <a:pt x="72" y="24"/>
                    <a:pt x="0" y="95"/>
                    <a:pt x="0" y="179"/>
                  </a:cubicBezTo>
                  <a:lnTo>
                    <a:pt x="0" y="3894"/>
                  </a:lnTo>
                  <a:cubicBezTo>
                    <a:pt x="0" y="3977"/>
                    <a:pt x="72" y="4072"/>
                    <a:pt x="179" y="4072"/>
                  </a:cubicBezTo>
                  <a:lnTo>
                    <a:pt x="870" y="4072"/>
                  </a:lnTo>
                  <a:cubicBezTo>
                    <a:pt x="965" y="4072"/>
                    <a:pt x="1048" y="3989"/>
                    <a:pt x="1048" y="3894"/>
                  </a:cubicBezTo>
                  <a:lnTo>
                    <a:pt x="1048" y="179"/>
                  </a:lnTo>
                  <a:cubicBezTo>
                    <a:pt x="1048" y="95"/>
                    <a:pt x="977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5713563" y="2080131"/>
              <a:ext cx="40965" cy="11395"/>
            </a:xfrm>
            <a:custGeom>
              <a:rect b="b" l="l" r="r" t="t"/>
              <a:pathLst>
                <a:path extrusionOk="0" h="358" w="1287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2" y="263"/>
                    <a:pt x="96" y="358"/>
                    <a:pt x="179" y="358"/>
                  </a:cubicBezTo>
                  <a:lnTo>
                    <a:pt x="1108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72"/>
                    <a:pt x="1203" y="1"/>
                    <a:pt x="1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5713945" y="2097574"/>
              <a:ext cx="56880" cy="11395"/>
            </a:xfrm>
            <a:custGeom>
              <a:rect b="b" l="l" r="r" t="t"/>
              <a:pathLst>
                <a:path extrusionOk="0" h="358" w="1787">
                  <a:moveTo>
                    <a:pt x="179" y="0"/>
                  </a:moveTo>
                  <a:cubicBezTo>
                    <a:pt x="96" y="0"/>
                    <a:pt x="0" y="72"/>
                    <a:pt x="0" y="179"/>
                  </a:cubicBezTo>
                  <a:cubicBezTo>
                    <a:pt x="0" y="274"/>
                    <a:pt x="84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86"/>
                    <a:pt x="1786" y="179"/>
                  </a:cubicBezTo>
                  <a:cubicBezTo>
                    <a:pt x="1774" y="72"/>
                    <a:pt x="1703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5713945" y="2114985"/>
              <a:ext cx="56880" cy="11427"/>
            </a:xfrm>
            <a:custGeom>
              <a:rect b="b" l="l" r="r" t="t"/>
              <a:pathLst>
                <a:path extrusionOk="0" h="359" w="1787">
                  <a:moveTo>
                    <a:pt x="179" y="1"/>
                  </a:moveTo>
                  <a:cubicBezTo>
                    <a:pt x="96" y="1"/>
                    <a:pt x="0" y="84"/>
                    <a:pt x="0" y="180"/>
                  </a:cubicBezTo>
                  <a:cubicBezTo>
                    <a:pt x="0" y="275"/>
                    <a:pt x="84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80"/>
                  </a:cubicBezTo>
                  <a:cubicBezTo>
                    <a:pt x="1774" y="84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5713945" y="2132810"/>
              <a:ext cx="56880" cy="11013"/>
            </a:xfrm>
            <a:custGeom>
              <a:rect b="b" l="l" r="r" t="t"/>
              <a:pathLst>
                <a:path extrusionOk="0" h="346" w="1787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46"/>
                    <a:pt x="179" y="346"/>
                  </a:cubicBezTo>
                  <a:lnTo>
                    <a:pt x="1608" y="346"/>
                  </a:lnTo>
                  <a:cubicBezTo>
                    <a:pt x="1703" y="346"/>
                    <a:pt x="1786" y="274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5663526" y="2182464"/>
              <a:ext cx="69389" cy="68625"/>
            </a:xfrm>
            <a:custGeom>
              <a:rect b="b" l="l" r="r" t="t"/>
              <a:pathLst>
                <a:path extrusionOk="0" h="2156" w="2180">
                  <a:moveTo>
                    <a:pt x="1084" y="0"/>
                  </a:moveTo>
                  <a:cubicBezTo>
                    <a:pt x="489" y="0"/>
                    <a:pt x="1" y="488"/>
                    <a:pt x="1" y="1084"/>
                  </a:cubicBezTo>
                  <a:cubicBezTo>
                    <a:pt x="1" y="1322"/>
                    <a:pt x="72" y="1548"/>
                    <a:pt x="215" y="1739"/>
                  </a:cubicBezTo>
                  <a:cubicBezTo>
                    <a:pt x="250" y="1780"/>
                    <a:pt x="300" y="1806"/>
                    <a:pt x="351" y="1806"/>
                  </a:cubicBezTo>
                  <a:cubicBezTo>
                    <a:pt x="387" y="1806"/>
                    <a:pt x="423" y="1792"/>
                    <a:pt x="453" y="1762"/>
                  </a:cubicBezTo>
                  <a:cubicBezTo>
                    <a:pt x="537" y="1715"/>
                    <a:pt x="549" y="1608"/>
                    <a:pt x="489" y="1524"/>
                  </a:cubicBezTo>
                  <a:cubicBezTo>
                    <a:pt x="382" y="1393"/>
                    <a:pt x="334" y="1250"/>
                    <a:pt x="334" y="1084"/>
                  </a:cubicBezTo>
                  <a:cubicBezTo>
                    <a:pt x="334" y="679"/>
                    <a:pt x="668" y="334"/>
                    <a:pt x="1084" y="334"/>
                  </a:cubicBezTo>
                  <a:cubicBezTo>
                    <a:pt x="1489" y="334"/>
                    <a:pt x="1823" y="667"/>
                    <a:pt x="1823" y="1084"/>
                  </a:cubicBezTo>
                  <a:cubicBezTo>
                    <a:pt x="1823" y="1334"/>
                    <a:pt x="1703" y="1560"/>
                    <a:pt x="1501" y="1691"/>
                  </a:cubicBezTo>
                  <a:cubicBezTo>
                    <a:pt x="1489" y="1691"/>
                    <a:pt x="1489" y="1715"/>
                    <a:pt x="1465" y="1715"/>
                  </a:cubicBezTo>
                  <a:lnTo>
                    <a:pt x="1453" y="1715"/>
                  </a:lnTo>
                  <a:lnTo>
                    <a:pt x="1442" y="1727"/>
                  </a:lnTo>
                  <a:lnTo>
                    <a:pt x="1430" y="1727"/>
                  </a:lnTo>
                  <a:cubicBezTo>
                    <a:pt x="1406" y="1727"/>
                    <a:pt x="1406" y="1739"/>
                    <a:pt x="1394" y="1739"/>
                  </a:cubicBezTo>
                  <a:cubicBezTo>
                    <a:pt x="1382" y="1739"/>
                    <a:pt x="1382" y="1751"/>
                    <a:pt x="1370" y="1751"/>
                  </a:cubicBezTo>
                  <a:lnTo>
                    <a:pt x="1346" y="1751"/>
                  </a:lnTo>
                  <a:cubicBezTo>
                    <a:pt x="1346" y="1751"/>
                    <a:pt x="1334" y="1751"/>
                    <a:pt x="1334" y="1774"/>
                  </a:cubicBezTo>
                  <a:lnTo>
                    <a:pt x="1322" y="1774"/>
                  </a:lnTo>
                  <a:cubicBezTo>
                    <a:pt x="1311" y="1774"/>
                    <a:pt x="1311" y="1774"/>
                    <a:pt x="1287" y="1786"/>
                  </a:cubicBezTo>
                  <a:cubicBezTo>
                    <a:pt x="1275" y="1786"/>
                    <a:pt x="1275" y="1786"/>
                    <a:pt x="1263" y="1798"/>
                  </a:cubicBezTo>
                  <a:lnTo>
                    <a:pt x="834" y="1798"/>
                  </a:lnTo>
                  <a:cubicBezTo>
                    <a:pt x="811" y="1798"/>
                    <a:pt x="811" y="1798"/>
                    <a:pt x="799" y="1786"/>
                  </a:cubicBezTo>
                  <a:cubicBezTo>
                    <a:pt x="787" y="1786"/>
                    <a:pt x="787" y="1786"/>
                    <a:pt x="775" y="1774"/>
                  </a:cubicBezTo>
                  <a:lnTo>
                    <a:pt x="751" y="1774"/>
                  </a:lnTo>
                  <a:cubicBezTo>
                    <a:pt x="732" y="1766"/>
                    <a:pt x="712" y="1762"/>
                    <a:pt x="691" y="1762"/>
                  </a:cubicBezTo>
                  <a:cubicBezTo>
                    <a:pt x="623" y="1762"/>
                    <a:pt x="555" y="1805"/>
                    <a:pt x="537" y="1870"/>
                  </a:cubicBezTo>
                  <a:cubicBezTo>
                    <a:pt x="501" y="1965"/>
                    <a:pt x="549" y="2072"/>
                    <a:pt x="632" y="2096"/>
                  </a:cubicBezTo>
                  <a:lnTo>
                    <a:pt x="656" y="2096"/>
                  </a:lnTo>
                  <a:cubicBezTo>
                    <a:pt x="668" y="2096"/>
                    <a:pt x="680" y="2108"/>
                    <a:pt x="691" y="2108"/>
                  </a:cubicBezTo>
                  <a:cubicBezTo>
                    <a:pt x="715" y="2108"/>
                    <a:pt x="727" y="2132"/>
                    <a:pt x="739" y="2132"/>
                  </a:cubicBezTo>
                  <a:lnTo>
                    <a:pt x="751" y="2132"/>
                  </a:lnTo>
                  <a:cubicBezTo>
                    <a:pt x="775" y="2132"/>
                    <a:pt x="787" y="2132"/>
                    <a:pt x="787" y="2143"/>
                  </a:cubicBezTo>
                  <a:lnTo>
                    <a:pt x="799" y="2143"/>
                  </a:lnTo>
                  <a:cubicBezTo>
                    <a:pt x="811" y="2143"/>
                    <a:pt x="834" y="2143"/>
                    <a:pt x="846" y="2155"/>
                  </a:cubicBezTo>
                  <a:lnTo>
                    <a:pt x="1156" y="2155"/>
                  </a:lnTo>
                  <a:cubicBezTo>
                    <a:pt x="1168" y="2155"/>
                    <a:pt x="1180" y="2155"/>
                    <a:pt x="1203" y="2143"/>
                  </a:cubicBezTo>
                  <a:lnTo>
                    <a:pt x="1215" y="2143"/>
                  </a:lnTo>
                  <a:cubicBezTo>
                    <a:pt x="1227" y="2143"/>
                    <a:pt x="1239" y="2143"/>
                    <a:pt x="1239" y="2132"/>
                  </a:cubicBezTo>
                  <a:lnTo>
                    <a:pt x="1263" y="2132"/>
                  </a:lnTo>
                  <a:cubicBezTo>
                    <a:pt x="1275" y="2132"/>
                    <a:pt x="1287" y="2108"/>
                    <a:pt x="1299" y="2108"/>
                  </a:cubicBezTo>
                  <a:cubicBezTo>
                    <a:pt x="1322" y="2108"/>
                    <a:pt x="1334" y="2096"/>
                    <a:pt x="1346" y="2096"/>
                  </a:cubicBezTo>
                  <a:lnTo>
                    <a:pt x="1358" y="2096"/>
                  </a:lnTo>
                  <a:cubicBezTo>
                    <a:pt x="1382" y="2096"/>
                    <a:pt x="1382" y="2084"/>
                    <a:pt x="1394" y="2084"/>
                  </a:cubicBezTo>
                  <a:lnTo>
                    <a:pt x="1406" y="2084"/>
                  </a:lnTo>
                  <a:cubicBezTo>
                    <a:pt x="1418" y="2084"/>
                    <a:pt x="1442" y="2072"/>
                    <a:pt x="1453" y="2072"/>
                  </a:cubicBezTo>
                  <a:cubicBezTo>
                    <a:pt x="1465" y="2072"/>
                    <a:pt x="1477" y="2048"/>
                    <a:pt x="1501" y="2048"/>
                  </a:cubicBezTo>
                  <a:lnTo>
                    <a:pt x="1513" y="2048"/>
                  </a:lnTo>
                  <a:cubicBezTo>
                    <a:pt x="1525" y="2048"/>
                    <a:pt x="1525" y="2036"/>
                    <a:pt x="1537" y="2036"/>
                  </a:cubicBezTo>
                  <a:lnTo>
                    <a:pt x="1561" y="2036"/>
                  </a:lnTo>
                  <a:cubicBezTo>
                    <a:pt x="1573" y="2024"/>
                    <a:pt x="1584" y="2024"/>
                    <a:pt x="1596" y="2012"/>
                  </a:cubicBezTo>
                  <a:cubicBezTo>
                    <a:pt x="1894" y="1798"/>
                    <a:pt x="2073" y="1465"/>
                    <a:pt x="2073" y="1096"/>
                  </a:cubicBezTo>
                  <a:cubicBezTo>
                    <a:pt x="2180" y="488"/>
                    <a:pt x="1692" y="0"/>
                    <a:pt x="10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6841456" y="1185694"/>
            <a:ext cx="234728" cy="296061"/>
            <a:chOff x="6850872" y="2849995"/>
            <a:chExt cx="252694" cy="318722"/>
          </a:xfrm>
        </p:grpSpPr>
        <p:sp>
          <p:nvSpPr>
            <p:cNvPr id="261" name="Google Shape;261;p19"/>
            <p:cNvSpPr/>
            <p:nvPr/>
          </p:nvSpPr>
          <p:spPr>
            <a:xfrm>
              <a:off x="6850872" y="2849995"/>
              <a:ext cx="252694" cy="318722"/>
            </a:xfrm>
            <a:custGeom>
              <a:rect b="b" l="l" r="r" t="t"/>
              <a:pathLst>
                <a:path extrusionOk="0" h="561624" w="445276">
                  <a:moveTo>
                    <a:pt x="438144" y="230563"/>
                  </a:moveTo>
                  <a:cubicBezTo>
                    <a:pt x="449261" y="213496"/>
                    <a:pt x="447225" y="191314"/>
                    <a:pt x="433133" y="176596"/>
                  </a:cubicBezTo>
                  <a:cubicBezTo>
                    <a:pt x="426922" y="170124"/>
                    <a:pt x="424313" y="160990"/>
                    <a:pt x="426191" y="152221"/>
                  </a:cubicBezTo>
                  <a:cubicBezTo>
                    <a:pt x="430419" y="132284"/>
                    <a:pt x="420503" y="112346"/>
                    <a:pt x="402026" y="103734"/>
                  </a:cubicBezTo>
                  <a:cubicBezTo>
                    <a:pt x="393884" y="99924"/>
                    <a:pt x="388195" y="92356"/>
                    <a:pt x="386733" y="83535"/>
                  </a:cubicBezTo>
                  <a:cubicBezTo>
                    <a:pt x="383445" y="63441"/>
                    <a:pt x="367005" y="48409"/>
                    <a:pt x="346701" y="47052"/>
                  </a:cubicBezTo>
                  <a:cubicBezTo>
                    <a:pt x="337776" y="46426"/>
                    <a:pt x="329686" y="41467"/>
                    <a:pt x="325146" y="33691"/>
                  </a:cubicBezTo>
                  <a:cubicBezTo>
                    <a:pt x="314863" y="16154"/>
                    <a:pt x="294091" y="8064"/>
                    <a:pt x="274623" y="14118"/>
                  </a:cubicBezTo>
                  <a:cubicBezTo>
                    <a:pt x="266063" y="16780"/>
                    <a:pt x="256720" y="15058"/>
                    <a:pt x="249726" y="9473"/>
                  </a:cubicBezTo>
                  <a:cubicBezTo>
                    <a:pt x="233755" y="-3158"/>
                    <a:pt x="211521" y="-3158"/>
                    <a:pt x="195550" y="9473"/>
                  </a:cubicBezTo>
                  <a:cubicBezTo>
                    <a:pt x="188504" y="15058"/>
                    <a:pt x="179213" y="16780"/>
                    <a:pt x="170654" y="14118"/>
                  </a:cubicBezTo>
                  <a:cubicBezTo>
                    <a:pt x="151186" y="8064"/>
                    <a:pt x="130413" y="16154"/>
                    <a:pt x="120131" y="33691"/>
                  </a:cubicBezTo>
                  <a:cubicBezTo>
                    <a:pt x="115590" y="41415"/>
                    <a:pt x="107552" y="46426"/>
                    <a:pt x="98575" y="47052"/>
                  </a:cubicBezTo>
                  <a:cubicBezTo>
                    <a:pt x="78272" y="48461"/>
                    <a:pt x="61779" y="63441"/>
                    <a:pt x="58543" y="83535"/>
                  </a:cubicBezTo>
                  <a:cubicBezTo>
                    <a:pt x="57081" y="92408"/>
                    <a:pt x="51392" y="99976"/>
                    <a:pt x="43250" y="103734"/>
                  </a:cubicBezTo>
                  <a:cubicBezTo>
                    <a:pt x="24826" y="112346"/>
                    <a:pt x="14857" y="132336"/>
                    <a:pt x="19085" y="152221"/>
                  </a:cubicBezTo>
                  <a:cubicBezTo>
                    <a:pt x="20963" y="160990"/>
                    <a:pt x="18354" y="170124"/>
                    <a:pt x="12143" y="176596"/>
                  </a:cubicBezTo>
                  <a:cubicBezTo>
                    <a:pt x="-1949" y="191314"/>
                    <a:pt x="-3985" y="213496"/>
                    <a:pt x="7132" y="230563"/>
                  </a:cubicBezTo>
                  <a:cubicBezTo>
                    <a:pt x="12039" y="238079"/>
                    <a:pt x="12926" y="247526"/>
                    <a:pt x="9481" y="255825"/>
                  </a:cubicBezTo>
                  <a:cubicBezTo>
                    <a:pt x="1652" y="274614"/>
                    <a:pt x="7759" y="296066"/>
                    <a:pt x="24304" y="307913"/>
                  </a:cubicBezTo>
                  <a:cubicBezTo>
                    <a:pt x="31611" y="313133"/>
                    <a:pt x="35839" y="321640"/>
                    <a:pt x="35578" y="330617"/>
                  </a:cubicBezTo>
                  <a:cubicBezTo>
                    <a:pt x="35108" y="350973"/>
                    <a:pt x="48522" y="368771"/>
                    <a:pt x="68251" y="373833"/>
                  </a:cubicBezTo>
                  <a:cubicBezTo>
                    <a:pt x="74044" y="375347"/>
                    <a:pt x="79107" y="378687"/>
                    <a:pt x="82760" y="383280"/>
                  </a:cubicBezTo>
                  <a:lnTo>
                    <a:pt x="37404" y="492729"/>
                  </a:lnTo>
                  <a:cubicBezTo>
                    <a:pt x="34482" y="499828"/>
                    <a:pt x="35839" y="507761"/>
                    <a:pt x="41006" y="513450"/>
                  </a:cubicBezTo>
                  <a:cubicBezTo>
                    <a:pt x="46173" y="519139"/>
                    <a:pt x="53950" y="521279"/>
                    <a:pt x="61257" y="518983"/>
                  </a:cubicBezTo>
                  <a:lnTo>
                    <a:pt x="110893" y="503742"/>
                  </a:lnTo>
                  <a:cubicBezTo>
                    <a:pt x="112354" y="503272"/>
                    <a:pt x="113920" y="503951"/>
                    <a:pt x="114598" y="505308"/>
                  </a:cubicBezTo>
                  <a:lnTo>
                    <a:pt x="138920" y="551186"/>
                  </a:lnTo>
                  <a:cubicBezTo>
                    <a:pt x="142365" y="557658"/>
                    <a:pt x="148941" y="561624"/>
                    <a:pt x="156196" y="561624"/>
                  </a:cubicBezTo>
                  <a:cubicBezTo>
                    <a:pt x="156509" y="561624"/>
                    <a:pt x="156823" y="561624"/>
                    <a:pt x="157136" y="561624"/>
                  </a:cubicBezTo>
                  <a:cubicBezTo>
                    <a:pt x="164808" y="561259"/>
                    <a:pt x="171384" y="556614"/>
                    <a:pt x="174307" y="549516"/>
                  </a:cubicBezTo>
                  <a:lnTo>
                    <a:pt x="221542" y="435474"/>
                  </a:lnTo>
                  <a:cubicBezTo>
                    <a:pt x="222168" y="435474"/>
                    <a:pt x="222795" y="435474"/>
                    <a:pt x="223421" y="435474"/>
                  </a:cubicBezTo>
                  <a:lnTo>
                    <a:pt x="270656" y="549516"/>
                  </a:lnTo>
                  <a:cubicBezTo>
                    <a:pt x="273579" y="556614"/>
                    <a:pt x="280207" y="561259"/>
                    <a:pt x="287827" y="561624"/>
                  </a:cubicBezTo>
                  <a:cubicBezTo>
                    <a:pt x="288140" y="561624"/>
                    <a:pt x="288454" y="561624"/>
                    <a:pt x="288819" y="561624"/>
                  </a:cubicBezTo>
                  <a:cubicBezTo>
                    <a:pt x="296126" y="561624"/>
                    <a:pt x="302650" y="557710"/>
                    <a:pt x="306095" y="551186"/>
                  </a:cubicBezTo>
                  <a:lnTo>
                    <a:pt x="330417" y="505308"/>
                  </a:lnTo>
                  <a:cubicBezTo>
                    <a:pt x="331148" y="503951"/>
                    <a:pt x="332714" y="503325"/>
                    <a:pt x="334123" y="503742"/>
                  </a:cubicBezTo>
                  <a:lnTo>
                    <a:pt x="383758" y="518983"/>
                  </a:lnTo>
                  <a:cubicBezTo>
                    <a:pt x="391118" y="521227"/>
                    <a:pt x="398842" y="519087"/>
                    <a:pt x="404009" y="513398"/>
                  </a:cubicBezTo>
                  <a:cubicBezTo>
                    <a:pt x="409176" y="507709"/>
                    <a:pt x="410533" y="499775"/>
                    <a:pt x="407611" y="492677"/>
                  </a:cubicBezTo>
                  <a:lnTo>
                    <a:pt x="362255" y="383228"/>
                  </a:lnTo>
                  <a:cubicBezTo>
                    <a:pt x="365856" y="378635"/>
                    <a:pt x="370919" y="375295"/>
                    <a:pt x="376765" y="373781"/>
                  </a:cubicBezTo>
                  <a:cubicBezTo>
                    <a:pt x="396494" y="368666"/>
                    <a:pt x="409907" y="350921"/>
                    <a:pt x="409438" y="330565"/>
                  </a:cubicBezTo>
                  <a:cubicBezTo>
                    <a:pt x="409229" y="321588"/>
                    <a:pt x="413456" y="313133"/>
                    <a:pt x="420711" y="307861"/>
                  </a:cubicBezTo>
                  <a:cubicBezTo>
                    <a:pt x="437256" y="295961"/>
                    <a:pt x="443363" y="274562"/>
                    <a:pt x="435534" y="255773"/>
                  </a:cubicBezTo>
                  <a:cubicBezTo>
                    <a:pt x="432089" y="247474"/>
                    <a:pt x="432976" y="238027"/>
                    <a:pt x="437883" y="230563"/>
                  </a:cubicBezTo>
                  <a:close/>
                  <a:moveTo>
                    <a:pt x="159328" y="543200"/>
                  </a:moveTo>
                  <a:cubicBezTo>
                    <a:pt x="158649" y="544818"/>
                    <a:pt x="157292" y="545131"/>
                    <a:pt x="156562" y="545131"/>
                  </a:cubicBezTo>
                  <a:cubicBezTo>
                    <a:pt x="155831" y="545131"/>
                    <a:pt x="154422" y="544975"/>
                    <a:pt x="153639" y="543461"/>
                  </a:cubicBezTo>
                  <a:lnTo>
                    <a:pt x="129317" y="497583"/>
                  </a:lnTo>
                  <a:cubicBezTo>
                    <a:pt x="124933" y="489285"/>
                    <a:pt x="115224" y="485266"/>
                    <a:pt x="106247" y="488032"/>
                  </a:cubicBezTo>
                  <a:lnTo>
                    <a:pt x="56612" y="503272"/>
                  </a:lnTo>
                  <a:cubicBezTo>
                    <a:pt x="54941" y="503794"/>
                    <a:pt x="53845" y="502907"/>
                    <a:pt x="53323" y="502385"/>
                  </a:cubicBezTo>
                  <a:cubicBezTo>
                    <a:pt x="52802" y="501811"/>
                    <a:pt x="52071" y="500663"/>
                    <a:pt x="52749" y="499045"/>
                  </a:cubicBezTo>
                  <a:lnTo>
                    <a:pt x="92990" y="401966"/>
                  </a:lnTo>
                  <a:cubicBezTo>
                    <a:pt x="102072" y="414387"/>
                    <a:pt x="117208" y="421329"/>
                    <a:pt x="133179" y="419450"/>
                  </a:cubicBezTo>
                  <a:cubicBezTo>
                    <a:pt x="142104" y="418406"/>
                    <a:pt x="150925" y="421851"/>
                    <a:pt x="156823" y="428584"/>
                  </a:cubicBezTo>
                  <a:cubicBezTo>
                    <a:pt x="165382" y="438396"/>
                    <a:pt x="177387" y="443616"/>
                    <a:pt x="189652" y="443616"/>
                  </a:cubicBezTo>
                  <a:cubicBezTo>
                    <a:pt x="193514" y="443616"/>
                    <a:pt x="197429" y="443094"/>
                    <a:pt x="201291" y="441998"/>
                  </a:cubicBezTo>
                  <a:lnTo>
                    <a:pt x="159380" y="543148"/>
                  </a:lnTo>
                  <a:close/>
                  <a:moveTo>
                    <a:pt x="392109" y="502385"/>
                  </a:moveTo>
                  <a:cubicBezTo>
                    <a:pt x="391587" y="502959"/>
                    <a:pt x="390491" y="503794"/>
                    <a:pt x="388821" y="503272"/>
                  </a:cubicBezTo>
                  <a:lnTo>
                    <a:pt x="339186" y="488032"/>
                  </a:lnTo>
                  <a:cubicBezTo>
                    <a:pt x="330208" y="485266"/>
                    <a:pt x="320500" y="489285"/>
                    <a:pt x="316116" y="497583"/>
                  </a:cubicBezTo>
                  <a:lnTo>
                    <a:pt x="291794" y="543461"/>
                  </a:lnTo>
                  <a:cubicBezTo>
                    <a:pt x="290959" y="545027"/>
                    <a:pt x="289602" y="545184"/>
                    <a:pt x="288871" y="545131"/>
                  </a:cubicBezTo>
                  <a:cubicBezTo>
                    <a:pt x="288140" y="545131"/>
                    <a:pt x="286784" y="544818"/>
                    <a:pt x="286105" y="543200"/>
                  </a:cubicBezTo>
                  <a:lnTo>
                    <a:pt x="244194" y="442050"/>
                  </a:lnTo>
                  <a:cubicBezTo>
                    <a:pt x="260113" y="446486"/>
                    <a:pt x="277389" y="441528"/>
                    <a:pt x="288663" y="428584"/>
                  </a:cubicBezTo>
                  <a:cubicBezTo>
                    <a:pt x="294560" y="421799"/>
                    <a:pt x="303381" y="418406"/>
                    <a:pt x="312306" y="419450"/>
                  </a:cubicBezTo>
                  <a:cubicBezTo>
                    <a:pt x="328277" y="421329"/>
                    <a:pt x="343465" y="414387"/>
                    <a:pt x="352495" y="401966"/>
                  </a:cubicBezTo>
                  <a:lnTo>
                    <a:pt x="392736" y="499045"/>
                  </a:lnTo>
                  <a:cubicBezTo>
                    <a:pt x="393414" y="500663"/>
                    <a:pt x="392684" y="501811"/>
                    <a:pt x="392162" y="502385"/>
                  </a:cubicBezTo>
                  <a:close/>
                  <a:moveTo>
                    <a:pt x="424365" y="221586"/>
                  </a:moveTo>
                  <a:cubicBezTo>
                    <a:pt x="416484" y="233643"/>
                    <a:pt x="415074" y="248831"/>
                    <a:pt x="420607" y="262140"/>
                  </a:cubicBezTo>
                  <a:cubicBezTo>
                    <a:pt x="425461" y="273831"/>
                    <a:pt x="421651" y="287193"/>
                    <a:pt x="411369" y="294604"/>
                  </a:cubicBezTo>
                  <a:cubicBezTo>
                    <a:pt x="399677" y="303007"/>
                    <a:pt x="392892" y="316630"/>
                    <a:pt x="393205" y="331035"/>
                  </a:cubicBezTo>
                  <a:cubicBezTo>
                    <a:pt x="393518" y="343718"/>
                    <a:pt x="385168" y="354783"/>
                    <a:pt x="372902" y="357967"/>
                  </a:cubicBezTo>
                  <a:cubicBezTo>
                    <a:pt x="361420" y="360942"/>
                    <a:pt x="351764" y="368405"/>
                    <a:pt x="346023" y="378531"/>
                  </a:cubicBezTo>
                  <a:cubicBezTo>
                    <a:pt x="346023" y="378531"/>
                    <a:pt x="346023" y="378531"/>
                    <a:pt x="346023" y="378583"/>
                  </a:cubicBezTo>
                  <a:cubicBezTo>
                    <a:pt x="344822" y="380723"/>
                    <a:pt x="343726" y="383019"/>
                    <a:pt x="342891" y="385368"/>
                  </a:cubicBezTo>
                  <a:cubicBezTo>
                    <a:pt x="338611" y="397268"/>
                    <a:pt x="326816" y="404575"/>
                    <a:pt x="314237" y="403114"/>
                  </a:cubicBezTo>
                  <a:cubicBezTo>
                    <a:pt x="299936" y="401444"/>
                    <a:pt x="285740" y="406924"/>
                    <a:pt x="276293" y="417832"/>
                  </a:cubicBezTo>
                  <a:cubicBezTo>
                    <a:pt x="267994" y="427384"/>
                    <a:pt x="254372" y="429941"/>
                    <a:pt x="243150" y="424043"/>
                  </a:cubicBezTo>
                  <a:cubicBezTo>
                    <a:pt x="239340" y="422008"/>
                    <a:pt x="235269" y="420598"/>
                    <a:pt x="231146" y="419816"/>
                  </a:cubicBezTo>
                  <a:cubicBezTo>
                    <a:pt x="231146" y="419816"/>
                    <a:pt x="231146" y="419816"/>
                    <a:pt x="231146" y="419816"/>
                  </a:cubicBezTo>
                  <a:cubicBezTo>
                    <a:pt x="225665" y="418772"/>
                    <a:pt x="220028" y="418772"/>
                    <a:pt x="214496" y="419816"/>
                  </a:cubicBezTo>
                  <a:cubicBezTo>
                    <a:pt x="214496" y="419816"/>
                    <a:pt x="214496" y="419816"/>
                    <a:pt x="214496" y="419816"/>
                  </a:cubicBezTo>
                  <a:cubicBezTo>
                    <a:pt x="210373" y="420598"/>
                    <a:pt x="206302" y="422008"/>
                    <a:pt x="202492" y="424043"/>
                  </a:cubicBezTo>
                  <a:cubicBezTo>
                    <a:pt x="191270" y="429941"/>
                    <a:pt x="177648" y="427436"/>
                    <a:pt x="169349" y="417832"/>
                  </a:cubicBezTo>
                  <a:cubicBezTo>
                    <a:pt x="160998" y="408229"/>
                    <a:pt x="148994" y="402853"/>
                    <a:pt x="136467" y="402853"/>
                  </a:cubicBezTo>
                  <a:cubicBezTo>
                    <a:pt x="134797" y="402853"/>
                    <a:pt x="133075" y="402957"/>
                    <a:pt x="131404" y="403166"/>
                  </a:cubicBezTo>
                  <a:cubicBezTo>
                    <a:pt x="118826" y="404627"/>
                    <a:pt x="107030" y="397320"/>
                    <a:pt x="102750" y="385420"/>
                  </a:cubicBezTo>
                  <a:cubicBezTo>
                    <a:pt x="101915" y="383072"/>
                    <a:pt x="100819" y="380775"/>
                    <a:pt x="99619" y="378635"/>
                  </a:cubicBezTo>
                  <a:cubicBezTo>
                    <a:pt x="99619" y="378635"/>
                    <a:pt x="99619" y="378583"/>
                    <a:pt x="99566" y="378531"/>
                  </a:cubicBezTo>
                  <a:cubicBezTo>
                    <a:pt x="93773" y="368405"/>
                    <a:pt x="84170" y="360942"/>
                    <a:pt x="72687" y="358019"/>
                  </a:cubicBezTo>
                  <a:cubicBezTo>
                    <a:pt x="60422" y="354835"/>
                    <a:pt x="52071" y="343770"/>
                    <a:pt x="52384" y="331087"/>
                  </a:cubicBezTo>
                  <a:cubicBezTo>
                    <a:pt x="52749" y="316682"/>
                    <a:pt x="45964" y="303060"/>
                    <a:pt x="34221" y="294656"/>
                  </a:cubicBezTo>
                  <a:cubicBezTo>
                    <a:pt x="23939" y="287245"/>
                    <a:pt x="20129" y="273936"/>
                    <a:pt x="24982" y="262192"/>
                  </a:cubicBezTo>
                  <a:cubicBezTo>
                    <a:pt x="30515" y="248883"/>
                    <a:pt x="29106" y="233747"/>
                    <a:pt x="21225" y="221638"/>
                  </a:cubicBezTo>
                  <a:cubicBezTo>
                    <a:pt x="14283" y="211043"/>
                    <a:pt x="15588" y="197212"/>
                    <a:pt x="24356" y="188078"/>
                  </a:cubicBezTo>
                  <a:cubicBezTo>
                    <a:pt x="34325" y="177639"/>
                    <a:pt x="38501" y="163025"/>
                    <a:pt x="35473" y="148933"/>
                  </a:cubicBezTo>
                  <a:cubicBezTo>
                    <a:pt x="32864" y="136511"/>
                    <a:pt x="39022" y="124141"/>
                    <a:pt x="50505" y="118765"/>
                  </a:cubicBezTo>
                  <a:cubicBezTo>
                    <a:pt x="63553" y="112659"/>
                    <a:pt x="72739" y="100498"/>
                    <a:pt x="75036" y="86301"/>
                  </a:cubicBezTo>
                  <a:cubicBezTo>
                    <a:pt x="77071" y="73775"/>
                    <a:pt x="87301" y="64432"/>
                    <a:pt x="99984" y="63597"/>
                  </a:cubicBezTo>
                  <a:cubicBezTo>
                    <a:pt x="114389" y="62606"/>
                    <a:pt x="127281" y="54620"/>
                    <a:pt x="134588" y="42146"/>
                  </a:cubicBezTo>
                  <a:cubicBezTo>
                    <a:pt x="141008" y="31238"/>
                    <a:pt x="153952" y="26227"/>
                    <a:pt x="166061" y="29985"/>
                  </a:cubicBezTo>
                  <a:cubicBezTo>
                    <a:pt x="179840" y="34265"/>
                    <a:pt x="194767" y="31446"/>
                    <a:pt x="206093" y="22521"/>
                  </a:cubicBezTo>
                  <a:cubicBezTo>
                    <a:pt x="216010" y="14640"/>
                    <a:pt x="229893" y="14640"/>
                    <a:pt x="239810" y="22521"/>
                  </a:cubicBezTo>
                  <a:cubicBezTo>
                    <a:pt x="239810" y="22521"/>
                    <a:pt x="239810" y="22521"/>
                    <a:pt x="239810" y="22521"/>
                  </a:cubicBezTo>
                  <a:cubicBezTo>
                    <a:pt x="251083" y="31499"/>
                    <a:pt x="266063" y="34265"/>
                    <a:pt x="279842" y="29985"/>
                  </a:cubicBezTo>
                  <a:cubicBezTo>
                    <a:pt x="291951" y="26227"/>
                    <a:pt x="304895" y="31238"/>
                    <a:pt x="311314" y="42146"/>
                  </a:cubicBezTo>
                  <a:cubicBezTo>
                    <a:pt x="318621" y="54568"/>
                    <a:pt x="331565" y="62606"/>
                    <a:pt x="345918" y="63597"/>
                  </a:cubicBezTo>
                  <a:cubicBezTo>
                    <a:pt x="358549" y="64485"/>
                    <a:pt x="368831" y="73827"/>
                    <a:pt x="370867" y="86301"/>
                  </a:cubicBezTo>
                  <a:cubicBezTo>
                    <a:pt x="373163" y="100550"/>
                    <a:pt x="382349" y="112659"/>
                    <a:pt x="395398" y="118765"/>
                  </a:cubicBezTo>
                  <a:cubicBezTo>
                    <a:pt x="406880" y="124141"/>
                    <a:pt x="413039" y="136563"/>
                    <a:pt x="410429" y="148933"/>
                  </a:cubicBezTo>
                  <a:cubicBezTo>
                    <a:pt x="407454" y="163025"/>
                    <a:pt x="411630" y="177692"/>
                    <a:pt x="421546" y="188078"/>
                  </a:cubicBezTo>
                  <a:cubicBezTo>
                    <a:pt x="430315" y="197264"/>
                    <a:pt x="431567" y="211043"/>
                    <a:pt x="424678" y="22163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6880925" y="2906946"/>
              <a:ext cx="192590" cy="165633"/>
            </a:xfrm>
            <a:custGeom>
              <a:rect b="b" l="l" r="r" t="t"/>
              <a:pathLst>
                <a:path extrusionOk="0" h="291864" w="339365">
                  <a:moveTo>
                    <a:pt x="332004" y="131318"/>
                  </a:moveTo>
                  <a:cubicBezTo>
                    <a:pt x="327515" y="130796"/>
                    <a:pt x="323444" y="134084"/>
                    <a:pt x="322922" y="138573"/>
                  </a:cubicBezTo>
                  <a:cubicBezTo>
                    <a:pt x="319478" y="169419"/>
                    <a:pt x="307108" y="197238"/>
                    <a:pt x="288527" y="219629"/>
                  </a:cubicBezTo>
                  <a:lnTo>
                    <a:pt x="288527" y="214775"/>
                  </a:lnTo>
                  <a:cubicBezTo>
                    <a:pt x="288527" y="193950"/>
                    <a:pt x="274591" y="175317"/>
                    <a:pt x="254602" y="169419"/>
                  </a:cubicBezTo>
                  <a:lnTo>
                    <a:pt x="231845" y="162738"/>
                  </a:lnTo>
                  <a:cubicBezTo>
                    <a:pt x="229914" y="160390"/>
                    <a:pt x="227304" y="158667"/>
                    <a:pt x="224277" y="157832"/>
                  </a:cubicBezTo>
                  <a:cubicBezTo>
                    <a:pt x="224121" y="157832"/>
                    <a:pt x="223964" y="157728"/>
                    <a:pt x="223755" y="157728"/>
                  </a:cubicBezTo>
                  <a:lnTo>
                    <a:pt x="203296" y="153709"/>
                  </a:lnTo>
                  <a:lnTo>
                    <a:pt x="203296" y="138886"/>
                  </a:lnTo>
                  <a:cubicBezTo>
                    <a:pt x="214621" y="130274"/>
                    <a:pt x="222555" y="117435"/>
                    <a:pt x="224695" y="102612"/>
                  </a:cubicBezTo>
                  <a:cubicBezTo>
                    <a:pt x="230697" y="100420"/>
                    <a:pt x="235029" y="94678"/>
                    <a:pt x="235029" y="87893"/>
                  </a:cubicBezTo>
                  <a:lnTo>
                    <a:pt x="235029" y="71870"/>
                  </a:lnTo>
                  <a:cubicBezTo>
                    <a:pt x="235029" y="71870"/>
                    <a:pt x="235029" y="71870"/>
                    <a:pt x="235029" y="71870"/>
                  </a:cubicBezTo>
                  <a:lnTo>
                    <a:pt x="235029" y="41128"/>
                  </a:lnTo>
                  <a:cubicBezTo>
                    <a:pt x="235029" y="29750"/>
                    <a:pt x="226469" y="20355"/>
                    <a:pt x="215457" y="18998"/>
                  </a:cubicBezTo>
                  <a:cubicBezTo>
                    <a:pt x="213839" y="8247"/>
                    <a:pt x="204548" y="0"/>
                    <a:pt x="193379" y="0"/>
                  </a:cubicBezTo>
                  <a:lnTo>
                    <a:pt x="144839" y="0"/>
                  </a:lnTo>
                  <a:cubicBezTo>
                    <a:pt x="122396" y="0"/>
                    <a:pt x="104181" y="18215"/>
                    <a:pt x="104181" y="40658"/>
                  </a:cubicBezTo>
                  <a:lnTo>
                    <a:pt x="104181" y="71922"/>
                  </a:lnTo>
                  <a:cubicBezTo>
                    <a:pt x="104181" y="71922"/>
                    <a:pt x="104181" y="71922"/>
                    <a:pt x="104181" y="71922"/>
                  </a:cubicBezTo>
                  <a:lnTo>
                    <a:pt x="104181" y="87945"/>
                  </a:lnTo>
                  <a:cubicBezTo>
                    <a:pt x="104181" y="94731"/>
                    <a:pt x="108513" y="100472"/>
                    <a:pt x="114515" y="102664"/>
                  </a:cubicBezTo>
                  <a:cubicBezTo>
                    <a:pt x="116655" y="117435"/>
                    <a:pt x="124588" y="130326"/>
                    <a:pt x="135914" y="138938"/>
                  </a:cubicBezTo>
                  <a:lnTo>
                    <a:pt x="135914" y="153761"/>
                  </a:lnTo>
                  <a:lnTo>
                    <a:pt x="115767" y="157675"/>
                  </a:lnTo>
                  <a:cubicBezTo>
                    <a:pt x="115767" y="157675"/>
                    <a:pt x="115402" y="157728"/>
                    <a:pt x="115246" y="157780"/>
                  </a:cubicBezTo>
                  <a:cubicBezTo>
                    <a:pt x="112218" y="158563"/>
                    <a:pt x="109609" y="160337"/>
                    <a:pt x="107678" y="162686"/>
                  </a:cubicBezTo>
                  <a:lnTo>
                    <a:pt x="84712" y="169419"/>
                  </a:lnTo>
                  <a:cubicBezTo>
                    <a:pt x="64723" y="175265"/>
                    <a:pt x="50787" y="193950"/>
                    <a:pt x="50787" y="214775"/>
                  </a:cubicBezTo>
                  <a:lnTo>
                    <a:pt x="50787" y="219629"/>
                  </a:lnTo>
                  <a:cubicBezTo>
                    <a:pt x="32258" y="197238"/>
                    <a:pt x="19889" y="169419"/>
                    <a:pt x="16392" y="138573"/>
                  </a:cubicBezTo>
                  <a:cubicBezTo>
                    <a:pt x="15870" y="134032"/>
                    <a:pt x="11799" y="130796"/>
                    <a:pt x="7310" y="131318"/>
                  </a:cubicBezTo>
                  <a:cubicBezTo>
                    <a:pt x="2769" y="131840"/>
                    <a:pt x="-467" y="135911"/>
                    <a:pt x="55" y="140400"/>
                  </a:cubicBezTo>
                  <a:cubicBezTo>
                    <a:pt x="4701" y="181841"/>
                    <a:pt x="24377" y="220099"/>
                    <a:pt x="55537" y="248126"/>
                  </a:cubicBezTo>
                  <a:cubicBezTo>
                    <a:pt x="79180" y="269369"/>
                    <a:pt x="107991" y="283461"/>
                    <a:pt x="138837" y="289098"/>
                  </a:cubicBezTo>
                  <a:cubicBezTo>
                    <a:pt x="139098" y="289150"/>
                    <a:pt x="139307" y="289202"/>
                    <a:pt x="139568" y="289202"/>
                  </a:cubicBezTo>
                  <a:cubicBezTo>
                    <a:pt x="149432" y="290977"/>
                    <a:pt x="159505" y="291864"/>
                    <a:pt x="169683" y="291864"/>
                  </a:cubicBezTo>
                  <a:cubicBezTo>
                    <a:pt x="179861" y="291864"/>
                    <a:pt x="189986" y="290925"/>
                    <a:pt x="199851" y="289202"/>
                  </a:cubicBezTo>
                  <a:cubicBezTo>
                    <a:pt x="200112" y="289202"/>
                    <a:pt x="200320" y="289150"/>
                    <a:pt x="200581" y="289098"/>
                  </a:cubicBezTo>
                  <a:cubicBezTo>
                    <a:pt x="231428" y="283461"/>
                    <a:pt x="260238" y="269369"/>
                    <a:pt x="283830" y="248126"/>
                  </a:cubicBezTo>
                  <a:cubicBezTo>
                    <a:pt x="314989" y="220099"/>
                    <a:pt x="334666" y="181841"/>
                    <a:pt x="339311" y="140400"/>
                  </a:cubicBezTo>
                  <a:cubicBezTo>
                    <a:pt x="339833" y="135859"/>
                    <a:pt x="336545" y="131840"/>
                    <a:pt x="332056" y="131318"/>
                  </a:cubicBezTo>
                  <a:close/>
                  <a:moveTo>
                    <a:pt x="272086" y="214775"/>
                  </a:moveTo>
                  <a:lnTo>
                    <a:pt x="272086" y="236644"/>
                  </a:lnTo>
                  <a:cubicBezTo>
                    <a:pt x="253088" y="253502"/>
                    <a:pt x="229914" y="265663"/>
                    <a:pt x="204444" y="271509"/>
                  </a:cubicBezTo>
                  <a:lnTo>
                    <a:pt x="189099" y="220829"/>
                  </a:lnTo>
                  <a:lnTo>
                    <a:pt x="200529" y="209921"/>
                  </a:lnTo>
                  <a:cubicBezTo>
                    <a:pt x="201155" y="209973"/>
                    <a:pt x="201730" y="210025"/>
                    <a:pt x="202356" y="210025"/>
                  </a:cubicBezTo>
                  <a:cubicBezTo>
                    <a:pt x="207210" y="210025"/>
                    <a:pt x="211959" y="207833"/>
                    <a:pt x="215091" y="203658"/>
                  </a:cubicBezTo>
                  <a:lnTo>
                    <a:pt x="232263" y="180640"/>
                  </a:lnTo>
                  <a:cubicBezTo>
                    <a:pt x="232263" y="180640"/>
                    <a:pt x="232524" y="180275"/>
                    <a:pt x="232628" y="180119"/>
                  </a:cubicBezTo>
                  <a:lnTo>
                    <a:pt x="249956" y="185233"/>
                  </a:lnTo>
                  <a:cubicBezTo>
                    <a:pt x="263005" y="189044"/>
                    <a:pt x="272086" y="201205"/>
                    <a:pt x="272086" y="214775"/>
                  </a:cubicBezTo>
                  <a:close/>
                  <a:moveTo>
                    <a:pt x="162794" y="210130"/>
                  </a:moveTo>
                  <a:lnTo>
                    <a:pt x="154391" y="202196"/>
                  </a:lnTo>
                  <a:lnTo>
                    <a:pt x="170153" y="191862"/>
                  </a:lnTo>
                  <a:lnTo>
                    <a:pt x="185184" y="201779"/>
                  </a:lnTo>
                  <a:lnTo>
                    <a:pt x="176468" y="210130"/>
                  </a:lnTo>
                  <a:lnTo>
                    <a:pt x="162794" y="210130"/>
                  </a:lnTo>
                  <a:close/>
                  <a:moveTo>
                    <a:pt x="202199" y="193323"/>
                  </a:moveTo>
                  <a:lnTo>
                    <a:pt x="183775" y="181162"/>
                  </a:lnTo>
                  <a:lnTo>
                    <a:pt x="197450" y="169367"/>
                  </a:lnTo>
                  <a:lnTo>
                    <a:pt x="217231" y="173229"/>
                  </a:lnTo>
                  <a:lnTo>
                    <a:pt x="202199" y="193323"/>
                  </a:lnTo>
                  <a:close/>
                  <a:moveTo>
                    <a:pt x="144839" y="16441"/>
                  </a:moveTo>
                  <a:lnTo>
                    <a:pt x="193379" y="16441"/>
                  </a:lnTo>
                  <a:cubicBezTo>
                    <a:pt x="196615" y="16441"/>
                    <a:pt x="199224" y="19050"/>
                    <a:pt x="199224" y="22286"/>
                  </a:cubicBezTo>
                  <a:cubicBezTo>
                    <a:pt x="199224" y="29437"/>
                    <a:pt x="205070" y="35283"/>
                    <a:pt x="212220" y="35283"/>
                  </a:cubicBezTo>
                  <a:lnTo>
                    <a:pt x="212690" y="35283"/>
                  </a:lnTo>
                  <a:cubicBezTo>
                    <a:pt x="215926" y="35283"/>
                    <a:pt x="218536" y="37892"/>
                    <a:pt x="218536" y="41128"/>
                  </a:cubicBezTo>
                  <a:lnTo>
                    <a:pt x="218536" y="63676"/>
                  </a:lnTo>
                  <a:lnTo>
                    <a:pt x="207001" y="63676"/>
                  </a:lnTo>
                  <a:cubicBezTo>
                    <a:pt x="206114" y="63676"/>
                    <a:pt x="205435" y="62945"/>
                    <a:pt x="205435" y="62110"/>
                  </a:cubicBezTo>
                  <a:lnTo>
                    <a:pt x="205435" y="56734"/>
                  </a:lnTo>
                  <a:cubicBezTo>
                    <a:pt x="205435" y="49166"/>
                    <a:pt x="200999" y="43216"/>
                    <a:pt x="193222" y="40397"/>
                  </a:cubicBezTo>
                  <a:cubicBezTo>
                    <a:pt x="188681" y="38780"/>
                    <a:pt x="184454" y="38675"/>
                    <a:pt x="183619" y="38675"/>
                  </a:cubicBezTo>
                  <a:lnTo>
                    <a:pt x="183619" y="38675"/>
                  </a:lnTo>
                  <a:cubicBezTo>
                    <a:pt x="182209" y="38675"/>
                    <a:pt x="178817" y="38675"/>
                    <a:pt x="169579" y="38675"/>
                  </a:cubicBezTo>
                  <a:lnTo>
                    <a:pt x="155852" y="38675"/>
                  </a:lnTo>
                  <a:cubicBezTo>
                    <a:pt x="155852" y="38675"/>
                    <a:pt x="155852" y="38675"/>
                    <a:pt x="155852" y="38675"/>
                  </a:cubicBezTo>
                  <a:cubicBezTo>
                    <a:pt x="155695" y="38675"/>
                    <a:pt x="155539" y="38675"/>
                    <a:pt x="155382" y="38675"/>
                  </a:cubicBezTo>
                  <a:cubicBezTo>
                    <a:pt x="144944" y="38884"/>
                    <a:pt x="133774" y="44573"/>
                    <a:pt x="133774" y="56734"/>
                  </a:cubicBezTo>
                  <a:lnTo>
                    <a:pt x="133774" y="62110"/>
                  </a:lnTo>
                  <a:cubicBezTo>
                    <a:pt x="133774" y="62997"/>
                    <a:pt x="133043" y="63676"/>
                    <a:pt x="132208" y="63676"/>
                  </a:cubicBezTo>
                  <a:lnTo>
                    <a:pt x="120674" y="63676"/>
                  </a:lnTo>
                  <a:lnTo>
                    <a:pt x="120674" y="40606"/>
                  </a:lnTo>
                  <a:cubicBezTo>
                    <a:pt x="120674" y="27245"/>
                    <a:pt x="131530" y="16389"/>
                    <a:pt x="144891" y="16389"/>
                  </a:cubicBezTo>
                  <a:close/>
                  <a:moveTo>
                    <a:pt x="120621" y="87163"/>
                  </a:moveTo>
                  <a:lnTo>
                    <a:pt x="120621" y="80116"/>
                  </a:lnTo>
                  <a:lnTo>
                    <a:pt x="132156" y="80116"/>
                  </a:lnTo>
                  <a:cubicBezTo>
                    <a:pt x="142125" y="80116"/>
                    <a:pt x="150215" y="72027"/>
                    <a:pt x="150215" y="62110"/>
                  </a:cubicBezTo>
                  <a:lnTo>
                    <a:pt x="150215" y="56734"/>
                  </a:lnTo>
                  <a:cubicBezTo>
                    <a:pt x="150215" y="56734"/>
                    <a:pt x="150215" y="56630"/>
                    <a:pt x="150215" y="56577"/>
                  </a:cubicBezTo>
                  <a:cubicBezTo>
                    <a:pt x="150841" y="55951"/>
                    <a:pt x="153294" y="55220"/>
                    <a:pt x="155486" y="55168"/>
                  </a:cubicBezTo>
                  <a:cubicBezTo>
                    <a:pt x="155539" y="55168"/>
                    <a:pt x="155643" y="55168"/>
                    <a:pt x="155695" y="55168"/>
                  </a:cubicBezTo>
                  <a:cubicBezTo>
                    <a:pt x="156791" y="55168"/>
                    <a:pt x="176155" y="55168"/>
                    <a:pt x="183566" y="55168"/>
                  </a:cubicBezTo>
                  <a:cubicBezTo>
                    <a:pt x="185602" y="55168"/>
                    <a:pt x="188264" y="55899"/>
                    <a:pt x="188995" y="56577"/>
                  </a:cubicBezTo>
                  <a:cubicBezTo>
                    <a:pt x="188995" y="56577"/>
                    <a:pt x="188995" y="56682"/>
                    <a:pt x="188995" y="56734"/>
                  </a:cubicBezTo>
                  <a:lnTo>
                    <a:pt x="188995" y="62110"/>
                  </a:lnTo>
                  <a:cubicBezTo>
                    <a:pt x="188995" y="72027"/>
                    <a:pt x="197085" y="80116"/>
                    <a:pt x="207001" y="80116"/>
                  </a:cubicBezTo>
                  <a:cubicBezTo>
                    <a:pt x="207001" y="80116"/>
                    <a:pt x="207001" y="80116"/>
                    <a:pt x="207001" y="80116"/>
                  </a:cubicBezTo>
                  <a:lnTo>
                    <a:pt x="218536" y="80116"/>
                  </a:lnTo>
                  <a:lnTo>
                    <a:pt x="218536" y="87163"/>
                  </a:lnTo>
                  <a:cubicBezTo>
                    <a:pt x="213264" y="87580"/>
                    <a:pt x="209037" y="91808"/>
                    <a:pt x="208724" y="97131"/>
                  </a:cubicBezTo>
                  <a:cubicBezTo>
                    <a:pt x="207419" y="117748"/>
                    <a:pt x="190247" y="133875"/>
                    <a:pt x="169579" y="133875"/>
                  </a:cubicBezTo>
                  <a:cubicBezTo>
                    <a:pt x="148910" y="133875"/>
                    <a:pt x="131739" y="117748"/>
                    <a:pt x="130434" y="97131"/>
                  </a:cubicBezTo>
                  <a:cubicBezTo>
                    <a:pt x="130068" y="91808"/>
                    <a:pt x="125841" y="87580"/>
                    <a:pt x="120621" y="87163"/>
                  </a:cubicBezTo>
                  <a:close/>
                  <a:moveTo>
                    <a:pt x="169579" y="150316"/>
                  </a:moveTo>
                  <a:cubicBezTo>
                    <a:pt x="175581" y="150316"/>
                    <a:pt x="181374" y="149377"/>
                    <a:pt x="186802" y="147550"/>
                  </a:cubicBezTo>
                  <a:lnTo>
                    <a:pt x="186802" y="156684"/>
                  </a:lnTo>
                  <a:lnTo>
                    <a:pt x="169996" y="171194"/>
                  </a:lnTo>
                  <a:lnTo>
                    <a:pt x="152303" y="156579"/>
                  </a:lnTo>
                  <a:lnTo>
                    <a:pt x="152303" y="147550"/>
                  </a:lnTo>
                  <a:cubicBezTo>
                    <a:pt x="157731" y="149325"/>
                    <a:pt x="163524" y="150316"/>
                    <a:pt x="169526" y="150316"/>
                  </a:cubicBezTo>
                  <a:close/>
                  <a:moveTo>
                    <a:pt x="141864" y="169315"/>
                  </a:moveTo>
                  <a:lnTo>
                    <a:pt x="156269" y="181267"/>
                  </a:lnTo>
                  <a:lnTo>
                    <a:pt x="137219" y="193741"/>
                  </a:lnTo>
                  <a:lnTo>
                    <a:pt x="122187" y="173177"/>
                  </a:lnTo>
                  <a:lnTo>
                    <a:pt x="141864" y="169367"/>
                  </a:lnTo>
                  <a:close/>
                  <a:moveTo>
                    <a:pt x="89253" y="185181"/>
                  </a:moveTo>
                  <a:lnTo>
                    <a:pt x="106895" y="180014"/>
                  </a:lnTo>
                  <a:cubicBezTo>
                    <a:pt x="106895" y="180014"/>
                    <a:pt x="107051" y="180275"/>
                    <a:pt x="107156" y="180432"/>
                  </a:cubicBezTo>
                  <a:lnTo>
                    <a:pt x="124275" y="203919"/>
                  </a:lnTo>
                  <a:cubicBezTo>
                    <a:pt x="127355" y="208146"/>
                    <a:pt x="132208" y="210443"/>
                    <a:pt x="137115" y="210443"/>
                  </a:cubicBezTo>
                  <a:cubicBezTo>
                    <a:pt x="137741" y="210443"/>
                    <a:pt x="138315" y="210443"/>
                    <a:pt x="138941" y="210338"/>
                  </a:cubicBezTo>
                  <a:lnTo>
                    <a:pt x="150163" y="220934"/>
                  </a:lnTo>
                  <a:lnTo>
                    <a:pt x="134870" y="271613"/>
                  </a:lnTo>
                  <a:cubicBezTo>
                    <a:pt x="109348" y="265768"/>
                    <a:pt x="86174" y="253554"/>
                    <a:pt x="67176" y="236696"/>
                  </a:cubicBezTo>
                  <a:lnTo>
                    <a:pt x="67176" y="214827"/>
                  </a:lnTo>
                  <a:cubicBezTo>
                    <a:pt x="67176" y="201257"/>
                    <a:pt x="76257" y="189096"/>
                    <a:pt x="89305" y="185286"/>
                  </a:cubicBezTo>
                  <a:close/>
                  <a:moveTo>
                    <a:pt x="151155" y="274327"/>
                  </a:moveTo>
                  <a:lnTo>
                    <a:pt x="165612" y="226570"/>
                  </a:lnTo>
                  <a:lnTo>
                    <a:pt x="173650" y="226570"/>
                  </a:lnTo>
                  <a:lnTo>
                    <a:pt x="188107" y="274327"/>
                  </a:lnTo>
                  <a:cubicBezTo>
                    <a:pt x="182053" y="275058"/>
                    <a:pt x="175894" y="275423"/>
                    <a:pt x="169631" y="275423"/>
                  </a:cubicBezTo>
                  <a:cubicBezTo>
                    <a:pt x="163368" y="275423"/>
                    <a:pt x="157261" y="275058"/>
                    <a:pt x="151207" y="274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881007" y="2878891"/>
              <a:ext cx="192365" cy="90132"/>
            </a:xfrm>
            <a:custGeom>
              <a:rect b="b" l="l" r="r" t="t"/>
              <a:pathLst>
                <a:path extrusionOk="0" h="158823" w="338970">
                  <a:moveTo>
                    <a:pt x="7216" y="158719"/>
                  </a:moveTo>
                  <a:cubicBezTo>
                    <a:pt x="11705" y="159293"/>
                    <a:pt x="15828" y="156058"/>
                    <a:pt x="16402" y="151569"/>
                  </a:cubicBezTo>
                  <a:cubicBezTo>
                    <a:pt x="25954" y="74584"/>
                    <a:pt x="91769" y="16493"/>
                    <a:pt x="169485" y="16493"/>
                  </a:cubicBezTo>
                  <a:cubicBezTo>
                    <a:pt x="247201" y="16493"/>
                    <a:pt x="313069" y="74584"/>
                    <a:pt x="322568" y="151621"/>
                  </a:cubicBezTo>
                  <a:cubicBezTo>
                    <a:pt x="323090" y="155797"/>
                    <a:pt x="326639" y="158824"/>
                    <a:pt x="330710" y="158824"/>
                  </a:cubicBezTo>
                  <a:cubicBezTo>
                    <a:pt x="331023" y="158824"/>
                    <a:pt x="331389" y="158824"/>
                    <a:pt x="331754" y="158772"/>
                  </a:cubicBezTo>
                  <a:cubicBezTo>
                    <a:pt x="336242" y="158197"/>
                    <a:pt x="339478" y="154126"/>
                    <a:pt x="338904" y="149586"/>
                  </a:cubicBezTo>
                  <a:cubicBezTo>
                    <a:pt x="328361" y="64302"/>
                    <a:pt x="255552" y="0"/>
                    <a:pt x="169485" y="0"/>
                  </a:cubicBezTo>
                  <a:cubicBezTo>
                    <a:pt x="83419" y="0"/>
                    <a:pt x="10661" y="64250"/>
                    <a:pt x="66" y="149481"/>
                  </a:cubicBezTo>
                  <a:cubicBezTo>
                    <a:pt x="-508" y="153970"/>
                    <a:pt x="2728" y="158093"/>
                    <a:pt x="7216" y="158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0" name="Google Shape;270;p20"/>
          <p:cNvGraphicFramePr/>
          <p:nvPr/>
        </p:nvGraphicFramePr>
        <p:xfrm>
          <a:off x="452688" y="11777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{6ADA31B7-67CC-4CCF-A70E-EBA6D03B4F25}</a:tableStyleId>
              </a:tblPr>
              <a:tblGrid>
                <a:gridCol w="2980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  <a:gridCol w="438175"/>
              </a:tblGrid>
              <a:tr h="1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Q1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Q2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Q3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Q4</a:t>
                      </a:r>
                      <a:endParaRPr sz="16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45700" marB="45700" marR="45700" marL="45700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Jan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Feb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Mar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Apr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May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Jun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Jul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Aug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Sep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Oct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Nov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Dec</a:t>
                      </a:r>
                      <a:endParaRPr sz="10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13359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SemiBold"/>
                        <a:buAutoNum type="arabicPeriod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Mercury is the smallest planet in the entire Solar System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13359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SemiBold"/>
                        <a:buAutoNum type="arabicPeriod" startAt="2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Venus is the second planet from the Sun and is very hot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63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13359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SemiBold"/>
                        <a:buAutoNum type="arabicPeriod" startAt="3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Earth is the third planet from the Sun and harbors life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C63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13359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SemiBold"/>
                        <a:buAutoNum type="arabicPeriod" startAt="4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Despite being red, Mars is actually a very cold place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13359" lvl="0" marL="36576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ontserrat SemiBold"/>
                        <a:buAutoNum type="arabicPeriod" startAt="5"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Jupiter is a huge gas giant and the biggest planet of them all</a:t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20"/>
          <p:cNvSpPr/>
          <p:nvPr/>
        </p:nvSpPr>
        <p:spPr>
          <a:xfrm rot="5400000">
            <a:off x="718462" y="1357293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1170700" y="1177750"/>
            <a:ext cx="2088600" cy="227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Title of the project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3" name="Google Shape;273;p20"/>
          <p:cNvSpPr/>
          <p:nvPr/>
        </p:nvSpPr>
        <p:spPr>
          <a:xfrm>
            <a:off x="1170700" y="1452450"/>
            <a:ext cx="20886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Saturn has several rings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452550" y="1190951"/>
            <a:ext cx="275998" cy="271860"/>
          </a:xfrm>
          <a:custGeom>
            <a:rect b="b" l="l" r="r" t="t"/>
            <a:pathLst>
              <a:path extrusionOk="0" h="460779" w="467793">
                <a:moveTo>
                  <a:pt x="91450" y="37570"/>
                </a:moveTo>
                <a:lnTo>
                  <a:pt x="141371" y="37570"/>
                </a:lnTo>
                <a:lnTo>
                  <a:pt x="141371" y="22723"/>
                </a:lnTo>
                <a:cubicBezTo>
                  <a:pt x="141371" y="16483"/>
                  <a:pt x="143910" y="10802"/>
                  <a:pt x="148042" y="6670"/>
                </a:cubicBezTo>
                <a:cubicBezTo>
                  <a:pt x="152130" y="2582"/>
                  <a:pt x="157811" y="0"/>
                  <a:pt x="164094" y="0"/>
                </a:cubicBezTo>
                <a:cubicBezTo>
                  <a:pt x="170377" y="0"/>
                  <a:pt x="176015" y="2582"/>
                  <a:pt x="180103" y="6670"/>
                </a:cubicBezTo>
                <a:cubicBezTo>
                  <a:pt x="184234" y="10802"/>
                  <a:pt x="186773" y="16440"/>
                  <a:pt x="186773" y="22723"/>
                </a:cubicBezTo>
                <a:lnTo>
                  <a:pt x="186773" y="37570"/>
                </a:lnTo>
                <a:lnTo>
                  <a:pt x="236694" y="37570"/>
                </a:lnTo>
                <a:lnTo>
                  <a:pt x="236694" y="22723"/>
                </a:lnTo>
                <a:cubicBezTo>
                  <a:pt x="236694" y="16483"/>
                  <a:pt x="239276" y="10802"/>
                  <a:pt x="243365" y="6670"/>
                </a:cubicBezTo>
                <a:cubicBezTo>
                  <a:pt x="247496" y="2582"/>
                  <a:pt x="253134" y="0"/>
                  <a:pt x="259374" y="0"/>
                </a:cubicBezTo>
                <a:cubicBezTo>
                  <a:pt x="265614" y="0"/>
                  <a:pt x="271295" y="2582"/>
                  <a:pt x="275426" y="6670"/>
                </a:cubicBezTo>
                <a:cubicBezTo>
                  <a:pt x="279557" y="10802"/>
                  <a:pt x="282097" y="16440"/>
                  <a:pt x="282097" y="22723"/>
                </a:cubicBezTo>
                <a:lnTo>
                  <a:pt x="282097" y="37570"/>
                </a:lnTo>
                <a:lnTo>
                  <a:pt x="332018" y="37570"/>
                </a:lnTo>
                <a:lnTo>
                  <a:pt x="332018" y="22895"/>
                </a:lnTo>
                <a:cubicBezTo>
                  <a:pt x="332018" y="16655"/>
                  <a:pt x="334557" y="10974"/>
                  <a:pt x="338688" y="6843"/>
                </a:cubicBezTo>
                <a:cubicBezTo>
                  <a:pt x="342777" y="2754"/>
                  <a:pt x="348457" y="172"/>
                  <a:pt x="354740" y="172"/>
                </a:cubicBezTo>
                <a:cubicBezTo>
                  <a:pt x="361023" y="172"/>
                  <a:pt x="366661" y="2754"/>
                  <a:pt x="370749" y="6843"/>
                </a:cubicBezTo>
                <a:cubicBezTo>
                  <a:pt x="374881" y="10974"/>
                  <a:pt x="377420" y="16612"/>
                  <a:pt x="377420" y="22895"/>
                </a:cubicBezTo>
                <a:lnTo>
                  <a:pt x="377420" y="37570"/>
                </a:lnTo>
                <a:lnTo>
                  <a:pt x="384951" y="37570"/>
                </a:lnTo>
                <a:cubicBezTo>
                  <a:pt x="395538" y="37570"/>
                  <a:pt x="405135" y="41873"/>
                  <a:pt x="412106" y="48845"/>
                </a:cubicBezTo>
                <a:cubicBezTo>
                  <a:pt x="419078" y="55817"/>
                  <a:pt x="423382" y="65414"/>
                  <a:pt x="423382" y="76000"/>
                </a:cubicBezTo>
                <a:lnTo>
                  <a:pt x="423382" y="147396"/>
                </a:lnTo>
                <a:cubicBezTo>
                  <a:pt x="423382" y="151183"/>
                  <a:pt x="420283" y="154239"/>
                  <a:pt x="416539" y="154239"/>
                </a:cubicBezTo>
                <a:cubicBezTo>
                  <a:pt x="412795" y="154239"/>
                  <a:pt x="409696" y="151140"/>
                  <a:pt x="409696" y="147396"/>
                </a:cubicBezTo>
                <a:lnTo>
                  <a:pt x="409696" y="127643"/>
                </a:lnTo>
                <a:lnTo>
                  <a:pt x="227355" y="127643"/>
                </a:lnTo>
                <a:cubicBezTo>
                  <a:pt x="223568" y="127643"/>
                  <a:pt x="220513" y="124587"/>
                  <a:pt x="220513" y="120800"/>
                </a:cubicBezTo>
                <a:cubicBezTo>
                  <a:pt x="220513" y="117013"/>
                  <a:pt x="223568" y="113958"/>
                  <a:pt x="227355" y="113958"/>
                </a:cubicBezTo>
                <a:lnTo>
                  <a:pt x="409696" y="113958"/>
                </a:lnTo>
                <a:lnTo>
                  <a:pt x="409696" y="76000"/>
                </a:lnTo>
                <a:cubicBezTo>
                  <a:pt x="409696" y="69201"/>
                  <a:pt x="406942" y="63047"/>
                  <a:pt x="402423" y="58528"/>
                </a:cubicBezTo>
                <a:cubicBezTo>
                  <a:pt x="397904" y="54009"/>
                  <a:pt x="391751" y="51255"/>
                  <a:pt x="384951" y="51255"/>
                </a:cubicBezTo>
                <a:lnTo>
                  <a:pt x="377420" y="51255"/>
                </a:lnTo>
                <a:lnTo>
                  <a:pt x="377420" y="65930"/>
                </a:lnTo>
                <a:cubicBezTo>
                  <a:pt x="377420" y="72170"/>
                  <a:pt x="374838" y="77851"/>
                  <a:pt x="370749" y="81939"/>
                </a:cubicBezTo>
                <a:cubicBezTo>
                  <a:pt x="366661" y="86071"/>
                  <a:pt x="360980" y="88610"/>
                  <a:pt x="354740" y="88610"/>
                </a:cubicBezTo>
                <a:cubicBezTo>
                  <a:pt x="348500" y="88610"/>
                  <a:pt x="342820" y="86071"/>
                  <a:pt x="338688" y="81939"/>
                </a:cubicBezTo>
                <a:cubicBezTo>
                  <a:pt x="334557" y="77808"/>
                  <a:pt x="332018" y="72170"/>
                  <a:pt x="332018" y="65930"/>
                </a:cubicBezTo>
                <a:lnTo>
                  <a:pt x="332018" y="51255"/>
                </a:lnTo>
                <a:lnTo>
                  <a:pt x="282097" y="51255"/>
                </a:lnTo>
                <a:lnTo>
                  <a:pt x="282097" y="65715"/>
                </a:lnTo>
                <a:cubicBezTo>
                  <a:pt x="282097" y="71955"/>
                  <a:pt x="279557" y="77636"/>
                  <a:pt x="275426" y="81767"/>
                </a:cubicBezTo>
                <a:cubicBezTo>
                  <a:pt x="271295" y="85855"/>
                  <a:pt x="265657" y="88438"/>
                  <a:pt x="259374" y="88438"/>
                </a:cubicBezTo>
                <a:cubicBezTo>
                  <a:pt x="253091" y="88438"/>
                  <a:pt x="247453" y="85855"/>
                  <a:pt x="243365" y="81767"/>
                </a:cubicBezTo>
                <a:cubicBezTo>
                  <a:pt x="239276" y="77636"/>
                  <a:pt x="236694" y="71998"/>
                  <a:pt x="236694" y="65715"/>
                </a:cubicBezTo>
                <a:lnTo>
                  <a:pt x="236694" y="51255"/>
                </a:lnTo>
                <a:lnTo>
                  <a:pt x="186773" y="51255"/>
                </a:lnTo>
                <a:lnTo>
                  <a:pt x="186773" y="65715"/>
                </a:lnTo>
                <a:cubicBezTo>
                  <a:pt x="186773" y="71955"/>
                  <a:pt x="184191" y="77636"/>
                  <a:pt x="180103" y="81767"/>
                </a:cubicBezTo>
                <a:cubicBezTo>
                  <a:pt x="176015" y="85855"/>
                  <a:pt x="170334" y="88438"/>
                  <a:pt x="164094" y="88438"/>
                </a:cubicBezTo>
                <a:cubicBezTo>
                  <a:pt x="157854" y="88438"/>
                  <a:pt x="152173" y="85855"/>
                  <a:pt x="148042" y="81767"/>
                </a:cubicBezTo>
                <a:cubicBezTo>
                  <a:pt x="143910" y="77636"/>
                  <a:pt x="141371" y="71998"/>
                  <a:pt x="141371" y="65715"/>
                </a:cubicBezTo>
                <a:lnTo>
                  <a:pt x="141371" y="51255"/>
                </a:lnTo>
                <a:lnTo>
                  <a:pt x="91450" y="51255"/>
                </a:lnTo>
                <a:lnTo>
                  <a:pt x="91450" y="65715"/>
                </a:lnTo>
                <a:cubicBezTo>
                  <a:pt x="91450" y="71955"/>
                  <a:pt x="88868" y="77636"/>
                  <a:pt x="84779" y="81767"/>
                </a:cubicBezTo>
                <a:cubicBezTo>
                  <a:pt x="80648" y="85855"/>
                  <a:pt x="75011" y="88438"/>
                  <a:pt x="68727" y="88438"/>
                </a:cubicBezTo>
                <a:cubicBezTo>
                  <a:pt x="62444" y="88438"/>
                  <a:pt x="56806" y="85855"/>
                  <a:pt x="52675" y="81767"/>
                </a:cubicBezTo>
                <a:cubicBezTo>
                  <a:pt x="48587" y="77636"/>
                  <a:pt x="46005" y="71998"/>
                  <a:pt x="46005" y="65715"/>
                </a:cubicBezTo>
                <a:lnTo>
                  <a:pt x="46005" y="51255"/>
                </a:lnTo>
                <a:lnTo>
                  <a:pt x="38474" y="51255"/>
                </a:lnTo>
                <a:cubicBezTo>
                  <a:pt x="31674" y="51255"/>
                  <a:pt x="25520" y="54009"/>
                  <a:pt x="21001" y="58528"/>
                </a:cubicBezTo>
                <a:cubicBezTo>
                  <a:pt x="16525" y="63004"/>
                  <a:pt x="13729" y="69158"/>
                  <a:pt x="13729" y="76000"/>
                </a:cubicBezTo>
                <a:lnTo>
                  <a:pt x="13729" y="113958"/>
                </a:lnTo>
                <a:lnTo>
                  <a:pt x="196112" y="113958"/>
                </a:lnTo>
                <a:cubicBezTo>
                  <a:pt x="199899" y="113958"/>
                  <a:pt x="202955" y="117013"/>
                  <a:pt x="202955" y="120800"/>
                </a:cubicBezTo>
                <a:cubicBezTo>
                  <a:pt x="202955" y="124587"/>
                  <a:pt x="199856" y="127643"/>
                  <a:pt x="196112" y="127643"/>
                </a:cubicBezTo>
                <a:lnTo>
                  <a:pt x="13729" y="127643"/>
                </a:lnTo>
                <a:lnTo>
                  <a:pt x="13729" y="329995"/>
                </a:lnTo>
                <a:cubicBezTo>
                  <a:pt x="13729" y="333782"/>
                  <a:pt x="10673" y="336838"/>
                  <a:pt x="6886" y="336838"/>
                </a:cubicBezTo>
                <a:cubicBezTo>
                  <a:pt x="3098" y="336838"/>
                  <a:pt x="43" y="333782"/>
                  <a:pt x="43" y="329995"/>
                </a:cubicBezTo>
                <a:lnTo>
                  <a:pt x="43" y="76000"/>
                </a:lnTo>
                <a:cubicBezTo>
                  <a:pt x="43" y="65414"/>
                  <a:pt x="4347" y="55817"/>
                  <a:pt x="11318" y="48845"/>
                </a:cubicBezTo>
                <a:cubicBezTo>
                  <a:pt x="18290" y="41916"/>
                  <a:pt x="27887" y="37570"/>
                  <a:pt x="38474" y="37570"/>
                </a:cubicBezTo>
                <a:lnTo>
                  <a:pt x="46005" y="37570"/>
                </a:lnTo>
                <a:lnTo>
                  <a:pt x="46005" y="22723"/>
                </a:lnTo>
                <a:cubicBezTo>
                  <a:pt x="46005" y="16483"/>
                  <a:pt x="48544" y="10802"/>
                  <a:pt x="52675" y="6670"/>
                </a:cubicBezTo>
                <a:cubicBezTo>
                  <a:pt x="56806" y="2582"/>
                  <a:pt x="62444" y="0"/>
                  <a:pt x="68727" y="0"/>
                </a:cubicBezTo>
                <a:cubicBezTo>
                  <a:pt x="75011" y="0"/>
                  <a:pt x="80648" y="2582"/>
                  <a:pt x="84779" y="6670"/>
                </a:cubicBezTo>
                <a:cubicBezTo>
                  <a:pt x="88868" y="10802"/>
                  <a:pt x="91450" y="16440"/>
                  <a:pt x="91450" y="22723"/>
                </a:cubicBezTo>
                <a:lnTo>
                  <a:pt x="91450" y="37570"/>
                </a:lnTo>
                <a:close/>
                <a:moveTo>
                  <a:pt x="364509" y="303916"/>
                </a:moveTo>
                <a:cubicBezTo>
                  <a:pt x="364509" y="300128"/>
                  <a:pt x="367565" y="297073"/>
                  <a:pt x="371352" y="297073"/>
                </a:cubicBezTo>
                <a:cubicBezTo>
                  <a:pt x="375139" y="297073"/>
                  <a:pt x="378194" y="300128"/>
                  <a:pt x="378194" y="303916"/>
                </a:cubicBezTo>
                <a:lnTo>
                  <a:pt x="378194" y="364251"/>
                </a:lnTo>
                <a:cubicBezTo>
                  <a:pt x="378194" y="366102"/>
                  <a:pt x="377463" y="367780"/>
                  <a:pt x="376258" y="369028"/>
                </a:cubicBezTo>
                <a:lnTo>
                  <a:pt x="334384" y="418303"/>
                </a:lnTo>
                <a:cubicBezTo>
                  <a:pt x="331932" y="421187"/>
                  <a:pt x="327671" y="421574"/>
                  <a:pt x="324744" y="419121"/>
                </a:cubicBezTo>
                <a:cubicBezTo>
                  <a:pt x="321861" y="416668"/>
                  <a:pt x="321517" y="412408"/>
                  <a:pt x="323927" y="409481"/>
                </a:cubicBezTo>
                <a:lnTo>
                  <a:pt x="364466" y="361798"/>
                </a:lnTo>
                <a:lnTo>
                  <a:pt x="364466" y="303959"/>
                </a:lnTo>
                <a:close/>
                <a:moveTo>
                  <a:pt x="322722" y="297202"/>
                </a:moveTo>
                <a:cubicBezTo>
                  <a:pt x="319623" y="299440"/>
                  <a:pt x="315363" y="298751"/>
                  <a:pt x="313168" y="295696"/>
                </a:cubicBezTo>
                <a:cubicBezTo>
                  <a:pt x="310930" y="292640"/>
                  <a:pt x="311619" y="288380"/>
                  <a:pt x="314674" y="286142"/>
                </a:cubicBezTo>
                <a:cubicBezTo>
                  <a:pt x="322765" y="280246"/>
                  <a:pt x="331802" y="275641"/>
                  <a:pt x="341528" y="272457"/>
                </a:cubicBezTo>
                <a:cubicBezTo>
                  <a:pt x="350910" y="269401"/>
                  <a:pt x="360937" y="267723"/>
                  <a:pt x="371309" y="267723"/>
                </a:cubicBezTo>
                <a:cubicBezTo>
                  <a:pt x="384908" y="267723"/>
                  <a:pt x="397819" y="270520"/>
                  <a:pt x="409524" y="275598"/>
                </a:cubicBezTo>
                <a:lnTo>
                  <a:pt x="409524" y="178425"/>
                </a:lnTo>
                <a:cubicBezTo>
                  <a:pt x="409524" y="174637"/>
                  <a:pt x="412623" y="171582"/>
                  <a:pt x="416367" y="171582"/>
                </a:cubicBezTo>
                <a:cubicBezTo>
                  <a:pt x="420111" y="171582"/>
                  <a:pt x="423209" y="174637"/>
                  <a:pt x="423209" y="178425"/>
                </a:cubicBezTo>
                <a:lnTo>
                  <a:pt x="423209" y="282871"/>
                </a:lnTo>
                <a:cubicBezTo>
                  <a:pt x="429105" y="286658"/>
                  <a:pt x="434571" y="291048"/>
                  <a:pt x="439520" y="295997"/>
                </a:cubicBezTo>
                <a:cubicBezTo>
                  <a:pt x="456992" y="313469"/>
                  <a:pt x="467794" y="337569"/>
                  <a:pt x="467794" y="364251"/>
                </a:cubicBezTo>
                <a:cubicBezTo>
                  <a:pt x="467794" y="390933"/>
                  <a:pt x="456992" y="415033"/>
                  <a:pt x="439520" y="432505"/>
                </a:cubicBezTo>
                <a:cubicBezTo>
                  <a:pt x="422047" y="449977"/>
                  <a:pt x="397948" y="460779"/>
                  <a:pt x="371266" y="460779"/>
                </a:cubicBezTo>
                <a:cubicBezTo>
                  <a:pt x="344584" y="460779"/>
                  <a:pt x="320527" y="449977"/>
                  <a:pt x="303012" y="432505"/>
                </a:cubicBezTo>
                <a:cubicBezTo>
                  <a:pt x="296384" y="425878"/>
                  <a:pt x="290704" y="418303"/>
                  <a:pt x="286228" y="409955"/>
                </a:cubicBezTo>
                <a:lnTo>
                  <a:pt x="35633" y="409955"/>
                </a:lnTo>
                <a:cubicBezTo>
                  <a:pt x="25821" y="409955"/>
                  <a:pt x="16913" y="405952"/>
                  <a:pt x="10458" y="399497"/>
                </a:cubicBezTo>
                <a:cubicBezTo>
                  <a:pt x="4003" y="393042"/>
                  <a:pt x="0" y="384133"/>
                  <a:pt x="0" y="374321"/>
                </a:cubicBezTo>
                <a:lnTo>
                  <a:pt x="0" y="361023"/>
                </a:lnTo>
                <a:cubicBezTo>
                  <a:pt x="0" y="357236"/>
                  <a:pt x="3098" y="354181"/>
                  <a:pt x="6842" y="354181"/>
                </a:cubicBezTo>
                <a:cubicBezTo>
                  <a:pt x="10587" y="354181"/>
                  <a:pt x="13685" y="357236"/>
                  <a:pt x="13685" y="361023"/>
                </a:cubicBezTo>
                <a:lnTo>
                  <a:pt x="13685" y="374321"/>
                </a:lnTo>
                <a:cubicBezTo>
                  <a:pt x="13685" y="380346"/>
                  <a:pt x="16181" y="385812"/>
                  <a:pt x="20141" y="389771"/>
                </a:cubicBezTo>
                <a:cubicBezTo>
                  <a:pt x="24143" y="393773"/>
                  <a:pt x="29608" y="396226"/>
                  <a:pt x="35633" y="396226"/>
                </a:cubicBezTo>
                <a:lnTo>
                  <a:pt x="280160" y="396226"/>
                </a:lnTo>
                <a:cubicBezTo>
                  <a:pt x="276631" y="386242"/>
                  <a:pt x="274737" y="375440"/>
                  <a:pt x="274737" y="364251"/>
                </a:cubicBezTo>
                <a:cubicBezTo>
                  <a:pt x="274737" y="354396"/>
                  <a:pt x="276244" y="344885"/>
                  <a:pt x="278998" y="335848"/>
                </a:cubicBezTo>
                <a:cubicBezTo>
                  <a:pt x="281881" y="326552"/>
                  <a:pt x="286099" y="317859"/>
                  <a:pt x="291435" y="309984"/>
                </a:cubicBezTo>
                <a:cubicBezTo>
                  <a:pt x="293544" y="306842"/>
                  <a:pt x="297847" y="306067"/>
                  <a:pt x="300946" y="308176"/>
                </a:cubicBezTo>
                <a:cubicBezTo>
                  <a:pt x="304045" y="310285"/>
                  <a:pt x="304862" y="314588"/>
                  <a:pt x="302753" y="317687"/>
                </a:cubicBezTo>
                <a:cubicBezTo>
                  <a:pt x="298149" y="324443"/>
                  <a:pt x="294534" y="331889"/>
                  <a:pt x="292081" y="339850"/>
                </a:cubicBezTo>
                <a:cubicBezTo>
                  <a:pt x="289757" y="347510"/>
                  <a:pt x="288466" y="355687"/>
                  <a:pt x="288466" y="364208"/>
                </a:cubicBezTo>
                <a:cubicBezTo>
                  <a:pt x="288466" y="387060"/>
                  <a:pt x="297719" y="407803"/>
                  <a:pt x="312695" y="422779"/>
                </a:cubicBezTo>
                <a:cubicBezTo>
                  <a:pt x="327671" y="437755"/>
                  <a:pt x="348371" y="447051"/>
                  <a:pt x="371266" y="447051"/>
                </a:cubicBezTo>
                <a:cubicBezTo>
                  <a:pt x="394160" y="447051"/>
                  <a:pt x="414861" y="437798"/>
                  <a:pt x="429837" y="422779"/>
                </a:cubicBezTo>
                <a:cubicBezTo>
                  <a:pt x="444813" y="407803"/>
                  <a:pt x="454066" y="387103"/>
                  <a:pt x="454066" y="364208"/>
                </a:cubicBezTo>
                <a:cubicBezTo>
                  <a:pt x="454066" y="341313"/>
                  <a:pt x="444813" y="320613"/>
                  <a:pt x="429837" y="305637"/>
                </a:cubicBezTo>
                <a:cubicBezTo>
                  <a:pt x="414861" y="290661"/>
                  <a:pt x="394117" y="281365"/>
                  <a:pt x="371266" y="281365"/>
                </a:cubicBezTo>
                <a:cubicBezTo>
                  <a:pt x="362315" y="281365"/>
                  <a:pt x="353750" y="282785"/>
                  <a:pt x="345703" y="285367"/>
                </a:cubicBezTo>
                <a:cubicBezTo>
                  <a:pt x="337354" y="288079"/>
                  <a:pt x="329607" y="292081"/>
                  <a:pt x="322636" y="297116"/>
                </a:cubicBezTo>
                <a:close/>
                <a:moveTo>
                  <a:pt x="292726" y="156735"/>
                </a:moveTo>
                <a:lnTo>
                  <a:pt x="373632" y="156735"/>
                </a:lnTo>
                <a:cubicBezTo>
                  <a:pt x="377420" y="156735"/>
                  <a:pt x="380475" y="159790"/>
                  <a:pt x="380475" y="163577"/>
                </a:cubicBezTo>
                <a:lnTo>
                  <a:pt x="380475" y="244484"/>
                </a:lnTo>
                <a:cubicBezTo>
                  <a:pt x="380475" y="248271"/>
                  <a:pt x="377377" y="251326"/>
                  <a:pt x="373632" y="251326"/>
                </a:cubicBezTo>
                <a:lnTo>
                  <a:pt x="292726" y="251326"/>
                </a:lnTo>
                <a:cubicBezTo>
                  <a:pt x="288939" y="251326"/>
                  <a:pt x="285884" y="248271"/>
                  <a:pt x="285884" y="244484"/>
                </a:cubicBezTo>
                <a:lnTo>
                  <a:pt x="285884" y="163577"/>
                </a:lnTo>
                <a:cubicBezTo>
                  <a:pt x="285884" y="159790"/>
                  <a:pt x="288982" y="156735"/>
                  <a:pt x="292726" y="156735"/>
                </a:cubicBezTo>
                <a:lnTo>
                  <a:pt x="292726" y="156735"/>
                </a:lnTo>
                <a:close/>
                <a:moveTo>
                  <a:pt x="366790" y="170420"/>
                </a:moveTo>
                <a:lnTo>
                  <a:pt x="299569" y="170420"/>
                </a:lnTo>
                <a:lnTo>
                  <a:pt x="299569" y="237641"/>
                </a:lnTo>
                <a:lnTo>
                  <a:pt x="366790" y="237641"/>
                </a:lnTo>
                <a:lnTo>
                  <a:pt x="366790" y="170420"/>
                </a:lnTo>
                <a:close/>
                <a:moveTo>
                  <a:pt x="171195" y="272543"/>
                </a:moveTo>
                <a:lnTo>
                  <a:pt x="252101" y="272543"/>
                </a:lnTo>
                <a:cubicBezTo>
                  <a:pt x="255888" y="272543"/>
                  <a:pt x="258944" y="275641"/>
                  <a:pt x="258944" y="279385"/>
                </a:cubicBezTo>
                <a:lnTo>
                  <a:pt x="258944" y="360292"/>
                </a:lnTo>
                <a:cubicBezTo>
                  <a:pt x="258944" y="364079"/>
                  <a:pt x="255888" y="367134"/>
                  <a:pt x="252101" y="367134"/>
                </a:cubicBezTo>
                <a:lnTo>
                  <a:pt x="171195" y="367134"/>
                </a:lnTo>
                <a:cubicBezTo>
                  <a:pt x="167408" y="367134"/>
                  <a:pt x="164352" y="364036"/>
                  <a:pt x="164352" y="360292"/>
                </a:cubicBezTo>
                <a:lnTo>
                  <a:pt x="164352" y="279385"/>
                </a:lnTo>
                <a:cubicBezTo>
                  <a:pt x="164352" y="275598"/>
                  <a:pt x="167408" y="272543"/>
                  <a:pt x="171195" y="272543"/>
                </a:cubicBezTo>
                <a:lnTo>
                  <a:pt x="171195" y="272543"/>
                </a:lnTo>
                <a:close/>
                <a:moveTo>
                  <a:pt x="245258" y="286271"/>
                </a:moveTo>
                <a:lnTo>
                  <a:pt x="178037" y="286271"/>
                </a:lnTo>
                <a:lnTo>
                  <a:pt x="178037" y="353492"/>
                </a:lnTo>
                <a:lnTo>
                  <a:pt x="245258" y="353492"/>
                </a:lnTo>
                <a:lnTo>
                  <a:pt x="245258" y="286271"/>
                </a:lnTo>
                <a:close/>
                <a:moveTo>
                  <a:pt x="171195" y="156735"/>
                </a:moveTo>
                <a:lnTo>
                  <a:pt x="252101" y="156735"/>
                </a:lnTo>
                <a:cubicBezTo>
                  <a:pt x="255888" y="156735"/>
                  <a:pt x="258944" y="159790"/>
                  <a:pt x="258944" y="163577"/>
                </a:cubicBezTo>
                <a:lnTo>
                  <a:pt x="258944" y="244484"/>
                </a:lnTo>
                <a:cubicBezTo>
                  <a:pt x="258944" y="248271"/>
                  <a:pt x="255888" y="251326"/>
                  <a:pt x="252101" y="251326"/>
                </a:cubicBezTo>
                <a:lnTo>
                  <a:pt x="171195" y="251326"/>
                </a:lnTo>
                <a:cubicBezTo>
                  <a:pt x="167408" y="251326"/>
                  <a:pt x="164352" y="248271"/>
                  <a:pt x="164352" y="244484"/>
                </a:cubicBezTo>
                <a:lnTo>
                  <a:pt x="164352" y="163577"/>
                </a:lnTo>
                <a:cubicBezTo>
                  <a:pt x="164352" y="159790"/>
                  <a:pt x="167408" y="156735"/>
                  <a:pt x="171195" y="156735"/>
                </a:cubicBezTo>
                <a:lnTo>
                  <a:pt x="171195" y="156735"/>
                </a:lnTo>
                <a:close/>
                <a:moveTo>
                  <a:pt x="245258" y="170420"/>
                </a:moveTo>
                <a:lnTo>
                  <a:pt x="178037" y="170420"/>
                </a:lnTo>
                <a:lnTo>
                  <a:pt x="178037" y="237641"/>
                </a:lnTo>
                <a:lnTo>
                  <a:pt x="245258" y="237641"/>
                </a:lnTo>
                <a:lnTo>
                  <a:pt x="245258" y="170420"/>
                </a:lnTo>
                <a:close/>
                <a:moveTo>
                  <a:pt x="49663" y="272543"/>
                </a:moveTo>
                <a:lnTo>
                  <a:pt x="130612" y="272543"/>
                </a:lnTo>
                <a:cubicBezTo>
                  <a:pt x="134399" y="272543"/>
                  <a:pt x="137455" y="275641"/>
                  <a:pt x="137455" y="279385"/>
                </a:cubicBezTo>
                <a:lnTo>
                  <a:pt x="137455" y="360292"/>
                </a:lnTo>
                <a:cubicBezTo>
                  <a:pt x="137455" y="364079"/>
                  <a:pt x="134399" y="367134"/>
                  <a:pt x="130612" y="367134"/>
                </a:cubicBezTo>
                <a:lnTo>
                  <a:pt x="49663" y="367134"/>
                </a:lnTo>
                <a:cubicBezTo>
                  <a:pt x="45876" y="367134"/>
                  <a:pt x="42820" y="364036"/>
                  <a:pt x="42820" y="360292"/>
                </a:cubicBezTo>
                <a:lnTo>
                  <a:pt x="42820" y="279385"/>
                </a:lnTo>
                <a:cubicBezTo>
                  <a:pt x="42820" y="275598"/>
                  <a:pt x="45876" y="272543"/>
                  <a:pt x="49663" y="272543"/>
                </a:cubicBezTo>
                <a:close/>
                <a:moveTo>
                  <a:pt x="123727" y="286271"/>
                </a:moveTo>
                <a:lnTo>
                  <a:pt x="56505" y="286271"/>
                </a:lnTo>
                <a:lnTo>
                  <a:pt x="56505" y="353492"/>
                </a:lnTo>
                <a:lnTo>
                  <a:pt x="123727" y="353492"/>
                </a:lnTo>
                <a:lnTo>
                  <a:pt x="123727" y="286271"/>
                </a:lnTo>
                <a:close/>
                <a:moveTo>
                  <a:pt x="49663" y="156735"/>
                </a:moveTo>
                <a:lnTo>
                  <a:pt x="130612" y="156735"/>
                </a:lnTo>
                <a:cubicBezTo>
                  <a:pt x="134399" y="156735"/>
                  <a:pt x="137455" y="159790"/>
                  <a:pt x="137455" y="163577"/>
                </a:cubicBezTo>
                <a:lnTo>
                  <a:pt x="137455" y="244484"/>
                </a:lnTo>
                <a:cubicBezTo>
                  <a:pt x="137455" y="248271"/>
                  <a:pt x="134399" y="251326"/>
                  <a:pt x="130612" y="251326"/>
                </a:cubicBezTo>
                <a:lnTo>
                  <a:pt x="49663" y="251326"/>
                </a:lnTo>
                <a:cubicBezTo>
                  <a:pt x="45876" y="251326"/>
                  <a:pt x="42820" y="248271"/>
                  <a:pt x="42820" y="244484"/>
                </a:cubicBezTo>
                <a:lnTo>
                  <a:pt x="42820" y="163577"/>
                </a:lnTo>
                <a:cubicBezTo>
                  <a:pt x="42820" y="159790"/>
                  <a:pt x="45876" y="156735"/>
                  <a:pt x="49663" y="156735"/>
                </a:cubicBezTo>
                <a:lnTo>
                  <a:pt x="49663" y="156735"/>
                </a:lnTo>
                <a:close/>
                <a:moveTo>
                  <a:pt x="123727" y="170420"/>
                </a:moveTo>
                <a:lnTo>
                  <a:pt x="56505" y="170420"/>
                </a:lnTo>
                <a:lnTo>
                  <a:pt x="56505" y="237641"/>
                </a:lnTo>
                <a:lnTo>
                  <a:pt x="123727" y="237641"/>
                </a:lnTo>
                <a:lnTo>
                  <a:pt x="123727" y="170420"/>
                </a:lnTo>
                <a:close/>
                <a:moveTo>
                  <a:pt x="354568" y="13900"/>
                </a:moveTo>
                <a:cubicBezTo>
                  <a:pt x="352115" y="13900"/>
                  <a:pt x="349834" y="14890"/>
                  <a:pt x="348242" y="16526"/>
                </a:cubicBezTo>
                <a:cubicBezTo>
                  <a:pt x="346607" y="18161"/>
                  <a:pt x="345617" y="20399"/>
                  <a:pt x="345617" y="22852"/>
                </a:cubicBezTo>
                <a:lnTo>
                  <a:pt x="345617" y="65887"/>
                </a:lnTo>
                <a:cubicBezTo>
                  <a:pt x="345617" y="68340"/>
                  <a:pt x="346607" y="70578"/>
                  <a:pt x="348242" y="72213"/>
                </a:cubicBezTo>
                <a:cubicBezTo>
                  <a:pt x="349877" y="73849"/>
                  <a:pt x="352115" y="74838"/>
                  <a:pt x="354568" y="74838"/>
                </a:cubicBezTo>
                <a:cubicBezTo>
                  <a:pt x="357021" y="74838"/>
                  <a:pt x="359259" y="73849"/>
                  <a:pt x="360894" y="72213"/>
                </a:cubicBezTo>
                <a:cubicBezTo>
                  <a:pt x="362530" y="70578"/>
                  <a:pt x="363519" y="68340"/>
                  <a:pt x="363519" y="65887"/>
                </a:cubicBezTo>
                <a:lnTo>
                  <a:pt x="363519" y="22852"/>
                </a:lnTo>
                <a:cubicBezTo>
                  <a:pt x="363519" y="20399"/>
                  <a:pt x="362530" y="18161"/>
                  <a:pt x="360894" y="16526"/>
                </a:cubicBezTo>
                <a:cubicBezTo>
                  <a:pt x="359259" y="14890"/>
                  <a:pt x="357021" y="13900"/>
                  <a:pt x="354568" y="13900"/>
                </a:cubicBezTo>
                <a:close/>
                <a:moveTo>
                  <a:pt x="75011" y="16353"/>
                </a:moveTo>
                <a:cubicBezTo>
                  <a:pt x="73375" y="14718"/>
                  <a:pt x="71138" y="13728"/>
                  <a:pt x="68684" y="13728"/>
                </a:cubicBezTo>
                <a:cubicBezTo>
                  <a:pt x="66231" y="13728"/>
                  <a:pt x="63950" y="14718"/>
                  <a:pt x="62358" y="16353"/>
                </a:cubicBezTo>
                <a:cubicBezTo>
                  <a:pt x="60766" y="17989"/>
                  <a:pt x="59733" y="20227"/>
                  <a:pt x="59733" y="22680"/>
                </a:cubicBezTo>
                <a:lnTo>
                  <a:pt x="59733" y="65715"/>
                </a:lnTo>
                <a:cubicBezTo>
                  <a:pt x="59733" y="68168"/>
                  <a:pt x="60723" y="70449"/>
                  <a:pt x="62358" y="72041"/>
                </a:cubicBezTo>
                <a:cubicBezTo>
                  <a:pt x="63994" y="73676"/>
                  <a:pt x="66231" y="74666"/>
                  <a:pt x="68684" y="74666"/>
                </a:cubicBezTo>
                <a:cubicBezTo>
                  <a:pt x="71138" y="74666"/>
                  <a:pt x="73419" y="73676"/>
                  <a:pt x="75011" y="72041"/>
                </a:cubicBezTo>
                <a:cubicBezTo>
                  <a:pt x="76603" y="70406"/>
                  <a:pt x="77636" y="68168"/>
                  <a:pt x="77636" y="65715"/>
                </a:cubicBezTo>
                <a:lnTo>
                  <a:pt x="77636" y="22680"/>
                </a:lnTo>
                <a:cubicBezTo>
                  <a:pt x="77636" y="20227"/>
                  <a:pt x="76646" y="17946"/>
                  <a:pt x="75011" y="16353"/>
                </a:cubicBezTo>
                <a:close/>
                <a:moveTo>
                  <a:pt x="163964" y="13728"/>
                </a:moveTo>
                <a:cubicBezTo>
                  <a:pt x="161469" y="13728"/>
                  <a:pt x="159231" y="14718"/>
                  <a:pt x="157638" y="16353"/>
                </a:cubicBezTo>
                <a:cubicBezTo>
                  <a:pt x="156046" y="17989"/>
                  <a:pt x="155013" y="20227"/>
                  <a:pt x="155013" y="22680"/>
                </a:cubicBezTo>
                <a:lnTo>
                  <a:pt x="155013" y="65715"/>
                </a:lnTo>
                <a:cubicBezTo>
                  <a:pt x="155013" y="68168"/>
                  <a:pt x="156003" y="70449"/>
                  <a:pt x="157638" y="72041"/>
                </a:cubicBezTo>
                <a:cubicBezTo>
                  <a:pt x="159274" y="73676"/>
                  <a:pt x="161512" y="74666"/>
                  <a:pt x="163964" y="74666"/>
                </a:cubicBezTo>
                <a:cubicBezTo>
                  <a:pt x="166418" y="74666"/>
                  <a:pt x="168656" y="73676"/>
                  <a:pt x="170291" y="72041"/>
                </a:cubicBezTo>
                <a:cubicBezTo>
                  <a:pt x="171926" y="70406"/>
                  <a:pt x="172916" y="68168"/>
                  <a:pt x="172916" y="65715"/>
                </a:cubicBezTo>
                <a:lnTo>
                  <a:pt x="172916" y="22680"/>
                </a:lnTo>
                <a:cubicBezTo>
                  <a:pt x="172916" y="20227"/>
                  <a:pt x="171926" y="17946"/>
                  <a:pt x="170291" y="16353"/>
                </a:cubicBezTo>
                <a:cubicBezTo>
                  <a:pt x="168656" y="14718"/>
                  <a:pt x="166418" y="13728"/>
                  <a:pt x="163964" y="13728"/>
                </a:cubicBezTo>
                <a:close/>
                <a:moveTo>
                  <a:pt x="259245" y="13728"/>
                </a:moveTo>
                <a:cubicBezTo>
                  <a:pt x="256792" y="13728"/>
                  <a:pt x="254511" y="14718"/>
                  <a:pt x="252919" y="16353"/>
                </a:cubicBezTo>
                <a:cubicBezTo>
                  <a:pt x="251283" y="17989"/>
                  <a:pt x="250294" y="20227"/>
                  <a:pt x="250294" y="22680"/>
                </a:cubicBezTo>
                <a:lnTo>
                  <a:pt x="250294" y="65715"/>
                </a:lnTo>
                <a:cubicBezTo>
                  <a:pt x="250294" y="68168"/>
                  <a:pt x="251283" y="70449"/>
                  <a:pt x="252919" y="72041"/>
                </a:cubicBezTo>
                <a:cubicBezTo>
                  <a:pt x="254554" y="73676"/>
                  <a:pt x="256792" y="74666"/>
                  <a:pt x="259245" y="74666"/>
                </a:cubicBezTo>
                <a:cubicBezTo>
                  <a:pt x="261698" y="74666"/>
                  <a:pt x="263979" y="73676"/>
                  <a:pt x="265571" y="72041"/>
                </a:cubicBezTo>
                <a:cubicBezTo>
                  <a:pt x="267163" y="70406"/>
                  <a:pt x="268196" y="68168"/>
                  <a:pt x="268196" y="65715"/>
                </a:cubicBezTo>
                <a:lnTo>
                  <a:pt x="268196" y="22680"/>
                </a:lnTo>
                <a:cubicBezTo>
                  <a:pt x="268196" y="20227"/>
                  <a:pt x="267206" y="17946"/>
                  <a:pt x="265571" y="16353"/>
                </a:cubicBezTo>
                <a:cubicBezTo>
                  <a:pt x="263935" y="14718"/>
                  <a:pt x="261698" y="13728"/>
                  <a:pt x="259245" y="137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6518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/>
          <p:nvPr/>
        </p:nvSpPr>
        <p:spPr>
          <a:xfrm>
            <a:off x="2505934" y="1337892"/>
            <a:ext cx="281054" cy="281190"/>
          </a:xfrm>
          <a:custGeom>
            <a:rect b="b" l="l" r="r" t="t"/>
            <a:pathLst>
              <a:path extrusionOk="0" h="538163" w="537902">
                <a:moveTo>
                  <a:pt x="507683" y="428506"/>
                </a:moveTo>
                <a:lnTo>
                  <a:pt x="472870" y="428506"/>
                </a:lnTo>
                <a:lnTo>
                  <a:pt x="472870" y="406324"/>
                </a:lnTo>
                <a:cubicBezTo>
                  <a:pt x="472870" y="387952"/>
                  <a:pt x="457891" y="372972"/>
                  <a:pt x="439519" y="372972"/>
                </a:cubicBezTo>
                <a:lnTo>
                  <a:pt x="396616" y="372972"/>
                </a:lnTo>
                <a:lnTo>
                  <a:pt x="396616" y="332992"/>
                </a:lnTo>
                <a:lnTo>
                  <a:pt x="434874" y="332992"/>
                </a:lnTo>
                <a:cubicBezTo>
                  <a:pt x="452672" y="332992"/>
                  <a:pt x="467129" y="318535"/>
                  <a:pt x="467129" y="300737"/>
                </a:cubicBezTo>
                <a:lnTo>
                  <a:pt x="467129" y="248022"/>
                </a:lnTo>
                <a:cubicBezTo>
                  <a:pt x="467129" y="230224"/>
                  <a:pt x="452672" y="215766"/>
                  <a:pt x="434874" y="215766"/>
                </a:cubicBezTo>
                <a:lnTo>
                  <a:pt x="396616" y="215766"/>
                </a:lnTo>
                <a:lnTo>
                  <a:pt x="396616" y="205380"/>
                </a:lnTo>
                <a:cubicBezTo>
                  <a:pt x="396616" y="187008"/>
                  <a:pt x="381637" y="172029"/>
                  <a:pt x="363265" y="172029"/>
                </a:cubicBezTo>
                <a:lnTo>
                  <a:pt x="276937" y="172029"/>
                </a:lnTo>
                <a:lnTo>
                  <a:pt x="276937" y="135493"/>
                </a:lnTo>
                <a:lnTo>
                  <a:pt x="323493" y="135493"/>
                </a:lnTo>
                <a:cubicBezTo>
                  <a:pt x="343692" y="135493"/>
                  <a:pt x="360133" y="119053"/>
                  <a:pt x="360133" y="98854"/>
                </a:cubicBezTo>
                <a:lnTo>
                  <a:pt x="360133" y="36640"/>
                </a:lnTo>
                <a:cubicBezTo>
                  <a:pt x="360133" y="16441"/>
                  <a:pt x="343692" y="0"/>
                  <a:pt x="323493" y="0"/>
                </a:cubicBezTo>
                <a:lnTo>
                  <a:pt x="307731" y="0"/>
                </a:lnTo>
                <a:cubicBezTo>
                  <a:pt x="303399" y="0"/>
                  <a:pt x="299850" y="3549"/>
                  <a:pt x="299850" y="7881"/>
                </a:cubicBezTo>
                <a:cubicBezTo>
                  <a:pt x="299850" y="12213"/>
                  <a:pt x="303399" y="15762"/>
                  <a:pt x="307731" y="15762"/>
                </a:cubicBezTo>
                <a:lnTo>
                  <a:pt x="323493" y="15762"/>
                </a:lnTo>
                <a:cubicBezTo>
                  <a:pt x="334976" y="15762"/>
                  <a:pt x="344371" y="25105"/>
                  <a:pt x="344371" y="36640"/>
                </a:cubicBezTo>
                <a:lnTo>
                  <a:pt x="344371" y="98854"/>
                </a:lnTo>
                <a:cubicBezTo>
                  <a:pt x="344371" y="110336"/>
                  <a:pt x="335028" y="119731"/>
                  <a:pt x="323493" y="119731"/>
                </a:cubicBezTo>
                <a:lnTo>
                  <a:pt x="269108" y="119731"/>
                </a:lnTo>
                <a:cubicBezTo>
                  <a:pt x="269108" y="119731"/>
                  <a:pt x="269108" y="119731"/>
                  <a:pt x="269056" y="119731"/>
                </a:cubicBezTo>
                <a:cubicBezTo>
                  <a:pt x="269004" y="119731"/>
                  <a:pt x="269056" y="119731"/>
                  <a:pt x="269004" y="119731"/>
                </a:cubicBezTo>
                <a:lnTo>
                  <a:pt x="214618" y="119731"/>
                </a:lnTo>
                <a:cubicBezTo>
                  <a:pt x="203136" y="119731"/>
                  <a:pt x="193741" y="110389"/>
                  <a:pt x="193741" y="98854"/>
                </a:cubicBezTo>
                <a:lnTo>
                  <a:pt x="193741" y="36640"/>
                </a:lnTo>
                <a:cubicBezTo>
                  <a:pt x="193741" y="25157"/>
                  <a:pt x="203084" y="15762"/>
                  <a:pt x="214618" y="15762"/>
                </a:cubicBezTo>
                <a:lnTo>
                  <a:pt x="276206" y="15762"/>
                </a:lnTo>
                <a:cubicBezTo>
                  <a:pt x="280538" y="15762"/>
                  <a:pt x="284087" y="12213"/>
                  <a:pt x="284087" y="7881"/>
                </a:cubicBezTo>
                <a:cubicBezTo>
                  <a:pt x="284087" y="3549"/>
                  <a:pt x="280538" y="0"/>
                  <a:pt x="276206" y="0"/>
                </a:cubicBezTo>
                <a:lnTo>
                  <a:pt x="214618" y="0"/>
                </a:lnTo>
                <a:cubicBezTo>
                  <a:pt x="194420" y="0"/>
                  <a:pt x="177979" y="16441"/>
                  <a:pt x="177979" y="36640"/>
                </a:cubicBezTo>
                <a:lnTo>
                  <a:pt x="177979" y="98854"/>
                </a:lnTo>
                <a:cubicBezTo>
                  <a:pt x="177979" y="119053"/>
                  <a:pt x="194420" y="135493"/>
                  <a:pt x="214618" y="135493"/>
                </a:cubicBezTo>
                <a:lnTo>
                  <a:pt x="261175" y="135493"/>
                </a:lnTo>
                <a:lnTo>
                  <a:pt x="261175" y="172029"/>
                </a:lnTo>
                <a:lnTo>
                  <a:pt x="174847" y="172029"/>
                </a:lnTo>
                <a:cubicBezTo>
                  <a:pt x="156475" y="172029"/>
                  <a:pt x="141496" y="187008"/>
                  <a:pt x="141496" y="205380"/>
                </a:cubicBezTo>
                <a:lnTo>
                  <a:pt x="141496" y="215766"/>
                </a:lnTo>
                <a:lnTo>
                  <a:pt x="103238" y="215766"/>
                </a:lnTo>
                <a:cubicBezTo>
                  <a:pt x="85440" y="215766"/>
                  <a:pt x="70983" y="230224"/>
                  <a:pt x="70983" y="248022"/>
                </a:cubicBezTo>
                <a:lnTo>
                  <a:pt x="70983" y="300737"/>
                </a:lnTo>
                <a:cubicBezTo>
                  <a:pt x="70983" y="318535"/>
                  <a:pt x="85440" y="332992"/>
                  <a:pt x="103238" y="332992"/>
                </a:cubicBezTo>
                <a:lnTo>
                  <a:pt x="141496" y="332992"/>
                </a:lnTo>
                <a:lnTo>
                  <a:pt x="141496" y="372972"/>
                </a:lnTo>
                <a:lnTo>
                  <a:pt x="98593" y="372972"/>
                </a:lnTo>
                <a:cubicBezTo>
                  <a:pt x="80221" y="372972"/>
                  <a:pt x="65241" y="387952"/>
                  <a:pt x="65241" y="406324"/>
                </a:cubicBezTo>
                <a:lnTo>
                  <a:pt x="65241" y="428506"/>
                </a:lnTo>
                <a:lnTo>
                  <a:pt x="30429" y="428506"/>
                </a:lnTo>
                <a:cubicBezTo>
                  <a:pt x="13622" y="428506"/>
                  <a:pt x="0" y="442180"/>
                  <a:pt x="0" y="458934"/>
                </a:cubicBezTo>
                <a:lnTo>
                  <a:pt x="0" y="507735"/>
                </a:lnTo>
                <a:cubicBezTo>
                  <a:pt x="0" y="524541"/>
                  <a:pt x="13675" y="538164"/>
                  <a:pt x="30429" y="538164"/>
                </a:cubicBezTo>
                <a:lnTo>
                  <a:pt x="115869" y="538164"/>
                </a:lnTo>
                <a:cubicBezTo>
                  <a:pt x="132675" y="538164"/>
                  <a:pt x="146297" y="524489"/>
                  <a:pt x="146297" y="507735"/>
                </a:cubicBezTo>
                <a:lnTo>
                  <a:pt x="146297" y="474697"/>
                </a:lnTo>
                <a:cubicBezTo>
                  <a:pt x="146297" y="470365"/>
                  <a:pt x="142748" y="466816"/>
                  <a:pt x="138416" y="466816"/>
                </a:cubicBezTo>
                <a:cubicBezTo>
                  <a:pt x="134084" y="466816"/>
                  <a:pt x="130535" y="470365"/>
                  <a:pt x="130535" y="474697"/>
                </a:cubicBezTo>
                <a:lnTo>
                  <a:pt x="130535" y="507735"/>
                </a:lnTo>
                <a:cubicBezTo>
                  <a:pt x="130535" y="515825"/>
                  <a:pt x="123959" y="522401"/>
                  <a:pt x="115869" y="522401"/>
                </a:cubicBezTo>
                <a:lnTo>
                  <a:pt x="30429" y="522401"/>
                </a:lnTo>
                <a:cubicBezTo>
                  <a:pt x="22339" y="522401"/>
                  <a:pt x="15762" y="515825"/>
                  <a:pt x="15762" y="507735"/>
                </a:cubicBezTo>
                <a:lnTo>
                  <a:pt x="15762" y="458934"/>
                </a:lnTo>
                <a:cubicBezTo>
                  <a:pt x="15762" y="450844"/>
                  <a:pt x="22339" y="444268"/>
                  <a:pt x="30429" y="444268"/>
                </a:cubicBezTo>
                <a:lnTo>
                  <a:pt x="115869" y="444268"/>
                </a:lnTo>
                <a:cubicBezTo>
                  <a:pt x="120097" y="444268"/>
                  <a:pt x="124168" y="446095"/>
                  <a:pt x="126934" y="449331"/>
                </a:cubicBezTo>
                <a:cubicBezTo>
                  <a:pt x="129804" y="452619"/>
                  <a:pt x="134763" y="452984"/>
                  <a:pt x="138051" y="450114"/>
                </a:cubicBezTo>
                <a:cubicBezTo>
                  <a:pt x="141339" y="447243"/>
                  <a:pt x="141704" y="442285"/>
                  <a:pt x="138834" y="438997"/>
                </a:cubicBezTo>
                <a:cubicBezTo>
                  <a:pt x="133040" y="432316"/>
                  <a:pt x="124689" y="428506"/>
                  <a:pt x="115817" y="428506"/>
                </a:cubicBezTo>
                <a:lnTo>
                  <a:pt x="80952" y="428506"/>
                </a:lnTo>
                <a:lnTo>
                  <a:pt x="80952" y="406324"/>
                </a:lnTo>
                <a:cubicBezTo>
                  <a:pt x="80952" y="396616"/>
                  <a:pt x="88833" y="388735"/>
                  <a:pt x="98541" y="388735"/>
                </a:cubicBezTo>
                <a:lnTo>
                  <a:pt x="149273" y="388735"/>
                </a:lnTo>
                <a:cubicBezTo>
                  <a:pt x="149273" y="388735"/>
                  <a:pt x="149273" y="388735"/>
                  <a:pt x="149273" y="388735"/>
                </a:cubicBezTo>
                <a:cubicBezTo>
                  <a:pt x="149273" y="388735"/>
                  <a:pt x="149273" y="388735"/>
                  <a:pt x="149273" y="388735"/>
                </a:cubicBezTo>
                <a:lnTo>
                  <a:pt x="261018" y="388735"/>
                </a:lnTo>
                <a:lnTo>
                  <a:pt x="261018" y="428506"/>
                </a:lnTo>
                <a:lnTo>
                  <a:pt x="226205" y="428506"/>
                </a:lnTo>
                <a:cubicBezTo>
                  <a:pt x="209399" y="428506"/>
                  <a:pt x="195777" y="442180"/>
                  <a:pt x="195777" y="458934"/>
                </a:cubicBezTo>
                <a:lnTo>
                  <a:pt x="195777" y="507735"/>
                </a:lnTo>
                <a:cubicBezTo>
                  <a:pt x="195777" y="524541"/>
                  <a:pt x="209451" y="538164"/>
                  <a:pt x="226205" y="538164"/>
                </a:cubicBezTo>
                <a:lnTo>
                  <a:pt x="311645" y="538164"/>
                </a:lnTo>
                <a:cubicBezTo>
                  <a:pt x="328452" y="538164"/>
                  <a:pt x="342074" y="524489"/>
                  <a:pt x="342074" y="507735"/>
                </a:cubicBezTo>
                <a:lnTo>
                  <a:pt x="342074" y="458934"/>
                </a:lnTo>
                <a:cubicBezTo>
                  <a:pt x="342074" y="442128"/>
                  <a:pt x="328399" y="428506"/>
                  <a:pt x="311645" y="428506"/>
                </a:cubicBezTo>
                <a:lnTo>
                  <a:pt x="276833" y="428506"/>
                </a:lnTo>
                <a:lnTo>
                  <a:pt x="276833" y="388735"/>
                </a:lnTo>
                <a:lnTo>
                  <a:pt x="388578" y="388735"/>
                </a:lnTo>
                <a:cubicBezTo>
                  <a:pt x="388578" y="388735"/>
                  <a:pt x="388578" y="388735"/>
                  <a:pt x="388578" y="388735"/>
                </a:cubicBezTo>
                <a:cubicBezTo>
                  <a:pt x="388578" y="388735"/>
                  <a:pt x="388578" y="388735"/>
                  <a:pt x="388578" y="388735"/>
                </a:cubicBezTo>
                <a:lnTo>
                  <a:pt x="439310" y="388735"/>
                </a:lnTo>
                <a:cubicBezTo>
                  <a:pt x="449018" y="388735"/>
                  <a:pt x="456899" y="396616"/>
                  <a:pt x="456899" y="406324"/>
                </a:cubicBezTo>
                <a:lnTo>
                  <a:pt x="456899" y="428506"/>
                </a:lnTo>
                <a:lnTo>
                  <a:pt x="422034" y="428506"/>
                </a:lnTo>
                <a:cubicBezTo>
                  <a:pt x="405228" y="428506"/>
                  <a:pt x="391605" y="442180"/>
                  <a:pt x="391605" y="458934"/>
                </a:cubicBezTo>
                <a:lnTo>
                  <a:pt x="391605" y="507735"/>
                </a:lnTo>
                <a:cubicBezTo>
                  <a:pt x="391605" y="524541"/>
                  <a:pt x="405280" y="538164"/>
                  <a:pt x="422034" y="538164"/>
                </a:cubicBezTo>
                <a:lnTo>
                  <a:pt x="507474" y="538164"/>
                </a:lnTo>
                <a:cubicBezTo>
                  <a:pt x="524280" y="538164"/>
                  <a:pt x="537903" y="524489"/>
                  <a:pt x="537903" y="507735"/>
                </a:cubicBezTo>
                <a:lnTo>
                  <a:pt x="537903" y="458934"/>
                </a:lnTo>
                <a:cubicBezTo>
                  <a:pt x="537903" y="442128"/>
                  <a:pt x="524228" y="428506"/>
                  <a:pt x="507474" y="428506"/>
                </a:cubicBezTo>
                <a:close/>
                <a:moveTo>
                  <a:pt x="451367" y="248022"/>
                </a:moveTo>
                <a:lnTo>
                  <a:pt x="451367" y="300737"/>
                </a:lnTo>
                <a:cubicBezTo>
                  <a:pt x="451367" y="309819"/>
                  <a:pt x="443955" y="317230"/>
                  <a:pt x="434874" y="317230"/>
                </a:cubicBezTo>
                <a:lnTo>
                  <a:pt x="342596" y="317230"/>
                </a:lnTo>
                <a:cubicBezTo>
                  <a:pt x="333514" y="317230"/>
                  <a:pt x="326103" y="309819"/>
                  <a:pt x="326103" y="300737"/>
                </a:cubicBezTo>
                <a:lnTo>
                  <a:pt x="326103" y="248022"/>
                </a:lnTo>
                <a:cubicBezTo>
                  <a:pt x="326103" y="238940"/>
                  <a:pt x="333514" y="231529"/>
                  <a:pt x="342596" y="231529"/>
                </a:cubicBezTo>
                <a:lnTo>
                  <a:pt x="388735" y="231529"/>
                </a:lnTo>
                <a:cubicBezTo>
                  <a:pt x="388735" y="231529"/>
                  <a:pt x="388735" y="231529"/>
                  <a:pt x="388735" y="231529"/>
                </a:cubicBezTo>
                <a:cubicBezTo>
                  <a:pt x="388735" y="231529"/>
                  <a:pt x="388735" y="231529"/>
                  <a:pt x="388735" y="231529"/>
                </a:cubicBezTo>
                <a:lnTo>
                  <a:pt x="434874" y="231529"/>
                </a:lnTo>
                <a:cubicBezTo>
                  <a:pt x="443955" y="231529"/>
                  <a:pt x="451367" y="238940"/>
                  <a:pt x="451367" y="248022"/>
                </a:cubicBezTo>
                <a:close/>
                <a:moveTo>
                  <a:pt x="86797" y="300737"/>
                </a:moveTo>
                <a:lnTo>
                  <a:pt x="86797" y="248022"/>
                </a:lnTo>
                <a:cubicBezTo>
                  <a:pt x="86797" y="238940"/>
                  <a:pt x="94209" y="231529"/>
                  <a:pt x="103290" y="231529"/>
                </a:cubicBezTo>
                <a:lnTo>
                  <a:pt x="149429" y="231529"/>
                </a:lnTo>
                <a:cubicBezTo>
                  <a:pt x="149429" y="231529"/>
                  <a:pt x="149429" y="231529"/>
                  <a:pt x="149429" y="231529"/>
                </a:cubicBezTo>
                <a:cubicBezTo>
                  <a:pt x="149429" y="231529"/>
                  <a:pt x="149429" y="231529"/>
                  <a:pt x="149429" y="231529"/>
                </a:cubicBezTo>
                <a:lnTo>
                  <a:pt x="195568" y="231529"/>
                </a:lnTo>
                <a:cubicBezTo>
                  <a:pt x="204649" y="231529"/>
                  <a:pt x="212061" y="238940"/>
                  <a:pt x="212061" y="248022"/>
                </a:cubicBezTo>
                <a:lnTo>
                  <a:pt x="212061" y="300737"/>
                </a:lnTo>
                <a:cubicBezTo>
                  <a:pt x="212061" y="309819"/>
                  <a:pt x="204649" y="317230"/>
                  <a:pt x="195568" y="317230"/>
                </a:cubicBezTo>
                <a:lnTo>
                  <a:pt x="103290" y="317230"/>
                </a:lnTo>
                <a:cubicBezTo>
                  <a:pt x="94209" y="317230"/>
                  <a:pt x="86797" y="309819"/>
                  <a:pt x="86797" y="300737"/>
                </a:cubicBezTo>
                <a:close/>
                <a:moveTo>
                  <a:pt x="157310" y="332992"/>
                </a:moveTo>
                <a:lnTo>
                  <a:pt x="195568" y="332992"/>
                </a:lnTo>
                <a:cubicBezTo>
                  <a:pt x="213366" y="332992"/>
                  <a:pt x="227823" y="318535"/>
                  <a:pt x="227823" y="300737"/>
                </a:cubicBezTo>
                <a:lnTo>
                  <a:pt x="227823" y="248022"/>
                </a:lnTo>
                <a:cubicBezTo>
                  <a:pt x="227823" y="230224"/>
                  <a:pt x="213366" y="215766"/>
                  <a:pt x="195568" y="215766"/>
                </a:cubicBezTo>
                <a:lnTo>
                  <a:pt x="157310" y="215766"/>
                </a:lnTo>
                <a:lnTo>
                  <a:pt x="157310" y="205380"/>
                </a:lnTo>
                <a:cubicBezTo>
                  <a:pt x="157310" y="195672"/>
                  <a:pt x="165191" y="187791"/>
                  <a:pt x="174899" y="187791"/>
                </a:cubicBezTo>
                <a:lnTo>
                  <a:pt x="269056" y="187791"/>
                </a:lnTo>
                <a:cubicBezTo>
                  <a:pt x="269056" y="187791"/>
                  <a:pt x="269056" y="187791"/>
                  <a:pt x="269056" y="187791"/>
                </a:cubicBezTo>
                <a:cubicBezTo>
                  <a:pt x="269056" y="187791"/>
                  <a:pt x="269056" y="187791"/>
                  <a:pt x="269056" y="187791"/>
                </a:cubicBezTo>
                <a:lnTo>
                  <a:pt x="363212" y="187791"/>
                </a:lnTo>
                <a:cubicBezTo>
                  <a:pt x="372920" y="187791"/>
                  <a:pt x="380801" y="195672"/>
                  <a:pt x="380801" y="205380"/>
                </a:cubicBezTo>
                <a:lnTo>
                  <a:pt x="380801" y="215766"/>
                </a:lnTo>
                <a:lnTo>
                  <a:pt x="342544" y="215766"/>
                </a:lnTo>
                <a:cubicBezTo>
                  <a:pt x="324746" y="215766"/>
                  <a:pt x="310288" y="230224"/>
                  <a:pt x="310288" y="248022"/>
                </a:cubicBezTo>
                <a:lnTo>
                  <a:pt x="310288" y="300737"/>
                </a:lnTo>
                <a:cubicBezTo>
                  <a:pt x="310288" y="318535"/>
                  <a:pt x="324746" y="332992"/>
                  <a:pt x="342544" y="332992"/>
                </a:cubicBezTo>
                <a:lnTo>
                  <a:pt x="380801" y="332992"/>
                </a:lnTo>
                <a:lnTo>
                  <a:pt x="380801" y="372972"/>
                </a:lnTo>
                <a:lnTo>
                  <a:pt x="157258" y="372972"/>
                </a:lnTo>
                <a:lnTo>
                  <a:pt x="157258" y="332992"/>
                </a:lnTo>
                <a:close/>
                <a:moveTo>
                  <a:pt x="326468" y="458934"/>
                </a:moveTo>
                <a:lnTo>
                  <a:pt x="326468" y="507735"/>
                </a:lnTo>
                <a:cubicBezTo>
                  <a:pt x="326468" y="515825"/>
                  <a:pt x="319892" y="522401"/>
                  <a:pt x="311802" y="522401"/>
                </a:cubicBezTo>
                <a:lnTo>
                  <a:pt x="226362" y="522401"/>
                </a:lnTo>
                <a:cubicBezTo>
                  <a:pt x="218272" y="522401"/>
                  <a:pt x="211696" y="515825"/>
                  <a:pt x="211696" y="507735"/>
                </a:cubicBezTo>
                <a:lnTo>
                  <a:pt x="211696" y="458934"/>
                </a:lnTo>
                <a:cubicBezTo>
                  <a:pt x="211696" y="450844"/>
                  <a:pt x="218272" y="444268"/>
                  <a:pt x="226362" y="444268"/>
                </a:cubicBezTo>
                <a:lnTo>
                  <a:pt x="311802" y="444268"/>
                </a:lnTo>
                <a:cubicBezTo>
                  <a:pt x="319892" y="444268"/>
                  <a:pt x="326468" y="450844"/>
                  <a:pt x="326468" y="458934"/>
                </a:cubicBezTo>
                <a:close/>
                <a:moveTo>
                  <a:pt x="522349" y="507735"/>
                </a:moveTo>
                <a:cubicBezTo>
                  <a:pt x="522349" y="515825"/>
                  <a:pt x="515773" y="522401"/>
                  <a:pt x="507683" y="522401"/>
                </a:cubicBezTo>
                <a:lnTo>
                  <a:pt x="422243" y="522401"/>
                </a:lnTo>
                <a:cubicBezTo>
                  <a:pt x="414153" y="522401"/>
                  <a:pt x="407577" y="515825"/>
                  <a:pt x="407577" y="507735"/>
                </a:cubicBezTo>
                <a:lnTo>
                  <a:pt x="407577" y="458934"/>
                </a:lnTo>
                <a:cubicBezTo>
                  <a:pt x="407577" y="450844"/>
                  <a:pt x="414153" y="444268"/>
                  <a:pt x="422243" y="444268"/>
                </a:cubicBezTo>
                <a:lnTo>
                  <a:pt x="507683" y="444268"/>
                </a:lnTo>
                <a:cubicBezTo>
                  <a:pt x="515773" y="444268"/>
                  <a:pt x="522349" y="450844"/>
                  <a:pt x="522349" y="458934"/>
                </a:cubicBezTo>
                <a:lnTo>
                  <a:pt x="522349" y="50773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1"/>
          <p:cNvCxnSpPr>
            <a:stCxn id="281" idx="4"/>
            <a:endCxn id="282" idx="1"/>
          </p:cNvCxnSpPr>
          <p:nvPr/>
        </p:nvCxnSpPr>
        <p:spPr>
          <a:xfrm flipH="1" rot="-5400000">
            <a:off x="349962" y="1469000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83" name="Google Shape;283;p21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457212" y="11561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5" name="Google Shape;285;p21"/>
          <p:cNvSpPr/>
          <p:nvPr/>
        </p:nvSpPr>
        <p:spPr>
          <a:xfrm>
            <a:off x="669903" y="1110950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01.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21"/>
          <p:cNvSpPr txBox="1"/>
          <p:nvPr/>
        </p:nvSpPr>
        <p:spPr>
          <a:xfrm>
            <a:off x="710376" y="1639663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710388" y="1916400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911763" y="4512525"/>
            <a:ext cx="1584600" cy="227400"/>
          </a:xfrm>
          <a:prstGeom prst="roundRect">
            <a:avLst>
              <a:gd fmla="val 50000" name="adj"/>
            </a:avLst>
          </a:prstGeom>
          <a:solidFill>
            <a:srgbClr val="6C63FF">
              <a:alpha val="2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0660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✓"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Completed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88" name="Google Shape;288;p21"/>
          <p:cNvCxnSpPr>
            <a:stCxn id="289" idx="4"/>
            <a:endCxn id="290" idx="1"/>
          </p:cNvCxnSpPr>
          <p:nvPr/>
        </p:nvCxnSpPr>
        <p:spPr>
          <a:xfrm flipH="1" rot="-5400000">
            <a:off x="3299874" y="1469000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89" name="Google Shape;289;p21"/>
          <p:cNvSpPr/>
          <p:nvPr/>
        </p:nvSpPr>
        <p:spPr>
          <a:xfrm>
            <a:off x="3407124" y="11561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3619816" y="1110950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02.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3660288" y="1639663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2" name="Google Shape;292;p21"/>
          <p:cNvSpPr txBox="1"/>
          <p:nvPr/>
        </p:nvSpPr>
        <p:spPr>
          <a:xfrm>
            <a:off x="3660287" y="1916400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3" name="Google Shape;293;p21"/>
          <p:cNvCxnSpPr>
            <a:stCxn id="294" idx="4"/>
            <a:endCxn id="295" idx="1"/>
          </p:cNvCxnSpPr>
          <p:nvPr/>
        </p:nvCxnSpPr>
        <p:spPr>
          <a:xfrm flipH="1" rot="-5400000">
            <a:off x="6249799" y="1469000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94" name="Google Shape;294;p21"/>
          <p:cNvSpPr/>
          <p:nvPr/>
        </p:nvSpPr>
        <p:spPr>
          <a:xfrm>
            <a:off x="6357049" y="11561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6" name="Google Shape;296;p21"/>
          <p:cNvSpPr/>
          <p:nvPr/>
        </p:nvSpPr>
        <p:spPr>
          <a:xfrm>
            <a:off x="6569741" y="1110950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03.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21"/>
          <p:cNvSpPr txBox="1"/>
          <p:nvPr/>
        </p:nvSpPr>
        <p:spPr>
          <a:xfrm>
            <a:off x="6610213" y="1639663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Jupiter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6610212" y="1916400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98" name="Google Shape;298;p21"/>
          <p:cNvCxnSpPr>
            <a:stCxn id="285" idx="3"/>
            <a:endCxn id="289" idx="2"/>
          </p:cNvCxnSpPr>
          <p:nvPr/>
        </p:nvCxnSpPr>
        <p:spPr>
          <a:xfrm>
            <a:off x="1543203" y="1224650"/>
            <a:ext cx="18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21"/>
          <p:cNvCxnSpPr>
            <a:stCxn id="291" idx="3"/>
            <a:endCxn id="294" idx="2"/>
          </p:cNvCxnSpPr>
          <p:nvPr/>
        </p:nvCxnSpPr>
        <p:spPr>
          <a:xfrm>
            <a:off x="4493116" y="1224650"/>
            <a:ext cx="18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21"/>
          <p:cNvCxnSpPr>
            <a:stCxn id="296" idx="3"/>
          </p:cNvCxnSpPr>
          <p:nvPr/>
        </p:nvCxnSpPr>
        <p:spPr>
          <a:xfrm>
            <a:off x="7443041" y="1224650"/>
            <a:ext cx="2285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21"/>
          <p:cNvCxnSpPr>
            <a:stCxn id="302" idx="4"/>
            <a:endCxn id="303" idx="1"/>
          </p:cNvCxnSpPr>
          <p:nvPr/>
        </p:nvCxnSpPr>
        <p:spPr>
          <a:xfrm flipH="1" rot="-5400000">
            <a:off x="349962" y="3200909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02" name="Google Shape;302;p21"/>
          <p:cNvSpPr/>
          <p:nvPr/>
        </p:nvSpPr>
        <p:spPr>
          <a:xfrm>
            <a:off x="457212" y="2888009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669903" y="2842859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04.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710376" y="3371571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Neptune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710374" y="3648309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06" name="Google Shape;306;p21"/>
          <p:cNvCxnSpPr>
            <a:stCxn id="307" idx="4"/>
            <a:endCxn id="308" idx="1"/>
          </p:cNvCxnSpPr>
          <p:nvPr/>
        </p:nvCxnSpPr>
        <p:spPr>
          <a:xfrm flipH="1" rot="-5400000">
            <a:off x="3299874" y="3200909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07" name="Google Shape;307;p21"/>
          <p:cNvSpPr/>
          <p:nvPr/>
        </p:nvSpPr>
        <p:spPr>
          <a:xfrm>
            <a:off x="3407124" y="2888009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9" name="Google Shape;309;p21"/>
          <p:cNvSpPr/>
          <p:nvPr/>
        </p:nvSpPr>
        <p:spPr>
          <a:xfrm>
            <a:off x="3619816" y="2842859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05.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8" name="Google Shape;308;p21"/>
          <p:cNvSpPr txBox="1"/>
          <p:nvPr/>
        </p:nvSpPr>
        <p:spPr>
          <a:xfrm>
            <a:off x="3660288" y="3371571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3660293" y="3648309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1" name="Google Shape;311;p21"/>
          <p:cNvCxnSpPr>
            <a:stCxn id="312" idx="4"/>
            <a:endCxn id="313" idx="1"/>
          </p:cNvCxnSpPr>
          <p:nvPr/>
        </p:nvCxnSpPr>
        <p:spPr>
          <a:xfrm flipH="1" rot="-5400000">
            <a:off x="6249799" y="3200909"/>
            <a:ext cx="536100" cy="1845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12" name="Google Shape;312;p21"/>
          <p:cNvSpPr/>
          <p:nvPr/>
        </p:nvSpPr>
        <p:spPr>
          <a:xfrm>
            <a:off x="6357049" y="2888009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6569741" y="2842859"/>
            <a:ext cx="8733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Week 06.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3" name="Google Shape;313;p21"/>
          <p:cNvSpPr txBox="1"/>
          <p:nvPr/>
        </p:nvSpPr>
        <p:spPr>
          <a:xfrm>
            <a:off x="6610213" y="3371571"/>
            <a:ext cx="20766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15" name="Google Shape;315;p21"/>
          <p:cNvSpPr txBox="1"/>
          <p:nvPr/>
        </p:nvSpPr>
        <p:spPr>
          <a:xfrm>
            <a:off x="6610212" y="3648309"/>
            <a:ext cx="20766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─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✓"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6" name="Google Shape;316;p21"/>
          <p:cNvCxnSpPr>
            <a:stCxn id="304" idx="3"/>
            <a:endCxn id="307" idx="2"/>
          </p:cNvCxnSpPr>
          <p:nvPr/>
        </p:nvCxnSpPr>
        <p:spPr>
          <a:xfrm>
            <a:off x="1543203" y="2956559"/>
            <a:ext cx="18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1"/>
          <p:cNvCxnSpPr>
            <a:stCxn id="309" idx="3"/>
            <a:endCxn id="312" idx="2"/>
          </p:cNvCxnSpPr>
          <p:nvPr/>
        </p:nvCxnSpPr>
        <p:spPr>
          <a:xfrm>
            <a:off x="4493116" y="2956559"/>
            <a:ext cx="186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1"/>
          <p:cNvCxnSpPr>
            <a:stCxn id="314" idx="3"/>
          </p:cNvCxnSpPr>
          <p:nvPr/>
        </p:nvCxnSpPr>
        <p:spPr>
          <a:xfrm>
            <a:off x="7443041" y="2956559"/>
            <a:ext cx="1264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319" name="Google Shape;319;p21"/>
          <p:cNvCxnSpPr>
            <a:stCxn id="302" idx="2"/>
          </p:cNvCxnSpPr>
          <p:nvPr/>
        </p:nvCxnSpPr>
        <p:spPr>
          <a:xfrm rot="10800000">
            <a:off x="-409188" y="2956559"/>
            <a:ext cx="86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21"/>
          <p:cNvSpPr/>
          <p:nvPr/>
        </p:nvSpPr>
        <p:spPr>
          <a:xfrm>
            <a:off x="4647631" y="4512525"/>
            <a:ext cx="1584600" cy="227400"/>
          </a:xfrm>
          <a:prstGeom prst="roundRect">
            <a:avLst>
              <a:gd fmla="val 50000" name="adj"/>
            </a:avLst>
          </a:prstGeom>
          <a:solidFill>
            <a:srgbClr val="D9D9D9">
              <a:alpha val="30000"/>
            </a:srgbClr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0660" lvl="0" marL="27432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Montserrat Medium"/>
              <a:buChar char="─"/>
            </a:pPr>
            <a:r>
              <a:rPr i="1" lang="en" sz="10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Not c</a:t>
            </a:r>
            <a:r>
              <a:rPr i="1" lang="en" sz="10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ompleted</a:t>
            </a:r>
            <a:endParaRPr i="1" sz="10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21" name="Google Shape;321;p21"/>
          <p:cNvGrpSpPr/>
          <p:nvPr/>
        </p:nvGrpSpPr>
        <p:grpSpPr>
          <a:xfrm>
            <a:off x="5460897" y="1337652"/>
            <a:ext cx="275990" cy="276032"/>
            <a:chOff x="5336961" y="5410610"/>
            <a:chExt cx="275990" cy="276032"/>
          </a:xfrm>
        </p:grpSpPr>
        <p:sp>
          <p:nvSpPr>
            <p:cNvPr id="322" name="Google Shape;322;p21"/>
            <p:cNvSpPr/>
            <p:nvPr/>
          </p:nvSpPr>
          <p:spPr>
            <a:xfrm>
              <a:off x="5336961" y="5410610"/>
              <a:ext cx="275990" cy="276032"/>
            </a:xfrm>
            <a:custGeom>
              <a:rect b="b" l="l" r="r" t="t"/>
              <a:pathLst>
                <a:path extrusionOk="0" h="415086" w="415022">
                  <a:moveTo>
                    <a:pt x="368620" y="46446"/>
                  </a:moveTo>
                  <a:cubicBezTo>
                    <a:pt x="306692" y="-15482"/>
                    <a:pt x="205904" y="-15482"/>
                    <a:pt x="143976" y="46446"/>
                  </a:cubicBezTo>
                  <a:cubicBezTo>
                    <a:pt x="89837" y="100627"/>
                    <a:pt x="83037" y="184460"/>
                    <a:pt x="123577" y="246087"/>
                  </a:cubicBezTo>
                  <a:lnTo>
                    <a:pt x="19603" y="325530"/>
                  </a:lnTo>
                  <a:cubicBezTo>
                    <a:pt x="8156" y="334266"/>
                    <a:pt x="1055" y="347521"/>
                    <a:pt x="108" y="361895"/>
                  </a:cubicBezTo>
                  <a:cubicBezTo>
                    <a:pt x="-838" y="376226"/>
                    <a:pt x="4455" y="390298"/>
                    <a:pt x="14611" y="400455"/>
                  </a:cubicBezTo>
                  <a:cubicBezTo>
                    <a:pt x="23993" y="409836"/>
                    <a:pt x="36688" y="415087"/>
                    <a:pt x="49900" y="415087"/>
                  </a:cubicBezTo>
                  <a:cubicBezTo>
                    <a:pt x="51019" y="415087"/>
                    <a:pt x="52095" y="415087"/>
                    <a:pt x="53214" y="414958"/>
                  </a:cubicBezTo>
                  <a:cubicBezTo>
                    <a:pt x="67588" y="414011"/>
                    <a:pt x="80800" y="406910"/>
                    <a:pt x="89579" y="395463"/>
                  </a:cubicBezTo>
                  <a:lnTo>
                    <a:pt x="98789" y="383413"/>
                  </a:lnTo>
                  <a:cubicBezTo>
                    <a:pt x="100811" y="380744"/>
                    <a:pt x="100338" y="376914"/>
                    <a:pt x="97627" y="374892"/>
                  </a:cubicBezTo>
                  <a:cubicBezTo>
                    <a:pt x="94958" y="372869"/>
                    <a:pt x="91128" y="373385"/>
                    <a:pt x="89106" y="376011"/>
                  </a:cubicBezTo>
                  <a:lnTo>
                    <a:pt x="79896" y="388060"/>
                  </a:lnTo>
                  <a:cubicBezTo>
                    <a:pt x="73268" y="396710"/>
                    <a:pt x="63284" y="402090"/>
                    <a:pt x="52396" y="402822"/>
                  </a:cubicBezTo>
                  <a:cubicBezTo>
                    <a:pt x="41551" y="403553"/>
                    <a:pt x="30922" y="399551"/>
                    <a:pt x="23218" y="391848"/>
                  </a:cubicBezTo>
                  <a:cubicBezTo>
                    <a:pt x="15515" y="384144"/>
                    <a:pt x="11513" y="373514"/>
                    <a:pt x="12245" y="362670"/>
                  </a:cubicBezTo>
                  <a:cubicBezTo>
                    <a:pt x="12976" y="351825"/>
                    <a:pt x="18355" y="341797"/>
                    <a:pt x="27005" y="335170"/>
                  </a:cubicBezTo>
                  <a:lnTo>
                    <a:pt x="73785" y="299451"/>
                  </a:lnTo>
                  <a:lnTo>
                    <a:pt x="115615" y="341281"/>
                  </a:lnTo>
                  <a:lnTo>
                    <a:pt x="106234" y="353546"/>
                  </a:lnTo>
                  <a:cubicBezTo>
                    <a:pt x="104211" y="356214"/>
                    <a:pt x="104684" y="360044"/>
                    <a:pt x="107353" y="362067"/>
                  </a:cubicBezTo>
                  <a:cubicBezTo>
                    <a:pt x="108472" y="362928"/>
                    <a:pt x="109762" y="363315"/>
                    <a:pt x="111054" y="363315"/>
                  </a:cubicBezTo>
                  <a:cubicBezTo>
                    <a:pt x="112904" y="363315"/>
                    <a:pt x="114711" y="362497"/>
                    <a:pt x="115873" y="360905"/>
                  </a:cubicBezTo>
                  <a:lnTo>
                    <a:pt x="168936" y="291446"/>
                  </a:lnTo>
                  <a:cubicBezTo>
                    <a:pt x="195317" y="308832"/>
                    <a:pt x="225786" y="317526"/>
                    <a:pt x="256255" y="317526"/>
                  </a:cubicBezTo>
                  <a:cubicBezTo>
                    <a:pt x="296923" y="317526"/>
                    <a:pt x="337635" y="302033"/>
                    <a:pt x="368577" y="271090"/>
                  </a:cubicBezTo>
                  <a:cubicBezTo>
                    <a:pt x="430505" y="209163"/>
                    <a:pt x="430505" y="108374"/>
                    <a:pt x="368577" y="46446"/>
                  </a:cubicBezTo>
                  <a:lnTo>
                    <a:pt x="368577" y="46446"/>
                  </a:lnTo>
                  <a:close/>
                  <a:moveTo>
                    <a:pt x="83511" y="292006"/>
                  </a:moveTo>
                  <a:lnTo>
                    <a:pt x="95862" y="282581"/>
                  </a:lnTo>
                  <a:lnTo>
                    <a:pt x="132485" y="319204"/>
                  </a:lnTo>
                  <a:lnTo>
                    <a:pt x="123061" y="331555"/>
                  </a:lnTo>
                  <a:lnTo>
                    <a:pt x="83511" y="292006"/>
                  </a:lnTo>
                  <a:close/>
                  <a:moveTo>
                    <a:pt x="139930" y="309478"/>
                  </a:moveTo>
                  <a:lnTo>
                    <a:pt x="105588" y="275136"/>
                  </a:lnTo>
                  <a:lnTo>
                    <a:pt x="130634" y="255985"/>
                  </a:lnTo>
                  <a:cubicBezTo>
                    <a:pt x="134680" y="261235"/>
                    <a:pt x="139156" y="266270"/>
                    <a:pt x="143933" y="271090"/>
                  </a:cubicBezTo>
                  <a:cubicBezTo>
                    <a:pt x="148709" y="275910"/>
                    <a:pt x="153787" y="280343"/>
                    <a:pt x="159038" y="284388"/>
                  </a:cubicBezTo>
                  <a:lnTo>
                    <a:pt x="139887" y="309435"/>
                  </a:lnTo>
                  <a:close/>
                  <a:moveTo>
                    <a:pt x="360013" y="262526"/>
                  </a:moveTo>
                  <a:cubicBezTo>
                    <a:pt x="331394" y="291145"/>
                    <a:pt x="293868" y="305433"/>
                    <a:pt x="256298" y="305433"/>
                  </a:cubicBezTo>
                  <a:cubicBezTo>
                    <a:pt x="218728" y="305433"/>
                    <a:pt x="181158" y="291145"/>
                    <a:pt x="152583" y="262526"/>
                  </a:cubicBezTo>
                  <a:cubicBezTo>
                    <a:pt x="95389" y="205332"/>
                    <a:pt x="95389" y="112247"/>
                    <a:pt x="152583" y="55053"/>
                  </a:cubicBezTo>
                  <a:cubicBezTo>
                    <a:pt x="181201" y="26434"/>
                    <a:pt x="218728" y="12147"/>
                    <a:pt x="256298" y="12147"/>
                  </a:cubicBezTo>
                  <a:cubicBezTo>
                    <a:pt x="293868" y="12147"/>
                    <a:pt x="331437" y="26434"/>
                    <a:pt x="360013" y="55053"/>
                  </a:cubicBezTo>
                  <a:cubicBezTo>
                    <a:pt x="417207" y="112247"/>
                    <a:pt x="417207" y="205332"/>
                    <a:pt x="360013" y="2625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651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426130" y="5435456"/>
              <a:ext cx="162610" cy="162042"/>
            </a:xfrm>
            <a:custGeom>
              <a:rect b="b" l="l" r="r" t="t"/>
              <a:pathLst>
                <a:path extrusionOk="0" h="243672" w="244527">
                  <a:moveTo>
                    <a:pt x="208635" y="34951"/>
                  </a:moveTo>
                  <a:cubicBezTo>
                    <a:pt x="189140" y="15456"/>
                    <a:pt x="164395" y="3407"/>
                    <a:pt x="137110" y="50"/>
                  </a:cubicBezTo>
                  <a:cubicBezTo>
                    <a:pt x="133797" y="-338"/>
                    <a:pt x="130741" y="2029"/>
                    <a:pt x="130354" y="5343"/>
                  </a:cubicBezTo>
                  <a:cubicBezTo>
                    <a:pt x="129966" y="8657"/>
                    <a:pt x="132334" y="11712"/>
                    <a:pt x="135647" y="12100"/>
                  </a:cubicBezTo>
                  <a:cubicBezTo>
                    <a:pt x="160220" y="15112"/>
                    <a:pt x="182513" y="25957"/>
                    <a:pt x="200071" y="43515"/>
                  </a:cubicBezTo>
                  <a:cubicBezTo>
                    <a:pt x="220858" y="64302"/>
                    <a:pt x="232305" y="91973"/>
                    <a:pt x="232305" y="121366"/>
                  </a:cubicBezTo>
                  <a:cubicBezTo>
                    <a:pt x="232305" y="150760"/>
                    <a:pt x="220858" y="178431"/>
                    <a:pt x="200071" y="199217"/>
                  </a:cubicBezTo>
                  <a:cubicBezTo>
                    <a:pt x="179285" y="220003"/>
                    <a:pt x="151613" y="231451"/>
                    <a:pt x="122220" y="231451"/>
                  </a:cubicBezTo>
                  <a:cubicBezTo>
                    <a:pt x="92827" y="231451"/>
                    <a:pt x="65156" y="220003"/>
                    <a:pt x="44370" y="199217"/>
                  </a:cubicBezTo>
                  <a:cubicBezTo>
                    <a:pt x="23583" y="178431"/>
                    <a:pt x="12136" y="150760"/>
                    <a:pt x="12136" y="121366"/>
                  </a:cubicBezTo>
                  <a:cubicBezTo>
                    <a:pt x="12136" y="91973"/>
                    <a:pt x="23583" y="64302"/>
                    <a:pt x="44370" y="43515"/>
                  </a:cubicBezTo>
                  <a:cubicBezTo>
                    <a:pt x="61928" y="25957"/>
                    <a:pt x="84220" y="15112"/>
                    <a:pt x="108793" y="12100"/>
                  </a:cubicBezTo>
                  <a:cubicBezTo>
                    <a:pt x="112107" y="11712"/>
                    <a:pt x="114517" y="8657"/>
                    <a:pt x="114087" y="5343"/>
                  </a:cubicBezTo>
                  <a:cubicBezTo>
                    <a:pt x="113656" y="2029"/>
                    <a:pt x="110644" y="-381"/>
                    <a:pt x="107330" y="50"/>
                  </a:cubicBezTo>
                  <a:cubicBezTo>
                    <a:pt x="80046" y="3407"/>
                    <a:pt x="55300" y="15456"/>
                    <a:pt x="35806" y="34951"/>
                  </a:cubicBezTo>
                  <a:cubicBezTo>
                    <a:pt x="12695" y="58061"/>
                    <a:pt x="0" y="88746"/>
                    <a:pt x="0" y="121409"/>
                  </a:cubicBezTo>
                  <a:cubicBezTo>
                    <a:pt x="0" y="154073"/>
                    <a:pt x="12695" y="184757"/>
                    <a:pt x="35806" y="207867"/>
                  </a:cubicBezTo>
                  <a:cubicBezTo>
                    <a:pt x="58916" y="230977"/>
                    <a:pt x="89600" y="243673"/>
                    <a:pt x="122264" y="243673"/>
                  </a:cubicBezTo>
                  <a:cubicBezTo>
                    <a:pt x="154927" y="243673"/>
                    <a:pt x="185611" y="230977"/>
                    <a:pt x="208721" y="207867"/>
                  </a:cubicBezTo>
                  <a:cubicBezTo>
                    <a:pt x="231831" y="184757"/>
                    <a:pt x="244527" y="154073"/>
                    <a:pt x="244527" y="121409"/>
                  </a:cubicBezTo>
                  <a:cubicBezTo>
                    <a:pt x="244527" y="88746"/>
                    <a:pt x="231831" y="58061"/>
                    <a:pt x="208721" y="34951"/>
                  </a:cubicBezTo>
                  <a:lnTo>
                    <a:pt x="208721" y="3495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651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468460" y="5455667"/>
              <a:ext cx="77888" cy="92523"/>
            </a:xfrm>
            <a:custGeom>
              <a:rect b="b" l="l" r="r" t="t"/>
              <a:pathLst>
                <a:path extrusionOk="0" h="139132" w="117125">
                  <a:moveTo>
                    <a:pt x="559" y="50437"/>
                  </a:moveTo>
                  <a:cubicBezTo>
                    <a:pt x="172" y="53105"/>
                    <a:pt x="0" y="55859"/>
                    <a:pt x="0" y="58570"/>
                  </a:cubicBezTo>
                  <a:cubicBezTo>
                    <a:pt x="0" y="69889"/>
                    <a:pt x="9210" y="79055"/>
                    <a:pt x="20485" y="79055"/>
                  </a:cubicBezTo>
                  <a:cubicBezTo>
                    <a:pt x="31760" y="79055"/>
                    <a:pt x="40970" y="69846"/>
                    <a:pt x="40970" y="58570"/>
                  </a:cubicBezTo>
                  <a:cubicBezTo>
                    <a:pt x="40970" y="57753"/>
                    <a:pt x="41013" y="56892"/>
                    <a:pt x="41142" y="56074"/>
                  </a:cubicBezTo>
                  <a:cubicBezTo>
                    <a:pt x="42390" y="47037"/>
                    <a:pt x="50567" y="40409"/>
                    <a:pt x="59776" y="41012"/>
                  </a:cubicBezTo>
                  <a:cubicBezTo>
                    <a:pt x="68426" y="41571"/>
                    <a:pt x="75441" y="48543"/>
                    <a:pt x="76086" y="57193"/>
                  </a:cubicBezTo>
                  <a:cubicBezTo>
                    <a:pt x="76646" y="65112"/>
                    <a:pt x="71869" y="72514"/>
                    <a:pt x="64424" y="75139"/>
                  </a:cubicBezTo>
                  <a:cubicBezTo>
                    <a:pt x="48673" y="80690"/>
                    <a:pt x="38086" y="95753"/>
                    <a:pt x="38086" y="112537"/>
                  </a:cubicBezTo>
                  <a:lnTo>
                    <a:pt x="38086" y="118648"/>
                  </a:lnTo>
                  <a:cubicBezTo>
                    <a:pt x="38086" y="129966"/>
                    <a:pt x="47296" y="139132"/>
                    <a:pt x="58571" y="139132"/>
                  </a:cubicBezTo>
                  <a:cubicBezTo>
                    <a:pt x="69846" y="139132"/>
                    <a:pt x="79056" y="129923"/>
                    <a:pt x="79056" y="118648"/>
                  </a:cubicBezTo>
                  <a:lnTo>
                    <a:pt x="79056" y="113440"/>
                  </a:lnTo>
                  <a:cubicBezTo>
                    <a:pt x="103328" y="104360"/>
                    <a:pt x="118864" y="80174"/>
                    <a:pt x="116970" y="54224"/>
                  </a:cubicBezTo>
                  <a:cubicBezTo>
                    <a:pt x="114861" y="25261"/>
                    <a:pt x="91407" y="2022"/>
                    <a:pt x="62444" y="128"/>
                  </a:cubicBezTo>
                  <a:cubicBezTo>
                    <a:pt x="31932" y="-1894"/>
                    <a:pt x="4734" y="20226"/>
                    <a:pt x="516" y="50437"/>
                  </a:cubicBezTo>
                  <a:lnTo>
                    <a:pt x="516" y="50437"/>
                  </a:lnTo>
                  <a:close/>
                  <a:moveTo>
                    <a:pt x="61669" y="12264"/>
                  </a:moveTo>
                  <a:cubicBezTo>
                    <a:pt x="84607" y="13770"/>
                    <a:pt x="103156" y="32190"/>
                    <a:pt x="104834" y="55127"/>
                  </a:cubicBezTo>
                  <a:cubicBezTo>
                    <a:pt x="106340" y="75957"/>
                    <a:pt x="93688" y="95409"/>
                    <a:pt x="74021" y="102337"/>
                  </a:cubicBezTo>
                  <a:cubicBezTo>
                    <a:pt x="69760" y="103843"/>
                    <a:pt x="66877" y="107932"/>
                    <a:pt x="66877" y="112580"/>
                  </a:cubicBezTo>
                  <a:lnTo>
                    <a:pt x="66877" y="118691"/>
                  </a:lnTo>
                  <a:cubicBezTo>
                    <a:pt x="66877" y="123295"/>
                    <a:pt x="63132" y="127040"/>
                    <a:pt x="58528" y="127040"/>
                  </a:cubicBezTo>
                  <a:cubicBezTo>
                    <a:pt x="53923" y="127040"/>
                    <a:pt x="50179" y="123295"/>
                    <a:pt x="50179" y="118691"/>
                  </a:cubicBezTo>
                  <a:lnTo>
                    <a:pt x="50179" y="112580"/>
                  </a:lnTo>
                  <a:cubicBezTo>
                    <a:pt x="50179" y="100917"/>
                    <a:pt x="57495" y="90503"/>
                    <a:pt x="68426" y="86629"/>
                  </a:cubicBezTo>
                  <a:cubicBezTo>
                    <a:pt x="81035" y="82154"/>
                    <a:pt x="89169" y="69716"/>
                    <a:pt x="88179" y="56332"/>
                  </a:cubicBezTo>
                  <a:cubicBezTo>
                    <a:pt x="87103" y="41657"/>
                    <a:pt x="75226" y="29866"/>
                    <a:pt x="60550" y="28919"/>
                  </a:cubicBezTo>
                  <a:cubicBezTo>
                    <a:pt x="59905" y="28876"/>
                    <a:pt x="59217" y="28833"/>
                    <a:pt x="58571" y="28833"/>
                  </a:cubicBezTo>
                  <a:cubicBezTo>
                    <a:pt x="43853" y="28833"/>
                    <a:pt x="31114" y="39721"/>
                    <a:pt x="29049" y="54396"/>
                  </a:cubicBezTo>
                  <a:cubicBezTo>
                    <a:pt x="28877" y="55773"/>
                    <a:pt x="28747" y="57150"/>
                    <a:pt x="28747" y="58570"/>
                  </a:cubicBezTo>
                  <a:cubicBezTo>
                    <a:pt x="28747" y="63175"/>
                    <a:pt x="25003" y="66919"/>
                    <a:pt x="20399" y="66919"/>
                  </a:cubicBezTo>
                  <a:cubicBezTo>
                    <a:pt x="15794" y="66919"/>
                    <a:pt x="12050" y="63175"/>
                    <a:pt x="12050" y="58570"/>
                  </a:cubicBezTo>
                  <a:cubicBezTo>
                    <a:pt x="12050" y="56419"/>
                    <a:pt x="12222" y="54224"/>
                    <a:pt x="12480" y="52115"/>
                  </a:cubicBezTo>
                  <a:cubicBezTo>
                    <a:pt x="15837" y="28187"/>
                    <a:pt x="37354" y="10672"/>
                    <a:pt x="61540" y="122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651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493789" y="5549401"/>
              <a:ext cx="27244" cy="27330"/>
            </a:xfrm>
            <a:custGeom>
              <a:rect b="b" l="l" r="r" t="t"/>
              <a:pathLst>
                <a:path extrusionOk="0" h="41098" w="40969">
                  <a:moveTo>
                    <a:pt x="20485" y="0"/>
                  </a:moveTo>
                  <a:cubicBezTo>
                    <a:pt x="9167" y="0"/>
                    <a:pt x="0" y="9210"/>
                    <a:pt x="0" y="20485"/>
                  </a:cubicBezTo>
                  <a:lnTo>
                    <a:pt x="0" y="20614"/>
                  </a:lnTo>
                  <a:cubicBezTo>
                    <a:pt x="0" y="31932"/>
                    <a:pt x="9210" y="41099"/>
                    <a:pt x="20485" y="41099"/>
                  </a:cubicBezTo>
                  <a:cubicBezTo>
                    <a:pt x="31760" y="41099"/>
                    <a:pt x="40970" y="31889"/>
                    <a:pt x="40970" y="20614"/>
                  </a:cubicBezTo>
                  <a:lnTo>
                    <a:pt x="40970" y="20485"/>
                  </a:lnTo>
                  <a:cubicBezTo>
                    <a:pt x="40970" y="9167"/>
                    <a:pt x="31760" y="0"/>
                    <a:pt x="20485" y="0"/>
                  </a:cubicBezTo>
                  <a:close/>
                  <a:moveTo>
                    <a:pt x="28833" y="20614"/>
                  </a:moveTo>
                  <a:cubicBezTo>
                    <a:pt x="28833" y="25219"/>
                    <a:pt x="25089" y="28963"/>
                    <a:pt x="20485" y="28963"/>
                  </a:cubicBezTo>
                  <a:cubicBezTo>
                    <a:pt x="15880" y="28963"/>
                    <a:pt x="12136" y="25219"/>
                    <a:pt x="12136" y="20614"/>
                  </a:cubicBezTo>
                  <a:lnTo>
                    <a:pt x="12136" y="20485"/>
                  </a:lnTo>
                  <a:cubicBezTo>
                    <a:pt x="12136" y="15880"/>
                    <a:pt x="15880" y="12136"/>
                    <a:pt x="20485" y="12136"/>
                  </a:cubicBezTo>
                  <a:cubicBezTo>
                    <a:pt x="25089" y="12136"/>
                    <a:pt x="28833" y="15880"/>
                    <a:pt x="28833" y="20485"/>
                  </a:cubicBezTo>
                  <a:lnTo>
                    <a:pt x="28833" y="206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76518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21"/>
          <p:cNvGrpSpPr/>
          <p:nvPr/>
        </p:nvGrpSpPr>
        <p:grpSpPr>
          <a:xfrm>
            <a:off x="8422085" y="1337731"/>
            <a:ext cx="264727" cy="285189"/>
            <a:chOff x="6896644" y="3216007"/>
            <a:chExt cx="322917" cy="347876"/>
          </a:xfrm>
        </p:grpSpPr>
        <p:sp>
          <p:nvSpPr>
            <p:cNvPr id="327" name="Google Shape;327;p21"/>
            <p:cNvSpPr/>
            <p:nvPr/>
          </p:nvSpPr>
          <p:spPr>
            <a:xfrm>
              <a:off x="6896644" y="3216007"/>
              <a:ext cx="301387" cy="347876"/>
            </a:xfrm>
            <a:custGeom>
              <a:rect b="b" l="l" r="r" t="t"/>
              <a:pathLst>
                <a:path extrusionOk="0" h="10955" w="9491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954883" y="3306382"/>
              <a:ext cx="42012" cy="41980"/>
            </a:xfrm>
            <a:custGeom>
              <a:rect b="b" l="l" r="r" t="t"/>
              <a:pathLst>
                <a:path extrusionOk="0" h="1322" w="1323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7013122" y="3306382"/>
              <a:ext cx="32168" cy="10225"/>
            </a:xfrm>
            <a:custGeom>
              <a:rect b="b" l="l" r="r" t="t"/>
              <a:pathLst>
                <a:path extrusionOk="0" h="322" w="1013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7013471" y="3333596"/>
              <a:ext cx="105903" cy="10606"/>
            </a:xfrm>
            <a:custGeom>
              <a:rect b="b" l="l" r="r" t="t"/>
              <a:pathLst>
                <a:path extrusionOk="0" h="334" w="333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6966982" y="3375576"/>
              <a:ext cx="63923" cy="10606"/>
            </a:xfrm>
            <a:custGeom>
              <a:rect b="b" l="l" r="r" t="t"/>
              <a:pathLst>
                <a:path extrusionOk="0" h="334" w="2013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6928781" y="3524157"/>
              <a:ext cx="52237" cy="10225"/>
            </a:xfrm>
            <a:custGeom>
              <a:rect b="b" l="l" r="r" t="t"/>
              <a:pathLst>
                <a:path extrusionOk="0" h="322" w="164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6945420" y="3314701"/>
              <a:ext cx="274141" cy="248800"/>
            </a:xfrm>
            <a:custGeom>
              <a:rect b="b" l="l" r="r" t="t"/>
              <a:pathLst>
                <a:path extrusionOk="0" h="7835" w="8633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2511798" y="3071540"/>
            <a:ext cx="275176" cy="278829"/>
            <a:chOff x="3979435" y="1976585"/>
            <a:chExt cx="345265" cy="349848"/>
          </a:xfrm>
        </p:grpSpPr>
        <p:sp>
          <p:nvSpPr>
            <p:cNvPr id="335" name="Google Shape;335;p21"/>
            <p:cNvSpPr/>
            <p:nvPr/>
          </p:nvSpPr>
          <p:spPr>
            <a:xfrm>
              <a:off x="3979435" y="1976585"/>
              <a:ext cx="345265" cy="349848"/>
            </a:xfrm>
            <a:custGeom>
              <a:rect b="b" l="l" r="r" t="t"/>
              <a:pathLst>
                <a:path extrusionOk="0" h="10992" w="10848">
                  <a:moveTo>
                    <a:pt x="6632" y="322"/>
                  </a:moveTo>
                  <a:cubicBezTo>
                    <a:pt x="6859" y="322"/>
                    <a:pt x="7013" y="501"/>
                    <a:pt x="7013" y="715"/>
                  </a:cubicBezTo>
                  <a:cubicBezTo>
                    <a:pt x="7013" y="929"/>
                    <a:pt x="6835" y="1096"/>
                    <a:pt x="6632" y="1096"/>
                  </a:cubicBezTo>
                  <a:lnTo>
                    <a:pt x="4906" y="1096"/>
                  </a:lnTo>
                  <a:cubicBezTo>
                    <a:pt x="4680" y="1096"/>
                    <a:pt x="4513" y="918"/>
                    <a:pt x="4513" y="715"/>
                  </a:cubicBezTo>
                  <a:cubicBezTo>
                    <a:pt x="4513" y="489"/>
                    <a:pt x="4692" y="322"/>
                    <a:pt x="4906" y="322"/>
                  </a:cubicBezTo>
                  <a:close/>
                  <a:moveTo>
                    <a:pt x="5966" y="1429"/>
                  </a:moveTo>
                  <a:lnTo>
                    <a:pt x="5966" y="1965"/>
                  </a:lnTo>
                  <a:lnTo>
                    <a:pt x="5561" y="1965"/>
                  </a:lnTo>
                  <a:lnTo>
                    <a:pt x="5561" y="1429"/>
                  </a:lnTo>
                  <a:close/>
                  <a:moveTo>
                    <a:pt x="5775" y="2289"/>
                  </a:moveTo>
                  <a:cubicBezTo>
                    <a:pt x="6988" y="2289"/>
                    <a:pt x="8193" y="2825"/>
                    <a:pt x="9026" y="3835"/>
                  </a:cubicBezTo>
                  <a:cubicBezTo>
                    <a:pt x="10466" y="5620"/>
                    <a:pt x="10204" y="8276"/>
                    <a:pt x="8407" y="9728"/>
                  </a:cubicBezTo>
                  <a:cubicBezTo>
                    <a:pt x="7623" y="10362"/>
                    <a:pt x="6686" y="10670"/>
                    <a:pt x="5757" y="10670"/>
                  </a:cubicBezTo>
                  <a:cubicBezTo>
                    <a:pt x="4540" y="10670"/>
                    <a:pt x="3337" y="10141"/>
                    <a:pt x="2513" y="9121"/>
                  </a:cubicBezTo>
                  <a:cubicBezTo>
                    <a:pt x="429" y="6561"/>
                    <a:pt x="2001" y="2715"/>
                    <a:pt x="5251" y="2322"/>
                  </a:cubicBezTo>
                  <a:cubicBezTo>
                    <a:pt x="5425" y="2300"/>
                    <a:pt x="5601" y="2289"/>
                    <a:pt x="5775" y="2289"/>
                  </a:cubicBezTo>
                  <a:close/>
                  <a:moveTo>
                    <a:pt x="4906" y="1"/>
                  </a:moveTo>
                  <a:cubicBezTo>
                    <a:pt x="4501" y="1"/>
                    <a:pt x="4192" y="322"/>
                    <a:pt x="4192" y="715"/>
                  </a:cubicBezTo>
                  <a:cubicBezTo>
                    <a:pt x="4192" y="1108"/>
                    <a:pt x="4513" y="1429"/>
                    <a:pt x="4906" y="1429"/>
                  </a:cubicBezTo>
                  <a:lnTo>
                    <a:pt x="5239" y="1429"/>
                  </a:lnTo>
                  <a:lnTo>
                    <a:pt x="5239" y="1989"/>
                  </a:lnTo>
                  <a:cubicBezTo>
                    <a:pt x="1727" y="2394"/>
                    <a:pt x="1" y="6561"/>
                    <a:pt x="2263" y="9323"/>
                  </a:cubicBezTo>
                  <a:cubicBezTo>
                    <a:pt x="3160" y="10423"/>
                    <a:pt x="4463" y="10991"/>
                    <a:pt x="5774" y="10991"/>
                  </a:cubicBezTo>
                  <a:cubicBezTo>
                    <a:pt x="6777" y="10991"/>
                    <a:pt x="7785" y="10659"/>
                    <a:pt x="8621" y="9978"/>
                  </a:cubicBezTo>
                  <a:cubicBezTo>
                    <a:pt x="10550" y="8407"/>
                    <a:pt x="10847" y="5549"/>
                    <a:pt x="9264" y="3632"/>
                  </a:cubicBezTo>
                  <a:cubicBezTo>
                    <a:pt x="8490" y="2680"/>
                    <a:pt x="7406" y="2120"/>
                    <a:pt x="6287" y="1989"/>
                  </a:cubicBezTo>
                  <a:lnTo>
                    <a:pt x="6287" y="1429"/>
                  </a:lnTo>
                  <a:lnTo>
                    <a:pt x="6632" y="1429"/>
                  </a:lnTo>
                  <a:cubicBezTo>
                    <a:pt x="7037" y="1429"/>
                    <a:pt x="7347" y="1096"/>
                    <a:pt x="7347" y="715"/>
                  </a:cubicBezTo>
                  <a:cubicBezTo>
                    <a:pt x="7347" y="310"/>
                    <a:pt x="7013" y="1"/>
                    <a:pt x="6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4044236" y="2176685"/>
              <a:ext cx="144783" cy="123077"/>
            </a:xfrm>
            <a:custGeom>
              <a:rect b="b" l="l" r="r" t="t"/>
              <a:pathLst>
                <a:path extrusionOk="0" h="3867" w="4549">
                  <a:moveTo>
                    <a:pt x="203" y="0"/>
                  </a:moveTo>
                  <a:cubicBezTo>
                    <a:pt x="108" y="0"/>
                    <a:pt x="36" y="84"/>
                    <a:pt x="36" y="167"/>
                  </a:cubicBezTo>
                  <a:cubicBezTo>
                    <a:pt x="36" y="215"/>
                    <a:pt x="1" y="977"/>
                    <a:pt x="405" y="1822"/>
                  </a:cubicBezTo>
                  <a:cubicBezTo>
                    <a:pt x="667" y="2346"/>
                    <a:pt x="1048" y="2798"/>
                    <a:pt x="1525" y="3143"/>
                  </a:cubicBezTo>
                  <a:cubicBezTo>
                    <a:pt x="2186" y="3633"/>
                    <a:pt x="2944" y="3867"/>
                    <a:pt x="3694" y="3867"/>
                  </a:cubicBezTo>
                  <a:cubicBezTo>
                    <a:pt x="3929" y="3867"/>
                    <a:pt x="4164" y="3844"/>
                    <a:pt x="4394" y="3798"/>
                  </a:cubicBezTo>
                  <a:cubicBezTo>
                    <a:pt x="4489" y="3786"/>
                    <a:pt x="4549" y="3691"/>
                    <a:pt x="4537" y="3608"/>
                  </a:cubicBezTo>
                  <a:cubicBezTo>
                    <a:pt x="4526" y="3543"/>
                    <a:pt x="4446" y="3487"/>
                    <a:pt x="4368" y="3487"/>
                  </a:cubicBezTo>
                  <a:cubicBezTo>
                    <a:pt x="4361" y="3487"/>
                    <a:pt x="4354" y="3488"/>
                    <a:pt x="4346" y="3489"/>
                  </a:cubicBezTo>
                  <a:cubicBezTo>
                    <a:pt x="4139" y="3526"/>
                    <a:pt x="3932" y="3545"/>
                    <a:pt x="3725" y="3545"/>
                  </a:cubicBezTo>
                  <a:cubicBezTo>
                    <a:pt x="3018" y="3545"/>
                    <a:pt x="2326" y="3324"/>
                    <a:pt x="1727" y="2882"/>
                  </a:cubicBezTo>
                  <a:cubicBezTo>
                    <a:pt x="275" y="1810"/>
                    <a:pt x="370" y="167"/>
                    <a:pt x="370" y="167"/>
                  </a:cubicBezTo>
                  <a:cubicBezTo>
                    <a:pt x="370" y="84"/>
                    <a:pt x="298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4046910" y="2065957"/>
              <a:ext cx="204269" cy="100893"/>
            </a:xfrm>
            <a:custGeom>
              <a:rect b="b" l="l" r="r" t="t"/>
              <a:pathLst>
                <a:path extrusionOk="0" h="3170" w="6418">
                  <a:moveTo>
                    <a:pt x="3655" y="1"/>
                  </a:moveTo>
                  <a:cubicBezTo>
                    <a:pt x="1971" y="1"/>
                    <a:pt x="367" y="1170"/>
                    <a:pt x="12" y="3003"/>
                  </a:cubicBezTo>
                  <a:cubicBezTo>
                    <a:pt x="0" y="3086"/>
                    <a:pt x="71" y="3170"/>
                    <a:pt x="179" y="3170"/>
                  </a:cubicBezTo>
                  <a:cubicBezTo>
                    <a:pt x="250" y="3170"/>
                    <a:pt x="333" y="3110"/>
                    <a:pt x="345" y="3039"/>
                  </a:cubicBezTo>
                  <a:cubicBezTo>
                    <a:pt x="667" y="1358"/>
                    <a:pt x="2122" y="299"/>
                    <a:pt x="3652" y="299"/>
                  </a:cubicBezTo>
                  <a:cubicBezTo>
                    <a:pt x="4332" y="299"/>
                    <a:pt x="5027" y="509"/>
                    <a:pt x="5644" y="967"/>
                  </a:cubicBezTo>
                  <a:cubicBezTo>
                    <a:pt x="5822" y="1098"/>
                    <a:pt x="5965" y="1241"/>
                    <a:pt x="6120" y="1396"/>
                  </a:cubicBezTo>
                  <a:cubicBezTo>
                    <a:pt x="6155" y="1431"/>
                    <a:pt x="6208" y="1454"/>
                    <a:pt x="6257" y="1454"/>
                  </a:cubicBezTo>
                  <a:cubicBezTo>
                    <a:pt x="6290" y="1454"/>
                    <a:pt x="6322" y="1443"/>
                    <a:pt x="6346" y="1419"/>
                  </a:cubicBezTo>
                  <a:cubicBezTo>
                    <a:pt x="6406" y="1360"/>
                    <a:pt x="6417" y="1253"/>
                    <a:pt x="6358" y="1193"/>
                  </a:cubicBezTo>
                  <a:cubicBezTo>
                    <a:pt x="6191" y="1027"/>
                    <a:pt x="6025" y="860"/>
                    <a:pt x="5834" y="729"/>
                  </a:cubicBezTo>
                  <a:cubicBezTo>
                    <a:pt x="5159" y="229"/>
                    <a:pt x="4399" y="1"/>
                    <a:pt x="3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4195735" y="2118027"/>
              <a:ext cx="84247" cy="174224"/>
            </a:xfrm>
            <a:custGeom>
              <a:rect b="b" l="l" r="r" t="t"/>
              <a:pathLst>
                <a:path extrusionOk="0" h="5474" w="2647">
                  <a:moveTo>
                    <a:pt x="1952" y="0"/>
                  </a:moveTo>
                  <a:cubicBezTo>
                    <a:pt x="1920" y="0"/>
                    <a:pt x="1888" y="11"/>
                    <a:pt x="1861" y="33"/>
                  </a:cubicBezTo>
                  <a:cubicBezTo>
                    <a:pt x="1789" y="81"/>
                    <a:pt x="1753" y="176"/>
                    <a:pt x="1813" y="260"/>
                  </a:cubicBezTo>
                  <a:cubicBezTo>
                    <a:pt x="2158" y="795"/>
                    <a:pt x="2325" y="1403"/>
                    <a:pt x="2325" y="2046"/>
                  </a:cubicBezTo>
                  <a:cubicBezTo>
                    <a:pt x="2325" y="3451"/>
                    <a:pt x="1432" y="4689"/>
                    <a:pt x="182" y="5165"/>
                  </a:cubicBezTo>
                  <a:cubicBezTo>
                    <a:pt x="1" y="5229"/>
                    <a:pt x="67" y="5474"/>
                    <a:pt x="237" y="5474"/>
                  </a:cubicBezTo>
                  <a:cubicBezTo>
                    <a:pt x="257" y="5474"/>
                    <a:pt x="278" y="5470"/>
                    <a:pt x="301" y="5463"/>
                  </a:cubicBezTo>
                  <a:cubicBezTo>
                    <a:pt x="1682" y="4927"/>
                    <a:pt x="2646" y="3593"/>
                    <a:pt x="2646" y="2022"/>
                  </a:cubicBezTo>
                  <a:cubicBezTo>
                    <a:pt x="2646" y="1343"/>
                    <a:pt x="2456" y="653"/>
                    <a:pt x="2087" y="81"/>
                  </a:cubicBezTo>
                  <a:cubicBezTo>
                    <a:pt x="2057" y="29"/>
                    <a:pt x="2004" y="0"/>
                    <a:pt x="19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109037" y="2161153"/>
              <a:ext cx="81510" cy="55348"/>
            </a:xfrm>
            <a:custGeom>
              <a:rect b="b" l="l" r="r" t="t"/>
              <a:pathLst>
                <a:path extrusionOk="0" h="1739" w="2561">
                  <a:moveTo>
                    <a:pt x="1691" y="333"/>
                  </a:moveTo>
                  <a:cubicBezTo>
                    <a:pt x="1965" y="333"/>
                    <a:pt x="2144" y="655"/>
                    <a:pt x="1965" y="881"/>
                  </a:cubicBezTo>
                  <a:cubicBezTo>
                    <a:pt x="1900" y="968"/>
                    <a:pt x="1790" y="1020"/>
                    <a:pt x="1682" y="1020"/>
                  </a:cubicBezTo>
                  <a:cubicBezTo>
                    <a:pt x="1613" y="1020"/>
                    <a:pt x="1545" y="999"/>
                    <a:pt x="1489" y="953"/>
                  </a:cubicBezTo>
                  <a:cubicBezTo>
                    <a:pt x="1215" y="762"/>
                    <a:pt x="1370" y="333"/>
                    <a:pt x="1691" y="333"/>
                  </a:cubicBezTo>
                  <a:close/>
                  <a:moveTo>
                    <a:pt x="1691" y="0"/>
                  </a:moveTo>
                  <a:cubicBezTo>
                    <a:pt x="1584" y="0"/>
                    <a:pt x="1334" y="36"/>
                    <a:pt x="1156" y="274"/>
                  </a:cubicBezTo>
                  <a:cubicBezTo>
                    <a:pt x="1025" y="453"/>
                    <a:pt x="989" y="655"/>
                    <a:pt x="1048" y="845"/>
                  </a:cubicBezTo>
                  <a:lnTo>
                    <a:pt x="132" y="1441"/>
                  </a:lnTo>
                  <a:cubicBezTo>
                    <a:pt x="1" y="1536"/>
                    <a:pt x="60" y="1738"/>
                    <a:pt x="215" y="1738"/>
                  </a:cubicBezTo>
                  <a:cubicBezTo>
                    <a:pt x="310" y="1738"/>
                    <a:pt x="263" y="1726"/>
                    <a:pt x="1215" y="1131"/>
                  </a:cubicBezTo>
                  <a:cubicBezTo>
                    <a:pt x="1347" y="1275"/>
                    <a:pt x="1521" y="1344"/>
                    <a:pt x="1693" y="1344"/>
                  </a:cubicBezTo>
                  <a:cubicBezTo>
                    <a:pt x="1893" y="1344"/>
                    <a:pt x="2093" y="1251"/>
                    <a:pt x="2227" y="1072"/>
                  </a:cubicBezTo>
                  <a:cubicBezTo>
                    <a:pt x="2560" y="631"/>
                    <a:pt x="2251" y="0"/>
                    <a:pt x="1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157160" y="2083080"/>
              <a:ext cx="10662" cy="29218"/>
            </a:xfrm>
            <a:custGeom>
              <a:rect b="b" l="l" r="r" t="t"/>
              <a:pathLst>
                <a:path extrusionOk="0" h="918" w="335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2"/>
                  </a:lnTo>
                  <a:cubicBezTo>
                    <a:pt x="1" y="846"/>
                    <a:pt x="72" y="917"/>
                    <a:pt x="167" y="917"/>
                  </a:cubicBezTo>
                  <a:cubicBezTo>
                    <a:pt x="275" y="917"/>
                    <a:pt x="334" y="846"/>
                    <a:pt x="334" y="762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109419" y="2096034"/>
              <a:ext cx="21261" cy="26862"/>
            </a:xfrm>
            <a:custGeom>
              <a:rect b="b" l="l" r="r" t="t"/>
              <a:pathLst>
                <a:path extrusionOk="0" h="844" w="668">
                  <a:moveTo>
                    <a:pt x="183" y="0"/>
                  </a:moveTo>
                  <a:cubicBezTo>
                    <a:pt x="156" y="0"/>
                    <a:pt x="130" y="7"/>
                    <a:pt x="108" y="22"/>
                  </a:cubicBezTo>
                  <a:cubicBezTo>
                    <a:pt x="36" y="70"/>
                    <a:pt x="1" y="177"/>
                    <a:pt x="48" y="248"/>
                  </a:cubicBezTo>
                  <a:lnTo>
                    <a:pt x="346" y="772"/>
                  </a:lnTo>
                  <a:cubicBezTo>
                    <a:pt x="393" y="808"/>
                    <a:pt x="429" y="844"/>
                    <a:pt x="489" y="844"/>
                  </a:cubicBezTo>
                  <a:cubicBezTo>
                    <a:pt x="524" y="844"/>
                    <a:pt x="548" y="844"/>
                    <a:pt x="572" y="832"/>
                  </a:cubicBezTo>
                  <a:cubicBezTo>
                    <a:pt x="643" y="784"/>
                    <a:pt x="667" y="677"/>
                    <a:pt x="632" y="605"/>
                  </a:cubicBezTo>
                  <a:lnTo>
                    <a:pt x="334" y="82"/>
                  </a:lnTo>
                  <a:cubicBezTo>
                    <a:pt x="301" y="33"/>
                    <a:pt x="241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074950" y="2130121"/>
              <a:ext cx="28454" cy="19669"/>
            </a:xfrm>
            <a:custGeom>
              <a:rect b="b" l="l" r="r" t="t"/>
              <a:pathLst>
                <a:path extrusionOk="0" h="618" w="894">
                  <a:moveTo>
                    <a:pt x="188" y="1"/>
                  </a:moveTo>
                  <a:cubicBezTo>
                    <a:pt x="130" y="1"/>
                    <a:pt x="72" y="33"/>
                    <a:pt x="48" y="82"/>
                  </a:cubicBezTo>
                  <a:cubicBezTo>
                    <a:pt x="0" y="154"/>
                    <a:pt x="24" y="261"/>
                    <a:pt x="107" y="308"/>
                  </a:cubicBezTo>
                  <a:lnTo>
                    <a:pt x="619" y="606"/>
                  </a:lnTo>
                  <a:cubicBezTo>
                    <a:pt x="655" y="618"/>
                    <a:pt x="679" y="618"/>
                    <a:pt x="703" y="618"/>
                  </a:cubicBezTo>
                  <a:cubicBezTo>
                    <a:pt x="762" y="618"/>
                    <a:pt x="798" y="594"/>
                    <a:pt x="834" y="546"/>
                  </a:cubicBezTo>
                  <a:cubicBezTo>
                    <a:pt x="893" y="475"/>
                    <a:pt x="881" y="368"/>
                    <a:pt x="786" y="320"/>
                  </a:cubicBezTo>
                  <a:lnTo>
                    <a:pt x="262" y="23"/>
                  </a:lnTo>
                  <a:cubicBezTo>
                    <a:pt x="240" y="8"/>
                    <a:pt x="214" y="1"/>
                    <a:pt x="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063555" y="2177067"/>
              <a:ext cx="29218" cy="10630"/>
            </a:xfrm>
            <a:custGeom>
              <a:rect b="b" l="l" r="r" t="t"/>
              <a:pathLst>
                <a:path extrusionOk="0" h="334" w="918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46" y="334"/>
                    <a:pt x="918" y="262"/>
                    <a:pt x="918" y="167"/>
                  </a:cubicBezTo>
                  <a:cubicBezTo>
                    <a:pt x="918" y="83"/>
                    <a:pt x="846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4073804" y="2215005"/>
              <a:ext cx="29600" cy="20051"/>
            </a:xfrm>
            <a:custGeom>
              <a:rect b="b" l="l" r="r" t="t"/>
              <a:pathLst>
                <a:path extrusionOk="0" h="630" w="930">
                  <a:moveTo>
                    <a:pt x="735" y="1"/>
                  </a:moveTo>
                  <a:cubicBezTo>
                    <a:pt x="709" y="1"/>
                    <a:pt x="681" y="8"/>
                    <a:pt x="655" y="23"/>
                  </a:cubicBezTo>
                  <a:lnTo>
                    <a:pt x="143" y="320"/>
                  </a:lnTo>
                  <a:cubicBezTo>
                    <a:pt x="0" y="404"/>
                    <a:pt x="60" y="630"/>
                    <a:pt x="227" y="630"/>
                  </a:cubicBezTo>
                  <a:cubicBezTo>
                    <a:pt x="298" y="630"/>
                    <a:pt x="298" y="606"/>
                    <a:pt x="822" y="308"/>
                  </a:cubicBezTo>
                  <a:cubicBezTo>
                    <a:pt x="893" y="261"/>
                    <a:pt x="929" y="154"/>
                    <a:pt x="881" y="82"/>
                  </a:cubicBezTo>
                  <a:cubicBezTo>
                    <a:pt x="849" y="33"/>
                    <a:pt x="794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4109419" y="2242472"/>
              <a:ext cx="21261" cy="26703"/>
            </a:xfrm>
            <a:custGeom>
              <a:rect b="b" l="l" r="r" t="t"/>
              <a:pathLst>
                <a:path extrusionOk="0" h="839" w="668">
                  <a:moveTo>
                    <a:pt x="496" y="0"/>
                  </a:moveTo>
                  <a:cubicBezTo>
                    <a:pt x="441" y="0"/>
                    <a:pt x="391" y="27"/>
                    <a:pt x="358" y="76"/>
                  </a:cubicBezTo>
                  <a:lnTo>
                    <a:pt x="60" y="600"/>
                  </a:lnTo>
                  <a:cubicBezTo>
                    <a:pt x="1" y="707"/>
                    <a:pt x="72" y="838"/>
                    <a:pt x="191" y="838"/>
                  </a:cubicBezTo>
                  <a:cubicBezTo>
                    <a:pt x="251" y="838"/>
                    <a:pt x="298" y="815"/>
                    <a:pt x="334" y="767"/>
                  </a:cubicBezTo>
                  <a:lnTo>
                    <a:pt x="632" y="243"/>
                  </a:lnTo>
                  <a:cubicBezTo>
                    <a:pt x="667" y="172"/>
                    <a:pt x="643" y="64"/>
                    <a:pt x="572" y="17"/>
                  </a:cubicBezTo>
                  <a:cubicBezTo>
                    <a:pt x="546" y="6"/>
                    <a:pt x="520" y="0"/>
                    <a:pt x="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4157924" y="2252466"/>
              <a:ext cx="10248" cy="29600"/>
            </a:xfrm>
            <a:custGeom>
              <a:rect b="b" l="l" r="r" t="t"/>
              <a:pathLst>
                <a:path extrusionOk="0" h="930" w="322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62"/>
                  </a:lnTo>
                  <a:cubicBezTo>
                    <a:pt x="1" y="858"/>
                    <a:pt x="72" y="929"/>
                    <a:pt x="155" y="929"/>
                  </a:cubicBezTo>
                  <a:cubicBezTo>
                    <a:pt x="251" y="929"/>
                    <a:pt x="322" y="858"/>
                    <a:pt x="322" y="762"/>
                  </a:cubicBezTo>
                  <a:lnTo>
                    <a:pt x="322" y="167"/>
                  </a:lnTo>
                  <a:cubicBezTo>
                    <a:pt x="322" y="84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4194685" y="2242472"/>
              <a:ext cx="21261" cy="27022"/>
            </a:xfrm>
            <a:custGeom>
              <a:rect b="b" l="l" r="r" t="t"/>
              <a:pathLst>
                <a:path extrusionOk="0" h="849" w="668">
                  <a:moveTo>
                    <a:pt x="181" y="0"/>
                  </a:moveTo>
                  <a:cubicBezTo>
                    <a:pt x="155" y="0"/>
                    <a:pt x="130" y="6"/>
                    <a:pt x="108" y="17"/>
                  </a:cubicBezTo>
                  <a:cubicBezTo>
                    <a:pt x="36" y="64"/>
                    <a:pt x="0" y="172"/>
                    <a:pt x="48" y="243"/>
                  </a:cubicBezTo>
                  <a:lnTo>
                    <a:pt x="346" y="767"/>
                  </a:lnTo>
                  <a:cubicBezTo>
                    <a:pt x="378" y="816"/>
                    <a:pt x="428" y="848"/>
                    <a:pt x="487" y="848"/>
                  </a:cubicBezTo>
                  <a:cubicBezTo>
                    <a:pt x="513" y="848"/>
                    <a:pt x="542" y="841"/>
                    <a:pt x="572" y="826"/>
                  </a:cubicBezTo>
                  <a:cubicBezTo>
                    <a:pt x="643" y="779"/>
                    <a:pt x="667" y="672"/>
                    <a:pt x="631" y="600"/>
                  </a:cubicBezTo>
                  <a:lnTo>
                    <a:pt x="334" y="76"/>
                  </a:lnTo>
                  <a:cubicBezTo>
                    <a:pt x="301" y="27"/>
                    <a:pt x="240" y="0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4222343" y="2215387"/>
              <a:ext cx="27690" cy="19669"/>
            </a:xfrm>
            <a:custGeom>
              <a:rect b="b" l="l" r="r" t="t"/>
              <a:pathLst>
                <a:path extrusionOk="0" h="618" w="870">
                  <a:moveTo>
                    <a:pt x="176" y="1"/>
                  </a:moveTo>
                  <a:cubicBezTo>
                    <a:pt x="118" y="1"/>
                    <a:pt x="57" y="33"/>
                    <a:pt x="24" y="82"/>
                  </a:cubicBezTo>
                  <a:cubicBezTo>
                    <a:pt x="1" y="142"/>
                    <a:pt x="13" y="249"/>
                    <a:pt x="96" y="296"/>
                  </a:cubicBezTo>
                  <a:cubicBezTo>
                    <a:pt x="632" y="594"/>
                    <a:pt x="620" y="618"/>
                    <a:pt x="691" y="618"/>
                  </a:cubicBezTo>
                  <a:cubicBezTo>
                    <a:pt x="751" y="618"/>
                    <a:pt x="798" y="594"/>
                    <a:pt x="834" y="546"/>
                  </a:cubicBezTo>
                  <a:cubicBezTo>
                    <a:pt x="870" y="475"/>
                    <a:pt x="846" y="368"/>
                    <a:pt x="775" y="320"/>
                  </a:cubicBezTo>
                  <a:lnTo>
                    <a:pt x="251" y="22"/>
                  </a:lnTo>
                  <a:cubicBezTo>
                    <a:pt x="228" y="8"/>
                    <a:pt x="202" y="1"/>
                    <a:pt x="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4232941" y="2177067"/>
              <a:ext cx="29600" cy="10630"/>
            </a:xfrm>
            <a:custGeom>
              <a:rect b="b" l="l" r="r" t="t"/>
              <a:pathLst>
                <a:path extrusionOk="0" h="334" w="930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763" y="334"/>
                  </a:lnTo>
                  <a:cubicBezTo>
                    <a:pt x="858" y="334"/>
                    <a:pt x="930" y="262"/>
                    <a:pt x="930" y="167"/>
                  </a:cubicBezTo>
                  <a:cubicBezTo>
                    <a:pt x="930" y="83"/>
                    <a:pt x="858" y="0"/>
                    <a:pt x="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4221579" y="2130694"/>
              <a:ext cx="28454" cy="19478"/>
            </a:xfrm>
            <a:custGeom>
              <a:rect b="b" l="l" r="r" t="t"/>
              <a:pathLst>
                <a:path extrusionOk="0" h="612" w="894">
                  <a:moveTo>
                    <a:pt x="706" y="0"/>
                  </a:moveTo>
                  <a:cubicBezTo>
                    <a:pt x="679" y="0"/>
                    <a:pt x="654" y="5"/>
                    <a:pt x="632" y="16"/>
                  </a:cubicBezTo>
                  <a:lnTo>
                    <a:pt x="108" y="314"/>
                  </a:lnTo>
                  <a:cubicBezTo>
                    <a:pt x="37" y="362"/>
                    <a:pt x="1" y="469"/>
                    <a:pt x="48" y="540"/>
                  </a:cubicBezTo>
                  <a:cubicBezTo>
                    <a:pt x="96" y="588"/>
                    <a:pt x="144" y="612"/>
                    <a:pt x="203" y="612"/>
                  </a:cubicBezTo>
                  <a:cubicBezTo>
                    <a:pt x="227" y="612"/>
                    <a:pt x="263" y="612"/>
                    <a:pt x="275" y="600"/>
                  </a:cubicBezTo>
                  <a:lnTo>
                    <a:pt x="799" y="302"/>
                  </a:lnTo>
                  <a:cubicBezTo>
                    <a:pt x="870" y="255"/>
                    <a:pt x="894" y="159"/>
                    <a:pt x="858" y="76"/>
                  </a:cubicBezTo>
                  <a:cubicBezTo>
                    <a:pt x="825" y="27"/>
                    <a:pt x="76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4194685" y="2095652"/>
              <a:ext cx="20879" cy="26862"/>
            </a:xfrm>
            <a:custGeom>
              <a:rect b="b" l="l" r="r" t="t"/>
              <a:pathLst>
                <a:path extrusionOk="0" h="844" w="656">
                  <a:moveTo>
                    <a:pt x="479" y="0"/>
                  </a:moveTo>
                  <a:cubicBezTo>
                    <a:pt x="428" y="0"/>
                    <a:pt x="378" y="33"/>
                    <a:pt x="346" y="82"/>
                  </a:cubicBezTo>
                  <a:lnTo>
                    <a:pt x="48" y="606"/>
                  </a:lnTo>
                  <a:cubicBezTo>
                    <a:pt x="0" y="677"/>
                    <a:pt x="36" y="784"/>
                    <a:pt x="108" y="820"/>
                  </a:cubicBezTo>
                  <a:cubicBezTo>
                    <a:pt x="131" y="844"/>
                    <a:pt x="167" y="844"/>
                    <a:pt x="179" y="844"/>
                  </a:cubicBezTo>
                  <a:cubicBezTo>
                    <a:pt x="239" y="844"/>
                    <a:pt x="286" y="808"/>
                    <a:pt x="310" y="760"/>
                  </a:cubicBezTo>
                  <a:lnTo>
                    <a:pt x="608" y="248"/>
                  </a:lnTo>
                  <a:cubicBezTo>
                    <a:pt x="655" y="165"/>
                    <a:pt x="631" y="70"/>
                    <a:pt x="548" y="22"/>
                  </a:cubicBezTo>
                  <a:cubicBezTo>
                    <a:pt x="526" y="7"/>
                    <a:pt x="502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1"/>
          <p:cNvGrpSpPr/>
          <p:nvPr/>
        </p:nvGrpSpPr>
        <p:grpSpPr>
          <a:xfrm>
            <a:off x="5562594" y="3071399"/>
            <a:ext cx="174293" cy="278195"/>
            <a:chOff x="4054103" y="2430191"/>
            <a:chExt cx="218687" cy="349052"/>
          </a:xfrm>
        </p:grpSpPr>
        <p:sp>
          <p:nvSpPr>
            <p:cNvPr id="353" name="Google Shape;353;p21"/>
            <p:cNvSpPr/>
            <p:nvPr/>
          </p:nvSpPr>
          <p:spPr>
            <a:xfrm>
              <a:off x="4054103" y="2430191"/>
              <a:ext cx="218687" cy="349052"/>
            </a:xfrm>
            <a:custGeom>
              <a:rect b="b" l="l" r="r" t="t"/>
              <a:pathLst>
                <a:path extrusionOk="0" h="10967" w="6871">
                  <a:moveTo>
                    <a:pt x="6513" y="846"/>
                  </a:moveTo>
                  <a:cubicBezTo>
                    <a:pt x="6513" y="846"/>
                    <a:pt x="6537" y="846"/>
                    <a:pt x="6537" y="870"/>
                  </a:cubicBezTo>
                  <a:lnTo>
                    <a:pt x="6537" y="1203"/>
                  </a:lnTo>
                  <a:lnTo>
                    <a:pt x="6513" y="1203"/>
                  </a:lnTo>
                  <a:lnTo>
                    <a:pt x="6001" y="1227"/>
                  </a:lnTo>
                  <a:cubicBezTo>
                    <a:pt x="5906" y="1227"/>
                    <a:pt x="5834" y="1298"/>
                    <a:pt x="5834" y="1382"/>
                  </a:cubicBezTo>
                  <a:cubicBezTo>
                    <a:pt x="5834" y="1477"/>
                    <a:pt x="5906" y="1548"/>
                    <a:pt x="6001" y="1548"/>
                  </a:cubicBezTo>
                  <a:lnTo>
                    <a:pt x="6180" y="1548"/>
                  </a:lnTo>
                  <a:lnTo>
                    <a:pt x="6180" y="7239"/>
                  </a:lnTo>
                  <a:cubicBezTo>
                    <a:pt x="6180" y="7239"/>
                    <a:pt x="6180" y="7251"/>
                    <a:pt x="6156" y="7251"/>
                  </a:cubicBezTo>
                  <a:lnTo>
                    <a:pt x="655" y="7251"/>
                  </a:lnTo>
                  <a:cubicBezTo>
                    <a:pt x="655" y="7251"/>
                    <a:pt x="643" y="7251"/>
                    <a:pt x="643" y="7239"/>
                  </a:cubicBezTo>
                  <a:lnTo>
                    <a:pt x="643" y="1548"/>
                  </a:lnTo>
                  <a:lnTo>
                    <a:pt x="5310" y="1548"/>
                  </a:lnTo>
                  <a:cubicBezTo>
                    <a:pt x="5406" y="1548"/>
                    <a:pt x="5477" y="1477"/>
                    <a:pt x="5477" y="1382"/>
                  </a:cubicBezTo>
                  <a:cubicBezTo>
                    <a:pt x="5477" y="1298"/>
                    <a:pt x="5406" y="1227"/>
                    <a:pt x="5310" y="1227"/>
                  </a:cubicBezTo>
                  <a:lnTo>
                    <a:pt x="322" y="1227"/>
                  </a:lnTo>
                  <a:cubicBezTo>
                    <a:pt x="322" y="1227"/>
                    <a:pt x="310" y="1227"/>
                    <a:pt x="310" y="1203"/>
                  </a:cubicBezTo>
                  <a:lnTo>
                    <a:pt x="310" y="870"/>
                  </a:lnTo>
                  <a:cubicBezTo>
                    <a:pt x="310" y="870"/>
                    <a:pt x="310" y="846"/>
                    <a:pt x="322" y="846"/>
                  </a:cubicBezTo>
                  <a:close/>
                  <a:moveTo>
                    <a:pt x="5179" y="7561"/>
                  </a:moveTo>
                  <a:lnTo>
                    <a:pt x="5656" y="9990"/>
                  </a:lnTo>
                  <a:lnTo>
                    <a:pt x="3572" y="9990"/>
                  </a:lnTo>
                  <a:lnTo>
                    <a:pt x="3572" y="8085"/>
                  </a:lnTo>
                  <a:cubicBezTo>
                    <a:pt x="3572" y="7990"/>
                    <a:pt x="3501" y="7918"/>
                    <a:pt x="3405" y="7918"/>
                  </a:cubicBezTo>
                  <a:cubicBezTo>
                    <a:pt x="3310" y="7918"/>
                    <a:pt x="3239" y="7990"/>
                    <a:pt x="3239" y="8085"/>
                  </a:cubicBezTo>
                  <a:lnTo>
                    <a:pt x="3239" y="9990"/>
                  </a:lnTo>
                  <a:lnTo>
                    <a:pt x="1155" y="9990"/>
                  </a:lnTo>
                  <a:lnTo>
                    <a:pt x="1643" y="7561"/>
                  </a:lnTo>
                  <a:close/>
                  <a:moveTo>
                    <a:pt x="3417" y="0"/>
                  </a:moveTo>
                  <a:cubicBezTo>
                    <a:pt x="3334" y="0"/>
                    <a:pt x="3263" y="72"/>
                    <a:pt x="3263" y="167"/>
                  </a:cubicBezTo>
                  <a:lnTo>
                    <a:pt x="3263" y="524"/>
                  </a:lnTo>
                  <a:lnTo>
                    <a:pt x="322" y="524"/>
                  </a:lnTo>
                  <a:cubicBezTo>
                    <a:pt x="143" y="524"/>
                    <a:pt x="0" y="667"/>
                    <a:pt x="0" y="846"/>
                  </a:cubicBezTo>
                  <a:lnTo>
                    <a:pt x="0" y="1191"/>
                  </a:lnTo>
                  <a:cubicBezTo>
                    <a:pt x="0" y="1370"/>
                    <a:pt x="143" y="1524"/>
                    <a:pt x="322" y="1524"/>
                  </a:cubicBezTo>
                  <a:lnTo>
                    <a:pt x="334" y="1524"/>
                  </a:lnTo>
                  <a:lnTo>
                    <a:pt x="334" y="7204"/>
                  </a:lnTo>
                  <a:cubicBezTo>
                    <a:pt x="334" y="7382"/>
                    <a:pt x="488" y="7525"/>
                    <a:pt x="667" y="7525"/>
                  </a:cubicBezTo>
                  <a:lnTo>
                    <a:pt x="1334" y="7525"/>
                  </a:lnTo>
                  <a:lnTo>
                    <a:pt x="679" y="10776"/>
                  </a:lnTo>
                  <a:cubicBezTo>
                    <a:pt x="667" y="10859"/>
                    <a:pt x="727" y="10954"/>
                    <a:pt x="798" y="10966"/>
                  </a:cubicBezTo>
                  <a:lnTo>
                    <a:pt x="834" y="10966"/>
                  </a:lnTo>
                  <a:cubicBezTo>
                    <a:pt x="905" y="10966"/>
                    <a:pt x="977" y="10907"/>
                    <a:pt x="1000" y="10835"/>
                  </a:cubicBezTo>
                  <a:lnTo>
                    <a:pt x="1119" y="10264"/>
                  </a:lnTo>
                  <a:lnTo>
                    <a:pt x="3274" y="10264"/>
                  </a:lnTo>
                  <a:lnTo>
                    <a:pt x="3274" y="10788"/>
                  </a:lnTo>
                  <a:cubicBezTo>
                    <a:pt x="3274" y="10883"/>
                    <a:pt x="3346" y="10954"/>
                    <a:pt x="3441" y="10954"/>
                  </a:cubicBezTo>
                  <a:cubicBezTo>
                    <a:pt x="3524" y="10954"/>
                    <a:pt x="3596" y="10883"/>
                    <a:pt x="3596" y="10788"/>
                  </a:cubicBezTo>
                  <a:lnTo>
                    <a:pt x="3596" y="10264"/>
                  </a:lnTo>
                  <a:lnTo>
                    <a:pt x="5763" y="10264"/>
                  </a:lnTo>
                  <a:lnTo>
                    <a:pt x="5882" y="10835"/>
                  </a:lnTo>
                  <a:cubicBezTo>
                    <a:pt x="5894" y="10907"/>
                    <a:pt x="5965" y="10966"/>
                    <a:pt x="6037" y="10966"/>
                  </a:cubicBezTo>
                  <a:lnTo>
                    <a:pt x="6072" y="10966"/>
                  </a:lnTo>
                  <a:cubicBezTo>
                    <a:pt x="6156" y="10954"/>
                    <a:pt x="6215" y="10859"/>
                    <a:pt x="6191" y="10776"/>
                  </a:cubicBezTo>
                  <a:lnTo>
                    <a:pt x="5537" y="7525"/>
                  </a:lnTo>
                  <a:lnTo>
                    <a:pt x="6203" y="7525"/>
                  </a:lnTo>
                  <a:cubicBezTo>
                    <a:pt x="6382" y="7525"/>
                    <a:pt x="6537" y="7382"/>
                    <a:pt x="6537" y="7204"/>
                  </a:cubicBezTo>
                  <a:lnTo>
                    <a:pt x="6537" y="1513"/>
                  </a:lnTo>
                  <a:lnTo>
                    <a:pt x="6549" y="1513"/>
                  </a:lnTo>
                  <a:cubicBezTo>
                    <a:pt x="6727" y="1513"/>
                    <a:pt x="6870" y="1370"/>
                    <a:pt x="6870" y="1191"/>
                  </a:cubicBezTo>
                  <a:lnTo>
                    <a:pt x="6870" y="870"/>
                  </a:lnTo>
                  <a:cubicBezTo>
                    <a:pt x="6846" y="667"/>
                    <a:pt x="6692" y="524"/>
                    <a:pt x="6513" y="524"/>
                  </a:cubicBezTo>
                  <a:lnTo>
                    <a:pt x="3584" y="524"/>
                  </a:lnTo>
                  <a:lnTo>
                    <a:pt x="3584" y="167"/>
                  </a:lnTo>
                  <a:cubicBezTo>
                    <a:pt x="3584" y="72"/>
                    <a:pt x="3513" y="0"/>
                    <a:pt x="3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4091595" y="2517716"/>
              <a:ext cx="142524" cy="103503"/>
            </a:xfrm>
            <a:custGeom>
              <a:rect b="b" l="l" r="r" t="t"/>
              <a:pathLst>
                <a:path extrusionOk="0" h="3252" w="4478">
                  <a:moveTo>
                    <a:pt x="3430" y="1"/>
                  </a:moveTo>
                  <a:cubicBezTo>
                    <a:pt x="3347" y="1"/>
                    <a:pt x="3275" y="84"/>
                    <a:pt x="3275" y="168"/>
                  </a:cubicBezTo>
                  <a:cubicBezTo>
                    <a:pt x="3275" y="263"/>
                    <a:pt x="3347" y="334"/>
                    <a:pt x="3430" y="334"/>
                  </a:cubicBezTo>
                  <a:lnTo>
                    <a:pt x="3906" y="334"/>
                  </a:lnTo>
                  <a:lnTo>
                    <a:pt x="2335" y="1906"/>
                  </a:lnTo>
                  <a:lnTo>
                    <a:pt x="2323" y="1906"/>
                  </a:lnTo>
                  <a:lnTo>
                    <a:pt x="1965" y="1549"/>
                  </a:lnTo>
                  <a:cubicBezTo>
                    <a:pt x="1894" y="1483"/>
                    <a:pt x="1808" y="1450"/>
                    <a:pt x="1723" y="1450"/>
                  </a:cubicBezTo>
                  <a:cubicBezTo>
                    <a:pt x="1638" y="1450"/>
                    <a:pt x="1555" y="1483"/>
                    <a:pt x="1489" y="1549"/>
                  </a:cubicBezTo>
                  <a:lnTo>
                    <a:pt x="60" y="2977"/>
                  </a:lnTo>
                  <a:cubicBezTo>
                    <a:pt x="1" y="3037"/>
                    <a:pt x="1" y="3144"/>
                    <a:pt x="60" y="3204"/>
                  </a:cubicBezTo>
                  <a:cubicBezTo>
                    <a:pt x="84" y="3239"/>
                    <a:pt x="132" y="3251"/>
                    <a:pt x="180" y="3251"/>
                  </a:cubicBezTo>
                  <a:cubicBezTo>
                    <a:pt x="215" y="3251"/>
                    <a:pt x="263" y="3239"/>
                    <a:pt x="299" y="3204"/>
                  </a:cubicBezTo>
                  <a:lnTo>
                    <a:pt x="1727" y="1775"/>
                  </a:lnTo>
                  <a:lnTo>
                    <a:pt x="1739" y="1775"/>
                  </a:lnTo>
                  <a:lnTo>
                    <a:pt x="2096" y="2132"/>
                  </a:lnTo>
                  <a:cubicBezTo>
                    <a:pt x="2156" y="2192"/>
                    <a:pt x="2239" y="2239"/>
                    <a:pt x="2335" y="2239"/>
                  </a:cubicBezTo>
                  <a:cubicBezTo>
                    <a:pt x="2418" y="2239"/>
                    <a:pt x="2513" y="2203"/>
                    <a:pt x="2573" y="2132"/>
                  </a:cubicBezTo>
                  <a:lnTo>
                    <a:pt x="4144" y="560"/>
                  </a:lnTo>
                  <a:lnTo>
                    <a:pt x="4144" y="1037"/>
                  </a:lnTo>
                  <a:cubicBezTo>
                    <a:pt x="4144" y="1120"/>
                    <a:pt x="4228" y="1191"/>
                    <a:pt x="4311" y="1191"/>
                  </a:cubicBezTo>
                  <a:cubicBezTo>
                    <a:pt x="4406" y="1191"/>
                    <a:pt x="4478" y="1120"/>
                    <a:pt x="4478" y="1037"/>
                  </a:cubicBezTo>
                  <a:lnTo>
                    <a:pt x="4478" y="168"/>
                  </a:lnTo>
                  <a:cubicBezTo>
                    <a:pt x="4466" y="84"/>
                    <a:pt x="4382" y="1"/>
                    <a:pt x="4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21"/>
          <p:cNvGrpSpPr/>
          <p:nvPr/>
        </p:nvGrpSpPr>
        <p:grpSpPr>
          <a:xfrm>
            <a:off x="8425569" y="3071124"/>
            <a:ext cx="184482" cy="276412"/>
            <a:chOff x="8112509" y="3255456"/>
            <a:chExt cx="935507" cy="1401682"/>
          </a:xfrm>
        </p:grpSpPr>
        <p:sp>
          <p:nvSpPr>
            <p:cNvPr id="356" name="Google Shape;356;p21"/>
            <p:cNvSpPr/>
            <p:nvPr/>
          </p:nvSpPr>
          <p:spPr>
            <a:xfrm>
              <a:off x="8327879" y="3255456"/>
              <a:ext cx="720137" cy="943970"/>
            </a:xfrm>
            <a:custGeom>
              <a:rect b="b" l="l" r="r" t="t"/>
              <a:pathLst>
                <a:path extrusionOk="0" h="943970" w="720137">
                  <a:moveTo>
                    <a:pt x="585322" y="139181"/>
                  </a:moveTo>
                  <a:cubicBezTo>
                    <a:pt x="498425" y="51184"/>
                    <a:pt x="382512" y="1727"/>
                    <a:pt x="258907" y="42"/>
                  </a:cubicBezTo>
                  <a:cubicBezTo>
                    <a:pt x="170765" y="-1130"/>
                    <a:pt x="84747" y="22023"/>
                    <a:pt x="10085" y="67084"/>
                  </a:cubicBezTo>
                  <a:cubicBezTo>
                    <a:pt x="267" y="73019"/>
                    <a:pt x="-2957" y="85841"/>
                    <a:pt x="2978" y="95659"/>
                  </a:cubicBezTo>
                  <a:cubicBezTo>
                    <a:pt x="8913" y="105477"/>
                    <a:pt x="21735" y="108701"/>
                    <a:pt x="31553" y="102766"/>
                  </a:cubicBezTo>
                  <a:cubicBezTo>
                    <a:pt x="99547" y="61735"/>
                    <a:pt x="177945" y="40633"/>
                    <a:pt x="258248" y="41733"/>
                  </a:cubicBezTo>
                  <a:cubicBezTo>
                    <a:pt x="370863" y="43271"/>
                    <a:pt x="476444" y="88258"/>
                    <a:pt x="555648" y="168488"/>
                  </a:cubicBezTo>
                  <a:cubicBezTo>
                    <a:pt x="634925" y="248718"/>
                    <a:pt x="678520" y="355105"/>
                    <a:pt x="678520" y="467867"/>
                  </a:cubicBezTo>
                  <a:cubicBezTo>
                    <a:pt x="678520" y="586929"/>
                    <a:pt x="630675" y="697346"/>
                    <a:pt x="543778" y="778821"/>
                  </a:cubicBezTo>
                  <a:cubicBezTo>
                    <a:pt x="514690" y="806077"/>
                    <a:pt x="497985" y="844250"/>
                    <a:pt x="497985" y="883376"/>
                  </a:cubicBezTo>
                  <a:lnTo>
                    <a:pt x="497985" y="923161"/>
                  </a:lnTo>
                  <a:cubicBezTo>
                    <a:pt x="497985" y="934665"/>
                    <a:pt x="507290" y="943970"/>
                    <a:pt x="518794" y="943970"/>
                  </a:cubicBezTo>
                  <a:cubicBezTo>
                    <a:pt x="530297" y="943970"/>
                    <a:pt x="539602" y="934665"/>
                    <a:pt x="539602" y="923161"/>
                  </a:cubicBezTo>
                  <a:lnTo>
                    <a:pt x="539602" y="883376"/>
                  </a:lnTo>
                  <a:cubicBezTo>
                    <a:pt x="539602" y="855680"/>
                    <a:pt x="551472" y="828644"/>
                    <a:pt x="572206" y="809228"/>
                  </a:cubicBezTo>
                  <a:cubicBezTo>
                    <a:pt x="666211" y="721085"/>
                    <a:pt x="720138" y="596674"/>
                    <a:pt x="720138" y="467867"/>
                  </a:cubicBezTo>
                  <a:cubicBezTo>
                    <a:pt x="720138" y="344041"/>
                    <a:pt x="672219" y="227323"/>
                    <a:pt x="585249" y="139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8112509" y="3367139"/>
              <a:ext cx="222158" cy="832360"/>
            </a:xfrm>
            <a:custGeom>
              <a:rect b="b" l="l" r="r" t="t"/>
              <a:pathLst>
                <a:path extrusionOk="0" h="832360" w="222158">
                  <a:moveTo>
                    <a:pt x="177025" y="667724"/>
                  </a:moveTo>
                  <a:cubicBezTo>
                    <a:pt x="90347" y="586835"/>
                    <a:pt x="41037" y="472462"/>
                    <a:pt x="41623" y="353985"/>
                  </a:cubicBezTo>
                  <a:cubicBezTo>
                    <a:pt x="42209" y="232212"/>
                    <a:pt x="94597" y="116447"/>
                    <a:pt x="185231" y="36437"/>
                  </a:cubicBezTo>
                  <a:cubicBezTo>
                    <a:pt x="193877" y="28816"/>
                    <a:pt x="194683" y="15628"/>
                    <a:pt x="187063" y="7056"/>
                  </a:cubicBezTo>
                  <a:cubicBezTo>
                    <a:pt x="179442" y="-1590"/>
                    <a:pt x="166254" y="-2396"/>
                    <a:pt x="157681" y="5224"/>
                  </a:cubicBezTo>
                  <a:cubicBezTo>
                    <a:pt x="58109" y="93147"/>
                    <a:pt x="666" y="220196"/>
                    <a:pt x="6" y="353839"/>
                  </a:cubicBezTo>
                  <a:cubicBezTo>
                    <a:pt x="-653" y="483892"/>
                    <a:pt x="53566" y="609475"/>
                    <a:pt x="148669" y="698277"/>
                  </a:cubicBezTo>
                  <a:cubicBezTo>
                    <a:pt x="168965" y="717181"/>
                    <a:pt x="180541" y="744291"/>
                    <a:pt x="180541" y="772573"/>
                  </a:cubicBezTo>
                  <a:lnTo>
                    <a:pt x="180541" y="811552"/>
                  </a:lnTo>
                  <a:cubicBezTo>
                    <a:pt x="180541" y="823055"/>
                    <a:pt x="189847" y="832360"/>
                    <a:pt x="201350" y="832360"/>
                  </a:cubicBezTo>
                  <a:cubicBezTo>
                    <a:pt x="212853" y="832360"/>
                    <a:pt x="222159" y="823055"/>
                    <a:pt x="222159" y="811552"/>
                  </a:cubicBezTo>
                  <a:lnTo>
                    <a:pt x="222159" y="772573"/>
                  </a:lnTo>
                  <a:cubicBezTo>
                    <a:pt x="222159" y="732787"/>
                    <a:pt x="205673" y="694614"/>
                    <a:pt x="177025" y="6678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8293050" y="4227195"/>
              <a:ext cx="574577" cy="429943"/>
            </a:xfrm>
            <a:custGeom>
              <a:rect b="b" l="l" r="r" t="t"/>
              <a:pathLst>
                <a:path extrusionOk="0" h="429943" w="574577">
                  <a:moveTo>
                    <a:pt x="553696" y="0"/>
                  </a:moveTo>
                  <a:lnTo>
                    <a:pt x="20808" y="0"/>
                  </a:lnTo>
                  <a:cubicBezTo>
                    <a:pt x="9305" y="0"/>
                    <a:pt x="0" y="9305"/>
                    <a:pt x="0" y="20809"/>
                  </a:cubicBezTo>
                  <a:lnTo>
                    <a:pt x="0" y="169398"/>
                  </a:lnTo>
                  <a:cubicBezTo>
                    <a:pt x="0" y="266407"/>
                    <a:pt x="78911" y="345318"/>
                    <a:pt x="175919" y="345318"/>
                  </a:cubicBezTo>
                  <a:lnTo>
                    <a:pt x="183906" y="345318"/>
                  </a:lnTo>
                  <a:cubicBezTo>
                    <a:pt x="193578" y="393529"/>
                    <a:pt x="236293" y="429944"/>
                    <a:pt x="287288" y="429944"/>
                  </a:cubicBezTo>
                  <a:cubicBezTo>
                    <a:pt x="338284" y="429944"/>
                    <a:pt x="381000" y="393529"/>
                    <a:pt x="390672" y="345318"/>
                  </a:cubicBezTo>
                  <a:lnTo>
                    <a:pt x="398658" y="345318"/>
                  </a:lnTo>
                  <a:cubicBezTo>
                    <a:pt x="495667" y="345318"/>
                    <a:pt x="574578" y="266407"/>
                    <a:pt x="574578" y="169398"/>
                  </a:cubicBezTo>
                  <a:lnTo>
                    <a:pt x="574578" y="20809"/>
                  </a:lnTo>
                  <a:cubicBezTo>
                    <a:pt x="574578" y="9305"/>
                    <a:pt x="565272" y="0"/>
                    <a:pt x="553769" y="0"/>
                  </a:cubicBezTo>
                  <a:close/>
                  <a:moveTo>
                    <a:pt x="287288" y="388327"/>
                  </a:moveTo>
                  <a:cubicBezTo>
                    <a:pt x="259373" y="388327"/>
                    <a:pt x="235634" y="370303"/>
                    <a:pt x="226988" y="345318"/>
                  </a:cubicBezTo>
                  <a:lnTo>
                    <a:pt x="347590" y="345318"/>
                  </a:lnTo>
                  <a:cubicBezTo>
                    <a:pt x="338944" y="370303"/>
                    <a:pt x="315204" y="388327"/>
                    <a:pt x="287288" y="388327"/>
                  </a:cubicBezTo>
                  <a:close/>
                  <a:moveTo>
                    <a:pt x="532887" y="169398"/>
                  </a:moveTo>
                  <a:cubicBezTo>
                    <a:pt x="532887" y="243400"/>
                    <a:pt x="472660" y="303628"/>
                    <a:pt x="398658" y="303628"/>
                  </a:cubicBezTo>
                  <a:lnTo>
                    <a:pt x="175919" y="303628"/>
                  </a:lnTo>
                  <a:cubicBezTo>
                    <a:pt x="101918" y="303628"/>
                    <a:pt x="41691" y="243400"/>
                    <a:pt x="41691" y="169398"/>
                  </a:cubicBezTo>
                  <a:lnTo>
                    <a:pt x="41691" y="41617"/>
                  </a:lnTo>
                  <a:lnTo>
                    <a:pt x="532887" y="41617"/>
                  </a:lnTo>
                  <a:lnTo>
                    <a:pt x="532887" y="1693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8441201" y="3524689"/>
              <a:ext cx="278203" cy="683968"/>
            </a:xfrm>
            <a:custGeom>
              <a:rect b="b" l="l" r="r" t="t"/>
              <a:pathLst>
                <a:path extrusionOk="0" h="683968" w="278203">
                  <a:moveTo>
                    <a:pt x="159947" y="237832"/>
                  </a:moveTo>
                  <a:lnTo>
                    <a:pt x="159947" y="82867"/>
                  </a:lnTo>
                  <a:cubicBezTo>
                    <a:pt x="203689" y="90488"/>
                    <a:pt x="236513" y="121627"/>
                    <a:pt x="236513" y="158775"/>
                  </a:cubicBezTo>
                  <a:cubicBezTo>
                    <a:pt x="236513" y="170278"/>
                    <a:pt x="245819" y="179583"/>
                    <a:pt x="257321" y="179583"/>
                  </a:cubicBezTo>
                  <a:cubicBezTo>
                    <a:pt x="268825" y="179583"/>
                    <a:pt x="278131" y="170278"/>
                    <a:pt x="278131" y="158775"/>
                  </a:cubicBezTo>
                  <a:cubicBezTo>
                    <a:pt x="278131" y="99060"/>
                    <a:pt x="226695" y="49383"/>
                    <a:pt x="159874" y="40738"/>
                  </a:cubicBezTo>
                  <a:lnTo>
                    <a:pt x="159874" y="20808"/>
                  </a:lnTo>
                  <a:cubicBezTo>
                    <a:pt x="159874" y="9305"/>
                    <a:pt x="150569" y="0"/>
                    <a:pt x="139066" y="0"/>
                  </a:cubicBezTo>
                  <a:cubicBezTo>
                    <a:pt x="127562" y="0"/>
                    <a:pt x="118257" y="9305"/>
                    <a:pt x="118257" y="20808"/>
                  </a:cubicBezTo>
                  <a:lnTo>
                    <a:pt x="118257" y="40738"/>
                  </a:lnTo>
                  <a:cubicBezTo>
                    <a:pt x="51435" y="49383"/>
                    <a:pt x="0" y="98987"/>
                    <a:pt x="0" y="158775"/>
                  </a:cubicBezTo>
                  <a:cubicBezTo>
                    <a:pt x="0" y="218562"/>
                    <a:pt x="51435" y="268165"/>
                    <a:pt x="118257" y="276811"/>
                  </a:cubicBezTo>
                  <a:lnTo>
                    <a:pt x="118257" y="431776"/>
                  </a:lnTo>
                  <a:cubicBezTo>
                    <a:pt x="74515" y="424156"/>
                    <a:pt x="41691" y="393016"/>
                    <a:pt x="41691" y="355869"/>
                  </a:cubicBezTo>
                  <a:cubicBezTo>
                    <a:pt x="41691" y="344365"/>
                    <a:pt x="32385" y="335060"/>
                    <a:pt x="20882" y="335060"/>
                  </a:cubicBezTo>
                  <a:cubicBezTo>
                    <a:pt x="9379" y="335060"/>
                    <a:pt x="73" y="344365"/>
                    <a:pt x="73" y="355869"/>
                  </a:cubicBezTo>
                  <a:cubicBezTo>
                    <a:pt x="73" y="415583"/>
                    <a:pt x="51508" y="465260"/>
                    <a:pt x="118330" y="473905"/>
                  </a:cubicBezTo>
                  <a:lnTo>
                    <a:pt x="118330" y="663160"/>
                  </a:lnTo>
                  <a:cubicBezTo>
                    <a:pt x="118330" y="674663"/>
                    <a:pt x="127635" y="683968"/>
                    <a:pt x="139138" y="683968"/>
                  </a:cubicBezTo>
                  <a:cubicBezTo>
                    <a:pt x="150642" y="683968"/>
                    <a:pt x="159947" y="674663"/>
                    <a:pt x="159947" y="663160"/>
                  </a:cubicBezTo>
                  <a:lnTo>
                    <a:pt x="159947" y="473905"/>
                  </a:lnTo>
                  <a:cubicBezTo>
                    <a:pt x="226769" y="465260"/>
                    <a:pt x="278204" y="415656"/>
                    <a:pt x="278204" y="355869"/>
                  </a:cubicBezTo>
                  <a:cubicBezTo>
                    <a:pt x="278204" y="296081"/>
                    <a:pt x="226769" y="246478"/>
                    <a:pt x="159947" y="237832"/>
                  </a:cubicBezTo>
                  <a:close/>
                  <a:moveTo>
                    <a:pt x="118257" y="234682"/>
                  </a:moveTo>
                  <a:cubicBezTo>
                    <a:pt x="74515" y="227061"/>
                    <a:pt x="41691" y="195922"/>
                    <a:pt x="41691" y="158775"/>
                  </a:cubicBezTo>
                  <a:cubicBezTo>
                    <a:pt x="41691" y="121627"/>
                    <a:pt x="74515" y="90488"/>
                    <a:pt x="118257" y="82867"/>
                  </a:cubicBezTo>
                  <a:lnTo>
                    <a:pt x="118257" y="234682"/>
                  </a:lnTo>
                  <a:close/>
                  <a:moveTo>
                    <a:pt x="159947" y="431776"/>
                  </a:moveTo>
                  <a:lnTo>
                    <a:pt x="159947" y="279962"/>
                  </a:lnTo>
                  <a:cubicBezTo>
                    <a:pt x="203689" y="287582"/>
                    <a:pt x="236513" y="318721"/>
                    <a:pt x="236513" y="355869"/>
                  </a:cubicBezTo>
                  <a:cubicBezTo>
                    <a:pt x="236513" y="393016"/>
                    <a:pt x="203689" y="424156"/>
                    <a:pt x="159947" y="431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8677251" y="4327037"/>
              <a:ext cx="118890" cy="49187"/>
            </a:xfrm>
            <a:custGeom>
              <a:rect b="b" l="l" r="r" t="t"/>
              <a:pathLst>
                <a:path extrusionOk="0" h="49187" w="118890">
                  <a:moveTo>
                    <a:pt x="100109" y="7644"/>
                  </a:moveTo>
                  <a:lnTo>
                    <a:pt x="22884" y="97"/>
                  </a:lnTo>
                  <a:cubicBezTo>
                    <a:pt x="11380" y="-1002"/>
                    <a:pt x="1269" y="7351"/>
                    <a:pt x="97" y="18781"/>
                  </a:cubicBezTo>
                  <a:cubicBezTo>
                    <a:pt x="-1002" y="30211"/>
                    <a:pt x="7351" y="40395"/>
                    <a:pt x="18780" y="41567"/>
                  </a:cubicBezTo>
                  <a:lnTo>
                    <a:pt x="96006" y="49114"/>
                  </a:lnTo>
                  <a:cubicBezTo>
                    <a:pt x="96666" y="49114"/>
                    <a:pt x="97398" y="49188"/>
                    <a:pt x="98058" y="49188"/>
                  </a:cubicBezTo>
                  <a:cubicBezTo>
                    <a:pt x="108682" y="49188"/>
                    <a:pt x="117694" y="41128"/>
                    <a:pt x="118793" y="30357"/>
                  </a:cubicBezTo>
                  <a:cubicBezTo>
                    <a:pt x="119892" y="18927"/>
                    <a:pt x="111539" y="8743"/>
                    <a:pt x="100109" y="7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8359116" y="4295897"/>
              <a:ext cx="289241" cy="65892"/>
            </a:xfrm>
            <a:custGeom>
              <a:rect b="b" l="l" r="r" t="t"/>
              <a:pathLst>
                <a:path extrusionOk="0" h="65892" w="289241">
                  <a:moveTo>
                    <a:pt x="270461" y="24349"/>
                  </a:moveTo>
                  <a:lnTo>
                    <a:pt x="22884" y="97"/>
                  </a:lnTo>
                  <a:cubicBezTo>
                    <a:pt x="11453" y="-1002"/>
                    <a:pt x="1270" y="7351"/>
                    <a:pt x="97" y="18781"/>
                  </a:cubicBezTo>
                  <a:cubicBezTo>
                    <a:pt x="-1002" y="30211"/>
                    <a:pt x="7351" y="40395"/>
                    <a:pt x="18780" y="41567"/>
                  </a:cubicBezTo>
                  <a:lnTo>
                    <a:pt x="266357" y="65819"/>
                  </a:lnTo>
                  <a:cubicBezTo>
                    <a:pt x="267016" y="65819"/>
                    <a:pt x="267750" y="65893"/>
                    <a:pt x="268409" y="65893"/>
                  </a:cubicBezTo>
                  <a:cubicBezTo>
                    <a:pt x="279033" y="65893"/>
                    <a:pt x="288045" y="57833"/>
                    <a:pt x="289144" y="47063"/>
                  </a:cubicBezTo>
                  <a:cubicBezTo>
                    <a:pt x="290243" y="35633"/>
                    <a:pt x="281890" y="25448"/>
                    <a:pt x="270461" y="242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8359116" y="4387703"/>
              <a:ext cx="437025" cy="80326"/>
            </a:xfrm>
            <a:custGeom>
              <a:rect b="b" l="l" r="r" t="t"/>
              <a:pathLst>
                <a:path extrusionOk="0" h="80326" w="437025">
                  <a:moveTo>
                    <a:pt x="418244" y="38783"/>
                  </a:moveTo>
                  <a:lnTo>
                    <a:pt x="22884" y="97"/>
                  </a:lnTo>
                  <a:cubicBezTo>
                    <a:pt x="11453" y="-1002"/>
                    <a:pt x="1270" y="7351"/>
                    <a:pt x="97" y="18781"/>
                  </a:cubicBezTo>
                  <a:cubicBezTo>
                    <a:pt x="-1002" y="30211"/>
                    <a:pt x="7351" y="40395"/>
                    <a:pt x="18780" y="41568"/>
                  </a:cubicBezTo>
                  <a:lnTo>
                    <a:pt x="414142" y="80254"/>
                  </a:lnTo>
                  <a:cubicBezTo>
                    <a:pt x="414801" y="80254"/>
                    <a:pt x="415533" y="80327"/>
                    <a:pt x="416193" y="80327"/>
                  </a:cubicBezTo>
                  <a:cubicBezTo>
                    <a:pt x="426817" y="80327"/>
                    <a:pt x="435829" y="72268"/>
                    <a:pt x="436928" y="61497"/>
                  </a:cubicBezTo>
                  <a:cubicBezTo>
                    <a:pt x="438027" y="50067"/>
                    <a:pt x="429675" y="39882"/>
                    <a:pt x="418244" y="387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2625" lIns="85250" spcFirstLastPara="1" rIns="85250" wrap="square" tIns="426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78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2"/>
          <p:cNvGrpSpPr/>
          <p:nvPr/>
        </p:nvGrpSpPr>
        <p:grpSpPr>
          <a:xfrm>
            <a:off x="3137489" y="2505859"/>
            <a:ext cx="205114" cy="284232"/>
            <a:chOff x="5377363" y="1516169"/>
            <a:chExt cx="257357" cy="356627"/>
          </a:xfrm>
        </p:grpSpPr>
        <p:sp>
          <p:nvSpPr>
            <p:cNvPr id="368" name="Google Shape;368;p22"/>
            <p:cNvSpPr/>
            <p:nvPr/>
          </p:nvSpPr>
          <p:spPr>
            <a:xfrm>
              <a:off x="5377363" y="1516169"/>
              <a:ext cx="257357" cy="356627"/>
            </a:xfrm>
            <a:custGeom>
              <a:rect b="b" l="l" r="r" t="t"/>
              <a:pathLst>
                <a:path extrusionOk="0" h="11205" w="8086">
                  <a:moveTo>
                    <a:pt x="4073" y="334"/>
                  </a:moveTo>
                  <a:cubicBezTo>
                    <a:pt x="4263" y="334"/>
                    <a:pt x="4430" y="441"/>
                    <a:pt x="4525" y="608"/>
                  </a:cubicBezTo>
                  <a:cubicBezTo>
                    <a:pt x="4561" y="656"/>
                    <a:pt x="4620" y="679"/>
                    <a:pt x="4680" y="679"/>
                  </a:cubicBezTo>
                  <a:lnTo>
                    <a:pt x="5299" y="679"/>
                  </a:lnTo>
                  <a:cubicBezTo>
                    <a:pt x="5406" y="679"/>
                    <a:pt x="5490" y="775"/>
                    <a:pt x="5490" y="870"/>
                  </a:cubicBezTo>
                  <a:lnTo>
                    <a:pt x="5490" y="1406"/>
                  </a:lnTo>
                  <a:lnTo>
                    <a:pt x="2668" y="1406"/>
                  </a:lnTo>
                  <a:lnTo>
                    <a:pt x="2668" y="870"/>
                  </a:lnTo>
                  <a:lnTo>
                    <a:pt x="2644" y="870"/>
                  </a:lnTo>
                  <a:cubicBezTo>
                    <a:pt x="2644" y="775"/>
                    <a:pt x="2727" y="679"/>
                    <a:pt x="2835" y="679"/>
                  </a:cubicBezTo>
                  <a:lnTo>
                    <a:pt x="3454" y="679"/>
                  </a:lnTo>
                  <a:cubicBezTo>
                    <a:pt x="3513" y="679"/>
                    <a:pt x="3573" y="656"/>
                    <a:pt x="3608" y="608"/>
                  </a:cubicBezTo>
                  <a:cubicBezTo>
                    <a:pt x="3716" y="441"/>
                    <a:pt x="3870" y="334"/>
                    <a:pt x="4073" y="334"/>
                  </a:cubicBezTo>
                  <a:close/>
                  <a:moveTo>
                    <a:pt x="7395" y="1037"/>
                  </a:moveTo>
                  <a:cubicBezTo>
                    <a:pt x="7597" y="1037"/>
                    <a:pt x="7764" y="1203"/>
                    <a:pt x="7764" y="1394"/>
                  </a:cubicBezTo>
                  <a:lnTo>
                    <a:pt x="7764" y="10514"/>
                  </a:lnTo>
                  <a:cubicBezTo>
                    <a:pt x="7764" y="10716"/>
                    <a:pt x="7597" y="10871"/>
                    <a:pt x="7395" y="10871"/>
                  </a:cubicBezTo>
                  <a:lnTo>
                    <a:pt x="727" y="10871"/>
                  </a:lnTo>
                  <a:cubicBezTo>
                    <a:pt x="537" y="10871"/>
                    <a:pt x="370" y="10704"/>
                    <a:pt x="370" y="10514"/>
                  </a:cubicBezTo>
                  <a:lnTo>
                    <a:pt x="370" y="1394"/>
                  </a:lnTo>
                  <a:cubicBezTo>
                    <a:pt x="370" y="1203"/>
                    <a:pt x="537" y="1037"/>
                    <a:pt x="727" y="1037"/>
                  </a:cubicBezTo>
                  <a:lnTo>
                    <a:pt x="2323" y="1037"/>
                  </a:lnTo>
                  <a:lnTo>
                    <a:pt x="2323" y="1572"/>
                  </a:lnTo>
                  <a:cubicBezTo>
                    <a:pt x="2323" y="1668"/>
                    <a:pt x="2406" y="1739"/>
                    <a:pt x="2489" y="1739"/>
                  </a:cubicBezTo>
                  <a:lnTo>
                    <a:pt x="5644" y="1739"/>
                  </a:lnTo>
                  <a:cubicBezTo>
                    <a:pt x="5728" y="1739"/>
                    <a:pt x="5811" y="1668"/>
                    <a:pt x="5811" y="1572"/>
                  </a:cubicBezTo>
                  <a:lnTo>
                    <a:pt x="5811" y="1037"/>
                  </a:lnTo>
                  <a:close/>
                  <a:moveTo>
                    <a:pt x="4037" y="1"/>
                  </a:moveTo>
                  <a:cubicBezTo>
                    <a:pt x="3751" y="1"/>
                    <a:pt x="3501" y="132"/>
                    <a:pt x="3335" y="358"/>
                  </a:cubicBezTo>
                  <a:lnTo>
                    <a:pt x="2799" y="358"/>
                  </a:lnTo>
                  <a:cubicBezTo>
                    <a:pt x="2585" y="358"/>
                    <a:pt x="2382" y="501"/>
                    <a:pt x="2311" y="715"/>
                  </a:cubicBezTo>
                  <a:lnTo>
                    <a:pt x="691" y="715"/>
                  </a:lnTo>
                  <a:cubicBezTo>
                    <a:pt x="299" y="715"/>
                    <a:pt x="1" y="1025"/>
                    <a:pt x="1" y="1394"/>
                  </a:cubicBezTo>
                  <a:lnTo>
                    <a:pt x="1" y="10514"/>
                  </a:lnTo>
                  <a:cubicBezTo>
                    <a:pt x="1" y="10907"/>
                    <a:pt x="322" y="11204"/>
                    <a:pt x="691" y="11204"/>
                  </a:cubicBezTo>
                  <a:lnTo>
                    <a:pt x="7359" y="11204"/>
                  </a:lnTo>
                  <a:cubicBezTo>
                    <a:pt x="7740" y="11204"/>
                    <a:pt x="8038" y="10895"/>
                    <a:pt x="8038" y="10514"/>
                  </a:cubicBezTo>
                  <a:lnTo>
                    <a:pt x="8038" y="1394"/>
                  </a:lnTo>
                  <a:cubicBezTo>
                    <a:pt x="8085" y="1025"/>
                    <a:pt x="7776" y="715"/>
                    <a:pt x="7383" y="715"/>
                  </a:cubicBezTo>
                  <a:lnTo>
                    <a:pt x="5763" y="715"/>
                  </a:lnTo>
                  <a:cubicBezTo>
                    <a:pt x="5692" y="501"/>
                    <a:pt x="5490" y="358"/>
                    <a:pt x="5275" y="358"/>
                  </a:cubicBezTo>
                  <a:lnTo>
                    <a:pt x="4740" y="358"/>
                  </a:lnTo>
                  <a:cubicBezTo>
                    <a:pt x="4573" y="132"/>
                    <a:pt x="4323" y="1"/>
                    <a:pt x="4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5501681" y="1538925"/>
              <a:ext cx="10248" cy="10248"/>
            </a:xfrm>
            <a:custGeom>
              <a:rect b="b" l="l" r="r" t="t"/>
              <a:pathLst>
                <a:path extrusionOk="0" h="322" w="322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cubicBezTo>
                    <a:pt x="250" y="322"/>
                    <a:pt x="322" y="250"/>
                    <a:pt x="322" y="155"/>
                  </a:cubicBezTo>
                  <a:cubicBezTo>
                    <a:pt x="322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5401233" y="1560886"/>
              <a:ext cx="211112" cy="278554"/>
            </a:xfrm>
            <a:custGeom>
              <a:rect b="b" l="l" r="r" t="t"/>
              <a:pathLst>
                <a:path extrusionOk="0" h="8752" w="663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8597"/>
                  </a:lnTo>
                  <a:cubicBezTo>
                    <a:pt x="1" y="8680"/>
                    <a:pt x="72" y="8752"/>
                    <a:pt x="156" y="8752"/>
                  </a:cubicBezTo>
                  <a:lnTo>
                    <a:pt x="6466" y="8752"/>
                  </a:lnTo>
                  <a:cubicBezTo>
                    <a:pt x="6561" y="8752"/>
                    <a:pt x="6633" y="8680"/>
                    <a:pt x="6633" y="8597"/>
                  </a:cubicBezTo>
                  <a:lnTo>
                    <a:pt x="6633" y="167"/>
                  </a:lnTo>
                  <a:cubicBezTo>
                    <a:pt x="6633" y="84"/>
                    <a:pt x="6561" y="1"/>
                    <a:pt x="6478" y="1"/>
                  </a:cubicBezTo>
                  <a:lnTo>
                    <a:pt x="5597" y="1"/>
                  </a:lnTo>
                  <a:cubicBezTo>
                    <a:pt x="5502" y="1"/>
                    <a:pt x="5430" y="84"/>
                    <a:pt x="5430" y="167"/>
                  </a:cubicBezTo>
                  <a:cubicBezTo>
                    <a:pt x="5430" y="263"/>
                    <a:pt x="5502" y="334"/>
                    <a:pt x="5597" y="334"/>
                  </a:cubicBezTo>
                  <a:lnTo>
                    <a:pt x="6311" y="334"/>
                  </a:lnTo>
                  <a:lnTo>
                    <a:pt x="6311" y="8430"/>
                  </a:lnTo>
                  <a:lnTo>
                    <a:pt x="322" y="8430"/>
                  </a:lnTo>
                  <a:lnTo>
                    <a:pt x="322" y="334"/>
                  </a:lnTo>
                  <a:lnTo>
                    <a:pt x="1037" y="334"/>
                  </a:lnTo>
                  <a:cubicBezTo>
                    <a:pt x="1132" y="334"/>
                    <a:pt x="1203" y="263"/>
                    <a:pt x="1203" y="167"/>
                  </a:cubicBezTo>
                  <a:cubicBezTo>
                    <a:pt x="1203" y="84"/>
                    <a:pt x="1132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5434207" y="1672664"/>
              <a:ext cx="33387" cy="33387"/>
            </a:xfrm>
            <a:custGeom>
              <a:rect b="b" l="l" r="r" t="t"/>
              <a:pathLst>
                <a:path extrusionOk="0" h="1049" w="1049">
                  <a:moveTo>
                    <a:pt x="525" y="311"/>
                  </a:moveTo>
                  <a:cubicBezTo>
                    <a:pt x="632" y="311"/>
                    <a:pt x="715" y="406"/>
                    <a:pt x="715" y="513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13"/>
                  </a:cubicBezTo>
                  <a:cubicBezTo>
                    <a:pt x="334" y="406"/>
                    <a:pt x="418" y="311"/>
                    <a:pt x="525" y="311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811"/>
                    <a:pt x="239" y="1049"/>
                    <a:pt x="525" y="1049"/>
                  </a:cubicBezTo>
                  <a:cubicBezTo>
                    <a:pt x="810" y="1049"/>
                    <a:pt x="1049" y="811"/>
                    <a:pt x="1049" y="525"/>
                  </a:cubicBezTo>
                  <a:cubicBezTo>
                    <a:pt x="1049" y="239"/>
                    <a:pt x="810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5434207" y="1723079"/>
              <a:ext cx="33387" cy="33005"/>
            </a:xfrm>
            <a:custGeom>
              <a:rect b="b" l="l" r="r" t="t"/>
              <a:pathLst>
                <a:path extrusionOk="0" h="1037" w="1049">
                  <a:moveTo>
                    <a:pt x="525" y="310"/>
                  </a:moveTo>
                  <a:cubicBezTo>
                    <a:pt x="632" y="310"/>
                    <a:pt x="715" y="405"/>
                    <a:pt x="715" y="501"/>
                  </a:cubicBezTo>
                  <a:cubicBezTo>
                    <a:pt x="703" y="608"/>
                    <a:pt x="632" y="703"/>
                    <a:pt x="525" y="703"/>
                  </a:cubicBezTo>
                  <a:cubicBezTo>
                    <a:pt x="418" y="703"/>
                    <a:pt x="334" y="608"/>
                    <a:pt x="334" y="501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9"/>
                    <a:pt x="1" y="512"/>
                  </a:cubicBezTo>
                  <a:cubicBezTo>
                    <a:pt x="1" y="798"/>
                    <a:pt x="239" y="1036"/>
                    <a:pt x="525" y="1036"/>
                  </a:cubicBezTo>
                  <a:cubicBezTo>
                    <a:pt x="810" y="1036"/>
                    <a:pt x="1049" y="798"/>
                    <a:pt x="1049" y="512"/>
                  </a:cubicBezTo>
                  <a:cubicBezTo>
                    <a:pt x="1049" y="239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5434207" y="1773112"/>
              <a:ext cx="33387" cy="33355"/>
            </a:xfrm>
            <a:custGeom>
              <a:rect b="b" l="l" r="r" t="t"/>
              <a:pathLst>
                <a:path extrusionOk="0" h="1048" w="1049">
                  <a:moveTo>
                    <a:pt x="525" y="310"/>
                  </a:moveTo>
                  <a:cubicBezTo>
                    <a:pt x="632" y="310"/>
                    <a:pt x="715" y="405"/>
                    <a:pt x="715" y="512"/>
                  </a:cubicBezTo>
                  <a:cubicBezTo>
                    <a:pt x="703" y="619"/>
                    <a:pt x="632" y="703"/>
                    <a:pt x="525" y="703"/>
                  </a:cubicBezTo>
                  <a:cubicBezTo>
                    <a:pt x="418" y="703"/>
                    <a:pt x="334" y="607"/>
                    <a:pt x="334" y="512"/>
                  </a:cubicBezTo>
                  <a:cubicBezTo>
                    <a:pt x="334" y="405"/>
                    <a:pt x="418" y="310"/>
                    <a:pt x="525" y="310"/>
                  </a:cubicBezTo>
                  <a:close/>
                  <a:moveTo>
                    <a:pt x="525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810"/>
                    <a:pt x="239" y="1048"/>
                    <a:pt x="525" y="1048"/>
                  </a:cubicBezTo>
                  <a:cubicBezTo>
                    <a:pt x="810" y="1048"/>
                    <a:pt x="1049" y="810"/>
                    <a:pt x="1049" y="524"/>
                  </a:cubicBezTo>
                  <a:cubicBezTo>
                    <a:pt x="1025" y="226"/>
                    <a:pt x="810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5478924" y="1672664"/>
              <a:ext cx="60663" cy="10662"/>
            </a:xfrm>
            <a:custGeom>
              <a:rect b="b" l="l" r="r" t="t"/>
              <a:pathLst>
                <a:path extrusionOk="0" h="335" w="1906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67" y="334"/>
                  </a:cubicBezTo>
                  <a:lnTo>
                    <a:pt x="1739" y="334"/>
                  </a:lnTo>
                  <a:cubicBezTo>
                    <a:pt x="1822" y="334"/>
                    <a:pt x="1906" y="263"/>
                    <a:pt x="1906" y="168"/>
                  </a:cubicBezTo>
                  <a:cubicBezTo>
                    <a:pt x="1906" y="84"/>
                    <a:pt x="1846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5478924" y="1695039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0"/>
                    <a:pt x="3132" y="167"/>
                  </a:cubicBezTo>
                  <a:cubicBezTo>
                    <a:pt x="3132" y="72"/>
                    <a:pt x="3061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478924" y="1723079"/>
              <a:ext cx="60663" cy="10248"/>
            </a:xfrm>
            <a:custGeom>
              <a:rect b="b" l="l" r="r" t="t"/>
              <a:pathLst>
                <a:path extrusionOk="0" h="322" w="190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1739" y="322"/>
                  </a:lnTo>
                  <a:cubicBezTo>
                    <a:pt x="1822" y="322"/>
                    <a:pt x="1906" y="251"/>
                    <a:pt x="1906" y="167"/>
                  </a:cubicBezTo>
                  <a:cubicBezTo>
                    <a:pt x="1906" y="72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5478924" y="1745422"/>
              <a:ext cx="99716" cy="10280"/>
            </a:xfrm>
            <a:custGeom>
              <a:rect b="b" l="l" r="r" t="t"/>
              <a:pathLst>
                <a:path extrusionOk="0" h="323" w="3133">
                  <a:moveTo>
                    <a:pt x="156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977" y="322"/>
                  </a:lnTo>
                  <a:cubicBezTo>
                    <a:pt x="3061" y="322"/>
                    <a:pt x="3132" y="251"/>
                    <a:pt x="3132" y="156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478924" y="1773112"/>
              <a:ext cx="60663" cy="10630"/>
            </a:xfrm>
            <a:custGeom>
              <a:rect b="b" l="l" r="r" t="t"/>
              <a:pathLst>
                <a:path extrusionOk="0" h="334" w="1906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1739" y="333"/>
                  </a:lnTo>
                  <a:cubicBezTo>
                    <a:pt x="1822" y="333"/>
                    <a:pt x="1906" y="262"/>
                    <a:pt x="1906" y="167"/>
                  </a:cubicBezTo>
                  <a:cubicBezTo>
                    <a:pt x="1906" y="83"/>
                    <a:pt x="1846" y="0"/>
                    <a:pt x="1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5478924" y="1795455"/>
              <a:ext cx="99716" cy="10630"/>
            </a:xfrm>
            <a:custGeom>
              <a:rect b="b" l="l" r="r" t="t"/>
              <a:pathLst>
                <a:path extrusionOk="0" h="334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5478924" y="1588926"/>
              <a:ext cx="99716" cy="10662"/>
            </a:xfrm>
            <a:custGeom>
              <a:rect b="b" l="l" r="r" t="t"/>
              <a:pathLst>
                <a:path extrusionOk="0" h="335" w="3133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2977" y="334"/>
                  </a:lnTo>
                  <a:cubicBezTo>
                    <a:pt x="3061" y="334"/>
                    <a:pt x="3132" y="251"/>
                    <a:pt x="3132" y="167"/>
                  </a:cubicBezTo>
                  <a:cubicBezTo>
                    <a:pt x="3132" y="72"/>
                    <a:pt x="3061" y="1"/>
                    <a:pt x="29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5434207" y="1639341"/>
              <a:ext cx="144783" cy="10248"/>
            </a:xfrm>
            <a:custGeom>
              <a:rect b="b" l="l" r="r" t="t"/>
              <a:pathLst>
                <a:path extrusionOk="0" h="322" w="4549">
                  <a:moveTo>
                    <a:pt x="167" y="0"/>
                  </a:moveTo>
                  <a:cubicBezTo>
                    <a:pt x="84" y="0"/>
                    <a:pt x="1" y="72"/>
                    <a:pt x="1" y="155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4382" y="322"/>
                  </a:lnTo>
                  <a:cubicBezTo>
                    <a:pt x="4466" y="322"/>
                    <a:pt x="4537" y="250"/>
                    <a:pt x="4537" y="155"/>
                  </a:cubicBezTo>
                  <a:cubicBezTo>
                    <a:pt x="4549" y="72"/>
                    <a:pt x="4466" y="0"/>
                    <a:pt x="4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5479306" y="1611301"/>
              <a:ext cx="26926" cy="10248"/>
            </a:xfrm>
            <a:custGeom>
              <a:rect b="b" l="l" r="r" t="t"/>
              <a:pathLst>
                <a:path extrusionOk="0" h="322" w="846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5" y="322"/>
                    <a:pt x="846" y="250"/>
                    <a:pt x="846" y="167"/>
                  </a:cubicBezTo>
                  <a:cubicBezTo>
                    <a:pt x="846" y="72"/>
                    <a:pt x="775" y="0"/>
                    <a:pt x="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5518327" y="1611301"/>
              <a:ext cx="26958" cy="10248"/>
            </a:xfrm>
            <a:custGeom>
              <a:rect b="b" l="l" r="r" t="t"/>
              <a:pathLst>
                <a:path extrusionOk="0" h="322" w="847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680" y="322"/>
                  </a:lnTo>
                  <a:cubicBezTo>
                    <a:pt x="763" y="322"/>
                    <a:pt x="846" y="250"/>
                    <a:pt x="846" y="167"/>
                  </a:cubicBezTo>
                  <a:cubicBezTo>
                    <a:pt x="846" y="72"/>
                    <a:pt x="763" y="0"/>
                    <a:pt x="6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5434207" y="1588926"/>
              <a:ext cx="32623" cy="32623"/>
            </a:xfrm>
            <a:custGeom>
              <a:rect b="b" l="l" r="r" t="t"/>
              <a:pathLst>
                <a:path extrusionOk="0" h="1025" w="1025">
                  <a:moveTo>
                    <a:pt x="703" y="334"/>
                  </a:moveTo>
                  <a:lnTo>
                    <a:pt x="703" y="703"/>
                  </a:lnTo>
                  <a:lnTo>
                    <a:pt x="334" y="703"/>
                  </a:lnTo>
                  <a:lnTo>
                    <a:pt x="334" y="334"/>
                  </a:lnTo>
                  <a:close/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84" y="1025"/>
                    <a:pt x="167" y="1025"/>
                  </a:cubicBezTo>
                  <a:lnTo>
                    <a:pt x="870" y="1025"/>
                  </a:lnTo>
                  <a:cubicBezTo>
                    <a:pt x="953" y="1025"/>
                    <a:pt x="1025" y="953"/>
                    <a:pt x="1025" y="870"/>
                  </a:cubicBezTo>
                  <a:lnTo>
                    <a:pt x="1025" y="167"/>
                  </a:lnTo>
                  <a:cubicBezTo>
                    <a:pt x="1025" y="72"/>
                    <a:pt x="953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5" name="Google Shape;385;p22"/>
          <p:cNvSpPr/>
          <p:nvPr/>
        </p:nvSpPr>
        <p:spPr>
          <a:xfrm>
            <a:off x="3266200" y="1338150"/>
            <a:ext cx="2619600" cy="2619600"/>
          </a:xfrm>
          <a:prstGeom prst="arc">
            <a:avLst>
              <a:gd fmla="val 7081448" name="adj1"/>
              <a:gd fmla="val 8062672" name="adj2"/>
            </a:avLst>
          </a:prstGeom>
          <a:noFill/>
          <a:ln cap="flat" cmpd="sng" w="9525">
            <a:solidFill>
              <a:schemeClr val="l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3262225" y="1338175"/>
            <a:ext cx="2619600" cy="2619600"/>
          </a:xfrm>
          <a:prstGeom prst="arc">
            <a:avLst>
              <a:gd fmla="val 13391033" name="adj1"/>
              <a:gd fmla="val 6824373" name="adj2"/>
            </a:avLst>
          </a:prstGeom>
          <a:gradFill>
            <a:gsLst>
              <a:gs pos="0">
                <a:srgbClr val="6C63FF">
                  <a:alpha val="30196"/>
                </a:srgbClr>
              </a:gs>
              <a:gs pos="50000">
                <a:schemeClr val="lt1"/>
              </a:gs>
              <a:gs pos="100000">
                <a:schemeClr val="lt1"/>
              </a:gs>
            </a:gsLst>
            <a:lin ang="108014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7" name="Google Shape;387;p22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388" name="Google Shape;388;p22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3517638" y="170295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5489313" y="170295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3517638" y="34559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489313" y="34559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3829800" y="2333875"/>
            <a:ext cx="16809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457200" y="1582025"/>
            <a:ext cx="1559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457200" y="1875900"/>
            <a:ext cx="2079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Mars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actually a very cold place. It is full of iron oxide dust 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 flipH="1">
            <a:off x="2968025" y="1582025"/>
            <a:ext cx="47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7" name="Google Shape;397;p22"/>
          <p:cNvSpPr/>
          <p:nvPr/>
        </p:nvSpPr>
        <p:spPr>
          <a:xfrm rot="5400000">
            <a:off x="3338088" y="2579425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98" name="Google Shape;398;p22"/>
          <p:cNvCxnSpPr>
            <a:stCxn id="396" idx="3"/>
            <a:endCxn id="394" idx="3"/>
          </p:cNvCxnSpPr>
          <p:nvPr/>
        </p:nvCxnSpPr>
        <p:spPr>
          <a:xfrm rot="10800000">
            <a:off x="2016425" y="1771625"/>
            <a:ext cx="9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9" name="Google Shape;399;p22"/>
          <p:cNvSpPr txBox="1"/>
          <p:nvPr/>
        </p:nvSpPr>
        <p:spPr>
          <a:xfrm>
            <a:off x="457200" y="3334975"/>
            <a:ext cx="1559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457200" y="3628850"/>
            <a:ext cx="2079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third planet from the Sun and the only one known that harbors human life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 flipH="1">
            <a:off x="2968025" y="3334975"/>
            <a:ext cx="47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04.</a:t>
            </a:r>
            <a:endParaRPr sz="1200">
              <a:solidFill>
                <a:schemeClr val="lt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 flipH="1">
            <a:off x="7135704" y="1582025"/>
            <a:ext cx="1559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 flipH="1">
            <a:off x="6615500" y="1875900"/>
            <a:ext cx="2079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closest planet to the Sun and the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smallest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one in the entire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5707879" y="1582025"/>
            <a:ext cx="47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 flipH="1">
            <a:off x="7135704" y="3334975"/>
            <a:ext cx="1559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 flipH="1">
            <a:off x="6615500" y="3628850"/>
            <a:ext cx="2079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to the Sun. It has a beautiful name but also high temperatures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5707879" y="3334975"/>
            <a:ext cx="4761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03.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08" name="Google Shape;408;p22"/>
          <p:cNvCxnSpPr>
            <a:stCxn id="404" idx="3"/>
            <a:endCxn id="402" idx="3"/>
          </p:cNvCxnSpPr>
          <p:nvPr/>
        </p:nvCxnSpPr>
        <p:spPr>
          <a:xfrm>
            <a:off x="6183979" y="1771625"/>
            <a:ext cx="9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9" name="Google Shape;409;p22"/>
          <p:cNvCxnSpPr>
            <a:stCxn id="407" idx="3"/>
            <a:endCxn id="405" idx="3"/>
          </p:cNvCxnSpPr>
          <p:nvPr/>
        </p:nvCxnSpPr>
        <p:spPr>
          <a:xfrm>
            <a:off x="6183979" y="3524575"/>
            <a:ext cx="9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p22"/>
          <p:cNvCxnSpPr>
            <a:stCxn id="401" idx="3"/>
            <a:endCxn id="399" idx="3"/>
          </p:cNvCxnSpPr>
          <p:nvPr/>
        </p:nvCxnSpPr>
        <p:spPr>
          <a:xfrm rot="10800000">
            <a:off x="2016425" y="3524575"/>
            <a:ext cx="95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1" name="Google Shape;411;p22"/>
          <p:cNvSpPr/>
          <p:nvPr/>
        </p:nvSpPr>
        <p:spPr>
          <a:xfrm>
            <a:off x="3923125" y="3751575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22"/>
          <p:cNvSpPr/>
          <p:nvPr/>
        </p:nvSpPr>
        <p:spPr>
          <a:xfrm>
            <a:off x="3991350" y="4206834"/>
            <a:ext cx="951600" cy="2274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Up to now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13" name="Google Shape;413;p22"/>
          <p:cNvCxnSpPr>
            <a:stCxn id="411" idx="4"/>
            <a:endCxn id="412" idx="1"/>
          </p:cNvCxnSpPr>
          <p:nvPr/>
        </p:nvCxnSpPr>
        <p:spPr>
          <a:xfrm flipH="1">
            <a:off x="3991375" y="3888675"/>
            <a:ext cx="30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3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22998"/>
            <a:ext cx="4875737" cy="212862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/>
          <p:nvPr/>
        </p:nvSpPr>
        <p:spPr>
          <a:xfrm>
            <a:off x="7743875" y="3986089"/>
            <a:ext cx="839100" cy="30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0" name="Google Shape;420;p23"/>
          <p:cNvSpPr/>
          <p:nvPr/>
        </p:nvSpPr>
        <p:spPr>
          <a:xfrm flipH="1" rot="10800000">
            <a:off x="8450839" y="4090865"/>
            <a:ext cx="240600" cy="24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7743875" y="1493175"/>
            <a:ext cx="839100" cy="300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2" name="Google Shape;422;p23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23" name="Google Shape;423;p23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2540013" y="4039125"/>
            <a:ext cx="27930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Follow the link in the graph to modify its data and then paste the new one here.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For more info, click here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7065900" y="1110950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5843875" y="14711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5843875" y="1886611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5843875" y="2302096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5843875" y="2717582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5843875" y="3133068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5843875" y="3548553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5843875" y="3964039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5843875" y="43795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20xx</a:t>
            </a:r>
            <a:endParaRPr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23"/>
          <p:cNvSpPr/>
          <p:nvPr/>
        </p:nvSpPr>
        <p:spPr>
          <a:xfrm>
            <a:off x="7743876" y="1110950"/>
            <a:ext cx="496200" cy="1371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5" name="Google Shape;435;p23"/>
          <p:cNvSpPr txBox="1"/>
          <p:nvPr/>
        </p:nvSpPr>
        <p:spPr>
          <a:xfrm>
            <a:off x="6962550" y="14711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24%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6" name="Google Shape;436;p23"/>
          <p:cNvSpPr txBox="1"/>
          <p:nvPr/>
        </p:nvSpPr>
        <p:spPr>
          <a:xfrm>
            <a:off x="7640526" y="14711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89</a:t>
            </a:r>
            <a:r>
              <a:rPr lang="en" sz="12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200" u="sng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6962550" y="1886611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36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8" name="Google Shape;438;p23"/>
          <p:cNvSpPr txBox="1"/>
          <p:nvPr/>
        </p:nvSpPr>
        <p:spPr>
          <a:xfrm>
            <a:off x="7640526" y="1886611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24%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6962550" y="2302096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12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0" name="Google Shape;440;p23"/>
          <p:cNvSpPr txBox="1"/>
          <p:nvPr/>
        </p:nvSpPr>
        <p:spPr>
          <a:xfrm>
            <a:off x="7640526" y="2302096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37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6962550" y="2717582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38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7640526" y="2717582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63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3" name="Google Shape;443;p23"/>
          <p:cNvSpPr txBox="1"/>
          <p:nvPr/>
        </p:nvSpPr>
        <p:spPr>
          <a:xfrm>
            <a:off x="6962550" y="3133068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45%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4" name="Google Shape;444;p23"/>
          <p:cNvSpPr txBox="1"/>
          <p:nvPr/>
        </p:nvSpPr>
        <p:spPr>
          <a:xfrm>
            <a:off x="7640526" y="3133068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72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5" name="Google Shape;445;p23"/>
          <p:cNvSpPr txBox="1"/>
          <p:nvPr/>
        </p:nvSpPr>
        <p:spPr>
          <a:xfrm>
            <a:off x="6962550" y="3548554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78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7640526" y="3548554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7" name="Google Shape;447;p23"/>
          <p:cNvSpPr txBox="1"/>
          <p:nvPr/>
        </p:nvSpPr>
        <p:spPr>
          <a:xfrm>
            <a:off x="6962550" y="3964039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15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8" name="Google Shape;448;p23"/>
          <p:cNvSpPr txBox="1"/>
          <p:nvPr/>
        </p:nvSpPr>
        <p:spPr>
          <a:xfrm>
            <a:off x="7640526" y="3964039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" sz="1200" u="sng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%</a:t>
            </a:r>
            <a:endParaRPr sz="1200" u="sng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23"/>
          <p:cNvSpPr txBox="1"/>
          <p:nvPr/>
        </p:nvSpPr>
        <p:spPr>
          <a:xfrm>
            <a:off x="6962550" y="43795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55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0" name="Google Shape;450;p23"/>
          <p:cNvSpPr txBox="1"/>
          <p:nvPr/>
        </p:nvSpPr>
        <p:spPr>
          <a:xfrm>
            <a:off x="7640526" y="4379525"/>
            <a:ext cx="70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51" name="Google Shape;451;p23"/>
          <p:cNvCxnSpPr>
            <a:stCxn id="426" idx="3"/>
            <a:endCxn id="435" idx="1"/>
          </p:cNvCxnSpPr>
          <p:nvPr/>
        </p:nvCxnSpPr>
        <p:spPr>
          <a:xfrm>
            <a:off x="6546775" y="1643325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2" name="Google Shape;452;p23"/>
          <p:cNvCxnSpPr>
            <a:stCxn id="427" idx="3"/>
            <a:endCxn id="437" idx="1"/>
          </p:cNvCxnSpPr>
          <p:nvPr/>
        </p:nvCxnSpPr>
        <p:spPr>
          <a:xfrm>
            <a:off x="6546775" y="2058811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3" name="Google Shape;453;p23"/>
          <p:cNvCxnSpPr>
            <a:stCxn id="429" idx="3"/>
            <a:endCxn id="441" idx="1"/>
          </p:cNvCxnSpPr>
          <p:nvPr/>
        </p:nvCxnSpPr>
        <p:spPr>
          <a:xfrm>
            <a:off x="6546775" y="2889782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" name="Google Shape;454;p23"/>
          <p:cNvCxnSpPr>
            <a:stCxn id="428" idx="3"/>
            <a:endCxn id="439" idx="1"/>
          </p:cNvCxnSpPr>
          <p:nvPr/>
        </p:nvCxnSpPr>
        <p:spPr>
          <a:xfrm>
            <a:off x="6546775" y="2474296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" name="Google Shape;455;p23"/>
          <p:cNvCxnSpPr>
            <a:stCxn id="430" idx="3"/>
            <a:endCxn id="443" idx="1"/>
          </p:cNvCxnSpPr>
          <p:nvPr/>
        </p:nvCxnSpPr>
        <p:spPr>
          <a:xfrm>
            <a:off x="6546775" y="3305268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" name="Google Shape;456;p23"/>
          <p:cNvCxnSpPr>
            <a:stCxn id="431" idx="3"/>
            <a:endCxn id="445" idx="1"/>
          </p:cNvCxnSpPr>
          <p:nvPr/>
        </p:nvCxnSpPr>
        <p:spPr>
          <a:xfrm>
            <a:off x="6546775" y="3720753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7" name="Google Shape;457;p23"/>
          <p:cNvCxnSpPr>
            <a:stCxn id="432" idx="3"/>
            <a:endCxn id="447" idx="1"/>
          </p:cNvCxnSpPr>
          <p:nvPr/>
        </p:nvCxnSpPr>
        <p:spPr>
          <a:xfrm>
            <a:off x="6546775" y="4136239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8" name="Google Shape;458;p23"/>
          <p:cNvCxnSpPr>
            <a:stCxn id="433" idx="3"/>
            <a:endCxn id="449" idx="1"/>
          </p:cNvCxnSpPr>
          <p:nvPr/>
        </p:nvCxnSpPr>
        <p:spPr>
          <a:xfrm>
            <a:off x="6546775" y="4551725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9" name="Google Shape;459;p23"/>
          <p:cNvSpPr/>
          <p:nvPr/>
        </p:nvSpPr>
        <p:spPr>
          <a:xfrm>
            <a:off x="745536" y="2108232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4533518" y="3530814"/>
            <a:ext cx="137100" cy="137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8450839" y="1442518"/>
            <a:ext cx="240600" cy="240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528762" y="111095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3" name="Google Shape;463;p23"/>
          <p:cNvSpPr txBox="1"/>
          <p:nvPr/>
        </p:nvSpPr>
        <p:spPr>
          <a:xfrm>
            <a:off x="745525" y="1294350"/>
            <a:ext cx="2069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</a:t>
            </a: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them all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745525" y="972596"/>
            <a:ext cx="206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 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3046462" y="111095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3263225" y="1294350"/>
            <a:ext cx="20697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Earth is the only planet known that harbors life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7" name="Google Shape;467;p23"/>
          <p:cNvSpPr txBox="1"/>
          <p:nvPr/>
        </p:nvSpPr>
        <p:spPr>
          <a:xfrm>
            <a:off x="3263225" y="972596"/>
            <a:ext cx="20697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Earth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528750" y="4016675"/>
            <a:ext cx="1693800" cy="7104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746400" y="4183221"/>
            <a:ext cx="137100" cy="137100"/>
          </a:xfrm>
          <a:prstGeom prst="donut">
            <a:avLst>
              <a:gd fmla="val 2500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746400" y="4423431"/>
            <a:ext cx="137100" cy="1371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883500" y="4138075"/>
            <a:ext cx="1182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Highest value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883500" y="4378298"/>
            <a:ext cx="1182300" cy="2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Lowest value</a:t>
            </a:r>
            <a:endParaRPr i="1" sz="1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73" name="Google Shape;473;p23"/>
          <p:cNvCxnSpPr/>
          <p:nvPr/>
        </p:nvCxnSpPr>
        <p:spPr>
          <a:xfrm>
            <a:off x="5588400" y="1110950"/>
            <a:ext cx="0" cy="3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/>
          <p:nvPr/>
        </p:nvSpPr>
        <p:spPr>
          <a:xfrm>
            <a:off x="452539" y="3992525"/>
            <a:ext cx="737100" cy="7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4"/>
          <p:cNvSpPr txBox="1"/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Timeline infographics</a:t>
            </a:r>
            <a:endParaRPr/>
          </a:p>
        </p:txBody>
      </p:sp>
      <p:sp>
        <p:nvSpPr>
          <p:cNvPr id="480" name="Google Shape;480;p24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template has been created by </a:t>
            </a:r>
            <a:r>
              <a:rPr b="1" lang="en" sz="8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 b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1" name="Google Shape;481;p24"/>
          <p:cNvSpPr txBox="1"/>
          <p:nvPr/>
        </p:nvSpPr>
        <p:spPr>
          <a:xfrm>
            <a:off x="457200" y="1099200"/>
            <a:ext cx="128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457200" y="1399975"/>
            <a:ext cx="249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Despite being red, Mars is actually a very cold place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3" name="Google Shape;483;p24"/>
          <p:cNvSpPr txBox="1"/>
          <p:nvPr/>
        </p:nvSpPr>
        <p:spPr>
          <a:xfrm>
            <a:off x="1033250" y="21118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4" name="Google Shape;484;p24"/>
          <p:cNvSpPr/>
          <p:nvPr/>
        </p:nvSpPr>
        <p:spPr>
          <a:xfrm>
            <a:off x="752587" y="22134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1033250" y="24241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24"/>
          <p:cNvSpPr/>
          <p:nvPr/>
        </p:nvSpPr>
        <p:spPr>
          <a:xfrm>
            <a:off x="752587" y="25257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7" name="Google Shape;487;p24"/>
          <p:cNvSpPr txBox="1"/>
          <p:nvPr/>
        </p:nvSpPr>
        <p:spPr>
          <a:xfrm>
            <a:off x="1033250" y="27364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8" name="Google Shape;488;p24"/>
          <p:cNvSpPr/>
          <p:nvPr/>
        </p:nvSpPr>
        <p:spPr>
          <a:xfrm>
            <a:off x="752587" y="28380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9" name="Google Shape;489;p24"/>
          <p:cNvSpPr txBox="1"/>
          <p:nvPr/>
        </p:nvSpPr>
        <p:spPr>
          <a:xfrm>
            <a:off x="1033250" y="30487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752587" y="31503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1033250" y="33610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2" name="Google Shape;492;p24"/>
          <p:cNvSpPr/>
          <p:nvPr/>
        </p:nvSpPr>
        <p:spPr>
          <a:xfrm>
            <a:off x="752587" y="34626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493" name="Google Shape;493;p24"/>
          <p:cNvCxnSpPr>
            <a:stCxn id="484" idx="4"/>
            <a:endCxn id="486" idx="0"/>
          </p:cNvCxnSpPr>
          <p:nvPr/>
        </p:nvCxnSpPr>
        <p:spPr>
          <a:xfrm>
            <a:off x="821137" y="23505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24"/>
          <p:cNvCxnSpPr>
            <a:stCxn id="486" idx="4"/>
            <a:endCxn id="488" idx="0"/>
          </p:cNvCxnSpPr>
          <p:nvPr/>
        </p:nvCxnSpPr>
        <p:spPr>
          <a:xfrm>
            <a:off x="821137" y="26628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24"/>
          <p:cNvCxnSpPr>
            <a:stCxn id="488" idx="4"/>
            <a:endCxn id="490" idx="0"/>
          </p:cNvCxnSpPr>
          <p:nvPr/>
        </p:nvCxnSpPr>
        <p:spPr>
          <a:xfrm>
            <a:off x="821137" y="29751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24"/>
          <p:cNvCxnSpPr>
            <a:stCxn id="490" idx="4"/>
            <a:endCxn id="492" idx="0"/>
          </p:cNvCxnSpPr>
          <p:nvPr/>
        </p:nvCxnSpPr>
        <p:spPr>
          <a:xfrm>
            <a:off x="821137" y="32874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7" name="Google Shape;497;p24"/>
          <p:cNvSpPr txBox="1"/>
          <p:nvPr/>
        </p:nvSpPr>
        <p:spPr>
          <a:xfrm>
            <a:off x="1375550" y="4050575"/>
            <a:ext cx="1576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8" name="Google Shape;498;p24"/>
          <p:cNvSpPr txBox="1"/>
          <p:nvPr/>
        </p:nvSpPr>
        <p:spPr>
          <a:xfrm>
            <a:off x="1375550" y="4328502"/>
            <a:ext cx="1576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</a:t>
            </a:r>
            <a:r>
              <a:rPr i="1"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 progress</a:t>
            </a:r>
            <a:endParaRPr i="1"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499" name="Google Shape;499;p24"/>
          <p:cNvCxnSpPr>
            <a:stCxn id="492" idx="4"/>
            <a:endCxn id="478" idx="0"/>
          </p:cNvCxnSpPr>
          <p:nvPr/>
        </p:nvCxnSpPr>
        <p:spPr>
          <a:xfrm>
            <a:off x="821137" y="3599700"/>
            <a:ext cx="0" cy="3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4"/>
          <p:cNvSpPr/>
          <p:nvPr/>
        </p:nvSpPr>
        <p:spPr>
          <a:xfrm>
            <a:off x="6192614" y="3992525"/>
            <a:ext cx="737100" cy="7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1" name="Google Shape;501;p24"/>
          <p:cNvSpPr txBox="1"/>
          <p:nvPr/>
        </p:nvSpPr>
        <p:spPr>
          <a:xfrm>
            <a:off x="6197275" y="1099200"/>
            <a:ext cx="128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Venus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2" name="Google Shape;502;p24"/>
          <p:cNvSpPr txBox="1"/>
          <p:nvPr/>
        </p:nvSpPr>
        <p:spPr>
          <a:xfrm>
            <a:off x="6197275" y="1399975"/>
            <a:ext cx="249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Venus is the second planet from the Sun and is very hot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3" name="Google Shape;503;p24"/>
          <p:cNvSpPr txBox="1"/>
          <p:nvPr/>
        </p:nvSpPr>
        <p:spPr>
          <a:xfrm>
            <a:off x="6773325" y="21118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4" name="Google Shape;504;p24"/>
          <p:cNvSpPr/>
          <p:nvPr/>
        </p:nvSpPr>
        <p:spPr>
          <a:xfrm>
            <a:off x="6492662" y="22134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5" name="Google Shape;505;p24"/>
          <p:cNvSpPr txBox="1"/>
          <p:nvPr/>
        </p:nvSpPr>
        <p:spPr>
          <a:xfrm>
            <a:off x="6773325" y="24241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6" name="Google Shape;506;p24"/>
          <p:cNvSpPr/>
          <p:nvPr/>
        </p:nvSpPr>
        <p:spPr>
          <a:xfrm>
            <a:off x="6492662" y="25257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7" name="Google Shape;507;p24"/>
          <p:cNvSpPr txBox="1"/>
          <p:nvPr/>
        </p:nvSpPr>
        <p:spPr>
          <a:xfrm>
            <a:off x="6773325" y="27364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8" name="Google Shape;508;p24"/>
          <p:cNvSpPr/>
          <p:nvPr/>
        </p:nvSpPr>
        <p:spPr>
          <a:xfrm>
            <a:off x="6492662" y="28380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09" name="Google Shape;509;p24"/>
          <p:cNvSpPr txBox="1"/>
          <p:nvPr/>
        </p:nvSpPr>
        <p:spPr>
          <a:xfrm>
            <a:off x="6773325" y="30487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24"/>
          <p:cNvSpPr/>
          <p:nvPr/>
        </p:nvSpPr>
        <p:spPr>
          <a:xfrm>
            <a:off x="6492662" y="31503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1" name="Google Shape;511;p24"/>
          <p:cNvSpPr txBox="1"/>
          <p:nvPr/>
        </p:nvSpPr>
        <p:spPr>
          <a:xfrm>
            <a:off x="6773325" y="33610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2" name="Google Shape;512;p24"/>
          <p:cNvSpPr/>
          <p:nvPr/>
        </p:nvSpPr>
        <p:spPr>
          <a:xfrm>
            <a:off x="6492662" y="34626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13" name="Google Shape;513;p24"/>
          <p:cNvCxnSpPr>
            <a:stCxn id="504" idx="4"/>
            <a:endCxn id="506" idx="0"/>
          </p:cNvCxnSpPr>
          <p:nvPr/>
        </p:nvCxnSpPr>
        <p:spPr>
          <a:xfrm>
            <a:off x="6561212" y="23505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4"/>
          <p:cNvCxnSpPr>
            <a:stCxn id="506" idx="4"/>
            <a:endCxn id="508" idx="0"/>
          </p:cNvCxnSpPr>
          <p:nvPr/>
        </p:nvCxnSpPr>
        <p:spPr>
          <a:xfrm>
            <a:off x="6561212" y="26628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4"/>
          <p:cNvCxnSpPr>
            <a:stCxn id="508" idx="4"/>
            <a:endCxn id="510" idx="0"/>
          </p:cNvCxnSpPr>
          <p:nvPr/>
        </p:nvCxnSpPr>
        <p:spPr>
          <a:xfrm>
            <a:off x="6561212" y="29751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24"/>
          <p:cNvCxnSpPr>
            <a:stCxn id="510" idx="4"/>
            <a:endCxn id="512" idx="0"/>
          </p:cNvCxnSpPr>
          <p:nvPr/>
        </p:nvCxnSpPr>
        <p:spPr>
          <a:xfrm>
            <a:off x="6561212" y="32874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24"/>
          <p:cNvSpPr txBox="1"/>
          <p:nvPr/>
        </p:nvSpPr>
        <p:spPr>
          <a:xfrm>
            <a:off x="7115625" y="4050575"/>
            <a:ext cx="1576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8" name="Google Shape;518;p24"/>
          <p:cNvSpPr txBox="1"/>
          <p:nvPr/>
        </p:nvSpPr>
        <p:spPr>
          <a:xfrm>
            <a:off x="7115625" y="4328500"/>
            <a:ext cx="1576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 progress</a:t>
            </a:r>
            <a:endParaRPr i="1"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19" name="Google Shape;519;p24"/>
          <p:cNvCxnSpPr>
            <a:stCxn id="512" idx="4"/>
            <a:endCxn id="500" idx="0"/>
          </p:cNvCxnSpPr>
          <p:nvPr/>
        </p:nvCxnSpPr>
        <p:spPr>
          <a:xfrm>
            <a:off x="6561212" y="3599700"/>
            <a:ext cx="0" cy="3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0" name="Google Shape;520;p24"/>
          <p:cNvSpPr/>
          <p:nvPr/>
        </p:nvSpPr>
        <p:spPr>
          <a:xfrm>
            <a:off x="3322239" y="3992525"/>
            <a:ext cx="737100" cy="7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1" name="Google Shape;521;p24"/>
          <p:cNvSpPr txBox="1"/>
          <p:nvPr/>
        </p:nvSpPr>
        <p:spPr>
          <a:xfrm>
            <a:off x="3326888" y="1099200"/>
            <a:ext cx="12834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Mercury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22" name="Google Shape;522;p24"/>
          <p:cNvSpPr txBox="1"/>
          <p:nvPr/>
        </p:nvSpPr>
        <p:spPr>
          <a:xfrm>
            <a:off x="3327238" y="1399975"/>
            <a:ext cx="24948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Mercury is the smallest planet in the Solar System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3" name="Google Shape;523;p24"/>
          <p:cNvSpPr txBox="1"/>
          <p:nvPr/>
        </p:nvSpPr>
        <p:spPr>
          <a:xfrm>
            <a:off x="3902961" y="21118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4" name="Google Shape;524;p24"/>
          <p:cNvSpPr/>
          <p:nvPr/>
        </p:nvSpPr>
        <p:spPr>
          <a:xfrm>
            <a:off x="3622287" y="22134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5" name="Google Shape;525;p24"/>
          <p:cNvSpPr txBox="1"/>
          <p:nvPr/>
        </p:nvSpPr>
        <p:spPr>
          <a:xfrm>
            <a:off x="3902961" y="2424150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6" name="Google Shape;526;p24"/>
          <p:cNvSpPr/>
          <p:nvPr/>
        </p:nvSpPr>
        <p:spPr>
          <a:xfrm>
            <a:off x="3622287" y="25257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3902961" y="2736449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8" name="Google Shape;528;p24"/>
          <p:cNvSpPr/>
          <p:nvPr/>
        </p:nvSpPr>
        <p:spPr>
          <a:xfrm>
            <a:off x="3622287" y="2838000"/>
            <a:ext cx="137100" cy="137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9" name="Google Shape;529;p24"/>
          <p:cNvSpPr txBox="1"/>
          <p:nvPr/>
        </p:nvSpPr>
        <p:spPr>
          <a:xfrm>
            <a:off x="3902961" y="3048749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0" name="Google Shape;530;p24"/>
          <p:cNvSpPr/>
          <p:nvPr/>
        </p:nvSpPr>
        <p:spPr>
          <a:xfrm>
            <a:off x="3622287" y="31503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1" name="Google Shape;531;p24"/>
          <p:cNvSpPr txBox="1"/>
          <p:nvPr/>
        </p:nvSpPr>
        <p:spPr>
          <a:xfrm>
            <a:off x="3902961" y="3361048"/>
            <a:ext cx="19188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List your tasks here</a:t>
            </a:r>
            <a:endParaRPr sz="1200">
              <a:solidFill>
                <a:schemeClr val="lt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2" name="Google Shape;532;p24"/>
          <p:cNvSpPr/>
          <p:nvPr/>
        </p:nvSpPr>
        <p:spPr>
          <a:xfrm>
            <a:off x="3622287" y="3462600"/>
            <a:ext cx="137100" cy="137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533" name="Google Shape;533;p24"/>
          <p:cNvCxnSpPr>
            <a:stCxn id="524" idx="4"/>
            <a:endCxn id="526" idx="0"/>
          </p:cNvCxnSpPr>
          <p:nvPr/>
        </p:nvCxnSpPr>
        <p:spPr>
          <a:xfrm>
            <a:off x="3690837" y="23505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24"/>
          <p:cNvCxnSpPr>
            <a:stCxn id="526" idx="4"/>
            <a:endCxn id="528" idx="0"/>
          </p:cNvCxnSpPr>
          <p:nvPr/>
        </p:nvCxnSpPr>
        <p:spPr>
          <a:xfrm>
            <a:off x="3690837" y="26628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4"/>
          <p:cNvCxnSpPr>
            <a:stCxn id="528" idx="4"/>
            <a:endCxn id="530" idx="0"/>
          </p:cNvCxnSpPr>
          <p:nvPr/>
        </p:nvCxnSpPr>
        <p:spPr>
          <a:xfrm>
            <a:off x="3690837" y="29751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4"/>
          <p:cNvCxnSpPr>
            <a:stCxn id="530" idx="4"/>
            <a:endCxn id="532" idx="0"/>
          </p:cNvCxnSpPr>
          <p:nvPr/>
        </p:nvCxnSpPr>
        <p:spPr>
          <a:xfrm>
            <a:off x="3690837" y="3287400"/>
            <a:ext cx="0" cy="175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7" name="Google Shape;537;p24"/>
          <p:cNvSpPr txBox="1"/>
          <p:nvPr/>
        </p:nvSpPr>
        <p:spPr>
          <a:xfrm>
            <a:off x="4245261" y="4050575"/>
            <a:ext cx="15765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6</a:t>
            </a:r>
            <a:r>
              <a:rPr lang="en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0%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8" name="Google Shape;538;p24"/>
          <p:cNvSpPr txBox="1"/>
          <p:nvPr/>
        </p:nvSpPr>
        <p:spPr>
          <a:xfrm>
            <a:off x="4245588" y="4328502"/>
            <a:ext cx="15765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 progress</a:t>
            </a:r>
            <a:endParaRPr i="1" sz="1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39" name="Google Shape;539;p24"/>
          <p:cNvCxnSpPr>
            <a:stCxn id="532" idx="4"/>
            <a:endCxn id="520" idx="0"/>
          </p:cNvCxnSpPr>
          <p:nvPr/>
        </p:nvCxnSpPr>
        <p:spPr>
          <a:xfrm>
            <a:off x="3690837" y="3599700"/>
            <a:ext cx="0" cy="39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4"/>
          <p:cNvCxnSpPr>
            <a:stCxn id="481" idx="3"/>
            <a:endCxn id="521" idx="1"/>
          </p:cNvCxnSpPr>
          <p:nvPr/>
        </p:nvCxnSpPr>
        <p:spPr>
          <a:xfrm>
            <a:off x="1740600" y="1288800"/>
            <a:ext cx="15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24"/>
          <p:cNvCxnSpPr>
            <a:stCxn id="521" idx="3"/>
            <a:endCxn id="501" idx="1"/>
          </p:cNvCxnSpPr>
          <p:nvPr/>
        </p:nvCxnSpPr>
        <p:spPr>
          <a:xfrm>
            <a:off x="4610288" y="1288800"/>
            <a:ext cx="158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24"/>
          <p:cNvCxnSpPr>
            <a:stCxn id="501" idx="3"/>
          </p:cNvCxnSpPr>
          <p:nvPr/>
        </p:nvCxnSpPr>
        <p:spPr>
          <a:xfrm>
            <a:off x="7480675" y="1288800"/>
            <a:ext cx="118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543" name="Google Shape;543;p24"/>
          <p:cNvSpPr/>
          <p:nvPr/>
        </p:nvSpPr>
        <p:spPr>
          <a:xfrm>
            <a:off x="747889" y="4287875"/>
            <a:ext cx="146400" cy="146400"/>
          </a:xfrm>
          <a:prstGeom prst="ellipse">
            <a:avLst/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4" name="Google Shape;544;p24"/>
          <p:cNvSpPr/>
          <p:nvPr/>
        </p:nvSpPr>
        <p:spPr>
          <a:xfrm>
            <a:off x="3466689" y="4136975"/>
            <a:ext cx="448200" cy="448200"/>
          </a:xfrm>
          <a:prstGeom prst="ellipse">
            <a:avLst/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5" name="Google Shape;545;p24"/>
          <p:cNvSpPr/>
          <p:nvPr/>
        </p:nvSpPr>
        <p:spPr>
          <a:xfrm>
            <a:off x="6192631" y="3992525"/>
            <a:ext cx="737100" cy="737100"/>
          </a:xfrm>
          <a:prstGeom prst="ellipse">
            <a:avLst/>
          </a:prstGeom>
          <a:solidFill>
            <a:srgbClr val="6C63FF">
              <a:alpha val="5000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meline Infographics by Slidesgo">
  <a:themeElements>
    <a:clrScheme name="Simple Light">
      <a:dk1>
        <a:srgbClr val="000000"/>
      </a:dk1>
      <a:lt1>
        <a:srgbClr val="FFFFFF"/>
      </a:lt1>
      <a:dk2>
        <a:srgbClr val="D9D9D9"/>
      </a:dk2>
      <a:lt2>
        <a:srgbClr val="5F5F5F"/>
      </a:lt2>
      <a:accent1>
        <a:srgbClr val="6C63FF"/>
      </a:accent1>
      <a:accent2>
        <a:srgbClr val="8EDBBF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