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211f0971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211f0971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211f0971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211f0971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211f0971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211f0971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211f0971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211f0971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211f09713_3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211f09713_3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211f09713_3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211f09713_3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211f09713_3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211f09713_3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211f09713_3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a211f09713_3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08125" y="1519200"/>
            <a:ext cx="5735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 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Reviewer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Logan Savage, Yusuf Abdirahman, Muhammad  Abedeljaber, Omer Hyajneh, and Ali Alabbasi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app is to allow the audience to </a:t>
            </a:r>
            <a:r>
              <a:rPr lang="en"/>
              <a:t>evaluate</a:t>
            </a:r>
            <a:r>
              <a:rPr lang="en"/>
              <a:t> different presentations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is able to see </a:t>
            </a:r>
            <a:r>
              <a:rPr lang="en"/>
              <a:t>feedback</a:t>
            </a:r>
            <a:r>
              <a:rPr lang="en"/>
              <a:t> to use for </a:t>
            </a:r>
            <a:r>
              <a:rPr lang="en"/>
              <a:t>grading</a:t>
            </a:r>
            <a:r>
              <a:rPr lang="en"/>
              <a:t> the presentation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r>
              <a:rPr lang="en"/>
              <a:t>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allows students see their evaluations for their presentation.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Students can get an overall rating and see how good their presentation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audience </a:t>
            </a:r>
            <a:r>
              <a:rPr lang="en"/>
              <a:t>members can leave constructive comments to help improve other students 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instructor can use the feedback to help with grading rubrics.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Instructor can see common feedback from the audience.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Students</a:t>
            </a:r>
            <a:endParaRPr sz="2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submit ratings and comments for a presentation.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 all presentations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 feedback for their own presentation</a:t>
            </a:r>
            <a:endParaRPr sz="1400"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196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Instructor</a:t>
            </a:r>
            <a:endParaRPr sz="2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able to create presentation events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View the rating and </a:t>
            </a:r>
            <a:r>
              <a:rPr lang="en" sz="1400"/>
              <a:t>comments</a:t>
            </a:r>
            <a:r>
              <a:rPr lang="en" sz="1400"/>
              <a:t> on all </a:t>
            </a:r>
            <a:r>
              <a:rPr lang="en" sz="1400"/>
              <a:t>presentations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 has all the </a:t>
            </a:r>
            <a:r>
              <a:rPr lang="en" sz="1400"/>
              <a:t>abilities</a:t>
            </a:r>
            <a:r>
              <a:rPr lang="en" sz="1400"/>
              <a:t> of A Student user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Model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13" y="1567550"/>
            <a:ext cx="8581974" cy="2605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Instructor and Student views reflect the different permission levels associated with each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Login 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 into the 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Redirected here from any other page if you are not authenticated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Gives the option to create a new user account with an email and password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Ability to edit user details after logging in (under user dropdown menu &gt; edit profile)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Presentations 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Shows list of presentations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 a presentation to view it in detail and provide feedback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Details 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 a presentation in greater detail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 feedback on the presentation if you haven’t already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Features 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an instructor flag to instructor accounts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for editing or deleting existing reviews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for editing or deleting existing presentations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 for assigning to a user other than oneself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