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buNone/>
            </a:pPr>
            <a:r>
              <a:t>PromptX ﭖﺎﺗﺭﺎﺘﺳﺍ ﯽﻓﺮﻌﻣ :ﻪﻣﺪﻘﻣ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r>
              <a:t>ﻩﺪﻨﯾﺁ ﺯﺍﺪﻧﺍﻢﺸﭼ ﻭ ﭖﺎﺗﺭﺎﺘﺳﺍ ﺮﺼﺘﺨﻣ ﯽﻓﺮﻌﻣ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4000" y="6558000"/>
            <a:ext cx="9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buNone/>
            </a:pPr>
            <a:r>
              <a:t>اسلاید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>
              <a:buNone/>
            </a:pPr>
            <a:r>
              <a:t>ﺭﺍﺯﺎﺑ ﺯﺎﯿﻧ ﻭ ﻞﮑﺸﻣ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None/>
            </a:pPr>
            <a:r>
              <a:t>ﺭﺍﺯﺎﺑ ﯼﺎﻫﺯﺎﯿﻧ ﻭ ﺩﻮﺟﻮﻣ ﺕﻼﮑﺸﻣ ﻖﯿﻗﺩ ﻞﯿﻠﺤﺗ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44000" y="6558000"/>
            <a:ext cx="9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buNone/>
            </a:pPr>
            <a:r>
              <a:t>اسلاید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