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57" r:id="rId6"/>
    <p:sldId id="259" r:id="rId7"/>
    <p:sldId id="268" r:id="rId8"/>
    <p:sldId id="258" r:id="rId9"/>
    <p:sldId id="260" r:id="rId10"/>
    <p:sldId id="262" r:id="rId11"/>
    <p:sldId id="265" r:id="rId12"/>
    <p:sldId id="266" r:id="rId13"/>
    <p:sldId id="267" r:id="rId14"/>
  </p:sldIdLst>
  <p:sldSz cx="9144000" cy="5143500" type="screen16x9"/>
  <p:notesSz cx="6858000" cy="9144000"/>
  <p:embeddedFontLst>
    <p:embeddedFont>
      <p:font typeface="La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CE4D8-0D91-5DDF-70E0-954C969C4C76}" v="365" dt="2025-10-18T18:13:10.152"/>
    <p1510:client id="{0419993E-92C3-4CC8-8284-B36F410432F1}" v="40" dt="2025-10-19T07:14:53.691"/>
    <p1510:client id="{7A98C9A6-E41D-C2E6-67AE-76BD7ECB1B3F}" v="2" dt="2025-10-19T04:32:19.147"/>
    <p1510:client id="{D077C7EA-7944-4E7B-E58B-5930117B9BB1}" v="22" dt="2025-10-18T18:26:00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22BSCS0006 - UMAIR ZAHID KHAN" userId="S::fa22bscs0006@maju.edu.pk::39348bb7-1cf0-4b96-94fb-a367eb257409" providerId="AD" clId="Web-{019CE4D8-0D91-5DDF-70E0-954C969C4C76}"/>
    <pc:docChg chg="addSld modSld">
      <pc:chgData name="FA22BSCS0006 - UMAIR ZAHID KHAN" userId="S::fa22bscs0006@maju.edu.pk::39348bb7-1cf0-4b96-94fb-a367eb257409" providerId="AD" clId="Web-{019CE4D8-0D91-5DDF-70E0-954C969C4C76}" dt="2025-10-18T18:13:09.699" v="342" actId="20577"/>
      <pc:docMkLst>
        <pc:docMk/>
      </pc:docMkLst>
      <pc:sldChg chg="modSp">
        <pc:chgData name="FA22BSCS0006 - UMAIR ZAHID KHAN" userId="S::fa22bscs0006@maju.edu.pk::39348bb7-1cf0-4b96-94fb-a367eb257409" providerId="AD" clId="Web-{019CE4D8-0D91-5DDF-70E0-954C969C4C76}" dt="2025-10-18T17:16:37.909" v="17" actId="20577"/>
        <pc:sldMkLst>
          <pc:docMk/>
          <pc:sldMk cId="0" sldId="256"/>
        </pc:sldMkLst>
        <pc:spChg chg="mod">
          <ac:chgData name="FA22BSCS0006 - UMAIR ZAHID KHAN" userId="S::fa22bscs0006@maju.edu.pk::39348bb7-1cf0-4b96-94fb-a367eb257409" providerId="AD" clId="Web-{019CE4D8-0D91-5DDF-70E0-954C969C4C76}" dt="2025-10-18T17:16:37.909" v="17" actId="20577"/>
          <ac:spMkLst>
            <pc:docMk/>
            <pc:sldMk cId="0" sldId="256"/>
            <ac:spMk id="135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18:53.656" v="79" actId="20577"/>
        <pc:sldMkLst>
          <pc:docMk/>
          <pc:sldMk cId="0" sldId="257"/>
        </pc:sldMkLst>
        <pc:spChg chg="mod">
          <ac:chgData name="FA22BSCS0006 - UMAIR ZAHID KHAN" userId="S::fa22bscs0006@maju.edu.pk::39348bb7-1cf0-4b96-94fb-a367eb257409" providerId="AD" clId="Web-{019CE4D8-0D91-5DDF-70E0-954C969C4C76}" dt="2025-10-18T17:18:53.656" v="79" actId="20577"/>
          <ac:spMkLst>
            <pc:docMk/>
            <pc:sldMk cId="0" sldId="257"/>
            <ac:spMk id="144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9:45.586" v="134" actId="20577"/>
        <pc:sldMkLst>
          <pc:docMk/>
          <pc:sldMk cId="0" sldId="258"/>
        </pc:sldMkLst>
        <pc:spChg chg="mod">
          <ac:chgData name="FA22BSCS0006 - UMAIR ZAHID KHAN" userId="S::fa22bscs0006@maju.edu.pk::39348bb7-1cf0-4b96-94fb-a367eb257409" providerId="AD" clId="Web-{019CE4D8-0D91-5DDF-70E0-954C969C4C76}" dt="2025-10-18T17:29:45.586" v="134" actId="20577"/>
          <ac:spMkLst>
            <pc:docMk/>
            <pc:sldMk cId="0" sldId="258"/>
            <ac:spMk id="153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1:19.758" v="108" actId="20577"/>
        <pc:sldMkLst>
          <pc:docMk/>
          <pc:sldMk cId="0" sldId="259"/>
        </pc:sldMkLst>
        <pc:spChg chg="mod">
          <ac:chgData name="FA22BSCS0006 - UMAIR ZAHID KHAN" userId="S::fa22bscs0006@maju.edu.pk::39348bb7-1cf0-4b96-94fb-a367eb257409" providerId="AD" clId="Web-{019CE4D8-0D91-5DDF-70E0-954C969C4C76}" dt="2025-10-18T17:21:19.758" v="108" actId="20577"/>
          <ac:spMkLst>
            <pc:docMk/>
            <pc:sldMk cId="0" sldId="259"/>
            <ac:spMk id="162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35:31.040" v="158" actId="20577"/>
        <pc:sldMkLst>
          <pc:docMk/>
          <pc:sldMk cId="0" sldId="260"/>
        </pc:sldMkLst>
        <pc:spChg chg="mod">
          <ac:chgData name="FA22BSCS0006 - UMAIR ZAHID KHAN" userId="S::fa22bscs0006@maju.edu.pk::39348bb7-1cf0-4b96-94fb-a367eb257409" providerId="AD" clId="Web-{019CE4D8-0D91-5DDF-70E0-954C969C4C76}" dt="2025-10-18T17:35:31.040" v="158" actId="20577"/>
          <ac:spMkLst>
            <pc:docMk/>
            <pc:sldMk cId="0" sldId="260"/>
            <ac:spMk id="171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28:37.990" v="114" actId="20577"/>
        <pc:sldMkLst>
          <pc:docMk/>
          <pc:sldMk cId="0" sldId="261"/>
        </pc:sldMkLst>
        <pc:spChg chg="mod">
          <ac:chgData name="FA22BSCS0006 - UMAIR ZAHID KHAN" userId="S::fa22bscs0006@maju.edu.pk::39348bb7-1cf0-4b96-94fb-a367eb257409" providerId="AD" clId="Web-{019CE4D8-0D91-5DDF-70E0-954C969C4C76}" dt="2025-10-18T17:28:37.990" v="114" actId="20577"/>
          <ac:spMkLst>
            <pc:docMk/>
            <pc:sldMk cId="0" sldId="261"/>
            <ac:spMk id="180" creationId="{00000000-0000-0000-0000-000000000000}"/>
          </ac:spMkLst>
        </pc:spChg>
      </pc:sldChg>
      <pc:sldChg chg="modSp">
        <pc:chgData name="FA22BSCS0006 - UMAIR ZAHID KHAN" userId="S::fa22bscs0006@maju.edu.pk::39348bb7-1cf0-4b96-94fb-a367eb257409" providerId="AD" clId="Web-{019CE4D8-0D91-5DDF-70E0-954C969C4C76}" dt="2025-10-18T17:44:58.875" v="307" actId="20577"/>
        <pc:sldMkLst>
          <pc:docMk/>
          <pc:sldMk cId="0" sldId="262"/>
        </pc:sldMkLst>
        <pc:spChg chg="mod">
          <ac:chgData name="FA22BSCS0006 - UMAIR ZAHID KHAN" userId="S::fa22bscs0006@maju.edu.pk::39348bb7-1cf0-4b96-94fb-a367eb257409" providerId="AD" clId="Web-{019CE4D8-0D91-5DDF-70E0-954C969C4C76}" dt="2025-10-18T17:44:58.875" v="307" actId="20577"/>
          <ac:spMkLst>
            <pc:docMk/>
            <pc:sldMk cId="0" sldId="262"/>
            <ac:spMk id="189" creationId="{00000000-0000-0000-0000-000000000000}"/>
          </ac:spMkLst>
        </pc:spChg>
      </pc:sldChg>
      <pc:sldChg chg="addSp delSp modSp">
        <pc:chgData name="FA22BSCS0006 - UMAIR ZAHID KHAN" userId="S::fa22bscs0006@maju.edu.pk::39348bb7-1cf0-4b96-94fb-a367eb257409" providerId="AD" clId="Web-{019CE4D8-0D91-5DDF-70E0-954C969C4C76}" dt="2025-10-18T18:08:28.993" v="315" actId="14100"/>
        <pc:sldMkLst>
          <pc:docMk/>
          <pc:sldMk cId="0" sldId="264"/>
        </pc:sldMkLst>
        <pc:picChg chg="add mod">
          <ac:chgData name="FA22BSCS0006 - UMAIR ZAHID KHAN" userId="S::fa22bscs0006@maju.edu.pk::39348bb7-1cf0-4b96-94fb-a367eb257409" providerId="AD" clId="Web-{019CE4D8-0D91-5DDF-70E0-954C969C4C76}" dt="2025-10-18T18:08:28.993" v="315" actId="14100"/>
          <ac:picMkLst>
            <pc:docMk/>
            <pc:sldMk cId="0" sldId="264"/>
            <ac:picMk id="2" creationId="{5F6C0C0E-27E2-ADFA-5F25-09962C49AF0B}"/>
          </ac:picMkLst>
        </pc:picChg>
        <pc:picChg chg="del">
          <ac:chgData name="FA22BSCS0006 - UMAIR ZAHID KHAN" userId="S::fa22bscs0006@maju.edu.pk::39348bb7-1cf0-4b96-94fb-a367eb257409" providerId="AD" clId="Web-{019CE4D8-0D91-5DDF-70E0-954C969C4C76}" dt="2025-10-18T17:45:20.625" v="308"/>
          <ac:picMkLst>
            <pc:docMk/>
            <pc:sldMk cId="0" sldId="264"/>
            <ac:picMk id="208" creationId="{00000000-0000-0000-0000-000000000000}"/>
          </ac:picMkLst>
        </pc:picChg>
      </pc:sldChg>
      <pc:sldChg chg="addSp delSp modSp">
        <pc:chgData name="FA22BSCS0006 - UMAIR ZAHID KHAN" userId="S::fa22bscs0006@maju.edu.pk::39348bb7-1cf0-4b96-94fb-a367eb257409" providerId="AD" clId="Web-{019CE4D8-0D91-5DDF-70E0-954C969C4C76}" dt="2025-10-18T18:09:23.357" v="322" actId="14100"/>
        <pc:sldMkLst>
          <pc:docMk/>
          <pc:sldMk cId="0" sldId="265"/>
        </pc:sldMkLst>
        <pc:picChg chg="add mod">
          <ac:chgData name="FA22BSCS0006 - UMAIR ZAHID KHAN" userId="S::fa22bscs0006@maju.edu.pk::39348bb7-1cf0-4b96-94fb-a367eb257409" providerId="AD" clId="Web-{019CE4D8-0D91-5DDF-70E0-954C969C4C76}" dt="2025-10-18T18:09:23.357" v="322" actId="14100"/>
          <ac:picMkLst>
            <pc:docMk/>
            <pc:sldMk cId="0" sldId="265"/>
            <ac:picMk id="2" creationId="{61B790C1-EE15-75F4-D039-FBD996966A41}"/>
          </ac:picMkLst>
        </pc:picChg>
        <pc:picChg chg="del">
          <ac:chgData name="FA22BSCS0006 - UMAIR ZAHID KHAN" userId="S::fa22bscs0006@maju.edu.pk::39348bb7-1cf0-4b96-94fb-a367eb257409" providerId="AD" clId="Web-{019CE4D8-0D91-5DDF-70E0-954C969C4C76}" dt="2025-10-18T17:45:25.672" v="309"/>
          <ac:picMkLst>
            <pc:docMk/>
            <pc:sldMk cId="0" sldId="265"/>
            <ac:picMk id="217" creationId="{00000000-0000-0000-0000-000000000000}"/>
          </ac:picMkLst>
        </pc:picChg>
      </pc:sldChg>
      <pc:sldChg chg="modSp">
        <pc:chgData name="FA22BSCS0006 - UMAIR ZAHID KHAN" userId="S::fa22bscs0006@maju.edu.pk::39348bb7-1cf0-4b96-94fb-a367eb257409" providerId="AD" clId="Web-{019CE4D8-0D91-5DDF-70E0-954C969C4C76}" dt="2025-10-18T18:13:09.699" v="342" actId="20577"/>
        <pc:sldMkLst>
          <pc:docMk/>
          <pc:sldMk cId="0" sldId="266"/>
        </pc:sldMkLst>
        <pc:spChg chg="mod">
          <ac:chgData name="FA22BSCS0006 - UMAIR ZAHID KHAN" userId="S::fa22bscs0006@maju.edu.pk::39348bb7-1cf0-4b96-94fb-a367eb257409" providerId="AD" clId="Web-{019CE4D8-0D91-5DDF-70E0-954C969C4C76}" dt="2025-10-18T18:13:09.699" v="342" actId="20577"/>
          <ac:spMkLst>
            <pc:docMk/>
            <pc:sldMk cId="0" sldId="266"/>
            <ac:spMk id="225" creationId="{00000000-0000-0000-0000-000000000000}"/>
          </ac:spMkLst>
        </pc:spChg>
      </pc:sldChg>
      <pc:sldChg chg="delSp modSp new">
        <pc:chgData name="FA22BSCS0006 - UMAIR ZAHID KHAN" userId="S::fa22bscs0006@maju.edu.pk::39348bb7-1cf0-4b96-94fb-a367eb257409" providerId="AD" clId="Web-{019CE4D8-0D91-5DDF-70E0-954C969C4C76}" dt="2025-10-18T17:44:41.640" v="299" actId="20577"/>
        <pc:sldMkLst>
          <pc:docMk/>
          <pc:sldMk cId="2063115273" sldId="268"/>
        </pc:sldMkLst>
        <pc:spChg chg="del mod">
          <ac:chgData name="FA22BSCS0006 - UMAIR ZAHID KHAN" userId="S::fa22bscs0006@maju.edu.pk::39348bb7-1cf0-4b96-94fb-a367eb257409" providerId="AD" clId="Web-{019CE4D8-0D91-5DDF-70E0-954C969C4C76}" dt="2025-10-18T17:42:40.730" v="267"/>
          <ac:spMkLst>
            <pc:docMk/>
            <pc:sldMk cId="2063115273" sldId="268"/>
            <ac:spMk id="2" creationId="{0A592BB3-DAC7-49C0-6341-E90803D46E40}"/>
          </ac:spMkLst>
        </pc:spChg>
        <pc:spChg chg="mod">
          <ac:chgData name="FA22BSCS0006 - UMAIR ZAHID KHAN" userId="S::fa22bscs0006@maju.edu.pk::39348bb7-1cf0-4b96-94fb-a367eb257409" providerId="AD" clId="Web-{019CE4D8-0D91-5DDF-70E0-954C969C4C76}" dt="2025-10-18T17:44:41.640" v="299" actId="20577"/>
          <ac:spMkLst>
            <pc:docMk/>
            <pc:sldMk cId="2063115273" sldId="268"/>
            <ac:spMk id="3" creationId="{2056CF5B-2344-9232-2059-759C153871DF}"/>
          </ac:spMkLst>
        </pc:spChg>
      </pc:sldChg>
    </pc:docChg>
  </pc:docChgLst>
  <pc:docChgLst>
    <pc:chgData name="FA22BSCS0154 - SAIF UR REHMAN GILL" userId="S::fa22bscs0154@maju.edu.pk::cb7bec6b-e2cd-48c8-bc68-c6066b3d6531" providerId="AD" clId="Web-{0419993E-92C3-4CC8-8284-B36F410432F1}"/>
    <pc:docChg chg="delSld modSld">
      <pc:chgData name="FA22BSCS0154 - SAIF UR REHMAN GILL" userId="S::fa22bscs0154@maju.edu.pk::cb7bec6b-e2cd-48c8-bc68-c6066b3d6531" providerId="AD" clId="Web-{0419993E-92C3-4CC8-8284-B36F410432F1}" dt="2025-10-19T07:14:53.691" v="30" actId="20577"/>
      <pc:docMkLst>
        <pc:docMk/>
      </pc:docMkLst>
      <pc:sldChg chg="addSp delSp modSp">
        <pc:chgData name="FA22BSCS0154 - SAIF UR REHMAN GILL" userId="S::fa22bscs0154@maju.edu.pk::cb7bec6b-e2cd-48c8-bc68-c6066b3d6531" providerId="AD" clId="Web-{0419993E-92C3-4CC8-8284-B36F410432F1}" dt="2025-10-19T07:13:58.736" v="8"/>
        <pc:sldMkLst>
          <pc:docMk/>
          <pc:sldMk cId="0" sldId="256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3:58.736" v="8"/>
          <ac:spMkLst>
            <pc:docMk/>
            <pc:sldMk cId="0" sldId="256"/>
            <ac:spMk id="3" creationId="{CD68D079-547A-66F8-FD4F-70DAFF6D1441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3:58.736" v="8"/>
          <ac:spMkLst>
            <pc:docMk/>
            <pc:sldMk cId="0" sldId="256"/>
            <ac:spMk id="135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03.002" v="9" actId="20577"/>
        <pc:sldMkLst>
          <pc:docMk/>
          <pc:sldMk cId="0" sldId="257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03.002" v="9" actId="20577"/>
          <ac:spMkLst>
            <pc:docMk/>
            <pc:sldMk cId="0" sldId="257"/>
            <ac:spMk id="144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19.472" v="14"/>
        <pc:sldMkLst>
          <pc:docMk/>
          <pc:sldMk cId="0" sldId="258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4:19.472" v="14"/>
          <ac:spMkLst>
            <pc:docMk/>
            <pc:sldMk cId="0" sldId="258"/>
            <ac:spMk id="3" creationId="{C8F3032A-6560-7C37-6EB6-B92E692DC2F7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4:19.472" v="14"/>
          <ac:spMkLst>
            <pc:docMk/>
            <pc:sldMk cId="0" sldId="258"/>
            <ac:spMk id="153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08.862" v="11"/>
        <pc:sldMkLst>
          <pc:docMk/>
          <pc:sldMk cId="0" sldId="259"/>
        </pc:sldMkLst>
        <pc:spChg chg="add mod">
          <ac:chgData name="FA22BSCS0154 - SAIF UR REHMAN GILL" userId="S::fa22bscs0154@maju.edu.pk::cb7bec6b-e2cd-48c8-bc68-c6066b3d6531" providerId="AD" clId="Web-{0419993E-92C3-4CC8-8284-B36F410432F1}" dt="2025-10-19T07:14:08.862" v="11"/>
          <ac:spMkLst>
            <pc:docMk/>
            <pc:sldMk cId="0" sldId="259"/>
            <ac:spMk id="3" creationId="{F465F98E-0BCC-B83B-8F3E-8E3A574D236C}"/>
          </ac:spMkLst>
        </pc:spChg>
        <pc:spChg chg="del mod">
          <ac:chgData name="FA22BSCS0154 - SAIF UR REHMAN GILL" userId="S::fa22bscs0154@maju.edu.pk::cb7bec6b-e2cd-48c8-bc68-c6066b3d6531" providerId="AD" clId="Web-{0419993E-92C3-4CC8-8284-B36F410432F1}" dt="2025-10-19T07:14:08.862" v="11"/>
          <ac:spMkLst>
            <pc:docMk/>
            <pc:sldMk cId="0" sldId="259"/>
            <ac:spMk id="162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22.081" v="15" actId="20577"/>
        <pc:sldMkLst>
          <pc:docMk/>
          <pc:sldMk cId="0" sldId="260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22.081" v="15" actId="20577"/>
          <ac:spMkLst>
            <pc:docMk/>
            <pc:sldMk cId="0" sldId="260"/>
            <ac:spMk id="171" creationId="{00000000-0000-0000-0000-000000000000}"/>
          </ac:spMkLst>
        </pc:spChg>
      </pc:sldChg>
      <pc:sldChg chg="modSp">
        <pc:chgData name="FA22BSCS0154 - SAIF UR REHMAN GILL" userId="S::fa22bscs0154@maju.edu.pk::cb7bec6b-e2cd-48c8-bc68-c6066b3d6531" providerId="AD" clId="Web-{0419993E-92C3-4CC8-8284-B36F410432F1}" dt="2025-10-19T07:14:11.784" v="12" actId="20577"/>
        <pc:sldMkLst>
          <pc:docMk/>
          <pc:sldMk cId="0" sldId="261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11.784" v="12" actId="20577"/>
          <ac:spMkLst>
            <pc:docMk/>
            <pc:sldMk cId="0" sldId="261"/>
            <ac:spMk id="180" creationId="{00000000-0000-0000-0000-000000000000}"/>
          </ac:spMkLst>
        </pc:spChg>
      </pc:sldChg>
      <pc:sldChg chg="addSp delSp modSp">
        <pc:chgData name="FA22BSCS0154 - SAIF UR REHMAN GILL" userId="S::fa22bscs0154@maju.edu.pk::cb7bec6b-e2cd-48c8-bc68-c6066b3d6531" providerId="AD" clId="Web-{0419993E-92C3-4CC8-8284-B36F410432F1}" dt="2025-10-19T07:14:33.206" v="26" actId="20577"/>
        <pc:sldMkLst>
          <pc:docMk/>
          <pc:sldMk cId="0" sldId="262"/>
        </pc:sldMkLst>
        <pc:spChg chg="add del mod">
          <ac:chgData name="FA22BSCS0154 - SAIF UR REHMAN GILL" userId="S::fa22bscs0154@maju.edu.pk::cb7bec6b-e2cd-48c8-bc68-c6066b3d6531" providerId="AD" clId="Web-{0419993E-92C3-4CC8-8284-B36F410432F1}" dt="2025-10-19T07:14:28.909" v="22"/>
          <ac:spMkLst>
            <pc:docMk/>
            <pc:sldMk cId="0" sldId="262"/>
            <ac:spMk id="3" creationId="{9C87DBB6-AAE9-09B8-E712-428B4965FEA7}"/>
          </ac:spMkLst>
        </pc:spChg>
        <pc:spChg chg="add del mod">
          <ac:chgData name="FA22BSCS0154 - SAIF UR REHMAN GILL" userId="S::fa22bscs0154@maju.edu.pk::cb7bec6b-e2cd-48c8-bc68-c6066b3d6531" providerId="AD" clId="Web-{0419993E-92C3-4CC8-8284-B36F410432F1}" dt="2025-10-19T07:14:28.909" v="21"/>
          <ac:spMkLst>
            <pc:docMk/>
            <pc:sldMk cId="0" sldId="262"/>
            <ac:spMk id="5" creationId="{3FF2E09E-45CE-DF99-D930-A3ACA1AAC4F4}"/>
          </ac:spMkLst>
        </pc:spChg>
        <pc:spChg chg="add del">
          <ac:chgData name="FA22BSCS0154 - SAIF UR REHMAN GILL" userId="S::fa22bscs0154@maju.edu.pk::cb7bec6b-e2cd-48c8-bc68-c6066b3d6531" providerId="AD" clId="Web-{0419993E-92C3-4CC8-8284-B36F410432F1}" dt="2025-10-19T07:14:28.909" v="21"/>
          <ac:spMkLst>
            <pc:docMk/>
            <pc:sldMk cId="0" sldId="262"/>
            <ac:spMk id="188" creationId="{00000000-0000-0000-0000-000000000000}"/>
          </ac:spMkLst>
        </pc:spChg>
        <pc:spChg chg="add del mod">
          <ac:chgData name="FA22BSCS0154 - SAIF UR REHMAN GILL" userId="S::fa22bscs0154@maju.edu.pk::cb7bec6b-e2cd-48c8-bc68-c6066b3d6531" providerId="AD" clId="Web-{0419993E-92C3-4CC8-8284-B36F410432F1}" dt="2025-10-19T07:14:33.206" v="26" actId="20577"/>
          <ac:spMkLst>
            <pc:docMk/>
            <pc:sldMk cId="0" sldId="262"/>
            <ac:spMk id="189" creationId="{00000000-0000-0000-0000-000000000000}"/>
          </ac:spMkLst>
        </pc:spChg>
        <pc:cxnChg chg="add del">
          <ac:chgData name="FA22BSCS0154 - SAIF UR REHMAN GILL" userId="S::fa22bscs0154@maju.edu.pk::cb7bec6b-e2cd-48c8-bc68-c6066b3d6531" providerId="AD" clId="Web-{0419993E-92C3-4CC8-8284-B36F410432F1}" dt="2025-10-19T07:14:28.909" v="23"/>
          <ac:cxnSpMkLst>
            <pc:docMk/>
            <pc:sldMk cId="0" sldId="262"/>
            <ac:cxnSpMk id="190" creationId="{00000000-0000-0000-0000-000000000000}"/>
          </ac:cxnSpMkLst>
        </pc:cxnChg>
      </pc:sldChg>
      <pc:sldChg chg="delSp">
        <pc:chgData name="FA22BSCS0154 - SAIF UR REHMAN GILL" userId="S::fa22bscs0154@maju.edu.pk::cb7bec6b-e2cd-48c8-bc68-c6066b3d6531" providerId="AD" clId="Web-{0419993E-92C3-4CC8-8284-B36F410432F1}" dt="2025-10-19T07:14:46.269" v="28"/>
        <pc:sldMkLst>
          <pc:docMk/>
          <pc:sldMk cId="0" sldId="264"/>
        </pc:sldMkLst>
        <pc:picChg chg="del">
          <ac:chgData name="FA22BSCS0154 - SAIF UR REHMAN GILL" userId="S::fa22bscs0154@maju.edu.pk::cb7bec6b-e2cd-48c8-bc68-c6066b3d6531" providerId="AD" clId="Web-{0419993E-92C3-4CC8-8284-B36F410432F1}" dt="2025-10-19T07:14:46.269" v="28"/>
          <ac:picMkLst>
            <pc:docMk/>
            <pc:sldMk cId="0" sldId="264"/>
            <ac:picMk id="2" creationId="{5F6C0C0E-27E2-ADFA-5F25-09962C49AF0B}"/>
          </ac:picMkLst>
        </pc:picChg>
      </pc:sldChg>
      <pc:sldChg chg="delSp">
        <pc:chgData name="FA22BSCS0154 - SAIF UR REHMAN GILL" userId="S::fa22bscs0154@maju.edu.pk::cb7bec6b-e2cd-48c8-bc68-c6066b3d6531" providerId="AD" clId="Web-{0419993E-92C3-4CC8-8284-B36F410432F1}" dt="2025-10-19T07:14:48.223" v="29"/>
        <pc:sldMkLst>
          <pc:docMk/>
          <pc:sldMk cId="0" sldId="265"/>
        </pc:sldMkLst>
        <pc:picChg chg="del">
          <ac:chgData name="FA22BSCS0154 - SAIF UR REHMAN GILL" userId="S::fa22bscs0154@maju.edu.pk::cb7bec6b-e2cd-48c8-bc68-c6066b3d6531" providerId="AD" clId="Web-{0419993E-92C3-4CC8-8284-B36F410432F1}" dt="2025-10-19T07:14:48.223" v="29"/>
          <ac:picMkLst>
            <pc:docMk/>
            <pc:sldMk cId="0" sldId="265"/>
            <ac:picMk id="2" creationId="{61B790C1-EE15-75F4-D039-FBD996966A41}"/>
          </ac:picMkLst>
        </pc:picChg>
      </pc:sldChg>
      <pc:sldChg chg="modSp">
        <pc:chgData name="FA22BSCS0154 - SAIF UR REHMAN GILL" userId="S::fa22bscs0154@maju.edu.pk::cb7bec6b-e2cd-48c8-bc68-c6066b3d6531" providerId="AD" clId="Web-{0419993E-92C3-4CC8-8284-B36F410432F1}" dt="2025-10-19T07:14:53.691" v="30" actId="20577"/>
        <pc:sldMkLst>
          <pc:docMk/>
          <pc:sldMk cId="0" sldId="266"/>
        </pc:sldMkLst>
        <pc:spChg chg="mod">
          <ac:chgData name="FA22BSCS0154 - SAIF UR REHMAN GILL" userId="S::fa22bscs0154@maju.edu.pk::cb7bec6b-e2cd-48c8-bc68-c6066b3d6531" providerId="AD" clId="Web-{0419993E-92C3-4CC8-8284-B36F410432F1}" dt="2025-10-19T07:14:53.691" v="30" actId="20577"/>
          <ac:spMkLst>
            <pc:docMk/>
            <pc:sldMk cId="0" sldId="266"/>
            <ac:spMk id="225" creationId="{00000000-0000-0000-0000-000000000000}"/>
          </ac:spMkLst>
        </pc:spChg>
      </pc:sldChg>
      <pc:sldChg chg="del">
        <pc:chgData name="FA22BSCS0154 - SAIF UR REHMAN GILL" userId="S::fa22bscs0154@maju.edu.pk::cb7bec6b-e2cd-48c8-bc68-c6066b3d6531" providerId="AD" clId="Web-{0419993E-92C3-4CC8-8284-B36F410432F1}" dt="2025-10-19T07:14:43.582" v="27"/>
        <pc:sldMkLst>
          <pc:docMk/>
          <pc:sldMk cId="2063115273" sldId="268"/>
        </pc:sldMkLst>
      </pc:sldChg>
    </pc:docChg>
  </pc:docChgLst>
  <pc:docChgLst>
    <pc:chgData name="FA22BSCS0006 - UMAIR ZAHID KHAN" userId="S::fa22bscs0006@maju.edu.pk::39348bb7-1cf0-4b96-94fb-a367eb257409" providerId="AD" clId="Web-{D077C7EA-7944-4E7B-E58B-5930117B9BB1}"/>
    <pc:docChg chg="modSld">
      <pc:chgData name="FA22BSCS0006 - UMAIR ZAHID KHAN" userId="S::fa22bscs0006@maju.edu.pk::39348bb7-1cf0-4b96-94fb-a367eb257409" providerId="AD" clId="Web-{D077C7EA-7944-4E7B-E58B-5930117B9BB1}" dt="2025-10-18T18:26:00.797" v="20" actId="1076"/>
      <pc:docMkLst>
        <pc:docMk/>
      </pc:docMkLst>
      <pc:sldChg chg="modSp">
        <pc:chgData name="FA22BSCS0006 - UMAIR ZAHID KHAN" userId="S::fa22bscs0006@maju.edu.pk::39348bb7-1cf0-4b96-94fb-a367eb257409" providerId="AD" clId="Web-{D077C7EA-7944-4E7B-E58B-5930117B9BB1}" dt="2025-10-18T18:26:00.797" v="20" actId="1076"/>
        <pc:sldMkLst>
          <pc:docMk/>
          <pc:sldMk cId="0" sldId="256"/>
        </pc:sldMkLst>
        <pc:spChg chg="mod">
          <ac:chgData name="FA22BSCS0006 - UMAIR ZAHID KHAN" userId="S::fa22bscs0006@maju.edu.pk::39348bb7-1cf0-4b96-94fb-a367eb257409" providerId="AD" clId="Web-{D077C7EA-7944-4E7B-E58B-5930117B9BB1}" dt="2025-10-18T18:25:56.328" v="19" actId="20577"/>
          <ac:spMkLst>
            <pc:docMk/>
            <pc:sldMk cId="0" sldId="256"/>
            <ac:spMk id="135" creationId="{00000000-0000-0000-0000-000000000000}"/>
          </ac:spMkLst>
        </pc:spChg>
        <pc:cxnChg chg="mod">
          <ac:chgData name="FA22BSCS0006 - UMAIR ZAHID KHAN" userId="S::fa22bscs0006@maju.edu.pk::39348bb7-1cf0-4b96-94fb-a367eb257409" providerId="AD" clId="Web-{D077C7EA-7944-4E7B-E58B-5930117B9BB1}" dt="2025-10-18T18:26:00.797" v="20" actId="1076"/>
          <ac:cxnSpMkLst>
            <pc:docMk/>
            <pc:sldMk cId="0" sldId="256"/>
            <ac:cxnSpMk id="137" creationId="{00000000-0000-0000-0000-000000000000}"/>
          </ac:cxnSpMkLst>
        </pc:cxnChg>
      </pc:sldChg>
    </pc:docChg>
  </pc:docChgLst>
  <pc:docChgLst>
    <pc:chgData name="FA22BSCS0147 - CHAUDHRY FAISAL ARIF" userId="S::fa22bscs0147@maju.edu.pk::6467df04-e6fa-47ad-8451-89f5e98ddeec" providerId="AD" clId="Web-{7A98C9A6-E41D-C2E6-67AE-76BD7ECB1B3F}"/>
    <pc:docChg chg="modSld">
      <pc:chgData name="FA22BSCS0147 - CHAUDHRY FAISAL ARIF" userId="S::fa22bscs0147@maju.edu.pk::6467df04-e6fa-47ad-8451-89f5e98ddeec" providerId="AD" clId="Web-{7A98C9A6-E41D-C2E6-67AE-76BD7ECB1B3F}" dt="2025-10-19T04:32:19.147" v="1" actId="1076"/>
      <pc:docMkLst>
        <pc:docMk/>
      </pc:docMkLst>
      <pc:sldChg chg="modSp">
        <pc:chgData name="FA22BSCS0147 - CHAUDHRY FAISAL ARIF" userId="S::fa22bscs0147@maju.edu.pk::6467df04-e6fa-47ad-8451-89f5e98ddeec" providerId="AD" clId="Web-{7A98C9A6-E41D-C2E6-67AE-76BD7ECB1B3F}" dt="2025-10-19T04:32:19.147" v="1" actId="1076"/>
        <pc:sldMkLst>
          <pc:docMk/>
          <pc:sldMk cId="0" sldId="265"/>
        </pc:sldMkLst>
        <pc:picChg chg="mod">
          <ac:chgData name="FA22BSCS0147 - CHAUDHRY FAISAL ARIF" userId="S::fa22bscs0147@maju.edu.pk::6467df04-e6fa-47ad-8451-89f5e98ddeec" providerId="AD" clId="Web-{7A98C9A6-E41D-C2E6-67AE-76BD7ECB1B3F}" dt="2025-10-19T04:32:19.147" v="1" actId="1076"/>
          <ac:picMkLst>
            <pc:docMk/>
            <pc:sldMk cId="0" sldId="265"/>
            <ac:picMk id="2" creationId="{61B790C1-EE15-75F4-D039-FBD996966A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7a19162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7a19162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9f41e049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9f41e049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7a19225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7a19225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f41e049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f41e049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9f41e04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9f41e04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c9f41e049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c9f41e049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9f41e049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9f41e049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acf2558f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acf2558f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94950" y="4690675"/>
            <a:ext cx="835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Mohammad Ali Jinnah University										                            28/3/2021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137" name="Google Shape;137;p13"/>
          <p:cNvCxnSpPr>
            <a:cxnSpLocks/>
          </p:cNvCxnSpPr>
          <p:nvPr/>
        </p:nvCxnSpPr>
        <p:spPr>
          <a:xfrm>
            <a:off x="3537150" y="3489855"/>
            <a:ext cx="5017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8" name="Google Shape;13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300" y="187050"/>
            <a:ext cx="1386475" cy="12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68D079-547A-66F8-FD4F-70DAFF6D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7150" y="2171682"/>
            <a:ext cx="5017500" cy="12699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Advisify – AI Course Advisor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1297500" y="1617725"/>
            <a:ext cx="7038900" cy="20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p24"/>
          <p:cNvCxnSpPr/>
          <p:nvPr/>
        </p:nvCxnSpPr>
        <p:spPr>
          <a:xfrm rot="10800000" flipH="1">
            <a:off x="1599900" y="2648250"/>
            <a:ext cx="6537600" cy="4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1297450" y="558275"/>
            <a:ext cx="7038900" cy="89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2900" dirty="0" smtClean="0">
                <a:latin typeface="Times New Roman"/>
                <a:ea typeface="Times New Roman"/>
                <a:cs typeface="Times New Roman"/>
                <a:sym typeface="Times New Roman"/>
              </a:rPr>
              <a:t>    GROUP </a:t>
            </a: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1712260" y="1841749"/>
            <a:ext cx="5690150" cy="2078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ALI RAZA BUGTI (FA22-BSCS-0136)</a:t>
            </a:r>
          </a:p>
          <a:p>
            <a:pPr>
              <a:buFont typeface="Times New Roman"/>
              <a:buAutoNum type="arabicPeriod"/>
            </a:pPr>
            <a:endParaRPr lang="en" sz="2000" b="1" dirty="0">
              <a:latin typeface="Times New Roman"/>
              <a:ea typeface="Times New Roman"/>
              <a:cs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MUHAMMAD AHMED (FA22-BSCS-0210)</a:t>
            </a:r>
          </a:p>
          <a:p>
            <a:pPr>
              <a:buFont typeface="Times New Roman"/>
              <a:buAutoNum type="arabicPeriod"/>
            </a:pPr>
            <a:endParaRPr lang="en" sz="2000" b="1" dirty="0">
              <a:latin typeface="Times New Roman"/>
              <a:ea typeface="Times New Roman"/>
              <a:cs typeface="Times New Roman"/>
            </a:endParaRPr>
          </a:p>
          <a:p>
            <a:pPr>
              <a:buFont typeface="Times New Roman"/>
              <a:buAutoNum type="arabicPeriod"/>
            </a:pP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ARFAT AYUB (</a:t>
            </a:r>
            <a:r>
              <a:rPr lang="en" sz="2000" b="1" dirty="0" smtClean="0">
                <a:latin typeface="Times New Roman"/>
                <a:ea typeface="Times New Roman"/>
                <a:cs typeface="Times New Roman"/>
              </a:rPr>
              <a:t>FA22-BSCS-0138)</a:t>
            </a:r>
            <a:endParaRPr lang="en" sz="2000" b="1" dirty="0">
              <a:latin typeface="Times New Roman"/>
              <a:ea typeface="Times New Roman"/>
              <a:cs typeface="Times New Roman"/>
            </a:endParaRPr>
          </a:p>
        </p:txBody>
      </p:sp>
      <p:cxnSp>
        <p:nvCxnSpPr>
          <p:cNvPr id="145" name="Google Shape;145;p14"/>
          <p:cNvCxnSpPr/>
          <p:nvPr/>
        </p:nvCxnSpPr>
        <p:spPr>
          <a:xfrm flipV="1">
            <a:off x="1712260" y="1261241"/>
            <a:ext cx="5371712" cy="821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0950" y="169700"/>
            <a:ext cx="1386475" cy="12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1297500" y="4283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33" dirty="0">
                <a:latin typeface="Times New Roman"/>
                <a:ea typeface="Times New Roman"/>
                <a:cs typeface="Times New Roman"/>
                <a:sym typeface="Times New Roman"/>
              </a:rPr>
              <a:t>Problem Statemen</a:t>
            </a: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16"/>
          <p:cNvCxnSpPr/>
          <p:nvPr/>
        </p:nvCxnSpPr>
        <p:spPr>
          <a:xfrm>
            <a:off x="2353250" y="1037575"/>
            <a:ext cx="46758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F98E-0BCC-B83B-8F3E-8E3A574D2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university students </a:t>
            </a:r>
            <a:r>
              <a:rPr lang="en-US" b="1" dirty="0"/>
              <a:t>struggle to choose suitable courses</a:t>
            </a:r>
            <a:r>
              <a:rPr lang="en-US" dirty="0"/>
              <a:t> after facing </a:t>
            </a:r>
            <a:r>
              <a:rPr lang="en-US" b="1" dirty="0"/>
              <a:t>F-grades, course withdrawals, or semester breaks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Faculty advisors</a:t>
            </a:r>
            <a:r>
              <a:rPr lang="en-US" dirty="0"/>
              <a:t> handle a large number of students, leading to </a:t>
            </a:r>
            <a:r>
              <a:rPr lang="en-US" b="1" dirty="0"/>
              <a:t>delays, confusion, and high workload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Manual advising often results in </a:t>
            </a:r>
            <a:r>
              <a:rPr lang="en-US" b="1" dirty="0"/>
              <a:t>errors in course selection</a:t>
            </a:r>
            <a:r>
              <a:rPr lang="en-US" dirty="0"/>
              <a:t> and </a:t>
            </a:r>
            <a:r>
              <a:rPr lang="en-US" b="1" dirty="0"/>
              <a:t>inefficient academic planning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There is </a:t>
            </a:r>
            <a:r>
              <a:rPr lang="en-US" b="1" dirty="0"/>
              <a:t>no intelligent system</a:t>
            </a:r>
            <a:r>
              <a:rPr lang="en-US" dirty="0"/>
              <a:t> that can recommend courses based on a student’s academic history, prerequisites, and CGPA improvement.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3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641120"/>
            <a:ext cx="7038900" cy="2911200"/>
          </a:xfrm>
        </p:spPr>
        <p:txBody>
          <a:bodyPr/>
          <a:lstStyle/>
          <a:p>
            <a:r>
              <a:rPr lang="en-US" dirty="0"/>
              <a:t>Students and faculty face </a:t>
            </a:r>
            <a:r>
              <a:rPr lang="en-US" b="1" dirty="0"/>
              <a:t>stress and confusion</a:t>
            </a:r>
            <a:r>
              <a:rPr lang="en-US" dirty="0"/>
              <a:t> during course registration every semester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Manual advising causes </a:t>
            </a:r>
            <a:r>
              <a:rPr lang="en-US" b="1" dirty="0"/>
              <a:t>delays, errors, and heavy workload</a:t>
            </a:r>
            <a:r>
              <a:rPr lang="en-US" dirty="0"/>
              <a:t> for faculty members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Students need </a:t>
            </a:r>
            <a:r>
              <a:rPr lang="en-US" b="1" dirty="0"/>
              <a:t>smart, personalized guidance</a:t>
            </a:r>
            <a:r>
              <a:rPr lang="en-US" dirty="0"/>
              <a:t> to choose the right courses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We aim to use </a:t>
            </a:r>
            <a:r>
              <a:rPr lang="en-US" b="1" dirty="0"/>
              <a:t>AI technology</a:t>
            </a:r>
            <a:r>
              <a:rPr lang="en-US" dirty="0"/>
              <a:t> to make advising </a:t>
            </a:r>
            <a:r>
              <a:rPr lang="en-US" b="1" dirty="0"/>
              <a:t>faster, accurate, and effortless</a:t>
            </a:r>
            <a:r>
              <a:rPr lang="en-US" dirty="0"/>
              <a:t> for everyone.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cxnSp>
        <p:nvCxnSpPr>
          <p:cNvPr id="5" name="Google Shape;163;p16"/>
          <p:cNvCxnSpPr/>
          <p:nvPr/>
        </p:nvCxnSpPr>
        <p:spPr>
          <a:xfrm>
            <a:off x="2353250" y="1037575"/>
            <a:ext cx="46758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931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1297500" y="367725"/>
            <a:ext cx="70389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" lvl="0" algn="ctr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288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288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15"/>
          <p:cNvCxnSpPr/>
          <p:nvPr/>
        </p:nvCxnSpPr>
        <p:spPr>
          <a:xfrm>
            <a:off x="2239175" y="1114750"/>
            <a:ext cx="5083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3032A-6560-7C37-6EB6-B92E692D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798773"/>
            <a:ext cx="7038900" cy="2300259"/>
          </a:xfrm>
        </p:spPr>
        <p:txBody>
          <a:bodyPr/>
          <a:lstStyle/>
          <a:p>
            <a:r>
              <a:rPr lang="en-US" dirty="0"/>
              <a:t>Academic advising is </a:t>
            </a:r>
            <a:r>
              <a:rPr lang="en-US" b="1" dirty="0"/>
              <a:t>essential for student success</a:t>
            </a:r>
            <a:r>
              <a:rPr lang="en-US" dirty="0"/>
              <a:t> in universities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traditional advising process is </a:t>
            </a:r>
            <a:r>
              <a:rPr lang="en-US" b="1" dirty="0"/>
              <a:t>manual, time-consuming, and error-prone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Students often </a:t>
            </a:r>
            <a:r>
              <a:rPr lang="en-US" b="1" dirty="0"/>
              <a:t>struggle to plan courses</a:t>
            </a:r>
            <a:r>
              <a:rPr lang="en-US" dirty="0"/>
              <a:t> after failures or academic breaks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Advisify – AI Course Advisor</a:t>
            </a:r>
            <a:r>
              <a:rPr lang="en-US" dirty="0"/>
              <a:t> automates advising using </a:t>
            </a:r>
            <a:r>
              <a:rPr lang="en-US" b="1" dirty="0"/>
              <a:t>machine learning</a:t>
            </a:r>
            <a:r>
              <a:rPr lang="en-US" dirty="0"/>
              <a:t> for smarter, data-driven course selection.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Project Objective(s)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indent="0">
              <a:buNone/>
            </a:pPr>
            <a:endParaRPr lang="en" b="1" dirty="0"/>
          </a:p>
          <a:p>
            <a:pPr>
              <a:lnSpc>
                <a:spcPct val="114999"/>
              </a:lnSpc>
            </a:pPr>
            <a:r>
              <a:rPr lang="en-US" dirty="0"/>
              <a:t>Develop an </a:t>
            </a:r>
            <a:r>
              <a:rPr lang="en-US" b="1" dirty="0"/>
              <a:t>AI-powered system</a:t>
            </a:r>
            <a:r>
              <a:rPr lang="en-US" dirty="0"/>
              <a:t> to recommend suitable courses for students</a:t>
            </a:r>
            <a:r>
              <a:rPr lang="en-US" dirty="0" smtClean="0"/>
              <a:t>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Use </a:t>
            </a:r>
            <a:r>
              <a:rPr lang="en-US" b="1" dirty="0"/>
              <a:t>machine learning</a:t>
            </a:r>
            <a:r>
              <a:rPr lang="en-US" dirty="0"/>
              <a:t> to analyze academic data and suggest optimal course combinations</a:t>
            </a:r>
            <a:r>
              <a:rPr lang="en-US" dirty="0" smtClean="0"/>
              <a:t>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Provide a </a:t>
            </a:r>
            <a:r>
              <a:rPr lang="en-US" b="1" dirty="0"/>
              <a:t>faculty approval workflow</a:t>
            </a:r>
            <a:r>
              <a:rPr lang="en-US" dirty="0"/>
              <a:t> for reviewing and validating student selections</a:t>
            </a:r>
            <a:r>
              <a:rPr lang="en-US" dirty="0" smtClean="0"/>
              <a:t>.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Reduce </a:t>
            </a:r>
            <a:r>
              <a:rPr lang="en-US" b="1" dirty="0"/>
              <a:t>manual workload</a:t>
            </a:r>
            <a:r>
              <a:rPr lang="en-US" dirty="0"/>
              <a:t> and improve the </a:t>
            </a:r>
            <a:r>
              <a:rPr lang="en-US" b="1" dirty="0"/>
              <a:t>accuracy and speed</a:t>
            </a:r>
            <a:r>
              <a:rPr lang="en-US" dirty="0"/>
              <a:t> of the registration process.</a:t>
            </a:r>
            <a:endParaRPr lang="en" dirty="0"/>
          </a:p>
          <a:p>
            <a:pPr marL="457200" lvl="0" indent="-3111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</p:txBody>
      </p:sp>
      <p:cxnSp>
        <p:nvCxnSpPr>
          <p:cNvPr id="172" name="Google Shape;172;p17"/>
          <p:cNvCxnSpPr/>
          <p:nvPr/>
        </p:nvCxnSpPr>
        <p:spPr>
          <a:xfrm>
            <a:off x="2318600" y="1002925"/>
            <a:ext cx="4970400" cy="5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1227787" y="17830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0" name="Google Shape;190;p19"/>
          <p:cNvCxnSpPr/>
          <p:nvPr/>
        </p:nvCxnSpPr>
        <p:spPr>
          <a:xfrm rot="10800000" flipH="1">
            <a:off x="2015029" y="840988"/>
            <a:ext cx="5541600" cy="3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7797" y="99096"/>
            <a:ext cx="1386475" cy="11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28" y="1352879"/>
            <a:ext cx="1674358" cy="8753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15" y="1271706"/>
            <a:ext cx="1947971" cy="10183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589" y="1305102"/>
            <a:ext cx="1811163" cy="9468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304" y="2599633"/>
            <a:ext cx="3793442" cy="831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1474" y="2609599"/>
            <a:ext cx="3246934" cy="81128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514" y="3020376"/>
            <a:ext cx="45719" cy="332020"/>
          </a:xfrm>
          <a:prstGeom prst="rect">
            <a:avLst/>
          </a:prstGeom>
        </p:spPr>
      </p:pic>
      <p:cxnSp>
        <p:nvCxnSpPr>
          <p:cNvPr id="22" name="Straight Arrow Connector 21"/>
          <p:cNvCxnSpPr>
            <a:stCxn id="14" idx="2"/>
            <a:endCxn id="17" idx="0"/>
          </p:cNvCxnSpPr>
          <p:nvPr/>
        </p:nvCxnSpPr>
        <p:spPr>
          <a:xfrm flipH="1">
            <a:off x="2991025" y="2290086"/>
            <a:ext cx="1868576" cy="3095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8074" y="3761515"/>
            <a:ext cx="7178326" cy="1084133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17" idx="3"/>
            <a:endCxn id="19" idx="1"/>
          </p:cNvCxnSpPr>
          <p:nvPr/>
        </p:nvCxnSpPr>
        <p:spPr>
          <a:xfrm flipV="1">
            <a:off x="4887746" y="3015242"/>
            <a:ext cx="5237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9" idx="2"/>
            <a:endCxn id="27" idx="0"/>
          </p:cNvCxnSpPr>
          <p:nvPr/>
        </p:nvCxnSpPr>
        <p:spPr>
          <a:xfrm flipH="1">
            <a:off x="4747237" y="3420885"/>
            <a:ext cx="2287704" cy="340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2" idx="3"/>
            <a:endCxn id="14" idx="1"/>
          </p:cNvCxnSpPr>
          <p:nvPr/>
        </p:nvCxnSpPr>
        <p:spPr>
          <a:xfrm flipV="1">
            <a:off x="2920986" y="1780896"/>
            <a:ext cx="964629" cy="9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3"/>
            <a:endCxn id="16" idx="1"/>
          </p:cNvCxnSpPr>
          <p:nvPr/>
        </p:nvCxnSpPr>
        <p:spPr>
          <a:xfrm flipV="1">
            <a:off x="5833586" y="1778531"/>
            <a:ext cx="757003" cy="2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2016" y="3450689"/>
            <a:ext cx="2677615" cy="415179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7404" y="3427601"/>
            <a:ext cx="1149225" cy="438267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04098" y="2461477"/>
            <a:ext cx="1138163" cy="20134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5169" y="2161964"/>
            <a:ext cx="2330900" cy="50874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60270" y="2225889"/>
            <a:ext cx="981991" cy="29929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2016" y="894608"/>
            <a:ext cx="3696000" cy="57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Times New Roman"/>
                <a:ea typeface="Times New Roman"/>
                <a:cs typeface="Times New Roman"/>
                <a:sym typeface="Times New Roman"/>
              </a:rPr>
              <a:t>Plan(Work Breakdown Structure)</a:t>
            </a: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6" name="Google Shape;216;p22"/>
          <p:cNvCxnSpPr/>
          <p:nvPr/>
        </p:nvCxnSpPr>
        <p:spPr>
          <a:xfrm>
            <a:off x="1790400" y="976950"/>
            <a:ext cx="5922900" cy="17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443991" y="1153961"/>
            <a:ext cx="2139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FYP-1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8069" y="1115885"/>
            <a:ext cx="21392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FYP-2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399" y="1778013"/>
            <a:ext cx="44691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&amp;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database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basic structure (Next.js setup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API development (Node.js + PostgreSQL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dashboards (Student, Advisor, Admin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integration and internal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testing’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and presentation preparation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6951" y="1778012"/>
            <a:ext cx="414520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dataset preparation and model training (FastAPI + Python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and integration with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engine (prerequisite checking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Add/Drop and notification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Full-system testing and bug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on cloud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documentation and viva preparation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 err="1"/>
              <a:t>Zafra</a:t>
            </a:r>
            <a:r>
              <a:rPr lang="en-US" dirty="0"/>
              <a:t> &amp; Ventura (2019) – </a:t>
            </a:r>
            <a:r>
              <a:rPr lang="en-US" i="1" dirty="0"/>
              <a:t>Predictive Modeling for Student Performance in Higher </a:t>
            </a:r>
            <a:r>
              <a:rPr lang="en-US" i="1" dirty="0" smtClean="0"/>
              <a:t>Education.</a:t>
            </a:r>
          </a:p>
          <a:p>
            <a:endParaRPr lang="en-US" dirty="0"/>
          </a:p>
          <a:p>
            <a:r>
              <a:rPr lang="en-US" dirty="0"/>
              <a:t>Al-</a:t>
            </a:r>
            <a:r>
              <a:rPr lang="en-US" dirty="0" err="1"/>
              <a:t>Barrak</a:t>
            </a:r>
            <a:r>
              <a:rPr lang="en-US" dirty="0"/>
              <a:t> &amp; Al-</a:t>
            </a:r>
            <a:r>
              <a:rPr lang="en-US" dirty="0" err="1"/>
              <a:t>Razgan</a:t>
            </a:r>
            <a:r>
              <a:rPr lang="en-US" dirty="0"/>
              <a:t> (2020) – </a:t>
            </a:r>
            <a:r>
              <a:rPr lang="en-US" i="1" dirty="0"/>
              <a:t>Intelligent Recommender System for Academic </a:t>
            </a:r>
            <a:r>
              <a:rPr lang="en-US" i="1" dirty="0" smtClean="0"/>
              <a:t>Advising.</a:t>
            </a:r>
          </a:p>
          <a:p>
            <a:endParaRPr lang="en-US" dirty="0"/>
          </a:p>
          <a:p>
            <a:r>
              <a:rPr lang="en-US" dirty="0"/>
              <a:t>IBM Watson Education (2021) – </a:t>
            </a:r>
            <a:r>
              <a:rPr lang="en-US" i="1" dirty="0"/>
              <a:t>AI in Learning </a:t>
            </a:r>
            <a:r>
              <a:rPr lang="en-US" i="1" dirty="0" smtClean="0"/>
              <a:t>Analytics.</a:t>
            </a:r>
          </a:p>
          <a:p>
            <a:endParaRPr lang="en-US" dirty="0"/>
          </a:p>
          <a:p>
            <a:r>
              <a:rPr lang="en-US" dirty="0"/>
              <a:t>Coursera (2022) – </a:t>
            </a:r>
            <a:r>
              <a:rPr lang="en-US" i="1" dirty="0"/>
              <a:t>AI-Based Course Recommendation </a:t>
            </a:r>
            <a:r>
              <a:rPr lang="en-US" i="1" dirty="0" smtClean="0"/>
              <a:t>System.</a:t>
            </a:r>
          </a:p>
          <a:p>
            <a:endParaRPr lang="en-US" dirty="0"/>
          </a:p>
          <a:p>
            <a:r>
              <a:rPr lang="en-US" dirty="0" err="1"/>
              <a:t>edX</a:t>
            </a:r>
            <a:r>
              <a:rPr lang="en-US" dirty="0"/>
              <a:t> (2022) – </a:t>
            </a:r>
            <a:r>
              <a:rPr lang="en-US" i="1" dirty="0"/>
              <a:t>Personalized Learning and Course </a:t>
            </a:r>
            <a:r>
              <a:rPr lang="en-US" i="1" dirty="0" smtClean="0"/>
              <a:t>Pathways.</a:t>
            </a:r>
          </a:p>
          <a:p>
            <a:endParaRPr lang="en-US" dirty="0"/>
          </a:p>
          <a:p>
            <a:r>
              <a:rPr lang="en-US" dirty="0"/>
              <a:t>Documentation: </a:t>
            </a:r>
            <a:r>
              <a:rPr lang="en-US" b="1" dirty="0"/>
              <a:t>Next.js</a:t>
            </a:r>
            <a:r>
              <a:rPr lang="en-US" dirty="0"/>
              <a:t>, </a:t>
            </a:r>
            <a:r>
              <a:rPr lang="en-US" b="1" dirty="0"/>
              <a:t>FastAPI</a:t>
            </a:r>
            <a:r>
              <a:rPr lang="en-US" dirty="0"/>
              <a:t>, </a:t>
            </a:r>
            <a:r>
              <a:rPr lang="en-US" b="1" dirty="0"/>
              <a:t>PostgreSQL</a:t>
            </a:r>
            <a:endParaRPr lang="en-US" dirty="0"/>
          </a:p>
          <a:p>
            <a:endParaRPr lang="en" dirty="0"/>
          </a:p>
        </p:txBody>
      </p:sp>
      <p:cxnSp>
        <p:nvCxnSpPr>
          <p:cNvPr id="226" name="Google Shape;226;p23"/>
          <p:cNvCxnSpPr/>
          <p:nvPr/>
        </p:nvCxnSpPr>
        <p:spPr>
          <a:xfrm rot="10800000" flipH="1">
            <a:off x="2032850" y="951000"/>
            <a:ext cx="5377200" cy="60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675" y="195700"/>
            <a:ext cx="1386475" cy="11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666DF62A82474E840B33A13732294E" ma:contentTypeVersion="10" ma:contentTypeDescription="Create a new document." ma:contentTypeScope="" ma:versionID="b81ac9a6ba50464cda649c7b27554991">
  <xsd:schema xmlns:xsd="http://www.w3.org/2001/XMLSchema" xmlns:xs="http://www.w3.org/2001/XMLSchema" xmlns:p="http://schemas.microsoft.com/office/2006/metadata/properties" xmlns:ns2="6f5b4307-b992-48d4-b799-acc6f219a2d8" xmlns:ns3="c6b6d857-2b69-4d79-9211-b25ba5423ced" targetNamespace="http://schemas.microsoft.com/office/2006/metadata/properties" ma:root="true" ma:fieldsID="8e47362a05930011f749f72bdd64bcbd" ns2:_="" ns3:_="">
    <xsd:import namespace="6f5b4307-b992-48d4-b799-acc6f219a2d8"/>
    <xsd:import namespace="c6b6d857-2b69-4d79-9211-b25ba5423c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5b4307-b992-48d4-b799-acc6f219a2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6d857-2b69-4d79-9211-b25ba5423ce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5bb06d7-7d1b-4d0b-b94b-830501061813}" ma:internalName="TaxCatchAll" ma:showField="CatchAllData" ma:web="c6b6d857-2b69-4d79-9211-b25ba5423c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b6d857-2b69-4d79-9211-b25ba5423ced" xsi:nil="true"/>
    <lcf76f155ced4ddcb4097134ff3c332f xmlns="6f5b4307-b992-48d4-b799-acc6f219a2d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B01DC4-77B2-4253-8158-995F13CB2CC3}">
  <ds:schemaRefs>
    <ds:schemaRef ds:uri="6f5b4307-b992-48d4-b799-acc6f219a2d8"/>
    <ds:schemaRef ds:uri="c6b6d857-2b69-4d79-9211-b25ba5423ce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3E55EE1-6564-40A8-BBDD-D5ACD63A0A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942C60-210E-4F8F-B05B-4520E2EC3D8C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6f5b4307-b992-48d4-b799-acc6f219a2d8"/>
    <ds:schemaRef ds:uri="http://purl.org/dc/dcmitype/"/>
    <ds:schemaRef ds:uri="c6b6d857-2b69-4d79-9211-b25ba5423ced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436</Words>
  <Application>Microsoft Office PowerPoint</Application>
  <PresentationFormat>On-screen Show (16:9)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Lato</vt:lpstr>
      <vt:lpstr>Times New Roman</vt:lpstr>
      <vt:lpstr>Arial</vt:lpstr>
      <vt:lpstr>Montserrat</vt:lpstr>
      <vt:lpstr>Wingdings</vt:lpstr>
      <vt:lpstr>Focus</vt:lpstr>
      <vt:lpstr>Advisify – AI Course Advisor</vt:lpstr>
      <vt:lpstr>     GROUP MEMBERS </vt:lpstr>
      <vt:lpstr>Problem Statement </vt:lpstr>
      <vt:lpstr>Motivation </vt:lpstr>
      <vt:lpstr>Introduction  </vt:lpstr>
      <vt:lpstr>Project Objective(s) </vt:lpstr>
      <vt:lpstr>Methodology </vt:lpstr>
      <vt:lpstr>Plan(Work Breakdown Structure)   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CASTLE  Supervisor Sir Shahroz Bakht</dc:title>
  <dc:creator>shykh</dc:creator>
  <cp:lastModifiedBy>Babloo</cp:lastModifiedBy>
  <cp:revision>24</cp:revision>
  <dcterms:modified xsi:type="dcterms:W3CDTF">2025-10-19T16:34:43Z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0x01010075666DF62A82474E840B33A13732294E</vt:lpwstr>
  </property>
  <property fmtid="{D5CDD505-2E9C-101B-9397-08002B2CF9AE}" pid="3" name="MediaServiceImageTags">
    <vt:lpwstr/>
  </property>
</Properties>
</file>