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26.xml" ContentType="application/inkml+xml"/>
  <Override PartName="/ppt/notesSlides/notesSlide2.xml" ContentType="application/vnd.openxmlformats-officedocument.presentationml.notesSlide+xml"/>
  <Override PartName="/ppt/ink/ink27.xml" ContentType="application/inkml+xml"/>
  <Override PartName="/ppt/notesSlides/notesSlide3.xml" ContentType="application/vnd.openxmlformats-officedocument.presentationml.notesSlide+xml"/>
  <Override PartName="/ppt/ink/ink28.xml" ContentType="application/inkml+xml"/>
  <Override PartName="/ppt/notesSlides/notesSlide4.xml" ContentType="application/vnd.openxmlformats-officedocument.presentationml.notesSlide+xml"/>
  <Override PartName="/ppt/ink/ink29.xml" ContentType="application/inkml+xml"/>
  <Override PartName="/ppt/notesSlides/notesSlide5.xml" ContentType="application/vnd.openxmlformats-officedocument.presentationml.notesSlide+xml"/>
  <Override PartName="/ppt/ink/ink30.xml" ContentType="application/inkml+xml"/>
  <Override PartName="/ppt/notesSlides/notesSlide6.xml" ContentType="application/vnd.openxmlformats-officedocument.presentationml.notesSlide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9" r:id="rId3"/>
    <p:sldId id="260" r:id="rId4"/>
    <p:sldId id="258" r:id="rId5"/>
    <p:sldId id="263" r:id="rId6"/>
    <p:sldId id="262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3FF53F2-65A4-461F-860C-60119D0D040F}">
          <p14:sldIdLst>
            <p14:sldId id="261"/>
            <p14:sldId id="259"/>
            <p14:sldId id="260"/>
            <p14:sldId id="258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991" autoAdjust="0"/>
  </p:normalViewPr>
  <p:slideViewPr>
    <p:cSldViewPr snapToGrid="0">
      <p:cViewPr varScale="1">
        <p:scale>
          <a:sx n="83" d="100"/>
          <a:sy n="83" d="100"/>
        </p:scale>
        <p:origin x="79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818C6-C0F8-4648-BA8E-CE97277EFA48}" type="datetime1">
              <a:rPr lang="de-DE" smtClean="0"/>
              <a:t>24.04.2019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F859C-4ADE-4868-B7C2-D7E11CB519A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91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6A57D-8A37-45A5-8D05-361612049977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F9531-3326-4057-9EBA-1F5D68C6F04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3025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3F9531-3326-4057-9EBA-1F5D68C6F04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86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3F9531-3326-4057-9EBA-1F5D68C6F04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64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3F9531-3326-4057-9EBA-1F5D68C6F04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597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3F9531-3326-4057-9EBA-1F5D68C6F04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7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3F9531-3326-4057-9EBA-1F5D68C6F04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4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3F9531-3326-4057-9EBA-1F5D68C6F04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3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2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3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7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2C925-8B44-44C6-A649-F0FB17E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5067D9-9E44-4E2F-BB85-39F25AF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1D72A-2679-4845-A43E-5DED475B85AB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695C9A-F3D4-4CAF-BD9C-9A781B2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3D576E-E81F-4A82-BCA1-6B1E01B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8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360874-81B9-450F-B82A-8EB5D120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499487-74E4-4CDF-870C-70BA23F69EF3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F7C3AE-3A6B-4C8B-B32A-82D82E5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DF9F8A-E694-41C4-963B-E3E4EC7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5189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72C95-0AD4-4269-8C2B-C4797C4E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06414-765F-4A8B-92F6-D0646CCC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5ECD27-EF94-470B-8EFE-BDD4BAA7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20F99-C49A-4BDA-8E4E-70AA217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5AC0E7-F8F9-4C2E-AB94-A74F4883CF11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E342F-D088-48DF-BF68-ED3DCA1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B5186-5A08-4217-B8C8-E3C89DE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8299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30A0E-257C-428F-8220-4F7319A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ACFB04-60BA-40B2-9683-87578BD0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0FF038-F1C0-4D94-B562-F3010035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14D5EB-717A-432F-9FCB-41F026C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CE3674-271B-4E3D-9917-B848C0B5C30F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A96424-0E11-4259-9FFE-96E424A2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24721-6543-486D-A232-9E51E9FB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029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3A876-E09F-447C-AC70-62561572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D81AE2-C534-4018-8D54-BFAC1D2E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E8180-78B8-4034-88AA-BF38D54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9DED45-925D-4CCE-9604-964F2605D01B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2CEA7-6339-43F1-8258-E91DD61E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B3B7F-3DD1-4A58-A7A1-90D3371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296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8BB54-5323-4DD3-9DB8-5CA26A51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40E1A9-E35B-44AB-8190-B6A7A068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AF8D8-7764-4D06-AE50-0B151AE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86D6E-9C92-4001-B1BA-80BE6EAD641C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2F050-008F-40E2-AA46-8DD0CD8C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63763-705B-464F-AB8B-F02AFAC9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687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Bild 10">
            <a:extLst>
              <a:ext uri="{FF2B5EF4-FFF2-40B4-BE49-F238E27FC236}">
                <a16:creationId xmlns:a16="http://schemas.microsoft.com/office/drawing/2014/main" id="{BD312742-FF8F-405A-9B03-FA3BE36135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1208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Untertitel 2">
            <a:extLst>
              <a:ext uri="{FF2B5EF4-FFF2-40B4-BE49-F238E27FC236}">
                <a16:creationId xmlns:a16="http://schemas.microsoft.com/office/drawing/2014/main" id="{34C0FACC-90E6-4A01-8792-8FA91B7D3E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3827" y="2543436"/>
            <a:ext cx="3760738" cy="4021205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Der Strom für die Computer und wissenschaftlichen Instrumente an Bord wird von zwei Solarmodulen mit 2,45x7,56 m bereitgestellt. Der von den Modulen generierte Strom wird außerdem verwendet, um sechs Nickel-Wasserstoff-Akkumulatoren zu laden, die das Raumfahrzeug während der 25 Minuten pro Orbit mit Strom versorgen, während derer Hubble den Erdschatten durchfliegt.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84C55E0-4986-474A-BC74-1B4E8A2F7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3827" y="192143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de-DE" noProof="0" dirty="0"/>
              <a:t>SOLARMODULE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27E37D6D-34CE-4FE3-A6C6-4FC22C72F7A0}"/>
              </a:ext>
            </a:extLst>
          </p:cNvPr>
          <p:cNvGrpSpPr/>
          <p:nvPr userDrawn="1"/>
        </p:nvGrpSpPr>
        <p:grpSpPr>
          <a:xfrm>
            <a:off x="1013641" y="2259110"/>
            <a:ext cx="5513866" cy="276225"/>
            <a:chOff x="1557338" y="1458610"/>
            <a:chExt cx="5513866" cy="27622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1CBDA1B-9FA8-429D-A07D-655D394A1C71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Bild 15">
              <a:extLst>
                <a:ext uri="{FF2B5EF4-FFF2-40B4-BE49-F238E27FC236}">
                  <a16:creationId xmlns:a16="http://schemas.microsoft.com/office/drawing/2014/main" id="{B5FBA15E-A7E6-483D-9298-EC007237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970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75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512A5-4A94-4AD1-8E4A-1EA129F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E6721-7958-497F-BDBF-202EA49F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C0A16-F783-4588-B672-5058DF08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89E10-7148-4910-B4E0-5B44041FF037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350778-6411-40BC-969D-A8D237E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D5302-3190-447A-93C9-6905462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763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A55D5-7F7F-4923-B13A-FB14C907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DA3E33-C1C5-4903-B6A0-5DCA0E5D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EEB41-7B20-4E9D-854C-61E519F5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4C98E-177C-4B3F-A052-6F9BA07FD204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B4E84-AF49-469B-BA25-009B696C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771073-1660-4665-AD08-B1F6EEEC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3182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64BBC-F386-4C51-801D-CF55F338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1EA36-CB65-4957-AC4D-117C8B55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91E4BF-C484-4876-8267-5595D143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81A05-B3B3-484A-B9A2-C693BFC1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8FB43-5CA5-40D8-AB3B-F856525C1AE5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2926F-1DF1-4A3A-B966-52626B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902F3-1A49-445A-A094-55BF9A3A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66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7F405-2652-4BEF-A9E4-BCBF252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998658-AC9F-419A-9D28-703117D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BF43B-ACB8-4022-9478-4B58FB2A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47381A-DF82-4E57-86F2-79DDC1FD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95A9D4-5434-4053-BEF7-D8D6112F6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2203A2-768C-4C32-B8C9-5731FBE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65A1E-0500-4E99-BBBD-D73E944CDC8F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7F5DD0-FF5E-4C8E-BF51-AAA6F15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89CD3-37F2-4CFC-B1A1-8986571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845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A9A825-7557-4500-8CCD-1373C95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C4F931-B635-4B85-BE10-74008338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AE95C-FC17-478C-AA9E-710213A4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785F130-AC2F-49F5-9D82-89A56A863AAE}" type="datetime1">
              <a:rPr lang="de-DE" noProof="0" smtClean="0"/>
              <a:t>24.04.2019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4E31F-5B11-490E-AD3F-BE92E0F2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BDD7FA-F9F4-4DC4-9791-ACD49568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717781-12D9-4CDB-9AAE-83636CBD66D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3424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26.xm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2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28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2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30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3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11.emf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8120"/>
            <a:ext cx="9144000" cy="495232"/>
          </a:xfrm>
        </p:spPr>
        <p:txBody>
          <a:bodyPr rtlCol="0"/>
          <a:lstStyle/>
          <a:p>
            <a:pPr rtl="0"/>
            <a:r>
              <a:rPr lang="de-DE" sz="2800" dirty="0"/>
              <a:t>UML-Diagramm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915" y="7366245"/>
                <a:ext cx="13320" cy="21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Gerader Verbinder 11" descr="Gerader Verbinder">
            <a:extLst>
              <a:ext uri="{FF2B5EF4-FFF2-40B4-BE49-F238E27FC236}">
                <a16:creationId xmlns:a16="http://schemas.microsoft.com/office/drawing/2014/main" id="{54417E9A-885B-4AB5-82EC-43B6D9F71BAD}"/>
              </a:ext>
            </a:extLst>
          </p:cNvPr>
          <p:cNvCxnSpPr>
            <a:cxnSpLocks/>
          </p:cNvCxnSpPr>
          <p:nvPr/>
        </p:nvCxnSpPr>
        <p:spPr>
          <a:xfrm>
            <a:off x="63706" y="1031612"/>
            <a:ext cx="4396830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8FA2F15D-9B60-47CA-902B-F9439CDC0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83" y1="45397" x2="46984" y2="66349"/>
                        <a14:foregroundMark x1="46984" y1="66349" x2="46984" y2="66349"/>
                        <a14:backgroundMark x1="66190" y1="19365" x2="66190" y2="19365"/>
                        <a14:backgroundMark x1="66508" y1="17460" x2="67143" y2="32381"/>
                        <a14:backgroundMark x1="67143" y1="26032" x2="66825" y2="12857"/>
                        <a14:backgroundMark x1="66825" y1="12857" x2="36984" y2="12222"/>
                        <a14:backgroundMark x1="36984" y1="12222" x2="30635" y2="18254"/>
                        <a14:backgroundMark x1="30635" y1="18254" x2="32063" y2="34762"/>
                        <a14:backgroundMark x1="29683" y1="43175" x2="30794" y2="82063"/>
                        <a14:backgroundMark x1="30794" y1="82063" x2="33651" y2="86190"/>
                        <a14:backgroundMark x1="38730" y1="86667" x2="52857" y2="86032"/>
                        <a14:backgroundMark x1="52857" y1="86032" x2="61746" y2="86190"/>
                        <a14:backgroundMark x1="61746" y1="86190" x2="68413" y2="80000"/>
                        <a14:backgroundMark x1="68413" y1="80000" x2="64444" y2="63016"/>
                        <a14:backgroundMark x1="64444" y1="63016" x2="64762" y2="60159"/>
                        <a14:backgroundMark x1="65873" y1="25079" x2="70476" y2="44286"/>
                        <a14:backgroundMark x1="70476" y1="44286" x2="69524" y2="64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680" y="2556772"/>
            <a:ext cx="4718626" cy="4718626"/>
          </a:xfrm>
          <a:prstGeom prst="rect">
            <a:avLst/>
          </a:prstGeom>
        </p:spPr>
      </p:pic>
      <p:pic>
        <p:nvPicPr>
          <p:cNvPr id="9" name="Grafik 8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B85C201E-BC1F-41E3-99DE-B446D9EF3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21" y="0"/>
            <a:ext cx="7667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615" y="147808"/>
            <a:ext cx="9144000" cy="495232"/>
          </a:xfrm>
        </p:spPr>
        <p:txBody>
          <a:bodyPr rtlCol="0"/>
          <a:lstStyle/>
          <a:p>
            <a:pPr rtl="0"/>
            <a:r>
              <a:rPr lang="de-DE" sz="2800" dirty="0"/>
              <a:t>UML-Diagramm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915" y="7366245"/>
                <a:ext cx="13320" cy="21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Gerader Verbinder 11" descr="Gerader Verbinder">
            <a:extLst>
              <a:ext uri="{FF2B5EF4-FFF2-40B4-BE49-F238E27FC236}">
                <a16:creationId xmlns:a16="http://schemas.microsoft.com/office/drawing/2014/main" id="{54417E9A-885B-4AB5-82EC-43B6D9F71BAD}"/>
              </a:ext>
            </a:extLst>
          </p:cNvPr>
          <p:cNvCxnSpPr>
            <a:cxnSpLocks/>
          </p:cNvCxnSpPr>
          <p:nvPr/>
        </p:nvCxnSpPr>
        <p:spPr>
          <a:xfrm>
            <a:off x="249615" y="633099"/>
            <a:ext cx="4396830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9" descr="Roter Punkt mit Kreis">
            <a:extLst>
              <a:ext uri="{FF2B5EF4-FFF2-40B4-BE49-F238E27FC236}">
                <a16:creationId xmlns:a16="http://schemas.microsoft.com/office/drawing/2014/main" id="{A6F0F6E8-910C-4141-A329-EB9A06232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45" y="494986"/>
            <a:ext cx="276225" cy="276225"/>
          </a:xfrm>
          <a:prstGeom prst="rect">
            <a:avLst/>
          </a:prstGeom>
        </p:spPr>
      </p:pic>
      <p:pic>
        <p:nvPicPr>
          <p:cNvPr id="4" name="Grafik 3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5AE52D0-36BB-4A9F-9AD2-8F2149144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683" y1="45397" x2="46984" y2="66349"/>
                        <a14:foregroundMark x1="46984" y1="66349" x2="46984" y2="66349"/>
                        <a14:backgroundMark x1="66190" y1="19365" x2="66190" y2="19365"/>
                        <a14:backgroundMark x1="66508" y1="17460" x2="67143" y2="32381"/>
                        <a14:backgroundMark x1="67143" y1="26032" x2="66825" y2="12857"/>
                        <a14:backgroundMark x1="66825" y1="12857" x2="36984" y2="12222"/>
                        <a14:backgroundMark x1="36984" y1="12222" x2="30635" y2="18254"/>
                        <a14:backgroundMark x1="30635" y1="18254" x2="32063" y2="34762"/>
                        <a14:backgroundMark x1="29683" y1="43175" x2="30794" y2="82063"/>
                        <a14:backgroundMark x1="30794" y1="82063" x2="33651" y2="86190"/>
                        <a14:backgroundMark x1="38730" y1="86667" x2="52857" y2="86032"/>
                        <a14:backgroundMark x1="52857" y1="86032" x2="61746" y2="86190"/>
                        <a14:backgroundMark x1="61746" y1="86190" x2="68413" y2="80000"/>
                        <a14:backgroundMark x1="68413" y1="80000" x2="64444" y2="63016"/>
                        <a14:backgroundMark x1="64444" y1="63016" x2="64762" y2="60159"/>
                        <a14:backgroundMark x1="65873" y1="25079" x2="70476" y2="44286"/>
                        <a14:backgroundMark x1="70476" y1="44286" x2="69524" y2="64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536" y="2556772"/>
            <a:ext cx="4718626" cy="4718626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A1BA39F-1CA0-4A53-A71E-F40F083559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834663"/>
            <a:ext cx="11994919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153" y="666679"/>
            <a:ext cx="9144000" cy="495232"/>
          </a:xfrm>
        </p:spPr>
        <p:txBody>
          <a:bodyPr rtlCol="0"/>
          <a:lstStyle/>
          <a:p>
            <a:pPr rtl="0"/>
            <a:r>
              <a:rPr lang="de-DE" sz="2800" dirty="0"/>
              <a:t>UML-Diagramm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915" y="7366245"/>
                <a:ext cx="13320" cy="21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Gerader Verbinder 11" descr="Gerader Verbinder">
            <a:extLst>
              <a:ext uri="{FF2B5EF4-FFF2-40B4-BE49-F238E27FC236}">
                <a16:creationId xmlns:a16="http://schemas.microsoft.com/office/drawing/2014/main" id="{54417E9A-885B-4AB5-82EC-43B6D9F71BAD}"/>
              </a:ext>
            </a:extLst>
          </p:cNvPr>
          <p:cNvCxnSpPr>
            <a:cxnSpLocks/>
          </p:cNvCxnSpPr>
          <p:nvPr/>
        </p:nvCxnSpPr>
        <p:spPr>
          <a:xfrm>
            <a:off x="828211" y="1161911"/>
            <a:ext cx="3575113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9" descr="Roter Punkt mit Kreis">
            <a:extLst>
              <a:ext uri="{FF2B5EF4-FFF2-40B4-BE49-F238E27FC236}">
                <a16:creationId xmlns:a16="http://schemas.microsoft.com/office/drawing/2014/main" id="{A6F0F6E8-910C-4141-A329-EB9A06232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24" y="1044100"/>
            <a:ext cx="276225" cy="276225"/>
          </a:xfrm>
          <a:prstGeom prst="rect">
            <a:avLst/>
          </a:prstGeom>
        </p:spPr>
      </p:pic>
      <p:pic>
        <p:nvPicPr>
          <p:cNvPr id="8" name="Grafik 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25B7173D-2C7A-4ED6-B0FB-FEDF5CA42F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683" y1="45397" x2="46984" y2="66349"/>
                        <a14:foregroundMark x1="46984" y1="66349" x2="46984" y2="66349"/>
                        <a14:backgroundMark x1="66190" y1="19365" x2="66190" y2="19365"/>
                        <a14:backgroundMark x1="66508" y1="17460" x2="67143" y2="32381"/>
                        <a14:backgroundMark x1="67143" y1="26032" x2="66825" y2="12857"/>
                        <a14:backgroundMark x1="66825" y1="12857" x2="36984" y2="12222"/>
                        <a14:backgroundMark x1="36984" y1="12222" x2="30635" y2="18254"/>
                        <a14:backgroundMark x1="30635" y1="18254" x2="32063" y2="34762"/>
                        <a14:backgroundMark x1="29683" y1="43175" x2="30794" y2="82063"/>
                        <a14:backgroundMark x1="30794" y1="82063" x2="33651" y2="86190"/>
                        <a14:backgroundMark x1="38730" y1="86667" x2="52857" y2="86032"/>
                        <a14:backgroundMark x1="52857" y1="86032" x2="61746" y2="86190"/>
                        <a14:backgroundMark x1="61746" y1="86190" x2="68413" y2="80000"/>
                        <a14:backgroundMark x1="68413" y1="80000" x2="64444" y2="63016"/>
                        <a14:backgroundMark x1="64444" y1="63016" x2="64762" y2="60159"/>
                        <a14:backgroundMark x1="65873" y1="25079" x2="70476" y2="44286"/>
                        <a14:backgroundMark x1="70476" y1="44286" x2="69524" y2="64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536" y="2556772"/>
            <a:ext cx="4718626" cy="4718626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57464C8-0788-4E2B-AB26-E08A45044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142"/>
            <a:ext cx="121920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4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153" y="666679"/>
            <a:ext cx="9144000" cy="495232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Abstrakte Klassen Code-Ausschnitt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915" y="7366245"/>
                <a:ext cx="13320" cy="21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Gerader Verbinder 11" descr="Gerader Verbinder">
            <a:extLst>
              <a:ext uri="{FF2B5EF4-FFF2-40B4-BE49-F238E27FC236}">
                <a16:creationId xmlns:a16="http://schemas.microsoft.com/office/drawing/2014/main" id="{54417E9A-885B-4AB5-82EC-43B6D9F71BAD}"/>
              </a:ext>
            </a:extLst>
          </p:cNvPr>
          <p:cNvCxnSpPr>
            <a:cxnSpLocks/>
          </p:cNvCxnSpPr>
          <p:nvPr/>
        </p:nvCxnSpPr>
        <p:spPr>
          <a:xfrm>
            <a:off x="828211" y="1161911"/>
            <a:ext cx="3326539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9" descr="Roter Punkt mit Kreis">
            <a:extLst>
              <a:ext uri="{FF2B5EF4-FFF2-40B4-BE49-F238E27FC236}">
                <a16:creationId xmlns:a16="http://schemas.microsoft.com/office/drawing/2014/main" id="{A6F0F6E8-910C-4141-A329-EB9A06232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50" y="1023799"/>
            <a:ext cx="276225" cy="276225"/>
          </a:xfrm>
          <a:prstGeom prst="rect">
            <a:avLst/>
          </a:prstGeom>
        </p:spPr>
      </p:pic>
      <p:pic>
        <p:nvPicPr>
          <p:cNvPr id="16" name="Grafik 1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EBA983F0-F34B-4162-950C-798E4BEA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683" y1="45397" x2="46984" y2="66349"/>
                        <a14:foregroundMark x1="46984" y1="66349" x2="46984" y2="66349"/>
                        <a14:backgroundMark x1="66190" y1="19365" x2="66190" y2="19365"/>
                        <a14:backgroundMark x1="66508" y1="17460" x2="67143" y2="32381"/>
                        <a14:backgroundMark x1="67143" y1="26032" x2="66825" y2="12857"/>
                        <a14:backgroundMark x1="66825" y1="12857" x2="36984" y2="12222"/>
                        <a14:backgroundMark x1="36984" y1="12222" x2="30635" y2="18254"/>
                        <a14:backgroundMark x1="30635" y1="18254" x2="32063" y2="34762"/>
                        <a14:backgroundMark x1="29683" y1="43175" x2="30794" y2="82063"/>
                        <a14:backgroundMark x1="30794" y1="82063" x2="33651" y2="86190"/>
                        <a14:backgroundMark x1="38730" y1="86667" x2="52857" y2="86032"/>
                        <a14:backgroundMark x1="52857" y1="86032" x2="61746" y2="86190"/>
                        <a14:backgroundMark x1="61746" y1="86190" x2="68413" y2="80000"/>
                        <a14:backgroundMark x1="68413" y1="80000" x2="64444" y2="63016"/>
                        <a14:backgroundMark x1="64444" y1="63016" x2="64762" y2="60159"/>
                        <a14:backgroundMark x1="65873" y1="25079" x2="70476" y2="44286"/>
                        <a14:backgroundMark x1="70476" y1="44286" x2="69524" y2="64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536" y="2556772"/>
            <a:ext cx="4718626" cy="4718626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1E9E19-315A-4C52-A475-E56D0A365B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69"/>
          <a:stretch/>
        </p:blipFill>
        <p:spPr>
          <a:xfrm>
            <a:off x="5600520" y="233332"/>
            <a:ext cx="6309760" cy="3724700"/>
          </a:xfrm>
          <a:prstGeom prst="rect">
            <a:avLst/>
          </a:prstGeom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3D7E04-A61D-4CC6-8527-DC2F8B346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95" y="4222526"/>
            <a:ext cx="7493900" cy="22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0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08" y="615617"/>
            <a:ext cx="9144000" cy="495232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Überschriebene Methoden Code-Ausschnitt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915" y="7366245"/>
                <a:ext cx="13320" cy="21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Gerader Verbinder 11" descr="Gerader Verbinder">
            <a:extLst>
              <a:ext uri="{FF2B5EF4-FFF2-40B4-BE49-F238E27FC236}">
                <a16:creationId xmlns:a16="http://schemas.microsoft.com/office/drawing/2014/main" id="{54417E9A-885B-4AB5-82EC-43B6D9F71BAD}"/>
              </a:ext>
            </a:extLst>
          </p:cNvPr>
          <p:cNvCxnSpPr>
            <a:cxnSpLocks/>
          </p:cNvCxnSpPr>
          <p:nvPr/>
        </p:nvCxnSpPr>
        <p:spPr>
          <a:xfrm>
            <a:off x="319778" y="1161910"/>
            <a:ext cx="2866767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9" descr="Roter Punkt mit Kreis">
            <a:extLst>
              <a:ext uri="{FF2B5EF4-FFF2-40B4-BE49-F238E27FC236}">
                <a16:creationId xmlns:a16="http://schemas.microsoft.com/office/drawing/2014/main" id="{A6F0F6E8-910C-4141-A329-EB9A06232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5" y="1023797"/>
            <a:ext cx="276225" cy="276225"/>
          </a:xfrm>
          <a:prstGeom prst="rect">
            <a:avLst/>
          </a:prstGeom>
        </p:spPr>
      </p:pic>
      <p:pic>
        <p:nvPicPr>
          <p:cNvPr id="16" name="Grafik 1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EBA983F0-F34B-4162-950C-798E4BEA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683" y1="45397" x2="46984" y2="66349"/>
                        <a14:foregroundMark x1="46984" y1="66349" x2="46984" y2="66349"/>
                        <a14:backgroundMark x1="66190" y1="19365" x2="66190" y2="19365"/>
                        <a14:backgroundMark x1="66508" y1="17460" x2="67143" y2="32381"/>
                        <a14:backgroundMark x1="67143" y1="26032" x2="66825" y2="12857"/>
                        <a14:backgroundMark x1="66825" y1="12857" x2="36984" y2="12222"/>
                        <a14:backgroundMark x1="36984" y1="12222" x2="30635" y2="18254"/>
                        <a14:backgroundMark x1="30635" y1="18254" x2="32063" y2="34762"/>
                        <a14:backgroundMark x1="29683" y1="43175" x2="30794" y2="82063"/>
                        <a14:backgroundMark x1="30794" y1="82063" x2="33651" y2="86190"/>
                        <a14:backgroundMark x1="38730" y1="86667" x2="52857" y2="86032"/>
                        <a14:backgroundMark x1="52857" y1="86032" x2="61746" y2="86190"/>
                        <a14:backgroundMark x1="61746" y1="86190" x2="68413" y2="80000"/>
                        <a14:backgroundMark x1="68413" y1="80000" x2="64444" y2="63016"/>
                        <a14:backgroundMark x1="64444" y1="63016" x2="64762" y2="60159"/>
                        <a14:backgroundMark x1="65873" y1="25079" x2="70476" y2="44286"/>
                        <a14:backgroundMark x1="70476" y1="44286" x2="69524" y2="64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536" y="2556772"/>
            <a:ext cx="4718626" cy="4718626"/>
          </a:xfrm>
          <a:prstGeom prst="rect">
            <a:avLst/>
          </a:prstGeom>
        </p:spPr>
      </p:pic>
      <p:pic>
        <p:nvPicPr>
          <p:cNvPr id="8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59FD6F-9721-4DF7-9D56-AAA8CAFC22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6"/>
          <a:stretch/>
        </p:blipFill>
        <p:spPr>
          <a:xfrm>
            <a:off x="5150283" y="162033"/>
            <a:ext cx="7948349" cy="2490922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51A25F8-F469-40BB-A063-82DDA5B4CF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95" y="2800304"/>
            <a:ext cx="7948349" cy="40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7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153" y="666679"/>
            <a:ext cx="9144000" cy="495232"/>
          </a:xfrm>
        </p:spPr>
        <p:txBody>
          <a:bodyPr rtlCol="0"/>
          <a:lstStyle/>
          <a:p>
            <a:pPr rtl="0"/>
            <a:r>
              <a:rPr lang="de-DE" sz="2800" dirty="0"/>
              <a:t>Ersetzbarkeit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915" y="7366245"/>
                <a:ext cx="13320" cy="21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Gerader Verbinder 11" descr="Gerader Verbinder">
            <a:extLst>
              <a:ext uri="{FF2B5EF4-FFF2-40B4-BE49-F238E27FC236}">
                <a16:creationId xmlns:a16="http://schemas.microsoft.com/office/drawing/2014/main" id="{54417E9A-885B-4AB5-82EC-43B6D9F71BAD}"/>
              </a:ext>
            </a:extLst>
          </p:cNvPr>
          <p:cNvCxnSpPr>
            <a:cxnSpLocks/>
          </p:cNvCxnSpPr>
          <p:nvPr/>
        </p:nvCxnSpPr>
        <p:spPr>
          <a:xfrm>
            <a:off x="890355" y="1161911"/>
            <a:ext cx="752014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9" descr="Roter Punkt mit Kreis">
            <a:extLst>
              <a:ext uri="{FF2B5EF4-FFF2-40B4-BE49-F238E27FC236}">
                <a16:creationId xmlns:a16="http://schemas.microsoft.com/office/drawing/2014/main" id="{A6F0F6E8-910C-4141-A329-EB9A06232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9" y="1023799"/>
            <a:ext cx="276225" cy="276225"/>
          </a:xfrm>
          <a:prstGeom prst="rect">
            <a:avLst/>
          </a:prstGeom>
        </p:spPr>
      </p:pic>
      <p:pic>
        <p:nvPicPr>
          <p:cNvPr id="16" name="Grafik 1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EBA983F0-F34B-4162-950C-798E4BEA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683" y1="45397" x2="46984" y2="66349"/>
                        <a14:foregroundMark x1="46984" y1="66349" x2="46984" y2="66349"/>
                        <a14:backgroundMark x1="66190" y1="19365" x2="66190" y2="19365"/>
                        <a14:backgroundMark x1="66508" y1="17460" x2="67143" y2="32381"/>
                        <a14:backgroundMark x1="67143" y1="26032" x2="66825" y2="12857"/>
                        <a14:backgroundMark x1="66825" y1="12857" x2="36984" y2="12222"/>
                        <a14:backgroundMark x1="36984" y1="12222" x2="30635" y2="18254"/>
                        <a14:backgroundMark x1="30635" y1="18254" x2="32063" y2="34762"/>
                        <a14:backgroundMark x1="29683" y1="43175" x2="30794" y2="82063"/>
                        <a14:backgroundMark x1="30794" y1="82063" x2="33651" y2="86190"/>
                        <a14:backgroundMark x1="38730" y1="86667" x2="52857" y2="86032"/>
                        <a14:backgroundMark x1="52857" y1="86032" x2="61746" y2="86190"/>
                        <a14:backgroundMark x1="61746" y1="86190" x2="68413" y2="80000"/>
                        <a14:backgroundMark x1="68413" y1="80000" x2="64444" y2="63016"/>
                        <a14:backgroundMark x1="64444" y1="63016" x2="64762" y2="60159"/>
                        <a14:backgroundMark x1="65873" y1="25079" x2="70476" y2="44286"/>
                        <a14:backgroundMark x1="70476" y1="44286" x2="69524" y2="64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536" y="2556772"/>
            <a:ext cx="4718626" cy="4718626"/>
          </a:xfrm>
          <a:prstGeom prst="rect">
            <a:avLst/>
          </a:prstGeom>
        </p:spPr>
      </p:pic>
      <p:pic>
        <p:nvPicPr>
          <p:cNvPr id="8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59EFD3-3AD0-445D-862E-6974F058CD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2"/>
          <a:stretch/>
        </p:blipFill>
        <p:spPr>
          <a:xfrm>
            <a:off x="5946591" y="452042"/>
            <a:ext cx="5922642" cy="3331765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0380894-5E3B-4726-9F5B-B124F4E5A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57" y="3963576"/>
            <a:ext cx="6685004" cy="573684"/>
          </a:xfrm>
          <a:prstGeom prst="rect">
            <a:avLst/>
          </a:prstGeom>
        </p:spPr>
      </p:pic>
      <p:pic>
        <p:nvPicPr>
          <p:cNvPr id="11" name="Grafik 10" descr="Ein Bild, das drinnen, Screenshot enthält.&#10;&#10;Automatisch generierte Beschreibung">
            <a:extLst>
              <a:ext uri="{FF2B5EF4-FFF2-40B4-BE49-F238E27FC236}">
                <a16:creationId xmlns:a16="http://schemas.microsoft.com/office/drawing/2014/main" id="{CE73822E-90C3-401F-A936-3D8611CE6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52" y="5167475"/>
            <a:ext cx="5324805" cy="6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3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558.potx" id="{3796288A-8E62-43FC-89A7-168B0A1DAA06}" vid="{8A6310AD-EAD5-4152-9B16-71CBA4E228B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3D-PowerPoint-Präsentation (Hubble-Teleskopmodell)</Template>
  <TotalTime>0</TotalTime>
  <Words>16</Words>
  <Application>Microsoft Office PowerPoint</Application>
  <PresentationFormat>Breitbild</PresentationFormat>
  <Paragraphs>12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Segoe UI Light</vt:lpstr>
      <vt:lpstr>Office-Design</vt:lpstr>
      <vt:lpstr>UML-Diagramm</vt:lpstr>
      <vt:lpstr>UML-Diagramm</vt:lpstr>
      <vt:lpstr>UML-Diagramm</vt:lpstr>
      <vt:lpstr>Abstrakte Klassen Code-Ausschnitt</vt:lpstr>
      <vt:lpstr>Überschriebene Methoden Code-Ausschnitt</vt:lpstr>
      <vt:lpstr>Ersetzbarkeit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UML-Diagramm</dc:title>
  <dc:creator>Ali Solak</dc:creator>
  <cp:lastModifiedBy>Ali Solak</cp:lastModifiedBy>
  <cp:revision>5</cp:revision>
  <dcterms:created xsi:type="dcterms:W3CDTF">2019-04-20T15:39:03Z</dcterms:created>
  <dcterms:modified xsi:type="dcterms:W3CDTF">2019-04-24T12:33:23Z</dcterms:modified>
</cp:coreProperties>
</file>