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1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0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4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75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7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1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8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2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6EF0-D90B-484E-87F4-42EA6007A0F6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B8FD06-9149-4C88-8BE2-2D077D33E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A7C5-08D5-4CBE-BD91-CB870809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942" y="499534"/>
            <a:ext cx="7766936" cy="164630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Blinkit</a:t>
            </a:r>
            <a:r>
              <a:rPr lang="en-US" dirty="0"/>
              <a:t>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8C421-4222-4270-AFD7-E39FE3F88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917" y="2755433"/>
            <a:ext cx="7766936" cy="10968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 introductory project focused on data analysis utilizing Python and its libraries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9CBAA-21F9-43EB-9F4C-7F6AAA4BFB1C}"/>
              </a:ext>
            </a:extLst>
          </p:cNvPr>
          <p:cNvSpPr txBox="1"/>
          <p:nvPr/>
        </p:nvSpPr>
        <p:spPr>
          <a:xfrm>
            <a:off x="1828800" y="4391025"/>
            <a:ext cx="697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conduct a comprehensive analysis of </a:t>
            </a:r>
            <a:r>
              <a:rPr lang="en-US" b="1" dirty="0" err="1"/>
              <a:t>Blinkit's</a:t>
            </a:r>
            <a:r>
              <a:rPr lang="en-US" b="1" dirty="0"/>
              <a:t> sales performance, customer satisfaction, and inventory distribution to identify key insights and data visualization.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4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9180-938F-4ECF-9B5C-0FC02C41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7750"/>
            <a:ext cx="8596668" cy="9334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KPI’s Requirements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1D7-9A11-4EEA-953C-8731FC69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03565"/>
            <a:ext cx="8596668" cy="2078036"/>
          </a:xfrm>
        </p:spPr>
        <p:txBody>
          <a:bodyPr>
            <a:normAutofit fontScale="47500" lnSpcReduction="20000"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4500" b="1" dirty="0">
                <a:solidFill>
                  <a:schemeClr val="tx1"/>
                </a:solidFill>
              </a:rPr>
              <a:t>Total Sales: </a:t>
            </a:r>
            <a:r>
              <a:rPr lang="en-US" altLang="en-US" sz="4500" dirty="0">
                <a:solidFill>
                  <a:schemeClr val="tx1"/>
                </a:solidFill>
              </a:rPr>
              <a:t>The overall revenue generated from all items sold</a:t>
            </a:r>
            <a:r>
              <a:rPr lang="en-US" altLang="en-US" sz="4500" b="1" dirty="0">
                <a:solidFill>
                  <a:schemeClr val="tx1"/>
                </a:solidFill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4500" b="1" dirty="0">
                <a:solidFill>
                  <a:schemeClr val="tx1"/>
                </a:solidFill>
              </a:rPr>
              <a:t>Average Sales: </a:t>
            </a:r>
            <a:r>
              <a:rPr lang="en-US" altLang="en-US" sz="4500" dirty="0">
                <a:solidFill>
                  <a:schemeClr val="tx1"/>
                </a:solidFill>
              </a:rPr>
              <a:t>The average revenue per sale</a:t>
            </a:r>
            <a:r>
              <a:rPr lang="en-US" altLang="en-US" sz="4500" b="1" dirty="0">
                <a:solidFill>
                  <a:schemeClr val="tx1"/>
                </a:solidFill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4500" b="1" dirty="0">
                <a:solidFill>
                  <a:schemeClr val="tx1"/>
                </a:solidFill>
              </a:rPr>
              <a:t>Number of Items: </a:t>
            </a:r>
            <a:r>
              <a:rPr lang="en-US" altLang="en-US" sz="4500" dirty="0">
                <a:solidFill>
                  <a:schemeClr val="tx1"/>
                </a:solidFill>
              </a:rPr>
              <a:t>The total count of different items sold</a:t>
            </a:r>
            <a:r>
              <a:rPr lang="en-US" altLang="en-US" sz="4500" b="1" dirty="0">
                <a:solidFill>
                  <a:schemeClr val="tx1"/>
                </a:solidFill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4500" b="1" dirty="0">
                <a:solidFill>
                  <a:schemeClr val="tx1"/>
                </a:solidFill>
              </a:rPr>
              <a:t>Average Rating: </a:t>
            </a:r>
            <a:r>
              <a:rPr lang="en-US" altLang="en-US" sz="4500" dirty="0">
                <a:solidFill>
                  <a:schemeClr val="tx1"/>
                </a:solidFill>
              </a:rPr>
              <a:t>The average customer rating for items sold.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0F-2E31-44F2-8512-7711D0AA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22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Visualization Requirements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3DF2-7765-441C-857C-147CFDD5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7213"/>
            <a:ext cx="8596668" cy="464118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Total Sales by Fat Content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</a:rPr>
              <a:t>Objective</a:t>
            </a:r>
            <a:r>
              <a:rPr lang="en-US" altLang="en-US" sz="2100" dirty="0">
                <a:solidFill>
                  <a:schemeClr val="tx1"/>
                </a:solidFill>
              </a:rPr>
              <a:t>: Analyze the impact of fat content on total sales.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</a:t>
            </a:r>
            <a:r>
              <a:rPr lang="en-US" altLang="en-US" sz="2100" b="1" dirty="0">
                <a:solidFill>
                  <a:schemeClr val="tx1"/>
                </a:solidFill>
              </a:rPr>
              <a:t>Chart Type: </a:t>
            </a:r>
            <a:r>
              <a:rPr lang="en-US" altLang="en-US" sz="2100" b="1" dirty="0">
                <a:solidFill>
                  <a:schemeClr val="tx1"/>
                </a:solidFill>
                <a:highlight>
                  <a:srgbClr val="FFFF00"/>
                </a:highlight>
              </a:rPr>
              <a:t>Pie Chart</a:t>
            </a:r>
            <a:r>
              <a:rPr lang="en-US" altLang="en-US" sz="2100" b="1" dirty="0">
                <a:solidFill>
                  <a:schemeClr val="tx1"/>
                </a:solidFill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Total Sales by Item Type: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Objective</a:t>
            </a:r>
            <a:r>
              <a:rPr lang="en-US" altLang="en-US" sz="2100" dirty="0">
                <a:solidFill>
                  <a:schemeClr val="tx1"/>
                </a:solidFill>
              </a:rPr>
              <a:t>: Identify the performance of different item types 		in terms of total sales.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	</a:t>
            </a:r>
            <a:r>
              <a:rPr lang="en-US" altLang="en-US" sz="2100" b="1" dirty="0">
                <a:solidFill>
                  <a:schemeClr val="tx1"/>
                </a:solidFill>
              </a:rPr>
              <a:t>Chart Type: </a:t>
            </a:r>
            <a:r>
              <a:rPr lang="en-US" altLang="en-US" sz="2100" b="1" dirty="0">
                <a:solidFill>
                  <a:schemeClr val="tx1"/>
                </a:solidFill>
                <a:highlight>
                  <a:srgbClr val="FFFF00"/>
                </a:highlight>
              </a:rPr>
              <a:t>Bar Chart</a:t>
            </a:r>
            <a:r>
              <a:rPr lang="en-US" altLang="en-US" sz="2100" dirty="0">
                <a:solidFill>
                  <a:schemeClr val="tx1"/>
                </a:solidFill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Fat Content by Outlet for Total Sales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Objective</a:t>
            </a:r>
            <a:r>
              <a:rPr lang="en-US" altLang="en-US" sz="2100" dirty="0">
                <a:solidFill>
                  <a:schemeClr val="tx1"/>
                </a:solidFill>
              </a:rPr>
              <a:t>: Compare total sales across different outlets 			segmented by fat content.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</a:t>
            </a:r>
            <a:r>
              <a:rPr lang="en-US" altLang="en-US" sz="2100" b="1" dirty="0">
                <a:solidFill>
                  <a:schemeClr val="tx1"/>
                </a:solidFill>
              </a:rPr>
              <a:t>Chart Type: </a:t>
            </a:r>
            <a:r>
              <a:rPr lang="en-US" altLang="en-US" sz="2100" b="1" dirty="0">
                <a:solidFill>
                  <a:schemeClr val="tx1"/>
                </a:solidFill>
                <a:highlight>
                  <a:srgbClr val="FFFF00"/>
                </a:highlight>
              </a:rPr>
              <a:t>Column Chart</a:t>
            </a:r>
            <a:r>
              <a:rPr lang="en-US" altLang="en-US" sz="2100" b="1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4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D5C7-6BF8-4077-BE88-E90F52F4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5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Visualization Requirements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5455-0BCE-4BE3-A917-895F9622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09" y="1514475"/>
            <a:ext cx="8596668" cy="4000500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Total Sales by Outlet Establishment</a:t>
            </a:r>
            <a:r>
              <a:rPr lang="en-US" altLang="en-US" sz="22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b="1" dirty="0">
                <a:solidFill>
                  <a:schemeClr val="tx1"/>
                </a:solidFill>
              </a:rPr>
              <a:t>Objective</a:t>
            </a:r>
            <a:r>
              <a:rPr lang="en-US" altLang="en-US" sz="2300" dirty="0">
                <a:solidFill>
                  <a:schemeClr val="tx1"/>
                </a:solidFill>
              </a:rPr>
              <a:t>: Evaluate how the age or type of outlet establishment 	influences total sales.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solidFill>
                  <a:schemeClr val="tx1"/>
                </a:solidFill>
              </a:rPr>
              <a:t>	</a:t>
            </a:r>
            <a:r>
              <a:rPr lang="en-US" altLang="en-US" sz="2500" b="1" dirty="0">
                <a:solidFill>
                  <a:schemeClr val="tx1"/>
                </a:solidFill>
              </a:rPr>
              <a:t>Chart Type</a:t>
            </a:r>
            <a:r>
              <a:rPr lang="en-US" altLang="en-US" sz="2100" b="1" dirty="0">
                <a:solidFill>
                  <a:schemeClr val="tx1"/>
                </a:solidFill>
              </a:rPr>
              <a:t>: </a:t>
            </a:r>
            <a:r>
              <a:rPr lang="en-US" altLang="en-US" sz="2500" b="1" dirty="0">
                <a:solidFill>
                  <a:schemeClr val="tx1"/>
                </a:solidFill>
                <a:highlight>
                  <a:srgbClr val="FFFF00"/>
                </a:highlight>
              </a:rPr>
              <a:t>Line Chart</a:t>
            </a:r>
            <a:r>
              <a:rPr lang="en-US" altLang="en-US" sz="2100" b="1" dirty="0">
                <a:solidFill>
                  <a:schemeClr val="tx1"/>
                </a:solidFill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5.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Sales by Outlet Size: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lang="en-US" altLang="en-US" sz="2800" b="1" dirty="0">
                <a:solidFill>
                  <a:schemeClr val="tx1"/>
                </a:solidFill>
              </a:rPr>
              <a:t>Objective</a:t>
            </a:r>
            <a:r>
              <a:rPr lang="en-US" altLang="en-US" sz="2300" dirty="0">
                <a:solidFill>
                  <a:schemeClr val="tx1"/>
                </a:solidFill>
              </a:rPr>
              <a:t>: Analyze the correlation between outlet size and total  	sales.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</a:t>
            </a:r>
            <a:r>
              <a:rPr lang="en-US" altLang="en-US" sz="2500" b="1" dirty="0">
                <a:solidFill>
                  <a:schemeClr val="tx1"/>
                </a:solidFill>
              </a:rPr>
              <a:t>Chart Type</a:t>
            </a:r>
            <a:r>
              <a:rPr lang="en-US" altLang="en-US" sz="2100" b="1" dirty="0">
                <a:solidFill>
                  <a:schemeClr val="tx1"/>
                </a:solidFill>
              </a:rPr>
              <a:t>: </a:t>
            </a:r>
            <a:r>
              <a:rPr lang="en-US" altLang="en-US" sz="2500" b="1" dirty="0">
                <a:solidFill>
                  <a:schemeClr val="tx1"/>
                </a:solidFill>
                <a:highlight>
                  <a:srgbClr val="FFFF00"/>
                </a:highlight>
              </a:rPr>
              <a:t>Pie Chart.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6.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Sales by Outlet Location</a:t>
            </a:r>
            <a:r>
              <a:rPr lang="en-US" altLang="en-US" sz="22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lang="en-US" altLang="en-US" sz="2800" b="1" dirty="0">
                <a:solidFill>
                  <a:schemeClr val="tx1"/>
                </a:solidFill>
              </a:rPr>
              <a:t>Objective</a:t>
            </a:r>
            <a:r>
              <a:rPr lang="en-US" altLang="en-US" sz="2300" dirty="0">
                <a:solidFill>
                  <a:schemeClr val="tx1"/>
                </a:solidFill>
              </a:rPr>
              <a:t>: Assess the geographic distribution of sales across 	different locations.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</a:t>
            </a:r>
            <a:r>
              <a:rPr lang="en-US" altLang="en-US" sz="2500" b="1" dirty="0">
                <a:solidFill>
                  <a:schemeClr val="tx1"/>
                </a:solidFill>
              </a:rPr>
              <a:t>Chart Type</a:t>
            </a:r>
            <a:r>
              <a:rPr lang="en-US" altLang="en-US" sz="2100" b="1" dirty="0">
                <a:solidFill>
                  <a:schemeClr val="tx1"/>
                </a:solidFill>
              </a:rPr>
              <a:t>: </a:t>
            </a:r>
            <a:r>
              <a:rPr lang="en-US" altLang="en-US" sz="2500" b="1" dirty="0">
                <a:solidFill>
                  <a:schemeClr val="tx1"/>
                </a:solidFill>
                <a:highlight>
                  <a:srgbClr val="FFFF00"/>
                </a:highlight>
              </a:rPr>
              <a:t>Bar Chart.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002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274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Blinkit Analysis</vt:lpstr>
      <vt:lpstr>KPI’s Requirements</vt:lpstr>
      <vt:lpstr>Visualization Requirements</vt:lpstr>
      <vt:lpstr>Visualization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syedd</dc:creator>
  <cp:lastModifiedBy>syedd</cp:lastModifiedBy>
  <cp:revision>3</cp:revision>
  <dcterms:created xsi:type="dcterms:W3CDTF">2025-06-02T10:20:48Z</dcterms:created>
  <dcterms:modified xsi:type="dcterms:W3CDTF">2025-06-02T10:45:40Z</dcterms:modified>
</cp:coreProperties>
</file>