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Poppins"/>
      <p:regular r:id="rId21"/>
      <p:bold r:id="rId22"/>
      <p:italic r:id="rId23"/>
      <p:boldItalic r:id="rId24"/>
    </p:embeddedFont>
    <p:embeddedFont>
      <p:font typeface="Poppins Light"/>
      <p:regular r:id="rId25"/>
      <p:bold r:id="rId26"/>
      <p:italic r:id="rId27"/>
      <p:boldItalic r:id="rId28"/>
    </p:embeddedFont>
    <p:embeddedFont>
      <p:font typeface="Maven Pro"/>
      <p:regular r:id="rId29"/>
      <p:bold r:id="rId30"/>
    </p:embeddedFont>
    <p:embeddedFont>
      <p:font typeface="Sriracha"/>
      <p:regular r:id="rId31"/>
    </p:embeddedFont>
    <p:embeddedFont>
      <p:font typeface="Homemade Appl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3D6029-3B27-49D0-A29B-4ED38A22E2B8}">
  <a:tblStyle styleId="{083D6029-3B27-49D0-A29B-4ED38A22E2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oppinsLight-bold.fntdata"/><Relationship Id="rId25" Type="http://schemas.openxmlformats.org/officeDocument/2006/relationships/font" Target="fonts/PoppinsLight-regular.fntdata"/><Relationship Id="rId28" Type="http://schemas.openxmlformats.org/officeDocument/2006/relationships/font" Target="fonts/PoppinsLight-boldItalic.fntdata"/><Relationship Id="rId27" Type="http://schemas.openxmlformats.org/officeDocument/2006/relationships/font" Target="fonts/PoppinsLigh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riracha-regular.fntdata"/><Relationship Id="rId30"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HomemadeApple-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76ce172f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e76ce172f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76ce172f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e76ce172f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e76ce172f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e76ce172f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e76ce172f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e76ce172f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eb205fd2b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eb205fd2b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eb2014fd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eb2014fd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76ce172f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76ce172f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76ce172f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76ce172f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eb205fd2b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eb205fd2b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e76ce172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e76ce172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76ce172f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e76ce172f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76ce172f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e76ce172f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76ce172f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76ce172f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5.png"/><Relationship Id="rId11" Type="http://schemas.openxmlformats.org/officeDocument/2006/relationships/image" Target="../media/image6.png"/><Relationship Id="rId10" Type="http://schemas.openxmlformats.org/officeDocument/2006/relationships/image" Target="../media/image3.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2.png"/><Relationship Id="rId7" Type="http://schemas.openxmlformats.org/officeDocument/2006/relationships/hyperlink" Target="https://www.pinterest.com/slidesmania/" TargetMode="External"/><Relationship Id="rId8"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9" name="Shape 99"/>
        <p:cNvGrpSpPr/>
        <p:nvPr/>
      </p:nvGrpSpPr>
      <p:grpSpPr>
        <a:xfrm>
          <a:off x="0" y="0"/>
          <a:ext cx="0" cy="0"/>
          <a:chOff x="0" y="0"/>
          <a:chExt cx="0" cy="0"/>
        </a:xfrm>
      </p:grpSpPr>
      <p:sp>
        <p:nvSpPr>
          <p:cNvPr id="100" name="Google Shape;100;p2"/>
          <p:cNvSpPr txBox="1"/>
          <p:nvPr>
            <p:ph type="ctrTitle"/>
          </p:nvPr>
        </p:nvSpPr>
        <p:spPr>
          <a:xfrm>
            <a:off x="1973658" y="1574525"/>
            <a:ext cx="76416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70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01" name="Google Shape;101;p2"/>
          <p:cNvSpPr txBox="1"/>
          <p:nvPr>
            <p:ph idx="1" type="subTitle"/>
          </p:nvPr>
        </p:nvSpPr>
        <p:spPr>
          <a:xfrm>
            <a:off x="1973650" y="4629650"/>
            <a:ext cx="7641600" cy="3765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16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02" name="Google Shape;10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1" name="Shape 171"/>
        <p:cNvGrpSpPr/>
        <p:nvPr/>
      </p:nvGrpSpPr>
      <p:grpSpPr>
        <a:xfrm>
          <a:off x="0" y="0"/>
          <a:ext cx="0" cy="0"/>
          <a:chOff x="0" y="0"/>
          <a:chExt cx="0" cy="0"/>
        </a:xfrm>
      </p:grpSpPr>
      <p:sp>
        <p:nvSpPr>
          <p:cNvPr id="172" name="Google Shape;172;p11"/>
          <p:cNvSpPr txBox="1"/>
          <p:nvPr>
            <p:ph type="title"/>
          </p:nvPr>
        </p:nvSpPr>
        <p:spPr>
          <a:xfrm>
            <a:off x="1493388" y="1186338"/>
            <a:ext cx="8818200" cy="622800"/>
          </a:xfrm>
          <a:prstGeom prst="rect">
            <a:avLst/>
          </a:prstGeom>
        </p:spPr>
        <p:txBody>
          <a:bodyPr anchorCtr="0" anchor="t" bIns="121900" lIns="121900" spcFirstLastPara="1" rIns="121900" wrap="square" tIns="12190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73" name="Google Shape;173;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4" name="Shape 174"/>
        <p:cNvGrpSpPr/>
        <p:nvPr/>
      </p:nvGrpSpPr>
      <p:grpSpPr>
        <a:xfrm>
          <a:off x="0" y="0"/>
          <a:ext cx="0" cy="0"/>
          <a:chOff x="0" y="0"/>
          <a:chExt cx="0" cy="0"/>
        </a:xfrm>
      </p:grpSpPr>
      <p:sp>
        <p:nvSpPr>
          <p:cNvPr id="175" name="Google Shape;175;p12"/>
          <p:cNvSpPr txBox="1"/>
          <p:nvPr>
            <p:ph type="title"/>
          </p:nvPr>
        </p:nvSpPr>
        <p:spPr>
          <a:xfrm>
            <a:off x="5449335" y="2097650"/>
            <a:ext cx="4872900" cy="7632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76" name="Google Shape;176;p12"/>
          <p:cNvSpPr txBox="1"/>
          <p:nvPr>
            <p:ph idx="1" type="body"/>
          </p:nvPr>
        </p:nvSpPr>
        <p:spPr>
          <a:xfrm>
            <a:off x="5449325" y="3033825"/>
            <a:ext cx="4872900" cy="1726500"/>
          </a:xfrm>
          <a:prstGeom prst="rect">
            <a:avLst/>
          </a:prstGeom>
        </p:spPr>
        <p:txBody>
          <a:bodyPr anchorCtr="0" anchor="t" bIns="121900" lIns="121900" spcFirstLastPara="1" rIns="121900" wrap="square" tIns="121900">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7" name="Google Shape;177;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8" name="Google Shape;178;p12"/>
          <p:cNvSpPr/>
          <p:nvPr>
            <p:ph idx="2" type="pic"/>
          </p:nvPr>
        </p:nvSpPr>
        <p:spPr>
          <a:xfrm>
            <a:off x="1951275" y="1967550"/>
            <a:ext cx="2194200" cy="2194200"/>
          </a:xfrm>
          <a:prstGeom prst="ellipse">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left">
  <p:cSld name="ONE_COLUMN_TEXT_1">
    <p:spTree>
      <p:nvGrpSpPr>
        <p:cNvPr id="179" name="Shape 179"/>
        <p:cNvGrpSpPr/>
        <p:nvPr/>
      </p:nvGrpSpPr>
      <p:grpSpPr>
        <a:xfrm>
          <a:off x="0" y="0"/>
          <a:ext cx="0" cy="0"/>
          <a:chOff x="0" y="0"/>
          <a:chExt cx="0" cy="0"/>
        </a:xfrm>
      </p:grpSpPr>
      <p:sp>
        <p:nvSpPr>
          <p:cNvPr id="180" name="Google Shape;180;p13"/>
          <p:cNvSpPr txBox="1"/>
          <p:nvPr>
            <p:ph type="title"/>
          </p:nvPr>
        </p:nvSpPr>
        <p:spPr>
          <a:xfrm>
            <a:off x="6588465" y="1181600"/>
            <a:ext cx="3932400" cy="34977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3200"/>
              <a:buNone/>
              <a:defRPr sz="6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81" name="Google Shape;181;p13"/>
          <p:cNvSpPr txBox="1"/>
          <p:nvPr>
            <p:ph idx="1" type="body"/>
          </p:nvPr>
        </p:nvSpPr>
        <p:spPr>
          <a:xfrm>
            <a:off x="1565275" y="4827099"/>
            <a:ext cx="8955900" cy="8493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82" name="Google Shape;182;p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3" name="Google Shape;183;p13"/>
          <p:cNvSpPr/>
          <p:nvPr>
            <p:ph idx="2" type="pic"/>
          </p:nvPr>
        </p:nvSpPr>
        <p:spPr>
          <a:xfrm>
            <a:off x="1565275" y="1181600"/>
            <a:ext cx="4836000" cy="34977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right">
  <p:cSld name="ONE_COLUMN_TEXT_1_1">
    <p:spTree>
      <p:nvGrpSpPr>
        <p:cNvPr id="184" name="Shape 184"/>
        <p:cNvGrpSpPr/>
        <p:nvPr/>
      </p:nvGrpSpPr>
      <p:grpSpPr>
        <a:xfrm>
          <a:off x="0" y="0"/>
          <a:ext cx="0" cy="0"/>
          <a:chOff x="0" y="0"/>
          <a:chExt cx="0" cy="0"/>
        </a:xfrm>
      </p:grpSpPr>
      <p:sp>
        <p:nvSpPr>
          <p:cNvPr id="185" name="Google Shape;185;p14"/>
          <p:cNvSpPr txBox="1"/>
          <p:nvPr>
            <p:ph type="title"/>
          </p:nvPr>
        </p:nvSpPr>
        <p:spPr>
          <a:xfrm>
            <a:off x="1891100" y="1483500"/>
            <a:ext cx="4356300" cy="2612400"/>
          </a:xfrm>
          <a:prstGeom prst="rect">
            <a:avLst/>
          </a:prstGeom>
        </p:spPr>
        <p:txBody>
          <a:bodyPr anchorCtr="0" anchor="ctr" bIns="121900" lIns="121900" spcFirstLastPara="1" rIns="121900" wrap="square" tIns="121900">
            <a:normAutofit/>
          </a:bodyPr>
          <a:lstStyle>
            <a:lvl1pPr lvl="0" rtl="0">
              <a:lnSpc>
                <a:spcPct val="80000"/>
              </a:lnSpc>
              <a:spcBef>
                <a:spcPts val="0"/>
              </a:spcBef>
              <a:spcAft>
                <a:spcPts val="0"/>
              </a:spcAft>
              <a:buSzPts val="3200"/>
              <a:buNone/>
              <a:defRPr sz="5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86" name="Google Shape;186;p14"/>
          <p:cNvSpPr txBox="1"/>
          <p:nvPr>
            <p:ph idx="1" type="body"/>
          </p:nvPr>
        </p:nvSpPr>
        <p:spPr>
          <a:xfrm>
            <a:off x="1891100" y="4095950"/>
            <a:ext cx="4356300" cy="13206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87" name="Google Shape;187;p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14"/>
          <p:cNvSpPr/>
          <p:nvPr>
            <p:ph idx="2" type="pic"/>
          </p:nvPr>
        </p:nvSpPr>
        <p:spPr>
          <a:xfrm>
            <a:off x="6673600" y="1180575"/>
            <a:ext cx="3539400" cy="44061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
    <p:spTree>
      <p:nvGrpSpPr>
        <p:cNvPr id="189" name="Shape 189"/>
        <p:cNvGrpSpPr/>
        <p:nvPr/>
      </p:nvGrpSpPr>
      <p:grpSpPr>
        <a:xfrm>
          <a:off x="0" y="0"/>
          <a:ext cx="0" cy="0"/>
          <a:chOff x="0" y="0"/>
          <a:chExt cx="0" cy="0"/>
        </a:xfrm>
      </p:grpSpPr>
      <p:sp>
        <p:nvSpPr>
          <p:cNvPr id="190" name="Google Shape;190;p15"/>
          <p:cNvSpPr/>
          <p:nvPr/>
        </p:nvSpPr>
        <p:spPr>
          <a:xfrm rot="5400000">
            <a:off x="4025657" y="-1424090"/>
            <a:ext cx="4094828" cy="9357408"/>
          </a:xfrm>
          <a:custGeom>
            <a:rect b="b" l="l" r="r" t="t"/>
            <a:pathLst>
              <a:path extrusionOk="0" h="1377102" w="1360408">
                <a:moveTo>
                  <a:pt x="723965" y="140"/>
                </a:moveTo>
                <a:cubicBezTo>
                  <a:pt x="638225" y="-1322"/>
                  <a:pt x="552595" y="8600"/>
                  <a:pt x="469819" y="34039"/>
                </a:cubicBezTo>
                <a:cubicBezTo>
                  <a:pt x="440284" y="43119"/>
                  <a:pt x="411336" y="54223"/>
                  <a:pt x="383291" y="67185"/>
                </a:cubicBezTo>
                <a:cubicBezTo>
                  <a:pt x="347489" y="83729"/>
                  <a:pt x="313040" y="103513"/>
                  <a:pt x="280821" y="126263"/>
                </a:cubicBezTo>
                <a:cubicBezTo>
                  <a:pt x="241930" y="153721"/>
                  <a:pt x="206092" y="185568"/>
                  <a:pt x="174306" y="221013"/>
                </a:cubicBezTo>
                <a:cubicBezTo>
                  <a:pt x="79641" y="326568"/>
                  <a:pt x="23113" y="462306"/>
                  <a:pt x="5803" y="602424"/>
                </a:cubicBezTo>
                <a:cubicBezTo>
                  <a:pt x="-1030" y="657705"/>
                  <a:pt x="-1714" y="713682"/>
                  <a:pt x="3147" y="769154"/>
                </a:cubicBezTo>
                <a:cubicBezTo>
                  <a:pt x="13911" y="892039"/>
                  <a:pt x="55044" y="1012738"/>
                  <a:pt x="131040" y="1110840"/>
                </a:cubicBezTo>
                <a:cubicBezTo>
                  <a:pt x="175569" y="1168323"/>
                  <a:pt x="231109" y="1217427"/>
                  <a:pt x="292078" y="1256827"/>
                </a:cubicBezTo>
                <a:cubicBezTo>
                  <a:pt x="415655" y="1336689"/>
                  <a:pt x="564278" y="1379433"/>
                  <a:pt x="711440" y="1377004"/>
                </a:cubicBezTo>
                <a:cubicBezTo>
                  <a:pt x="768530" y="1376065"/>
                  <a:pt x="825642" y="1368050"/>
                  <a:pt x="880324" y="1351452"/>
                </a:cubicBezTo>
                <a:cubicBezTo>
                  <a:pt x="936848" y="1334296"/>
                  <a:pt x="990716" y="1308688"/>
                  <a:pt x="1040480" y="1276943"/>
                </a:cubicBezTo>
                <a:cubicBezTo>
                  <a:pt x="1151843" y="1205898"/>
                  <a:pt x="1244076" y="1103501"/>
                  <a:pt x="1299811" y="983453"/>
                </a:cubicBezTo>
                <a:cubicBezTo>
                  <a:pt x="1343352" y="889667"/>
                  <a:pt x="1364439" y="786103"/>
                  <a:pt x="1359771" y="682751"/>
                </a:cubicBezTo>
                <a:cubicBezTo>
                  <a:pt x="1357541" y="633307"/>
                  <a:pt x="1350392" y="583835"/>
                  <a:pt x="1335612" y="536516"/>
                </a:cubicBezTo>
                <a:cubicBezTo>
                  <a:pt x="1317590" y="478822"/>
                  <a:pt x="1289006" y="424533"/>
                  <a:pt x="1253257" y="375854"/>
                </a:cubicBezTo>
                <a:cubicBezTo>
                  <a:pt x="1211869" y="319492"/>
                  <a:pt x="1160733" y="270461"/>
                  <a:pt x="1102590" y="231640"/>
                </a:cubicBezTo>
                <a:cubicBezTo>
                  <a:pt x="1034703" y="186313"/>
                  <a:pt x="957967" y="154940"/>
                  <a:pt x="878045" y="138533"/>
                </a:cubicBezTo>
                <a:cubicBezTo>
                  <a:pt x="788205" y="120090"/>
                  <a:pt x="694733" y="120887"/>
                  <a:pt x="605177" y="140557"/>
                </a:cubicBezTo>
                <a:cubicBezTo>
                  <a:pt x="532084" y="156612"/>
                  <a:pt x="461942" y="184580"/>
                  <a:pt x="397330" y="222276"/>
                </a:cubicBezTo>
                <a:cubicBezTo>
                  <a:pt x="363427" y="242060"/>
                  <a:pt x="331252" y="264535"/>
                  <a:pt x="300430" y="288820"/>
                </a:cubicBezTo>
                <a:cubicBezTo>
                  <a:pt x="273595" y="310222"/>
                  <a:pt x="269162" y="349274"/>
                  <a:pt x="290564" y="376105"/>
                </a:cubicBezTo>
                <a:cubicBezTo>
                  <a:pt x="311963" y="402940"/>
                  <a:pt x="351015" y="407377"/>
                  <a:pt x="377850" y="385975"/>
                </a:cubicBezTo>
                <a:cubicBezTo>
                  <a:pt x="452700" y="325475"/>
                  <a:pt x="537650" y="279853"/>
                  <a:pt x="631744" y="257953"/>
                </a:cubicBezTo>
                <a:cubicBezTo>
                  <a:pt x="706849" y="240473"/>
                  <a:pt x="785512" y="238688"/>
                  <a:pt x="861221" y="253524"/>
                </a:cubicBezTo>
                <a:cubicBezTo>
                  <a:pt x="925331" y="266089"/>
                  <a:pt x="987251" y="290079"/>
                  <a:pt x="1042880" y="324366"/>
                </a:cubicBezTo>
                <a:cubicBezTo>
                  <a:pt x="1090361" y="353634"/>
                  <a:pt x="1133724" y="389893"/>
                  <a:pt x="1168753" y="433414"/>
                </a:cubicBezTo>
                <a:cubicBezTo>
                  <a:pt x="1203672" y="476798"/>
                  <a:pt x="1229709" y="527145"/>
                  <a:pt x="1244400" y="580916"/>
                </a:cubicBezTo>
                <a:cubicBezTo>
                  <a:pt x="1251189" y="605747"/>
                  <a:pt x="1255297" y="631234"/>
                  <a:pt x="1257937" y="656818"/>
                </a:cubicBezTo>
                <a:cubicBezTo>
                  <a:pt x="1266094" y="735842"/>
                  <a:pt x="1257589" y="816371"/>
                  <a:pt x="1232385" y="891739"/>
                </a:cubicBezTo>
                <a:cubicBezTo>
                  <a:pt x="1192750" y="1010256"/>
                  <a:pt x="1113730" y="1114402"/>
                  <a:pt x="1013531" y="1188515"/>
                </a:cubicBezTo>
                <a:cubicBezTo>
                  <a:pt x="964342" y="1224900"/>
                  <a:pt x="909628" y="1254382"/>
                  <a:pt x="851355" y="1273275"/>
                </a:cubicBezTo>
                <a:cubicBezTo>
                  <a:pt x="759179" y="1303154"/>
                  <a:pt x="658672" y="1304134"/>
                  <a:pt x="564064" y="1285921"/>
                </a:cubicBezTo>
                <a:cubicBezTo>
                  <a:pt x="460096" y="1265911"/>
                  <a:pt x="360168" y="1221228"/>
                  <a:pt x="277784" y="1154487"/>
                </a:cubicBezTo>
                <a:cubicBezTo>
                  <a:pt x="231239" y="1116778"/>
                  <a:pt x="190337" y="1071751"/>
                  <a:pt x="157102" y="1021911"/>
                </a:cubicBezTo>
                <a:cubicBezTo>
                  <a:pt x="134392" y="987854"/>
                  <a:pt x="115046" y="951267"/>
                  <a:pt x="100173" y="913117"/>
                </a:cubicBezTo>
                <a:cubicBezTo>
                  <a:pt x="74791" y="848007"/>
                  <a:pt x="61963" y="778481"/>
                  <a:pt x="58680" y="708813"/>
                </a:cubicBezTo>
                <a:cubicBezTo>
                  <a:pt x="50697" y="539322"/>
                  <a:pt x="103031" y="368410"/>
                  <a:pt x="216937" y="240874"/>
                </a:cubicBezTo>
                <a:cubicBezTo>
                  <a:pt x="245092" y="209351"/>
                  <a:pt x="276578" y="180909"/>
                  <a:pt x="310805" y="156118"/>
                </a:cubicBezTo>
                <a:cubicBezTo>
                  <a:pt x="338915" y="135752"/>
                  <a:pt x="368900" y="117924"/>
                  <a:pt x="400115" y="102731"/>
                </a:cubicBezTo>
                <a:cubicBezTo>
                  <a:pt x="533865" y="37641"/>
                  <a:pt x="685896" y="22841"/>
                  <a:pt x="832378" y="38087"/>
                </a:cubicBezTo>
                <a:cubicBezTo>
                  <a:pt x="879558" y="43001"/>
                  <a:pt x="926242" y="51134"/>
                  <a:pt x="972544" y="61363"/>
                </a:cubicBezTo>
                <a:cubicBezTo>
                  <a:pt x="979940" y="63076"/>
                  <a:pt x="987279" y="58514"/>
                  <a:pt x="988991" y="51118"/>
                </a:cubicBezTo>
                <a:cubicBezTo>
                  <a:pt x="990704" y="43726"/>
                  <a:pt x="986137" y="36257"/>
                  <a:pt x="978746" y="34549"/>
                </a:cubicBezTo>
                <a:cubicBezTo>
                  <a:pt x="895520" y="14405"/>
                  <a:pt x="809704" y="1597"/>
                  <a:pt x="723965" y="1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 name="Google Shape;191;p15"/>
          <p:cNvSpPr txBox="1"/>
          <p:nvPr>
            <p:ph type="title"/>
          </p:nvPr>
        </p:nvSpPr>
        <p:spPr>
          <a:xfrm>
            <a:off x="2370800" y="1606850"/>
            <a:ext cx="6542400" cy="32955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6400"/>
              <a:buNone/>
              <a:defRPr sz="40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192" name="Google Shape;192;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3" name="Google Shape;193;p15"/>
          <p:cNvSpPr txBox="1"/>
          <p:nvPr>
            <p:ph idx="1" type="subTitle"/>
          </p:nvPr>
        </p:nvSpPr>
        <p:spPr>
          <a:xfrm>
            <a:off x="1744900" y="5076499"/>
            <a:ext cx="8557200" cy="662400"/>
          </a:xfrm>
          <a:prstGeom prst="rect">
            <a:avLst/>
          </a:prstGeom>
        </p:spPr>
        <p:txBody>
          <a:bodyPr anchorCtr="0" anchor="t" bIns="121900" lIns="121900" spcFirstLastPara="1" rIns="121900" wrap="square" tIns="121900">
            <a:normAutofit/>
          </a:bodyPr>
          <a:lstStyle>
            <a:lvl1pPr lvl="0" rtl="0" algn="r">
              <a:lnSpc>
                <a:spcPct val="100000"/>
              </a:lnSpc>
              <a:spcBef>
                <a:spcPts val="0"/>
              </a:spcBef>
              <a:spcAft>
                <a:spcPts val="0"/>
              </a:spcAft>
              <a:buSzPts val="2200"/>
              <a:buNone/>
              <a:defRPr/>
            </a:lvl1pPr>
            <a:lvl2pPr lvl="1" rtl="0" algn="r">
              <a:lnSpc>
                <a:spcPct val="100000"/>
              </a:lnSpc>
              <a:spcBef>
                <a:spcPts val="0"/>
              </a:spcBef>
              <a:spcAft>
                <a:spcPts val="0"/>
              </a:spcAft>
              <a:buSzPts val="2200"/>
              <a:buNone/>
              <a:defRPr sz="2200"/>
            </a:lvl2pPr>
            <a:lvl3pPr lvl="2" rtl="0" algn="r">
              <a:lnSpc>
                <a:spcPct val="100000"/>
              </a:lnSpc>
              <a:spcBef>
                <a:spcPts val="0"/>
              </a:spcBef>
              <a:spcAft>
                <a:spcPts val="0"/>
              </a:spcAft>
              <a:buSzPts val="2200"/>
              <a:buNone/>
              <a:defRPr sz="2200"/>
            </a:lvl3pPr>
            <a:lvl4pPr lvl="3" rtl="0" algn="r">
              <a:lnSpc>
                <a:spcPct val="100000"/>
              </a:lnSpc>
              <a:spcBef>
                <a:spcPts val="0"/>
              </a:spcBef>
              <a:spcAft>
                <a:spcPts val="0"/>
              </a:spcAft>
              <a:buSzPts val="2200"/>
              <a:buNone/>
              <a:defRPr sz="2200"/>
            </a:lvl4pPr>
            <a:lvl5pPr lvl="4" rtl="0" algn="r">
              <a:lnSpc>
                <a:spcPct val="100000"/>
              </a:lnSpc>
              <a:spcBef>
                <a:spcPts val="0"/>
              </a:spcBef>
              <a:spcAft>
                <a:spcPts val="0"/>
              </a:spcAft>
              <a:buSzPts val="2200"/>
              <a:buNone/>
              <a:defRPr sz="2200"/>
            </a:lvl5pPr>
            <a:lvl6pPr lvl="5" rtl="0" algn="r">
              <a:lnSpc>
                <a:spcPct val="100000"/>
              </a:lnSpc>
              <a:spcBef>
                <a:spcPts val="0"/>
              </a:spcBef>
              <a:spcAft>
                <a:spcPts val="0"/>
              </a:spcAft>
              <a:buSzPts val="2200"/>
              <a:buNone/>
              <a:defRPr sz="2200"/>
            </a:lvl6pPr>
            <a:lvl7pPr lvl="6" rtl="0" algn="r">
              <a:lnSpc>
                <a:spcPct val="100000"/>
              </a:lnSpc>
              <a:spcBef>
                <a:spcPts val="0"/>
              </a:spcBef>
              <a:spcAft>
                <a:spcPts val="0"/>
              </a:spcAft>
              <a:buSzPts val="2200"/>
              <a:buNone/>
              <a:defRPr sz="2200"/>
            </a:lvl7pPr>
            <a:lvl8pPr lvl="7" rtl="0" algn="r">
              <a:lnSpc>
                <a:spcPct val="100000"/>
              </a:lnSpc>
              <a:spcBef>
                <a:spcPts val="0"/>
              </a:spcBef>
              <a:spcAft>
                <a:spcPts val="0"/>
              </a:spcAft>
              <a:buSzPts val="2200"/>
              <a:buNone/>
              <a:defRPr sz="2200"/>
            </a:lvl8pPr>
            <a:lvl9pPr lvl="8" rtl="0" algn="r">
              <a:lnSpc>
                <a:spcPct val="100000"/>
              </a:lnSpc>
              <a:spcBef>
                <a:spcPts val="0"/>
              </a:spcBef>
              <a:spcAft>
                <a:spcPts val="0"/>
              </a:spcAft>
              <a:buSzPts val="2200"/>
              <a:buNone/>
              <a:defRPr sz="2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94" name="Shape 194"/>
        <p:cNvGrpSpPr/>
        <p:nvPr/>
      </p:nvGrpSpPr>
      <p:grpSpPr>
        <a:xfrm>
          <a:off x="0" y="0"/>
          <a:ext cx="0" cy="0"/>
          <a:chOff x="0" y="0"/>
          <a:chExt cx="0" cy="0"/>
        </a:xfrm>
      </p:grpSpPr>
      <p:sp>
        <p:nvSpPr>
          <p:cNvPr id="195" name="Google Shape;195;p16"/>
          <p:cNvSpPr/>
          <p:nvPr/>
        </p:nvSpPr>
        <p:spPr>
          <a:xfrm>
            <a:off x="1850013" y="960079"/>
            <a:ext cx="8051827" cy="4657311"/>
          </a:xfrm>
          <a:custGeom>
            <a:rect b="b" l="l" r="r" t="t"/>
            <a:pathLst>
              <a:path extrusionOk="0" h="967753" w="2558166">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6" name="Google Shape;196;p16"/>
          <p:cNvSpPr txBox="1"/>
          <p:nvPr>
            <p:ph type="title"/>
          </p:nvPr>
        </p:nvSpPr>
        <p:spPr>
          <a:xfrm>
            <a:off x="1554300" y="1007200"/>
            <a:ext cx="8778600" cy="45483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6400"/>
              <a:buNone/>
              <a:defRPr sz="100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97" name="Google Shape;197;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with Caption">
  <p:cSld name="CAPTION_ONLY">
    <p:spTree>
      <p:nvGrpSpPr>
        <p:cNvPr id="198" name="Shape 198"/>
        <p:cNvGrpSpPr/>
        <p:nvPr/>
      </p:nvGrpSpPr>
      <p:grpSpPr>
        <a:xfrm>
          <a:off x="0" y="0"/>
          <a:ext cx="0" cy="0"/>
          <a:chOff x="0" y="0"/>
          <a:chExt cx="0" cy="0"/>
        </a:xfrm>
      </p:grpSpPr>
      <p:sp>
        <p:nvSpPr>
          <p:cNvPr id="199" name="Google Shape;199;p17"/>
          <p:cNvSpPr/>
          <p:nvPr>
            <p:ph idx="2" type="pic"/>
          </p:nvPr>
        </p:nvSpPr>
        <p:spPr>
          <a:xfrm>
            <a:off x="18750" y="0"/>
            <a:ext cx="12192000" cy="6858000"/>
          </a:xfrm>
          <a:prstGeom prst="rect">
            <a:avLst/>
          </a:prstGeom>
          <a:noFill/>
          <a:ln>
            <a:noFill/>
          </a:ln>
        </p:spPr>
      </p:sp>
      <p:sp>
        <p:nvSpPr>
          <p:cNvPr id="200" name="Google Shape;200;p17"/>
          <p:cNvSpPr txBox="1"/>
          <p:nvPr>
            <p:ph idx="1" type="body"/>
          </p:nvPr>
        </p:nvSpPr>
        <p:spPr>
          <a:xfrm>
            <a:off x="1401675" y="5686642"/>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800"/>
              <a:buNone/>
              <a:defRPr b="1" sz="5000">
                <a:solidFill>
                  <a:schemeClr val="dk1"/>
                </a:solidFill>
                <a:latin typeface="Sriracha"/>
                <a:ea typeface="Sriracha"/>
                <a:cs typeface="Sriracha"/>
                <a:sym typeface="Sriracha"/>
              </a:defRPr>
            </a:lvl1pPr>
          </a:lstStyle>
          <a:p/>
        </p:txBody>
      </p:sp>
      <p:sp>
        <p:nvSpPr>
          <p:cNvPr id="201" name="Google Shape;201;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2" name="Shape 202"/>
        <p:cNvGrpSpPr/>
        <p:nvPr/>
      </p:nvGrpSpPr>
      <p:grpSpPr>
        <a:xfrm>
          <a:off x="0" y="0"/>
          <a:ext cx="0" cy="0"/>
          <a:chOff x="0" y="0"/>
          <a:chExt cx="0" cy="0"/>
        </a:xfrm>
      </p:grpSpPr>
      <p:sp>
        <p:nvSpPr>
          <p:cNvPr id="203" name="Google Shape;203;p18"/>
          <p:cNvSpPr/>
          <p:nvPr/>
        </p:nvSpPr>
        <p:spPr>
          <a:xfrm flipH="1" rot="-284826">
            <a:off x="1446017" y="1656574"/>
            <a:ext cx="9196175" cy="3075866"/>
          </a:xfrm>
          <a:custGeom>
            <a:rect b="b" l="l" r="r" t="t"/>
            <a:pathLst>
              <a:path extrusionOk="0" h="967753" w="2558166">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4" name="Google Shape;204;p18"/>
          <p:cNvSpPr txBox="1"/>
          <p:nvPr>
            <p:ph hasCustomPrompt="1" type="title"/>
          </p:nvPr>
        </p:nvSpPr>
        <p:spPr>
          <a:xfrm>
            <a:off x="1536750" y="1993750"/>
            <a:ext cx="9014700" cy="25539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16000"/>
              <a:buNone/>
              <a:defRPr sz="12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205" name="Google Shape;205;p18"/>
          <p:cNvSpPr txBox="1"/>
          <p:nvPr>
            <p:ph idx="1" type="body"/>
          </p:nvPr>
        </p:nvSpPr>
        <p:spPr>
          <a:xfrm>
            <a:off x="1536750" y="5077350"/>
            <a:ext cx="9014700" cy="468000"/>
          </a:xfrm>
          <a:prstGeom prst="rect">
            <a:avLst/>
          </a:prstGeom>
        </p:spPr>
        <p:txBody>
          <a:bodyPr anchorCtr="0" anchor="t" bIns="121900" lIns="121900" spcFirstLastPara="1" rIns="121900" wrap="square" tIns="121900">
            <a:normAutofit/>
          </a:bodyPr>
          <a:lstStyle>
            <a:lvl1pPr indent="-342900" lvl="0" marL="457200" algn="ctr">
              <a:spcBef>
                <a:spcPts val="0"/>
              </a:spcBef>
              <a:spcAft>
                <a:spcPts val="0"/>
              </a:spcAft>
              <a:buSzPts val="1800"/>
              <a:buChar char="●"/>
              <a:defRPr/>
            </a:lvl1pPr>
            <a:lvl2pPr indent="-342900" lvl="1" marL="914400" algn="ctr">
              <a:spcBef>
                <a:spcPts val="0"/>
              </a:spcBef>
              <a:spcAft>
                <a:spcPts val="0"/>
              </a:spcAft>
              <a:buSzPts val="1800"/>
              <a:buChar char="○"/>
              <a:defRPr/>
            </a:lvl2pPr>
            <a:lvl3pPr indent="-342900" lvl="2" marL="1371600" algn="ctr">
              <a:spcBef>
                <a:spcPts val="0"/>
              </a:spcBef>
              <a:spcAft>
                <a:spcPts val="0"/>
              </a:spcAft>
              <a:buSzPts val="1800"/>
              <a:buChar char="■"/>
              <a:defRPr/>
            </a:lvl3pPr>
            <a:lvl4pPr indent="-342900" lvl="3" marL="1828800" algn="ctr">
              <a:spcBef>
                <a:spcPts val="0"/>
              </a:spcBef>
              <a:spcAft>
                <a:spcPts val="0"/>
              </a:spcAft>
              <a:buSzPts val="1800"/>
              <a:buChar char="●"/>
              <a:defRPr/>
            </a:lvl4pPr>
            <a:lvl5pPr indent="-342900" lvl="4" marL="2286000" algn="ctr">
              <a:spcBef>
                <a:spcPts val="0"/>
              </a:spcBef>
              <a:spcAft>
                <a:spcPts val="0"/>
              </a:spcAft>
              <a:buSzPts val="1800"/>
              <a:buChar char="○"/>
              <a:defRPr/>
            </a:lvl5pPr>
            <a:lvl6pPr indent="-342900" lvl="5" marL="2743200" algn="ctr">
              <a:spcBef>
                <a:spcPts val="0"/>
              </a:spcBef>
              <a:spcAft>
                <a:spcPts val="0"/>
              </a:spcAft>
              <a:buSzPts val="1800"/>
              <a:buChar char="■"/>
              <a:defRPr/>
            </a:lvl6pPr>
            <a:lvl7pPr indent="-342900" lvl="6" marL="3200400" algn="ctr">
              <a:spcBef>
                <a:spcPts val="0"/>
              </a:spcBef>
              <a:spcAft>
                <a:spcPts val="0"/>
              </a:spcAft>
              <a:buSzPts val="1800"/>
              <a:buChar char="●"/>
              <a:defRPr/>
            </a:lvl7pPr>
            <a:lvl8pPr indent="-342900" lvl="7" marL="365760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
        <p:nvSpPr>
          <p:cNvPr id="206" name="Google Shape;206;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sp>
        <p:nvSpPr>
          <p:cNvPr id="208" name="Google Shape;208;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 SlidesMania - Do not remove">
  <p:cSld name="BLANK_1">
    <p:spTree>
      <p:nvGrpSpPr>
        <p:cNvPr id="209" name="Shape 209"/>
        <p:cNvGrpSpPr/>
        <p:nvPr/>
      </p:nvGrpSpPr>
      <p:grpSpPr>
        <a:xfrm>
          <a:off x="0" y="0"/>
          <a:ext cx="0" cy="0"/>
          <a:chOff x="0" y="0"/>
          <a:chExt cx="0" cy="0"/>
        </a:xfrm>
      </p:grpSpPr>
      <p:sp>
        <p:nvSpPr>
          <p:cNvPr id="210" name="Google Shape;210;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1" name="Google Shape;211;p20"/>
          <p:cNvGrpSpPr/>
          <p:nvPr/>
        </p:nvGrpSpPr>
        <p:grpSpPr>
          <a:xfrm>
            <a:off x="0" y="0"/>
            <a:ext cx="12192000" cy="6858000"/>
            <a:chOff x="0" y="0"/>
            <a:chExt cx="12192000" cy="6858000"/>
          </a:xfrm>
        </p:grpSpPr>
        <p:sp>
          <p:nvSpPr>
            <p:cNvPr id="212" name="Google Shape;212;p20"/>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txBox="1"/>
            <p:nvPr/>
          </p:nvSpPr>
          <p:spPr>
            <a:xfrm>
              <a:off x="463500" y="2858044"/>
              <a:ext cx="8956500" cy="38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214" name="Google Shape;214;p20"/>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215" name="Google Shape;215;p20">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216" name="Google Shape;216;p20">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217" name="Google Shape;217;p20">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218" name="Google Shape;218;p20">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219" name="Google Shape;219;p20"/>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220" name="Google Shape;220;p20"/>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3"/>
          <p:cNvSpPr txBox="1"/>
          <p:nvPr>
            <p:ph type="title"/>
          </p:nvPr>
        </p:nvSpPr>
        <p:spPr>
          <a:xfrm>
            <a:off x="1661125" y="3180025"/>
            <a:ext cx="84429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5" name="Google Shape;10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3"/>
          <p:cNvSpPr txBox="1"/>
          <p:nvPr>
            <p:ph idx="1" type="body"/>
          </p:nvPr>
        </p:nvSpPr>
        <p:spPr>
          <a:xfrm>
            <a:off x="1661125" y="4302325"/>
            <a:ext cx="8442900" cy="881100"/>
          </a:xfrm>
          <a:prstGeom prst="rect">
            <a:avLst/>
          </a:prstGeom>
        </p:spPr>
        <p:txBody>
          <a:bodyPr anchorCtr="0" anchor="t" bIns="121900" lIns="121900" spcFirstLastPara="1" rIns="121900" wrap="square" tIns="121900">
            <a:normAutofit/>
          </a:bodyPr>
          <a:lstStyle>
            <a:lvl1pPr indent="-342900" lvl="0" marL="457200" rtl="0" algn="ctr">
              <a:spcBef>
                <a:spcPts val="0"/>
              </a:spcBef>
              <a:spcAft>
                <a:spcPts val="0"/>
              </a:spcAft>
              <a:buSzPts val="1800"/>
              <a:buChar char="●"/>
              <a:defRPr/>
            </a:lvl1pPr>
            <a:lvl2pPr indent="-342900" lvl="1" marL="914400" rtl="0" algn="ctr">
              <a:spcBef>
                <a:spcPts val="0"/>
              </a:spcBef>
              <a:spcAft>
                <a:spcPts val="0"/>
              </a:spcAft>
              <a:buSzPts val="1800"/>
              <a:buChar char="○"/>
              <a:defRPr/>
            </a:lvl2pPr>
            <a:lvl3pPr indent="-342900" lvl="2" marL="1371600" rtl="0" algn="ctr">
              <a:spcBef>
                <a:spcPts val="0"/>
              </a:spcBef>
              <a:spcAft>
                <a:spcPts val="0"/>
              </a:spcAft>
              <a:buSzPts val="18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sp>
        <p:nvSpPr>
          <p:cNvPr id="108" name="Google Shape;108;p4"/>
          <p:cNvSpPr txBox="1"/>
          <p:nvPr>
            <p:ph type="title"/>
          </p:nvPr>
        </p:nvSpPr>
        <p:spPr>
          <a:xfrm>
            <a:off x="1760350" y="1427600"/>
            <a:ext cx="84759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09" name="Google Shape;109;p4"/>
          <p:cNvSpPr txBox="1"/>
          <p:nvPr>
            <p:ph idx="1" type="body"/>
          </p:nvPr>
        </p:nvSpPr>
        <p:spPr>
          <a:xfrm>
            <a:off x="1760350" y="2574300"/>
            <a:ext cx="8475900" cy="2635500"/>
          </a:xfrm>
          <a:prstGeom prst="rect">
            <a:avLst/>
          </a:prstGeom>
        </p:spPr>
        <p:txBody>
          <a:bodyPr anchorCtr="0" anchor="t" bIns="121900" lIns="121900" spcFirstLastPara="1" rIns="121900" wrap="square" tIns="121900">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10" name="Google Shape;110;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boxes">
  <p:cSld name="CUSTOM">
    <p:spTree>
      <p:nvGrpSpPr>
        <p:cNvPr id="111" name="Shape 111"/>
        <p:cNvGrpSpPr/>
        <p:nvPr/>
      </p:nvGrpSpPr>
      <p:grpSpPr>
        <a:xfrm>
          <a:off x="0" y="0"/>
          <a:ext cx="0" cy="0"/>
          <a:chOff x="0" y="0"/>
          <a:chExt cx="0" cy="0"/>
        </a:xfrm>
      </p:grpSpPr>
      <p:sp>
        <p:nvSpPr>
          <p:cNvPr id="112" name="Google Shape;112;p5"/>
          <p:cNvSpPr txBox="1"/>
          <p:nvPr>
            <p:ph type="title"/>
          </p:nvPr>
        </p:nvSpPr>
        <p:spPr>
          <a:xfrm>
            <a:off x="1688950" y="1023500"/>
            <a:ext cx="8589900" cy="787500"/>
          </a:xfrm>
          <a:prstGeom prst="rect">
            <a:avLst/>
          </a:prstGeom>
        </p:spPr>
        <p:txBody>
          <a:bodyPr anchorCtr="0" anchor="t" bIns="121900" lIns="121900" spcFirstLastPara="1" rIns="121900" wrap="square" tIns="121900">
            <a:norm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13" name="Google Shape;113;p5"/>
          <p:cNvSpPr txBox="1"/>
          <p:nvPr>
            <p:ph idx="1" type="subTitle"/>
          </p:nvPr>
        </p:nvSpPr>
        <p:spPr>
          <a:xfrm>
            <a:off x="1688935" y="2349950"/>
            <a:ext cx="2728200" cy="3858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2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4" name="Google Shape;114;p5"/>
          <p:cNvSpPr txBox="1"/>
          <p:nvPr>
            <p:ph idx="2" type="body"/>
          </p:nvPr>
        </p:nvSpPr>
        <p:spPr>
          <a:xfrm>
            <a:off x="1688960" y="2794778"/>
            <a:ext cx="2728200" cy="9432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15" name="Google Shape;115;p5"/>
          <p:cNvSpPr txBox="1"/>
          <p:nvPr>
            <p:ph idx="3" type="subTitle"/>
          </p:nvPr>
        </p:nvSpPr>
        <p:spPr>
          <a:xfrm>
            <a:off x="4619806" y="2349950"/>
            <a:ext cx="2728200" cy="3858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2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5"/>
          <p:cNvSpPr txBox="1"/>
          <p:nvPr>
            <p:ph idx="4" type="body"/>
          </p:nvPr>
        </p:nvSpPr>
        <p:spPr>
          <a:xfrm>
            <a:off x="4619831" y="2794778"/>
            <a:ext cx="2728200" cy="9432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17" name="Google Shape;117;p5"/>
          <p:cNvSpPr txBox="1"/>
          <p:nvPr>
            <p:ph idx="5" type="subTitle"/>
          </p:nvPr>
        </p:nvSpPr>
        <p:spPr>
          <a:xfrm>
            <a:off x="7550696" y="2349950"/>
            <a:ext cx="2728200" cy="3858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2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8" name="Google Shape;118;p5"/>
          <p:cNvSpPr txBox="1"/>
          <p:nvPr>
            <p:ph idx="6" type="body"/>
          </p:nvPr>
        </p:nvSpPr>
        <p:spPr>
          <a:xfrm>
            <a:off x="7550721" y="2794778"/>
            <a:ext cx="2728200" cy="9432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19" name="Google Shape;119;p5"/>
          <p:cNvSpPr txBox="1"/>
          <p:nvPr>
            <p:ph idx="7" type="subTitle"/>
          </p:nvPr>
        </p:nvSpPr>
        <p:spPr>
          <a:xfrm>
            <a:off x="1688888" y="3836878"/>
            <a:ext cx="2728200" cy="3858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2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5"/>
          <p:cNvSpPr txBox="1"/>
          <p:nvPr>
            <p:ph idx="8" type="body"/>
          </p:nvPr>
        </p:nvSpPr>
        <p:spPr>
          <a:xfrm>
            <a:off x="1688913" y="4281706"/>
            <a:ext cx="2728200" cy="9432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21" name="Google Shape;121;p5"/>
          <p:cNvSpPr txBox="1"/>
          <p:nvPr>
            <p:ph idx="9" type="subTitle"/>
          </p:nvPr>
        </p:nvSpPr>
        <p:spPr>
          <a:xfrm>
            <a:off x="4619758" y="3836878"/>
            <a:ext cx="2728200" cy="3858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2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p5"/>
          <p:cNvSpPr txBox="1"/>
          <p:nvPr>
            <p:ph idx="13" type="body"/>
          </p:nvPr>
        </p:nvSpPr>
        <p:spPr>
          <a:xfrm>
            <a:off x="4619784" y="4281706"/>
            <a:ext cx="2728200" cy="9432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23" name="Google Shape;123;p5"/>
          <p:cNvSpPr txBox="1"/>
          <p:nvPr>
            <p:ph idx="14" type="subTitle"/>
          </p:nvPr>
        </p:nvSpPr>
        <p:spPr>
          <a:xfrm>
            <a:off x="7550649" y="3836878"/>
            <a:ext cx="2728200" cy="3858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2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5"/>
          <p:cNvSpPr txBox="1"/>
          <p:nvPr>
            <p:ph idx="15" type="body"/>
          </p:nvPr>
        </p:nvSpPr>
        <p:spPr>
          <a:xfrm>
            <a:off x="7550674" y="4281706"/>
            <a:ext cx="2728200" cy="9432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text">
  <p:cSld name="CUSTOM_2">
    <p:spTree>
      <p:nvGrpSpPr>
        <p:cNvPr id="125" name="Shape 125"/>
        <p:cNvGrpSpPr/>
        <p:nvPr/>
      </p:nvGrpSpPr>
      <p:grpSpPr>
        <a:xfrm>
          <a:off x="0" y="0"/>
          <a:ext cx="0" cy="0"/>
          <a:chOff x="0" y="0"/>
          <a:chExt cx="0" cy="0"/>
        </a:xfrm>
      </p:grpSpPr>
      <p:sp>
        <p:nvSpPr>
          <p:cNvPr id="126" name="Google Shape;126;p6"/>
          <p:cNvSpPr txBox="1"/>
          <p:nvPr>
            <p:ph type="title"/>
          </p:nvPr>
        </p:nvSpPr>
        <p:spPr>
          <a:xfrm>
            <a:off x="2002590" y="1808675"/>
            <a:ext cx="7038300" cy="175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600"/>
              <a:buNone/>
              <a:defRPr sz="9600"/>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127" name="Google Shape;127;p6"/>
          <p:cNvSpPr txBox="1"/>
          <p:nvPr>
            <p:ph idx="1" type="subTitle"/>
          </p:nvPr>
        </p:nvSpPr>
        <p:spPr>
          <a:xfrm>
            <a:off x="2002563" y="3562173"/>
            <a:ext cx="7038300" cy="5307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b="1" sz="2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 name="Google Shape;128;p6"/>
          <p:cNvSpPr txBox="1"/>
          <p:nvPr>
            <p:ph idx="2" type="body"/>
          </p:nvPr>
        </p:nvSpPr>
        <p:spPr>
          <a:xfrm>
            <a:off x="7940625" y="4491450"/>
            <a:ext cx="2307000" cy="1695900"/>
          </a:xfrm>
          <a:prstGeom prst="rect">
            <a:avLst/>
          </a:prstGeom>
        </p:spPr>
        <p:txBody>
          <a:bodyPr anchorCtr="0" anchor="t" bIns="121900" lIns="121900" spcFirstLastPara="1" rIns="121900" wrap="square" tIns="121900">
            <a:normAutofit/>
          </a:bodyPr>
          <a:lstStyle>
            <a:lvl1pPr indent="-342900" lvl="0" marL="457200" rtl="0" algn="ctr">
              <a:lnSpc>
                <a:spcPct val="100000"/>
              </a:lnSpc>
              <a:spcBef>
                <a:spcPts val="0"/>
              </a:spcBef>
              <a:spcAft>
                <a:spcPts val="0"/>
              </a:spcAft>
              <a:buSzPts val="1800"/>
              <a:buChar char="●"/>
              <a:defRPr/>
            </a:lvl1pPr>
            <a:lvl2pPr indent="-342900" lvl="1" marL="914400" rtl="0" algn="ctr">
              <a:spcBef>
                <a:spcPts val="0"/>
              </a:spcBef>
              <a:spcAft>
                <a:spcPts val="0"/>
              </a:spcAft>
              <a:buSzPts val="1800"/>
              <a:buChar char="○"/>
              <a:defRPr/>
            </a:lvl2pPr>
            <a:lvl3pPr indent="-342900" lvl="2" marL="1371600" rtl="0" algn="ctr">
              <a:spcBef>
                <a:spcPts val="0"/>
              </a:spcBef>
              <a:spcAft>
                <a:spcPts val="0"/>
              </a:spcAft>
              <a:buSzPts val="18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oxes">
  <p:cSld name="CUSTOM_1">
    <p:spTree>
      <p:nvGrpSpPr>
        <p:cNvPr id="129" name="Shape 129"/>
        <p:cNvGrpSpPr/>
        <p:nvPr/>
      </p:nvGrpSpPr>
      <p:grpSpPr>
        <a:xfrm>
          <a:off x="0" y="0"/>
          <a:ext cx="0" cy="0"/>
          <a:chOff x="0" y="0"/>
          <a:chExt cx="0" cy="0"/>
        </a:xfrm>
      </p:grpSpPr>
      <p:sp>
        <p:nvSpPr>
          <p:cNvPr id="130" name="Google Shape;130;p7"/>
          <p:cNvSpPr txBox="1"/>
          <p:nvPr>
            <p:ph type="title"/>
          </p:nvPr>
        </p:nvSpPr>
        <p:spPr>
          <a:xfrm>
            <a:off x="2388350" y="1239938"/>
            <a:ext cx="7146000" cy="6666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1" name="Google Shape;131;p7"/>
          <p:cNvSpPr txBox="1"/>
          <p:nvPr>
            <p:ph idx="1" type="subTitle"/>
          </p:nvPr>
        </p:nvSpPr>
        <p:spPr>
          <a:xfrm>
            <a:off x="3135625" y="2112038"/>
            <a:ext cx="6398700" cy="2961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7"/>
          <p:cNvSpPr txBox="1"/>
          <p:nvPr>
            <p:ph idx="2" type="body"/>
          </p:nvPr>
        </p:nvSpPr>
        <p:spPr>
          <a:xfrm>
            <a:off x="3135625" y="2389091"/>
            <a:ext cx="6398700" cy="5361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sz="1600"/>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33" name="Google Shape;133;p7"/>
          <p:cNvSpPr txBox="1"/>
          <p:nvPr>
            <p:ph idx="3" type="subTitle"/>
          </p:nvPr>
        </p:nvSpPr>
        <p:spPr>
          <a:xfrm>
            <a:off x="3135625" y="2982345"/>
            <a:ext cx="6398700" cy="2961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4" name="Google Shape;134;p7"/>
          <p:cNvSpPr txBox="1"/>
          <p:nvPr>
            <p:ph idx="4" type="body"/>
          </p:nvPr>
        </p:nvSpPr>
        <p:spPr>
          <a:xfrm>
            <a:off x="3135625" y="3259398"/>
            <a:ext cx="6398700" cy="5361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sz="1600"/>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35" name="Google Shape;135;p7"/>
          <p:cNvSpPr txBox="1"/>
          <p:nvPr>
            <p:ph idx="5" type="subTitle"/>
          </p:nvPr>
        </p:nvSpPr>
        <p:spPr>
          <a:xfrm>
            <a:off x="3135625" y="3852652"/>
            <a:ext cx="6398700" cy="2961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7"/>
          <p:cNvSpPr txBox="1"/>
          <p:nvPr>
            <p:ph idx="6" type="body"/>
          </p:nvPr>
        </p:nvSpPr>
        <p:spPr>
          <a:xfrm>
            <a:off x="3135625" y="4129705"/>
            <a:ext cx="6398700" cy="5361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sz="1600"/>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37" name="Google Shape;137;p7"/>
          <p:cNvSpPr txBox="1"/>
          <p:nvPr>
            <p:ph idx="7" type="body"/>
          </p:nvPr>
        </p:nvSpPr>
        <p:spPr>
          <a:xfrm>
            <a:off x="3135625" y="5000012"/>
            <a:ext cx="6398700" cy="5361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sz="1600"/>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38" name="Google Shape;138;p7"/>
          <p:cNvSpPr txBox="1"/>
          <p:nvPr>
            <p:ph idx="8" type="subTitle"/>
          </p:nvPr>
        </p:nvSpPr>
        <p:spPr>
          <a:xfrm>
            <a:off x="3135625" y="4722959"/>
            <a:ext cx="6398700" cy="2961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9" name="Shape 139"/>
        <p:cNvGrpSpPr/>
        <p:nvPr/>
      </p:nvGrpSpPr>
      <p:grpSpPr>
        <a:xfrm>
          <a:off x="0" y="0"/>
          <a:ext cx="0" cy="0"/>
          <a:chOff x="0" y="0"/>
          <a:chExt cx="0" cy="0"/>
        </a:xfrm>
      </p:grpSpPr>
      <p:sp>
        <p:nvSpPr>
          <p:cNvPr id="140" name="Google Shape;140;p8"/>
          <p:cNvSpPr txBox="1"/>
          <p:nvPr>
            <p:ph type="title"/>
          </p:nvPr>
        </p:nvSpPr>
        <p:spPr>
          <a:xfrm>
            <a:off x="1597550" y="1178350"/>
            <a:ext cx="8760600" cy="760200"/>
          </a:xfrm>
          <a:prstGeom prst="rect">
            <a:avLst/>
          </a:prstGeom>
        </p:spPr>
        <p:txBody>
          <a:bodyPr anchorCtr="0" anchor="t" bIns="121900" lIns="121900" spcFirstLastPara="1" rIns="121900" wrap="square" tIns="121900">
            <a:norm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41" name="Google Shape;141;p8"/>
          <p:cNvSpPr txBox="1"/>
          <p:nvPr>
            <p:ph idx="1" type="body"/>
          </p:nvPr>
        </p:nvSpPr>
        <p:spPr>
          <a:xfrm>
            <a:off x="1597538" y="2330892"/>
            <a:ext cx="4112400" cy="32043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42" name="Google Shape;142;p8"/>
          <p:cNvSpPr txBox="1"/>
          <p:nvPr>
            <p:ph idx="2" type="body"/>
          </p:nvPr>
        </p:nvSpPr>
        <p:spPr>
          <a:xfrm>
            <a:off x="6245621" y="2330892"/>
            <a:ext cx="4112400" cy="32043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43" name="Google Shape;143;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144" name="Shape 144"/>
        <p:cNvGrpSpPr/>
        <p:nvPr/>
      </p:nvGrpSpPr>
      <p:grpSpPr>
        <a:xfrm>
          <a:off x="0" y="0"/>
          <a:ext cx="0" cy="0"/>
          <a:chOff x="0" y="0"/>
          <a:chExt cx="0" cy="0"/>
        </a:xfrm>
      </p:grpSpPr>
      <p:sp>
        <p:nvSpPr>
          <p:cNvPr id="145" name="Google Shape;145;p9"/>
          <p:cNvSpPr txBox="1"/>
          <p:nvPr>
            <p:ph type="title"/>
          </p:nvPr>
        </p:nvSpPr>
        <p:spPr>
          <a:xfrm>
            <a:off x="1606850" y="1020375"/>
            <a:ext cx="8730900" cy="7692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6" name="Google Shape;146;p9"/>
          <p:cNvSpPr txBox="1"/>
          <p:nvPr>
            <p:ph idx="1" type="body"/>
          </p:nvPr>
        </p:nvSpPr>
        <p:spPr>
          <a:xfrm>
            <a:off x="1976306" y="4540939"/>
            <a:ext cx="2588700" cy="10248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6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47" name="Google Shape;147;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9"/>
          <p:cNvSpPr txBox="1"/>
          <p:nvPr>
            <p:ph idx="2" type="subTitle"/>
          </p:nvPr>
        </p:nvSpPr>
        <p:spPr>
          <a:xfrm>
            <a:off x="1976306" y="3946250"/>
            <a:ext cx="2588700" cy="627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4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9" name="Google Shape;149;p9"/>
          <p:cNvSpPr txBox="1"/>
          <p:nvPr>
            <p:ph idx="3" type="body"/>
          </p:nvPr>
        </p:nvSpPr>
        <p:spPr>
          <a:xfrm>
            <a:off x="4721460" y="4540944"/>
            <a:ext cx="2588700" cy="10248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6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50" name="Google Shape;150;p9"/>
          <p:cNvSpPr txBox="1"/>
          <p:nvPr>
            <p:ph idx="4" type="subTitle"/>
          </p:nvPr>
        </p:nvSpPr>
        <p:spPr>
          <a:xfrm>
            <a:off x="4721460" y="3946255"/>
            <a:ext cx="2588700" cy="627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4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1" name="Google Shape;151;p9"/>
          <p:cNvSpPr txBox="1"/>
          <p:nvPr>
            <p:ph idx="5" type="body"/>
          </p:nvPr>
        </p:nvSpPr>
        <p:spPr>
          <a:xfrm>
            <a:off x="7466589" y="4540939"/>
            <a:ext cx="2588700" cy="10248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6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52" name="Google Shape;152;p9"/>
          <p:cNvSpPr txBox="1"/>
          <p:nvPr>
            <p:ph idx="6" type="subTitle"/>
          </p:nvPr>
        </p:nvSpPr>
        <p:spPr>
          <a:xfrm>
            <a:off x="7466589" y="3946250"/>
            <a:ext cx="2588700" cy="627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4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TLE_AND_TWO_COLUMNS_1_1">
    <p:spTree>
      <p:nvGrpSpPr>
        <p:cNvPr id="153" name="Shape 153"/>
        <p:cNvGrpSpPr/>
        <p:nvPr/>
      </p:nvGrpSpPr>
      <p:grpSpPr>
        <a:xfrm>
          <a:off x="0" y="0"/>
          <a:ext cx="0" cy="0"/>
          <a:chOff x="0" y="0"/>
          <a:chExt cx="0" cy="0"/>
        </a:xfrm>
      </p:grpSpPr>
      <p:sp>
        <p:nvSpPr>
          <p:cNvPr id="154" name="Google Shape;154;p10"/>
          <p:cNvSpPr txBox="1"/>
          <p:nvPr>
            <p:ph type="title"/>
          </p:nvPr>
        </p:nvSpPr>
        <p:spPr>
          <a:xfrm>
            <a:off x="1569950" y="1010500"/>
            <a:ext cx="8817900" cy="7635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3600"/>
              <a:buNone/>
              <a:defRPr sz="364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5" name="Google Shape;155;p10"/>
          <p:cNvSpPr txBox="1"/>
          <p:nvPr>
            <p:ph idx="1" type="body"/>
          </p:nvPr>
        </p:nvSpPr>
        <p:spPr>
          <a:xfrm>
            <a:off x="1743625" y="4241591"/>
            <a:ext cx="1700400" cy="10596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245"/>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56" name="Google Shape;156;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10"/>
          <p:cNvSpPr txBox="1"/>
          <p:nvPr>
            <p:ph idx="2" type="subTitle"/>
          </p:nvPr>
        </p:nvSpPr>
        <p:spPr>
          <a:xfrm>
            <a:off x="1743633" y="2281625"/>
            <a:ext cx="1602000" cy="615300"/>
          </a:xfrm>
          <a:prstGeom prst="rect">
            <a:avLst/>
          </a:prstGeom>
          <a:noFill/>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sz="3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8" name="Google Shape;158;p10"/>
          <p:cNvSpPr txBox="1"/>
          <p:nvPr>
            <p:ph idx="3" type="body"/>
          </p:nvPr>
        </p:nvSpPr>
        <p:spPr>
          <a:xfrm>
            <a:off x="3448506" y="4241590"/>
            <a:ext cx="1700400" cy="10596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245"/>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59" name="Google Shape;159;p10"/>
          <p:cNvSpPr txBox="1"/>
          <p:nvPr>
            <p:ph idx="4" type="subTitle"/>
          </p:nvPr>
        </p:nvSpPr>
        <p:spPr>
          <a:xfrm>
            <a:off x="3460847" y="2281625"/>
            <a:ext cx="1602000" cy="615300"/>
          </a:xfrm>
          <a:prstGeom prst="rect">
            <a:avLst/>
          </a:prstGeom>
          <a:noFill/>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sz="3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0" name="Google Shape;160;p10"/>
          <p:cNvSpPr txBox="1"/>
          <p:nvPr>
            <p:ph idx="5" type="body"/>
          </p:nvPr>
        </p:nvSpPr>
        <p:spPr>
          <a:xfrm>
            <a:off x="5153386" y="4241608"/>
            <a:ext cx="1700400" cy="10596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245"/>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61" name="Google Shape;161;p10"/>
          <p:cNvSpPr txBox="1"/>
          <p:nvPr>
            <p:ph idx="6" type="subTitle"/>
          </p:nvPr>
        </p:nvSpPr>
        <p:spPr>
          <a:xfrm>
            <a:off x="5178060" y="2281625"/>
            <a:ext cx="1602000" cy="615300"/>
          </a:xfrm>
          <a:prstGeom prst="rect">
            <a:avLst/>
          </a:prstGeom>
          <a:noFill/>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sz="3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2" name="Google Shape;162;p10"/>
          <p:cNvSpPr txBox="1"/>
          <p:nvPr>
            <p:ph idx="7" type="body"/>
          </p:nvPr>
        </p:nvSpPr>
        <p:spPr>
          <a:xfrm>
            <a:off x="6858267" y="4241618"/>
            <a:ext cx="1700400" cy="10596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245"/>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63" name="Google Shape;163;p10"/>
          <p:cNvSpPr txBox="1"/>
          <p:nvPr>
            <p:ph idx="8" type="subTitle"/>
          </p:nvPr>
        </p:nvSpPr>
        <p:spPr>
          <a:xfrm>
            <a:off x="6895274" y="2281650"/>
            <a:ext cx="1602000" cy="615300"/>
          </a:xfrm>
          <a:prstGeom prst="rect">
            <a:avLst/>
          </a:prstGeom>
          <a:noFill/>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sz="3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4" name="Google Shape;164;p10"/>
          <p:cNvSpPr txBox="1"/>
          <p:nvPr>
            <p:ph idx="9" type="body"/>
          </p:nvPr>
        </p:nvSpPr>
        <p:spPr>
          <a:xfrm>
            <a:off x="8563147" y="4241577"/>
            <a:ext cx="1700400" cy="10596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245"/>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65" name="Google Shape;165;p10"/>
          <p:cNvSpPr txBox="1"/>
          <p:nvPr>
            <p:ph idx="13" type="subTitle"/>
          </p:nvPr>
        </p:nvSpPr>
        <p:spPr>
          <a:xfrm>
            <a:off x="8612487" y="2281625"/>
            <a:ext cx="1602000" cy="615300"/>
          </a:xfrm>
          <a:prstGeom prst="rect">
            <a:avLst/>
          </a:prstGeom>
          <a:noFill/>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sz="3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p10"/>
          <p:cNvSpPr txBox="1"/>
          <p:nvPr>
            <p:ph idx="14" type="subTitle"/>
          </p:nvPr>
        </p:nvSpPr>
        <p:spPr>
          <a:xfrm>
            <a:off x="1743633" y="3787087"/>
            <a:ext cx="1700400" cy="530700"/>
          </a:xfrm>
          <a:prstGeom prst="rect">
            <a:avLst/>
          </a:prstGeom>
        </p:spPr>
        <p:txBody>
          <a:bodyPr anchorCtr="0" anchor="b" bIns="121900" lIns="121900" spcFirstLastPara="1" rIns="121900" wrap="square" tIns="121900">
            <a:normAutofit/>
          </a:bodyPr>
          <a:lstStyle>
            <a:lvl1pPr lvl="0" rtl="0" algn="ctr">
              <a:lnSpc>
                <a:spcPct val="100000"/>
              </a:lnSpc>
              <a:spcBef>
                <a:spcPts val="0"/>
              </a:spcBef>
              <a:spcAft>
                <a:spcPts val="0"/>
              </a:spcAft>
              <a:buSzPts val="2800"/>
              <a:buNone/>
              <a:defRPr b="1"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7" name="Google Shape;167;p10"/>
          <p:cNvSpPr txBox="1"/>
          <p:nvPr>
            <p:ph idx="15" type="subTitle"/>
          </p:nvPr>
        </p:nvSpPr>
        <p:spPr>
          <a:xfrm>
            <a:off x="3448510" y="3787075"/>
            <a:ext cx="1700400" cy="530700"/>
          </a:xfrm>
          <a:prstGeom prst="rect">
            <a:avLst/>
          </a:prstGeom>
        </p:spPr>
        <p:txBody>
          <a:bodyPr anchorCtr="0" anchor="b" bIns="121900" lIns="121900" spcFirstLastPara="1" rIns="121900" wrap="square" tIns="121900">
            <a:normAutofit/>
          </a:bodyPr>
          <a:lstStyle>
            <a:lvl1pPr lvl="0" rtl="0" algn="ctr">
              <a:lnSpc>
                <a:spcPct val="90000"/>
              </a:lnSpc>
              <a:spcBef>
                <a:spcPts val="0"/>
              </a:spcBef>
              <a:spcAft>
                <a:spcPts val="0"/>
              </a:spcAft>
              <a:buSzPts val="2800"/>
              <a:buNone/>
              <a:defRPr b="1"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8" name="Google Shape;168;p10"/>
          <p:cNvSpPr txBox="1"/>
          <p:nvPr>
            <p:ph idx="16" type="subTitle"/>
          </p:nvPr>
        </p:nvSpPr>
        <p:spPr>
          <a:xfrm>
            <a:off x="5153388" y="3787087"/>
            <a:ext cx="1700400" cy="530700"/>
          </a:xfrm>
          <a:prstGeom prst="rect">
            <a:avLst/>
          </a:prstGeom>
        </p:spPr>
        <p:txBody>
          <a:bodyPr anchorCtr="0" anchor="b" bIns="121900" lIns="121900" spcFirstLastPara="1" rIns="121900" wrap="square" tIns="121900">
            <a:normAutofit/>
          </a:bodyPr>
          <a:lstStyle>
            <a:lvl1pPr lvl="0" rtl="0" algn="ctr">
              <a:lnSpc>
                <a:spcPct val="100000"/>
              </a:lnSpc>
              <a:spcBef>
                <a:spcPts val="0"/>
              </a:spcBef>
              <a:spcAft>
                <a:spcPts val="0"/>
              </a:spcAft>
              <a:buSzPts val="2800"/>
              <a:buNone/>
              <a:defRPr b="1"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9" name="Google Shape;169;p10"/>
          <p:cNvSpPr txBox="1"/>
          <p:nvPr>
            <p:ph idx="17" type="subTitle"/>
          </p:nvPr>
        </p:nvSpPr>
        <p:spPr>
          <a:xfrm>
            <a:off x="6858265" y="3787075"/>
            <a:ext cx="1700400" cy="530700"/>
          </a:xfrm>
          <a:prstGeom prst="rect">
            <a:avLst/>
          </a:prstGeom>
        </p:spPr>
        <p:txBody>
          <a:bodyPr anchorCtr="0" anchor="b" bIns="121900" lIns="121900" spcFirstLastPara="1" rIns="121900" wrap="square" tIns="121900">
            <a:normAutofit/>
          </a:bodyPr>
          <a:lstStyle>
            <a:lvl1pPr lvl="0" rtl="0" algn="ctr">
              <a:lnSpc>
                <a:spcPct val="90000"/>
              </a:lnSpc>
              <a:spcBef>
                <a:spcPts val="0"/>
              </a:spcBef>
              <a:spcAft>
                <a:spcPts val="0"/>
              </a:spcAft>
              <a:buSzPts val="2800"/>
              <a:buNone/>
              <a:defRPr b="1"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0" name="Google Shape;170;p10"/>
          <p:cNvSpPr txBox="1"/>
          <p:nvPr>
            <p:ph idx="18" type="subTitle"/>
          </p:nvPr>
        </p:nvSpPr>
        <p:spPr>
          <a:xfrm>
            <a:off x="8563143" y="3787062"/>
            <a:ext cx="1700400" cy="530700"/>
          </a:xfrm>
          <a:prstGeom prst="rect">
            <a:avLst/>
          </a:prstGeom>
        </p:spPr>
        <p:txBody>
          <a:bodyPr anchorCtr="0" anchor="b" bIns="121900" lIns="121900" spcFirstLastPara="1" rIns="121900" wrap="square" tIns="121900">
            <a:normAutofit/>
          </a:bodyPr>
          <a:lstStyle>
            <a:lvl1pPr lvl="0" rtl="0" algn="ctr">
              <a:lnSpc>
                <a:spcPct val="90000"/>
              </a:lnSpc>
              <a:spcBef>
                <a:spcPts val="0"/>
              </a:spcBef>
              <a:spcAft>
                <a:spcPts val="0"/>
              </a:spcAft>
              <a:buSzPts val="2800"/>
              <a:buNone/>
              <a:defRPr b="1"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7" y="-151"/>
            <a:ext cx="12192088" cy="6858384"/>
            <a:chOff x="-37" y="-151"/>
            <a:chExt cx="12192088" cy="6858384"/>
          </a:xfrm>
        </p:grpSpPr>
        <p:grpSp>
          <p:nvGrpSpPr>
            <p:cNvPr id="7" name="Google Shape;7;p1"/>
            <p:cNvGrpSpPr/>
            <p:nvPr/>
          </p:nvGrpSpPr>
          <p:grpSpPr>
            <a:xfrm>
              <a:off x="-37" y="105"/>
              <a:ext cx="12191268" cy="5244373"/>
              <a:chOff x="422346" y="2168825"/>
              <a:chExt cx="11403300" cy="3298555"/>
            </a:xfrm>
          </p:grpSpPr>
          <p:cxnSp>
            <p:nvCxnSpPr>
              <p:cNvPr id="8" name="Google Shape;8;p1"/>
              <p:cNvCxnSpPr/>
              <p:nvPr/>
            </p:nvCxnSpPr>
            <p:spPr>
              <a:xfrm>
                <a:off x="422346" y="2168825"/>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9" name="Google Shape;9;p1"/>
              <p:cNvCxnSpPr/>
              <p:nvPr/>
            </p:nvCxnSpPr>
            <p:spPr>
              <a:xfrm>
                <a:off x="422346" y="2422560"/>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0" name="Google Shape;10;p1"/>
              <p:cNvCxnSpPr/>
              <p:nvPr/>
            </p:nvCxnSpPr>
            <p:spPr>
              <a:xfrm>
                <a:off x="422346" y="2676295"/>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1" name="Google Shape;11;p1"/>
              <p:cNvCxnSpPr/>
              <p:nvPr/>
            </p:nvCxnSpPr>
            <p:spPr>
              <a:xfrm>
                <a:off x="422346" y="2930030"/>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2" name="Google Shape;12;p1"/>
              <p:cNvCxnSpPr/>
              <p:nvPr/>
            </p:nvCxnSpPr>
            <p:spPr>
              <a:xfrm>
                <a:off x="422346" y="3183765"/>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3" name="Google Shape;13;p1"/>
              <p:cNvCxnSpPr/>
              <p:nvPr/>
            </p:nvCxnSpPr>
            <p:spPr>
              <a:xfrm>
                <a:off x="422346" y="3437500"/>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4" name="Google Shape;14;p1"/>
              <p:cNvCxnSpPr/>
              <p:nvPr/>
            </p:nvCxnSpPr>
            <p:spPr>
              <a:xfrm>
                <a:off x="422346" y="3691235"/>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5" name="Google Shape;15;p1"/>
              <p:cNvCxnSpPr/>
              <p:nvPr/>
            </p:nvCxnSpPr>
            <p:spPr>
              <a:xfrm>
                <a:off x="422346" y="3944970"/>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6" name="Google Shape;16;p1"/>
              <p:cNvCxnSpPr/>
              <p:nvPr/>
            </p:nvCxnSpPr>
            <p:spPr>
              <a:xfrm>
                <a:off x="422346" y="4198705"/>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7" name="Google Shape;17;p1"/>
              <p:cNvCxnSpPr/>
              <p:nvPr/>
            </p:nvCxnSpPr>
            <p:spPr>
              <a:xfrm>
                <a:off x="422346" y="4452440"/>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8" name="Google Shape;18;p1"/>
              <p:cNvCxnSpPr/>
              <p:nvPr/>
            </p:nvCxnSpPr>
            <p:spPr>
              <a:xfrm>
                <a:off x="422346" y="4706175"/>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9" name="Google Shape;19;p1"/>
              <p:cNvCxnSpPr/>
              <p:nvPr/>
            </p:nvCxnSpPr>
            <p:spPr>
              <a:xfrm>
                <a:off x="422346" y="4959910"/>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20" name="Google Shape;20;p1"/>
              <p:cNvCxnSpPr/>
              <p:nvPr/>
            </p:nvCxnSpPr>
            <p:spPr>
              <a:xfrm>
                <a:off x="422346" y="5213645"/>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21" name="Google Shape;21;p1"/>
              <p:cNvCxnSpPr/>
              <p:nvPr/>
            </p:nvCxnSpPr>
            <p:spPr>
              <a:xfrm>
                <a:off x="422346" y="5467380"/>
                <a:ext cx="11403300" cy="0"/>
              </a:xfrm>
              <a:prstGeom prst="straightConnector1">
                <a:avLst/>
              </a:prstGeom>
              <a:noFill/>
              <a:ln cap="flat" cmpd="sng" w="9525">
                <a:solidFill>
                  <a:schemeClr val="accent6"/>
                </a:solidFill>
                <a:prstDash val="solid"/>
                <a:miter lim="800000"/>
                <a:headEnd len="sm" w="sm" type="none"/>
                <a:tailEnd len="sm" w="sm" type="none"/>
              </a:ln>
            </p:spPr>
          </p:cxnSp>
        </p:grpSp>
        <p:cxnSp>
          <p:nvCxnSpPr>
            <p:cNvPr id="22" name="Google Shape;22;p1"/>
            <p:cNvCxnSpPr/>
            <p:nvPr/>
          </p:nvCxnSpPr>
          <p:spPr>
            <a:xfrm rot="-5400000">
              <a:off x="-3429117"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23" name="Google Shape;23;p1"/>
            <p:cNvCxnSpPr/>
            <p:nvPr/>
          </p:nvCxnSpPr>
          <p:spPr>
            <a:xfrm rot="-5400000">
              <a:off x="-3022765"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24" name="Google Shape;24;p1"/>
            <p:cNvCxnSpPr/>
            <p:nvPr/>
          </p:nvCxnSpPr>
          <p:spPr>
            <a:xfrm rot="-5400000">
              <a:off x="-2616413"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25" name="Google Shape;25;p1"/>
            <p:cNvCxnSpPr/>
            <p:nvPr/>
          </p:nvCxnSpPr>
          <p:spPr>
            <a:xfrm rot="-5400000">
              <a:off x="-2210061"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26" name="Google Shape;26;p1"/>
            <p:cNvCxnSpPr/>
            <p:nvPr/>
          </p:nvCxnSpPr>
          <p:spPr>
            <a:xfrm rot="-5400000">
              <a:off x="-1803709"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27" name="Google Shape;27;p1"/>
            <p:cNvCxnSpPr/>
            <p:nvPr/>
          </p:nvCxnSpPr>
          <p:spPr>
            <a:xfrm rot="-5400000">
              <a:off x="-1397357"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28" name="Google Shape;28;p1"/>
            <p:cNvCxnSpPr/>
            <p:nvPr/>
          </p:nvCxnSpPr>
          <p:spPr>
            <a:xfrm rot="-5400000">
              <a:off x="-991005"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29" name="Google Shape;29;p1"/>
            <p:cNvCxnSpPr/>
            <p:nvPr/>
          </p:nvCxnSpPr>
          <p:spPr>
            <a:xfrm rot="-5400000">
              <a:off x="-584653"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0" name="Google Shape;30;p1"/>
            <p:cNvCxnSpPr/>
            <p:nvPr/>
          </p:nvCxnSpPr>
          <p:spPr>
            <a:xfrm rot="-5400000">
              <a:off x="-178301"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1" name="Google Shape;31;p1"/>
            <p:cNvCxnSpPr/>
            <p:nvPr/>
          </p:nvCxnSpPr>
          <p:spPr>
            <a:xfrm rot="-5400000">
              <a:off x="228051"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2" name="Google Shape;32;p1"/>
            <p:cNvCxnSpPr/>
            <p:nvPr/>
          </p:nvCxnSpPr>
          <p:spPr>
            <a:xfrm rot="-5400000">
              <a:off x="634403"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3" name="Google Shape;33;p1"/>
            <p:cNvCxnSpPr/>
            <p:nvPr/>
          </p:nvCxnSpPr>
          <p:spPr>
            <a:xfrm rot="-5400000">
              <a:off x="1040755"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4" name="Google Shape;34;p1"/>
            <p:cNvCxnSpPr/>
            <p:nvPr/>
          </p:nvCxnSpPr>
          <p:spPr>
            <a:xfrm rot="-5400000">
              <a:off x="1447107"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5" name="Google Shape;35;p1"/>
            <p:cNvCxnSpPr/>
            <p:nvPr/>
          </p:nvCxnSpPr>
          <p:spPr>
            <a:xfrm rot="-5400000">
              <a:off x="1853459"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6" name="Google Shape;36;p1"/>
            <p:cNvCxnSpPr/>
            <p:nvPr/>
          </p:nvCxnSpPr>
          <p:spPr>
            <a:xfrm rot="-5400000">
              <a:off x="2259811"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7" name="Google Shape;37;p1"/>
            <p:cNvCxnSpPr/>
            <p:nvPr/>
          </p:nvCxnSpPr>
          <p:spPr>
            <a:xfrm rot="-5400000">
              <a:off x="2666162"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8" name="Google Shape;38;p1"/>
            <p:cNvCxnSpPr/>
            <p:nvPr/>
          </p:nvCxnSpPr>
          <p:spPr>
            <a:xfrm rot="-5400000">
              <a:off x="3072514"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9" name="Google Shape;39;p1"/>
            <p:cNvCxnSpPr/>
            <p:nvPr/>
          </p:nvCxnSpPr>
          <p:spPr>
            <a:xfrm rot="-5400000">
              <a:off x="3478866"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0" name="Google Shape;40;p1"/>
            <p:cNvCxnSpPr/>
            <p:nvPr/>
          </p:nvCxnSpPr>
          <p:spPr>
            <a:xfrm rot="-5400000">
              <a:off x="3885218"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1" name="Google Shape;41;p1"/>
            <p:cNvCxnSpPr/>
            <p:nvPr/>
          </p:nvCxnSpPr>
          <p:spPr>
            <a:xfrm rot="-5400000">
              <a:off x="4291570"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2" name="Google Shape;42;p1"/>
            <p:cNvCxnSpPr/>
            <p:nvPr/>
          </p:nvCxnSpPr>
          <p:spPr>
            <a:xfrm rot="-5400000">
              <a:off x="4697922"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3" name="Google Shape;43;p1"/>
            <p:cNvCxnSpPr/>
            <p:nvPr/>
          </p:nvCxnSpPr>
          <p:spPr>
            <a:xfrm rot="-5400000">
              <a:off x="5104274"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4" name="Google Shape;44;p1"/>
            <p:cNvCxnSpPr/>
            <p:nvPr/>
          </p:nvCxnSpPr>
          <p:spPr>
            <a:xfrm rot="-5400000">
              <a:off x="5510626"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5" name="Google Shape;45;p1"/>
            <p:cNvCxnSpPr/>
            <p:nvPr/>
          </p:nvCxnSpPr>
          <p:spPr>
            <a:xfrm rot="-5400000">
              <a:off x="5916978"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6" name="Google Shape;46;p1"/>
            <p:cNvCxnSpPr/>
            <p:nvPr/>
          </p:nvCxnSpPr>
          <p:spPr>
            <a:xfrm rot="-5400000">
              <a:off x="6323330"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7" name="Google Shape;47;p1"/>
            <p:cNvCxnSpPr/>
            <p:nvPr/>
          </p:nvCxnSpPr>
          <p:spPr>
            <a:xfrm rot="-5400000">
              <a:off x="6729682"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8" name="Google Shape;48;p1"/>
            <p:cNvCxnSpPr/>
            <p:nvPr/>
          </p:nvCxnSpPr>
          <p:spPr>
            <a:xfrm rot="-5400000">
              <a:off x="7136034"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9" name="Google Shape;49;p1"/>
            <p:cNvCxnSpPr/>
            <p:nvPr/>
          </p:nvCxnSpPr>
          <p:spPr>
            <a:xfrm rot="-5400000">
              <a:off x="7542386"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50" name="Google Shape;50;p1"/>
            <p:cNvCxnSpPr/>
            <p:nvPr/>
          </p:nvCxnSpPr>
          <p:spPr>
            <a:xfrm rot="-5400000">
              <a:off x="7948738"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51" name="Google Shape;51;p1"/>
            <p:cNvCxnSpPr/>
            <p:nvPr/>
          </p:nvCxnSpPr>
          <p:spPr>
            <a:xfrm rot="-5400000">
              <a:off x="8355090" y="3428999"/>
              <a:ext cx="6858300" cy="0"/>
            </a:xfrm>
            <a:prstGeom prst="straightConnector1">
              <a:avLst/>
            </a:prstGeom>
            <a:noFill/>
            <a:ln cap="flat" cmpd="sng" w="9525">
              <a:solidFill>
                <a:schemeClr val="accent6"/>
              </a:solidFill>
              <a:prstDash val="solid"/>
              <a:miter lim="800000"/>
              <a:headEnd len="sm" w="sm" type="none"/>
              <a:tailEnd len="sm" w="sm" type="none"/>
            </a:ln>
          </p:spPr>
        </p:cxnSp>
        <p:grpSp>
          <p:nvGrpSpPr>
            <p:cNvPr id="52" name="Google Shape;52;p1"/>
            <p:cNvGrpSpPr/>
            <p:nvPr/>
          </p:nvGrpSpPr>
          <p:grpSpPr>
            <a:xfrm>
              <a:off x="338" y="5647715"/>
              <a:ext cx="12191268" cy="806827"/>
              <a:chOff x="422346" y="4959910"/>
              <a:chExt cx="11403300" cy="507470"/>
            </a:xfrm>
          </p:grpSpPr>
          <p:cxnSp>
            <p:nvCxnSpPr>
              <p:cNvPr id="53" name="Google Shape;53;p1"/>
              <p:cNvCxnSpPr/>
              <p:nvPr/>
            </p:nvCxnSpPr>
            <p:spPr>
              <a:xfrm>
                <a:off x="422346" y="4959910"/>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54" name="Google Shape;54;p1"/>
              <p:cNvCxnSpPr/>
              <p:nvPr/>
            </p:nvCxnSpPr>
            <p:spPr>
              <a:xfrm>
                <a:off x="422346" y="5213645"/>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55" name="Google Shape;55;p1"/>
              <p:cNvCxnSpPr/>
              <p:nvPr/>
            </p:nvCxnSpPr>
            <p:spPr>
              <a:xfrm>
                <a:off x="422346" y="5467380"/>
                <a:ext cx="11403300" cy="0"/>
              </a:xfrm>
              <a:prstGeom prst="straightConnector1">
                <a:avLst/>
              </a:prstGeom>
              <a:noFill/>
              <a:ln cap="flat" cmpd="sng" w="9525">
                <a:solidFill>
                  <a:schemeClr val="accent6"/>
                </a:solidFill>
                <a:prstDash val="solid"/>
                <a:miter lim="800000"/>
                <a:headEnd len="sm" w="sm" type="none"/>
                <a:tailEnd len="sm" w="sm" type="none"/>
              </a:ln>
            </p:spPr>
          </p:cxnSp>
        </p:grpSp>
        <p:cxnSp>
          <p:nvCxnSpPr>
            <p:cNvPr id="56" name="Google Shape;56;p1"/>
            <p:cNvCxnSpPr/>
            <p:nvPr/>
          </p:nvCxnSpPr>
          <p:spPr>
            <a:xfrm>
              <a:off x="351" y="6858075"/>
              <a:ext cx="12191700" cy="0"/>
            </a:xfrm>
            <a:prstGeom prst="straightConnector1">
              <a:avLst/>
            </a:prstGeom>
            <a:noFill/>
            <a:ln cap="flat" cmpd="sng" w="9525">
              <a:solidFill>
                <a:schemeClr val="accent6"/>
              </a:solidFill>
              <a:prstDash val="solid"/>
              <a:miter lim="800000"/>
              <a:headEnd len="sm" w="sm" type="none"/>
              <a:tailEnd len="sm" w="sm" type="none"/>
            </a:ln>
          </p:spPr>
        </p:cxnSp>
        <p:cxnSp>
          <p:nvCxnSpPr>
            <p:cNvPr id="57" name="Google Shape;57;p1"/>
            <p:cNvCxnSpPr/>
            <p:nvPr/>
          </p:nvCxnSpPr>
          <p:spPr>
            <a:xfrm rot="-5400000">
              <a:off x="8761442" y="3429084"/>
              <a:ext cx="6858300" cy="0"/>
            </a:xfrm>
            <a:prstGeom prst="straightConnector1">
              <a:avLst/>
            </a:prstGeom>
            <a:noFill/>
            <a:ln cap="flat" cmpd="sng" w="9525">
              <a:solidFill>
                <a:schemeClr val="accent6"/>
              </a:solidFill>
              <a:prstDash val="solid"/>
              <a:miter lim="800000"/>
              <a:headEnd len="sm" w="sm" type="none"/>
              <a:tailEnd len="sm" w="sm" type="none"/>
            </a:ln>
          </p:spPr>
        </p:cxnSp>
      </p:grpSp>
      <p:pic>
        <p:nvPicPr>
          <p:cNvPr id="58" name="Google Shape;58;p1"/>
          <p:cNvPicPr preferRelativeResize="0"/>
          <p:nvPr/>
        </p:nvPicPr>
        <p:blipFill>
          <a:blip r:embed="rId1">
            <a:alphaModFix/>
          </a:blip>
          <a:stretch>
            <a:fillRect/>
          </a:stretch>
        </p:blipFill>
        <p:spPr>
          <a:xfrm rot="10800000">
            <a:off x="336749" y="6229225"/>
            <a:ext cx="11003051" cy="301350"/>
          </a:xfrm>
          <a:prstGeom prst="rect">
            <a:avLst/>
          </a:prstGeom>
          <a:noFill/>
          <a:ln>
            <a:noFill/>
          </a:ln>
        </p:spPr>
      </p:pic>
      <p:sp>
        <p:nvSpPr>
          <p:cNvPr id="59" name="Google Shape;59;p1"/>
          <p:cNvSpPr/>
          <p:nvPr/>
        </p:nvSpPr>
        <p:spPr>
          <a:xfrm>
            <a:off x="10071150" y="1143151"/>
            <a:ext cx="1397100" cy="649800"/>
          </a:xfrm>
          <a:prstGeom prst="roundRect">
            <a:avLst>
              <a:gd fmla="val 16667" name="adj"/>
            </a:avLst>
          </a:prstGeom>
          <a:solidFill>
            <a:schemeClr val="accent1"/>
          </a:solidFill>
          <a:ln cap="flat" cmpd="sng" w="76200">
            <a:solidFill>
              <a:schemeClr val="lt2"/>
            </a:solidFill>
            <a:prstDash val="solid"/>
            <a:round/>
            <a:headEnd len="sm" w="sm" type="none"/>
            <a:tailEnd len="sm" w="sm" type="none"/>
          </a:ln>
          <a:effectLst>
            <a:outerShdw blurRad="57150" rotWithShape="0" algn="bl" dir="5400000" dist="19050">
              <a:srgbClr val="000000">
                <a:alpha val="26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60" name="Google Shape;60;p1"/>
          <p:cNvSpPr/>
          <p:nvPr/>
        </p:nvSpPr>
        <p:spPr>
          <a:xfrm>
            <a:off x="10071150" y="1924184"/>
            <a:ext cx="1397100" cy="649800"/>
          </a:xfrm>
          <a:prstGeom prst="roundRect">
            <a:avLst>
              <a:gd fmla="val 16667" name="adj"/>
            </a:avLst>
          </a:prstGeom>
          <a:solidFill>
            <a:schemeClr val="accent2"/>
          </a:solidFill>
          <a:ln cap="flat" cmpd="sng" w="76200">
            <a:solidFill>
              <a:schemeClr val="lt2"/>
            </a:solidFill>
            <a:prstDash val="solid"/>
            <a:round/>
            <a:headEnd len="sm" w="sm" type="none"/>
            <a:tailEnd len="sm" w="sm" type="none"/>
          </a:ln>
          <a:effectLst>
            <a:outerShdw blurRad="57150" rotWithShape="0" algn="bl" dir="5400000" dist="19050">
              <a:srgbClr val="000000">
                <a:alpha val="26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61" name="Google Shape;61;p1"/>
          <p:cNvSpPr/>
          <p:nvPr/>
        </p:nvSpPr>
        <p:spPr>
          <a:xfrm>
            <a:off x="10071150" y="2705218"/>
            <a:ext cx="1397100" cy="649800"/>
          </a:xfrm>
          <a:prstGeom prst="roundRect">
            <a:avLst>
              <a:gd fmla="val 16667" name="adj"/>
            </a:avLst>
          </a:prstGeom>
          <a:solidFill>
            <a:schemeClr val="accent3"/>
          </a:solidFill>
          <a:ln cap="flat" cmpd="sng" w="76200">
            <a:solidFill>
              <a:schemeClr val="lt2"/>
            </a:solidFill>
            <a:prstDash val="solid"/>
            <a:round/>
            <a:headEnd len="sm" w="sm" type="none"/>
            <a:tailEnd len="sm" w="sm" type="none"/>
          </a:ln>
          <a:effectLst>
            <a:outerShdw blurRad="57150" rotWithShape="0" algn="bl" dir="5400000" dist="19050">
              <a:srgbClr val="000000">
                <a:alpha val="26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62" name="Google Shape;62;p1"/>
          <p:cNvSpPr/>
          <p:nvPr/>
        </p:nvSpPr>
        <p:spPr>
          <a:xfrm>
            <a:off x="10071150" y="3486251"/>
            <a:ext cx="1397100" cy="649800"/>
          </a:xfrm>
          <a:prstGeom prst="roundRect">
            <a:avLst>
              <a:gd fmla="val 16667" name="adj"/>
            </a:avLst>
          </a:prstGeom>
          <a:solidFill>
            <a:schemeClr val="accent4"/>
          </a:solidFill>
          <a:ln cap="flat" cmpd="sng" w="76200">
            <a:solidFill>
              <a:schemeClr val="lt2"/>
            </a:solidFill>
            <a:prstDash val="solid"/>
            <a:round/>
            <a:headEnd len="sm" w="sm" type="none"/>
            <a:tailEnd len="sm" w="sm" type="none"/>
          </a:ln>
          <a:effectLst>
            <a:outerShdw blurRad="57150" rotWithShape="0" algn="bl" dir="5400000" dist="19050">
              <a:srgbClr val="000000">
                <a:alpha val="26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63" name="Google Shape;63;p1"/>
          <p:cNvSpPr/>
          <p:nvPr/>
        </p:nvSpPr>
        <p:spPr>
          <a:xfrm>
            <a:off x="10071150" y="4267285"/>
            <a:ext cx="1397100" cy="649800"/>
          </a:xfrm>
          <a:prstGeom prst="roundRect">
            <a:avLst>
              <a:gd fmla="val 16667" name="adj"/>
            </a:avLst>
          </a:prstGeom>
          <a:solidFill>
            <a:schemeClr val="accent5"/>
          </a:solidFill>
          <a:ln cap="flat" cmpd="sng" w="76200">
            <a:solidFill>
              <a:schemeClr val="lt2"/>
            </a:solidFill>
            <a:prstDash val="solid"/>
            <a:round/>
            <a:headEnd len="sm" w="sm" type="none"/>
            <a:tailEnd len="sm" w="sm" type="none"/>
          </a:ln>
          <a:effectLst>
            <a:outerShdw blurRad="57150" rotWithShape="0" algn="bl" dir="5400000" dist="19050">
              <a:srgbClr val="000000">
                <a:alpha val="26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64" name="Google Shape;64;p1"/>
          <p:cNvSpPr/>
          <p:nvPr/>
        </p:nvSpPr>
        <p:spPr>
          <a:xfrm>
            <a:off x="10071150" y="5048318"/>
            <a:ext cx="1397100" cy="649800"/>
          </a:xfrm>
          <a:prstGeom prst="roundRect">
            <a:avLst>
              <a:gd fmla="val 16667" name="adj"/>
            </a:avLst>
          </a:prstGeom>
          <a:solidFill>
            <a:schemeClr val="accent6"/>
          </a:solidFill>
          <a:ln cap="flat" cmpd="sng" w="76200">
            <a:solidFill>
              <a:schemeClr val="lt2"/>
            </a:solidFill>
            <a:prstDash val="solid"/>
            <a:round/>
            <a:headEnd len="sm" w="sm" type="none"/>
            <a:tailEnd len="sm" w="sm" type="none"/>
          </a:ln>
          <a:effectLst>
            <a:outerShdw blurRad="57150" rotWithShape="0" algn="bl" dir="5400000" dist="19050">
              <a:srgbClr val="000000">
                <a:alpha val="26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pic>
        <p:nvPicPr>
          <p:cNvPr id="65" name="Google Shape;65;p1"/>
          <p:cNvPicPr preferRelativeResize="0"/>
          <p:nvPr/>
        </p:nvPicPr>
        <p:blipFill>
          <a:blip r:embed="rId1">
            <a:alphaModFix/>
          </a:blip>
          <a:stretch>
            <a:fillRect/>
          </a:stretch>
        </p:blipFill>
        <p:spPr>
          <a:xfrm flipH="1" rot="5400000">
            <a:off x="7839500" y="3225150"/>
            <a:ext cx="6543725" cy="407775"/>
          </a:xfrm>
          <a:prstGeom prst="rect">
            <a:avLst/>
          </a:prstGeom>
          <a:noFill/>
          <a:ln>
            <a:noFill/>
          </a:ln>
        </p:spPr>
      </p:pic>
      <p:grpSp>
        <p:nvGrpSpPr>
          <p:cNvPr id="66" name="Google Shape;66;p1"/>
          <p:cNvGrpSpPr/>
          <p:nvPr/>
        </p:nvGrpSpPr>
        <p:grpSpPr>
          <a:xfrm>
            <a:off x="588167" y="1076728"/>
            <a:ext cx="540369" cy="4704630"/>
            <a:chOff x="1765250" y="1648150"/>
            <a:chExt cx="503700" cy="4385375"/>
          </a:xfrm>
        </p:grpSpPr>
        <p:sp>
          <p:nvSpPr>
            <p:cNvPr id="67" name="Google Shape;67;p1"/>
            <p:cNvSpPr/>
            <p:nvPr/>
          </p:nvSpPr>
          <p:spPr>
            <a:xfrm>
              <a:off x="1765250" y="1648150"/>
              <a:ext cx="503700" cy="275100"/>
            </a:xfrm>
            <a:prstGeom prst="arc">
              <a:avLst>
                <a:gd fmla="val 21541820" name="adj1"/>
                <a:gd fmla="val 12844000" name="adj2"/>
              </a:avLst>
            </a:prstGeom>
            <a:noFill/>
            <a:ln cap="rnd"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68" name="Google Shape;68;p1"/>
            <p:cNvSpPr/>
            <p:nvPr/>
          </p:nvSpPr>
          <p:spPr>
            <a:xfrm>
              <a:off x="1765250" y="2235332"/>
              <a:ext cx="503700" cy="275100"/>
            </a:xfrm>
            <a:prstGeom prst="arc">
              <a:avLst>
                <a:gd fmla="val 21541820" name="adj1"/>
                <a:gd fmla="val 12844000" name="adj2"/>
              </a:avLst>
            </a:prstGeom>
            <a:noFill/>
            <a:ln cap="rnd"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69" name="Google Shape;69;p1"/>
            <p:cNvSpPr/>
            <p:nvPr/>
          </p:nvSpPr>
          <p:spPr>
            <a:xfrm>
              <a:off x="1765250" y="5758425"/>
              <a:ext cx="503700" cy="275100"/>
            </a:xfrm>
            <a:prstGeom prst="arc">
              <a:avLst>
                <a:gd fmla="val 21541820" name="adj1"/>
                <a:gd fmla="val 12844000" name="adj2"/>
              </a:avLst>
            </a:prstGeom>
            <a:noFill/>
            <a:ln cap="rnd"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70" name="Google Shape;70;p1"/>
            <p:cNvSpPr/>
            <p:nvPr/>
          </p:nvSpPr>
          <p:spPr>
            <a:xfrm>
              <a:off x="1765250" y="3996879"/>
              <a:ext cx="503700" cy="275100"/>
            </a:xfrm>
            <a:prstGeom prst="arc">
              <a:avLst>
                <a:gd fmla="val 21541820" name="adj1"/>
                <a:gd fmla="val 12844000" name="adj2"/>
              </a:avLst>
            </a:prstGeom>
            <a:noFill/>
            <a:ln cap="rnd"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71" name="Google Shape;71;p1"/>
            <p:cNvSpPr/>
            <p:nvPr/>
          </p:nvSpPr>
          <p:spPr>
            <a:xfrm>
              <a:off x="1765250" y="2822514"/>
              <a:ext cx="503700" cy="275100"/>
            </a:xfrm>
            <a:prstGeom prst="arc">
              <a:avLst>
                <a:gd fmla="val 21541820" name="adj1"/>
                <a:gd fmla="val 12844000" name="adj2"/>
              </a:avLst>
            </a:prstGeom>
            <a:noFill/>
            <a:ln cap="rnd"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72" name="Google Shape;72;p1"/>
            <p:cNvSpPr/>
            <p:nvPr/>
          </p:nvSpPr>
          <p:spPr>
            <a:xfrm>
              <a:off x="1765250" y="5171243"/>
              <a:ext cx="503700" cy="275100"/>
            </a:xfrm>
            <a:prstGeom prst="arc">
              <a:avLst>
                <a:gd fmla="val 21541820" name="adj1"/>
                <a:gd fmla="val 12844000" name="adj2"/>
              </a:avLst>
            </a:prstGeom>
            <a:noFill/>
            <a:ln cap="rnd"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73" name="Google Shape;73;p1"/>
            <p:cNvSpPr/>
            <p:nvPr/>
          </p:nvSpPr>
          <p:spPr>
            <a:xfrm>
              <a:off x="1765250" y="4584061"/>
              <a:ext cx="503700" cy="275100"/>
            </a:xfrm>
            <a:prstGeom prst="arc">
              <a:avLst>
                <a:gd fmla="val 21541820" name="adj1"/>
                <a:gd fmla="val 12844000" name="adj2"/>
              </a:avLst>
            </a:prstGeom>
            <a:noFill/>
            <a:ln cap="rnd"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74" name="Google Shape;74;p1"/>
            <p:cNvSpPr/>
            <p:nvPr/>
          </p:nvSpPr>
          <p:spPr>
            <a:xfrm>
              <a:off x="1765250" y="3409696"/>
              <a:ext cx="503700" cy="275100"/>
            </a:xfrm>
            <a:prstGeom prst="arc">
              <a:avLst>
                <a:gd fmla="val 21541820" name="adj1"/>
                <a:gd fmla="val 12844000" name="adj2"/>
              </a:avLst>
            </a:prstGeom>
            <a:noFill/>
            <a:ln cap="rnd"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grpSp>
      <p:sp>
        <p:nvSpPr>
          <p:cNvPr id="75" name="Google Shape;75;p1"/>
          <p:cNvSpPr/>
          <p:nvPr/>
        </p:nvSpPr>
        <p:spPr>
          <a:xfrm>
            <a:off x="736499" y="668572"/>
            <a:ext cx="10141200" cy="5520900"/>
          </a:xfrm>
          <a:prstGeom prst="roundRect">
            <a:avLst>
              <a:gd fmla="val 2847" name="adj"/>
            </a:avLst>
          </a:prstGeom>
          <a:solidFill>
            <a:schemeClr val="lt2"/>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grpSp>
        <p:nvGrpSpPr>
          <p:cNvPr id="76" name="Google Shape;76;p1"/>
          <p:cNvGrpSpPr/>
          <p:nvPr/>
        </p:nvGrpSpPr>
        <p:grpSpPr>
          <a:xfrm>
            <a:off x="1019399" y="1108203"/>
            <a:ext cx="231900" cy="4641244"/>
            <a:chOff x="931249" y="1108303"/>
            <a:chExt cx="231900" cy="4641244"/>
          </a:xfrm>
        </p:grpSpPr>
        <p:sp>
          <p:nvSpPr>
            <p:cNvPr id="77" name="Google Shape;77;p1"/>
            <p:cNvSpPr/>
            <p:nvPr/>
          </p:nvSpPr>
          <p:spPr>
            <a:xfrm>
              <a:off x="931249" y="1108303"/>
              <a:ext cx="231900" cy="23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78" name="Google Shape;78;p1"/>
            <p:cNvSpPr/>
            <p:nvPr/>
          </p:nvSpPr>
          <p:spPr>
            <a:xfrm>
              <a:off x="931249" y="4257835"/>
              <a:ext cx="231900" cy="23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79" name="Google Shape;79;p1"/>
            <p:cNvSpPr/>
            <p:nvPr/>
          </p:nvSpPr>
          <p:spPr>
            <a:xfrm>
              <a:off x="931249" y="2998022"/>
              <a:ext cx="231900" cy="23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80" name="Google Shape;80;p1"/>
            <p:cNvSpPr/>
            <p:nvPr/>
          </p:nvSpPr>
          <p:spPr>
            <a:xfrm>
              <a:off x="931249" y="1738209"/>
              <a:ext cx="231900" cy="23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81" name="Google Shape;81;p1"/>
            <p:cNvSpPr/>
            <p:nvPr/>
          </p:nvSpPr>
          <p:spPr>
            <a:xfrm>
              <a:off x="931249" y="5517647"/>
              <a:ext cx="231900" cy="23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82" name="Google Shape;82;p1"/>
            <p:cNvSpPr/>
            <p:nvPr/>
          </p:nvSpPr>
          <p:spPr>
            <a:xfrm>
              <a:off x="931249" y="3627928"/>
              <a:ext cx="231900" cy="23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83" name="Google Shape;83;p1"/>
            <p:cNvSpPr/>
            <p:nvPr/>
          </p:nvSpPr>
          <p:spPr>
            <a:xfrm>
              <a:off x="931249" y="2368116"/>
              <a:ext cx="231900" cy="23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84" name="Google Shape;84;p1"/>
            <p:cNvSpPr/>
            <p:nvPr/>
          </p:nvSpPr>
          <p:spPr>
            <a:xfrm>
              <a:off x="931249" y="4887741"/>
              <a:ext cx="231900" cy="23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grpSp>
      <p:grpSp>
        <p:nvGrpSpPr>
          <p:cNvPr id="85" name="Google Shape;85;p1"/>
          <p:cNvGrpSpPr/>
          <p:nvPr/>
        </p:nvGrpSpPr>
        <p:grpSpPr>
          <a:xfrm>
            <a:off x="588096" y="1076664"/>
            <a:ext cx="540304" cy="4704536"/>
            <a:chOff x="499946" y="1076764"/>
            <a:chExt cx="540304" cy="4704536"/>
          </a:xfrm>
        </p:grpSpPr>
        <p:sp>
          <p:nvSpPr>
            <p:cNvPr id="86" name="Google Shape;86;p1"/>
            <p:cNvSpPr/>
            <p:nvPr/>
          </p:nvSpPr>
          <p:spPr>
            <a:xfrm>
              <a:off x="499946" y="1076764"/>
              <a:ext cx="540300" cy="295200"/>
            </a:xfrm>
            <a:prstGeom prst="arc">
              <a:avLst>
                <a:gd fmla="val 20656925" name="adj1"/>
                <a:gd fmla="val 9870948" name="adj2"/>
              </a:avLst>
            </a:prstGeom>
            <a:noFill/>
            <a:ln cap="rnd" cmpd="sng" w="76200">
              <a:solidFill>
                <a:schemeClr val="dk1"/>
              </a:solidFill>
              <a:prstDash val="solid"/>
              <a:round/>
              <a:headEnd len="sm" w="sm" type="none"/>
              <a:tailEnd len="sm" w="sm" type="none"/>
            </a:ln>
            <a:effectLst>
              <a:outerShdw blurRad="114300" rotWithShape="0" algn="bl" dir="5400000" dist="57150">
                <a:srgbClr val="000000">
                  <a:alpha val="2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87" name="Google Shape;87;p1"/>
            <p:cNvSpPr/>
            <p:nvPr/>
          </p:nvSpPr>
          <p:spPr>
            <a:xfrm>
              <a:off x="499946" y="4226295"/>
              <a:ext cx="540300" cy="295200"/>
            </a:xfrm>
            <a:prstGeom prst="arc">
              <a:avLst>
                <a:gd fmla="val 20760202" name="adj1"/>
                <a:gd fmla="val 9870948" name="adj2"/>
              </a:avLst>
            </a:prstGeom>
            <a:noFill/>
            <a:ln cap="rnd" cmpd="sng" w="76200">
              <a:solidFill>
                <a:schemeClr val="dk1"/>
              </a:solidFill>
              <a:prstDash val="solid"/>
              <a:round/>
              <a:headEnd len="sm" w="sm" type="none"/>
              <a:tailEnd len="sm" w="sm" type="none"/>
            </a:ln>
            <a:effectLst>
              <a:outerShdw blurRad="114300" rotWithShape="0" algn="bl" dir="5400000" dist="57150">
                <a:srgbClr val="000000">
                  <a:alpha val="2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88" name="Google Shape;88;p1"/>
            <p:cNvSpPr/>
            <p:nvPr/>
          </p:nvSpPr>
          <p:spPr>
            <a:xfrm>
              <a:off x="499946" y="2966483"/>
              <a:ext cx="540300" cy="295200"/>
            </a:xfrm>
            <a:prstGeom prst="arc">
              <a:avLst>
                <a:gd fmla="val 20733834" name="adj1"/>
                <a:gd fmla="val 9870948" name="adj2"/>
              </a:avLst>
            </a:prstGeom>
            <a:noFill/>
            <a:ln cap="rnd" cmpd="sng" w="76200">
              <a:solidFill>
                <a:schemeClr val="dk1"/>
              </a:solidFill>
              <a:prstDash val="solid"/>
              <a:round/>
              <a:headEnd len="sm" w="sm" type="none"/>
              <a:tailEnd len="sm" w="sm" type="none"/>
            </a:ln>
            <a:effectLst>
              <a:outerShdw blurRad="114300" rotWithShape="0" algn="bl" dir="5400000" dist="57150">
                <a:srgbClr val="000000">
                  <a:alpha val="2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89" name="Google Shape;89;p1"/>
            <p:cNvSpPr/>
            <p:nvPr/>
          </p:nvSpPr>
          <p:spPr>
            <a:xfrm>
              <a:off x="499946" y="1706670"/>
              <a:ext cx="540300" cy="295200"/>
            </a:xfrm>
            <a:prstGeom prst="arc">
              <a:avLst>
                <a:gd fmla="val 20657418" name="adj1"/>
                <a:gd fmla="val 9870948" name="adj2"/>
              </a:avLst>
            </a:prstGeom>
            <a:noFill/>
            <a:ln cap="rnd" cmpd="sng" w="76200">
              <a:solidFill>
                <a:schemeClr val="dk1"/>
              </a:solidFill>
              <a:prstDash val="solid"/>
              <a:round/>
              <a:headEnd len="sm" w="sm" type="none"/>
              <a:tailEnd len="sm" w="sm" type="none"/>
            </a:ln>
            <a:effectLst>
              <a:outerShdw blurRad="114300" rotWithShape="0" algn="bl" dir="5400000" dist="57150">
                <a:srgbClr val="000000">
                  <a:alpha val="2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90" name="Google Shape;90;p1"/>
            <p:cNvSpPr/>
            <p:nvPr/>
          </p:nvSpPr>
          <p:spPr>
            <a:xfrm>
              <a:off x="499950" y="5486100"/>
              <a:ext cx="540300" cy="295200"/>
            </a:xfrm>
            <a:prstGeom prst="arc">
              <a:avLst>
                <a:gd fmla="val 20823591" name="adj1"/>
                <a:gd fmla="val 9870948" name="adj2"/>
              </a:avLst>
            </a:prstGeom>
            <a:noFill/>
            <a:ln cap="rnd" cmpd="sng" w="76200">
              <a:solidFill>
                <a:schemeClr val="dk1"/>
              </a:solidFill>
              <a:prstDash val="solid"/>
              <a:round/>
              <a:headEnd len="sm" w="sm" type="none"/>
              <a:tailEnd len="sm" w="sm" type="none"/>
            </a:ln>
            <a:effectLst>
              <a:outerShdw blurRad="114300" rotWithShape="0" algn="bl" dir="5400000" dist="57150">
                <a:srgbClr val="000000">
                  <a:alpha val="2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91" name="Google Shape;91;p1"/>
            <p:cNvSpPr/>
            <p:nvPr/>
          </p:nvSpPr>
          <p:spPr>
            <a:xfrm>
              <a:off x="499946" y="3596389"/>
              <a:ext cx="540300" cy="295200"/>
            </a:xfrm>
            <a:prstGeom prst="arc">
              <a:avLst>
                <a:gd fmla="val 20862510" name="adj1"/>
                <a:gd fmla="val 9870948" name="adj2"/>
              </a:avLst>
            </a:prstGeom>
            <a:noFill/>
            <a:ln cap="rnd" cmpd="sng" w="76200">
              <a:solidFill>
                <a:schemeClr val="dk1"/>
              </a:solidFill>
              <a:prstDash val="solid"/>
              <a:round/>
              <a:headEnd len="sm" w="sm" type="none"/>
              <a:tailEnd len="sm" w="sm" type="none"/>
            </a:ln>
            <a:effectLst>
              <a:outerShdw blurRad="114300" rotWithShape="0" algn="bl" dir="5400000" dist="57150">
                <a:srgbClr val="000000">
                  <a:alpha val="2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92" name="Google Shape;92;p1"/>
            <p:cNvSpPr/>
            <p:nvPr/>
          </p:nvSpPr>
          <p:spPr>
            <a:xfrm>
              <a:off x="499946" y="2336577"/>
              <a:ext cx="540300" cy="295200"/>
            </a:xfrm>
            <a:prstGeom prst="arc">
              <a:avLst>
                <a:gd fmla="val 20732621" name="adj1"/>
                <a:gd fmla="val 9870948" name="adj2"/>
              </a:avLst>
            </a:prstGeom>
            <a:noFill/>
            <a:ln cap="rnd" cmpd="sng" w="76200">
              <a:solidFill>
                <a:schemeClr val="dk1"/>
              </a:solidFill>
              <a:prstDash val="solid"/>
              <a:round/>
              <a:headEnd len="sm" w="sm" type="none"/>
              <a:tailEnd len="sm" w="sm" type="none"/>
            </a:ln>
            <a:effectLst>
              <a:outerShdw blurRad="114300" rotWithShape="0" algn="bl" dir="5400000" dist="57150">
                <a:srgbClr val="000000">
                  <a:alpha val="2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93" name="Google Shape;93;p1"/>
            <p:cNvSpPr/>
            <p:nvPr/>
          </p:nvSpPr>
          <p:spPr>
            <a:xfrm>
              <a:off x="499946" y="4856202"/>
              <a:ext cx="540300" cy="295200"/>
            </a:xfrm>
            <a:prstGeom prst="arc">
              <a:avLst>
                <a:gd fmla="val 20682210" name="adj1"/>
                <a:gd fmla="val 9870948" name="adj2"/>
              </a:avLst>
            </a:prstGeom>
            <a:noFill/>
            <a:ln cap="rnd" cmpd="sng" w="76200">
              <a:solidFill>
                <a:schemeClr val="dk1"/>
              </a:solidFill>
              <a:prstDash val="solid"/>
              <a:round/>
              <a:headEnd len="sm" w="sm" type="none"/>
              <a:tailEnd len="sm" w="sm" type="none"/>
            </a:ln>
            <a:effectLst>
              <a:outerShdw blurRad="114300" rotWithShape="0" algn="bl" dir="5400000" dist="57150">
                <a:srgbClr val="000000">
                  <a:alpha val="2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grpSp>
      <p:sp>
        <p:nvSpPr>
          <p:cNvPr id="94" name="Google Shape;94;p1"/>
          <p:cNvSpPr txBox="1"/>
          <p:nvPr>
            <p:ph idx="1" type="body"/>
          </p:nvPr>
        </p:nvSpPr>
        <p:spPr>
          <a:xfrm>
            <a:off x="1493388" y="1955840"/>
            <a:ext cx="8818200" cy="3716100"/>
          </a:xfrm>
          <a:prstGeom prst="rect">
            <a:avLst/>
          </a:prstGeom>
          <a:noFill/>
          <a:ln>
            <a:noFill/>
          </a:ln>
        </p:spPr>
        <p:txBody>
          <a:bodyPr anchorCtr="0" anchor="t" bIns="121900" lIns="121900" spcFirstLastPara="1" rIns="121900" wrap="square" tIns="121900">
            <a:normAutofit/>
          </a:bodyPr>
          <a:lstStyle>
            <a:lvl1pPr indent="-342900" lvl="0" marL="4572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1pPr>
            <a:lvl2pPr indent="-342900" lvl="1" marL="9144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2pPr>
            <a:lvl3pPr indent="-342900" lvl="2" marL="13716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3pPr>
            <a:lvl4pPr indent="-342900" lvl="3" marL="18288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4pPr>
            <a:lvl5pPr indent="-342900" lvl="4" marL="22860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5pPr>
            <a:lvl6pPr indent="-342900" lvl="5" marL="27432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6pPr>
            <a:lvl7pPr indent="-342900" lvl="6" marL="32004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7pPr>
            <a:lvl8pPr indent="-342900" lvl="7" marL="36576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8pPr>
            <a:lvl9pPr indent="-342900" lvl="8" marL="41148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9pPr>
          </a:lstStyle>
          <a:p/>
        </p:txBody>
      </p:sp>
      <p:sp>
        <p:nvSpPr>
          <p:cNvPr id="95" name="Google Shape;95;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graphicFrame>
        <p:nvGraphicFramePr>
          <p:cNvPr id="96" name="Google Shape;96;p1"/>
          <p:cNvGraphicFramePr/>
          <p:nvPr/>
        </p:nvGraphicFramePr>
        <p:xfrm>
          <a:off x="1456800" y="1155175"/>
          <a:ext cx="3000000" cy="3000000"/>
        </p:xfrm>
        <a:graphic>
          <a:graphicData uri="http://schemas.openxmlformats.org/drawingml/2006/table">
            <a:tbl>
              <a:tblPr>
                <a:noFill/>
                <a:tableStyleId>{083D6029-3B27-49D0-A29B-4ED38A22E2B8}</a:tableStyleId>
              </a:tblPr>
              <a:tblGrid>
                <a:gridCol w="9043800"/>
              </a:tblGrid>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r>
            </a:tbl>
          </a:graphicData>
        </a:graphic>
      </p:graphicFrame>
      <p:sp>
        <p:nvSpPr>
          <p:cNvPr id="97" name="Google Shape;97;p1"/>
          <p:cNvSpPr/>
          <p:nvPr/>
        </p:nvSpPr>
        <p:spPr>
          <a:xfrm rot="5400000">
            <a:off x="-508383" y="61803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
          <p:cNvSpPr txBox="1"/>
          <p:nvPr>
            <p:ph type="title"/>
          </p:nvPr>
        </p:nvSpPr>
        <p:spPr>
          <a:xfrm>
            <a:off x="1493388" y="1186338"/>
            <a:ext cx="8818200" cy="6228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1pPr>
            <a:lvl2pPr lvl="1">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2pPr>
            <a:lvl3pPr lvl="2">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3pPr>
            <a:lvl4pPr lvl="3">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4pPr>
            <a:lvl5pPr lvl="4">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5pPr>
            <a:lvl6pPr lvl="5">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6pPr>
            <a:lvl7pPr lvl="6">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7pPr>
            <a:lvl8pPr lvl="7">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8pPr>
            <a:lvl9pPr lvl="8">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p:nvPr/>
        </p:nvSpPr>
        <p:spPr>
          <a:xfrm>
            <a:off x="2297152" y="4140398"/>
            <a:ext cx="6667393"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6" name="Google Shape;226;p21"/>
          <p:cNvSpPr txBox="1"/>
          <p:nvPr>
            <p:ph type="ctrTitle"/>
          </p:nvPr>
        </p:nvSpPr>
        <p:spPr>
          <a:xfrm>
            <a:off x="1973658" y="1574525"/>
            <a:ext cx="7641600" cy="27369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n"/>
              <a:t>Analysis Of Adult Income Dataset</a:t>
            </a:r>
            <a:endParaRPr/>
          </a:p>
        </p:txBody>
      </p:sp>
      <p:sp>
        <p:nvSpPr>
          <p:cNvPr id="227" name="Google Shape;227;p21"/>
          <p:cNvSpPr txBox="1"/>
          <p:nvPr>
            <p:ph idx="1" type="subTitle"/>
          </p:nvPr>
        </p:nvSpPr>
        <p:spPr>
          <a:xfrm>
            <a:off x="3784825" y="4512750"/>
            <a:ext cx="7641600" cy="376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SUBMITTED TO Miss Aqsa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txBox="1"/>
          <p:nvPr>
            <p:ph type="title"/>
          </p:nvPr>
        </p:nvSpPr>
        <p:spPr>
          <a:xfrm>
            <a:off x="1597550" y="1178350"/>
            <a:ext cx="8760600" cy="7602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
              <a:t>ALGORITHMS &amp; CODE</a:t>
            </a:r>
            <a:endParaRPr/>
          </a:p>
        </p:txBody>
      </p:sp>
      <p:sp>
        <p:nvSpPr>
          <p:cNvPr id="297" name="Google Shape;297;p30"/>
          <p:cNvSpPr txBox="1"/>
          <p:nvPr>
            <p:ph idx="1" type="body"/>
          </p:nvPr>
        </p:nvSpPr>
        <p:spPr>
          <a:xfrm>
            <a:off x="-6379712" y="-3580783"/>
            <a:ext cx="4112400" cy="32043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298" name="Google Shape;298;p30"/>
          <p:cNvSpPr txBox="1"/>
          <p:nvPr>
            <p:ph idx="2" type="body"/>
          </p:nvPr>
        </p:nvSpPr>
        <p:spPr>
          <a:xfrm>
            <a:off x="1597425" y="2021450"/>
            <a:ext cx="8760600" cy="3513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2"/>
              </a:buClr>
              <a:buSzPts val="1100"/>
              <a:buFont typeface="Arial"/>
              <a:buNone/>
            </a:pPr>
            <a:r>
              <a:rPr i="1" lang="en" sz="1600"/>
              <a:t>import pandas as pd</a:t>
            </a:r>
            <a:endParaRPr i="1" sz="1600"/>
          </a:p>
          <a:p>
            <a:pPr indent="0" lvl="0" marL="0" rtl="0" algn="l">
              <a:spcBef>
                <a:spcPts val="1600"/>
              </a:spcBef>
              <a:spcAft>
                <a:spcPts val="0"/>
              </a:spcAft>
              <a:buClr>
                <a:schemeClr val="dk2"/>
              </a:buClr>
              <a:buSzPts val="1100"/>
              <a:buFont typeface="Arial"/>
              <a:buNone/>
            </a:pPr>
            <a:r>
              <a:rPr i="1" lang="en" sz="1600"/>
              <a:t>from sklearn.model_selection import train_test_split</a:t>
            </a:r>
            <a:endParaRPr i="1" sz="1600"/>
          </a:p>
          <a:p>
            <a:pPr indent="0" lvl="0" marL="0" rtl="0" algn="l">
              <a:spcBef>
                <a:spcPts val="1600"/>
              </a:spcBef>
              <a:spcAft>
                <a:spcPts val="0"/>
              </a:spcAft>
              <a:buClr>
                <a:schemeClr val="dk2"/>
              </a:buClr>
              <a:buSzPts val="1100"/>
              <a:buFont typeface="Arial"/>
              <a:buNone/>
            </a:pPr>
            <a:r>
              <a:rPr i="1" lang="en" sz="1600"/>
              <a:t>from sklearn.preprocessing import LabelEncoder</a:t>
            </a:r>
            <a:endParaRPr i="1" sz="1600"/>
          </a:p>
          <a:p>
            <a:pPr indent="0" lvl="0" marL="0" rtl="0" algn="l">
              <a:spcBef>
                <a:spcPts val="1600"/>
              </a:spcBef>
              <a:spcAft>
                <a:spcPts val="0"/>
              </a:spcAft>
              <a:buClr>
                <a:schemeClr val="dk2"/>
              </a:buClr>
              <a:buSzPts val="1100"/>
              <a:buFont typeface="Arial"/>
              <a:buNone/>
            </a:pPr>
            <a:r>
              <a:rPr i="1" lang="en" sz="1600"/>
              <a:t>from sklearn.linear_model import LogisticRegression</a:t>
            </a:r>
            <a:endParaRPr i="1" sz="1600"/>
          </a:p>
          <a:p>
            <a:pPr indent="0" lvl="0" marL="0" rtl="0" algn="l">
              <a:spcBef>
                <a:spcPts val="1600"/>
              </a:spcBef>
              <a:spcAft>
                <a:spcPts val="0"/>
              </a:spcAft>
              <a:buClr>
                <a:schemeClr val="dk2"/>
              </a:buClr>
              <a:buSzPts val="1100"/>
              <a:buFont typeface="Arial"/>
              <a:buNone/>
            </a:pPr>
            <a:r>
              <a:rPr i="1" lang="en" sz="1600"/>
              <a:t>from sklearn.metrics import accuracy_score, classification_report</a:t>
            </a:r>
            <a:endParaRPr i="1" sz="1600"/>
          </a:p>
          <a:p>
            <a:pPr indent="0" lvl="0" marL="0" rtl="0" algn="l">
              <a:spcBef>
                <a:spcPts val="1600"/>
              </a:spcBef>
              <a:spcAft>
                <a:spcPts val="16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13834650" y="-5516875"/>
            <a:ext cx="8760600" cy="7602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t/>
            </a:r>
            <a:endParaRPr/>
          </a:p>
        </p:txBody>
      </p:sp>
      <p:sp>
        <p:nvSpPr>
          <p:cNvPr id="304" name="Google Shape;304;p31"/>
          <p:cNvSpPr txBox="1"/>
          <p:nvPr>
            <p:ph idx="1" type="body"/>
          </p:nvPr>
        </p:nvSpPr>
        <p:spPr>
          <a:xfrm>
            <a:off x="-8272312" y="-7864508"/>
            <a:ext cx="4112400" cy="32043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305" name="Google Shape;305;p31"/>
          <p:cNvSpPr txBox="1"/>
          <p:nvPr>
            <p:ph idx="2" type="body"/>
          </p:nvPr>
        </p:nvSpPr>
        <p:spPr>
          <a:xfrm>
            <a:off x="1451650" y="1003950"/>
            <a:ext cx="8906400" cy="4782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2"/>
              </a:buClr>
              <a:buSzPts val="1100"/>
              <a:buFont typeface="Arial"/>
              <a:buNone/>
            </a:pPr>
            <a:r>
              <a:rPr b="1" i="1" lang="en" sz="1500"/>
              <a:t># Load dataset</a:t>
            </a:r>
            <a:endParaRPr b="1" i="1" sz="1500"/>
          </a:p>
          <a:p>
            <a:pPr indent="0" lvl="0" marL="0" rtl="0" algn="l">
              <a:spcBef>
                <a:spcPts val="1600"/>
              </a:spcBef>
              <a:spcAft>
                <a:spcPts val="0"/>
              </a:spcAft>
              <a:buClr>
                <a:schemeClr val="dk2"/>
              </a:buClr>
              <a:buSzPts val="1100"/>
              <a:buFont typeface="Arial"/>
              <a:buNone/>
            </a:pPr>
            <a:r>
              <a:rPr i="1" lang="en" sz="1500"/>
              <a:t>data = pd.read_csv('adult.csv')</a:t>
            </a:r>
            <a:endParaRPr i="1" sz="1500"/>
          </a:p>
          <a:p>
            <a:pPr indent="0" lvl="0" marL="0" rtl="0" algn="l">
              <a:spcBef>
                <a:spcPts val="1600"/>
              </a:spcBef>
              <a:spcAft>
                <a:spcPts val="0"/>
              </a:spcAft>
              <a:buClr>
                <a:schemeClr val="dk2"/>
              </a:buClr>
              <a:buSzPts val="1100"/>
              <a:buFont typeface="Arial"/>
              <a:buNone/>
            </a:pPr>
            <a:r>
              <a:rPr b="1" i="1" lang="en" sz="1500"/>
              <a:t># Preprocessing</a:t>
            </a:r>
            <a:endParaRPr b="1" i="1" sz="1500"/>
          </a:p>
          <a:p>
            <a:pPr indent="0" lvl="0" marL="0" rtl="0" algn="l">
              <a:spcBef>
                <a:spcPts val="1600"/>
              </a:spcBef>
              <a:spcAft>
                <a:spcPts val="0"/>
              </a:spcAft>
              <a:buClr>
                <a:schemeClr val="dk2"/>
              </a:buClr>
              <a:buSzPts val="1100"/>
              <a:buFont typeface="Arial"/>
              <a:buNone/>
            </a:pPr>
            <a:r>
              <a:rPr i="1" lang="en" sz="1500"/>
              <a:t>data = data.replace('?', np.nan).dropna()</a:t>
            </a:r>
            <a:endParaRPr i="1" sz="1500"/>
          </a:p>
          <a:p>
            <a:pPr indent="0" lvl="0" marL="0" rtl="0" algn="l">
              <a:spcBef>
                <a:spcPts val="1600"/>
              </a:spcBef>
              <a:spcAft>
                <a:spcPts val="0"/>
              </a:spcAft>
              <a:buClr>
                <a:schemeClr val="dk2"/>
              </a:buClr>
              <a:buSzPts val="1100"/>
              <a:buFont typeface="Arial"/>
              <a:buNone/>
            </a:pPr>
            <a:r>
              <a:rPr i="1" lang="en" sz="1500"/>
              <a:t>le = LabelEncoder()</a:t>
            </a:r>
            <a:endParaRPr i="1" sz="1500"/>
          </a:p>
          <a:p>
            <a:pPr indent="0" lvl="0" marL="0" rtl="0" algn="l">
              <a:spcBef>
                <a:spcPts val="1600"/>
              </a:spcBef>
              <a:spcAft>
                <a:spcPts val="0"/>
              </a:spcAft>
              <a:buClr>
                <a:schemeClr val="dk2"/>
              </a:buClr>
              <a:buSzPts val="1100"/>
              <a:buFont typeface="Arial"/>
              <a:buNone/>
            </a:pPr>
            <a:r>
              <a:rPr i="1" lang="en" sz="1500"/>
              <a:t>for column in data.select_dtypes(include='object').columns:</a:t>
            </a:r>
            <a:endParaRPr i="1" sz="1500"/>
          </a:p>
          <a:p>
            <a:pPr indent="0" lvl="0" marL="0" rtl="0" algn="l">
              <a:spcBef>
                <a:spcPts val="1600"/>
              </a:spcBef>
              <a:spcAft>
                <a:spcPts val="0"/>
              </a:spcAft>
              <a:buClr>
                <a:schemeClr val="dk2"/>
              </a:buClr>
              <a:buSzPts val="1100"/>
              <a:buFont typeface="Arial"/>
              <a:buNone/>
            </a:pPr>
            <a:r>
              <a:rPr i="1" lang="en" sz="1500"/>
              <a:t>    data[column] = le.fit_transform(data[column])</a:t>
            </a:r>
            <a:endParaRPr i="1" sz="1500"/>
          </a:p>
          <a:p>
            <a:pPr indent="0" lvl="0" marL="0" rtl="0" algn="l">
              <a:spcBef>
                <a:spcPts val="1600"/>
              </a:spcBef>
              <a:spcAft>
                <a:spcPts val="0"/>
              </a:spcAft>
              <a:buClr>
                <a:schemeClr val="dk2"/>
              </a:buClr>
              <a:buSzPts val="1100"/>
              <a:buFont typeface="Arial"/>
              <a:buNone/>
            </a:pPr>
            <a:r>
              <a:rPr b="1" i="1" lang="en" sz="1500"/>
              <a:t># Split dataset</a:t>
            </a:r>
            <a:endParaRPr b="1" i="1" sz="1500"/>
          </a:p>
          <a:p>
            <a:pPr indent="0" lvl="0" marL="0" rtl="0" algn="l">
              <a:spcBef>
                <a:spcPts val="1600"/>
              </a:spcBef>
              <a:spcAft>
                <a:spcPts val="0"/>
              </a:spcAft>
              <a:buClr>
                <a:schemeClr val="dk2"/>
              </a:buClr>
              <a:buSzPts val="1100"/>
              <a:buFont typeface="Arial"/>
              <a:buNone/>
            </a:pPr>
            <a:r>
              <a:rPr i="1" lang="en" sz="1500"/>
              <a:t>X = data.drop('income', axis=1)</a:t>
            </a:r>
            <a:endParaRPr i="1" sz="1500"/>
          </a:p>
          <a:p>
            <a:pPr indent="0" lvl="0" marL="0" rtl="0" algn="l">
              <a:spcBef>
                <a:spcPts val="1600"/>
              </a:spcBef>
              <a:spcAft>
                <a:spcPts val="0"/>
              </a:spcAft>
              <a:buClr>
                <a:schemeClr val="dk2"/>
              </a:buClr>
              <a:buSzPts val="1100"/>
              <a:buFont typeface="Arial"/>
              <a:buNone/>
            </a:pPr>
            <a:r>
              <a:rPr i="1" lang="en" sz="1500"/>
              <a:t>y = data['income']</a:t>
            </a:r>
            <a:endParaRPr i="1" sz="1500"/>
          </a:p>
          <a:p>
            <a:pPr indent="0" lvl="0" marL="0" rtl="0" algn="l">
              <a:spcBef>
                <a:spcPts val="1600"/>
              </a:spcBef>
              <a:spcAft>
                <a:spcPts val="0"/>
              </a:spcAft>
              <a:buClr>
                <a:schemeClr val="dk2"/>
              </a:buClr>
              <a:buSzPts val="1100"/>
              <a:buFont typeface="Arial"/>
              <a:buNone/>
            </a:pPr>
            <a:r>
              <a:rPr i="1" lang="en" sz="1500"/>
              <a:t>X_train, X_test, y_train, y_test = train_test_split(X, y, test_size=0.3, random_state=42)</a:t>
            </a:r>
            <a:endParaRPr i="1" sz="1500"/>
          </a:p>
          <a:p>
            <a:pPr indent="0" lvl="0" marL="0" rtl="0" algn="l">
              <a:spcBef>
                <a:spcPts val="1600"/>
              </a:spcBef>
              <a:spcAft>
                <a:spcPts val="0"/>
              </a:spcAft>
              <a:buClr>
                <a:schemeClr val="dk2"/>
              </a:buClr>
              <a:buSzPts val="1100"/>
              <a:buFont typeface="Arial"/>
              <a:buNone/>
            </a:pPr>
            <a:r>
              <a:t/>
            </a:r>
            <a:endParaRPr i="1" sz="1500"/>
          </a:p>
          <a:p>
            <a:pPr indent="0" lvl="0" marL="0" rtl="0" algn="l">
              <a:spcBef>
                <a:spcPts val="1600"/>
              </a:spcBef>
              <a:spcAft>
                <a:spcPts val="1600"/>
              </a:spcAft>
              <a:buNone/>
            </a:pPr>
            <a:r>
              <a:t/>
            </a:r>
            <a:endParaRPr i="1"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txBox="1"/>
          <p:nvPr>
            <p:ph type="title"/>
          </p:nvPr>
        </p:nvSpPr>
        <p:spPr>
          <a:xfrm>
            <a:off x="-9065925" y="-3995900"/>
            <a:ext cx="8760600" cy="7602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t/>
            </a:r>
            <a:endParaRPr/>
          </a:p>
        </p:txBody>
      </p:sp>
      <p:sp>
        <p:nvSpPr>
          <p:cNvPr id="311" name="Google Shape;311;p32"/>
          <p:cNvSpPr txBox="1"/>
          <p:nvPr>
            <p:ph idx="1" type="body"/>
          </p:nvPr>
        </p:nvSpPr>
        <p:spPr>
          <a:xfrm>
            <a:off x="-5199412" y="-3529933"/>
            <a:ext cx="4112400" cy="32043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312" name="Google Shape;312;p32"/>
          <p:cNvSpPr txBox="1"/>
          <p:nvPr>
            <p:ph idx="2" type="body"/>
          </p:nvPr>
        </p:nvSpPr>
        <p:spPr>
          <a:xfrm>
            <a:off x="1349900" y="983600"/>
            <a:ext cx="8845200" cy="4863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2"/>
              </a:buClr>
              <a:buSzPts val="1100"/>
              <a:buFont typeface="Arial"/>
              <a:buNone/>
            </a:pPr>
            <a:r>
              <a:rPr b="1" i="1" lang="en" sz="1600"/>
              <a:t># Logistic Regression</a:t>
            </a:r>
            <a:endParaRPr b="1" i="1" sz="1600"/>
          </a:p>
          <a:p>
            <a:pPr indent="0" lvl="0" marL="0" rtl="0" algn="l">
              <a:spcBef>
                <a:spcPts val="1600"/>
              </a:spcBef>
              <a:spcAft>
                <a:spcPts val="0"/>
              </a:spcAft>
              <a:buClr>
                <a:schemeClr val="dk2"/>
              </a:buClr>
              <a:buSzPts val="1100"/>
              <a:buFont typeface="Arial"/>
              <a:buNone/>
            </a:pPr>
            <a:r>
              <a:rPr i="1" lang="en" sz="1600"/>
              <a:t>model = LogisticRegression()</a:t>
            </a:r>
            <a:endParaRPr i="1" sz="1600"/>
          </a:p>
          <a:p>
            <a:pPr indent="0" lvl="0" marL="0" rtl="0" algn="l">
              <a:spcBef>
                <a:spcPts val="1600"/>
              </a:spcBef>
              <a:spcAft>
                <a:spcPts val="0"/>
              </a:spcAft>
              <a:buClr>
                <a:schemeClr val="dk2"/>
              </a:buClr>
              <a:buSzPts val="1100"/>
              <a:buFont typeface="Arial"/>
              <a:buNone/>
            </a:pPr>
            <a:r>
              <a:rPr i="1" lang="en" sz="1600"/>
              <a:t>model.fit(X_train, y_train)</a:t>
            </a:r>
            <a:endParaRPr i="1" sz="1600"/>
          </a:p>
          <a:p>
            <a:pPr indent="0" lvl="0" marL="0" rtl="0" algn="l">
              <a:spcBef>
                <a:spcPts val="1600"/>
              </a:spcBef>
              <a:spcAft>
                <a:spcPts val="0"/>
              </a:spcAft>
              <a:buClr>
                <a:schemeClr val="dk2"/>
              </a:buClr>
              <a:buSzPts val="1100"/>
              <a:buFont typeface="Arial"/>
              <a:buNone/>
            </a:pPr>
            <a:r>
              <a:rPr i="1" lang="en" sz="1600"/>
              <a:t>y_pred = model.predict(X_test)</a:t>
            </a:r>
            <a:endParaRPr i="1" sz="1600"/>
          </a:p>
          <a:p>
            <a:pPr indent="0" lvl="0" marL="0" rtl="0" algn="l">
              <a:spcBef>
                <a:spcPts val="1600"/>
              </a:spcBef>
              <a:spcAft>
                <a:spcPts val="0"/>
              </a:spcAft>
              <a:buClr>
                <a:schemeClr val="dk2"/>
              </a:buClr>
              <a:buSzPts val="1100"/>
              <a:buFont typeface="Arial"/>
              <a:buNone/>
            </a:pPr>
            <a:r>
              <a:rPr b="1" i="1" lang="en" sz="1600"/>
              <a:t># Evaluate</a:t>
            </a:r>
            <a:endParaRPr b="1" i="1" sz="1600"/>
          </a:p>
          <a:p>
            <a:pPr indent="0" lvl="0" marL="0" rtl="0" algn="l">
              <a:spcBef>
                <a:spcPts val="1600"/>
              </a:spcBef>
              <a:spcAft>
                <a:spcPts val="0"/>
              </a:spcAft>
              <a:buClr>
                <a:schemeClr val="dk2"/>
              </a:buClr>
              <a:buSzPts val="1100"/>
              <a:buFont typeface="Arial"/>
              <a:buNone/>
            </a:pPr>
            <a:r>
              <a:rPr i="1" lang="en" sz="1600"/>
              <a:t>accuracy = accuracy_score(y_test, y_pred)</a:t>
            </a:r>
            <a:endParaRPr i="1" sz="1600"/>
          </a:p>
          <a:p>
            <a:pPr indent="0" lvl="0" marL="0" rtl="0" algn="l">
              <a:spcBef>
                <a:spcPts val="1600"/>
              </a:spcBef>
              <a:spcAft>
                <a:spcPts val="0"/>
              </a:spcAft>
              <a:buClr>
                <a:schemeClr val="dk2"/>
              </a:buClr>
              <a:buSzPts val="1100"/>
              <a:buFont typeface="Arial"/>
              <a:buNone/>
            </a:pPr>
            <a:r>
              <a:rPr i="1" lang="en" sz="1600"/>
              <a:t>report = classification_report(y_test, y_pred)</a:t>
            </a:r>
            <a:endParaRPr i="1" sz="1600"/>
          </a:p>
          <a:p>
            <a:pPr indent="0" lvl="0" marL="0" rtl="0" algn="l">
              <a:spcBef>
                <a:spcPts val="1600"/>
              </a:spcBef>
              <a:spcAft>
                <a:spcPts val="0"/>
              </a:spcAft>
              <a:buClr>
                <a:schemeClr val="dk2"/>
              </a:buClr>
              <a:buSzPts val="1100"/>
              <a:buFont typeface="Arial"/>
              <a:buNone/>
            </a:pPr>
            <a:r>
              <a:rPr i="1" lang="en" sz="1600"/>
              <a:t>print(f'Accuracy: {accuracy}')</a:t>
            </a:r>
            <a:endParaRPr i="1" sz="1600"/>
          </a:p>
          <a:p>
            <a:pPr indent="0" lvl="0" marL="0" rtl="0" algn="l">
              <a:spcBef>
                <a:spcPts val="1600"/>
              </a:spcBef>
              <a:spcAft>
                <a:spcPts val="0"/>
              </a:spcAft>
              <a:buClr>
                <a:schemeClr val="dk2"/>
              </a:buClr>
              <a:buSzPts val="1100"/>
              <a:buFont typeface="Arial"/>
              <a:buNone/>
            </a:pPr>
            <a:r>
              <a:rPr i="1" lang="en" sz="1600"/>
              <a:t>print(f'Classification Report:\n{report}')</a:t>
            </a:r>
            <a:endParaRPr i="1" sz="1600"/>
          </a:p>
          <a:p>
            <a:pPr indent="0" lvl="0" marL="0" rtl="0" algn="l">
              <a:spcBef>
                <a:spcPts val="1600"/>
              </a:spcBef>
              <a:spcAft>
                <a:spcPts val="1600"/>
              </a:spcAft>
              <a:buNone/>
            </a:pPr>
            <a:r>
              <a:t/>
            </a:r>
            <a:endParaRPr i="1"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3"/>
          <p:cNvSpPr txBox="1"/>
          <p:nvPr>
            <p:ph type="title"/>
          </p:nvPr>
        </p:nvSpPr>
        <p:spPr>
          <a:xfrm>
            <a:off x="1597550" y="1178350"/>
            <a:ext cx="8760600" cy="7602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
              <a:t>CONCLUSION</a:t>
            </a:r>
            <a:endParaRPr/>
          </a:p>
        </p:txBody>
      </p:sp>
      <p:sp>
        <p:nvSpPr>
          <p:cNvPr id="318" name="Google Shape;318;p33"/>
          <p:cNvSpPr txBox="1"/>
          <p:nvPr>
            <p:ph idx="1" type="body"/>
          </p:nvPr>
        </p:nvSpPr>
        <p:spPr>
          <a:xfrm>
            <a:off x="-5321537" y="-3875883"/>
            <a:ext cx="4112400" cy="32043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319" name="Google Shape;319;p33"/>
          <p:cNvSpPr txBox="1"/>
          <p:nvPr>
            <p:ph idx="2" type="body"/>
          </p:nvPr>
        </p:nvSpPr>
        <p:spPr>
          <a:xfrm>
            <a:off x="1815750" y="2213500"/>
            <a:ext cx="8560500" cy="3204300"/>
          </a:xfrm>
          <a:prstGeom prst="rect">
            <a:avLst/>
          </a:prstGeom>
        </p:spPr>
        <p:txBody>
          <a:bodyPr anchorCtr="0" anchor="t" bIns="121900" lIns="121900" spcFirstLastPara="1" rIns="121900" wrap="square" tIns="121900">
            <a:normAutofit/>
          </a:bodyPr>
          <a:lstStyle/>
          <a:p>
            <a:pPr indent="0" lvl="0" marL="0" rtl="0" algn="l">
              <a:lnSpc>
                <a:spcPct val="95000"/>
              </a:lnSpc>
              <a:spcBef>
                <a:spcPts val="0"/>
              </a:spcBef>
              <a:spcAft>
                <a:spcPts val="0"/>
              </a:spcAft>
              <a:buClr>
                <a:schemeClr val="dk2"/>
              </a:buClr>
              <a:buSzPts val="1100"/>
              <a:buFont typeface="Arial"/>
              <a:buNone/>
            </a:pPr>
            <a:r>
              <a:rPr i="1" lang="en"/>
              <a:t>This comparative analysis highlights the significant factors influencing income levels among adults in the United States. Education, occupation, age, and gender emerge as key determinants of income. These insights can inform policy decisions aimed at reducing income inequality and promoting economic equity. Further research could explore more granular aspects of these relationships and include more advanced predictive modeling techniques to enhance understanding.</a:t>
            </a:r>
            <a:endParaRPr i="1"/>
          </a:p>
          <a:p>
            <a:pPr indent="0" lvl="0" marL="0" rtl="0" algn="l">
              <a:lnSpc>
                <a:spcPct val="95000"/>
              </a:lnSpc>
              <a:spcBef>
                <a:spcPts val="1600"/>
              </a:spcBef>
              <a:spcAft>
                <a:spcPts val="0"/>
              </a:spcAft>
              <a:buClr>
                <a:schemeClr val="dk2"/>
              </a:buClr>
              <a:buSzPts val="1100"/>
              <a:buFont typeface="Arial"/>
              <a:buNone/>
            </a:pPr>
            <a:r>
              <a:t/>
            </a:r>
            <a:endParaRPr i="1"/>
          </a:p>
          <a:p>
            <a:pPr indent="0" lvl="0" marL="0" rtl="0" algn="l">
              <a:lnSpc>
                <a:spcPct val="95000"/>
              </a:lnSpc>
              <a:spcBef>
                <a:spcPts val="1600"/>
              </a:spcBef>
              <a:spcAft>
                <a:spcPts val="16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txBox="1"/>
          <p:nvPr>
            <p:ph idx="1" type="subTitle"/>
          </p:nvPr>
        </p:nvSpPr>
        <p:spPr>
          <a:xfrm>
            <a:off x="2002563" y="3562173"/>
            <a:ext cx="7038300" cy="530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Do you have any questions?</a:t>
            </a:r>
            <a:endParaRPr/>
          </a:p>
        </p:txBody>
      </p:sp>
      <p:sp>
        <p:nvSpPr>
          <p:cNvPr id="325" name="Google Shape;325;p34"/>
          <p:cNvSpPr/>
          <p:nvPr/>
        </p:nvSpPr>
        <p:spPr>
          <a:xfrm rot="-59955">
            <a:off x="2204746" y="3078730"/>
            <a:ext cx="5734830" cy="171057"/>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6" name="Google Shape;326;p34"/>
          <p:cNvSpPr txBox="1"/>
          <p:nvPr>
            <p:ph type="title"/>
          </p:nvPr>
        </p:nvSpPr>
        <p:spPr>
          <a:xfrm>
            <a:off x="2002590" y="1808675"/>
            <a:ext cx="7038300" cy="175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Thank you!</a:t>
            </a:r>
            <a:endParaRPr/>
          </a:p>
        </p:txBody>
      </p:sp>
      <p:sp>
        <p:nvSpPr>
          <p:cNvPr id="327" name="Google Shape;327;p34"/>
          <p:cNvSpPr/>
          <p:nvPr/>
        </p:nvSpPr>
        <p:spPr>
          <a:xfrm>
            <a:off x="7882843" y="3823436"/>
            <a:ext cx="2711400" cy="2711400"/>
          </a:xfrm>
          <a:prstGeom prst="rect">
            <a:avLst/>
          </a:prstGeom>
          <a:solidFill>
            <a:schemeClr val="accent3"/>
          </a:solidFill>
          <a:ln>
            <a:noFill/>
          </a:ln>
          <a:effectLst>
            <a:outerShdw blurRad="42863" rotWithShape="0" algn="bl" dir="2700000" dist="9525">
              <a:srgbClr val="000000">
                <a:alpha val="32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8" name="Google Shape;328;p34"/>
          <p:cNvSpPr/>
          <p:nvPr/>
        </p:nvSpPr>
        <p:spPr>
          <a:xfrm flipH="1">
            <a:off x="7594008" y="3646400"/>
            <a:ext cx="932416" cy="812912"/>
          </a:xfrm>
          <a:custGeom>
            <a:rect b="b" l="l" r="r" t="t"/>
            <a:pathLst>
              <a:path extrusionOk="0" h="1032269" w="1184020">
                <a:moveTo>
                  <a:pt x="211073" y="0"/>
                </a:moveTo>
                <a:cubicBezTo>
                  <a:pt x="203073" y="4194"/>
                  <a:pt x="195579" y="6081"/>
                  <a:pt x="203708" y="1389"/>
                </a:cubicBezTo>
                <a:cubicBezTo>
                  <a:pt x="208914" y="-1609"/>
                  <a:pt x="196214" y="-384"/>
                  <a:pt x="193421" y="16470"/>
                </a:cubicBezTo>
                <a:cubicBezTo>
                  <a:pt x="190944" y="31234"/>
                  <a:pt x="202564" y="58197"/>
                  <a:pt x="196151" y="70247"/>
                </a:cubicBezTo>
                <a:cubicBezTo>
                  <a:pt x="190435" y="81073"/>
                  <a:pt x="166115" y="72031"/>
                  <a:pt x="163639" y="86915"/>
                </a:cubicBezTo>
                <a:cubicBezTo>
                  <a:pt x="161734" y="98260"/>
                  <a:pt x="171385" y="125774"/>
                  <a:pt x="161035" y="133152"/>
                </a:cubicBezTo>
                <a:cubicBezTo>
                  <a:pt x="150177" y="140934"/>
                  <a:pt x="132651" y="138613"/>
                  <a:pt x="127508" y="154781"/>
                </a:cubicBezTo>
                <a:cubicBezTo>
                  <a:pt x="124967" y="162867"/>
                  <a:pt x="127253" y="180267"/>
                  <a:pt x="121158" y="186333"/>
                </a:cubicBezTo>
                <a:cubicBezTo>
                  <a:pt x="110362" y="197139"/>
                  <a:pt x="92963" y="190770"/>
                  <a:pt x="85471" y="204986"/>
                </a:cubicBezTo>
                <a:cubicBezTo>
                  <a:pt x="80835" y="213689"/>
                  <a:pt x="74612" y="235904"/>
                  <a:pt x="78930" y="245467"/>
                </a:cubicBezTo>
                <a:cubicBezTo>
                  <a:pt x="80136" y="248219"/>
                  <a:pt x="83947" y="249792"/>
                  <a:pt x="84073" y="252809"/>
                </a:cubicBezTo>
                <a:cubicBezTo>
                  <a:pt x="84137" y="255640"/>
                  <a:pt x="60134" y="264579"/>
                  <a:pt x="56451" y="270272"/>
                </a:cubicBezTo>
                <a:cubicBezTo>
                  <a:pt x="45656" y="287202"/>
                  <a:pt x="70294" y="303623"/>
                  <a:pt x="57658" y="318492"/>
                </a:cubicBezTo>
                <a:cubicBezTo>
                  <a:pt x="45973" y="332278"/>
                  <a:pt x="21526" y="315914"/>
                  <a:pt x="7683" y="329803"/>
                </a:cubicBezTo>
                <a:cubicBezTo>
                  <a:pt x="-6033" y="343534"/>
                  <a:pt x="2476" y="369546"/>
                  <a:pt x="4063" y="385762"/>
                </a:cubicBezTo>
                <a:lnTo>
                  <a:pt x="938910" y="1032269"/>
                </a:lnTo>
                <a:cubicBezTo>
                  <a:pt x="940625" y="1027621"/>
                  <a:pt x="942593" y="1023068"/>
                  <a:pt x="943863" y="1018382"/>
                </a:cubicBezTo>
                <a:cubicBezTo>
                  <a:pt x="945514" y="1012717"/>
                  <a:pt x="943165" y="1002265"/>
                  <a:pt x="947292" y="998138"/>
                </a:cubicBezTo>
                <a:cubicBezTo>
                  <a:pt x="955674" y="989686"/>
                  <a:pt x="968819" y="985146"/>
                  <a:pt x="974660" y="974129"/>
                </a:cubicBezTo>
                <a:cubicBezTo>
                  <a:pt x="981772" y="960692"/>
                  <a:pt x="982408" y="943522"/>
                  <a:pt x="993330" y="931863"/>
                </a:cubicBezTo>
                <a:cubicBezTo>
                  <a:pt x="1001775" y="922827"/>
                  <a:pt x="1015682" y="914508"/>
                  <a:pt x="1017904" y="900907"/>
                </a:cubicBezTo>
                <a:cubicBezTo>
                  <a:pt x="1019746" y="889667"/>
                  <a:pt x="1010665" y="873773"/>
                  <a:pt x="1012126" y="864788"/>
                </a:cubicBezTo>
                <a:cubicBezTo>
                  <a:pt x="1012380" y="863366"/>
                  <a:pt x="1031366" y="868331"/>
                  <a:pt x="1032383" y="868166"/>
                </a:cubicBezTo>
                <a:cubicBezTo>
                  <a:pt x="1036256" y="867556"/>
                  <a:pt x="1031874" y="845160"/>
                  <a:pt x="1046479" y="838004"/>
                </a:cubicBezTo>
                <a:cubicBezTo>
                  <a:pt x="1071054" y="825951"/>
                  <a:pt x="1083754" y="846068"/>
                  <a:pt x="1101026" y="844551"/>
                </a:cubicBezTo>
                <a:lnTo>
                  <a:pt x="1111567" y="829469"/>
                </a:lnTo>
                <a:lnTo>
                  <a:pt x="1124267" y="810813"/>
                </a:lnTo>
                <a:lnTo>
                  <a:pt x="1139380" y="789185"/>
                </a:lnTo>
                <a:cubicBezTo>
                  <a:pt x="1137347" y="784251"/>
                  <a:pt x="1131633" y="780466"/>
                  <a:pt x="1130808" y="775494"/>
                </a:cubicBezTo>
                <a:cubicBezTo>
                  <a:pt x="1129664" y="768166"/>
                  <a:pt x="1146746" y="721367"/>
                  <a:pt x="1151445" y="713975"/>
                </a:cubicBezTo>
                <a:cubicBezTo>
                  <a:pt x="1160081" y="700463"/>
                  <a:pt x="1171321" y="684448"/>
                  <a:pt x="1184021" y="672700"/>
                </a:cubicBezTo>
                <a:lnTo>
                  <a:pt x="211073" y="0"/>
                </a:lnTo>
                <a:close/>
              </a:path>
            </a:pathLst>
          </a:custGeom>
          <a:solidFill>
            <a:srgbClr val="FFFFFF">
              <a:alpha val="40510"/>
            </a:srgbClr>
          </a:solidFill>
          <a:ln>
            <a:noFill/>
          </a:ln>
          <a:effectLst>
            <a:outerShdw rotWithShape="0" algn="bl" dir="5400000" dist="9525">
              <a:srgbClr val="000000">
                <a:alpha val="15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4"/>
          <p:cNvSpPr txBox="1"/>
          <p:nvPr>
            <p:ph idx="2" type="body"/>
          </p:nvPr>
        </p:nvSpPr>
        <p:spPr>
          <a:xfrm>
            <a:off x="7940625" y="4491450"/>
            <a:ext cx="2307000" cy="16959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ph type="title"/>
          </p:nvPr>
        </p:nvSpPr>
        <p:spPr>
          <a:xfrm>
            <a:off x="1675500" y="1161550"/>
            <a:ext cx="8099100" cy="15993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Sindh </a:t>
            </a:r>
            <a:r>
              <a:rPr lang="en"/>
              <a:t>Madressatul</a:t>
            </a:r>
            <a:r>
              <a:rPr lang="en"/>
              <a:t>-Islam</a:t>
            </a:r>
            <a:endParaRPr/>
          </a:p>
          <a:p>
            <a:pPr indent="0" lvl="0" marL="0" rtl="0" algn="ctr">
              <a:spcBef>
                <a:spcPts val="0"/>
              </a:spcBef>
              <a:spcAft>
                <a:spcPts val="0"/>
              </a:spcAft>
              <a:buNone/>
            </a:pPr>
            <a:r>
              <a:rPr lang="en"/>
              <a:t>University</a:t>
            </a:r>
            <a:endParaRPr/>
          </a:p>
        </p:txBody>
      </p:sp>
      <p:sp>
        <p:nvSpPr>
          <p:cNvPr id="233" name="Google Shape;233;p22"/>
          <p:cNvSpPr txBox="1"/>
          <p:nvPr>
            <p:ph idx="1" type="body"/>
          </p:nvPr>
        </p:nvSpPr>
        <p:spPr>
          <a:xfrm>
            <a:off x="5449325" y="3033825"/>
            <a:ext cx="4872900" cy="17265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SUBMITTED BY</a:t>
            </a:r>
            <a:endParaRPr/>
          </a:p>
          <a:p>
            <a:pPr indent="0" lvl="0" marL="0" rtl="0" algn="l">
              <a:spcBef>
                <a:spcPts val="1600"/>
              </a:spcBef>
              <a:spcAft>
                <a:spcPts val="0"/>
              </a:spcAft>
              <a:buNone/>
            </a:pPr>
            <a:r>
              <a:rPr b="1" lang="en"/>
              <a:t>Muhammad Hannan (CSC-21F-069)</a:t>
            </a:r>
            <a:endParaRPr b="1"/>
          </a:p>
          <a:p>
            <a:pPr indent="0" lvl="0" marL="0" rtl="0" algn="l">
              <a:spcBef>
                <a:spcPts val="1600"/>
              </a:spcBef>
              <a:spcAft>
                <a:spcPts val="1600"/>
              </a:spcAft>
              <a:buNone/>
            </a:pPr>
            <a:r>
              <a:rPr b="1" lang="en"/>
              <a:t>Ali Suleman (CSC-21F-017)</a:t>
            </a:r>
            <a:endParaRPr b="1"/>
          </a:p>
        </p:txBody>
      </p:sp>
      <p:sp>
        <p:nvSpPr>
          <p:cNvPr id="234" name="Google Shape;234;p22"/>
          <p:cNvSpPr/>
          <p:nvPr/>
        </p:nvSpPr>
        <p:spPr>
          <a:xfrm>
            <a:off x="5449326" y="2760950"/>
            <a:ext cx="3867088"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1597550" y="1178350"/>
            <a:ext cx="8760600" cy="7602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
              <a:t>ABSTRACTION</a:t>
            </a:r>
            <a:endParaRPr/>
          </a:p>
        </p:txBody>
      </p:sp>
      <p:sp>
        <p:nvSpPr>
          <p:cNvPr id="240" name="Google Shape;240;p23"/>
          <p:cNvSpPr txBox="1"/>
          <p:nvPr>
            <p:ph idx="1" type="body"/>
          </p:nvPr>
        </p:nvSpPr>
        <p:spPr>
          <a:xfrm>
            <a:off x="-7519337" y="-3885233"/>
            <a:ext cx="4112400" cy="32043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241" name="Google Shape;241;p23"/>
          <p:cNvSpPr txBox="1"/>
          <p:nvPr>
            <p:ph idx="2" type="body"/>
          </p:nvPr>
        </p:nvSpPr>
        <p:spPr>
          <a:xfrm>
            <a:off x="1597429" y="2330900"/>
            <a:ext cx="8760600" cy="3204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2"/>
              </a:buClr>
              <a:buSzPts val="1100"/>
              <a:buFont typeface="Arial"/>
              <a:buNone/>
            </a:pPr>
            <a:r>
              <a:rPr i="1" lang="en" sz="1600"/>
              <a:t> This study conducts a comprehensive analysis of the Adult-Income dataset to uncover the factors influencing income distribution among adults in the United States. By examining various socio-economic variables, we aim to identify the key determinants of income and understand how these factors interact. Utilizing descriptive and inferential statistical techniques, including regression analysis and subgroup analyses, we provide insights into the disparities in income levels. Our findings suggest that education, occupation, age, and gender significantly impact income, with higher education and certain occupations correlating with higher earnings. This research contributes to the body of knowledge on income inequality and provides a basis for policy interventions aimed at fostering economic equality. Through rigorous data analysis and interpretation, we highlight areas for targeted support to promote a more equitable society.</a:t>
            </a:r>
            <a:endParaRPr i="1" sz="1600"/>
          </a:p>
          <a:p>
            <a:pPr indent="0" lvl="0" marL="0" rtl="0" algn="l">
              <a:spcBef>
                <a:spcPts val="1600"/>
              </a:spcBef>
              <a:spcAft>
                <a:spcPts val="0"/>
              </a:spcAft>
              <a:buClr>
                <a:schemeClr val="dk2"/>
              </a:buClr>
              <a:buSzPts val="1100"/>
              <a:buFont typeface="Arial"/>
              <a:buNone/>
            </a:pPr>
            <a:r>
              <a:t/>
            </a:r>
            <a:endParaRPr i="1" sz="1600"/>
          </a:p>
          <a:p>
            <a:pPr indent="0" lvl="0" marL="0" rtl="0" algn="l">
              <a:spcBef>
                <a:spcPts val="1600"/>
              </a:spcBef>
              <a:spcAft>
                <a:spcPts val="0"/>
              </a:spcAft>
              <a:buClr>
                <a:schemeClr val="dk2"/>
              </a:buClr>
              <a:buSzPts val="1100"/>
              <a:buFont typeface="Arial"/>
              <a:buNone/>
            </a:pPr>
            <a:r>
              <a:t/>
            </a:r>
            <a:endParaRPr sz="1600"/>
          </a:p>
          <a:p>
            <a:pPr indent="0" lvl="0" marL="0" rtl="0" algn="l">
              <a:spcBef>
                <a:spcPts val="1600"/>
              </a:spcBef>
              <a:spcAft>
                <a:spcPts val="0"/>
              </a:spcAft>
              <a:buClr>
                <a:schemeClr val="dk2"/>
              </a:buClr>
              <a:buSzPts val="1100"/>
              <a:buFont typeface="Arial"/>
              <a:buNone/>
            </a:pPr>
            <a:r>
              <a:t/>
            </a:r>
            <a:endParaRPr i="1" sz="1600"/>
          </a:p>
          <a:p>
            <a:pPr indent="0" lvl="0" marL="0" rtl="0" algn="l">
              <a:spcBef>
                <a:spcPts val="1600"/>
              </a:spcBef>
              <a:spcAft>
                <a:spcPts val="1600"/>
              </a:spcAft>
              <a:buNone/>
            </a:pPr>
            <a:r>
              <a:t/>
            </a:r>
            <a:endParaRPr sz="1600">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ph type="title"/>
          </p:nvPr>
        </p:nvSpPr>
        <p:spPr>
          <a:xfrm>
            <a:off x="1597550" y="1178350"/>
            <a:ext cx="8760600" cy="7602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
              <a:t>INTRODUCTION</a:t>
            </a:r>
            <a:endParaRPr/>
          </a:p>
        </p:txBody>
      </p:sp>
      <p:sp>
        <p:nvSpPr>
          <p:cNvPr id="247" name="Google Shape;247;p24"/>
          <p:cNvSpPr txBox="1"/>
          <p:nvPr>
            <p:ph idx="1" type="body"/>
          </p:nvPr>
        </p:nvSpPr>
        <p:spPr>
          <a:xfrm>
            <a:off x="-8333326" y="-3204301"/>
            <a:ext cx="3639300" cy="28449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248" name="Google Shape;248;p24"/>
          <p:cNvSpPr txBox="1"/>
          <p:nvPr>
            <p:ph idx="2" type="body"/>
          </p:nvPr>
        </p:nvSpPr>
        <p:spPr>
          <a:xfrm>
            <a:off x="1597429" y="2330900"/>
            <a:ext cx="8760600" cy="3204300"/>
          </a:xfrm>
          <a:prstGeom prst="rect">
            <a:avLst/>
          </a:prstGeom>
        </p:spPr>
        <p:txBody>
          <a:bodyPr anchorCtr="0" anchor="t" bIns="121900" lIns="121900" spcFirstLastPara="1" rIns="121900" wrap="square" tIns="121900">
            <a:noAutofit/>
          </a:bodyPr>
          <a:lstStyle/>
          <a:p>
            <a:pPr indent="0" lvl="0" marL="0" rtl="0" algn="l">
              <a:lnSpc>
                <a:spcPct val="105000"/>
              </a:lnSpc>
              <a:spcBef>
                <a:spcPts val="0"/>
              </a:spcBef>
              <a:spcAft>
                <a:spcPts val="0"/>
              </a:spcAft>
              <a:buClr>
                <a:schemeClr val="dk2"/>
              </a:buClr>
              <a:buSzPts val="935"/>
              <a:buFont typeface="Arial"/>
              <a:buNone/>
            </a:pPr>
            <a:r>
              <a:rPr i="1" lang="en" sz="1629"/>
              <a:t>The Adult-Income data set serves as a crucial resource for comprehending the disparities in income among adults in the United States. Understanding why individuals earn different amounts of money is essential for informing policies and interventions aimed at promoting economic equality. This study seeks to delve into the factors influencing income levels, leveraging the insights provided by the Adult-Income data-set.Income inequality is a pervasive issue in society, with implications for social mobility, access to resources, and overall well-being. By investigating the determinants of income variation, we can identify areas for targeted intervention and support, ultimately fostering a more equitable society.</a:t>
            </a:r>
            <a:endParaRPr i="1" sz="1629"/>
          </a:p>
          <a:p>
            <a:pPr indent="0" lvl="0" marL="0" rtl="0" algn="l">
              <a:lnSpc>
                <a:spcPct val="105000"/>
              </a:lnSpc>
              <a:spcBef>
                <a:spcPts val="1600"/>
              </a:spcBef>
              <a:spcAft>
                <a:spcPts val="0"/>
              </a:spcAft>
              <a:buClr>
                <a:schemeClr val="dk2"/>
              </a:buClr>
              <a:buSzPts val="935"/>
              <a:buFont typeface="Arial"/>
              <a:buNone/>
            </a:pPr>
            <a:r>
              <a:t/>
            </a:r>
            <a:endParaRPr i="1" sz="1629"/>
          </a:p>
          <a:p>
            <a:pPr indent="0" lvl="0" marL="0" rtl="0" algn="l">
              <a:lnSpc>
                <a:spcPct val="105000"/>
              </a:lnSpc>
              <a:spcBef>
                <a:spcPts val="1600"/>
              </a:spcBef>
              <a:spcAft>
                <a:spcPts val="1600"/>
              </a:spcAft>
              <a:buSzPts val="935"/>
              <a:buNone/>
            </a:pPr>
            <a:r>
              <a:t/>
            </a:r>
            <a:endParaRPr i="1" sz="1629"/>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5"/>
          <p:cNvSpPr/>
          <p:nvPr/>
        </p:nvSpPr>
        <p:spPr>
          <a:xfrm>
            <a:off x="2364275" y="1747050"/>
            <a:ext cx="2945700" cy="3363900"/>
          </a:xfrm>
          <a:prstGeom prst="rect">
            <a:avLst/>
          </a:prstGeom>
          <a:solidFill>
            <a:schemeClr val="accent1"/>
          </a:solidFill>
          <a:ln>
            <a:noFill/>
          </a:ln>
          <a:effectLst>
            <a:outerShdw blurRad="42863" rotWithShape="0" algn="bl" dir="2700000" dist="9525">
              <a:srgbClr val="000000">
                <a:alpha val="32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4" name="Google Shape;254;p25"/>
          <p:cNvSpPr/>
          <p:nvPr/>
        </p:nvSpPr>
        <p:spPr>
          <a:xfrm>
            <a:off x="6718150" y="1747050"/>
            <a:ext cx="2945700" cy="3363900"/>
          </a:xfrm>
          <a:prstGeom prst="rect">
            <a:avLst/>
          </a:prstGeom>
          <a:solidFill>
            <a:schemeClr val="accent2"/>
          </a:solidFill>
          <a:ln>
            <a:noFill/>
          </a:ln>
          <a:effectLst>
            <a:outerShdw blurRad="42863" rotWithShape="0" algn="bl" dir="2700000" dist="9525">
              <a:srgbClr val="000000">
                <a:alpha val="32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5" name="Google Shape;255;p25"/>
          <p:cNvSpPr txBox="1"/>
          <p:nvPr>
            <p:ph type="title"/>
          </p:nvPr>
        </p:nvSpPr>
        <p:spPr>
          <a:xfrm>
            <a:off x="-8526625" y="-1170512"/>
            <a:ext cx="90150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Add your title here.</a:t>
            </a:r>
            <a:endParaRPr/>
          </a:p>
        </p:txBody>
      </p:sp>
      <p:sp>
        <p:nvSpPr>
          <p:cNvPr id="256" name="Google Shape;256;p25"/>
          <p:cNvSpPr txBox="1"/>
          <p:nvPr>
            <p:ph idx="1" type="body"/>
          </p:nvPr>
        </p:nvSpPr>
        <p:spPr>
          <a:xfrm>
            <a:off x="2506025" y="2812937"/>
            <a:ext cx="2662200" cy="1906200"/>
          </a:xfrm>
          <a:prstGeom prst="rect">
            <a:avLst/>
          </a:prstGeom>
        </p:spPr>
        <p:txBody>
          <a:bodyPr anchorCtr="0" anchor="t" bIns="121900" lIns="121900" spcFirstLastPara="1" rIns="121900" wrap="square" tIns="121900">
            <a:noAutofit/>
          </a:bodyPr>
          <a:lstStyle/>
          <a:p>
            <a:pPr indent="0" lvl="0" marL="0" rtl="0" algn="ctr">
              <a:lnSpc>
                <a:spcPct val="75000"/>
              </a:lnSpc>
              <a:spcBef>
                <a:spcPts val="0"/>
              </a:spcBef>
              <a:spcAft>
                <a:spcPts val="0"/>
              </a:spcAft>
              <a:buClr>
                <a:schemeClr val="dk2"/>
              </a:buClr>
              <a:buSzPts val="605"/>
              <a:buFont typeface="Arial"/>
              <a:buNone/>
            </a:pPr>
            <a:r>
              <a:rPr lang="en" sz="1500"/>
              <a:t>Income inequality is a pervasive issue with implications for social mobility, access to resources, and overall well-being. By investigating the determinants of income variation, we can identify areas for targeted intervention and support, ultimately fostering a more equitable society.</a:t>
            </a:r>
            <a:endParaRPr sz="1500"/>
          </a:p>
          <a:p>
            <a:pPr indent="0" lvl="0" marL="0" rtl="0" algn="ctr">
              <a:lnSpc>
                <a:spcPct val="75000"/>
              </a:lnSpc>
              <a:spcBef>
                <a:spcPts val="1600"/>
              </a:spcBef>
              <a:spcAft>
                <a:spcPts val="0"/>
              </a:spcAft>
              <a:buClr>
                <a:schemeClr val="dk2"/>
              </a:buClr>
              <a:buSzPts val="605"/>
              <a:buFont typeface="Arial"/>
              <a:buNone/>
            </a:pPr>
            <a:r>
              <a:t/>
            </a:r>
            <a:endParaRPr sz="1500"/>
          </a:p>
          <a:p>
            <a:pPr indent="0" lvl="0" marL="0" rtl="0" algn="ctr">
              <a:lnSpc>
                <a:spcPct val="75000"/>
              </a:lnSpc>
              <a:spcBef>
                <a:spcPts val="1600"/>
              </a:spcBef>
              <a:spcAft>
                <a:spcPts val="1600"/>
              </a:spcAft>
              <a:buSzPts val="605"/>
              <a:buNone/>
            </a:pPr>
            <a:r>
              <a:t/>
            </a:r>
            <a:endParaRPr sz="1500"/>
          </a:p>
        </p:txBody>
      </p:sp>
      <p:sp>
        <p:nvSpPr>
          <p:cNvPr id="257" name="Google Shape;257;p25"/>
          <p:cNvSpPr txBox="1"/>
          <p:nvPr>
            <p:ph idx="2" type="subTitle"/>
          </p:nvPr>
        </p:nvSpPr>
        <p:spPr>
          <a:xfrm>
            <a:off x="2506025" y="1885033"/>
            <a:ext cx="2662200" cy="927900"/>
          </a:xfrm>
          <a:prstGeom prst="rect">
            <a:avLst/>
          </a:prstGeom>
        </p:spPr>
        <p:txBody>
          <a:bodyPr anchorCtr="0" anchor="t" bIns="121900" lIns="121900" spcFirstLastPara="1" rIns="121900" wrap="square" tIns="121900">
            <a:normAutofit/>
          </a:bodyPr>
          <a:lstStyle/>
          <a:p>
            <a:pPr indent="0" lvl="0" marL="0" rtl="0" algn="ctr">
              <a:lnSpc>
                <a:spcPct val="80000"/>
              </a:lnSpc>
              <a:spcBef>
                <a:spcPts val="0"/>
              </a:spcBef>
              <a:spcAft>
                <a:spcPts val="0"/>
              </a:spcAft>
              <a:buSzPts val="935"/>
              <a:buNone/>
            </a:pPr>
            <a:r>
              <a:rPr lang="en" sz="2220"/>
              <a:t>PROBLEM STATEMENT</a:t>
            </a:r>
            <a:endParaRPr sz="2220"/>
          </a:p>
        </p:txBody>
      </p:sp>
      <p:sp>
        <p:nvSpPr>
          <p:cNvPr id="258" name="Google Shape;258;p25"/>
          <p:cNvSpPr txBox="1"/>
          <p:nvPr>
            <p:ph idx="3" type="body"/>
          </p:nvPr>
        </p:nvSpPr>
        <p:spPr>
          <a:xfrm>
            <a:off x="6859900" y="3033997"/>
            <a:ext cx="2662200" cy="1906200"/>
          </a:xfrm>
          <a:prstGeom prst="rect">
            <a:avLst/>
          </a:prstGeom>
        </p:spPr>
        <p:txBody>
          <a:bodyPr anchorCtr="0" anchor="t" bIns="121900" lIns="121900" spcFirstLastPara="1" rIns="121900" wrap="square" tIns="121900">
            <a:noAutofit/>
          </a:bodyPr>
          <a:lstStyle/>
          <a:p>
            <a:pPr indent="0" lvl="0" marL="0" rtl="0" algn="ctr">
              <a:lnSpc>
                <a:spcPct val="75000"/>
              </a:lnSpc>
              <a:spcBef>
                <a:spcPts val="0"/>
              </a:spcBef>
              <a:spcAft>
                <a:spcPts val="0"/>
              </a:spcAft>
              <a:buClr>
                <a:schemeClr val="dk2"/>
              </a:buClr>
              <a:buSzPts val="688"/>
              <a:buFont typeface="Arial"/>
              <a:buNone/>
            </a:pPr>
            <a:r>
              <a:rPr lang="en" sz="1525"/>
              <a:t>The Adult-Income dataset includes attributes such as age, workclass, education, marital status, occupation, race, sex, capital gains and losses, and hours worked per week, which are essential for analyzing income disparities.</a:t>
            </a:r>
            <a:endParaRPr sz="1525"/>
          </a:p>
          <a:p>
            <a:pPr indent="0" lvl="0" marL="0" rtl="0" algn="ctr">
              <a:lnSpc>
                <a:spcPct val="75000"/>
              </a:lnSpc>
              <a:spcBef>
                <a:spcPts val="1600"/>
              </a:spcBef>
              <a:spcAft>
                <a:spcPts val="0"/>
              </a:spcAft>
              <a:buClr>
                <a:schemeClr val="dk2"/>
              </a:buClr>
              <a:buSzPts val="688"/>
              <a:buFont typeface="Arial"/>
              <a:buNone/>
            </a:pPr>
            <a:r>
              <a:t/>
            </a:r>
            <a:endParaRPr sz="1525"/>
          </a:p>
          <a:p>
            <a:pPr indent="0" lvl="0" marL="0" rtl="0" algn="ctr">
              <a:lnSpc>
                <a:spcPct val="75000"/>
              </a:lnSpc>
              <a:spcBef>
                <a:spcPts val="1600"/>
              </a:spcBef>
              <a:spcAft>
                <a:spcPts val="1600"/>
              </a:spcAft>
              <a:buSzPts val="688"/>
              <a:buNone/>
            </a:pPr>
            <a:r>
              <a:t/>
            </a:r>
            <a:endParaRPr sz="1525"/>
          </a:p>
        </p:txBody>
      </p:sp>
      <p:sp>
        <p:nvSpPr>
          <p:cNvPr id="259" name="Google Shape;259;p25"/>
          <p:cNvSpPr txBox="1"/>
          <p:nvPr>
            <p:ph idx="4" type="subTitle"/>
          </p:nvPr>
        </p:nvSpPr>
        <p:spPr>
          <a:xfrm>
            <a:off x="6859900" y="1747041"/>
            <a:ext cx="2662200" cy="927900"/>
          </a:xfrm>
          <a:prstGeom prst="rect">
            <a:avLst/>
          </a:prstGeom>
        </p:spPr>
        <p:txBody>
          <a:bodyPr anchorCtr="0" anchor="t" bIns="121900" lIns="121900" spcFirstLastPara="1" rIns="121900" wrap="square" tIns="121900">
            <a:normAutofit/>
          </a:bodyPr>
          <a:lstStyle/>
          <a:p>
            <a:pPr indent="0" lvl="0" marL="0" rtl="0" algn="ctr">
              <a:lnSpc>
                <a:spcPct val="80000"/>
              </a:lnSpc>
              <a:spcBef>
                <a:spcPts val="0"/>
              </a:spcBef>
              <a:spcAft>
                <a:spcPts val="0"/>
              </a:spcAft>
              <a:buSzPts val="935"/>
              <a:buNone/>
            </a:pPr>
            <a:r>
              <a:rPr lang="en" sz="2220"/>
              <a:t>DATASET OVERVIEW</a:t>
            </a:r>
            <a:endParaRPr sz="2220"/>
          </a:p>
        </p:txBody>
      </p:sp>
      <p:sp>
        <p:nvSpPr>
          <p:cNvPr id="260" name="Google Shape;260;p25"/>
          <p:cNvSpPr txBox="1"/>
          <p:nvPr>
            <p:ph idx="5" type="body"/>
          </p:nvPr>
        </p:nvSpPr>
        <p:spPr>
          <a:xfrm>
            <a:off x="-6085426" y="-2455638"/>
            <a:ext cx="2662200" cy="1906200"/>
          </a:xfrm>
          <a:prstGeom prst="rect">
            <a:avLst/>
          </a:prstGeom>
        </p:spPr>
        <p:txBody>
          <a:bodyPr anchorCtr="0" anchor="t" bIns="121900" lIns="121900" spcFirstLastPara="1" rIns="121900" wrap="square" tIns="121900">
            <a:normAutofit/>
          </a:bodyPr>
          <a:lstStyle/>
          <a:p>
            <a:pPr indent="0" lvl="0" marL="0" rtl="0" algn="ctr">
              <a:lnSpc>
                <a:spcPct val="95000"/>
              </a:lnSpc>
              <a:spcBef>
                <a:spcPts val="0"/>
              </a:spcBef>
              <a:spcAft>
                <a:spcPts val="1600"/>
              </a:spcAft>
              <a:buNone/>
            </a:pPr>
            <a:r>
              <a:t/>
            </a:r>
            <a:endParaRPr sz="1800"/>
          </a:p>
        </p:txBody>
      </p:sp>
      <p:sp>
        <p:nvSpPr>
          <p:cNvPr id="261" name="Google Shape;261;p25"/>
          <p:cNvSpPr txBox="1"/>
          <p:nvPr>
            <p:ph idx="6" type="subTitle"/>
          </p:nvPr>
        </p:nvSpPr>
        <p:spPr>
          <a:xfrm rot="10800000">
            <a:off x="-9517048" y="-1252701"/>
            <a:ext cx="6861300" cy="927900"/>
          </a:xfrm>
          <a:prstGeom prst="rect">
            <a:avLst/>
          </a:prstGeom>
        </p:spPr>
        <p:txBody>
          <a:bodyPr anchorCtr="0" anchor="t" bIns="121900" lIns="121900" spcFirstLastPara="1" rIns="121900" wrap="square" tIns="121900">
            <a:normAutofit/>
          </a:bodyPr>
          <a:lstStyle/>
          <a:p>
            <a:pPr indent="0" lvl="0" marL="0" rtl="0" algn="ctr">
              <a:lnSpc>
                <a:spcPct val="80000"/>
              </a:lnSpc>
              <a:spcBef>
                <a:spcPts val="0"/>
              </a:spcBef>
              <a:spcAft>
                <a:spcPts val="0"/>
              </a:spcAft>
              <a:buSzPts val="935"/>
              <a:buNone/>
            </a:pPr>
            <a:r>
              <a:t/>
            </a:r>
            <a:endParaRPr sz="2220"/>
          </a:p>
        </p:txBody>
      </p:sp>
      <p:sp>
        <p:nvSpPr>
          <p:cNvPr id="262" name="Google Shape;262;p25"/>
          <p:cNvSpPr/>
          <p:nvPr/>
        </p:nvSpPr>
        <p:spPr>
          <a:xfrm>
            <a:off x="4056083" y="4940205"/>
            <a:ext cx="1184020" cy="1032269"/>
          </a:xfrm>
          <a:custGeom>
            <a:rect b="b" l="l" r="r" t="t"/>
            <a:pathLst>
              <a:path extrusionOk="0" h="1032269" w="1184020">
                <a:moveTo>
                  <a:pt x="211073" y="0"/>
                </a:moveTo>
                <a:cubicBezTo>
                  <a:pt x="203073" y="4194"/>
                  <a:pt x="195579" y="6081"/>
                  <a:pt x="203708" y="1389"/>
                </a:cubicBezTo>
                <a:cubicBezTo>
                  <a:pt x="208914" y="-1609"/>
                  <a:pt x="196214" y="-384"/>
                  <a:pt x="193421" y="16470"/>
                </a:cubicBezTo>
                <a:cubicBezTo>
                  <a:pt x="190944" y="31234"/>
                  <a:pt x="202564" y="58197"/>
                  <a:pt x="196151" y="70247"/>
                </a:cubicBezTo>
                <a:cubicBezTo>
                  <a:pt x="190435" y="81073"/>
                  <a:pt x="166115" y="72031"/>
                  <a:pt x="163639" y="86915"/>
                </a:cubicBezTo>
                <a:cubicBezTo>
                  <a:pt x="161734" y="98260"/>
                  <a:pt x="171385" y="125774"/>
                  <a:pt x="161035" y="133152"/>
                </a:cubicBezTo>
                <a:cubicBezTo>
                  <a:pt x="150177" y="140934"/>
                  <a:pt x="132651" y="138613"/>
                  <a:pt x="127508" y="154781"/>
                </a:cubicBezTo>
                <a:cubicBezTo>
                  <a:pt x="124967" y="162867"/>
                  <a:pt x="127253" y="180267"/>
                  <a:pt x="121158" y="186333"/>
                </a:cubicBezTo>
                <a:cubicBezTo>
                  <a:pt x="110362" y="197139"/>
                  <a:pt x="92963" y="190770"/>
                  <a:pt x="85471" y="204986"/>
                </a:cubicBezTo>
                <a:cubicBezTo>
                  <a:pt x="80835" y="213689"/>
                  <a:pt x="74612" y="235904"/>
                  <a:pt x="78930" y="245467"/>
                </a:cubicBezTo>
                <a:cubicBezTo>
                  <a:pt x="80136" y="248219"/>
                  <a:pt x="83947" y="249792"/>
                  <a:pt x="84073" y="252809"/>
                </a:cubicBezTo>
                <a:cubicBezTo>
                  <a:pt x="84137" y="255640"/>
                  <a:pt x="60134" y="264579"/>
                  <a:pt x="56451" y="270272"/>
                </a:cubicBezTo>
                <a:cubicBezTo>
                  <a:pt x="45656" y="287202"/>
                  <a:pt x="70294" y="303623"/>
                  <a:pt x="57658" y="318492"/>
                </a:cubicBezTo>
                <a:cubicBezTo>
                  <a:pt x="45973" y="332278"/>
                  <a:pt x="21526" y="315914"/>
                  <a:pt x="7683" y="329803"/>
                </a:cubicBezTo>
                <a:cubicBezTo>
                  <a:pt x="-6033" y="343534"/>
                  <a:pt x="2476" y="369546"/>
                  <a:pt x="4063" y="385762"/>
                </a:cubicBezTo>
                <a:lnTo>
                  <a:pt x="938910" y="1032269"/>
                </a:lnTo>
                <a:cubicBezTo>
                  <a:pt x="940625" y="1027621"/>
                  <a:pt x="942593" y="1023068"/>
                  <a:pt x="943863" y="1018382"/>
                </a:cubicBezTo>
                <a:cubicBezTo>
                  <a:pt x="945514" y="1012717"/>
                  <a:pt x="943165" y="1002265"/>
                  <a:pt x="947292" y="998138"/>
                </a:cubicBezTo>
                <a:cubicBezTo>
                  <a:pt x="955674" y="989686"/>
                  <a:pt x="968819" y="985146"/>
                  <a:pt x="974660" y="974129"/>
                </a:cubicBezTo>
                <a:cubicBezTo>
                  <a:pt x="981772" y="960692"/>
                  <a:pt x="982408" y="943522"/>
                  <a:pt x="993330" y="931863"/>
                </a:cubicBezTo>
                <a:cubicBezTo>
                  <a:pt x="1001775" y="922827"/>
                  <a:pt x="1015682" y="914508"/>
                  <a:pt x="1017904" y="900907"/>
                </a:cubicBezTo>
                <a:cubicBezTo>
                  <a:pt x="1019746" y="889667"/>
                  <a:pt x="1010665" y="873773"/>
                  <a:pt x="1012126" y="864788"/>
                </a:cubicBezTo>
                <a:cubicBezTo>
                  <a:pt x="1012380" y="863366"/>
                  <a:pt x="1031366" y="868331"/>
                  <a:pt x="1032383" y="868166"/>
                </a:cubicBezTo>
                <a:cubicBezTo>
                  <a:pt x="1036256" y="867556"/>
                  <a:pt x="1031874" y="845160"/>
                  <a:pt x="1046479" y="838004"/>
                </a:cubicBezTo>
                <a:cubicBezTo>
                  <a:pt x="1071054" y="825951"/>
                  <a:pt x="1083754" y="846068"/>
                  <a:pt x="1101026" y="844551"/>
                </a:cubicBezTo>
                <a:lnTo>
                  <a:pt x="1111567" y="829469"/>
                </a:lnTo>
                <a:lnTo>
                  <a:pt x="1124267" y="810813"/>
                </a:lnTo>
                <a:lnTo>
                  <a:pt x="1139380" y="789185"/>
                </a:lnTo>
                <a:cubicBezTo>
                  <a:pt x="1137347" y="784251"/>
                  <a:pt x="1131633" y="780466"/>
                  <a:pt x="1130808" y="775494"/>
                </a:cubicBezTo>
                <a:cubicBezTo>
                  <a:pt x="1129664" y="768166"/>
                  <a:pt x="1146746" y="721367"/>
                  <a:pt x="1151445" y="713975"/>
                </a:cubicBezTo>
                <a:cubicBezTo>
                  <a:pt x="1160081" y="700463"/>
                  <a:pt x="1171321" y="684448"/>
                  <a:pt x="1184021" y="672700"/>
                </a:cubicBezTo>
                <a:lnTo>
                  <a:pt x="211073" y="0"/>
                </a:lnTo>
                <a:close/>
              </a:path>
            </a:pathLst>
          </a:custGeom>
          <a:solidFill>
            <a:srgbClr val="FFFFFF">
              <a:alpha val="40510"/>
            </a:srgbClr>
          </a:solidFill>
          <a:ln>
            <a:noFill/>
          </a:ln>
          <a:effectLst>
            <a:outerShdw rotWithShape="0" algn="bl" dir="5400000" dist="9525">
              <a:srgbClr val="000000">
                <a:alpha val="15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5"/>
          <p:cNvSpPr/>
          <p:nvPr/>
        </p:nvSpPr>
        <p:spPr>
          <a:xfrm flipH="1">
            <a:off x="1180258" y="1425255"/>
            <a:ext cx="1184020" cy="1032269"/>
          </a:xfrm>
          <a:custGeom>
            <a:rect b="b" l="l" r="r" t="t"/>
            <a:pathLst>
              <a:path extrusionOk="0" h="1032269" w="1184020">
                <a:moveTo>
                  <a:pt x="211073" y="0"/>
                </a:moveTo>
                <a:cubicBezTo>
                  <a:pt x="203073" y="4194"/>
                  <a:pt x="195579" y="6081"/>
                  <a:pt x="203708" y="1389"/>
                </a:cubicBezTo>
                <a:cubicBezTo>
                  <a:pt x="208914" y="-1609"/>
                  <a:pt x="196214" y="-384"/>
                  <a:pt x="193421" y="16470"/>
                </a:cubicBezTo>
                <a:cubicBezTo>
                  <a:pt x="190944" y="31234"/>
                  <a:pt x="202564" y="58197"/>
                  <a:pt x="196151" y="70247"/>
                </a:cubicBezTo>
                <a:cubicBezTo>
                  <a:pt x="190435" y="81073"/>
                  <a:pt x="166115" y="72031"/>
                  <a:pt x="163639" y="86915"/>
                </a:cubicBezTo>
                <a:cubicBezTo>
                  <a:pt x="161734" y="98260"/>
                  <a:pt x="171385" y="125774"/>
                  <a:pt x="161035" y="133152"/>
                </a:cubicBezTo>
                <a:cubicBezTo>
                  <a:pt x="150177" y="140934"/>
                  <a:pt x="132651" y="138613"/>
                  <a:pt x="127508" y="154781"/>
                </a:cubicBezTo>
                <a:cubicBezTo>
                  <a:pt x="124967" y="162867"/>
                  <a:pt x="127253" y="180267"/>
                  <a:pt x="121158" y="186333"/>
                </a:cubicBezTo>
                <a:cubicBezTo>
                  <a:pt x="110362" y="197139"/>
                  <a:pt x="92963" y="190770"/>
                  <a:pt x="85471" y="204986"/>
                </a:cubicBezTo>
                <a:cubicBezTo>
                  <a:pt x="80835" y="213689"/>
                  <a:pt x="74612" y="235904"/>
                  <a:pt x="78930" y="245467"/>
                </a:cubicBezTo>
                <a:cubicBezTo>
                  <a:pt x="80136" y="248219"/>
                  <a:pt x="83947" y="249792"/>
                  <a:pt x="84073" y="252809"/>
                </a:cubicBezTo>
                <a:cubicBezTo>
                  <a:pt x="84137" y="255640"/>
                  <a:pt x="60134" y="264579"/>
                  <a:pt x="56451" y="270272"/>
                </a:cubicBezTo>
                <a:cubicBezTo>
                  <a:pt x="45656" y="287202"/>
                  <a:pt x="70294" y="303623"/>
                  <a:pt x="57658" y="318492"/>
                </a:cubicBezTo>
                <a:cubicBezTo>
                  <a:pt x="45973" y="332278"/>
                  <a:pt x="21526" y="315914"/>
                  <a:pt x="7683" y="329803"/>
                </a:cubicBezTo>
                <a:cubicBezTo>
                  <a:pt x="-6033" y="343534"/>
                  <a:pt x="2476" y="369546"/>
                  <a:pt x="4063" y="385762"/>
                </a:cubicBezTo>
                <a:lnTo>
                  <a:pt x="938910" y="1032269"/>
                </a:lnTo>
                <a:cubicBezTo>
                  <a:pt x="940625" y="1027621"/>
                  <a:pt x="942593" y="1023068"/>
                  <a:pt x="943863" y="1018382"/>
                </a:cubicBezTo>
                <a:cubicBezTo>
                  <a:pt x="945514" y="1012717"/>
                  <a:pt x="943165" y="1002265"/>
                  <a:pt x="947292" y="998138"/>
                </a:cubicBezTo>
                <a:cubicBezTo>
                  <a:pt x="955674" y="989686"/>
                  <a:pt x="968819" y="985146"/>
                  <a:pt x="974660" y="974129"/>
                </a:cubicBezTo>
                <a:cubicBezTo>
                  <a:pt x="981772" y="960692"/>
                  <a:pt x="982408" y="943522"/>
                  <a:pt x="993330" y="931863"/>
                </a:cubicBezTo>
                <a:cubicBezTo>
                  <a:pt x="1001775" y="922827"/>
                  <a:pt x="1015682" y="914508"/>
                  <a:pt x="1017904" y="900907"/>
                </a:cubicBezTo>
                <a:cubicBezTo>
                  <a:pt x="1019746" y="889667"/>
                  <a:pt x="1010665" y="873773"/>
                  <a:pt x="1012126" y="864788"/>
                </a:cubicBezTo>
                <a:cubicBezTo>
                  <a:pt x="1012380" y="863366"/>
                  <a:pt x="1031366" y="868331"/>
                  <a:pt x="1032383" y="868166"/>
                </a:cubicBezTo>
                <a:cubicBezTo>
                  <a:pt x="1036256" y="867556"/>
                  <a:pt x="1031874" y="845160"/>
                  <a:pt x="1046479" y="838004"/>
                </a:cubicBezTo>
                <a:cubicBezTo>
                  <a:pt x="1071054" y="825951"/>
                  <a:pt x="1083754" y="846068"/>
                  <a:pt x="1101026" y="844551"/>
                </a:cubicBezTo>
                <a:lnTo>
                  <a:pt x="1111567" y="829469"/>
                </a:lnTo>
                <a:lnTo>
                  <a:pt x="1124267" y="810813"/>
                </a:lnTo>
                <a:lnTo>
                  <a:pt x="1139380" y="789185"/>
                </a:lnTo>
                <a:cubicBezTo>
                  <a:pt x="1137347" y="784251"/>
                  <a:pt x="1131633" y="780466"/>
                  <a:pt x="1130808" y="775494"/>
                </a:cubicBezTo>
                <a:cubicBezTo>
                  <a:pt x="1129664" y="768166"/>
                  <a:pt x="1146746" y="721367"/>
                  <a:pt x="1151445" y="713975"/>
                </a:cubicBezTo>
                <a:cubicBezTo>
                  <a:pt x="1160081" y="700463"/>
                  <a:pt x="1171321" y="684448"/>
                  <a:pt x="1184021" y="672700"/>
                </a:cubicBezTo>
                <a:lnTo>
                  <a:pt x="211073" y="0"/>
                </a:lnTo>
                <a:close/>
              </a:path>
            </a:pathLst>
          </a:custGeom>
          <a:solidFill>
            <a:srgbClr val="FFFFFF">
              <a:alpha val="40510"/>
            </a:srgbClr>
          </a:solidFill>
          <a:ln>
            <a:noFill/>
          </a:ln>
          <a:effectLst>
            <a:outerShdw rotWithShape="0" algn="bl" dir="5400000" dist="9525">
              <a:srgbClr val="000000">
                <a:alpha val="15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txBox="1"/>
          <p:nvPr>
            <p:ph type="title"/>
          </p:nvPr>
        </p:nvSpPr>
        <p:spPr>
          <a:xfrm>
            <a:off x="1597550" y="1178350"/>
            <a:ext cx="8760600" cy="7602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
              <a:t>LITERATURE REVIEW</a:t>
            </a:r>
            <a:endParaRPr/>
          </a:p>
        </p:txBody>
      </p:sp>
      <p:sp>
        <p:nvSpPr>
          <p:cNvPr id="269" name="Google Shape;269;p26"/>
          <p:cNvSpPr txBox="1"/>
          <p:nvPr>
            <p:ph idx="1" type="body"/>
          </p:nvPr>
        </p:nvSpPr>
        <p:spPr>
          <a:xfrm>
            <a:off x="-8251926" y="-3204301"/>
            <a:ext cx="3700200" cy="28245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270" name="Google Shape;270;p26"/>
          <p:cNvSpPr txBox="1"/>
          <p:nvPr>
            <p:ph idx="2" type="body"/>
          </p:nvPr>
        </p:nvSpPr>
        <p:spPr>
          <a:xfrm>
            <a:off x="1597429" y="2330900"/>
            <a:ext cx="8760600" cy="3204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2"/>
              </a:buClr>
              <a:buSzPts val="1100"/>
              <a:buFont typeface="Arial"/>
              <a:buNone/>
            </a:pPr>
            <a:r>
              <a:rPr i="1" lang="en" sz="1600"/>
              <a:t>Previous research has established that several factors influence income levels among adults. Age, education, occupation, and geographic location have consistently emerged as significant determinants of income. For example, individuals with higher levels of</a:t>
            </a:r>
            <a:endParaRPr i="1" sz="1600"/>
          </a:p>
          <a:p>
            <a:pPr indent="0" lvl="0" marL="0" rtl="0" algn="l">
              <a:spcBef>
                <a:spcPts val="1600"/>
              </a:spcBef>
              <a:spcAft>
                <a:spcPts val="0"/>
              </a:spcAft>
              <a:buClr>
                <a:schemeClr val="dk2"/>
              </a:buClr>
              <a:buSzPts val="1100"/>
              <a:buFont typeface="Arial"/>
              <a:buNone/>
            </a:pPr>
            <a:r>
              <a:rPr i="1" lang="en" sz="1600"/>
              <a:t>education tend to earn more than those with lower levels of education, and certain occupations are associated with higher salaries than others. However, while existing studies provide valuable insights into income determinants, there is still much to learn. The Adult-Income dataset offers a unique opportunity to delve deeper into these relationships and uncover new insights that may not have been apparent in previous research. By leveraging the rich data available in the Adult-Income dataset, we can gain a more comprehensive understanding of the factors driving income disparities among adults.</a:t>
            </a:r>
            <a:endParaRPr i="1" sz="1600"/>
          </a:p>
          <a:p>
            <a:pPr indent="0" lvl="0" marL="0" rtl="0" algn="l">
              <a:spcBef>
                <a:spcPts val="1600"/>
              </a:spcBef>
              <a:spcAft>
                <a:spcPts val="0"/>
              </a:spcAft>
              <a:buClr>
                <a:schemeClr val="dk2"/>
              </a:buClr>
              <a:buSzPts val="1100"/>
              <a:buFont typeface="Arial"/>
              <a:buNone/>
            </a:pPr>
            <a:r>
              <a:t/>
            </a:r>
            <a:endParaRPr i="1" sz="1600"/>
          </a:p>
          <a:p>
            <a:pPr indent="0" lvl="0" marL="0" rtl="0" algn="l">
              <a:spcBef>
                <a:spcPts val="1600"/>
              </a:spcBef>
              <a:spcAft>
                <a:spcPts val="1600"/>
              </a:spcAft>
              <a:buNone/>
            </a:pPr>
            <a:r>
              <a:t/>
            </a:r>
            <a:endParaRPr i="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1597550" y="1178350"/>
            <a:ext cx="8760600" cy="7602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
              <a:t>RESULTS</a:t>
            </a:r>
            <a:endParaRPr/>
          </a:p>
        </p:txBody>
      </p:sp>
      <p:sp>
        <p:nvSpPr>
          <p:cNvPr id="276" name="Google Shape;276;p27"/>
          <p:cNvSpPr txBox="1"/>
          <p:nvPr>
            <p:ph idx="1" type="body"/>
          </p:nvPr>
        </p:nvSpPr>
        <p:spPr>
          <a:xfrm>
            <a:off x="-7804262" y="-3988658"/>
            <a:ext cx="4112400" cy="32043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277" name="Google Shape;277;p27"/>
          <p:cNvSpPr txBox="1"/>
          <p:nvPr>
            <p:ph idx="2" type="body"/>
          </p:nvPr>
        </p:nvSpPr>
        <p:spPr>
          <a:xfrm>
            <a:off x="1597554" y="1938550"/>
            <a:ext cx="8760600" cy="3204300"/>
          </a:xfrm>
          <a:prstGeom prst="rect">
            <a:avLst/>
          </a:prstGeom>
        </p:spPr>
        <p:txBody>
          <a:bodyPr anchorCtr="0" anchor="t" bIns="121900" lIns="121900" spcFirstLastPara="1" rIns="121900" wrap="square" tIns="121900">
            <a:noAutofit/>
          </a:bodyPr>
          <a:lstStyle/>
          <a:p>
            <a:pPr indent="0" lvl="0" marL="0" rtl="0" algn="l">
              <a:lnSpc>
                <a:spcPct val="95000"/>
              </a:lnSpc>
              <a:spcBef>
                <a:spcPts val="0"/>
              </a:spcBef>
              <a:spcAft>
                <a:spcPts val="0"/>
              </a:spcAft>
              <a:buClr>
                <a:schemeClr val="dk2"/>
              </a:buClr>
              <a:buSzPts val="688"/>
              <a:buFont typeface="Arial"/>
              <a:buNone/>
            </a:pPr>
            <a:r>
              <a:rPr b="1" i="1" lang="en" sz="1825" u="sng"/>
              <a:t>Methodology</a:t>
            </a:r>
            <a:endParaRPr b="1" i="1" sz="1825" u="sng"/>
          </a:p>
          <a:p>
            <a:pPr indent="0" lvl="0" marL="0" rtl="0" algn="l">
              <a:lnSpc>
                <a:spcPct val="95000"/>
              </a:lnSpc>
              <a:spcBef>
                <a:spcPts val="1600"/>
              </a:spcBef>
              <a:spcAft>
                <a:spcPts val="0"/>
              </a:spcAft>
              <a:buClr>
                <a:schemeClr val="dk2"/>
              </a:buClr>
              <a:buSzPts val="688"/>
              <a:buFont typeface="Arial"/>
              <a:buNone/>
            </a:pPr>
            <a:r>
              <a:rPr i="1" lang="en" sz="1525"/>
              <a:t>Our methodology involves several steps to ensure a rigorous analysis of the Adult-Income dataset. First, we obtain the dataset from a reliable source, ensuring its accuracy and completeness. Next, we conduct descriptive statistics to summarize income distribution and demographic profiles within the dataset. We then employ inferential statistical techniques, such as regression analysis, to examine the relationships between independent variables (e.g., education, occupation) and the</a:t>
            </a:r>
            <a:endParaRPr i="1" sz="1525"/>
          </a:p>
          <a:p>
            <a:pPr indent="0" lvl="0" marL="0" rtl="0" algn="l">
              <a:lnSpc>
                <a:spcPct val="95000"/>
              </a:lnSpc>
              <a:spcBef>
                <a:spcPts val="1600"/>
              </a:spcBef>
              <a:spcAft>
                <a:spcPts val="0"/>
              </a:spcAft>
              <a:buClr>
                <a:schemeClr val="dk2"/>
              </a:buClr>
              <a:buSzPts val="688"/>
              <a:buFont typeface="Arial"/>
              <a:buNone/>
            </a:pPr>
            <a:r>
              <a:rPr i="1" lang="en" sz="1525"/>
              <a:t>dependent variable (income). Additionally, we conduct subgroup analyses to explore how income determinants vary across different demographic groups. By following this methodology, we aim to provide a comprehensive analysis of the factors influencing income levels among adults in the U.S. Our findings will contribute to the existing body of knowledge on income inequality and inform policy efforts aimed at promoting economic equalityThrough descriptive and inferential statistical analyses, we examine the relationships between various socio-economic variables and income levels. Additionally, we explore subgroup differences to understand how factors like age, education, and occupation impact income differently across demographic groups.</a:t>
            </a:r>
            <a:endParaRPr i="1" sz="1525"/>
          </a:p>
          <a:p>
            <a:pPr indent="0" lvl="0" marL="0" rtl="0" algn="l">
              <a:lnSpc>
                <a:spcPct val="95000"/>
              </a:lnSpc>
              <a:spcBef>
                <a:spcPts val="1600"/>
              </a:spcBef>
              <a:spcAft>
                <a:spcPts val="0"/>
              </a:spcAft>
              <a:buClr>
                <a:schemeClr val="dk2"/>
              </a:buClr>
              <a:buSzPts val="688"/>
              <a:buFont typeface="Arial"/>
              <a:buNone/>
            </a:pPr>
            <a:r>
              <a:t/>
            </a:r>
            <a:endParaRPr i="1" sz="1525"/>
          </a:p>
          <a:p>
            <a:pPr indent="0" lvl="0" marL="0" rtl="0" algn="l">
              <a:lnSpc>
                <a:spcPct val="95000"/>
              </a:lnSpc>
              <a:spcBef>
                <a:spcPts val="1600"/>
              </a:spcBef>
              <a:spcAft>
                <a:spcPts val="1600"/>
              </a:spcAft>
              <a:buSzPts val="688"/>
              <a:buNone/>
            </a:pPr>
            <a:r>
              <a:t/>
            </a:r>
            <a:endParaRPr i="1" sz="152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8"/>
          <p:cNvSpPr txBox="1"/>
          <p:nvPr>
            <p:ph type="title"/>
          </p:nvPr>
        </p:nvSpPr>
        <p:spPr>
          <a:xfrm>
            <a:off x="-6216900" y="-1202600"/>
            <a:ext cx="8760600" cy="7602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t/>
            </a:r>
            <a:endParaRPr/>
          </a:p>
        </p:txBody>
      </p:sp>
      <p:sp>
        <p:nvSpPr>
          <p:cNvPr id="283" name="Google Shape;283;p28"/>
          <p:cNvSpPr txBox="1"/>
          <p:nvPr>
            <p:ph idx="1" type="body"/>
          </p:nvPr>
        </p:nvSpPr>
        <p:spPr>
          <a:xfrm>
            <a:off x="-7153037" y="-3550308"/>
            <a:ext cx="4112400" cy="32043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284" name="Google Shape;284;p28"/>
          <p:cNvSpPr txBox="1"/>
          <p:nvPr>
            <p:ph idx="2" type="body"/>
          </p:nvPr>
        </p:nvSpPr>
        <p:spPr>
          <a:xfrm>
            <a:off x="1431300" y="1031075"/>
            <a:ext cx="8926800" cy="4843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2"/>
              </a:buClr>
              <a:buSzPts val="1100"/>
              <a:buFont typeface="Arial"/>
              <a:buNone/>
            </a:pPr>
            <a:r>
              <a:rPr b="1" i="1" lang="en"/>
              <a:t>Key Findings:</a:t>
            </a:r>
            <a:endParaRPr b="1" i="1"/>
          </a:p>
          <a:p>
            <a:pPr indent="0" lvl="0" marL="0" rtl="0" algn="l">
              <a:spcBef>
                <a:spcPts val="1600"/>
              </a:spcBef>
              <a:spcAft>
                <a:spcPts val="0"/>
              </a:spcAft>
              <a:buClr>
                <a:schemeClr val="dk2"/>
              </a:buClr>
              <a:buSzPts val="1100"/>
              <a:buFont typeface="Arial"/>
              <a:buNone/>
            </a:pPr>
            <a:r>
              <a:rPr i="1" lang="en" sz="1600"/>
              <a:t>⦁	Average Age: The average age of individuals in the dataset is approximately 38.73 years.</a:t>
            </a:r>
            <a:endParaRPr i="1" sz="1600"/>
          </a:p>
          <a:p>
            <a:pPr indent="0" lvl="0" marL="0" rtl="0" algn="l">
              <a:spcBef>
                <a:spcPts val="1600"/>
              </a:spcBef>
              <a:spcAft>
                <a:spcPts val="0"/>
              </a:spcAft>
              <a:buClr>
                <a:schemeClr val="dk2"/>
              </a:buClr>
              <a:buSzPts val="1100"/>
              <a:buFont typeface="Arial"/>
              <a:buNone/>
            </a:pPr>
            <a:r>
              <a:rPr i="1" lang="en" sz="1600"/>
              <a:t>⦁	Common Occupation (Income &gt; 50K): The most common occupation among individuals earning more than 50K is "Exec-managerial."</a:t>
            </a:r>
            <a:endParaRPr i="1" sz="1600"/>
          </a:p>
          <a:p>
            <a:pPr indent="0" lvl="0" marL="0" rtl="0" algn="l">
              <a:spcBef>
                <a:spcPts val="1600"/>
              </a:spcBef>
              <a:spcAft>
                <a:spcPts val="0"/>
              </a:spcAft>
              <a:buClr>
                <a:schemeClr val="dk2"/>
              </a:buClr>
              <a:buSzPts val="1100"/>
              <a:buFont typeface="Arial"/>
              <a:buNone/>
            </a:pPr>
            <a:r>
              <a:rPr i="1" lang="en" sz="1600"/>
              <a:t>⦁	Marital Status (Income &lt;= 50K): About 32.33% of individuals earning less than or equal to 50K are married.</a:t>
            </a:r>
            <a:endParaRPr i="1" sz="1600"/>
          </a:p>
          <a:p>
            <a:pPr indent="0" lvl="0" marL="0" rtl="0" algn="l">
              <a:spcBef>
                <a:spcPts val="1600"/>
              </a:spcBef>
              <a:spcAft>
                <a:spcPts val="0"/>
              </a:spcAft>
              <a:buClr>
                <a:schemeClr val="dk2"/>
              </a:buClr>
              <a:buSzPts val="1100"/>
              <a:buFont typeface="Arial"/>
              <a:buNone/>
            </a:pPr>
            <a:r>
              <a:rPr i="1" lang="en" sz="1600"/>
              <a:t>⦁	Capital Gains: There are 473 individuals with capital gains greater than 5000.</a:t>
            </a:r>
            <a:endParaRPr i="1" sz="1600"/>
          </a:p>
          <a:p>
            <a:pPr indent="0" lvl="0" marL="0" rtl="0" algn="l">
              <a:spcBef>
                <a:spcPts val="1600"/>
              </a:spcBef>
              <a:spcAft>
                <a:spcPts val="0"/>
              </a:spcAft>
              <a:buClr>
                <a:schemeClr val="dk2"/>
              </a:buClr>
              <a:buSzPts val="1100"/>
              <a:buFont typeface="Arial"/>
              <a:buNone/>
            </a:pPr>
            <a:r>
              <a:rPr i="1" lang="en" sz="1600"/>
              <a:t>⦁	Work Hours (Income &gt; 50K): Individuals earning more than 50K work an average of 45.65 hours per week.</a:t>
            </a:r>
            <a:endParaRPr i="1" sz="1600"/>
          </a:p>
          <a:p>
            <a:pPr indent="0" lvl="0" marL="0" rtl="0" algn="l">
              <a:spcBef>
                <a:spcPts val="1600"/>
              </a:spcBef>
              <a:spcAft>
                <a:spcPts val="0"/>
              </a:spcAft>
              <a:buClr>
                <a:schemeClr val="dk2"/>
              </a:buClr>
              <a:buSzPts val="1100"/>
              <a:buFont typeface="Arial"/>
              <a:buNone/>
            </a:pPr>
            <a:r>
              <a:rPr i="1" lang="en" sz="1600"/>
              <a:t>⦁	Education Levels (Income &gt; 50K): Distribution of education levels among individuals earning more than 50K indicates higher education is correlated with higher income</a:t>
            </a:r>
            <a:endParaRPr i="1" sz="1600"/>
          </a:p>
          <a:p>
            <a:pPr indent="0" lvl="0" marL="0" rtl="0" algn="l">
              <a:spcBef>
                <a:spcPts val="1600"/>
              </a:spcBef>
              <a:spcAft>
                <a:spcPts val="1600"/>
              </a:spcAft>
              <a:buNone/>
            </a:pPr>
            <a:r>
              <a:t/>
            </a:r>
            <a:endParaRPr i="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9"/>
          <p:cNvSpPr txBox="1"/>
          <p:nvPr>
            <p:ph type="title"/>
          </p:nvPr>
        </p:nvSpPr>
        <p:spPr>
          <a:xfrm>
            <a:off x="-5586050" y="-1202600"/>
            <a:ext cx="8760600" cy="7602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t/>
            </a:r>
            <a:endParaRPr/>
          </a:p>
        </p:txBody>
      </p:sp>
      <p:sp>
        <p:nvSpPr>
          <p:cNvPr id="290" name="Google Shape;290;p29"/>
          <p:cNvSpPr txBox="1"/>
          <p:nvPr>
            <p:ph idx="1" type="body"/>
          </p:nvPr>
        </p:nvSpPr>
        <p:spPr>
          <a:xfrm>
            <a:off x="-5586062" y="-3646708"/>
            <a:ext cx="4112400" cy="32043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
        <p:nvSpPr>
          <p:cNvPr id="291" name="Google Shape;291;p29"/>
          <p:cNvSpPr txBox="1"/>
          <p:nvPr>
            <p:ph idx="2" type="body"/>
          </p:nvPr>
        </p:nvSpPr>
        <p:spPr>
          <a:xfrm>
            <a:off x="1492350" y="1065000"/>
            <a:ext cx="8865600" cy="4701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2"/>
              </a:buClr>
              <a:buSzPts val="1100"/>
              <a:buFont typeface="Arial"/>
              <a:buNone/>
            </a:pPr>
            <a:r>
              <a:rPr i="1" lang="en" sz="1600"/>
              <a:t>.</a:t>
            </a:r>
            <a:endParaRPr i="1" sz="1600"/>
          </a:p>
          <a:p>
            <a:pPr indent="0" lvl="0" marL="0" rtl="0" algn="l">
              <a:spcBef>
                <a:spcPts val="1600"/>
              </a:spcBef>
              <a:spcAft>
                <a:spcPts val="0"/>
              </a:spcAft>
              <a:buClr>
                <a:schemeClr val="dk2"/>
              </a:buClr>
              <a:buSzPts val="1100"/>
              <a:buFont typeface="Arial"/>
              <a:buNone/>
            </a:pPr>
            <a:r>
              <a:rPr i="1" lang="en" sz="1600"/>
              <a:t>⦁	Gender Proportion: The dataset comprises 66.66% males and 33.34% females.</a:t>
            </a:r>
            <a:endParaRPr i="1" sz="1600"/>
          </a:p>
          <a:p>
            <a:pPr indent="0" lvl="0" marL="0" rtl="0" algn="l">
              <a:spcBef>
                <a:spcPts val="1600"/>
              </a:spcBef>
              <a:spcAft>
                <a:spcPts val="0"/>
              </a:spcAft>
              <a:buClr>
                <a:schemeClr val="dk2"/>
              </a:buClr>
              <a:buSzPts val="1100"/>
              <a:buFont typeface="Arial"/>
              <a:buNone/>
            </a:pPr>
            <a:r>
              <a:rPr i="1" lang="en" sz="1600"/>
              <a:t>⦁	Average Capital Gain (Married): Average age of married individuals varies by marital status, with the highest being widowed individuals at 59.98 years.</a:t>
            </a:r>
            <a:endParaRPr i="1" sz="1600"/>
          </a:p>
          <a:p>
            <a:pPr indent="0" lvl="0" marL="0" rtl="0" algn="l">
              <a:spcBef>
                <a:spcPts val="1600"/>
              </a:spcBef>
              <a:spcAft>
                <a:spcPts val="0"/>
              </a:spcAft>
              <a:buClr>
                <a:schemeClr val="dk2"/>
              </a:buClr>
              <a:buSzPts val="1100"/>
              <a:buFont typeface="Arial"/>
              <a:buNone/>
            </a:pPr>
            <a:r>
              <a:rPr i="1" lang="en" sz="1600"/>
              <a:t>⦁	Private Sector (Age): The average age of individuals working in the private sector is approximately 37.10 years.</a:t>
            </a:r>
            <a:endParaRPr i="1" sz="1600"/>
          </a:p>
          <a:p>
            <a:pPr indent="0" lvl="0" marL="0" rtl="0" algn="l">
              <a:spcBef>
                <a:spcPts val="1600"/>
              </a:spcBef>
              <a:spcAft>
                <a:spcPts val="0"/>
              </a:spcAft>
              <a:buClr>
                <a:schemeClr val="dk2"/>
              </a:buClr>
              <a:buSzPts val="1100"/>
              <a:buFont typeface="Arial"/>
              <a:buNone/>
            </a:pPr>
            <a:r>
              <a:rPr i="1" lang="en" sz="1600"/>
              <a:t>⦁	Missing Values in Occupation: There are 585 individuals with missing values in their occupation.</a:t>
            </a:r>
            <a:endParaRPr i="1" sz="1600"/>
          </a:p>
          <a:p>
            <a:pPr indent="0" lvl="0" marL="0" rtl="0" algn="l">
              <a:spcBef>
                <a:spcPts val="1600"/>
              </a:spcBef>
              <a:spcAft>
                <a:spcPts val="0"/>
              </a:spcAft>
              <a:buClr>
                <a:schemeClr val="dk2"/>
              </a:buClr>
              <a:buSzPts val="1100"/>
              <a:buFont typeface="Arial"/>
              <a:buNone/>
            </a:pPr>
            <a:r>
              <a:rPr i="1" lang="en" sz="1600"/>
              <a:t>⦁	Educational-num and Income: Higher educational-num is positively correlated with higher income.</a:t>
            </a:r>
            <a:endParaRPr i="1" sz="1600"/>
          </a:p>
          <a:p>
            <a:pPr indent="0" lvl="0" marL="0" rtl="0" algn="l">
              <a:spcBef>
                <a:spcPts val="1600"/>
              </a:spcBef>
              <a:spcAft>
                <a:spcPts val="1600"/>
              </a:spcAft>
              <a:buNone/>
            </a:pPr>
            <a:r>
              <a:t/>
            </a:r>
            <a:endParaRPr i="1" sz="1600"/>
          </a:p>
        </p:txBody>
      </p:sp>
    </p:spTree>
  </p:cSld>
  <p:clrMapOvr>
    <a:masterClrMapping/>
  </p:clrMapOvr>
</p:sld>
</file>

<file path=ppt/theme/theme1.xml><?xml version="1.0" encoding="utf-8"?>
<a:theme xmlns:a="http://schemas.openxmlformats.org/drawingml/2006/main" xmlns:r="http://schemas.openxmlformats.org/officeDocument/2006/relationships" name="SlidesMania Template">
  <a:themeElements>
    <a:clrScheme name="Simple Light">
      <a:dk1>
        <a:srgbClr val="1A3B58"/>
      </a:dk1>
      <a:lt1>
        <a:srgbClr val="AF96DB"/>
      </a:lt1>
      <a:dk2>
        <a:srgbClr val="000000"/>
      </a:dk2>
      <a:lt2>
        <a:srgbClr val="FFFFFF"/>
      </a:lt2>
      <a:accent1>
        <a:srgbClr val="FFC8DD"/>
      </a:accent1>
      <a:accent2>
        <a:srgbClr val="BDE0FE"/>
      </a:accent2>
      <a:accent3>
        <a:srgbClr val="E8D2F8"/>
      </a:accent3>
      <a:accent4>
        <a:srgbClr val="FFC8DD"/>
      </a:accent4>
      <a:accent5>
        <a:srgbClr val="BDE0FE"/>
      </a:accent5>
      <a:accent6>
        <a:srgbClr val="E8D2F8"/>
      </a:accent6>
      <a:hlink>
        <a:srgbClr val="990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