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11430000"/>
  <p:notesSz cx="9144000" cy="1143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3543300"/>
            <a:ext cx="777240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6400800"/>
            <a:ext cx="6400800" cy="285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2628900"/>
            <a:ext cx="397764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2628900"/>
            <a:ext cx="397764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430000"/>
          </a:xfrm>
          <a:custGeom>
            <a:avLst/>
            <a:gdLst/>
            <a:ahLst/>
            <a:cxnLst/>
            <a:rect l="l" t="t" r="r" b="b"/>
            <a:pathLst>
              <a:path w="9144000" h="11430000">
                <a:moveTo>
                  <a:pt x="9144000" y="0"/>
                </a:moveTo>
                <a:lnTo>
                  <a:pt x="0" y="0"/>
                </a:lnTo>
                <a:lnTo>
                  <a:pt x="0" y="11430000"/>
                </a:lnTo>
                <a:lnTo>
                  <a:pt x="9144000" y="11430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C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430000"/>
          </a:xfrm>
          <a:custGeom>
            <a:avLst/>
            <a:gdLst/>
            <a:ahLst/>
            <a:cxnLst/>
            <a:rect l="l" t="t" r="r" b="b"/>
            <a:pathLst>
              <a:path w="9144000" h="11430000">
                <a:moveTo>
                  <a:pt x="9144000" y="0"/>
                </a:moveTo>
                <a:lnTo>
                  <a:pt x="0" y="0"/>
                </a:lnTo>
                <a:lnTo>
                  <a:pt x="0" y="11430000"/>
                </a:lnTo>
                <a:lnTo>
                  <a:pt x="9144000" y="11430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C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79285" y="10578845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>
                <a:moveTo>
                  <a:pt x="0" y="0"/>
                </a:moveTo>
                <a:lnTo>
                  <a:pt x="19928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57869" y="10512164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0" y="0"/>
                </a:moveTo>
                <a:lnTo>
                  <a:pt x="114300" y="66674"/>
                </a:lnTo>
                <a:lnTo>
                  <a:pt x="0" y="1333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5973" y="568833"/>
            <a:ext cx="851535" cy="851535"/>
          </a:xfrm>
          <a:custGeom>
            <a:avLst/>
            <a:gdLst/>
            <a:ahLst/>
            <a:cxnLst/>
            <a:rect l="l" t="t" r="r" b="b"/>
            <a:pathLst>
              <a:path w="851535" h="851535">
                <a:moveTo>
                  <a:pt x="425577" y="0"/>
                </a:moveTo>
                <a:lnTo>
                  <a:pt x="379205" y="2497"/>
                </a:lnTo>
                <a:lnTo>
                  <a:pt x="334280" y="9815"/>
                </a:lnTo>
                <a:lnTo>
                  <a:pt x="291062" y="21696"/>
                </a:lnTo>
                <a:lnTo>
                  <a:pt x="249808" y="37878"/>
                </a:lnTo>
                <a:lnTo>
                  <a:pt x="210780" y="58103"/>
                </a:lnTo>
                <a:lnTo>
                  <a:pt x="174237" y="82111"/>
                </a:lnTo>
                <a:lnTo>
                  <a:pt x="140438" y="109643"/>
                </a:lnTo>
                <a:lnTo>
                  <a:pt x="109643" y="140438"/>
                </a:lnTo>
                <a:lnTo>
                  <a:pt x="82111" y="174237"/>
                </a:lnTo>
                <a:lnTo>
                  <a:pt x="58103" y="210780"/>
                </a:lnTo>
                <a:lnTo>
                  <a:pt x="37878" y="249808"/>
                </a:lnTo>
                <a:lnTo>
                  <a:pt x="21696" y="291062"/>
                </a:lnTo>
                <a:lnTo>
                  <a:pt x="9815" y="334280"/>
                </a:lnTo>
                <a:lnTo>
                  <a:pt x="2497" y="379205"/>
                </a:lnTo>
                <a:lnTo>
                  <a:pt x="0" y="425576"/>
                </a:lnTo>
                <a:lnTo>
                  <a:pt x="2497" y="471948"/>
                </a:lnTo>
                <a:lnTo>
                  <a:pt x="9815" y="516873"/>
                </a:lnTo>
                <a:lnTo>
                  <a:pt x="21696" y="560091"/>
                </a:lnTo>
                <a:lnTo>
                  <a:pt x="37878" y="601345"/>
                </a:lnTo>
                <a:lnTo>
                  <a:pt x="58103" y="640373"/>
                </a:lnTo>
                <a:lnTo>
                  <a:pt x="82111" y="676916"/>
                </a:lnTo>
                <a:lnTo>
                  <a:pt x="109643" y="710715"/>
                </a:lnTo>
                <a:lnTo>
                  <a:pt x="140438" y="741510"/>
                </a:lnTo>
                <a:lnTo>
                  <a:pt x="174237" y="769042"/>
                </a:lnTo>
                <a:lnTo>
                  <a:pt x="210780" y="793050"/>
                </a:lnTo>
                <a:lnTo>
                  <a:pt x="249808" y="813275"/>
                </a:lnTo>
                <a:lnTo>
                  <a:pt x="291062" y="829457"/>
                </a:lnTo>
                <a:lnTo>
                  <a:pt x="334280" y="841338"/>
                </a:lnTo>
                <a:lnTo>
                  <a:pt x="379205" y="848656"/>
                </a:lnTo>
                <a:lnTo>
                  <a:pt x="425577" y="851153"/>
                </a:lnTo>
                <a:lnTo>
                  <a:pt x="471948" y="848656"/>
                </a:lnTo>
                <a:lnTo>
                  <a:pt x="516873" y="841338"/>
                </a:lnTo>
                <a:lnTo>
                  <a:pt x="560091" y="829457"/>
                </a:lnTo>
                <a:lnTo>
                  <a:pt x="601345" y="813275"/>
                </a:lnTo>
                <a:lnTo>
                  <a:pt x="640373" y="793050"/>
                </a:lnTo>
                <a:lnTo>
                  <a:pt x="676916" y="769042"/>
                </a:lnTo>
                <a:lnTo>
                  <a:pt x="710715" y="741510"/>
                </a:lnTo>
                <a:lnTo>
                  <a:pt x="741510" y="710715"/>
                </a:lnTo>
                <a:lnTo>
                  <a:pt x="769042" y="676916"/>
                </a:lnTo>
                <a:lnTo>
                  <a:pt x="793050" y="640373"/>
                </a:lnTo>
                <a:lnTo>
                  <a:pt x="813275" y="601345"/>
                </a:lnTo>
                <a:lnTo>
                  <a:pt x="829457" y="560091"/>
                </a:lnTo>
                <a:lnTo>
                  <a:pt x="841338" y="516873"/>
                </a:lnTo>
                <a:lnTo>
                  <a:pt x="848656" y="471948"/>
                </a:lnTo>
                <a:lnTo>
                  <a:pt x="851154" y="425576"/>
                </a:lnTo>
                <a:lnTo>
                  <a:pt x="848656" y="379205"/>
                </a:lnTo>
                <a:lnTo>
                  <a:pt x="841338" y="334280"/>
                </a:lnTo>
                <a:lnTo>
                  <a:pt x="829457" y="291062"/>
                </a:lnTo>
                <a:lnTo>
                  <a:pt x="813275" y="249808"/>
                </a:lnTo>
                <a:lnTo>
                  <a:pt x="793050" y="210780"/>
                </a:lnTo>
                <a:lnTo>
                  <a:pt x="769042" y="174237"/>
                </a:lnTo>
                <a:lnTo>
                  <a:pt x="741510" y="140438"/>
                </a:lnTo>
                <a:lnTo>
                  <a:pt x="710715" y="109643"/>
                </a:lnTo>
                <a:lnTo>
                  <a:pt x="676916" y="82111"/>
                </a:lnTo>
                <a:lnTo>
                  <a:pt x="640373" y="58103"/>
                </a:lnTo>
                <a:lnTo>
                  <a:pt x="601345" y="37878"/>
                </a:lnTo>
                <a:lnTo>
                  <a:pt x="560091" y="21696"/>
                </a:lnTo>
                <a:lnTo>
                  <a:pt x="516873" y="9815"/>
                </a:lnTo>
                <a:lnTo>
                  <a:pt x="471948" y="2497"/>
                </a:lnTo>
                <a:lnTo>
                  <a:pt x="425577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5973" y="568833"/>
            <a:ext cx="851535" cy="851535"/>
          </a:xfrm>
          <a:custGeom>
            <a:avLst/>
            <a:gdLst/>
            <a:ahLst/>
            <a:cxnLst/>
            <a:rect l="l" t="t" r="r" b="b"/>
            <a:pathLst>
              <a:path w="851535" h="851535">
                <a:moveTo>
                  <a:pt x="0" y="425576"/>
                </a:moveTo>
                <a:lnTo>
                  <a:pt x="2497" y="379205"/>
                </a:lnTo>
                <a:lnTo>
                  <a:pt x="9815" y="334280"/>
                </a:lnTo>
                <a:lnTo>
                  <a:pt x="21696" y="291062"/>
                </a:lnTo>
                <a:lnTo>
                  <a:pt x="37878" y="249808"/>
                </a:lnTo>
                <a:lnTo>
                  <a:pt x="58103" y="210780"/>
                </a:lnTo>
                <a:lnTo>
                  <a:pt x="82111" y="174237"/>
                </a:lnTo>
                <a:lnTo>
                  <a:pt x="109643" y="140438"/>
                </a:lnTo>
                <a:lnTo>
                  <a:pt x="140438" y="109643"/>
                </a:lnTo>
                <a:lnTo>
                  <a:pt x="174237" y="82111"/>
                </a:lnTo>
                <a:lnTo>
                  <a:pt x="210780" y="58103"/>
                </a:lnTo>
                <a:lnTo>
                  <a:pt x="249808" y="37878"/>
                </a:lnTo>
                <a:lnTo>
                  <a:pt x="291062" y="21696"/>
                </a:lnTo>
                <a:lnTo>
                  <a:pt x="334280" y="9815"/>
                </a:lnTo>
                <a:lnTo>
                  <a:pt x="379205" y="2497"/>
                </a:lnTo>
                <a:lnTo>
                  <a:pt x="425577" y="0"/>
                </a:lnTo>
                <a:lnTo>
                  <a:pt x="471948" y="2497"/>
                </a:lnTo>
                <a:lnTo>
                  <a:pt x="516873" y="9815"/>
                </a:lnTo>
                <a:lnTo>
                  <a:pt x="560091" y="21696"/>
                </a:lnTo>
                <a:lnTo>
                  <a:pt x="601345" y="37878"/>
                </a:lnTo>
                <a:lnTo>
                  <a:pt x="640373" y="58103"/>
                </a:lnTo>
                <a:lnTo>
                  <a:pt x="676916" y="82111"/>
                </a:lnTo>
                <a:lnTo>
                  <a:pt x="710715" y="109643"/>
                </a:lnTo>
                <a:lnTo>
                  <a:pt x="741510" y="140438"/>
                </a:lnTo>
                <a:lnTo>
                  <a:pt x="769042" y="174237"/>
                </a:lnTo>
                <a:lnTo>
                  <a:pt x="793050" y="210780"/>
                </a:lnTo>
                <a:lnTo>
                  <a:pt x="813275" y="249808"/>
                </a:lnTo>
                <a:lnTo>
                  <a:pt x="829457" y="291062"/>
                </a:lnTo>
                <a:lnTo>
                  <a:pt x="841338" y="334280"/>
                </a:lnTo>
                <a:lnTo>
                  <a:pt x="848656" y="379205"/>
                </a:lnTo>
                <a:lnTo>
                  <a:pt x="851154" y="425576"/>
                </a:lnTo>
                <a:lnTo>
                  <a:pt x="848656" y="471948"/>
                </a:lnTo>
                <a:lnTo>
                  <a:pt x="841338" y="516873"/>
                </a:lnTo>
                <a:lnTo>
                  <a:pt x="829457" y="560091"/>
                </a:lnTo>
                <a:lnTo>
                  <a:pt x="813275" y="601345"/>
                </a:lnTo>
                <a:lnTo>
                  <a:pt x="793050" y="640373"/>
                </a:lnTo>
                <a:lnTo>
                  <a:pt x="769042" y="676916"/>
                </a:lnTo>
                <a:lnTo>
                  <a:pt x="741510" y="710715"/>
                </a:lnTo>
                <a:lnTo>
                  <a:pt x="710715" y="741510"/>
                </a:lnTo>
                <a:lnTo>
                  <a:pt x="676916" y="769042"/>
                </a:lnTo>
                <a:lnTo>
                  <a:pt x="640373" y="793050"/>
                </a:lnTo>
                <a:lnTo>
                  <a:pt x="601345" y="813275"/>
                </a:lnTo>
                <a:lnTo>
                  <a:pt x="560091" y="829457"/>
                </a:lnTo>
                <a:lnTo>
                  <a:pt x="516873" y="841338"/>
                </a:lnTo>
                <a:lnTo>
                  <a:pt x="471948" y="848656"/>
                </a:lnTo>
                <a:lnTo>
                  <a:pt x="425577" y="851153"/>
                </a:lnTo>
                <a:lnTo>
                  <a:pt x="379205" y="848656"/>
                </a:lnTo>
                <a:lnTo>
                  <a:pt x="334280" y="841338"/>
                </a:lnTo>
                <a:lnTo>
                  <a:pt x="291062" y="829457"/>
                </a:lnTo>
                <a:lnTo>
                  <a:pt x="249808" y="813275"/>
                </a:lnTo>
                <a:lnTo>
                  <a:pt x="210780" y="793050"/>
                </a:lnTo>
                <a:lnTo>
                  <a:pt x="174237" y="769042"/>
                </a:lnTo>
                <a:lnTo>
                  <a:pt x="140438" y="741510"/>
                </a:lnTo>
                <a:lnTo>
                  <a:pt x="109643" y="710715"/>
                </a:lnTo>
                <a:lnTo>
                  <a:pt x="82111" y="676916"/>
                </a:lnTo>
                <a:lnTo>
                  <a:pt x="58103" y="640373"/>
                </a:lnTo>
                <a:lnTo>
                  <a:pt x="37878" y="601345"/>
                </a:lnTo>
                <a:lnTo>
                  <a:pt x="21696" y="560091"/>
                </a:lnTo>
                <a:lnTo>
                  <a:pt x="9815" y="516873"/>
                </a:lnTo>
                <a:lnTo>
                  <a:pt x="2497" y="471948"/>
                </a:lnTo>
                <a:lnTo>
                  <a:pt x="0" y="425576"/>
                </a:lnTo>
                <a:close/>
              </a:path>
            </a:pathLst>
          </a:custGeom>
          <a:ln w="12700">
            <a:solidFill>
              <a:srgbClr val="6431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18" y="1809241"/>
            <a:ext cx="7694930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718" y="1809241"/>
            <a:ext cx="7694930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3822" y="10281369"/>
            <a:ext cx="3035935" cy="58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ED7D3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10629900"/>
            <a:ext cx="210312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10629900"/>
            <a:ext cx="210312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19718" y="1809241"/>
            <a:ext cx="7694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484" dirty="0"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526567"/>
            <a:ext cx="3244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97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19718" y="1809241"/>
            <a:ext cx="7694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280" dirty="0"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533400"/>
            <a:ext cx="4749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7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18" y="1809241"/>
            <a:ext cx="7694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295" dirty="0"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6655" y="526567"/>
            <a:ext cx="4768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77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19718" y="1809241"/>
            <a:ext cx="7694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295" dirty="0"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5124" y="526567"/>
            <a:ext cx="550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8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19718" y="1809241"/>
            <a:ext cx="7694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3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5124" y="526567"/>
            <a:ext cx="478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77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19718" y="1809241"/>
            <a:ext cx="7694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90" dirty="0"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5124" y="526567"/>
            <a:ext cx="5111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2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19718" y="1809241"/>
            <a:ext cx="769493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5124" y="526567"/>
            <a:ext cx="4978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60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pc="-80" dirty="0"/>
              <a:t>ALI</a:t>
            </a:r>
            <a:r>
              <a:rPr spc="-350" dirty="0"/>
              <a:t> </a:t>
            </a:r>
            <a:r>
              <a:rPr spc="-65" dirty="0"/>
              <a:t>TRABOULSI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30000"/>
          </a:xfrm>
          <a:custGeom>
            <a:avLst/>
            <a:gdLst/>
            <a:ahLst/>
            <a:cxnLst/>
            <a:rect l="l" t="t" r="r" b="b"/>
            <a:pathLst>
              <a:path w="9144000" h="11430000">
                <a:moveTo>
                  <a:pt x="9144000" y="0"/>
                </a:moveTo>
                <a:lnTo>
                  <a:pt x="0" y="0"/>
                </a:lnTo>
                <a:lnTo>
                  <a:pt x="0" y="11430000"/>
                </a:lnTo>
                <a:lnTo>
                  <a:pt x="9144000" y="11430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C3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479285" y="10493114"/>
            <a:ext cx="2012314" cy="171450"/>
            <a:chOff x="6479285" y="10493114"/>
            <a:chExt cx="2012314" cy="171450"/>
          </a:xfrm>
        </p:grpSpPr>
        <p:sp>
          <p:nvSpPr>
            <p:cNvPr id="4" name="object 4"/>
            <p:cNvSpPr/>
            <p:nvPr/>
          </p:nvSpPr>
          <p:spPr>
            <a:xfrm>
              <a:off x="6479285" y="10578845"/>
              <a:ext cx="1993264" cy="0"/>
            </a:xfrm>
            <a:custGeom>
              <a:avLst/>
              <a:gdLst/>
              <a:ahLst/>
              <a:cxnLst/>
              <a:rect l="l" t="t" r="r" b="b"/>
              <a:pathLst>
                <a:path w="1993265">
                  <a:moveTo>
                    <a:pt x="0" y="0"/>
                  </a:moveTo>
                  <a:lnTo>
                    <a:pt x="199288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7869" y="10512164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2421" y="8400529"/>
            <a:ext cx="66217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i="1" spc="-185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4800" b="1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i="1" spc="-220" dirty="0">
                <a:solidFill>
                  <a:srgbClr val="FFFFFF"/>
                </a:solidFill>
                <a:latin typeface="Verdana"/>
                <a:cs typeface="Verdana"/>
              </a:rPr>
              <a:t>mg</a:t>
            </a:r>
            <a:r>
              <a:rPr sz="4800" b="1" i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i="1" spc="-1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4800" b="1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i="1" spc="-20" dirty="0">
                <a:solidFill>
                  <a:srgbClr val="FFFFFF"/>
                </a:solidFill>
                <a:latin typeface="Verdana"/>
                <a:cs typeface="Verdana"/>
              </a:rPr>
              <a:t>morg </a:t>
            </a:r>
            <a:r>
              <a:rPr sz="4800" b="1" i="1" spc="-400" dirty="0">
                <a:solidFill>
                  <a:srgbClr val="FFFFFF"/>
                </a:solidFill>
                <a:latin typeface="Verdana"/>
                <a:cs typeface="Verdana"/>
              </a:rPr>
              <a:t>InvgsĒigaĒions</a:t>
            </a:r>
            <a:r>
              <a:rPr sz="4800" b="1" i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i="1" spc="-1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4800" b="1" i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i="1" spc="-600" dirty="0">
                <a:solidFill>
                  <a:srgbClr val="FFFFFF"/>
                </a:solidFill>
                <a:latin typeface="Verdana"/>
                <a:cs typeface="Verdana"/>
              </a:rPr>
              <a:t>Ēhg </a:t>
            </a:r>
            <a:r>
              <a:rPr sz="4800" b="1" i="1" spc="-19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4800" b="1" i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i="1" spc="-1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4800" b="1" i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i="1" spc="-610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endParaRPr sz="4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6872" y="1207769"/>
            <a:ext cx="2779014" cy="27287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55139" y="4576190"/>
            <a:ext cx="4808220" cy="883919"/>
          </a:xfrm>
          <a:prstGeom prst="rect">
            <a:avLst/>
          </a:prstGeom>
          <a:solidFill>
            <a:srgbClr val="ED7D31"/>
          </a:solidFill>
          <a:ln w="12700">
            <a:solidFill>
              <a:srgbClr val="172C51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370"/>
              </a:spcBef>
            </a:pPr>
            <a:r>
              <a:rPr sz="3600" spc="-335" dirty="0"/>
              <a:t>ALI</a:t>
            </a:r>
            <a:r>
              <a:rPr sz="3600" spc="-200" dirty="0"/>
              <a:t> </a:t>
            </a:r>
            <a:r>
              <a:rPr sz="3600" spc="-85" dirty="0"/>
              <a:t>TRABOULSI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35</Words>
  <Application>Microsoft Office PowerPoint</Application>
  <PresentationFormat>Custom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 TRABOULSI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 Traboulsi</dc:creator>
  <cp:lastModifiedBy>Ali Traboulsi</cp:lastModifiedBy>
  <cp:revision>2</cp:revision>
  <dcterms:created xsi:type="dcterms:W3CDTF">2024-09-19T07:54:06Z</dcterms:created>
  <dcterms:modified xsi:type="dcterms:W3CDTF">2024-09-19T08:00:18Z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2024-06-27T00:00:00Z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2024-09-19T00:00:00Z</vt:filetime>
  </property>
  <property fmtid="{D5CDD505-2E9C-101B-9397-08002B2CF9AE}" pid="5" name="Producer">
    <vt:lpwstr>3-Heights(TM) PDF Security Shell 4.8.25.2 (http://www.pdf-tools.com)</vt:lpwstr>
  </property>
</Properties>
</file>