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84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5506-C440-0D64-C6D8-F62323A01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A3A19-E02E-B1A3-6C4A-A0E2AC1F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245-CDFB-1706-FA7A-97BADC22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D00B-8339-9201-A036-E6AE4A83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2E22-DDC0-D87B-6D85-9C10D70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A4E4-C25D-1812-BA07-AD274BBE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4BE60-5AA5-9D43-D711-C4E97A1E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08DD-41F9-5AC6-4E5F-A1A548D1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CDEC-B0D0-0D98-B17E-9ED0ED55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AEE8-E47E-FC99-CD98-34518E66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54CBE-E2D9-A206-639D-932DC584F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0E834-F32E-6F39-5B2F-7DEDE2D4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4311-7B28-00CF-EAAB-397E9FCE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81A0-C0F8-B022-0F01-DA5E97FE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539D-8E93-DA0C-C4DE-876BEA2A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ACFB-0854-4CAE-A6E9-D22C36AB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28AE-5ED2-FC56-08D4-87DF68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7DD6-A2F1-FB1E-1D5D-F7EDD76F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9A97-C3B5-148B-5883-2AA35D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839D-286F-4A5B-D47E-23B7CFF0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02DD-A64C-D0CA-47D9-5A0C5070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E8E83-57CA-A156-43E4-57A41069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382B-37F7-0BE4-34EF-F7C7D165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7C56-8E22-EB6B-9586-C754EA1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DB8A-E030-D7D8-50E3-7AF5125D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C773-C064-8DED-043C-65D16E6D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7D01-938C-D3B6-6FF6-E42916944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79125-AB14-85EB-B7D0-94CBA3974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E4C1F-1E90-04D5-E45E-9B66A81D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E1E1-592D-7F9A-EE96-D70BC0A2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59B6-19A1-3BAD-2AC9-79101E2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D3B2-3413-15BC-D40B-0B661785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FF5A-ADF7-962E-7D50-70F6686A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F7A0E-4414-B86B-DC52-BBDD1458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CAE4F-9199-0830-4569-0194D25A2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94842-183D-6AC9-C7B2-C3D5A4E96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20AF4-C1A2-1414-CFEC-CD2ED5AA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C3E76-CC90-FB2E-4BB5-08221D6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9ECF6-FE98-433B-ECD6-15D539F2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EFBE-88FE-B69E-C787-D95CBDD7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813F7-4715-D71F-14D8-3A567167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13EAD-287D-4E90-D1A1-87E1F268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AC712-038A-6123-EB40-088AD400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DD3E-CB46-03F0-EF46-DCAB33AD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B1FDA-7450-D402-A833-818EEF5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1A4B1-8402-D423-807D-C555B928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E2F2-0D39-A2A3-70CB-694990AA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11EB-4078-A276-4774-241C9C969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FE15A-B809-EE9A-0EDB-F9F8B38E7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007D-378C-C254-F222-92C28069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8CBB-A92A-11F8-756E-076E64D1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2C1D-6B0F-A2D0-50E4-D750658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E930-705A-75EB-520B-874E3E71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941AC-5291-44F1-6F92-8553F5B2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8F02B-EA21-40A6-DD09-CBF128A3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9092-694F-5D8B-3C4B-283E22B4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2977B-8E13-847A-4E4E-A5C1FB64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2FB9B-F75D-0350-5DD1-DEDE0C87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407A4-2B6A-16E0-CA52-1ECF5915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FAB9-ADE0-F649-B49E-A8DF5D44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AAEE-4C72-E329-0066-81E8DF868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6FC95-B25B-3548-B7E7-3754C840A29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07DA-E3A5-9F15-4C23-20AE5B89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75F6-0675-C478-3D6A-F1B6BF481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94BE9-0F39-5847-AC6B-1197E589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E109F6-6AE3-D241-396B-8B834910F2A1}"/>
              </a:ext>
            </a:extLst>
          </p:cNvPr>
          <p:cNvSpPr/>
          <p:nvPr/>
        </p:nvSpPr>
        <p:spPr>
          <a:xfrm>
            <a:off x="5429884" y="88083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5A32F-FF01-5E06-7580-C7E363561134}"/>
              </a:ext>
            </a:extLst>
          </p:cNvPr>
          <p:cNvSpPr/>
          <p:nvPr/>
        </p:nvSpPr>
        <p:spPr>
          <a:xfrm>
            <a:off x="5940523" y="88083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414FE-EE67-771A-33C0-583FC93977DB}"/>
              </a:ext>
            </a:extLst>
          </p:cNvPr>
          <p:cNvSpPr/>
          <p:nvPr/>
        </p:nvSpPr>
        <p:spPr>
          <a:xfrm>
            <a:off x="6451162" y="88083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9AC9B-4169-05F1-1BA9-4F9FC9F5C668}"/>
              </a:ext>
            </a:extLst>
          </p:cNvPr>
          <p:cNvSpPr/>
          <p:nvPr/>
        </p:nvSpPr>
        <p:spPr>
          <a:xfrm>
            <a:off x="6961801" y="880839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FDB28-068E-6CBD-EFEA-21A3AAE10B48}"/>
              </a:ext>
            </a:extLst>
          </p:cNvPr>
          <p:cNvSpPr/>
          <p:nvPr/>
        </p:nvSpPr>
        <p:spPr>
          <a:xfrm>
            <a:off x="7472440" y="88083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FC5BF-785D-37A6-A034-3AD25AC1C9E9}"/>
              </a:ext>
            </a:extLst>
          </p:cNvPr>
          <p:cNvSpPr/>
          <p:nvPr/>
        </p:nvSpPr>
        <p:spPr>
          <a:xfrm>
            <a:off x="7983079" y="88083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C7A79-BFFF-2F51-B34C-575E17CCBCBD}"/>
              </a:ext>
            </a:extLst>
          </p:cNvPr>
          <p:cNvSpPr/>
          <p:nvPr/>
        </p:nvSpPr>
        <p:spPr>
          <a:xfrm>
            <a:off x="8493718" y="88083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93EBC-F3C2-02A7-C765-0C4768DEAB7C}"/>
              </a:ext>
            </a:extLst>
          </p:cNvPr>
          <p:cNvSpPr/>
          <p:nvPr/>
        </p:nvSpPr>
        <p:spPr>
          <a:xfrm>
            <a:off x="9004357" y="880839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E5160-FEFA-1ED7-4906-C70955ECF4B9}"/>
              </a:ext>
            </a:extLst>
          </p:cNvPr>
          <p:cNvSpPr txBox="1"/>
          <p:nvPr/>
        </p:nvSpPr>
        <p:spPr>
          <a:xfrm>
            <a:off x="5429883" y="88083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8D9D0-8132-AD7F-83F0-AF0383B11881}"/>
              </a:ext>
            </a:extLst>
          </p:cNvPr>
          <p:cNvSpPr txBox="1"/>
          <p:nvPr/>
        </p:nvSpPr>
        <p:spPr>
          <a:xfrm>
            <a:off x="5940522" y="88083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A54A3-437A-AF5F-783C-FADB32A86426}"/>
              </a:ext>
            </a:extLst>
          </p:cNvPr>
          <p:cNvSpPr txBox="1"/>
          <p:nvPr/>
        </p:nvSpPr>
        <p:spPr>
          <a:xfrm>
            <a:off x="6451162" y="87803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CBD9B8-0F6A-2397-4B78-94095E4BE724}"/>
              </a:ext>
            </a:extLst>
          </p:cNvPr>
          <p:cNvSpPr txBox="1"/>
          <p:nvPr/>
        </p:nvSpPr>
        <p:spPr>
          <a:xfrm>
            <a:off x="6961797" y="88891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3CE27-E68A-4843-EC0A-061FA1B12333}"/>
              </a:ext>
            </a:extLst>
          </p:cNvPr>
          <p:cNvSpPr txBox="1"/>
          <p:nvPr/>
        </p:nvSpPr>
        <p:spPr>
          <a:xfrm>
            <a:off x="7472440" y="87803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36C42-E8E5-A4B4-A44C-2CB9CFBE5BFA}"/>
              </a:ext>
            </a:extLst>
          </p:cNvPr>
          <p:cNvSpPr txBox="1"/>
          <p:nvPr/>
        </p:nvSpPr>
        <p:spPr>
          <a:xfrm>
            <a:off x="7983079" y="87803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A7385-24B0-8F6C-7C99-FCEC9A741D1D}"/>
              </a:ext>
            </a:extLst>
          </p:cNvPr>
          <p:cNvSpPr txBox="1"/>
          <p:nvPr/>
        </p:nvSpPr>
        <p:spPr>
          <a:xfrm>
            <a:off x="8493719" y="87522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9A076-CEDC-9198-6C10-EA8F4767038D}"/>
              </a:ext>
            </a:extLst>
          </p:cNvPr>
          <p:cNvSpPr txBox="1"/>
          <p:nvPr/>
        </p:nvSpPr>
        <p:spPr>
          <a:xfrm>
            <a:off x="9004357" y="88645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026BBC-20D1-A28E-BCA3-A1B34938188F}"/>
              </a:ext>
            </a:extLst>
          </p:cNvPr>
          <p:cNvSpPr/>
          <p:nvPr/>
        </p:nvSpPr>
        <p:spPr>
          <a:xfrm>
            <a:off x="5429884" y="1885268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54D49E-AF01-3E7F-D0D2-4C35CFB6A079}"/>
              </a:ext>
            </a:extLst>
          </p:cNvPr>
          <p:cNvSpPr/>
          <p:nvPr/>
        </p:nvSpPr>
        <p:spPr>
          <a:xfrm>
            <a:off x="5940523" y="1885268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4DEEDB-15FB-9AA1-C80A-09F5630A2A68}"/>
              </a:ext>
            </a:extLst>
          </p:cNvPr>
          <p:cNvSpPr/>
          <p:nvPr/>
        </p:nvSpPr>
        <p:spPr>
          <a:xfrm>
            <a:off x="6451162" y="1885268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0F4683-C8D3-33E9-2FFC-2F822778402C}"/>
              </a:ext>
            </a:extLst>
          </p:cNvPr>
          <p:cNvSpPr/>
          <p:nvPr/>
        </p:nvSpPr>
        <p:spPr>
          <a:xfrm>
            <a:off x="6961801" y="1885268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431D00-B9BA-E468-D5B3-DB80C6A29771}"/>
              </a:ext>
            </a:extLst>
          </p:cNvPr>
          <p:cNvSpPr/>
          <p:nvPr/>
        </p:nvSpPr>
        <p:spPr>
          <a:xfrm>
            <a:off x="7472440" y="1885268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4010A6-9BA1-8401-D0A8-7DBD569B38D3}"/>
              </a:ext>
            </a:extLst>
          </p:cNvPr>
          <p:cNvSpPr/>
          <p:nvPr/>
        </p:nvSpPr>
        <p:spPr>
          <a:xfrm>
            <a:off x="7983079" y="1885268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3EEE11-5C05-C84A-A8D6-ABE8CC72624C}"/>
              </a:ext>
            </a:extLst>
          </p:cNvPr>
          <p:cNvSpPr/>
          <p:nvPr/>
        </p:nvSpPr>
        <p:spPr>
          <a:xfrm>
            <a:off x="8493718" y="1885268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9F6A2D-F546-1395-656C-9D950E11C910}"/>
              </a:ext>
            </a:extLst>
          </p:cNvPr>
          <p:cNvSpPr/>
          <p:nvPr/>
        </p:nvSpPr>
        <p:spPr>
          <a:xfrm>
            <a:off x="9004357" y="1885268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75013C-F99F-1CCA-74BB-EAAA667F84EF}"/>
              </a:ext>
            </a:extLst>
          </p:cNvPr>
          <p:cNvSpPr txBox="1"/>
          <p:nvPr/>
        </p:nvSpPr>
        <p:spPr>
          <a:xfrm>
            <a:off x="5429883" y="1885268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0AB89D-2FE5-9C78-DC07-010334288CE3}"/>
              </a:ext>
            </a:extLst>
          </p:cNvPr>
          <p:cNvSpPr txBox="1"/>
          <p:nvPr/>
        </p:nvSpPr>
        <p:spPr>
          <a:xfrm>
            <a:off x="5940522" y="1885268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2EE3-9A55-F9DD-E5FD-C580D4626371}"/>
              </a:ext>
            </a:extLst>
          </p:cNvPr>
          <p:cNvSpPr txBox="1"/>
          <p:nvPr/>
        </p:nvSpPr>
        <p:spPr>
          <a:xfrm>
            <a:off x="6451162" y="1882460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D4A98B-F79C-2277-D100-0E95CD7BB98E}"/>
              </a:ext>
            </a:extLst>
          </p:cNvPr>
          <p:cNvSpPr txBox="1"/>
          <p:nvPr/>
        </p:nvSpPr>
        <p:spPr>
          <a:xfrm>
            <a:off x="6961799" y="189323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040BA8-9F58-B7F0-2473-64569DB3FB08}"/>
              </a:ext>
            </a:extLst>
          </p:cNvPr>
          <p:cNvSpPr txBox="1"/>
          <p:nvPr/>
        </p:nvSpPr>
        <p:spPr>
          <a:xfrm>
            <a:off x="7472440" y="1882460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2D73B4-0C5A-F2C6-55AF-01E61AA3C0C3}"/>
              </a:ext>
            </a:extLst>
          </p:cNvPr>
          <p:cNvSpPr txBox="1"/>
          <p:nvPr/>
        </p:nvSpPr>
        <p:spPr>
          <a:xfrm>
            <a:off x="7983079" y="1882460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6E349F-C7C3-2D0E-6C81-D705DD54D542}"/>
              </a:ext>
            </a:extLst>
          </p:cNvPr>
          <p:cNvSpPr txBox="1"/>
          <p:nvPr/>
        </p:nvSpPr>
        <p:spPr>
          <a:xfrm>
            <a:off x="8493719" y="1879652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77BE14-6AB4-3E59-9136-65ABF0A72489}"/>
              </a:ext>
            </a:extLst>
          </p:cNvPr>
          <p:cNvSpPr txBox="1"/>
          <p:nvPr/>
        </p:nvSpPr>
        <p:spPr>
          <a:xfrm>
            <a:off x="9004356" y="188667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C01C98-DB6F-6183-6885-98EBD54F24F9}"/>
              </a:ext>
            </a:extLst>
          </p:cNvPr>
          <p:cNvSpPr/>
          <p:nvPr/>
        </p:nvSpPr>
        <p:spPr>
          <a:xfrm>
            <a:off x="669402" y="86934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97721A-F45A-1097-D9C3-B7D515536249}"/>
              </a:ext>
            </a:extLst>
          </p:cNvPr>
          <p:cNvSpPr/>
          <p:nvPr/>
        </p:nvSpPr>
        <p:spPr>
          <a:xfrm>
            <a:off x="1180041" y="86934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269521-2C41-441F-4F08-5A2AE78F8212}"/>
              </a:ext>
            </a:extLst>
          </p:cNvPr>
          <p:cNvSpPr/>
          <p:nvPr/>
        </p:nvSpPr>
        <p:spPr>
          <a:xfrm>
            <a:off x="1690680" y="86934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4AD4736-86BC-E305-85EA-7FB5F39759CF}"/>
              </a:ext>
            </a:extLst>
          </p:cNvPr>
          <p:cNvSpPr/>
          <p:nvPr/>
        </p:nvSpPr>
        <p:spPr>
          <a:xfrm>
            <a:off x="2201319" y="869349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EFA2D3-0CDD-C606-29D4-B06D79243F93}"/>
              </a:ext>
            </a:extLst>
          </p:cNvPr>
          <p:cNvSpPr/>
          <p:nvPr/>
        </p:nvSpPr>
        <p:spPr>
          <a:xfrm>
            <a:off x="2711958" y="86934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06EBE1-C35F-999D-805F-A887576086C8}"/>
              </a:ext>
            </a:extLst>
          </p:cNvPr>
          <p:cNvSpPr/>
          <p:nvPr/>
        </p:nvSpPr>
        <p:spPr>
          <a:xfrm>
            <a:off x="3222597" y="86934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2CEE4B-22E8-D466-0A88-8651659E5FD3}"/>
              </a:ext>
            </a:extLst>
          </p:cNvPr>
          <p:cNvSpPr/>
          <p:nvPr/>
        </p:nvSpPr>
        <p:spPr>
          <a:xfrm>
            <a:off x="3733236" y="86934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393228-4303-2F41-B264-C669B1CB15D7}"/>
              </a:ext>
            </a:extLst>
          </p:cNvPr>
          <p:cNvSpPr/>
          <p:nvPr/>
        </p:nvSpPr>
        <p:spPr>
          <a:xfrm>
            <a:off x="4243875" y="869349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B940E-1C51-F9FB-9F8D-6DE441949587}"/>
              </a:ext>
            </a:extLst>
          </p:cNvPr>
          <p:cNvSpPr txBox="1"/>
          <p:nvPr/>
        </p:nvSpPr>
        <p:spPr>
          <a:xfrm>
            <a:off x="669401" y="86934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853128-CDBD-135E-3940-C55BDB6FEFB0}"/>
              </a:ext>
            </a:extLst>
          </p:cNvPr>
          <p:cNvSpPr txBox="1"/>
          <p:nvPr/>
        </p:nvSpPr>
        <p:spPr>
          <a:xfrm>
            <a:off x="1180040" y="86934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7B8DB0-A35B-032A-BF10-4F3B4EDA50FD}"/>
              </a:ext>
            </a:extLst>
          </p:cNvPr>
          <p:cNvSpPr txBox="1"/>
          <p:nvPr/>
        </p:nvSpPr>
        <p:spPr>
          <a:xfrm>
            <a:off x="1690680" y="86654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930039-96F8-FAA7-C23F-33279041223E}"/>
              </a:ext>
            </a:extLst>
          </p:cNvPr>
          <p:cNvSpPr txBox="1"/>
          <p:nvPr/>
        </p:nvSpPr>
        <p:spPr>
          <a:xfrm>
            <a:off x="2201316" y="872092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A9E022-8C12-ACDD-6ABF-0C509334FBC2}"/>
              </a:ext>
            </a:extLst>
          </p:cNvPr>
          <p:cNvSpPr txBox="1"/>
          <p:nvPr/>
        </p:nvSpPr>
        <p:spPr>
          <a:xfrm>
            <a:off x="2711958" y="86654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B10A18-277F-F09E-41B2-004A0526BD56}"/>
              </a:ext>
            </a:extLst>
          </p:cNvPr>
          <p:cNvSpPr txBox="1"/>
          <p:nvPr/>
        </p:nvSpPr>
        <p:spPr>
          <a:xfrm>
            <a:off x="3222597" y="86654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2F5FC2-872E-D5E5-F5E1-CDC747EF53D5}"/>
              </a:ext>
            </a:extLst>
          </p:cNvPr>
          <p:cNvSpPr txBox="1"/>
          <p:nvPr/>
        </p:nvSpPr>
        <p:spPr>
          <a:xfrm>
            <a:off x="3733237" y="86373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ADB498-93C9-58FD-00F9-DF79C2127493}"/>
              </a:ext>
            </a:extLst>
          </p:cNvPr>
          <p:cNvSpPr txBox="1"/>
          <p:nvPr/>
        </p:nvSpPr>
        <p:spPr>
          <a:xfrm>
            <a:off x="4243876" y="86373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F3B72A-6067-436F-FECD-FD08161C50E1}"/>
              </a:ext>
            </a:extLst>
          </p:cNvPr>
          <p:cNvSpPr/>
          <p:nvPr/>
        </p:nvSpPr>
        <p:spPr>
          <a:xfrm>
            <a:off x="669402" y="188213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3568DC-A690-6917-B029-B3E630C42DF0}"/>
              </a:ext>
            </a:extLst>
          </p:cNvPr>
          <p:cNvSpPr/>
          <p:nvPr/>
        </p:nvSpPr>
        <p:spPr>
          <a:xfrm>
            <a:off x="1180041" y="188213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CE37AC-FD00-98B0-98E1-79D38A276A3C}"/>
              </a:ext>
            </a:extLst>
          </p:cNvPr>
          <p:cNvSpPr/>
          <p:nvPr/>
        </p:nvSpPr>
        <p:spPr>
          <a:xfrm>
            <a:off x="1690680" y="188213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D80386-8829-94E7-1399-CAC26DD87958}"/>
              </a:ext>
            </a:extLst>
          </p:cNvPr>
          <p:cNvSpPr/>
          <p:nvPr/>
        </p:nvSpPr>
        <p:spPr>
          <a:xfrm>
            <a:off x="2201319" y="1882137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B49646-95E0-4283-8288-B70863E40805}"/>
              </a:ext>
            </a:extLst>
          </p:cNvPr>
          <p:cNvSpPr/>
          <p:nvPr/>
        </p:nvSpPr>
        <p:spPr>
          <a:xfrm>
            <a:off x="2711958" y="188213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6734EA4-21A6-0A4D-B881-1F92C27DA785}"/>
              </a:ext>
            </a:extLst>
          </p:cNvPr>
          <p:cNvSpPr/>
          <p:nvPr/>
        </p:nvSpPr>
        <p:spPr>
          <a:xfrm>
            <a:off x="3222597" y="188213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4A7F92-9A0E-68DD-928B-EA99E8736361}"/>
              </a:ext>
            </a:extLst>
          </p:cNvPr>
          <p:cNvSpPr/>
          <p:nvPr/>
        </p:nvSpPr>
        <p:spPr>
          <a:xfrm>
            <a:off x="3733236" y="188213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4F83130-27E4-CDC2-3E79-E5440E091B55}"/>
              </a:ext>
            </a:extLst>
          </p:cNvPr>
          <p:cNvSpPr/>
          <p:nvPr/>
        </p:nvSpPr>
        <p:spPr>
          <a:xfrm>
            <a:off x="4243875" y="188213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6F376C-0935-E8F8-3D7B-EB069D88DA0C}"/>
              </a:ext>
            </a:extLst>
          </p:cNvPr>
          <p:cNvSpPr txBox="1"/>
          <p:nvPr/>
        </p:nvSpPr>
        <p:spPr>
          <a:xfrm>
            <a:off x="669401" y="188213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D62E89-03F4-228C-AC7E-758979CCD318}"/>
              </a:ext>
            </a:extLst>
          </p:cNvPr>
          <p:cNvSpPr txBox="1"/>
          <p:nvPr/>
        </p:nvSpPr>
        <p:spPr>
          <a:xfrm>
            <a:off x="1180040" y="188213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20C02A-BBDC-F5DC-EC09-9851FE93BB38}"/>
              </a:ext>
            </a:extLst>
          </p:cNvPr>
          <p:cNvSpPr txBox="1"/>
          <p:nvPr/>
        </p:nvSpPr>
        <p:spPr>
          <a:xfrm>
            <a:off x="1690680" y="187932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AF3DE4C-42DC-C7CC-D33B-517DD0765EB2}"/>
              </a:ext>
            </a:extLst>
          </p:cNvPr>
          <p:cNvSpPr txBox="1"/>
          <p:nvPr/>
        </p:nvSpPr>
        <p:spPr>
          <a:xfrm>
            <a:off x="2201316" y="1883616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CA009F-E30C-0B17-84CE-E3CB0A2EF488}"/>
              </a:ext>
            </a:extLst>
          </p:cNvPr>
          <p:cNvSpPr txBox="1"/>
          <p:nvPr/>
        </p:nvSpPr>
        <p:spPr>
          <a:xfrm>
            <a:off x="2711958" y="187932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7A7583-A618-38CC-59BA-2F4F00CD55AB}"/>
              </a:ext>
            </a:extLst>
          </p:cNvPr>
          <p:cNvSpPr txBox="1"/>
          <p:nvPr/>
        </p:nvSpPr>
        <p:spPr>
          <a:xfrm>
            <a:off x="3222597" y="187932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238EC3-2338-48EA-DE54-91D4D702F15E}"/>
              </a:ext>
            </a:extLst>
          </p:cNvPr>
          <p:cNvSpPr txBox="1"/>
          <p:nvPr/>
        </p:nvSpPr>
        <p:spPr>
          <a:xfrm>
            <a:off x="3733237" y="187652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9F31292-4870-42FC-2E97-ADC094EBF6B6}"/>
              </a:ext>
            </a:extLst>
          </p:cNvPr>
          <p:cNvSpPr txBox="1"/>
          <p:nvPr/>
        </p:nvSpPr>
        <p:spPr>
          <a:xfrm>
            <a:off x="4243876" y="187652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159139B-7AE8-611D-8055-AF1C90D14E95}"/>
              </a:ext>
            </a:extLst>
          </p:cNvPr>
          <p:cNvCxnSpPr>
            <a:cxnSpLocks/>
            <a:stCxn id="76" idx="2"/>
            <a:endCxn id="100" idx="0"/>
          </p:cNvCxnSpPr>
          <p:nvPr/>
        </p:nvCxnSpPr>
        <p:spPr>
          <a:xfrm flipH="1">
            <a:off x="2456636" y="1379988"/>
            <a:ext cx="3" cy="503628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4C4E886-CAF2-B0D5-27BB-8B3FCE9A70AD}"/>
              </a:ext>
            </a:extLst>
          </p:cNvPr>
          <p:cNvSpPr/>
          <p:nvPr/>
        </p:nvSpPr>
        <p:spPr>
          <a:xfrm>
            <a:off x="669397" y="3258950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7F50C1-2A39-64BF-E3CD-47F17B591922}"/>
              </a:ext>
            </a:extLst>
          </p:cNvPr>
          <p:cNvSpPr/>
          <p:nvPr/>
        </p:nvSpPr>
        <p:spPr>
          <a:xfrm>
            <a:off x="1180036" y="3258950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D77BF52-8D00-6120-E603-2D2BFB143C8F}"/>
              </a:ext>
            </a:extLst>
          </p:cNvPr>
          <p:cNvSpPr/>
          <p:nvPr/>
        </p:nvSpPr>
        <p:spPr>
          <a:xfrm>
            <a:off x="1690675" y="3258950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30BB3D-86C0-B74F-5B74-84B957EE4B66}"/>
              </a:ext>
            </a:extLst>
          </p:cNvPr>
          <p:cNvSpPr/>
          <p:nvPr/>
        </p:nvSpPr>
        <p:spPr>
          <a:xfrm>
            <a:off x="2201314" y="3258950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244A52-D146-4B51-6263-8003DF525A49}"/>
              </a:ext>
            </a:extLst>
          </p:cNvPr>
          <p:cNvSpPr/>
          <p:nvPr/>
        </p:nvSpPr>
        <p:spPr>
          <a:xfrm>
            <a:off x="2711953" y="3258950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9D82CA-387F-784C-40C5-E5A4F7184B49}"/>
              </a:ext>
            </a:extLst>
          </p:cNvPr>
          <p:cNvSpPr/>
          <p:nvPr/>
        </p:nvSpPr>
        <p:spPr>
          <a:xfrm>
            <a:off x="3222592" y="3258950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74DD7F9-B48F-0F7E-443C-F4E312DCE22F}"/>
              </a:ext>
            </a:extLst>
          </p:cNvPr>
          <p:cNvSpPr/>
          <p:nvPr/>
        </p:nvSpPr>
        <p:spPr>
          <a:xfrm>
            <a:off x="3733231" y="3258950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3EAB53F-BB90-4B24-7D7D-235EE2D5FE41}"/>
              </a:ext>
            </a:extLst>
          </p:cNvPr>
          <p:cNvSpPr/>
          <p:nvPr/>
        </p:nvSpPr>
        <p:spPr>
          <a:xfrm>
            <a:off x="4243870" y="3258950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BB7BB5-F434-007D-24C0-E1356DE2F4DF}"/>
              </a:ext>
            </a:extLst>
          </p:cNvPr>
          <p:cNvSpPr txBox="1"/>
          <p:nvPr/>
        </p:nvSpPr>
        <p:spPr>
          <a:xfrm>
            <a:off x="669396" y="3258950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350D8C-A5D1-CE53-1A49-6DCE2F4C0899}"/>
              </a:ext>
            </a:extLst>
          </p:cNvPr>
          <p:cNvSpPr txBox="1"/>
          <p:nvPr/>
        </p:nvSpPr>
        <p:spPr>
          <a:xfrm>
            <a:off x="3222592" y="3256142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801264-F6BE-3FCA-FB95-6A2982985152}"/>
              </a:ext>
            </a:extLst>
          </p:cNvPr>
          <p:cNvSpPr txBox="1"/>
          <p:nvPr/>
        </p:nvSpPr>
        <p:spPr>
          <a:xfrm>
            <a:off x="3733232" y="3253334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464311D-CEF7-E644-3312-80594BBC1459}"/>
              </a:ext>
            </a:extLst>
          </p:cNvPr>
          <p:cNvSpPr txBox="1"/>
          <p:nvPr/>
        </p:nvSpPr>
        <p:spPr>
          <a:xfrm>
            <a:off x="4243868" y="325333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79" name="Left Bracket 178">
            <a:extLst>
              <a:ext uri="{FF2B5EF4-FFF2-40B4-BE49-F238E27FC236}">
                <a16:creationId xmlns:a16="http://schemas.microsoft.com/office/drawing/2014/main" id="{9EEF4CF7-377C-40AF-C75D-33BB754EB1AC}"/>
              </a:ext>
            </a:extLst>
          </p:cNvPr>
          <p:cNvSpPr/>
          <p:nvPr/>
        </p:nvSpPr>
        <p:spPr>
          <a:xfrm rot="16200000">
            <a:off x="2110385" y="2846756"/>
            <a:ext cx="181857" cy="204255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Left Bracket 179">
            <a:extLst>
              <a:ext uri="{FF2B5EF4-FFF2-40B4-BE49-F238E27FC236}">
                <a16:creationId xmlns:a16="http://schemas.microsoft.com/office/drawing/2014/main" id="{150AEE59-2E12-A572-7C5D-00CD801F1881}"/>
              </a:ext>
            </a:extLst>
          </p:cNvPr>
          <p:cNvSpPr/>
          <p:nvPr/>
        </p:nvSpPr>
        <p:spPr>
          <a:xfrm rot="5400000">
            <a:off x="2110383" y="3372045"/>
            <a:ext cx="181859" cy="204255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FDCC5BB-3E5F-94C2-EE12-47A6702EABCB}"/>
              </a:ext>
            </a:extLst>
          </p:cNvPr>
          <p:cNvSpPr/>
          <p:nvPr/>
        </p:nvSpPr>
        <p:spPr>
          <a:xfrm>
            <a:off x="669402" y="4484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936A5F3-5B87-1FC7-606D-25A00338A809}"/>
              </a:ext>
            </a:extLst>
          </p:cNvPr>
          <p:cNvSpPr/>
          <p:nvPr/>
        </p:nvSpPr>
        <p:spPr>
          <a:xfrm>
            <a:off x="1180041" y="4484253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D035486-0CDA-9B0D-21F0-52EE4BA45322}"/>
              </a:ext>
            </a:extLst>
          </p:cNvPr>
          <p:cNvSpPr/>
          <p:nvPr/>
        </p:nvSpPr>
        <p:spPr>
          <a:xfrm>
            <a:off x="1690680" y="4484253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849EA43-1923-2560-705E-52DB71FFC7CF}"/>
              </a:ext>
            </a:extLst>
          </p:cNvPr>
          <p:cNvSpPr/>
          <p:nvPr/>
        </p:nvSpPr>
        <p:spPr>
          <a:xfrm>
            <a:off x="2201319" y="4484253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72F100-F31A-26EA-037D-D34D1A52B16D}"/>
              </a:ext>
            </a:extLst>
          </p:cNvPr>
          <p:cNvSpPr/>
          <p:nvPr/>
        </p:nvSpPr>
        <p:spPr>
          <a:xfrm>
            <a:off x="2711958" y="4484253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B904348-48B0-7705-FD55-44965F62BE60}"/>
              </a:ext>
            </a:extLst>
          </p:cNvPr>
          <p:cNvSpPr/>
          <p:nvPr/>
        </p:nvSpPr>
        <p:spPr>
          <a:xfrm>
            <a:off x="3222597" y="4484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AB418E2-9D7D-1B32-D18D-39333778A600}"/>
              </a:ext>
            </a:extLst>
          </p:cNvPr>
          <p:cNvSpPr/>
          <p:nvPr/>
        </p:nvSpPr>
        <p:spPr>
          <a:xfrm>
            <a:off x="3733236" y="4484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2E082BD-30DC-4910-E6D0-460033059EFC}"/>
              </a:ext>
            </a:extLst>
          </p:cNvPr>
          <p:cNvSpPr/>
          <p:nvPr/>
        </p:nvSpPr>
        <p:spPr>
          <a:xfrm>
            <a:off x="4243875" y="4484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22C3A86-9649-A0C3-0D9F-CCC24C44B4D2}"/>
              </a:ext>
            </a:extLst>
          </p:cNvPr>
          <p:cNvSpPr txBox="1"/>
          <p:nvPr/>
        </p:nvSpPr>
        <p:spPr>
          <a:xfrm>
            <a:off x="669401" y="448425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A83CE4-BEF2-D558-BC95-AEDE95B3E358}"/>
              </a:ext>
            </a:extLst>
          </p:cNvPr>
          <p:cNvSpPr txBox="1"/>
          <p:nvPr/>
        </p:nvSpPr>
        <p:spPr>
          <a:xfrm>
            <a:off x="3222597" y="448144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57E5DE0-BAE5-815F-E6B6-F5E2DDD42EC1}"/>
              </a:ext>
            </a:extLst>
          </p:cNvPr>
          <p:cNvSpPr txBox="1"/>
          <p:nvPr/>
        </p:nvSpPr>
        <p:spPr>
          <a:xfrm>
            <a:off x="3733237" y="447863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5EACE07-C461-7159-BD3C-F1FE7E839059}"/>
              </a:ext>
            </a:extLst>
          </p:cNvPr>
          <p:cNvSpPr txBox="1"/>
          <p:nvPr/>
        </p:nvSpPr>
        <p:spPr>
          <a:xfrm>
            <a:off x="4243873" y="4478636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A4DA1CD-64C5-76C9-B2EE-5809A1D357DD}"/>
              </a:ext>
            </a:extLst>
          </p:cNvPr>
          <p:cNvSpPr txBox="1"/>
          <p:nvPr/>
        </p:nvSpPr>
        <p:spPr>
          <a:xfrm>
            <a:off x="1180030" y="326411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ED30E79-C705-8129-2D93-7D4AF0030110}"/>
              </a:ext>
            </a:extLst>
          </p:cNvPr>
          <p:cNvSpPr txBox="1"/>
          <p:nvPr/>
        </p:nvSpPr>
        <p:spPr>
          <a:xfrm>
            <a:off x="1690670" y="326130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55BB77F-601F-233C-79E3-0C15A379957B}"/>
              </a:ext>
            </a:extLst>
          </p:cNvPr>
          <p:cNvSpPr txBox="1"/>
          <p:nvPr/>
        </p:nvSpPr>
        <p:spPr>
          <a:xfrm>
            <a:off x="2201306" y="3266856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6A20B77-5396-ACB7-0DAA-63318EEBCFFF}"/>
              </a:ext>
            </a:extLst>
          </p:cNvPr>
          <p:cNvSpPr txBox="1"/>
          <p:nvPr/>
        </p:nvSpPr>
        <p:spPr>
          <a:xfrm>
            <a:off x="2711948" y="326130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5A54872-BB0B-6FC7-A559-62F4760254E4}"/>
              </a:ext>
            </a:extLst>
          </p:cNvPr>
          <p:cNvSpPr txBox="1"/>
          <p:nvPr/>
        </p:nvSpPr>
        <p:spPr>
          <a:xfrm>
            <a:off x="1180030" y="449215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AAC4794-9E98-855E-EB2C-16139899E769}"/>
              </a:ext>
            </a:extLst>
          </p:cNvPr>
          <p:cNvSpPr txBox="1"/>
          <p:nvPr/>
        </p:nvSpPr>
        <p:spPr>
          <a:xfrm>
            <a:off x="1690670" y="448935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F443943-4808-FF24-51D3-29B367EB44FC}"/>
              </a:ext>
            </a:extLst>
          </p:cNvPr>
          <p:cNvSpPr txBox="1"/>
          <p:nvPr/>
        </p:nvSpPr>
        <p:spPr>
          <a:xfrm>
            <a:off x="2201304" y="4478636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12AF278-CAA4-5AC6-0EBF-47B91DDE135C}"/>
              </a:ext>
            </a:extLst>
          </p:cNvPr>
          <p:cNvSpPr txBox="1"/>
          <p:nvPr/>
        </p:nvSpPr>
        <p:spPr>
          <a:xfrm>
            <a:off x="2711948" y="448935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444AD9B-BBEE-F262-EEAD-250C93C74D9E}"/>
              </a:ext>
            </a:extLst>
          </p:cNvPr>
          <p:cNvCxnSpPr>
            <a:stCxn id="179" idx="1"/>
            <a:endCxn id="180" idx="1"/>
          </p:cNvCxnSpPr>
          <p:nvPr/>
        </p:nvCxnSpPr>
        <p:spPr>
          <a:xfrm flipH="1">
            <a:off x="2201312" y="3958963"/>
            <a:ext cx="2" cy="3434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69F2677-83FD-0FFB-2E36-0E15FB2C5CE3}"/>
              </a:ext>
            </a:extLst>
          </p:cNvPr>
          <p:cNvSpPr txBox="1"/>
          <p:nvPr/>
        </p:nvSpPr>
        <p:spPr>
          <a:xfrm>
            <a:off x="1826876" y="342487"/>
            <a:ext cx="165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9BA37E9-E278-9C68-D330-AA43C4E7EBE8}"/>
              </a:ext>
            </a:extLst>
          </p:cNvPr>
          <p:cNvSpPr txBox="1"/>
          <p:nvPr/>
        </p:nvSpPr>
        <p:spPr>
          <a:xfrm>
            <a:off x="7020220" y="342487"/>
            <a:ext cx="96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C1FD5F-F4FB-65E9-4D71-429D07F154B6}"/>
              </a:ext>
            </a:extLst>
          </p:cNvPr>
          <p:cNvSpPr txBox="1"/>
          <p:nvPr/>
        </p:nvSpPr>
        <p:spPr>
          <a:xfrm>
            <a:off x="1978162" y="2770057"/>
            <a:ext cx="146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</a:p>
        </p:txBody>
      </p: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41CE3F93-66CE-6C8B-66BC-B472C1B94668}"/>
              </a:ext>
            </a:extLst>
          </p:cNvPr>
          <p:cNvCxnSpPr>
            <a:cxnSpLocks/>
            <a:stCxn id="16" idx="2"/>
            <a:endCxn id="20" idx="2"/>
          </p:cNvCxnSpPr>
          <p:nvPr/>
        </p:nvCxnSpPr>
        <p:spPr>
          <a:xfrm rot="5400000" flipH="1" flipV="1">
            <a:off x="8237169" y="374234"/>
            <a:ext cx="2456" cy="2042560"/>
          </a:xfrm>
          <a:prstGeom prst="curvedConnector3">
            <a:avLst>
              <a:gd name="adj1" fmla="val -11634772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1DDCEB-11B9-3238-86C2-AE44D5066E95}"/>
              </a:ext>
            </a:extLst>
          </p:cNvPr>
          <p:cNvSpPr/>
          <p:nvPr/>
        </p:nvSpPr>
        <p:spPr>
          <a:xfrm>
            <a:off x="669397" y="51463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FBEB9-63DF-9D8B-A613-FFD9FD3CB87E}"/>
              </a:ext>
            </a:extLst>
          </p:cNvPr>
          <p:cNvSpPr/>
          <p:nvPr/>
        </p:nvSpPr>
        <p:spPr>
          <a:xfrm>
            <a:off x="1180036" y="51463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93630-D9FC-0B20-2CBF-D4F355A6F81A}"/>
              </a:ext>
            </a:extLst>
          </p:cNvPr>
          <p:cNvSpPr/>
          <p:nvPr/>
        </p:nvSpPr>
        <p:spPr>
          <a:xfrm>
            <a:off x="1690675" y="51463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C07C2-BA84-47F8-BC32-732EA08975DA}"/>
              </a:ext>
            </a:extLst>
          </p:cNvPr>
          <p:cNvSpPr/>
          <p:nvPr/>
        </p:nvSpPr>
        <p:spPr>
          <a:xfrm>
            <a:off x="2201314" y="5146317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909B2-CFCF-031E-CEB9-CEE398401326}"/>
              </a:ext>
            </a:extLst>
          </p:cNvPr>
          <p:cNvSpPr/>
          <p:nvPr/>
        </p:nvSpPr>
        <p:spPr>
          <a:xfrm>
            <a:off x="2711953" y="51463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A99F7-7FA5-FCB8-DF2E-2B7B4762ED86}"/>
              </a:ext>
            </a:extLst>
          </p:cNvPr>
          <p:cNvSpPr/>
          <p:nvPr/>
        </p:nvSpPr>
        <p:spPr>
          <a:xfrm>
            <a:off x="3222592" y="51463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524FD-CD60-3BB6-7F5B-105E062E356A}"/>
              </a:ext>
            </a:extLst>
          </p:cNvPr>
          <p:cNvSpPr/>
          <p:nvPr/>
        </p:nvSpPr>
        <p:spPr>
          <a:xfrm>
            <a:off x="3733231" y="51463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2463F-F7C8-4753-6FD9-487907F546BF}"/>
              </a:ext>
            </a:extLst>
          </p:cNvPr>
          <p:cNvSpPr/>
          <p:nvPr/>
        </p:nvSpPr>
        <p:spPr>
          <a:xfrm>
            <a:off x="4243870" y="5146317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047BA-FD37-D785-6036-2E7ED3451A60}"/>
              </a:ext>
            </a:extLst>
          </p:cNvPr>
          <p:cNvSpPr txBox="1"/>
          <p:nvPr/>
        </p:nvSpPr>
        <p:spPr>
          <a:xfrm>
            <a:off x="669396" y="514631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AFE1D-112A-CCA1-E820-53B1FC8CCCD7}"/>
              </a:ext>
            </a:extLst>
          </p:cNvPr>
          <p:cNvSpPr txBox="1"/>
          <p:nvPr/>
        </p:nvSpPr>
        <p:spPr>
          <a:xfrm>
            <a:off x="1180035" y="514631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B96B1-43AF-6CF9-E46A-F464492850C4}"/>
              </a:ext>
            </a:extLst>
          </p:cNvPr>
          <p:cNvSpPr txBox="1"/>
          <p:nvPr/>
        </p:nvSpPr>
        <p:spPr>
          <a:xfrm>
            <a:off x="1690675" y="514350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1A319-816F-55C0-62B2-8ECDE31E2810}"/>
              </a:ext>
            </a:extLst>
          </p:cNvPr>
          <p:cNvSpPr txBox="1"/>
          <p:nvPr/>
        </p:nvSpPr>
        <p:spPr>
          <a:xfrm>
            <a:off x="2201310" y="515438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3DCAD-8658-487A-1F37-E5D21211F795}"/>
              </a:ext>
            </a:extLst>
          </p:cNvPr>
          <p:cNvSpPr txBox="1"/>
          <p:nvPr/>
        </p:nvSpPr>
        <p:spPr>
          <a:xfrm>
            <a:off x="2711953" y="514350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1222E-5F40-E41D-6D40-358EB4108BBC}"/>
              </a:ext>
            </a:extLst>
          </p:cNvPr>
          <p:cNvSpPr txBox="1"/>
          <p:nvPr/>
        </p:nvSpPr>
        <p:spPr>
          <a:xfrm>
            <a:off x="3222592" y="514350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099B8-38E7-B270-409B-7438DC94B926}"/>
              </a:ext>
            </a:extLst>
          </p:cNvPr>
          <p:cNvSpPr txBox="1"/>
          <p:nvPr/>
        </p:nvSpPr>
        <p:spPr>
          <a:xfrm>
            <a:off x="3733232" y="514070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4EA5F-3851-7A99-537A-D19F9B26DF80}"/>
              </a:ext>
            </a:extLst>
          </p:cNvPr>
          <p:cNvSpPr txBox="1"/>
          <p:nvPr/>
        </p:nvSpPr>
        <p:spPr>
          <a:xfrm>
            <a:off x="4243870" y="515193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5494-B9C7-5C1F-F5F3-88D699B63CAE}"/>
              </a:ext>
            </a:extLst>
          </p:cNvPr>
          <p:cNvSpPr/>
          <p:nvPr/>
        </p:nvSpPr>
        <p:spPr>
          <a:xfrm>
            <a:off x="669397" y="6150746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3F2F9-E67A-89B4-F743-5FA38B03B06D}"/>
              </a:ext>
            </a:extLst>
          </p:cNvPr>
          <p:cNvSpPr/>
          <p:nvPr/>
        </p:nvSpPr>
        <p:spPr>
          <a:xfrm>
            <a:off x="1180036" y="6150746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678F6-CF30-E1A7-3504-00D345683524}"/>
              </a:ext>
            </a:extLst>
          </p:cNvPr>
          <p:cNvSpPr/>
          <p:nvPr/>
        </p:nvSpPr>
        <p:spPr>
          <a:xfrm>
            <a:off x="1690675" y="6150746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EB9C76-29E3-9F1E-9584-0DC65DF4357B}"/>
              </a:ext>
            </a:extLst>
          </p:cNvPr>
          <p:cNvSpPr/>
          <p:nvPr/>
        </p:nvSpPr>
        <p:spPr>
          <a:xfrm>
            <a:off x="2201314" y="6150746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94C9E1-6A22-3C75-1D30-39176A0297CB}"/>
              </a:ext>
            </a:extLst>
          </p:cNvPr>
          <p:cNvSpPr/>
          <p:nvPr/>
        </p:nvSpPr>
        <p:spPr>
          <a:xfrm>
            <a:off x="2711953" y="6150746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887515-79E5-F199-F4B0-C8347723357A}"/>
              </a:ext>
            </a:extLst>
          </p:cNvPr>
          <p:cNvSpPr/>
          <p:nvPr/>
        </p:nvSpPr>
        <p:spPr>
          <a:xfrm>
            <a:off x="3222592" y="6150746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FF869-C68C-9583-6E17-98401525A479}"/>
              </a:ext>
            </a:extLst>
          </p:cNvPr>
          <p:cNvSpPr/>
          <p:nvPr/>
        </p:nvSpPr>
        <p:spPr>
          <a:xfrm>
            <a:off x="3733231" y="6150746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067AC-229E-E45B-183B-0690BF0ACE91}"/>
              </a:ext>
            </a:extLst>
          </p:cNvPr>
          <p:cNvSpPr/>
          <p:nvPr/>
        </p:nvSpPr>
        <p:spPr>
          <a:xfrm>
            <a:off x="4243870" y="6150746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402D0-4F28-9E90-4E23-0EBDD5FB357F}"/>
              </a:ext>
            </a:extLst>
          </p:cNvPr>
          <p:cNvSpPr txBox="1"/>
          <p:nvPr/>
        </p:nvSpPr>
        <p:spPr>
          <a:xfrm>
            <a:off x="669396" y="6150746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AC154-D0E0-E037-355E-441CEC8000DA}"/>
              </a:ext>
            </a:extLst>
          </p:cNvPr>
          <p:cNvSpPr txBox="1"/>
          <p:nvPr/>
        </p:nvSpPr>
        <p:spPr>
          <a:xfrm>
            <a:off x="1180035" y="6150746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5CF32-5432-901F-E1A1-FBCB86F4B055}"/>
              </a:ext>
            </a:extLst>
          </p:cNvPr>
          <p:cNvSpPr txBox="1"/>
          <p:nvPr/>
        </p:nvSpPr>
        <p:spPr>
          <a:xfrm>
            <a:off x="1690675" y="6147938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BD783A-B2ED-C703-28CC-08C381C4EEAA}"/>
              </a:ext>
            </a:extLst>
          </p:cNvPr>
          <p:cNvSpPr txBox="1"/>
          <p:nvPr/>
        </p:nvSpPr>
        <p:spPr>
          <a:xfrm>
            <a:off x="2201312" y="615871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E7E37-1C19-BE52-5FC5-83E3323D2DE8}"/>
              </a:ext>
            </a:extLst>
          </p:cNvPr>
          <p:cNvSpPr txBox="1"/>
          <p:nvPr/>
        </p:nvSpPr>
        <p:spPr>
          <a:xfrm>
            <a:off x="2711953" y="6147938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E6650A-3132-1D84-6FBA-5CD004C0E030}"/>
              </a:ext>
            </a:extLst>
          </p:cNvPr>
          <p:cNvSpPr txBox="1"/>
          <p:nvPr/>
        </p:nvSpPr>
        <p:spPr>
          <a:xfrm>
            <a:off x="3222592" y="6147938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2CC418-A444-9658-BB7F-C98BA4AA4A06}"/>
              </a:ext>
            </a:extLst>
          </p:cNvPr>
          <p:cNvSpPr txBox="1"/>
          <p:nvPr/>
        </p:nvSpPr>
        <p:spPr>
          <a:xfrm>
            <a:off x="3733232" y="6145130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D0DC4-BE0F-1278-9D0C-8067F50A8EA2}"/>
              </a:ext>
            </a:extLst>
          </p:cNvPr>
          <p:cNvSpPr txBox="1"/>
          <p:nvPr/>
        </p:nvSpPr>
        <p:spPr>
          <a:xfrm>
            <a:off x="4243869" y="615214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7B1B39-89DC-7058-C03B-04656D8FB0A9}"/>
              </a:ext>
            </a:extLst>
          </p:cNvPr>
          <p:cNvSpPr/>
          <p:nvPr/>
        </p:nvSpPr>
        <p:spPr>
          <a:xfrm>
            <a:off x="669402" y="477465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D58240-64D3-E29F-D041-CA2767FED219}"/>
              </a:ext>
            </a:extLst>
          </p:cNvPr>
          <p:cNvSpPr/>
          <p:nvPr/>
        </p:nvSpPr>
        <p:spPr>
          <a:xfrm>
            <a:off x="1180041" y="477465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6DE8C9-77E6-71C2-0DD1-7FB1458F6A03}"/>
              </a:ext>
            </a:extLst>
          </p:cNvPr>
          <p:cNvSpPr/>
          <p:nvPr/>
        </p:nvSpPr>
        <p:spPr>
          <a:xfrm>
            <a:off x="1690680" y="477465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AB0216-9783-4D8C-557C-A91A7F3B34EA}"/>
              </a:ext>
            </a:extLst>
          </p:cNvPr>
          <p:cNvSpPr/>
          <p:nvPr/>
        </p:nvSpPr>
        <p:spPr>
          <a:xfrm>
            <a:off x="2201319" y="477465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64880-2B65-5253-857F-D1FF4E037499}"/>
              </a:ext>
            </a:extLst>
          </p:cNvPr>
          <p:cNvSpPr/>
          <p:nvPr/>
        </p:nvSpPr>
        <p:spPr>
          <a:xfrm>
            <a:off x="2711958" y="477465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0D568A-6D94-2BE6-8B4B-08EE4D1B7661}"/>
              </a:ext>
            </a:extLst>
          </p:cNvPr>
          <p:cNvSpPr/>
          <p:nvPr/>
        </p:nvSpPr>
        <p:spPr>
          <a:xfrm>
            <a:off x="3222597" y="477465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752804-FA75-0972-B5D0-087CECBFB67E}"/>
              </a:ext>
            </a:extLst>
          </p:cNvPr>
          <p:cNvSpPr/>
          <p:nvPr/>
        </p:nvSpPr>
        <p:spPr>
          <a:xfrm>
            <a:off x="3733236" y="477465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CD1937-5CC7-B339-2D81-3E0D17534D7B}"/>
              </a:ext>
            </a:extLst>
          </p:cNvPr>
          <p:cNvSpPr/>
          <p:nvPr/>
        </p:nvSpPr>
        <p:spPr>
          <a:xfrm>
            <a:off x="4243875" y="477465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7B5115-A0FA-509E-B54E-E97B8B0AE808}"/>
              </a:ext>
            </a:extLst>
          </p:cNvPr>
          <p:cNvSpPr txBox="1"/>
          <p:nvPr/>
        </p:nvSpPr>
        <p:spPr>
          <a:xfrm>
            <a:off x="669401" y="47746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9593F8-EE76-208E-6F46-0491E34936FC}"/>
              </a:ext>
            </a:extLst>
          </p:cNvPr>
          <p:cNvSpPr txBox="1"/>
          <p:nvPr/>
        </p:nvSpPr>
        <p:spPr>
          <a:xfrm>
            <a:off x="1180040" y="47746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3EF185-16A0-8DD1-55EE-554C06C17DC9}"/>
              </a:ext>
            </a:extLst>
          </p:cNvPr>
          <p:cNvSpPr txBox="1"/>
          <p:nvPr/>
        </p:nvSpPr>
        <p:spPr>
          <a:xfrm>
            <a:off x="1690680" y="47465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05A8F-6768-CC1B-E875-E7620F134D7F}"/>
              </a:ext>
            </a:extLst>
          </p:cNvPr>
          <p:cNvSpPr txBox="1"/>
          <p:nvPr/>
        </p:nvSpPr>
        <p:spPr>
          <a:xfrm>
            <a:off x="2201316" y="480208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D1C40E-305E-C1A3-F3D1-9D7F0A20F03B}"/>
              </a:ext>
            </a:extLst>
          </p:cNvPr>
          <p:cNvSpPr txBox="1"/>
          <p:nvPr/>
        </p:nvSpPr>
        <p:spPr>
          <a:xfrm>
            <a:off x="2711958" y="47465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06F283-D02B-37D7-8021-6566BCEAFDFB}"/>
              </a:ext>
            </a:extLst>
          </p:cNvPr>
          <p:cNvSpPr txBox="1"/>
          <p:nvPr/>
        </p:nvSpPr>
        <p:spPr>
          <a:xfrm>
            <a:off x="3222597" y="47465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8CD2CA-FA03-21EC-5E1A-7018F0187F21}"/>
              </a:ext>
            </a:extLst>
          </p:cNvPr>
          <p:cNvSpPr txBox="1"/>
          <p:nvPr/>
        </p:nvSpPr>
        <p:spPr>
          <a:xfrm>
            <a:off x="3733237" y="47184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211A5E-EF1A-580B-55C2-74D8E79AD779}"/>
              </a:ext>
            </a:extLst>
          </p:cNvPr>
          <p:cNvSpPr txBox="1"/>
          <p:nvPr/>
        </p:nvSpPr>
        <p:spPr>
          <a:xfrm>
            <a:off x="4243876" y="47184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8E2208-E846-F964-A3CF-09C15BE391AE}"/>
              </a:ext>
            </a:extLst>
          </p:cNvPr>
          <p:cNvSpPr/>
          <p:nvPr/>
        </p:nvSpPr>
        <p:spPr>
          <a:xfrm>
            <a:off x="669402" y="1490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70C42B-8148-0C23-146F-97E4F6CD5583}"/>
              </a:ext>
            </a:extLst>
          </p:cNvPr>
          <p:cNvSpPr/>
          <p:nvPr/>
        </p:nvSpPr>
        <p:spPr>
          <a:xfrm>
            <a:off x="1180041" y="1490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A3EADE-1842-FA4E-F07E-C1B68E5D9E1F}"/>
              </a:ext>
            </a:extLst>
          </p:cNvPr>
          <p:cNvSpPr/>
          <p:nvPr/>
        </p:nvSpPr>
        <p:spPr>
          <a:xfrm>
            <a:off x="1690680" y="1490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CF44C3-F741-E0E4-47F2-ADF18975B79A}"/>
              </a:ext>
            </a:extLst>
          </p:cNvPr>
          <p:cNvSpPr/>
          <p:nvPr/>
        </p:nvSpPr>
        <p:spPr>
          <a:xfrm>
            <a:off x="2201319" y="1490253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CBA91B-DF3C-4DF2-726B-CCB69C3719B6}"/>
              </a:ext>
            </a:extLst>
          </p:cNvPr>
          <p:cNvSpPr/>
          <p:nvPr/>
        </p:nvSpPr>
        <p:spPr>
          <a:xfrm>
            <a:off x="2711958" y="1490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2C6CDA-338C-4400-82AF-98B54A4DD569}"/>
              </a:ext>
            </a:extLst>
          </p:cNvPr>
          <p:cNvSpPr/>
          <p:nvPr/>
        </p:nvSpPr>
        <p:spPr>
          <a:xfrm>
            <a:off x="3222597" y="1490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EF6A6F-CD27-E317-599C-A9AFBC29BE21}"/>
              </a:ext>
            </a:extLst>
          </p:cNvPr>
          <p:cNvSpPr/>
          <p:nvPr/>
        </p:nvSpPr>
        <p:spPr>
          <a:xfrm>
            <a:off x="3733236" y="1490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27EE0B-D128-95DB-EEBF-685AB22B9BC8}"/>
              </a:ext>
            </a:extLst>
          </p:cNvPr>
          <p:cNvSpPr/>
          <p:nvPr/>
        </p:nvSpPr>
        <p:spPr>
          <a:xfrm>
            <a:off x="4243875" y="1490253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29AD1E-B5DA-031F-3951-49A9382AEB61}"/>
              </a:ext>
            </a:extLst>
          </p:cNvPr>
          <p:cNvSpPr txBox="1"/>
          <p:nvPr/>
        </p:nvSpPr>
        <p:spPr>
          <a:xfrm>
            <a:off x="669401" y="149025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F38590-9AA2-E5B0-9208-5B38B5B4A69E}"/>
              </a:ext>
            </a:extLst>
          </p:cNvPr>
          <p:cNvSpPr txBox="1"/>
          <p:nvPr/>
        </p:nvSpPr>
        <p:spPr>
          <a:xfrm>
            <a:off x="1180040" y="149025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ADD90F-6C50-4059-6290-CDA40EE7E6AD}"/>
              </a:ext>
            </a:extLst>
          </p:cNvPr>
          <p:cNvSpPr txBox="1"/>
          <p:nvPr/>
        </p:nvSpPr>
        <p:spPr>
          <a:xfrm>
            <a:off x="1690680" y="148744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2DEEEE-00AC-6695-87C2-C27F26FC7B13}"/>
              </a:ext>
            </a:extLst>
          </p:cNvPr>
          <p:cNvSpPr txBox="1"/>
          <p:nvPr/>
        </p:nvSpPr>
        <p:spPr>
          <a:xfrm>
            <a:off x="2201316" y="1491732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AF6135-B08D-B3AC-1E66-D32080C837AC}"/>
              </a:ext>
            </a:extLst>
          </p:cNvPr>
          <p:cNvSpPr txBox="1"/>
          <p:nvPr/>
        </p:nvSpPr>
        <p:spPr>
          <a:xfrm>
            <a:off x="2711958" y="148744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C1DED5-A0E8-162D-EA83-3F216E61585A}"/>
              </a:ext>
            </a:extLst>
          </p:cNvPr>
          <p:cNvSpPr txBox="1"/>
          <p:nvPr/>
        </p:nvSpPr>
        <p:spPr>
          <a:xfrm>
            <a:off x="3222597" y="148744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E91A75-5E0C-745F-0498-019B57CD1A4F}"/>
              </a:ext>
            </a:extLst>
          </p:cNvPr>
          <p:cNvSpPr txBox="1"/>
          <p:nvPr/>
        </p:nvSpPr>
        <p:spPr>
          <a:xfrm>
            <a:off x="3733237" y="148463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124901-590A-5FD9-40D4-A8E871BCCD26}"/>
              </a:ext>
            </a:extLst>
          </p:cNvPr>
          <p:cNvSpPr txBox="1"/>
          <p:nvPr/>
        </p:nvSpPr>
        <p:spPr>
          <a:xfrm>
            <a:off x="4243876" y="148463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0F3736-D3ED-39D1-8D72-1E159E21699B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 flipH="1">
            <a:off x="2456636" y="988104"/>
            <a:ext cx="3" cy="503628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5F112FF-22BF-01D3-CFB7-34124C4088E8}"/>
              </a:ext>
            </a:extLst>
          </p:cNvPr>
          <p:cNvSpPr/>
          <p:nvPr/>
        </p:nvSpPr>
        <p:spPr>
          <a:xfrm>
            <a:off x="669397" y="2700814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411DF5-4D1A-AAA2-DAED-88894FA69585}"/>
              </a:ext>
            </a:extLst>
          </p:cNvPr>
          <p:cNvSpPr/>
          <p:nvPr/>
        </p:nvSpPr>
        <p:spPr>
          <a:xfrm>
            <a:off x="1180036" y="2700814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451A5F-ACF8-A61F-40F8-47BD7DA74E8B}"/>
              </a:ext>
            </a:extLst>
          </p:cNvPr>
          <p:cNvSpPr/>
          <p:nvPr/>
        </p:nvSpPr>
        <p:spPr>
          <a:xfrm>
            <a:off x="1690675" y="2700814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8AB4C8-3AD3-6DB3-DDF3-7EB42EF2C3FA}"/>
              </a:ext>
            </a:extLst>
          </p:cNvPr>
          <p:cNvSpPr/>
          <p:nvPr/>
        </p:nvSpPr>
        <p:spPr>
          <a:xfrm>
            <a:off x="2201314" y="2700814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E8D4FC-FFE4-61E1-C43C-424B13F43061}"/>
              </a:ext>
            </a:extLst>
          </p:cNvPr>
          <p:cNvSpPr/>
          <p:nvPr/>
        </p:nvSpPr>
        <p:spPr>
          <a:xfrm>
            <a:off x="2711953" y="2700814"/>
            <a:ext cx="510639" cy="5106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381568-AE67-B788-EEF4-82AF3EDA6213}"/>
              </a:ext>
            </a:extLst>
          </p:cNvPr>
          <p:cNvSpPr/>
          <p:nvPr/>
        </p:nvSpPr>
        <p:spPr>
          <a:xfrm>
            <a:off x="3222592" y="2700814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CF3164-B7AB-2BC7-4801-7E1408B17804}"/>
              </a:ext>
            </a:extLst>
          </p:cNvPr>
          <p:cNvSpPr/>
          <p:nvPr/>
        </p:nvSpPr>
        <p:spPr>
          <a:xfrm>
            <a:off x="3733231" y="2700814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868E222-7260-6BD2-6641-932003A402C6}"/>
              </a:ext>
            </a:extLst>
          </p:cNvPr>
          <p:cNvSpPr/>
          <p:nvPr/>
        </p:nvSpPr>
        <p:spPr>
          <a:xfrm>
            <a:off x="4243870" y="2700814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0C48DF-C432-D5D3-CD0F-3D3DB8141261}"/>
              </a:ext>
            </a:extLst>
          </p:cNvPr>
          <p:cNvSpPr txBox="1"/>
          <p:nvPr/>
        </p:nvSpPr>
        <p:spPr>
          <a:xfrm>
            <a:off x="669396" y="2700814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28BD5D-0567-DEC3-ED7A-F8BFB520CD7D}"/>
              </a:ext>
            </a:extLst>
          </p:cNvPr>
          <p:cNvSpPr txBox="1"/>
          <p:nvPr/>
        </p:nvSpPr>
        <p:spPr>
          <a:xfrm>
            <a:off x="3222592" y="2698006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A92F06-0727-0A75-7142-403DD6254079}"/>
              </a:ext>
            </a:extLst>
          </p:cNvPr>
          <p:cNvSpPr txBox="1"/>
          <p:nvPr/>
        </p:nvSpPr>
        <p:spPr>
          <a:xfrm>
            <a:off x="3733232" y="2695198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8DA9ED-15E6-B545-51C5-5B14A47E84DF}"/>
              </a:ext>
            </a:extLst>
          </p:cNvPr>
          <p:cNvSpPr txBox="1"/>
          <p:nvPr/>
        </p:nvSpPr>
        <p:spPr>
          <a:xfrm>
            <a:off x="4243868" y="269519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F4ECBA6B-6F12-5F01-1CE8-599441B1FD54}"/>
              </a:ext>
            </a:extLst>
          </p:cNvPr>
          <p:cNvSpPr/>
          <p:nvPr/>
        </p:nvSpPr>
        <p:spPr>
          <a:xfrm rot="16200000">
            <a:off x="2110385" y="2288620"/>
            <a:ext cx="181857" cy="204255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1E25D6A5-8E5D-648E-38D2-5555AD3D6529}"/>
              </a:ext>
            </a:extLst>
          </p:cNvPr>
          <p:cNvSpPr/>
          <p:nvPr/>
        </p:nvSpPr>
        <p:spPr>
          <a:xfrm rot="5400000">
            <a:off x="2110383" y="2813909"/>
            <a:ext cx="181859" cy="204255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808490-7ACE-B139-238F-733880CA39E4}"/>
              </a:ext>
            </a:extLst>
          </p:cNvPr>
          <p:cNvSpPr/>
          <p:nvPr/>
        </p:nvSpPr>
        <p:spPr>
          <a:xfrm>
            <a:off x="669402" y="39261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C23C70A-8322-0CE1-152C-4900B1C5116A}"/>
              </a:ext>
            </a:extLst>
          </p:cNvPr>
          <p:cNvSpPr/>
          <p:nvPr/>
        </p:nvSpPr>
        <p:spPr>
          <a:xfrm>
            <a:off x="1180041" y="3926117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6184AB-E0B0-2F8F-4A0F-CAA19D120AAB}"/>
              </a:ext>
            </a:extLst>
          </p:cNvPr>
          <p:cNvSpPr/>
          <p:nvPr/>
        </p:nvSpPr>
        <p:spPr>
          <a:xfrm>
            <a:off x="1690680" y="3926117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81AED29-E130-5238-AD93-FAA7D8115055}"/>
              </a:ext>
            </a:extLst>
          </p:cNvPr>
          <p:cNvSpPr/>
          <p:nvPr/>
        </p:nvSpPr>
        <p:spPr>
          <a:xfrm>
            <a:off x="2201319" y="3926117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E6BBF8-F8B2-C4A3-27CE-4712D1A75260}"/>
              </a:ext>
            </a:extLst>
          </p:cNvPr>
          <p:cNvSpPr/>
          <p:nvPr/>
        </p:nvSpPr>
        <p:spPr>
          <a:xfrm>
            <a:off x="2711958" y="3926117"/>
            <a:ext cx="510639" cy="5106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25F7B1-2ED5-F52C-645F-5A534624FB99}"/>
              </a:ext>
            </a:extLst>
          </p:cNvPr>
          <p:cNvSpPr/>
          <p:nvPr/>
        </p:nvSpPr>
        <p:spPr>
          <a:xfrm>
            <a:off x="3222597" y="39261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EAC7F9-F24B-F40D-5C73-C858A08B7A9E}"/>
              </a:ext>
            </a:extLst>
          </p:cNvPr>
          <p:cNvSpPr/>
          <p:nvPr/>
        </p:nvSpPr>
        <p:spPr>
          <a:xfrm>
            <a:off x="3733236" y="39261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8FCB93-915B-53C5-CBC4-49B01A50ED34}"/>
              </a:ext>
            </a:extLst>
          </p:cNvPr>
          <p:cNvSpPr/>
          <p:nvPr/>
        </p:nvSpPr>
        <p:spPr>
          <a:xfrm>
            <a:off x="4243875" y="3926117"/>
            <a:ext cx="510639" cy="510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9C70AD-08CF-E1DE-7F40-B1B3C4D74EB3}"/>
              </a:ext>
            </a:extLst>
          </p:cNvPr>
          <p:cNvSpPr txBox="1"/>
          <p:nvPr/>
        </p:nvSpPr>
        <p:spPr>
          <a:xfrm>
            <a:off x="669401" y="392611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D9FC1AF-0A0D-FE3A-0189-9753EDD0B502}"/>
              </a:ext>
            </a:extLst>
          </p:cNvPr>
          <p:cNvSpPr txBox="1"/>
          <p:nvPr/>
        </p:nvSpPr>
        <p:spPr>
          <a:xfrm>
            <a:off x="3222597" y="392330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D5B813-57FE-E25C-4922-5DF130972AC5}"/>
              </a:ext>
            </a:extLst>
          </p:cNvPr>
          <p:cNvSpPr txBox="1"/>
          <p:nvPr/>
        </p:nvSpPr>
        <p:spPr>
          <a:xfrm>
            <a:off x="3733237" y="3920501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506F569-46A4-2F53-EC00-4328284FE3E9}"/>
              </a:ext>
            </a:extLst>
          </p:cNvPr>
          <p:cNvSpPr txBox="1"/>
          <p:nvPr/>
        </p:nvSpPr>
        <p:spPr>
          <a:xfrm>
            <a:off x="4243873" y="3920500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90B20F-A353-D326-C49D-2EB5CC6E84F6}"/>
              </a:ext>
            </a:extLst>
          </p:cNvPr>
          <p:cNvSpPr txBox="1"/>
          <p:nvPr/>
        </p:nvSpPr>
        <p:spPr>
          <a:xfrm>
            <a:off x="1180030" y="2705977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FC8807-F562-E30E-4AE8-1AC7D885AE80}"/>
              </a:ext>
            </a:extLst>
          </p:cNvPr>
          <p:cNvSpPr txBox="1"/>
          <p:nvPr/>
        </p:nvSpPr>
        <p:spPr>
          <a:xfrm>
            <a:off x="1690670" y="270316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597473-359E-EAB1-562A-309F9BF4C6C4}"/>
              </a:ext>
            </a:extLst>
          </p:cNvPr>
          <p:cNvSpPr txBox="1"/>
          <p:nvPr/>
        </p:nvSpPr>
        <p:spPr>
          <a:xfrm>
            <a:off x="2201306" y="2708720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E4AA7F-FC6C-EDAD-CDFB-78DCC839AECA}"/>
              </a:ext>
            </a:extLst>
          </p:cNvPr>
          <p:cNvSpPr txBox="1"/>
          <p:nvPr/>
        </p:nvSpPr>
        <p:spPr>
          <a:xfrm>
            <a:off x="2711948" y="2703169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17A023-BC40-FDE5-45D0-8ADBBF549A46}"/>
              </a:ext>
            </a:extLst>
          </p:cNvPr>
          <p:cNvSpPr txBox="1"/>
          <p:nvPr/>
        </p:nvSpPr>
        <p:spPr>
          <a:xfrm>
            <a:off x="1180030" y="3934023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CF2C6F-784F-6707-B720-36A8F776125B}"/>
              </a:ext>
            </a:extLst>
          </p:cNvPr>
          <p:cNvSpPr txBox="1"/>
          <p:nvPr/>
        </p:nvSpPr>
        <p:spPr>
          <a:xfrm>
            <a:off x="1690670" y="393121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C1718F-2FC5-08C5-F3A8-6878B53AE422}"/>
              </a:ext>
            </a:extLst>
          </p:cNvPr>
          <p:cNvSpPr txBox="1"/>
          <p:nvPr/>
        </p:nvSpPr>
        <p:spPr>
          <a:xfrm>
            <a:off x="2201304" y="3920500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4FFE3F-D4F2-2003-2A2F-95EF23BA165B}"/>
              </a:ext>
            </a:extLst>
          </p:cNvPr>
          <p:cNvSpPr txBox="1"/>
          <p:nvPr/>
        </p:nvSpPr>
        <p:spPr>
          <a:xfrm>
            <a:off x="2711948" y="3931215"/>
            <a:ext cx="510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3270DC4-3496-A316-562D-C1D2545A7CC3}"/>
              </a:ext>
            </a:extLst>
          </p:cNvPr>
          <p:cNvCxnSpPr>
            <a:stCxn id="79" idx="1"/>
            <a:endCxn id="80" idx="1"/>
          </p:cNvCxnSpPr>
          <p:nvPr/>
        </p:nvCxnSpPr>
        <p:spPr>
          <a:xfrm flipH="1">
            <a:off x="2201312" y="3400827"/>
            <a:ext cx="2" cy="3434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7DA105A-7BE2-06B4-63F1-2A2AAF9B0DE3}"/>
              </a:ext>
            </a:extLst>
          </p:cNvPr>
          <p:cNvSpPr txBox="1"/>
          <p:nvPr/>
        </p:nvSpPr>
        <p:spPr>
          <a:xfrm>
            <a:off x="1826876" y="-49397"/>
            <a:ext cx="165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6F869DB-8BC5-F98A-F5AF-132C18DC504C}"/>
              </a:ext>
            </a:extLst>
          </p:cNvPr>
          <p:cNvSpPr txBox="1"/>
          <p:nvPr/>
        </p:nvSpPr>
        <p:spPr>
          <a:xfrm>
            <a:off x="2259733" y="4607965"/>
            <a:ext cx="96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BB1679-F653-ABA5-79E7-3F793CB9CA11}"/>
              </a:ext>
            </a:extLst>
          </p:cNvPr>
          <p:cNvSpPr txBox="1"/>
          <p:nvPr/>
        </p:nvSpPr>
        <p:spPr>
          <a:xfrm>
            <a:off x="1978162" y="2211921"/>
            <a:ext cx="146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</a:p>
        </p:txBody>
      </p: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F5F0FD8D-CBA5-99EA-3DF2-B116275F106C}"/>
              </a:ext>
            </a:extLst>
          </p:cNvPr>
          <p:cNvCxnSpPr>
            <a:cxnSpLocks/>
            <a:stCxn id="13" idx="2"/>
            <a:endCxn id="17" idx="2"/>
          </p:cNvCxnSpPr>
          <p:nvPr/>
        </p:nvCxnSpPr>
        <p:spPr>
          <a:xfrm rot="5400000" flipH="1" flipV="1">
            <a:off x="3476682" y="4639712"/>
            <a:ext cx="2456" cy="2042560"/>
          </a:xfrm>
          <a:prstGeom prst="curvedConnector3">
            <a:avLst>
              <a:gd name="adj1" fmla="val -11634772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1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102</Words>
  <Application>Microsoft Macintosh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Ukperaj</dc:creator>
  <cp:lastModifiedBy>Ali Ukperaj</cp:lastModifiedBy>
  <cp:revision>7</cp:revision>
  <dcterms:created xsi:type="dcterms:W3CDTF">2024-08-28T17:10:11Z</dcterms:created>
  <dcterms:modified xsi:type="dcterms:W3CDTF">2024-09-16T17:12:35Z</dcterms:modified>
</cp:coreProperties>
</file>