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B2094-79D9-5CDB-C881-B4C3F96E78E0}" v="785" dt="2022-06-13T18:23:02.717"/>
    <p1510:client id="{AC5D9878-099A-C6ED-207D-EA9C5E85B1F4}" v="4" dt="2022-06-13T18:24:04.467"/>
    <p1510:client id="{F12F8ADD-56FC-47F6-988B-58BE036B744A}" v="14" dt="2022-06-13T16:40:39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Zaco" userId="d39faa0d-0270-4a16-ae83-9ebfd4f8e054" providerId="ADAL" clId="{6192DFC0-CCD6-4953-8C89-5AC9BEADD62F}"/>
    <pc:docChg chg="undo custSel addSld modSld">
      <pc:chgData name="Nicolas Zaco" userId="d39faa0d-0270-4a16-ae83-9ebfd4f8e054" providerId="ADAL" clId="{6192DFC0-CCD6-4953-8C89-5AC9BEADD62F}" dt="2022-06-13T16:37:29.827" v="45" actId="14100"/>
      <pc:docMkLst>
        <pc:docMk/>
      </pc:docMkLst>
      <pc:sldChg chg="addSp delSp modSp new mod">
        <pc:chgData name="Nicolas Zaco" userId="d39faa0d-0270-4a16-ae83-9ebfd4f8e054" providerId="ADAL" clId="{6192DFC0-CCD6-4953-8C89-5AC9BEADD62F}" dt="2022-06-13T16:37:29.827" v="45" actId="14100"/>
        <pc:sldMkLst>
          <pc:docMk/>
          <pc:sldMk cId="659895461" sldId="256"/>
        </pc:sldMkLst>
        <pc:spChg chg="mod">
          <ac:chgData name="Nicolas Zaco" userId="d39faa0d-0270-4a16-ae83-9ebfd4f8e054" providerId="ADAL" clId="{6192DFC0-CCD6-4953-8C89-5AC9BEADD62F}" dt="2022-06-13T16:37:29.827" v="45" actId="14100"/>
          <ac:spMkLst>
            <pc:docMk/>
            <pc:sldMk cId="659895461" sldId="256"/>
            <ac:spMk id="2" creationId="{745B2434-C79A-4D58-9677-72DD70BF5926}"/>
          </ac:spMkLst>
        </pc:spChg>
        <pc:spChg chg="add del mod">
          <ac:chgData name="Nicolas Zaco" userId="d39faa0d-0270-4a16-ae83-9ebfd4f8e054" providerId="ADAL" clId="{6192DFC0-CCD6-4953-8C89-5AC9BEADD62F}" dt="2022-06-13T16:37:26.374" v="44" actId="14100"/>
          <ac:spMkLst>
            <pc:docMk/>
            <pc:sldMk cId="659895461" sldId="256"/>
            <ac:spMk id="3" creationId="{448EA7A2-91DF-44A5-AE91-FA868D19A2E7}"/>
          </ac:spMkLst>
        </pc:spChg>
      </pc:sldChg>
    </pc:docChg>
  </pc:docChgLst>
  <pc:docChgLst>
    <pc:chgData name="Nicolas Zaco" userId="S::pf85ges@eduvaud.ch::d39faa0d-0270-4a16-ae83-9ebfd4f8e054" providerId="AD" clId="Web-{F12F8ADD-56FC-47F6-988B-58BE036B744A}"/>
    <pc:docChg chg="modSld addMainMaster delMainMaster">
      <pc:chgData name="Nicolas Zaco" userId="S::pf85ges@eduvaud.ch::d39faa0d-0270-4a16-ae83-9ebfd4f8e054" providerId="AD" clId="Web-{F12F8ADD-56FC-47F6-988B-58BE036B744A}" dt="2022-06-13T16:40:39.464" v="17" actId="1076"/>
      <pc:docMkLst>
        <pc:docMk/>
      </pc:docMkLst>
      <pc:sldChg chg="addSp delSp modSp mod setBg modClrScheme addAnim chgLayout">
        <pc:chgData name="Nicolas Zaco" userId="S::pf85ges@eduvaud.ch::d39faa0d-0270-4a16-ae83-9ebfd4f8e054" providerId="AD" clId="Web-{F12F8ADD-56FC-47F6-988B-58BE036B744A}" dt="2022-06-13T16:40:39.464" v="17" actId="1076"/>
        <pc:sldMkLst>
          <pc:docMk/>
          <pc:sldMk cId="659895461" sldId="256"/>
        </pc:sldMkLst>
        <pc:spChg chg="mod">
          <ac:chgData name="Nicolas Zaco" userId="S::pf85ges@eduvaud.ch::d39faa0d-0270-4a16-ae83-9ebfd4f8e054" providerId="AD" clId="Web-{F12F8ADD-56FC-47F6-988B-58BE036B744A}" dt="2022-06-13T16:40:39.464" v="17" actId="1076"/>
          <ac:spMkLst>
            <pc:docMk/>
            <pc:sldMk cId="659895461" sldId="256"/>
            <ac:spMk id="2" creationId="{745B2434-C79A-4D58-9677-72DD70BF5926}"/>
          </ac:spMkLst>
        </pc:spChg>
        <pc:spChg chg="mod">
          <ac:chgData name="Nicolas Zaco" userId="S::pf85ges@eduvaud.ch::d39faa0d-0270-4a16-ae83-9ebfd4f8e054" providerId="AD" clId="Web-{F12F8ADD-56FC-47F6-988B-58BE036B744A}" dt="2022-06-13T16:40:30.589" v="16" actId="1076"/>
          <ac:spMkLst>
            <pc:docMk/>
            <pc:sldMk cId="659895461" sldId="256"/>
            <ac:spMk id="3" creationId="{448EA7A2-91DF-44A5-AE91-FA868D19A2E7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9" creationId="{54F3A7E8-6DA9-4C2B-ACC8-475F34DAEA1B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11" creationId="{5B21CDF0-4D24-4190-9285-9016C19C164F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26" creationId="{81BC67A1-175E-439E-85E2-88911C119814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28" creationId="{94A7B82C-30F1-42B4-BE36-3DB42DD517D1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30" creationId="{43CA1578-CEEB-41BB-8068-C0DA02C36C52}"/>
          </ac:spMkLst>
        </pc:spChg>
        <pc:spChg chg="add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61" creationId="{A7050958-138C-4DA8-9DF5-1A9D65C19168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369" v="12"/>
          <ac:spMkLst>
            <pc:docMk/>
            <pc:sldMk cId="659895461" sldId="256"/>
            <ac:spMk id="73" creationId="{7D8A8D11-DB51-43C0-8618-65C820DB4B86}"/>
          </ac:spMkLst>
        </pc:spChg>
        <pc:spChg chg="add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75" creationId="{BA6285CA-6AFA-4F27-AFB5-1B32CDE09B1A}"/>
          </ac:spMkLst>
        </pc:spChg>
        <pc:grpChg chg="add del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13" creationId="{3C9AA14C-80A4-427C-A911-28CD20C56E5E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18" creationId="{F2FD01A0-E6FF-41CD-AEBD-279232B90D43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32" creationId="{7DF11618-754F-4C58-94AD-F7AA3530D6AF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58" creationId="{A5761FD8-9CFD-4F5A-AB69-F179306BCD09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69" creationId="{361195DA-BFB4-4917-BAFD-7D3D669EFA86}"/>
          </ac:grpSpMkLst>
        </pc:grpChg>
        <pc:grpChg chg="add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76" creationId="{7CC099DD-8E7F-4878-A418-76859A85E971}"/>
          </ac:grpSpMkLst>
        </pc:grpChg>
        <pc:picChg chg="add mod ord">
          <ac:chgData name="Nicolas Zaco" userId="S::pf85ges@eduvaud.ch::d39faa0d-0270-4a16-ae83-9ebfd4f8e054" providerId="AD" clId="Web-{F12F8ADD-56FC-47F6-988B-58BE036B744A}" dt="2022-06-13T16:39:25.431" v="13"/>
          <ac:picMkLst>
            <pc:docMk/>
            <pc:sldMk cId="659895461" sldId="256"/>
            <ac:picMk id="4" creationId="{208DB372-B8EB-D4CE-C07A-31EDC6014613}"/>
          </ac:picMkLst>
        </pc:picChg>
      </pc:sldChg>
      <pc:sldMasterChg chg="del delSldLayout">
        <pc:chgData name="Nicolas Zaco" userId="S::pf85ges@eduvaud.ch::d39faa0d-0270-4a16-ae83-9ebfd4f8e054" providerId="AD" clId="Web-{F12F8ADD-56FC-47F6-988B-58BE036B744A}" dt="2022-06-13T16:38:48.150" v="4"/>
        <pc:sldMasterMkLst>
          <pc:docMk/>
          <pc:sldMasterMk cId="645245142" sldId="2147483648"/>
        </pc:sldMasterMkLst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18145845" sldId="2147483649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833201942" sldId="2147483650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3342208587" sldId="2147483651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867656317" sldId="2147483652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982455708" sldId="2147483653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37593349" sldId="2147483654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807233602" sldId="2147483655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644680586" sldId="2147483656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726219141" sldId="2147483657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986656868" sldId="2147483658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9246222" sldId="2147483659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25.431" v="13"/>
        <pc:sldMasterMkLst>
          <pc:docMk/>
          <pc:sldMasterMk cId="2070547669" sldId="2147483673"/>
        </pc:sldMasterMkLst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472282291" sldId="214748366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45514192" sldId="214748366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004578610" sldId="214748366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788494969" sldId="214748366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785481072" sldId="214748366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43519335" sldId="214748366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575583128" sldId="214748366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33831788" sldId="214748366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324290006" sldId="214748367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01757289" sldId="214748367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371665331" sldId="2147483672"/>
          </pc:sldLayoutMkLst>
        </pc:sldLayoutChg>
      </pc:sldMasterChg>
      <pc:sldMasterChg chg="add addSldLayout">
        <pc:chgData name="Nicolas Zaco" userId="S::pf85ges@eduvaud.ch::d39faa0d-0270-4a16-ae83-9ebfd4f8e054" providerId="AD" clId="Web-{F12F8ADD-56FC-47F6-988B-58BE036B744A}" dt="2022-06-13T16:39:25.431" v="13"/>
        <pc:sldMasterMkLst>
          <pc:docMk/>
          <pc:sldMasterMk cId="2914181789" sldId="2147483674"/>
        </pc:sldMasterMkLst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928216146" sldId="2147483675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941721357" sldId="2147483676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441228812" sldId="2147483677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106698216" sldId="2147483678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933344574" sldId="2147483679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2743960755" sldId="2147483680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207033694" sldId="2147483681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584511079" sldId="2147483682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592186608" sldId="2147483683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627340656" sldId="2147483684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55950481" sldId="2147483685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25.369" v="12"/>
        <pc:sldMasterMkLst>
          <pc:docMk/>
          <pc:sldMasterMk cId="396367565" sldId="2147483697"/>
        </pc:sldMasterMkLst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270450120" sldId="214748368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2036678447" sldId="214748368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63914445" sldId="214748368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1145081169" sldId="214748368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85734783" sldId="214748369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666606746" sldId="214748369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2819478494" sldId="214748369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987209535" sldId="214748369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1528211380" sldId="214748369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401363370" sldId="214748369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53173883" sldId="2147483696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17.244" v="10"/>
        <pc:sldMasterMkLst>
          <pc:docMk/>
          <pc:sldMasterMk cId="2508239127" sldId="2147483736"/>
        </pc:sldMasterMkLst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800416868" sldId="214748372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611614400" sldId="214748372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183546377" sldId="214748372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954348559" sldId="214748372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212445978" sldId="214748372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711873803" sldId="214748373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1120258910" sldId="214748373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347436616" sldId="214748373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97521727" sldId="214748373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55175395" sldId="214748373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3061529859" sldId="2147483735"/>
          </pc:sldLayoutMkLst>
        </pc:sldLayoutChg>
      </pc:sldMasterChg>
    </pc:docChg>
  </pc:docChgLst>
  <pc:docChgLst>
    <pc:chgData name="Nicolas Zaco" userId="S::pf85ges@eduvaud.ch::d39faa0d-0270-4a16-ae83-9ebfd4f8e054" providerId="AD" clId="Web-{2CCB2094-79D9-5CDB-C881-B4C3F96E78E0}"/>
    <pc:docChg chg="addSld delSld modSld addMainMaster delMainMaster">
      <pc:chgData name="Nicolas Zaco" userId="S::pf85ges@eduvaud.ch::d39faa0d-0270-4a16-ae83-9ebfd4f8e054" providerId="AD" clId="Web-{2CCB2094-79D9-5CDB-C881-B4C3F96E78E0}" dt="2022-06-13T18:23:02.717" v="769" actId="1076"/>
      <pc:docMkLst>
        <pc:docMk/>
      </pc:docMkLst>
      <pc:sldChg chg="addSp delSp modSp mod setBg modClrScheme addAnim delAnim chgLayout">
        <pc:chgData name="Nicolas Zaco" userId="S::pf85ges@eduvaud.ch::d39faa0d-0270-4a16-ae83-9ebfd4f8e054" providerId="AD" clId="Web-{2CCB2094-79D9-5CDB-C881-B4C3F96E78E0}" dt="2022-06-13T16:43:48.273" v="56" actId="14100"/>
        <pc:sldMkLst>
          <pc:docMk/>
          <pc:sldMk cId="659895461" sldId="256"/>
        </pc:sldMkLst>
        <pc:spChg chg="mod">
          <ac:chgData name="Nicolas Zaco" userId="S::pf85ges@eduvaud.ch::d39faa0d-0270-4a16-ae83-9ebfd4f8e054" providerId="AD" clId="Web-{2CCB2094-79D9-5CDB-C881-B4C3F96E78E0}" dt="2022-06-13T16:43:48.273" v="56" actId="14100"/>
          <ac:spMkLst>
            <pc:docMk/>
            <pc:sldMk cId="659895461" sldId="256"/>
            <ac:spMk id="2" creationId="{745B2434-C79A-4D58-9677-72DD70BF5926}"/>
          </ac:spMkLst>
        </pc:spChg>
        <pc:spChg chg="mod">
          <ac:chgData name="Nicolas Zaco" userId="S::pf85ges@eduvaud.ch::d39faa0d-0270-4a16-ae83-9ebfd4f8e054" providerId="AD" clId="Web-{2CCB2094-79D9-5CDB-C881-B4C3F96E78E0}" dt="2022-06-13T16:42:50.929" v="30" actId="1076"/>
          <ac:spMkLst>
            <pc:docMk/>
            <pc:sldMk cId="659895461" sldId="256"/>
            <ac:spMk id="3" creationId="{448EA7A2-91DF-44A5-AE91-FA868D19A2E7}"/>
          </ac:spMkLst>
        </pc:spChg>
        <pc:spChg chg="del">
          <ac:chgData name="Nicolas Zaco" userId="S::pf85ges@eduvaud.ch::d39faa0d-0270-4a16-ae83-9ebfd4f8e054" providerId="AD" clId="Web-{2CCB2094-79D9-5CDB-C881-B4C3F96E78E0}" dt="2022-06-13T16:41:50.772" v="0"/>
          <ac:spMkLst>
            <pc:docMk/>
            <pc:sldMk cId="659895461" sldId="256"/>
            <ac:spMk id="61" creationId="{A7050958-138C-4DA8-9DF5-1A9D65C19168}"/>
          </ac:spMkLst>
        </pc:spChg>
        <pc:spChg chg="del">
          <ac:chgData name="Nicolas Zaco" userId="S::pf85ges@eduvaud.ch::d39faa0d-0270-4a16-ae83-9ebfd4f8e054" providerId="AD" clId="Web-{2CCB2094-79D9-5CDB-C881-B4C3F96E78E0}" dt="2022-06-13T16:41:50.772" v="0"/>
          <ac:spMkLst>
            <pc:docMk/>
            <pc:sldMk cId="659895461" sldId="256"/>
            <ac:spMk id="75" creationId="{BA6285CA-6AFA-4F27-AFB5-1B32CDE09B1A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4" creationId="{5964CBE2-084A-47DF-A704-CF5F6217B569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6" creationId="{86E3368C-B3A5-484E-8070-EC7E903F8637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8" creationId="{72A2B9B4-6095-47C2-8BBC-4792C5C7AE99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3" creationId="{67A7C490-FB0D-4946-BDB7-1CF2F58DAE01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5" creationId="{A455898E-1D0B-453B-A8AB-E169E93C0EE4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7" creationId="{B2C335F7-F61C-4EB4-80F2-4B1438FE66BB}"/>
          </ac:spMkLst>
        </pc:spChg>
        <pc:grpChg chg="del">
          <ac:chgData name="Nicolas Zaco" userId="S::pf85ges@eduvaud.ch::d39faa0d-0270-4a16-ae83-9ebfd4f8e054" providerId="AD" clId="Web-{2CCB2094-79D9-5CDB-C881-B4C3F96E78E0}" dt="2022-06-13T16:41:50.772" v="0"/>
          <ac:grpSpMkLst>
            <pc:docMk/>
            <pc:sldMk cId="659895461" sldId="256"/>
            <ac:grpSpMk id="76" creationId="{7CC099DD-8E7F-4878-A418-76859A85E971}"/>
          </ac:grpSpMkLst>
        </pc:grpChg>
        <pc:picChg chg="mod ord">
          <ac:chgData name="Nicolas Zaco" userId="S::pf85ges@eduvaud.ch::d39faa0d-0270-4a16-ae83-9ebfd4f8e054" providerId="AD" clId="Web-{2CCB2094-79D9-5CDB-C881-B4C3F96E78E0}" dt="2022-06-13T16:42:42.601" v="28"/>
          <ac:picMkLst>
            <pc:docMk/>
            <pc:sldMk cId="659895461" sldId="256"/>
            <ac:picMk id="4" creationId="{208DB372-B8EB-D4CE-C07A-31EDC6014613}"/>
          </ac:picMkLst>
        </pc:picChg>
      </pc:sldChg>
      <pc:sldChg chg="modSp new del">
        <pc:chgData name="Nicolas Zaco" userId="S::pf85ges@eduvaud.ch::d39faa0d-0270-4a16-ae83-9ebfd4f8e054" providerId="AD" clId="Web-{2CCB2094-79D9-5CDB-C881-B4C3F96E78E0}" dt="2022-06-13T16:42:35.663" v="27"/>
        <pc:sldMkLst>
          <pc:docMk/>
          <pc:sldMk cId="719637084" sldId="257"/>
        </pc:sldMkLst>
        <pc:spChg chg="mod">
          <ac:chgData name="Nicolas Zaco" userId="S::pf85ges@eduvaud.ch::d39faa0d-0270-4a16-ae83-9ebfd4f8e054" providerId="AD" clId="Web-{2CCB2094-79D9-5CDB-C881-B4C3F96E78E0}" dt="2022-06-13T16:42:12.522" v="26" actId="20577"/>
          <ac:spMkLst>
            <pc:docMk/>
            <pc:sldMk cId="719637084" sldId="257"/>
            <ac:spMk id="2" creationId="{ABEDDA55-8806-6625-D2FD-7465261BED23}"/>
          </ac:spMkLst>
        </pc:spChg>
      </pc:sldChg>
      <pc:sldChg chg="addSp delSp modSp new mod setBg">
        <pc:chgData name="Nicolas Zaco" userId="S::pf85ges@eduvaud.ch::d39faa0d-0270-4a16-ae83-9ebfd4f8e054" providerId="AD" clId="Web-{2CCB2094-79D9-5CDB-C881-B4C3F96E78E0}" dt="2022-06-13T17:03:03.304" v="511" actId="20577"/>
        <pc:sldMkLst>
          <pc:docMk/>
          <pc:sldMk cId="997362942" sldId="257"/>
        </pc:sldMkLst>
        <pc:spChg chg="mo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" creationId="{A5B718EB-558F-2D31-3C85-34BEF1552EF6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80"/>
          <ac:spMkLst>
            <pc:docMk/>
            <pc:sldMk cId="997362942" sldId="257"/>
            <ac:spMk id="3" creationId="{93AEA95A-1F0A-FC59-047C-5633574A86CC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8" creationId="{ADE57300-C7FF-4578-99A0-42B0295B123C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0" creationId="{DB8F8250-7A81-4A19-87AD-FFB2CE4E39A5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2" creationId="{F3FF94B3-6D3E-44FE-BB02-A9027C0003C7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4" creationId="{E20BB609-EF92-42DB-836C-0699A590B5CF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6" creationId="{B2C335F7-F61C-4EB4-80F2-4B1438FE66BB}"/>
          </ac:spMkLst>
        </pc:spChg>
        <pc:spChg chg="add del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18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19" creationId="{92BE0106-0C20-465B-A1BE-0BAC2737B1AD}"/>
          </ac:spMkLst>
        </pc:spChg>
        <pc:spChg chg="add mod">
          <ac:chgData name="Nicolas Zaco" userId="S::pf85ges@eduvaud.ch::d39faa0d-0270-4a16-ae83-9ebfd4f8e054" providerId="AD" clId="Web-{2CCB2094-79D9-5CDB-C881-B4C3F96E78E0}" dt="2022-06-13T17:03:03.304" v="511" actId="20577"/>
          <ac:spMkLst>
            <pc:docMk/>
            <pc:sldMk cId="997362942" sldId="257"/>
            <ac:spMk id="20" creationId="{93AEA95A-1F0A-FC59-047C-5633574A86CC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5" creationId="{4E17AA97-89A7-45C1-B813-BFF6C23D79E1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7" creationId="{33AC4FE1-D370-43A6-96C5-076716BB1E76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9" creationId="{4A3D569D-D3A6-49CA-A483-291E95DACA14}"/>
          </ac:spMkLst>
        </pc:spChg>
      </pc:sldChg>
      <pc:sldChg chg="addSp delSp modSp new del mod setBg">
        <pc:chgData name="Nicolas Zaco" userId="S::pf85ges@eduvaud.ch::d39faa0d-0270-4a16-ae83-9ebfd4f8e054" providerId="AD" clId="Web-{2CCB2094-79D9-5CDB-C881-B4C3F96E78E0}" dt="2022-06-13T16:44:16.836" v="60"/>
        <pc:sldMkLst>
          <pc:docMk/>
          <pc:sldMk cId="3913870292" sldId="257"/>
        </pc:sldMkLst>
        <pc:spChg chg="mod">
          <ac:chgData name="Nicolas Zaco" userId="S::pf85ges@eduvaud.ch::d39faa0d-0270-4a16-ae83-9ebfd4f8e054" providerId="AD" clId="Web-{2CCB2094-79D9-5CDB-C881-B4C3F96E78E0}" dt="2022-06-13T16:44:15.821" v="59" actId="20577"/>
          <ac:spMkLst>
            <pc:docMk/>
            <pc:sldMk cId="3913870292" sldId="257"/>
            <ac:spMk id="2" creationId="{F26C847A-2323-C433-54AD-BA59943552D8}"/>
          </ac:spMkLst>
        </pc:spChg>
        <pc:spChg chg="del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3" creationId="{9880D308-4FAB-97D3-8340-55B6987938CF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5" creationId="{637992A9-1E8C-4E57-B4F4-EE2D38E504A2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2CCB2094-79D9-5CDB-C881-B4C3F96E78E0}" dt="2022-06-13T16:43:09.820" v="37"/>
          <ac:picMkLst>
            <pc:docMk/>
            <pc:sldMk cId="3913870292" sldId="257"/>
            <ac:picMk id="5" creationId="{AED78D38-EB9C-C23D-CC42-61EE24B65778}"/>
          </ac:picMkLst>
        </pc:picChg>
      </pc:sldChg>
      <pc:sldChg chg="addSp modSp new">
        <pc:chgData name="Nicolas Zaco" userId="S::pf85ges@eduvaud.ch::d39faa0d-0270-4a16-ae83-9ebfd4f8e054" providerId="AD" clId="Web-{2CCB2094-79D9-5CDB-C881-B4C3F96E78E0}" dt="2022-06-13T18:17:54.027" v="590" actId="20577"/>
        <pc:sldMkLst>
          <pc:docMk/>
          <pc:sldMk cId="3557078810" sldId="258"/>
        </pc:sldMkLst>
        <pc:spChg chg="mod">
          <ac:chgData name="Nicolas Zaco" userId="S::pf85ges@eduvaud.ch::d39faa0d-0270-4a16-ae83-9ebfd4f8e054" providerId="AD" clId="Web-{2CCB2094-79D9-5CDB-C881-B4C3F96E78E0}" dt="2022-06-13T16:48:13.105" v="204" actId="20577"/>
          <ac:spMkLst>
            <pc:docMk/>
            <pc:sldMk cId="3557078810" sldId="258"/>
            <ac:spMk id="2" creationId="{52FB11D6-2522-CABB-651B-4B0CBA6BA50F}"/>
          </ac:spMkLst>
        </pc:spChg>
        <pc:spChg chg="mod">
          <ac:chgData name="Nicolas Zaco" userId="S::pf85ges@eduvaud.ch::d39faa0d-0270-4a16-ae83-9ebfd4f8e054" providerId="AD" clId="Web-{2CCB2094-79D9-5CDB-C881-B4C3F96E78E0}" dt="2022-06-13T18:17:54.027" v="590" actId="20577"/>
          <ac:spMkLst>
            <pc:docMk/>
            <pc:sldMk cId="3557078810" sldId="258"/>
            <ac:spMk id="3" creationId="{D688A02D-3DF1-26E4-CFB2-F2A360564F35}"/>
          </ac:spMkLst>
        </pc:spChg>
        <pc:picChg chg="add mod">
          <ac:chgData name="Nicolas Zaco" userId="S::pf85ges@eduvaud.ch::d39faa0d-0270-4a16-ae83-9ebfd4f8e054" providerId="AD" clId="Web-{2CCB2094-79D9-5CDB-C881-B4C3F96E78E0}" dt="2022-06-13T16:51:45.108" v="313" actId="1076"/>
          <ac:picMkLst>
            <pc:docMk/>
            <pc:sldMk cId="3557078810" sldId="258"/>
            <ac:picMk id="4" creationId="{3B8D7F06-0E73-E43C-E006-B904DCEAD248}"/>
          </ac:picMkLst>
        </pc:picChg>
      </pc:sldChg>
      <pc:sldChg chg="addSp delSp modSp new mod setBg">
        <pc:chgData name="Nicolas Zaco" userId="S::pf85ges@eduvaud.ch::d39faa0d-0270-4a16-ae83-9ebfd4f8e054" providerId="AD" clId="Web-{2CCB2094-79D9-5CDB-C881-B4C3F96E78E0}" dt="2022-06-13T16:54:25.610" v="406" actId="14100"/>
        <pc:sldMkLst>
          <pc:docMk/>
          <pc:sldMk cId="3911177108" sldId="259"/>
        </pc:sldMkLst>
        <pc:spChg chg="mo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" creationId="{9C722DFF-22A9-1418-4AC1-84BB611FA800}"/>
          </ac:spMkLst>
        </pc:spChg>
        <pc:spChg chg="mod">
          <ac:chgData name="Nicolas Zaco" userId="S::pf85ges@eduvaud.ch::d39faa0d-0270-4a16-ae83-9ebfd4f8e054" providerId="AD" clId="Web-{2CCB2094-79D9-5CDB-C881-B4C3F96E78E0}" dt="2022-06-13T16:54:25.610" v="406" actId="14100"/>
          <ac:spMkLst>
            <pc:docMk/>
            <pc:sldMk cId="3911177108" sldId="259"/>
            <ac:spMk id="3" creationId="{D30BAD4D-F91F-6CFC-1938-CE1C0EA438C6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29.171" v="323"/>
          <ac:spMkLst>
            <pc:docMk/>
            <pc:sldMk cId="3911177108" sldId="259"/>
            <ac:spMk id="8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29.171" v="323"/>
          <ac:spMkLst>
            <pc:docMk/>
            <pc:sldMk cId="3911177108" sldId="259"/>
            <ac:spMk id="10" creationId="{92BE0106-0C20-465B-A1BE-0BAC2737B1AD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2" creationId="{A133035C-46AF-4B6B-A264-C0D48C50BA93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3" creationId="{3211A30E-8D3A-44A0-B641-82550989DC4E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4" creationId="{887F59F2-5FBC-40CD-AD35-376AECE49EA6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16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17" creationId="{92BE0106-0C20-465B-A1BE-0BAC2737B1AD}"/>
          </ac:spMkLst>
        </pc:spChg>
        <pc:spChg chg="ad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2" creationId="{FAA3B297-9683-4E38-89FA-062C53E13F85}"/>
          </ac:spMkLst>
        </pc:spChg>
        <pc:spChg chg="ad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4" creationId="{5B8D7907-8AB9-4E98-A576-1A13AECEDF3A}"/>
          </ac:spMkLst>
        </pc:spChg>
      </pc:sldChg>
      <pc:sldChg chg="addSp delSp modSp new">
        <pc:chgData name="Nicolas Zaco" userId="S::pf85ges@eduvaud.ch::d39faa0d-0270-4a16-ae83-9ebfd4f8e054" providerId="AD" clId="Web-{2CCB2094-79D9-5CDB-C881-B4C3F96E78E0}" dt="2022-06-13T17:01:18.725" v="475"/>
        <pc:sldMkLst>
          <pc:docMk/>
          <pc:sldMk cId="4127746649" sldId="260"/>
        </pc:sldMkLst>
        <pc:spChg chg="mod">
          <ac:chgData name="Nicolas Zaco" userId="S::pf85ges@eduvaud.ch::d39faa0d-0270-4a16-ae83-9ebfd4f8e054" providerId="AD" clId="Web-{2CCB2094-79D9-5CDB-C881-B4C3F96E78E0}" dt="2022-06-13T16:59:45.692" v="452" actId="14100"/>
          <ac:spMkLst>
            <pc:docMk/>
            <pc:sldMk cId="4127746649" sldId="260"/>
            <ac:spMk id="2" creationId="{A0719125-70E1-380E-4AC0-2A5AC967F755}"/>
          </ac:spMkLst>
        </pc:spChg>
        <pc:spChg chg="del">
          <ac:chgData name="Nicolas Zaco" userId="S::pf85ges@eduvaud.ch::d39faa0d-0270-4a16-ae83-9ebfd4f8e054" providerId="AD" clId="Web-{2CCB2094-79D9-5CDB-C881-B4C3F96E78E0}" dt="2022-06-13T16:55:58.080" v="415"/>
          <ac:spMkLst>
            <pc:docMk/>
            <pc:sldMk cId="4127746649" sldId="260"/>
            <ac:spMk id="3" creationId="{E124BF3F-6878-D6BA-EA41-B7760BDA2B85}"/>
          </ac:spMkLst>
        </pc:spChg>
        <pc:spChg chg="add mod">
          <ac:chgData name="Nicolas Zaco" userId="S::pf85ges@eduvaud.ch::d39faa0d-0270-4a16-ae83-9ebfd4f8e054" providerId="AD" clId="Web-{2CCB2094-79D9-5CDB-C881-B4C3F96E78E0}" dt="2022-06-13T16:59:55.333" v="454" actId="1076"/>
          <ac:spMkLst>
            <pc:docMk/>
            <pc:sldMk cId="4127746649" sldId="260"/>
            <ac:spMk id="5" creationId="{AFB649C8-D460-9CEC-5050-0BCC025E4C29}"/>
          </ac:spMkLst>
        </pc:spChg>
        <pc:spChg chg="add mod">
          <ac:chgData name="Nicolas Zaco" userId="S::pf85ges@eduvaud.ch::d39faa0d-0270-4a16-ae83-9ebfd4f8e054" providerId="AD" clId="Web-{2CCB2094-79D9-5CDB-C881-B4C3F96E78E0}" dt="2022-06-13T17:00:27.365" v="467" actId="20577"/>
          <ac:spMkLst>
            <pc:docMk/>
            <pc:sldMk cId="4127746649" sldId="260"/>
            <ac:spMk id="8" creationId="{155809F0-D3F4-6C3A-B03A-A8687CCD0D72}"/>
          </ac:spMkLst>
        </pc:spChg>
        <pc:picChg chg="add mod ord">
          <ac:chgData name="Nicolas Zaco" userId="S::pf85ges@eduvaud.ch::d39faa0d-0270-4a16-ae83-9ebfd4f8e054" providerId="AD" clId="Web-{2CCB2094-79D9-5CDB-C881-B4C3F96E78E0}" dt="2022-06-13T17:00:38.177" v="468" actId="14100"/>
          <ac:picMkLst>
            <pc:docMk/>
            <pc:sldMk cId="4127746649" sldId="260"/>
            <ac:picMk id="4" creationId="{3F67ED07-8655-2833-B609-DA6EE0B1090F}"/>
          </ac:picMkLst>
        </pc:picChg>
        <pc:picChg chg="add del mod">
          <ac:chgData name="Nicolas Zaco" userId="S::pf85ges@eduvaud.ch::d39faa0d-0270-4a16-ae83-9ebfd4f8e054" providerId="AD" clId="Web-{2CCB2094-79D9-5CDB-C881-B4C3F96E78E0}" dt="2022-06-13T16:59:35.176" v="451"/>
          <ac:picMkLst>
            <pc:docMk/>
            <pc:sldMk cId="4127746649" sldId="260"/>
            <ac:picMk id="6" creationId="{BB59D50B-AA4B-E61D-D290-61CC550F3870}"/>
          </ac:picMkLst>
        </pc:picChg>
        <pc:picChg chg="add mod">
          <ac:chgData name="Nicolas Zaco" userId="S::pf85ges@eduvaud.ch::d39faa0d-0270-4a16-ae83-9ebfd4f8e054" providerId="AD" clId="Web-{2CCB2094-79D9-5CDB-C881-B4C3F96E78E0}" dt="2022-06-13T17:00:40.771" v="469" actId="1076"/>
          <ac:picMkLst>
            <pc:docMk/>
            <pc:sldMk cId="4127746649" sldId="260"/>
            <ac:picMk id="7" creationId="{82A658DA-AB64-ABBE-BCD3-78A6FC999A06}"/>
          </ac:picMkLst>
        </pc:picChg>
        <pc:cxnChg chg="add mod">
          <ac:chgData name="Nicolas Zaco" userId="S::pf85ges@eduvaud.ch::d39faa0d-0270-4a16-ae83-9ebfd4f8e054" providerId="AD" clId="Web-{2CCB2094-79D9-5CDB-C881-B4C3F96E78E0}" dt="2022-06-13T17:01:18.725" v="475"/>
          <ac:cxnSpMkLst>
            <pc:docMk/>
            <pc:sldMk cId="4127746649" sldId="260"/>
            <ac:cxnSpMk id="9" creationId="{8728EAC4-980A-113D-7C0E-E06367895E4D}"/>
          </ac:cxnSpMkLst>
        </pc:cxnChg>
      </pc:sldChg>
      <pc:sldChg chg="addSp delSp modSp new">
        <pc:chgData name="Nicolas Zaco" userId="S::pf85ges@eduvaud.ch::d39faa0d-0270-4a16-ae83-9ebfd4f8e054" providerId="AD" clId="Web-{2CCB2094-79D9-5CDB-C881-B4C3F96E78E0}" dt="2022-06-13T18:15:35.182" v="540" actId="1076"/>
        <pc:sldMkLst>
          <pc:docMk/>
          <pc:sldMk cId="1431220856" sldId="261"/>
        </pc:sldMkLst>
        <pc:spChg chg="mod">
          <ac:chgData name="Nicolas Zaco" userId="S::pf85ges@eduvaud.ch::d39faa0d-0270-4a16-ae83-9ebfd4f8e054" providerId="AD" clId="Web-{2CCB2094-79D9-5CDB-C881-B4C3F96E78E0}" dt="2022-06-13T18:13:14.759" v="532" actId="20577"/>
          <ac:spMkLst>
            <pc:docMk/>
            <pc:sldMk cId="1431220856" sldId="261"/>
            <ac:spMk id="2" creationId="{CB21B7CD-0336-573A-15B5-F8F46F429599}"/>
          </ac:spMkLst>
        </pc:spChg>
        <pc:spChg chg="del mod">
          <ac:chgData name="Nicolas Zaco" userId="S::pf85ges@eduvaud.ch::d39faa0d-0270-4a16-ae83-9ebfd4f8e054" providerId="AD" clId="Web-{2CCB2094-79D9-5CDB-C881-B4C3F96E78E0}" dt="2022-06-13T18:13:17.665" v="533"/>
          <ac:spMkLst>
            <pc:docMk/>
            <pc:sldMk cId="1431220856" sldId="261"/>
            <ac:spMk id="3" creationId="{261278CE-2986-CF0F-3414-8459E3501F98}"/>
          </ac:spMkLst>
        </pc:spChg>
        <pc:picChg chg="add mod">
          <ac:chgData name="Nicolas Zaco" userId="S::pf85ges@eduvaud.ch::d39faa0d-0270-4a16-ae83-9ebfd4f8e054" providerId="AD" clId="Web-{2CCB2094-79D9-5CDB-C881-B4C3F96E78E0}" dt="2022-06-13T18:15:35.182" v="540" actId="1076"/>
          <ac:picMkLst>
            <pc:docMk/>
            <pc:sldMk cId="1431220856" sldId="261"/>
            <ac:picMk id="4" creationId="{CDCE16CB-8BDC-51F6-9FCB-9EB44C9531F0}"/>
          </ac:picMkLst>
        </pc:picChg>
      </pc:sldChg>
      <pc:sldChg chg="addSp delSp modSp new">
        <pc:chgData name="Nicolas Zaco" userId="S::pf85ges@eduvaud.ch::d39faa0d-0270-4a16-ae83-9ebfd4f8e054" providerId="AD" clId="Web-{2CCB2094-79D9-5CDB-C881-B4C3F96E78E0}" dt="2022-06-13T18:16:41.261" v="558" actId="1076"/>
        <pc:sldMkLst>
          <pc:docMk/>
          <pc:sldMk cId="3590956845" sldId="262"/>
        </pc:sldMkLst>
        <pc:spChg chg="mod">
          <ac:chgData name="Nicolas Zaco" userId="S::pf85ges@eduvaud.ch::d39faa0d-0270-4a16-ae83-9ebfd4f8e054" providerId="AD" clId="Web-{2CCB2094-79D9-5CDB-C881-B4C3F96E78E0}" dt="2022-06-13T18:16:13.964" v="552" actId="14100"/>
          <ac:spMkLst>
            <pc:docMk/>
            <pc:sldMk cId="3590956845" sldId="262"/>
            <ac:spMk id="2" creationId="{6CB9A858-3277-F092-1FF2-5351543E1BB9}"/>
          </ac:spMkLst>
        </pc:spChg>
        <pc:spChg chg="del">
          <ac:chgData name="Nicolas Zaco" userId="S::pf85ges@eduvaud.ch::d39faa0d-0270-4a16-ae83-9ebfd4f8e054" providerId="AD" clId="Web-{2CCB2094-79D9-5CDB-C881-B4C3F96E78E0}" dt="2022-06-13T18:16:17.776" v="553"/>
          <ac:spMkLst>
            <pc:docMk/>
            <pc:sldMk cId="3590956845" sldId="262"/>
            <ac:spMk id="3" creationId="{A7464D48-571D-83D8-5B86-3C1B8D1D7078}"/>
          </ac:spMkLst>
        </pc:spChg>
        <pc:picChg chg="add mod">
          <ac:chgData name="Nicolas Zaco" userId="S::pf85ges@eduvaud.ch::d39faa0d-0270-4a16-ae83-9ebfd4f8e054" providerId="AD" clId="Web-{2CCB2094-79D9-5CDB-C881-B4C3F96E78E0}" dt="2022-06-13T18:16:41.261" v="558" actId="1076"/>
          <ac:picMkLst>
            <pc:docMk/>
            <pc:sldMk cId="3590956845" sldId="262"/>
            <ac:picMk id="4" creationId="{BE8995B3-E0CE-D91B-F5B8-497A9267DB90}"/>
          </ac:picMkLst>
        </pc:picChg>
      </pc:sldChg>
      <pc:sldChg chg="addSp delSp modSp new mod setBg">
        <pc:chgData name="Nicolas Zaco" userId="S::pf85ges@eduvaud.ch::d39faa0d-0270-4a16-ae83-9ebfd4f8e054" providerId="AD" clId="Web-{2CCB2094-79D9-5CDB-C881-B4C3F96E78E0}" dt="2022-06-13T18:20:06.653" v="688" actId="14100"/>
        <pc:sldMkLst>
          <pc:docMk/>
          <pc:sldMk cId="595753603" sldId="263"/>
        </pc:sldMkLst>
        <pc:spChg chg="mo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2" creationId="{2E950713-ED53-6045-F880-8F4B95FD21A2}"/>
          </ac:spMkLst>
        </pc:spChg>
        <pc:spChg chg="mod">
          <ac:chgData name="Nicolas Zaco" userId="S::pf85ges@eduvaud.ch::d39faa0d-0270-4a16-ae83-9ebfd4f8e054" providerId="AD" clId="Web-{2CCB2094-79D9-5CDB-C881-B4C3F96E78E0}" dt="2022-06-13T18:20:06.653" v="688" actId="14100"/>
          <ac:spMkLst>
            <pc:docMk/>
            <pc:sldMk cId="595753603" sldId="263"/>
            <ac:spMk id="3" creationId="{6C0B121C-2947-94DD-36A9-6BBE404F26BD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8" creationId="{3211A30E-8D3A-44A0-B641-82550989DC4E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0" creationId="{887F59F2-5FBC-40CD-AD35-376AECE49EA6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2" creationId="{A133035C-46AF-4B6B-A264-C0D48C50BA93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7" creationId="{817D949E-564D-4503-A64E-D22FA3232C29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9" creationId="{92BE0106-0C20-465B-A1BE-0BAC2737B1AD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21" creationId="{851808AB-2943-464C-A710-F2A18D869334}"/>
          </ac:spMkLst>
        </pc:spChg>
      </pc:sldChg>
      <pc:sldChg chg="addSp delSp modSp new mod setBg">
        <pc:chgData name="Nicolas Zaco" userId="S::pf85ges@eduvaud.ch::d39faa0d-0270-4a16-ae83-9ebfd4f8e054" providerId="AD" clId="Web-{2CCB2094-79D9-5CDB-C881-B4C3F96E78E0}" dt="2022-06-13T18:22:30.811" v="761"/>
        <pc:sldMkLst>
          <pc:docMk/>
          <pc:sldMk cId="34714805" sldId="264"/>
        </pc:sldMkLst>
        <pc:spChg chg="mo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2" creationId="{957A6EC6-C26D-245E-8813-525190B0BB11}"/>
          </ac:spMkLst>
        </pc:spChg>
        <pc:spChg chg="del mo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3" creationId="{BDE2C86D-99D8-0589-2FA2-AB91BC259FD7}"/>
          </ac:spMkLst>
        </pc:spChg>
        <pc:spChg chg="ad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9" creationId="{04213918-F1EB-4BCE-BE23-F5E9851EE05C}"/>
          </ac:spMkLst>
        </pc:spChg>
        <pc:spChg chg="ad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11" creationId="{2062E862-C7F7-4CA1-B929-D0B75F5E9FB9}"/>
          </ac:spMkLst>
        </pc:spChg>
        <pc:graphicFrameChg chg="add">
          <ac:chgData name="Nicolas Zaco" userId="S::pf85ges@eduvaud.ch::d39faa0d-0270-4a16-ae83-9ebfd4f8e054" providerId="AD" clId="Web-{2CCB2094-79D9-5CDB-C881-B4C3F96E78E0}" dt="2022-06-13T18:22:30.811" v="761"/>
          <ac:graphicFrameMkLst>
            <pc:docMk/>
            <pc:sldMk cId="34714805" sldId="264"/>
            <ac:graphicFrameMk id="5" creationId="{87761DF5-AA8A-206C-EED6-A29E681750BF}"/>
          </ac:graphicFrameMkLst>
        </pc:graphicFrameChg>
      </pc:sldChg>
      <pc:sldChg chg="addSp delSp modSp new mod setBg">
        <pc:chgData name="Nicolas Zaco" userId="S::pf85ges@eduvaud.ch::d39faa0d-0270-4a16-ae83-9ebfd4f8e054" providerId="AD" clId="Web-{2CCB2094-79D9-5CDB-C881-B4C3F96E78E0}" dt="2022-06-13T18:23:02.717" v="769" actId="1076"/>
        <pc:sldMkLst>
          <pc:docMk/>
          <pc:sldMk cId="406583116" sldId="265"/>
        </pc:sldMkLst>
        <pc:spChg chg="mod">
          <ac:chgData name="Nicolas Zaco" userId="S::pf85ges@eduvaud.ch::d39faa0d-0270-4a16-ae83-9ebfd4f8e054" providerId="AD" clId="Web-{2CCB2094-79D9-5CDB-C881-B4C3F96E78E0}" dt="2022-06-13T18:23:02.717" v="769" actId="1076"/>
          <ac:spMkLst>
            <pc:docMk/>
            <pc:sldMk cId="406583116" sldId="265"/>
            <ac:spMk id="2" creationId="{E62F5D30-27AA-55E6-64C2-94442B42BA3B}"/>
          </ac:spMkLst>
        </pc:spChg>
        <pc:spChg chg="del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3" creationId="{536CD50C-B756-54EE-9238-E43613F6CBE5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5" creationId="{67B3E2DB-180D-4752-BBB6-987822D6BC7D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2CCB2094-79D9-5CDB-C881-B4C3F96E78E0}" dt="2022-06-13T18:22:49.186" v="768"/>
          <ac:picMkLst>
            <pc:docMk/>
            <pc:sldMk cId="406583116" sldId="265"/>
            <ac:picMk id="5" creationId="{F8D562A9-CDC3-22D8-06A7-30478C5E78FC}"/>
          </ac:picMkLst>
        </pc:picChg>
      </pc:sldChg>
      <pc:sldMasterChg chg="del delSldLayout">
        <pc:chgData name="Nicolas Zaco" userId="S::pf85ges@eduvaud.ch::d39faa0d-0270-4a16-ae83-9ebfd4f8e054" providerId="AD" clId="Web-{2CCB2094-79D9-5CDB-C881-B4C3F96E78E0}" dt="2022-06-13T16:41:50.772" v="0"/>
        <pc:sldMasterMkLst>
          <pc:docMk/>
          <pc:sldMasterMk cId="2914181789" sldId="2147483674"/>
        </pc:sldMasterMkLst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928216146" sldId="2147483675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941721357" sldId="2147483676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441228812" sldId="2147483677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106698216" sldId="2147483678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933344574" sldId="2147483679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2743960755" sldId="2147483680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207033694" sldId="2147483681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584511079" sldId="2147483682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592186608" sldId="2147483683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627340656" sldId="2147483684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55950481" sldId="2147483685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2CCB2094-79D9-5CDB-C881-B4C3F96E78E0}" dt="2022-06-13T16:42:42.601" v="28"/>
        <pc:sldMasterMkLst>
          <pc:docMk/>
          <pc:sldMasterMk cId="2542932997" sldId="2147483774"/>
        </pc:sldMasterMkLst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2102616190" sldId="2147483763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063236207" sldId="2147483764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4066177668" sldId="2147483765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704630647" sldId="2147483766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092902869" sldId="2147483767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18506767" sldId="2147483768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185367451" sldId="2147483769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878234188" sldId="2147483770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996358758" sldId="2147483771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75723791" sldId="2147483772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200025047" sldId="2147483773"/>
          </pc:sldLayoutMkLst>
        </pc:sldLayoutChg>
      </pc:sldMasterChg>
      <pc:sldMasterChg chg="add addSldLayout">
        <pc:chgData name="Nicolas Zaco" userId="S::pf85ges@eduvaud.ch::d39faa0d-0270-4a16-ae83-9ebfd4f8e054" providerId="AD" clId="Web-{2CCB2094-79D9-5CDB-C881-B4C3F96E78E0}" dt="2022-06-13T16:42:42.601" v="28"/>
        <pc:sldMasterMkLst>
          <pc:docMk/>
          <pc:sldMasterMk cId="1796882002" sldId="2147483775"/>
        </pc:sldMasterMkLst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328073533" sldId="2147483776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930374660" sldId="2147483777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3836915397" sldId="2147483778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454964809" sldId="2147483779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293633839" sldId="2147483780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606277815" sldId="2147483781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884280748" sldId="2147483782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279149696" sldId="2147483783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2052530023" sldId="2147483784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880390449" sldId="2147483785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3744168781" sldId="2147483786"/>
          </pc:sldLayoutMkLst>
        </pc:sldLayoutChg>
      </pc:sldMasterChg>
    </pc:docChg>
  </pc:docChgLst>
  <pc:docChgLst>
    <pc:chgData name="Nicolas Zaco" userId="S::pf85ges@eduvaud.ch::d39faa0d-0270-4a16-ae83-9ebfd4f8e054" providerId="AD" clId="Web-{AC5D9878-099A-C6ED-207D-EA9C5E85B1F4}"/>
    <pc:docChg chg="addSld delSld modSld">
      <pc:chgData name="Nicolas Zaco" userId="S::pf85ges@eduvaud.ch::d39faa0d-0270-4a16-ae83-9ebfd4f8e054" providerId="AD" clId="Web-{AC5D9878-099A-C6ED-207D-EA9C5E85B1F4}" dt="2022-06-13T18:24:23.780" v="3"/>
      <pc:docMkLst>
        <pc:docMk/>
      </pc:docMkLst>
      <pc:sldChg chg="del">
        <pc:chgData name="Nicolas Zaco" userId="S::pf85ges@eduvaud.ch::d39faa0d-0270-4a16-ae83-9ebfd4f8e054" providerId="AD" clId="Web-{AC5D9878-099A-C6ED-207D-EA9C5E85B1F4}" dt="2022-06-13T18:23:56.748" v="0"/>
        <pc:sldMkLst>
          <pc:docMk/>
          <pc:sldMk cId="406583116" sldId="265"/>
        </pc:sldMkLst>
      </pc:sldChg>
      <pc:sldChg chg="addSp delSp modSp new mod setBg">
        <pc:chgData name="Nicolas Zaco" userId="S::pf85ges@eduvaud.ch::d39faa0d-0270-4a16-ae83-9ebfd4f8e054" providerId="AD" clId="Web-{AC5D9878-099A-C6ED-207D-EA9C5E85B1F4}" dt="2022-06-13T18:24:23.780" v="3"/>
        <pc:sldMkLst>
          <pc:docMk/>
          <pc:sldMk cId="2296959745" sldId="265"/>
        </pc:sldMkLst>
        <pc:spChg chg="mo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2" creationId="{C72EE6D3-AA88-01B9-EF24-ECE5AD34AA3D}"/>
          </ac:spMkLst>
        </pc:spChg>
        <pc:spChg chg="del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3" creationId="{E32C4817-AEEA-E340-3F4D-2BFBBD086168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5" creationId="{637992A9-1E8C-4E57-B4F4-EE2D38E504A2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AC5D9878-099A-C6ED-207D-EA9C5E85B1F4}" dt="2022-06-13T18:24:23.780" v="3"/>
          <ac:picMkLst>
            <pc:docMk/>
            <pc:sldMk cId="2296959745" sldId="265"/>
            <ac:picMk id="5" creationId="{46B0ED36-45A2-00B1-625E-93B9243EBCB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02CC7-D693-4AF1-9ED1-14D6BA7E9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46EA23-32AD-4973-BBD0-A7D3D4FF093D}">
      <dgm:prSet/>
      <dgm:spPr/>
      <dgm:t>
        <a:bodyPr/>
        <a:lstStyle/>
        <a:p>
          <a:r>
            <a:rPr lang="fr-FR"/>
            <a:t>Peux de documentation de OpenCV en C#</a:t>
          </a:r>
          <a:endParaRPr lang="en-US"/>
        </a:p>
      </dgm:t>
    </dgm:pt>
    <dgm:pt modelId="{2457F0DC-05E6-4EC6-8580-53D576D03FD0}" type="parTrans" cxnId="{216745EB-FBA6-4F48-963D-9BF77944E726}">
      <dgm:prSet/>
      <dgm:spPr/>
      <dgm:t>
        <a:bodyPr/>
        <a:lstStyle/>
        <a:p>
          <a:endParaRPr lang="en-US"/>
        </a:p>
      </dgm:t>
    </dgm:pt>
    <dgm:pt modelId="{132E2355-EAA5-45CB-850D-7CCD6CB2A11F}" type="sibTrans" cxnId="{216745EB-FBA6-4F48-963D-9BF77944E726}">
      <dgm:prSet/>
      <dgm:spPr/>
      <dgm:t>
        <a:bodyPr/>
        <a:lstStyle/>
        <a:p>
          <a:endParaRPr lang="en-US"/>
        </a:p>
      </dgm:t>
    </dgm:pt>
    <dgm:pt modelId="{26C58671-836E-49E1-81E8-4BFA84718A7C}">
      <dgm:prSet/>
      <dgm:spPr/>
      <dgm:t>
        <a:bodyPr/>
        <a:lstStyle/>
        <a:p>
          <a:r>
            <a:rPr lang="fr-FR"/>
            <a:t>Librairie compliquée à prendre en main</a:t>
          </a:r>
          <a:endParaRPr lang="en-US"/>
        </a:p>
      </dgm:t>
    </dgm:pt>
    <dgm:pt modelId="{CF8EF732-66B7-4500-92C6-8797351DA77F}" type="parTrans" cxnId="{A5DDC8FD-431F-4A6D-AF44-74A7553250C3}">
      <dgm:prSet/>
      <dgm:spPr/>
      <dgm:t>
        <a:bodyPr/>
        <a:lstStyle/>
        <a:p>
          <a:endParaRPr lang="en-US"/>
        </a:p>
      </dgm:t>
    </dgm:pt>
    <dgm:pt modelId="{6077D6A6-144B-4BF3-AF05-A77F5FFA42B4}" type="sibTrans" cxnId="{A5DDC8FD-431F-4A6D-AF44-74A7553250C3}">
      <dgm:prSet/>
      <dgm:spPr/>
      <dgm:t>
        <a:bodyPr/>
        <a:lstStyle/>
        <a:p>
          <a:endParaRPr lang="en-US"/>
        </a:p>
      </dgm:t>
    </dgm:pt>
    <dgm:pt modelId="{7B82BF3D-8476-47D9-B978-3D559A202AC4}" type="pres">
      <dgm:prSet presAssocID="{6FF02CC7-D693-4AF1-9ED1-14D6BA7E9B6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AB19A9D-48D9-46A9-9CD5-CF8D17F9891C}" type="pres">
      <dgm:prSet presAssocID="{4446EA23-32AD-4973-BBD0-A7D3D4FF093D}" presName="compNode" presStyleCnt="0"/>
      <dgm:spPr/>
    </dgm:pt>
    <dgm:pt modelId="{54F372C8-0228-4AD4-8B17-B9EA0EF058E6}" type="pres">
      <dgm:prSet presAssocID="{4446EA23-32AD-4973-BBD0-A7D3D4FF093D}" presName="bgRect" presStyleLbl="bgShp" presStyleIdx="0" presStyleCnt="2"/>
      <dgm:spPr/>
    </dgm:pt>
    <dgm:pt modelId="{530361E2-1A58-4294-BF9D-3D7CB035DD5D}" type="pres">
      <dgm:prSet presAssocID="{4446EA23-32AD-4973-BBD0-A7D3D4FF093D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5EFFC1-BB36-4B03-BC5E-1A9AC7635E3F}" type="pres">
      <dgm:prSet presAssocID="{4446EA23-32AD-4973-BBD0-A7D3D4FF093D}" presName="spaceRect" presStyleCnt="0"/>
      <dgm:spPr/>
    </dgm:pt>
    <dgm:pt modelId="{8D222684-D29E-4688-9985-83B40D1E1A44}" type="pres">
      <dgm:prSet presAssocID="{4446EA23-32AD-4973-BBD0-A7D3D4FF093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14D1C23-18A2-4C63-A9BB-8A1B3EA8EAF8}" type="pres">
      <dgm:prSet presAssocID="{132E2355-EAA5-45CB-850D-7CCD6CB2A11F}" presName="sibTrans" presStyleCnt="0"/>
      <dgm:spPr/>
    </dgm:pt>
    <dgm:pt modelId="{6D326EFF-0550-4FFA-B46E-ADDE92F62FA9}" type="pres">
      <dgm:prSet presAssocID="{26C58671-836E-49E1-81E8-4BFA84718A7C}" presName="compNode" presStyleCnt="0"/>
      <dgm:spPr/>
    </dgm:pt>
    <dgm:pt modelId="{C35E72D5-C597-4A97-85A0-B102B63BA0E1}" type="pres">
      <dgm:prSet presAssocID="{26C58671-836E-49E1-81E8-4BFA84718A7C}" presName="bgRect" presStyleLbl="bgShp" presStyleIdx="1" presStyleCnt="2"/>
      <dgm:spPr/>
    </dgm:pt>
    <dgm:pt modelId="{37C309AC-694F-43E4-AB14-ECE4C9600647}" type="pres">
      <dgm:prSet presAssocID="{26C58671-836E-49E1-81E8-4BFA84718A7C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A0E3EDF-AD41-48BC-B2AC-44036F8B05F8}" type="pres">
      <dgm:prSet presAssocID="{26C58671-836E-49E1-81E8-4BFA84718A7C}" presName="spaceRect" presStyleCnt="0"/>
      <dgm:spPr/>
    </dgm:pt>
    <dgm:pt modelId="{9064284F-10FB-4E5C-8E13-0BDEA9E591BB}" type="pres">
      <dgm:prSet presAssocID="{26C58671-836E-49E1-81E8-4BFA84718A7C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989BD900-91BB-4120-94A4-606E0B53F43F}" type="presOf" srcId="{6FF02CC7-D693-4AF1-9ED1-14D6BA7E9B62}" destId="{7B82BF3D-8476-47D9-B978-3D559A202AC4}" srcOrd="0" destOrd="0" presId="urn:microsoft.com/office/officeart/2018/2/layout/IconVerticalSolidList"/>
    <dgm:cxn modelId="{A5DDC8FD-431F-4A6D-AF44-74A7553250C3}" srcId="{6FF02CC7-D693-4AF1-9ED1-14D6BA7E9B62}" destId="{26C58671-836E-49E1-81E8-4BFA84718A7C}" srcOrd="1" destOrd="0" parTransId="{CF8EF732-66B7-4500-92C6-8797351DA77F}" sibTransId="{6077D6A6-144B-4BF3-AF05-A77F5FFA42B4}"/>
    <dgm:cxn modelId="{8AD90B07-5338-49C9-9DFB-FD6BCFD98D4D}" type="presOf" srcId="{4446EA23-32AD-4973-BBD0-A7D3D4FF093D}" destId="{8D222684-D29E-4688-9985-83B40D1E1A44}" srcOrd="0" destOrd="0" presId="urn:microsoft.com/office/officeart/2018/2/layout/IconVerticalSolidList"/>
    <dgm:cxn modelId="{FDB306E7-41B2-4F46-8EF8-E2A4D470CF46}" type="presOf" srcId="{26C58671-836E-49E1-81E8-4BFA84718A7C}" destId="{9064284F-10FB-4E5C-8E13-0BDEA9E591BB}" srcOrd="0" destOrd="0" presId="urn:microsoft.com/office/officeart/2018/2/layout/IconVerticalSolidList"/>
    <dgm:cxn modelId="{216745EB-FBA6-4F48-963D-9BF77944E726}" srcId="{6FF02CC7-D693-4AF1-9ED1-14D6BA7E9B62}" destId="{4446EA23-32AD-4973-BBD0-A7D3D4FF093D}" srcOrd="0" destOrd="0" parTransId="{2457F0DC-05E6-4EC6-8580-53D576D03FD0}" sibTransId="{132E2355-EAA5-45CB-850D-7CCD6CB2A11F}"/>
    <dgm:cxn modelId="{CB5AD7C4-BB53-4015-B714-4B7F5A3F66D5}" type="presParOf" srcId="{7B82BF3D-8476-47D9-B978-3D559A202AC4}" destId="{CAB19A9D-48D9-46A9-9CD5-CF8D17F9891C}" srcOrd="0" destOrd="0" presId="urn:microsoft.com/office/officeart/2018/2/layout/IconVerticalSolidList"/>
    <dgm:cxn modelId="{CB68CA99-02D4-4362-9826-BBFE29ED7159}" type="presParOf" srcId="{CAB19A9D-48D9-46A9-9CD5-CF8D17F9891C}" destId="{54F372C8-0228-4AD4-8B17-B9EA0EF058E6}" srcOrd="0" destOrd="0" presId="urn:microsoft.com/office/officeart/2018/2/layout/IconVerticalSolidList"/>
    <dgm:cxn modelId="{D914FF3E-EDA2-4C07-847E-44BE04C1378E}" type="presParOf" srcId="{CAB19A9D-48D9-46A9-9CD5-CF8D17F9891C}" destId="{530361E2-1A58-4294-BF9D-3D7CB035DD5D}" srcOrd="1" destOrd="0" presId="urn:microsoft.com/office/officeart/2018/2/layout/IconVerticalSolidList"/>
    <dgm:cxn modelId="{A2941FE0-5201-4A0B-93FC-5CB8DC1AA6E5}" type="presParOf" srcId="{CAB19A9D-48D9-46A9-9CD5-CF8D17F9891C}" destId="{AF5EFFC1-BB36-4B03-BC5E-1A9AC7635E3F}" srcOrd="2" destOrd="0" presId="urn:microsoft.com/office/officeart/2018/2/layout/IconVerticalSolidList"/>
    <dgm:cxn modelId="{D80BCBAB-9622-4B43-B225-8C702A97752B}" type="presParOf" srcId="{CAB19A9D-48D9-46A9-9CD5-CF8D17F9891C}" destId="{8D222684-D29E-4688-9985-83B40D1E1A44}" srcOrd="3" destOrd="0" presId="urn:microsoft.com/office/officeart/2018/2/layout/IconVerticalSolidList"/>
    <dgm:cxn modelId="{EE6A7139-36CC-4BA6-BDD7-C5186946F398}" type="presParOf" srcId="{7B82BF3D-8476-47D9-B978-3D559A202AC4}" destId="{414D1C23-18A2-4C63-A9BB-8A1B3EA8EAF8}" srcOrd="1" destOrd="0" presId="urn:microsoft.com/office/officeart/2018/2/layout/IconVerticalSolidList"/>
    <dgm:cxn modelId="{A0142B1E-FBA3-4012-90DB-2624628352A0}" type="presParOf" srcId="{7B82BF3D-8476-47D9-B978-3D559A202AC4}" destId="{6D326EFF-0550-4FFA-B46E-ADDE92F62FA9}" srcOrd="2" destOrd="0" presId="urn:microsoft.com/office/officeart/2018/2/layout/IconVerticalSolidList"/>
    <dgm:cxn modelId="{57189498-1644-42DE-8B0D-BB82D30016F0}" type="presParOf" srcId="{6D326EFF-0550-4FFA-B46E-ADDE92F62FA9}" destId="{C35E72D5-C597-4A97-85A0-B102B63BA0E1}" srcOrd="0" destOrd="0" presId="urn:microsoft.com/office/officeart/2018/2/layout/IconVerticalSolidList"/>
    <dgm:cxn modelId="{C9C11F61-8421-43C1-98FD-031BE7F566AF}" type="presParOf" srcId="{6D326EFF-0550-4FFA-B46E-ADDE92F62FA9}" destId="{37C309AC-694F-43E4-AB14-ECE4C9600647}" srcOrd="1" destOrd="0" presId="urn:microsoft.com/office/officeart/2018/2/layout/IconVerticalSolidList"/>
    <dgm:cxn modelId="{0F264D3A-1152-460B-B697-6814F352373E}" type="presParOf" srcId="{6D326EFF-0550-4FFA-B46E-ADDE92F62FA9}" destId="{CA0E3EDF-AD41-48BC-B2AC-44036F8B05F8}" srcOrd="2" destOrd="0" presId="urn:microsoft.com/office/officeart/2018/2/layout/IconVerticalSolidList"/>
    <dgm:cxn modelId="{54140450-7891-4D16-BDAB-6524925A91CD}" type="presParOf" srcId="{6D326EFF-0550-4FFA-B46E-ADDE92F62FA9}" destId="{9064284F-10FB-4E5C-8E13-0BDEA9E591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72C8-0228-4AD4-8B17-B9EA0EF058E6}">
      <dsp:nvSpPr>
        <dsp:cNvPr id="0" name=""/>
        <dsp:cNvSpPr/>
      </dsp:nvSpPr>
      <dsp:spPr>
        <a:xfrm>
          <a:off x="0" y="571616"/>
          <a:ext cx="11155680" cy="105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361E2-1A58-4294-BF9D-3D7CB035DD5D}">
      <dsp:nvSpPr>
        <dsp:cNvPr id="0" name=""/>
        <dsp:cNvSpPr/>
      </dsp:nvSpPr>
      <dsp:spPr>
        <a:xfrm>
          <a:off x="319226" y="809057"/>
          <a:ext cx="580410" cy="58041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2684-D29E-4688-9985-83B40D1E1A44}">
      <dsp:nvSpPr>
        <dsp:cNvPr id="0" name=""/>
        <dsp:cNvSpPr/>
      </dsp:nvSpPr>
      <dsp:spPr>
        <a:xfrm>
          <a:off x="1218862" y="571616"/>
          <a:ext cx="9936817" cy="105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5" tIns="111685" rIns="111685" bIns="11168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Peux de documentation de OpenCV en C#</a:t>
          </a:r>
          <a:endParaRPr lang="en-US" sz="2500" kern="1200"/>
        </a:p>
      </dsp:txBody>
      <dsp:txXfrm>
        <a:off x="1218862" y="571616"/>
        <a:ext cx="9936817" cy="1055292"/>
      </dsp:txXfrm>
    </dsp:sp>
    <dsp:sp modelId="{C35E72D5-C597-4A97-85A0-B102B63BA0E1}">
      <dsp:nvSpPr>
        <dsp:cNvPr id="0" name=""/>
        <dsp:cNvSpPr/>
      </dsp:nvSpPr>
      <dsp:spPr>
        <a:xfrm>
          <a:off x="0" y="1890732"/>
          <a:ext cx="11155680" cy="105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309AC-694F-43E4-AB14-ECE4C9600647}">
      <dsp:nvSpPr>
        <dsp:cNvPr id="0" name=""/>
        <dsp:cNvSpPr/>
      </dsp:nvSpPr>
      <dsp:spPr>
        <a:xfrm>
          <a:off x="319226" y="2128173"/>
          <a:ext cx="580410" cy="58041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4284F-10FB-4E5C-8E13-0BDEA9E591BB}">
      <dsp:nvSpPr>
        <dsp:cNvPr id="0" name=""/>
        <dsp:cNvSpPr/>
      </dsp:nvSpPr>
      <dsp:spPr>
        <a:xfrm>
          <a:off x="1218862" y="1890732"/>
          <a:ext cx="9936817" cy="105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5" tIns="111685" rIns="111685" bIns="11168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Librairie compliquée à prendre en main</a:t>
          </a:r>
          <a:endParaRPr lang="en-US" sz="2500" kern="1200"/>
        </a:p>
      </dsp:txBody>
      <dsp:txXfrm>
        <a:off x="1218862" y="1890732"/>
        <a:ext cx="9936817" cy="1055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55898E-1D0B-453B-A8AB-E169E93C0E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B2434-C79A-4D58-9677-72DD70BF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28" y="925245"/>
            <a:ext cx="6817637" cy="2334247"/>
          </a:xfrm>
        </p:spPr>
        <p:txBody>
          <a:bodyPr anchor="t">
            <a:normAutofit/>
          </a:bodyPr>
          <a:lstStyle/>
          <a:p>
            <a:r>
              <a:rPr lang="fr-CH" dirty="0">
                <a:ea typeface="+mj-lt"/>
                <a:cs typeface="+mj-lt"/>
              </a:rPr>
              <a:t>2134 Projet Camera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EA7A2-91DF-44A5-AE91-FA868D19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28" y="5988728"/>
            <a:ext cx="6123825" cy="394961"/>
          </a:xfrm>
        </p:spPr>
        <p:txBody>
          <a:bodyPr anchor="t">
            <a:normAutofit lnSpcReduction="10000"/>
          </a:bodyPr>
          <a:lstStyle/>
          <a:p>
            <a:r>
              <a:rPr lang="fr-CH" dirty="0"/>
              <a:t>Nicolas </a:t>
            </a:r>
            <a:r>
              <a:rPr lang="fr-CH" dirty="0" err="1" smtClean="0"/>
              <a:t>Zäccos</a:t>
            </a:r>
            <a:endParaRPr lang="fr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208DB372-B8EB-D4CE-C07A-31EDC6014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" r="44041" b="-1"/>
          <a:stretch/>
        </p:blipFill>
        <p:spPr>
          <a:xfrm>
            <a:off x="7339014" y="657369"/>
            <a:ext cx="4353213" cy="55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6B0ED36-45A2-00B1-625E-93B9243EB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5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EE6D3-AA88-01B9-EF24-ECE5AD3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718EB-558F-2D31-3C85-34BEF155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fr-FR" dirty="0"/>
              <a:t>Contenu de la </a:t>
            </a:r>
            <a:r>
              <a:rPr lang="fr-FR"/>
              <a:t>présentation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3AEA95A-1F0A-FC59-047C-5633574A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Rappel du cahier des charges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Introduction à </a:t>
            </a:r>
            <a:r>
              <a:rPr lang="fr-FR" sz="2400"/>
              <a:t>OpenCV</a:t>
            </a:r>
            <a:endParaRPr lang="fr-FR" sz="24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Code / état du code actuel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Prochaines étapes du projet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Difficultés rencontrées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Conclusion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fr-FR" sz="1400"/>
          </a:p>
          <a:p>
            <a:pPr>
              <a:lnSpc>
                <a:spcPct val="100000"/>
              </a:lnSpc>
            </a:pP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9973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11D6-2522-CABB-651B-4B0CBA6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8A02D-3DF1-26E4-CFB2-F2A36056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447" y="862938"/>
            <a:ext cx="5021182" cy="3346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 dirty="0">
                <a:ea typeface="+mn-lt"/>
                <a:cs typeface="+mn-lt"/>
              </a:rPr>
              <a:t>Reconnaissance de formes utilisant la librairie </a:t>
            </a:r>
            <a:r>
              <a:rPr lang="fr-FR" dirty="0" err="1">
                <a:ea typeface="+mn-lt"/>
                <a:cs typeface="+mn-lt"/>
              </a:rPr>
              <a:t>OpenCV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fr-FR" dirty="0"/>
              <a:t>Images provenant d'une caméra embarquée.</a:t>
            </a:r>
          </a:p>
          <a:p>
            <a:pPr marL="342900" indent="-342900">
              <a:buChar char="•"/>
            </a:pPr>
            <a:r>
              <a:rPr lang="fr-FR" dirty="0"/>
              <a:t>Implémentation du code sur un </a:t>
            </a:r>
            <a:r>
              <a:rPr lang="fr-FR" dirty="0" err="1"/>
              <a:t>Paspberry</a:t>
            </a:r>
            <a:r>
              <a:rPr lang="fr-FR" dirty="0"/>
              <a:t> PI.</a:t>
            </a:r>
          </a:p>
          <a:p>
            <a:pPr marL="342900" indent="-342900">
              <a:buChar char="•"/>
            </a:pPr>
            <a:r>
              <a:rPr lang="fr-FR" dirty="0"/>
              <a:t>Créer une petite </a:t>
            </a:r>
            <a:r>
              <a:rPr lang="fr-FR" dirty="0" err="1"/>
              <a:t>intérface</a:t>
            </a:r>
            <a:r>
              <a:rPr lang="fr-FR" dirty="0"/>
              <a:t> utilisateur pour afficher les résultats.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B8D7F06-0E73-E43C-E006-B904DCEA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4" y="4344694"/>
            <a:ext cx="7545572" cy="21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22DFF-22A9-1418-4AC1-84BB611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fr-FR" dirty="0"/>
              <a:t>Introduction à </a:t>
            </a:r>
            <a:r>
              <a:rPr lang="fr-FR" dirty="0" err="1"/>
              <a:t>OpenCV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BAD4D-F91F-6CFC-1938-CE1C0EA4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54849"/>
            <a:ext cx="8686799" cy="3034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 dirty="0">
                <a:ea typeface="+mn-lt"/>
                <a:cs typeface="+mn-lt"/>
              </a:rPr>
              <a:t>Bibliothèque graphique de libre utilisation</a:t>
            </a:r>
          </a:p>
          <a:p>
            <a:pPr marL="342900" indent="-342900">
              <a:buChar char="•"/>
            </a:pPr>
            <a:r>
              <a:rPr lang="fr-FR" dirty="0"/>
              <a:t>Permet de faire du traitement d'image en temp réel</a:t>
            </a:r>
          </a:p>
          <a:p>
            <a:pPr marL="342900" indent="-342900">
              <a:buChar char="•"/>
            </a:pPr>
            <a:r>
              <a:rPr lang="fr-FR" dirty="0"/>
              <a:t>Permet de faire de la reconnaissance d'image</a:t>
            </a:r>
          </a:p>
        </p:txBody>
      </p:sp>
    </p:spTree>
    <p:extLst>
      <p:ext uri="{BB962C8B-B14F-4D97-AF65-F5344CB8AC3E}">
        <p14:creationId xmlns:p14="http://schemas.microsoft.com/office/powerpoint/2010/main" val="39111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19125-70E1-380E-4AC0-2A5AC967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650571"/>
            <a:ext cx="5021182" cy="5198294"/>
          </a:xfrm>
        </p:spPr>
        <p:txBody>
          <a:bodyPr/>
          <a:lstStyle/>
          <a:p>
            <a:r>
              <a:rPr lang="fr-FR" dirty="0"/>
              <a:t>Exemples :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67ED07-8655-2833-B609-DA6EE0B1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96" y="2049814"/>
            <a:ext cx="6155322" cy="262961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B649C8-D460-9CEC-5050-0BCC025E4C29}"/>
              </a:ext>
            </a:extLst>
          </p:cNvPr>
          <p:cNvSpPr txBox="1"/>
          <p:nvPr/>
        </p:nvSpPr>
        <p:spPr>
          <a:xfrm>
            <a:off x="338470" y="4759841"/>
            <a:ext cx="341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Détection de lignes droites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2A658DA-AB64-ABBE-BCD3-78A6FC99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81" y="1963700"/>
            <a:ext cx="5063534" cy="2673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5809F0-D3F4-6C3A-B03A-A8687CCD0D72}"/>
              </a:ext>
            </a:extLst>
          </p:cNvPr>
          <p:cNvSpPr txBox="1"/>
          <p:nvPr/>
        </p:nvSpPr>
        <p:spPr>
          <a:xfrm>
            <a:off x="6974958" y="4804143"/>
            <a:ext cx="341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Masquage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728EAC4-980A-113D-7C0E-E06367895E4D}"/>
              </a:ext>
            </a:extLst>
          </p:cNvPr>
          <p:cNvCxnSpPr/>
          <p:nvPr/>
        </p:nvCxnSpPr>
        <p:spPr>
          <a:xfrm flipH="1" flipV="1">
            <a:off x="6729743" y="1714720"/>
            <a:ext cx="1" cy="35973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1B7CD-0336-573A-15B5-F8F46F42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0315"/>
            <a:ext cx="11276670" cy="5109690"/>
          </a:xfrm>
        </p:spPr>
        <p:txBody>
          <a:bodyPr/>
          <a:lstStyle/>
          <a:p>
            <a:r>
              <a:rPr lang="fr-FR" sz="3600" dirty="0"/>
              <a:t>Code / Etat actuel du code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CE16CB-8BDC-51F6-9FCB-9EB44C95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" y="1663019"/>
            <a:ext cx="11893499" cy="45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9A858-3277-F092-1FF2-5351543E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548"/>
            <a:ext cx="6057856" cy="4870457"/>
          </a:xfrm>
        </p:spPr>
        <p:txBody>
          <a:bodyPr/>
          <a:lstStyle/>
          <a:p>
            <a:r>
              <a:rPr lang="fr-FR" dirty="0"/>
              <a:t>Résultat du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E8995B3-E0CE-D91B-F5B8-497A9267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7" y="2228731"/>
            <a:ext cx="7049385" cy="37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950713-ED53-6045-F880-8F4B95FD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Prochaines étapes du projet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B121C-2947-94DD-36A9-6BBE404F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075" y="2914162"/>
            <a:ext cx="7098276" cy="313099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fr-FR" sz="2400"/>
              <a:t>Terminer le code de reconnaissance de formes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/>
              <a:t>Test de </a:t>
            </a:r>
            <a:r>
              <a:rPr lang="fr-FR" sz="2400">
                <a:ea typeface="+mn-lt"/>
                <a:cs typeface="+mn-lt"/>
              </a:rPr>
              <a:t>de reconnaissance de formes avec caméra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>
                <a:ea typeface="+mn-lt"/>
                <a:cs typeface="+mn-lt"/>
              </a:rPr>
              <a:t>Implémentation du code (et de la caméra) sur un Raspberry PI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>
                <a:ea typeface="+mn-lt"/>
                <a:cs typeface="+mn-lt"/>
              </a:rPr>
              <a:t>Création d'une interface pour afficher les résultats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A6EC6-C26D-245E-8813-525190B0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7761DF5-AA8A-206C-EED6-A29E68175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2842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48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2134 Projet Camera</vt:lpstr>
      <vt:lpstr>Contenu de la présentation</vt:lpstr>
      <vt:lpstr>Cahier des charges </vt:lpstr>
      <vt:lpstr>Introduction à OpenCV</vt:lpstr>
      <vt:lpstr>Exemples :</vt:lpstr>
      <vt:lpstr>Code / Etat actuel du code</vt:lpstr>
      <vt:lpstr>Résultat du code</vt:lpstr>
      <vt:lpstr>Prochaines étapes du projet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2134 Projet Camera</dc:title>
  <dc:creator>Nicolas Zaco</dc:creator>
  <cp:lastModifiedBy>Ali Zoubir</cp:lastModifiedBy>
  <cp:revision>182</cp:revision>
  <dcterms:created xsi:type="dcterms:W3CDTF">2022-06-13T16:36:02Z</dcterms:created>
  <dcterms:modified xsi:type="dcterms:W3CDTF">2023-06-14T13:55:53Z</dcterms:modified>
</cp:coreProperties>
</file>